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04" r:id="rId2"/>
    <p:sldId id="996" r:id="rId3"/>
    <p:sldId id="1026" r:id="rId4"/>
    <p:sldId id="1009" r:id="rId5"/>
    <p:sldId id="1028" r:id="rId6"/>
    <p:sldId id="1018" r:id="rId7"/>
    <p:sldId id="1029" r:id="rId8"/>
    <p:sldId id="1030" r:id="rId9"/>
    <p:sldId id="1023" r:id="rId10"/>
    <p:sldId id="1025" r:id="rId11"/>
    <p:sldId id="1022" r:id="rId12"/>
    <p:sldId id="1024" r:id="rId13"/>
    <p:sldId id="1019" r:id="rId14"/>
    <p:sldId id="1027" r:id="rId15"/>
    <p:sldId id="1021" r:id="rId16"/>
    <p:sldId id="1031" r:id="rId17"/>
    <p:sldId id="347"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7456CF-92A9-4A2E-BA05-74036D3D1D83}">
          <p14:sldIdLst>
            <p14:sldId id="304"/>
            <p14:sldId id="996"/>
            <p14:sldId id="1026"/>
            <p14:sldId id="1009"/>
            <p14:sldId id="1028"/>
            <p14:sldId id="1018"/>
            <p14:sldId id="1029"/>
            <p14:sldId id="1030"/>
            <p14:sldId id="1023"/>
            <p14:sldId id="1025"/>
            <p14:sldId id="1022"/>
            <p14:sldId id="1024"/>
            <p14:sldId id="1019"/>
            <p14:sldId id="1027"/>
            <p14:sldId id="1021"/>
            <p14:sldId id="1031"/>
            <p14:sldId id="347"/>
          </p14:sldIdLst>
        </p14:section>
      </p14:sectionLst>
    </p:ext>
    <p:ext uri="{EFAFB233-063F-42B5-8137-9DF3F51BA10A}">
      <p15:sldGuideLst xmlns:p15="http://schemas.microsoft.com/office/powerpoint/2012/main">
        <p15:guide id="1" orient="horz" pos="163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b Parhar" initials="SP" lastIdx="1" clrIdx="0">
    <p:extLst>
      <p:ext uri="{19B8F6BF-5375-455C-9EA6-DF929625EA0E}">
        <p15:presenceInfo xmlns:p15="http://schemas.microsoft.com/office/powerpoint/2012/main" userId="b27658d4ccaa1c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D1D1D1"/>
    <a:srgbClr val="CFCFCF"/>
    <a:srgbClr val="5D5DBD"/>
    <a:srgbClr val="03080B"/>
    <a:srgbClr val="030E14"/>
    <a:srgbClr val="094A5E"/>
    <a:srgbClr val="000000"/>
    <a:srgbClr val="072E3D"/>
    <a:srgbClr val="0E0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0" autoAdjust="0"/>
    <p:restoredTop sz="90940" autoAdjust="0"/>
  </p:normalViewPr>
  <p:slideViewPr>
    <p:cSldViewPr snapToGrid="0" showGuides="1">
      <p:cViewPr varScale="1">
        <p:scale>
          <a:sx n="83" d="100"/>
          <a:sy n="83" d="100"/>
        </p:scale>
        <p:origin x="51" y="456"/>
      </p:cViewPr>
      <p:guideLst>
        <p:guide orient="horz" pos="1632"/>
        <p:guide pos="3840"/>
      </p:guideLst>
    </p:cSldViewPr>
  </p:slideViewPr>
  <p:notesTextViewPr>
    <p:cViewPr>
      <p:scale>
        <a:sx n="3" d="2"/>
        <a:sy n="3" d="2"/>
      </p:scale>
      <p:origin x="0" y="0"/>
    </p:cViewPr>
  </p:notesTextViewPr>
  <p:sorterViewPr>
    <p:cViewPr>
      <p:scale>
        <a:sx n="120" d="100"/>
        <a:sy n="120" d="100"/>
      </p:scale>
      <p:origin x="0" y="-3372"/>
    </p:cViewPr>
  </p:sorterViewPr>
  <p:notesViewPr>
    <p:cSldViewPr snapToGrid="0" showGuides="1">
      <p:cViewPr varScale="1">
        <p:scale>
          <a:sx n="93" d="100"/>
          <a:sy n="93" d="100"/>
        </p:scale>
        <p:origin x="22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Various Scenarios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'Portfolio Summary'!$D$3:$D$7</c:f>
              <c:strCache>
                <c:ptCount val="5"/>
                <c:pt idx="0">
                  <c:v>Buy and Hold Strategy</c:v>
                </c:pt>
                <c:pt idx="1">
                  <c:v>1X Multiplier Strategy</c:v>
                </c:pt>
                <c:pt idx="2">
                  <c:v>2X Multiplier Strategy</c:v>
                </c:pt>
                <c:pt idx="3">
                  <c:v>3X Multiplier Strategy</c:v>
                </c:pt>
                <c:pt idx="4">
                  <c:v>Crystal Ball Strategy</c:v>
                </c:pt>
              </c:strCache>
            </c:strRef>
          </c:cat>
          <c:val>
            <c:numRef>
              <c:f>'Portfolio Summary'!$E$3:$E$7</c:f>
              <c:numCache>
                <c:formatCode>0%</c:formatCode>
                <c:ptCount val="5"/>
                <c:pt idx="0" formatCode="0.0%">
                  <c:v>0.55513834794645078</c:v>
                </c:pt>
                <c:pt idx="1">
                  <c:v>0.72577471263518534</c:v>
                </c:pt>
                <c:pt idx="2">
                  <c:v>0.8840388755881412</c:v>
                </c:pt>
                <c:pt idx="3">
                  <c:v>1.0901372395821503</c:v>
                </c:pt>
                <c:pt idx="4">
                  <c:v>1.4900654684684653</c:v>
                </c:pt>
              </c:numCache>
            </c:numRef>
          </c:val>
          <c:extLst>
            <c:ext xmlns:c16="http://schemas.microsoft.com/office/drawing/2014/chart" uri="{C3380CC4-5D6E-409C-BE32-E72D297353CC}">
              <c16:uniqueId val="{00000000-FC99-4EB4-9E21-EA2473DB05B5}"/>
            </c:ext>
          </c:extLst>
        </c:ser>
        <c:dLbls>
          <c:showLegendKey val="0"/>
          <c:showVal val="0"/>
          <c:showCatName val="0"/>
          <c:showSerName val="0"/>
          <c:showPercent val="0"/>
          <c:showBubbleSize val="0"/>
        </c:dLbls>
        <c:gapWidth val="219"/>
        <c:overlap val="-27"/>
        <c:axId val="244540736"/>
        <c:axId val="559515680"/>
      </c:barChart>
      <c:lineChart>
        <c:grouping val="standard"/>
        <c:varyColors val="0"/>
        <c:ser>
          <c:idx val="1"/>
          <c:order val="1"/>
          <c:tx>
            <c:strRef>
              <c:f>'Portfolio Summary'!$F$2</c:f>
              <c:strCache>
                <c:ptCount val="1"/>
                <c:pt idx="0">
                  <c:v>Leverage</c:v>
                </c:pt>
              </c:strCache>
            </c:strRef>
          </c:tx>
          <c:spPr>
            <a:ln w="28575" cap="rnd">
              <a:solidFill>
                <a:schemeClr val="accent2"/>
              </a:solidFill>
              <a:round/>
            </a:ln>
            <a:effectLst/>
          </c:spPr>
          <c:marker>
            <c:symbol val="none"/>
          </c:marker>
          <c:val>
            <c:numRef>
              <c:f>'Portfolio Summary'!$F$3:$F$6</c:f>
              <c:numCache>
                <c:formatCode>0%</c:formatCode>
                <c:ptCount val="4"/>
                <c:pt idx="0">
                  <c:v>0</c:v>
                </c:pt>
                <c:pt idx="1">
                  <c:v>0.31030434702930315</c:v>
                </c:pt>
                <c:pt idx="2">
                  <c:v>0.51141832077100768</c:v>
                </c:pt>
                <c:pt idx="3">
                  <c:v>0.64474527362191714</c:v>
                </c:pt>
              </c:numCache>
            </c:numRef>
          </c:val>
          <c:smooth val="0"/>
          <c:extLst>
            <c:ext xmlns:c16="http://schemas.microsoft.com/office/drawing/2014/chart" uri="{C3380CC4-5D6E-409C-BE32-E72D297353CC}">
              <c16:uniqueId val="{00000001-FC99-4EB4-9E21-EA2473DB05B5}"/>
            </c:ext>
          </c:extLst>
        </c:ser>
        <c:dLbls>
          <c:showLegendKey val="0"/>
          <c:showVal val="0"/>
          <c:showCatName val="0"/>
          <c:showSerName val="0"/>
          <c:showPercent val="0"/>
          <c:showBubbleSize val="0"/>
        </c:dLbls>
        <c:marker val="1"/>
        <c:smooth val="0"/>
        <c:axId val="244542336"/>
        <c:axId val="559523168"/>
      </c:lineChart>
      <c:catAx>
        <c:axId val="244540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515680"/>
        <c:crosses val="autoZero"/>
        <c:auto val="1"/>
        <c:lblAlgn val="ctr"/>
        <c:lblOffset val="100"/>
        <c:noMultiLvlLbl val="0"/>
      </c:catAx>
      <c:valAx>
        <c:axId val="55951568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540736"/>
        <c:crosses val="autoZero"/>
        <c:crossBetween val="between"/>
      </c:valAx>
      <c:valAx>
        <c:axId val="55952316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542336"/>
        <c:crosses val="max"/>
        <c:crossBetween val="between"/>
      </c:valAx>
      <c:catAx>
        <c:axId val="244542336"/>
        <c:scaling>
          <c:orientation val="minMax"/>
        </c:scaling>
        <c:delete val="1"/>
        <c:axPos val="b"/>
        <c:majorTickMark val="out"/>
        <c:minorTickMark val="none"/>
        <c:tickLblPos val="nextTo"/>
        <c:crossAx val="559523168"/>
        <c:crosses val="autoZero"/>
        <c:auto val="1"/>
        <c:lblAlgn val="ctr"/>
        <c:lblOffset val="100"/>
        <c:noMultiLvlLbl val="0"/>
      </c:cat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FA3429-C7C8-4FD4-BE4B-7D9A4426553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CA"/>
        </a:p>
      </dgm:t>
    </dgm:pt>
    <dgm:pt modelId="{32382DD9-9CBF-4463-A565-B6D63648C915}">
      <dgm:prSet phldrT="[Text]"/>
      <dgm:spPr>
        <a:solidFill>
          <a:srgbClr val="FF0000"/>
        </a:solidFill>
      </dgm:spPr>
      <dgm:t>
        <a:bodyPr/>
        <a:lstStyle/>
        <a:p>
          <a:r>
            <a:rPr lang="en-CA" dirty="0"/>
            <a:t>Problem Statement</a:t>
          </a:r>
        </a:p>
      </dgm:t>
    </dgm:pt>
    <dgm:pt modelId="{845C61AA-9E2A-4E2A-91FF-A6B10BFEA82C}" type="parTrans" cxnId="{711ED90E-D2BB-4710-9847-2A25B06E599D}">
      <dgm:prSet/>
      <dgm:spPr/>
      <dgm:t>
        <a:bodyPr/>
        <a:lstStyle/>
        <a:p>
          <a:endParaRPr lang="en-CA"/>
        </a:p>
      </dgm:t>
    </dgm:pt>
    <dgm:pt modelId="{7E2502EC-605C-4072-BDAE-B3B1CA06A2A6}" type="sibTrans" cxnId="{711ED90E-D2BB-4710-9847-2A25B06E599D}">
      <dgm:prSet/>
      <dgm:spPr/>
      <dgm:t>
        <a:bodyPr/>
        <a:lstStyle/>
        <a:p>
          <a:endParaRPr lang="en-CA"/>
        </a:p>
      </dgm:t>
    </dgm:pt>
    <dgm:pt modelId="{70C1DD32-D064-4480-9250-BAE66EC63936}">
      <dgm:prSet/>
      <dgm:spPr>
        <a:solidFill>
          <a:srgbClr val="FFC000"/>
        </a:solidFill>
      </dgm:spPr>
      <dgm:t>
        <a:bodyPr/>
        <a:lstStyle/>
        <a:p>
          <a:r>
            <a:rPr lang="en-CA" dirty="0"/>
            <a:t>Why now?</a:t>
          </a:r>
        </a:p>
      </dgm:t>
    </dgm:pt>
    <dgm:pt modelId="{F184E9F0-2388-42F3-AD77-138970BD93E7}" type="parTrans" cxnId="{7F2EC6ED-9BF1-414F-A1EF-8726C21F3A47}">
      <dgm:prSet/>
      <dgm:spPr/>
      <dgm:t>
        <a:bodyPr/>
        <a:lstStyle/>
        <a:p>
          <a:endParaRPr lang="en-CA"/>
        </a:p>
      </dgm:t>
    </dgm:pt>
    <dgm:pt modelId="{CED2072F-F945-4D5A-9239-077B6BF90CB8}" type="sibTrans" cxnId="{7F2EC6ED-9BF1-414F-A1EF-8726C21F3A47}">
      <dgm:prSet/>
      <dgm:spPr/>
      <dgm:t>
        <a:bodyPr/>
        <a:lstStyle/>
        <a:p>
          <a:endParaRPr lang="en-CA"/>
        </a:p>
      </dgm:t>
    </dgm:pt>
    <dgm:pt modelId="{0065119C-1654-476C-9AD1-FB3129AFD301}">
      <dgm:prSet/>
      <dgm:spPr>
        <a:solidFill>
          <a:srgbClr val="92D050"/>
        </a:solidFill>
      </dgm:spPr>
      <dgm:t>
        <a:bodyPr/>
        <a:lstStyle/>
        <a:p>
          <a:r>
            <a:rPr lang="en-CA" dirty="0"/>
            <a:t>How? </a:t>
          </a:r>
        </a:p>
      </dgm:t>
    </dgm:pt>
    <dgm:pt modelId="{CA4811C6-7CC3-4554-98A6-2B04B12178B1}" type="parTrans" cxnId="{9D41F143-D4F6-4957-B058-9927578247B3}">
      <dgm:prSet/>
      <dgm:spPr/>
      <dgm:t>
        <a:bodyPr/>
        <a:lstStyle/>
        <a:p>
          <a:endParaRPr lang="en-CA"/>
        </a:p>
      </dgm:t>
    </dgm:pt>
    <dgm:pt modelId="{3D59C3B0-F7C2-4D6E-B4A5-86D9B357BB1B}" type="sibTrans" cxnId="{9D41F143-D4F6-4957-B058-9927578247B3}">
      <dgm:prSet/>
      <dgm:spPr/>
      <dgm:t>
        <a:bodyPr/>
        <a:lstStyle/>
        <a:p>
          <a:endParaRPr lang="en-CA"/>
        </a:p>
      </dgm:t>
    </dgm:pt>
    <dgm:pt modelId="{93C4033B-AAAA-46FA-9214-369E041315A2}">
      <dgm:prSet/>
      <dgm:spPr>
        <a:solidFill>
          <a:srgbClr val="00B0F0"/>
        </a:solidFill>
      </dgm:spPr>
      <dgm:t>
        <a:bodyPr/>
        <a:lstStyle/>
        <a:p>
          <a:r>
            <a:rPr lang="en-CA" dirty="0"/>
            <a:t>Results</a:t>
          </a:r>
        </a:p>
      </dgm:t>
    </dgm:pt>
    <dgm:pt modelId="{6BDF7BF6-00BB-4A8F-9669-903506CA0C68}" type="parTrans" cxnId="{BD250308-5D45-43FC-B6B3-C08B45FDEDC6}">
      <dgm:prSet/>
      <dgm:spPr/>
      <dgm:t>
        <a:bodyPr/>
        <a:lstStyle/>
        <a:p>
          <a:endParaRPr lang="en-CA"/>
        </a:p>
      </dgm:t>
    </dgm:pt>
    <dgm:pt modelId="{44BB05C7-34C9-4D81-8880-3B532C913E86}" type="sibTrans" cxnId="{BD250308-5D45-43FC-B6B3-C08B45FDEDC6}">
      <dgm:prSet/>
      <dgm:spPr/>
      <dgm:t>
        <a:bodyPr/>
        <a:lstStyle/>
        <a:p>
          <a:endParaRPr lang="en-CA"/>
        </a:p>
      </dgm:t>
    </dgm:pt>
    <dgm:pt modelId="{9AEDDF1F-FCDA-4422-8816-7F7917A6ABFF}">
      <dgm:prSet/>
      <dgm:spPr>
        <a:solidFill>
          <a:srgbClr val="7030A0"/>
        </a:solidFill>
      </dgm:spPr>
      <dgm:t>
        <a:bodyPr/>
        <a:lstStyle/>
        <a:p>
          <a:r>
            <a:rPr lang="en-CA" dirty="0"/>
            <a:t>Summary</a:t>
          </a:r>
        </a:p>
      </dgm:t>
    </dgm:pt>
    <dgm:pt modelId="{FC2168B1-2585-4BFD-B8E5-B47BA96E8C86}" type="parTrans" cxnId="{4A5087E8-A02F-4B37-BE92-CEA70F6F5BF5}">
      <dgm:prSet/>
      <dgm:spPr/>
      <dgm:t>
        <a:bodyPr/>
        <a:lstStyle/>
        <a:p>
          <a:endParaRPr lang="en-CA"/>
        </a:p>
      </dgm:t>
    </dgm:pt>
    <dgm:pt modelId="{55C74939-AF4D-494A-BB08-36EF56ED1ED6}" type="sibTrans" cxnId="{4A5087E8-A02F-4B37-BE92-CEA70F6F5BF5}">
      <dgm:prSet/>
      <dgm:spPr/>
      <dgm:t>
        <a:bodyPr/>
        <a:lstStyle/>
        <a:p>
          <a:endParaRPr lang="en-CA"/>
        </a:p>
      </dgm:t>
    </dgm:pt>
    <dgm:pt modelId="{CE9EE2C5-7E25-4478-820F-77DD17F94F8F}" type="pres">
      <dgm:prSet presAssocID="{ACFA3429-C7C8-4FD4-BE4B-7D9A4426553A}" presName="Name0" presStyleCnt="0">
        <dgm:presLayoutVars>
          <dgm:chMax val="7"/>
          <dgm:chPref val="7"/>
          <dgm:dir/>
        </dgm:presLayoutVars>
      </dgm:prSet>
      <dgm:spPr/>
    </dgm:pt>
    <dgm:pt modelId="{573B0CF8-A1D4-4D67-B69F-1336880967BB}" type="pres">
      <dgm:prSet presAssocID="{ACFA3429-C7C8-4FD4-BE4B-7D9A4426553A}" presName="Name1" presStyleCnt="0"/>
      <dgm:spPr/>
    </dgm:pt>
    <dgm:pt modelId="{E605BB3F-2F2E-4BCB-8EC9-E55910E274FA}" type="pres">
      <dgm:prSet presAssocID="{ACFA3429-C7C8-4FD4-BE4B-7D9A4426553A}" presName="cycle" presStyleCnt="0"/>
      <dgm:spPr/>
    </dgm:pt>
    <dgm:pt modelId="{2D0D7773-58CC-4E79-A269-FAFA20F39628}" type="pres">
      <dgm:prSet presAssocID="{ACFA3429-C7C8-4FD4-BE4B-7D9A4426553A}" presName="srcNode" presStyleLbl="node1" presStyleIdx="0" presStyleCnt="5"/>
      <dgm:spPr/>
    </dgm:pt>
    <dgm:pt modelId="{9D5EBB9F-766E-4402-94D9-D088ED461C95}" type="pres">
      <dgm:prSet presAssocID="{ACFA3429-C7C8-4FD4-BE4B-7D9A4426553A}" presName="conn" presStyleLbl="parChTrans1D2" presStyleIdx="0" presStyleCnt="1"/>
      <dgm:spPr/>
    </dgm:pt>
    <dgm:pt modelId="{F944888A-37A7-4201-8DA1-B1A525CBDFB3}" type="pres">
      <dgm:prSet presAssocID="{ACFA3429-C7C8-4FD4-BE4B-7D9A4426553A}" presName="extraNode" presStyleLbl="node1" presStyleIdx="0" presStyleCnt="5"/>
      <dgm:spPr/>
    </dgm:pt>
    <dgm:pt modelId="{6832D8E5-5AE5-403A-B7DA-387B1EA24032}" type="pres">
      <dgm:prSet presAssocID="{ACFA3429-C7C8-4FD4-BE4B-7D9A4426553A}" presName="dstNode" presStyleLbl="node1" presStyleIdx="0" presStyleCnt="5"/>
      <dgm:spPr/>
    </dgm:pt>
    <dgm:pt modelId="{C83D82D6-526E-4831-9D2B-AD497347CD1A}" type="pres">
      <dgm:prSet presAssocID="{32382DD9-9CBF-4463-A565-B6D63648C915}" presName="text_1" presStyleLbl="node1" presStyleIdx="0" presStyleCnt="5">
        <dgm:presLayoutVars>
          <dgm:bulletEnabled val="1"/>
        </dgm:presLayoutVars>
      </dgm:prSet>
      <dgm:spPr/>
    </dgm:pt>
    <dgm:pt modelId="{32E27FE8-16A8-425D-987D-7CC80B8B2B36}" type="pres">
      <dgm:prSet presAssocID="{32382DD9-9CBF-4463-A565-B6D63648C915}" presName="accent_1" presStyleCnt="0"/>
      <dgm:spPr/>
    </dgm:pt>
    <dgm:pt modelId="{1E1E7B0F-8B58-425E-A0AD-CD6333ADCFAD}" type="pres">
      <dgm:prSet presAssocID="{32382DD9-9CBF-4463-A565-B6D63648C915}" presName="accentRepeatNode" presStyleLbl="solidFgAcc1" presStyleIdx="0" presStyleCnt="5"/>
      <dgm:spPr/>
    </dgm:pt>
    <dgm:pt modelId="{7937E1C2-609D-4634-B016-37BEA65F3D53}" type="pres">
      <dgm:prSet presAssocID="{70C1DD32-D064-4480-9250-BAE66EC63936}" presName="text_2" presStyleLbl="node1" presStyleIdx="1" presStyleCnt="5">
        <dgm:presLayoutVars>
          <dgm:bulletEnabled val="1"/>
        </dgm:presLayoutVars>
      </dgm:prSet>
      <dgm:spPr/>
    </dgm:pt>
    <dgm:pt modelId="{DD013577-E0D2-451B-B5FE-C9C690C01552}" type="pres">
      <dgm:prSet presAssocID="{70C1DD32-D064-4480-9250-BAE66EC63936}" presName="accent_2" presStyleCnt="0"/>
      <dgm:spPr/>
    </dgm:pt>
    <dgm:pt modelId="{F42871D9-77A1-4959-BB72-8B083B371501}" type="pres">
      <dgm:prSet presAssocID="{70C1DD32-D064-4480-9250-BAE66EC63936}" presName="accentRepeatNode" presStyleLbl="solidFgAcc1" presStyleIdx="1" presStyleCnt="5"/>
      <dgm:spPr/>
    </dgm:pt>
    <dgm:pt modelId="{2CE790A7-AE11-4E9C-BC8B-0B770917986C}" type="pres">
      <dgm:prSet presAssocID="{0065119C-1654-476C-9AD1-FB3129AFD301}" presName="text_3" presStyleLbl="node1" presStyleIdx="2" presStyleCnt="5">
        <dgm:presLayoutVars>
          <dgm:bulletEnabled val="1"/>
        </dgm:presLayoutVars>
      </dgm:prSet>
      <dgm:spPr/>
    </dgm:pt>
    <dgm:pt modelId="{331677AE-3385-4297-AB59-67C411E76B28}" type="pres">
      <dgm:prSet presAssocID="{0065119C-1654-476C-9AD1-FB3129AFD301}" presName="accent_3" presStyleCnt="0"/>
      <dgm:spPr/>
    </dgm:pt>
    <dgm:pt modelId="{D3890FC4-188C-4C59-88C0-32A594C4DDD3}" type="pres">
      <dgm:prSet presAssocID="{0065119C-1654-476C-9AD1-FB3129AFD301}" presName="accentRepeatNode" presStyleLbl="solidFgAcc1" presStyleIdx="2" presStyleCnt="5"/>
      <dgm:spPr/>
    </dgm:pt>
    <dgm:pt modelId="{D9FB51A9-6506-4326-BF1C-49DA894B6001}" type="pres">
      <dgm:prSet presAssocID="{93C4033B-AAAA-46FA-9214-369E041315A2}" presName="text_4" presStyleLbl="node1" presStyleIdx="3" presStyleCnt="5">
        <dgm:presLayoutVars>
          <dgm:bulletEnabled val="1"/>
        </dgm:presLayoutVars>
      </dgm:prSet>
      <dgm:spPr/>
    </dgm:pt>
    <dgm:pt modelId="{192DBD4B-52E9-41D4-AD8F-B7875E28D555}" type="pres">
      <dgm:prSet presAssocID="{93C4033B-AAAA-46FA-9214-369E041315A2}" presName="accent_4" presStyleCnt="0"/>
      <dgm:spPr/>
    </dgm:pt>
    <dgm:pt modelId="{CB9136B9-F3E9-4593-8A19-3A4476A2BFD6}" type="pres">
      <dgm:prSet presAssocID="{93C4033B-AAAA-46FA-9214-369E041315A2}" presName="accentRepeatNode" presStyleLbl="solidFgAcc1" presStyleIdx="3" presStyleCnt="5"/>
      <dgm:spPr/>
    </dgm:pt>
    <dgm:pt modelId="{E7F13CAE-06A2-444F-B3EA-80527BBE07CE}" type="pres">
      <dgm:prSet presAssocID="{9AEDDF1F-FCDA-4422-8816-7F7917A6ABFF}" presName="text_5" presStyleLbl="node1" presStyleIdx="4" presStyleCnt="5">
        <dgm:presLayoutVars>
          <dgm:bulletEnabled val="1"/>
        </dgm:presLayoutVars>
      </dgm:prSet>
      <dgm:spPr/>
    </dgm:pt>
    <dgm:pt modelId="{A521D584-39BD-403B-B887-D74F535F7FBB}" type="pres">
      <dgm:prSet presAssocID="{9AEDDF1F-FCDA-4422-8816-7F7917A6ABFF}" presName="accent_5" presStyleCnt="0"/>
      <dgm:spPr/>
    </dgm:pt>
    <dgm:pt modelId="{6066B80B-4916-40EA-BB22-D633108E502E}" type="pres">
      <dgm:prSet presAssocID="{9AEDDF1F-FCDA-4422-8816-7F7917A6ABFF}" presName="accentRepeatNode" presStyleLbl="solidFgAcc1" presStyleIdx="4" presStyleCnt="5"/>
      <dgm:spPr/>
    </dgm:pt>
  </dgm:ptLst>
  <dgm:cxnLst>
    <dgm:cxn modelId="{BD250308-5D45-43FC-B6B3-C08B45FDEDC6}" srcId="{ACFA3429-C7C8-4FD4-BE4B-7D9A4426553A}" destId="{93C4033B-AAAA-46FA-9214-369E041315A2}" srcOrd="3" destOrd="0" parTransId="{6BDF7BF6-00BB-4A8F-9669-903506CA0C68}" sibTransId="{44BB05C7-34C9-4D81-8880-3B532C913E86}"/>
    <dgm:cxn modelId="{711ED90E-D2BB-4710-9847-2A25B06E599D}" srcId="{ACFA3429-C7C8-4FD4-BE4B-7D9A4426553A}" destId="{32382DD9-9CBF-4463-A565-B6D63648C915}" srcOrd="0" destOrd="0" parTransId="{845C61AA-9E2A-4E2A-91FF-A6B10BFEA82C}" sibTransId="{7E2502EC-605C-4072-BDAE-B3B1CA06A2A6}"/>
    <dgm:cxn modelId="{33DAB535-C3DA-4275-93DE-1BA1F51246B5}" type="presOf" srcId="{9AEDDF1F-FCDA-4422-8816-7F7917A6ABFF}" destId="{E7F13CAE-06A2-444F-B3EA-80527BBE07CE}" srcOrd="0" destOrd="0" presId="urn:microsoft.com/office/officeart/2008/layout/VerticalCurvedList"/>
    <dgm:cxn modelId="{9D41F143-D4F6-4957-B058-9927578247B3}" srcId="{ACFA3429-C7C8-4FD4-BE4B-7D9A4426553A}" destId="{0065119C-1654-476C-9AD1-FB3129AFD301}" srcOrd="2" destOrd="0" parTransId="{CA4811C6-7CC3-4554-98A6-2B04B12178B1}" sibTransId="{3D59C3B0-F7C2-4D6E-B4A5-86D9B357BB1B}"/>
    <dgm:cxn modelId="{2473F755-DF3B-494C-A279-A811E1D3E811}" type="presOf" srcId="{32382DD9-9CBF-4463-A565-B6D63648C915}" destId="{C83D82D6-526E-4831-9D2B-AD497347CD1A}" srcOrd="0" destOrd="0" presId="urn:microsoft.com/office/officeart/2008/layout/VerticalCurvedList"/>
    <dgm:cxn modelId="{D9C43B77-8F20-4535-9645-E52C14136445}" type="presOf" srcId="{ACFA3429-C7C8-4FD4-BE4B-7D9A4426553A}" destId="{CE9EE2C5-7E25-4478-820F-77DD17F94F8F}" srcOrd="0" destOrd="0" presId="urn:microsoft.com/office/officeart/2008/layout/VerticalCurvedList"/>
    <dgm:cxn modelId="{101CF0BE-B4D2-405C-988F-86E0377C487F}" type="presOf" srcId="{70C1DD32-D064-4480-9250-BAE66EC63936}" destId="{7937E1C2-609D-4634-B016-37BEA65F3D53}" srcOrd="0" destOrd="0" presId="urn:microsoft.com/office/officeart/2008/layout/VerticalCurvedList"/>
    <dgm:cxn modelId="{F05757C7-A0E6-4054-8304-72272D1E32E8}" type="presOf" srcId="{93C4033B-AAAA-46FA-9214-369E041315A2}" destId="{D9FB51A9-6506-4326-BF1C-49DA894B6001}" srcOrd="0" destOrd="0" presId="urn:microsoft.com/office/officeart/2008/layout/VerticalCurvedList"/>
    <dgm:cxn modelId="{D9B112DE-72CE-48C6-9E2B-64F9CD526955}" type="presOf" srcId="{0065119C-1654-476C-9AD1-FB3129AFD301}" destId="{2CE790A7-AE11-4E9C-BC8B-0B770917986C}" srcOrd="0" destOrd="0" presId="urn:microsoft.com/office/officeart/2008/layout/VerticalCurvedList"/>
    <dgm:cxn modelId="{4A5087E8-A02F-4B37-BE92-CEA70F6F5BF5}" srcId="{ACFA3429-C7C8-4FD4-BE4B-7D9A4426553A}" destId="{9AEDDF1F-FCDA-4422-8816-7F7917A6ABFF}" srcOrd="4" destOrd="0" parTransId="{FC2168B1-2585-4BFD-B8E5-B47BA96E8C86}" sibTransId="{55C74939-AF4D-494A-BB08-36EF56ED1ED6}"/>
    <dgm:cxn modelId="{7F2EC6ED-9BF1-414F-A1EF-8726C21F3A47}" srcId="{ACFA3429-C7C8-4FD4-BE4B-7D9A4426553A}" destId="{70C1DD32-D064-4480-9250-BAE66EC63936}" srcOrd="1" destOrd="0" parTransId="{F184E9F0-2388-42F3-AD77-138970BD93E7}" sibTransId="{CED2072F-F945-4D5A-9239-077B6BF90CB8}"/>
    <dgm:cxn modelId="{899D00F8-7B6A-4649-B700-18DCCB8D8863}" type="presOf" srcId="{7E2502EC-605C-4072-BDAE-B3B1CA06A2A6}" destId="{9D5EBB9F-766E-4402-94D9-D088ED461C95}" srcOrd="0" destOrd="0" presId="urn:microsoft.com/office/officeart/2008/layout/VerticalCurvedList"/>
    <dgm:cxn modelId="{2B0F70B1-3058-49A4-839A-2ADD3997FBA0}" type="presParOf" srcId="{CE9EE2C5-7E25-4478-820F-77DD17F94F8F}" destId="{573B0CF8-A1D4-4D67-B69F-1336880967BB}" srcOrd="0" destOrd="0" presId="urn:microsoft.com/office/officeart/2008/layout/VerticalCurvedList"/>
    <dgm:cxn modelId="{B5242D7B-CA84-4E15-AC5B-D58126661640}" type="presParOf" srcId="{573B0CF8-A1D4-4D67-B69F-1336880967BB}" destId="{E605BB3F-2F2E-4BCB-8EC9-E55910E274FA}" srcOrd="0" destOrd="0" presId="urn:microsoft.com/office/officeart/2008/layout/VerticalCurvedList"/>
    <dgm:cxn modelId="{454739C8-AC78-4574-97F6-97DED6ABCBE7}" type="presParOf" srcId="{E605BB3F-2F2E-4BCB-8EC9-E55910E274FA}" destId="{2D0D7773-58CC-4E79-A269-FAFA20F39628}" srcOrd="0" destOrd="0" presId="urn:microsoft.com/office/officeart/2008/layout/VerticalCurvedList"/>
    <dgm:cxn modelId="{1E42955B-67B3-4E1F-941A-A65079F1830C}" type="presParOf" srcId="{E605BB3F-2F2E-4BCB-8EC9-E55910E274FA}" destId="{9D5EBB9F-766E-4402-94D9-D088ED461C95}" srcOrd="1" destOrd="0" presId="urn:microsoft.com/office/officeart/2008/layout/VerticalCurvedList"/>
    <dgm:cxn modelId="{05F1623F-3C9C-48ED-A49D-6AE8E121118F}" type="presParOf" srcId="{E605BB3F-2F2E-4BCB-8EC9-E55910E274FA}" destId="{F944888A-37A7-4201-8DA1-B1A525CBDFB3}" srcOrd="2" destOrd="0" presId="urn:microsoft.com/office/officeart/2008/layout/VerticalCurvedList"/>
    <dgm:cxn modelId="{B92A19B2-7133-4445-BB72-8EA367213793}" type="presParOf" srcId="{E605BB3F-2F2E-4BCB-8EC9-E55910E274FA}" destId="{6832D8E5-5AE5-403A-B7DA-387B1EA24032}" srcOrd="3" destOrd="0" presId="urn:microsoft.com/office/officeart/2008/layout/VerticalCurvedList"/>
    <dgm:cxn modelId="{408A54A3-1FDB-4CBC-B227-A84833ED2538}" type="presParOf" srcId="{573B0CF8-A1D4-4D67-B69F-1336880967BB}" destId="{C83D82D6-526E-4831-9D2B-AD497347CD1A}" srcOrd="1" destOrd="0" presId="urn:microsoft.com/office/officeart/2008/layout/VerticalCurvedList"/>
    <dgm:cxn modelId="{2FE3C27E-6B38-4358-BC28-4C50AD436626}" type="presParOf" srcId="{573B0CF8-A1D4-4D67-B69F-1336880967BB}" destId="{32E27FE8-16A8-425D-987D-7CC80B8B2B36}" srcOrd="2" destOrd="0" presId="urn:microsoft.com/office/officeart/2008/layout/VerticalCurvedList"/>
    <dgm:cxn modelId="{42C047CE-D7B8-452A-9F73-9E04AE69DFFF}" type="presParOf" srcId="{32E27FE8-16A8-425D-987D-7CC80B8B2B36}" destId="{1E1E7B0F-8B58-425E-A0AD-CD6333ADCFAD}" srcOrd="0" destOrd="0" presId="urn:microsoft.com/office/officeart/2008/layout/VerticalCurvedList"/>
    <dgm:cxn modelId="{E1176716-5DE3-4307-8093-FDFC93F6F4D7}" type="presParOf" srcId="{573B0CF8-A1D4-4D67-B69F-1336880967BB}" destId="{7937E1C2-609D-4634-B016-37BEA65F3D53}" srcOrd="3" destOrd="0" presId="urn:microsoft.com/office/officeart/2008/layout/VerticalCurvedList"/>
    <dgm:cxn modelId="{ECC0A34D-4F01-498D-B343-9EF5775E8179}" type="presParOf" srcId="{573B0CF8-A1D4-4D67-B69F-1336880967BB}" destId="{DD013577-E0D2-451B-B5FE-C9C690C01552}" srcOrd="4" destOrd="0" presId="urn:microsoft.com/office/officeart/2008/layout/VerticalCurvedList"/>
    <dgm:cxn modelId="{7BA83F51-579A-4965-96A4-CA6B87D79E41}" type="presParOf" srcId="{DD013577-E0D2-451B-B5FE-C9C690C01552}" destId="{F42871D9-77A1-4959-BB72-8B083B371501}" srcOrd="0" destOrd="0" presId="urn:microsoft.com/office/officeart/2008/layout/VerticalCurvedList"/>
    <dgm:cxn modelId="{03EC654B-B869-420D-817B-0B9E7B1EA244}" type="presParOf" srcId="{573B0CF8-A1D4-4D67-B69F-1336880967BB}" destId="{2CE790A7-AE11-4E9C-BC8B-0B770917986C}" srcOrd="5" destOrd="0" presId="urn:microsoft.com/office/officeart/2008/layout/VerticalCurvedList"/>
    <dgm:cxn modelId="{877DCBCD-ACBB-4243-9F84-704672084D35}" type="presParOf" srcId="{573B0CF8-A1D4-4D67-B69F-1336880967BB}" destId="{331677AE-3385-4297-AB59-67C411E76B28}" srcOrd="6" destOrd="0" presId="urn:microsoft.com/office/officeart/2008/layout/VerticalCurvedList"/>
    <dgm:cxn modelId="{9035D24F-E6D3-4C14-839E-C24FBCEAA5F6}" type="presParOf" srcId="{331677AE-3385-4297-AB59-67C411E76B28}" destId="{D3890FC4-188C-4C59-88C0-32A594C4DDD3}" srcOrd="0" destOrd="0" presId="urn:microsoft.com/office/officeart/2008/layout/VerticalCurvedList"/>
    <dgm:cxn modelId="{BDBD7890-5179-4FFA-85CC-E853E1E6C0B8}" type="presParOf" srcId="{573B0CF8-A1D4-4D67-B69F-1336880967BB}" destId="{D9FB51A9-6506-4326-BF1C-49DA894B6001}" srcOrd="7" destOrd="0" presId="urn:microsoft.com/office/officeart/2008/layout/VerticalCurvedList"/>
    <dgm:cxn modelId="{D6F81475-042F-44E6-8FB0-A1E945ABF8FF}" type="presParOf" srcId="{573B0CF8-A1D4-4D67-B69F-1336880967BB}" destId="{192DBD4B-52E9-41D4-AD8F-B7875E28D555}" srcOrd="8" destOrd="0" presId="urn:microsoft.com/office/officeart/2008/layout/VerticalCurvedList"/>
    <dgm:cxn modelId="{B18AE282-4177-4E90-8810-38CF0CAFCF71}" type="presParOf" srcId="{192DBD4B-52E9-41D4-AD8F-B7875E28D555}" destId="{CB9136B9-F3E9-4593-8A19-3A4476A2BFD6}" srcOrd="0" destOrd="0" presId="urn:microsoft.com/office/officeart/2008/layout/VerticalCurvedList"/>
    <dgm:cxn modelId="{C44A4614-A9EA-41E8-A447-2F99C2456C07}" type="presParOf" srcId="{573B0CF8-A1D4-4D67-B69F-1336880967BB}" destId="{E7F13CAE-06A2-444F-B3EA-80527BBE07CE}" srcOrd="9" destOrd="0" presId="urn:microsoft.com/office/officeart/2008/layout/VerticalCurvedList"/>
    <dgm:cxn modelId="{A17997A5-A68D-4E3F-8F48-969E711A9DCE}" type="presParOf" srcId="{573B0CF8-A1D4-4D67-B69F-1336880967BB}" destId="{A521D584-39BD-403B-B887-D74F535F7FBB}" srcOrd="10" destOrd="0" presId="urn:microsoft.com/office/officeart/2008/layout/VerticalCurvedList"/>
    <dgm:cxn modelId="{A7B2157C-3437-4504-9E39-AA1B3D1996E3}" type="presParOf" srcId="{A521D584-39BD-403B-B887-D74F535F7FBB}" destId="{6066B80B-4916-40EA-BB22-D633108E502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B9F-766E-4402-94D9-D088ED461C95}">
      <dsp:nvSpPr>
        <dsp:cNvPr id="0" name=""/>
        <dsp:cNvSpPr/>
      </dsp:nvSpPr>
      <dsp:spPr>
        <a:xfrm>
          <a:off x="-4553342" y="-698175"/>
          <a:ext cx="5424118" cy="5424118"/>
        </a:xfrm>
        <a:prstGeom prst="blockArc">
          <a:avLst>
            <a:gd name="adj1" fmla="val 18900000"/>
            <a:gd name="adj2" fmla="val 2700000"/>
            <a:gd name="adj3" fmla="val 3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3D82D6-526E-4831-9D2B-AD497347CD1A}">
      <dsp:nvSpPr>
        <dsp:cNvPr id="0" name=""/>
        <dsp:cNvSpPr/>
      </dsp:nvSpPr>
      <dsp:spPr>
        <a:xfrm>
          <a:off x="381190" y="251654"/>
          <a:ext cx="5698198" cy="503631"/>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9758" tIns="60960" rIns="60960" bIns="60960" numCol="1" spcCol="1270" anchor="ctr" anchorCtr="0">
          <a:noAutofit/>
        </a:bodyPr>
        <a:lstStyle/>
        <a:p>
          <a:pPr marL="0" lvl="0" indent="0" algn="l" defTabSz="1066800">
            <a:lnSpc>
              <a:spcPct val="90000"/>
            </a:lnSpc>
            <a:spcBef>
              <a:spcPct val="0"/>
            </a:spcBef>
            <a:spcAft>
              <a:spcPct val="35000"/>
            </a:spcAft>
            <a:buNone/>
          </a:pPr>
          <a:r>
            <a:rPr lang="en-CA" sz="2400" kern="1200" dirty="0"/>
            <a:t>Problem Statement</a:t>
          </a:r>
        </a:p>
      </dsp:txBody>
      <dsp:txXfrm>
        <a:off x="381190" y="251654"/>
        <a:ext cx="5698198" cy="503631"/>
      </dsp:txXfrm>
    </dsp:sp>
    <dsp:sp modelId="{1E1E7B0F-8B58-425E-A0AD-CD6333ADCFAD}">
      <dsp:nvSpPr>
        <dsp:cNvPr id="0" name=""/>
        <dsp:cNvSpPr/>
      </dsp:nvSpPr>
      <dsp:spPr>
        <a:xfrm>
          <a:off x="66420" y="188700"/>
          <a:ext cx="629539" cy="6295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37E1C2-609D-4634-B016-37BEA65F3D53}">
      <dsp:nvSpPr>
        <dsp:cNvPr id="0" name=""/>
        <dsp:cNvSpPr/>
      </dsp:nvSpPr>
      <dsp:spPr>
        <a:xfrm>
          <a:off x="742078" y="1006861"/>
          <a:ext cx="5337310" cy="503631"/>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9758" tIns="60960" rIns="60960" bIns="60960" numCol="1" spcCol="1270" anchor="ctr" anchorCtr="0">
          <a:noAutofit/>
        </a:bodyPr>
        <a:lstStyle/>
        <a:p>
          <a:pPr marL="0" lvl="0" indent="0" algn="l" defTabSz="1066800">
            <a:lnSpc>
              <a:spcPct val="90000"/>
            </a:lnSpc>
            <a:spcBef>
              <a:spcPct val="0"/>
            </a:spcBef>
            <a:spcAft>
              <a:spcPct val="35000"/>
            </a:spcAft>
            <a:buNone/>
          </a:pPr>
          <a:r>
            <a:rPr lang="en-CA" sz="2400" kern="1200" dirty="0"/>
            <a:t>Why now?</a:t>
          </a:r>
        </a:p>
      </dsp:txBody>
      <dsp:txXfrm>
        <a:off x="742078" y="1006861"/>
        <a:ext cx="5337310" cy="503631"/>
      </dsp:txXfrm>
    </dsp:sp>
    <dsp:sp modelId="{F42871D9-77A1-4959-BB72-8B083B371501}">
      <dsp:nvSpPr>
        <dsp:cNvPr id="0" name=""/>
        <dsp:cNvSpPr/>
      </dsp:nvSpPr>
      <dsp:spPr>
        <a:xfrm>
          <a:off x="427308" y="943907"/>
          <a:ext cx="629539" cy="6295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E790A7-AE11-4E9C-BC8B-0B770917986C}">
      <dsp:nvSpPr>
        <dsp:cNvPr id="0" name=""/>
        <dsp:cNvSpPr/>
      </dsp:nvSpPr>
      <dsp:spPr>
        <a:xfrm>
          <a:off x="852841" y="1762067"/>
          <a:ext cx="5226547" cy="50363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9758" tIns="60960" rIns="60960" bIns="60960" numCol="1" spcCol="1270" anchor="ctr" anchorCtr="0">
          <a:noAutofit/>
        </a:bodyPr>
        <a:lstStyle/>
        <a:p>
          <a:pPr marL="0" lvl="0" indent="0" algn="l" defTabSz="1066800">
            <a:lnSpc>
              <a:spcPct val="90000"/>
            </a:lnSpc>
            <a:spcBef>
              <a:spcPct val="0"/>
            </a:spcBef>
            <a:spcAft>
              <a:spcPct val="35000"/>
            </a:spcAft>
            <a:buNone/>
          </a:pPr>
          <a:r>
            <a:rPr lang="en-CA" sz="2400" kern="1200" dirty="0"/>
            <a:t>How? </a:t>
          </a:r>
        </a:p>
      </dsp:txBody>
      <dsp:txXfrm>
        <a:off x="852841" y="1762067"/>
        <a:ext cx="5226547" cy="503631"/>
      </dsp:txXfrm>
    </dsp:sp>
    <dsp:sp modelId="{D3890FC4-188C-4C59-88C0-32A594C4DDD3}">
      <dsp:nvSpPr>
        <dsp:cNvPr id="0" name=""/>
        <dsp:cNvSpPr/>
      </dsp:nvSpPr>
      <dsp:spPr>
        <a:xfrm>
          <a:off x="538071" y="1699113"/>
          <a:ext cx="629539" cy="6295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FB51A9-6506-4326-BF1C-49DA894B6001}">
      <dsp:nvSpPr>
        <dsp:cNvPr id="0" name=""/>
        <dsp:cNvSpPr/>
      </dsp:nvSpPr>
      <dsp:spPr>
        <a:xfrm>
          <a:off x="742078" y="2517273"/>
          <a:ext cx="5337310" cy="503631"/>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9758" tIns="60960" rIns="60960" bIns="60960" numCol="1" spcCol="1270" anchor="ctr" anchorCtr="0">
          <a:noAutofit/>
        </a:bodyPr>
        <a:lstStyle/>
        <a:p>
          <a:pPr marL="0" lvl="0" indent="0" algn="l" defTabSz="1066800">
            <a:lnSpc>
              <a:spcPct val="90000"/>
            </a:lnSpc>
            <a:spcBef>
              <a:spcPct val="0"/>
            </a:spcBef>
            <a:spcAft>
              <a:spcPct val="35000"/>
            </a:spcAft>
            <a:buNone/>
          </a:pPr>
          <a:r>
            <a:rPr lang="en-CA" sz="2400" kern="1200" dirty="0"/>
            <a:t>Results</a:t>
          </a:r>
        </a:p>
      </dsp:txBody>
      <dsp:txXfrm>
        <a:off x="742078" y="2517273"/>
        <a:ext cx="5337310" cy="503631"/>
      </dsp:txXfrm>
    </dsp:sp>
    <dsp:sp modelId="{CB9136B9-F3E9-4593-8A19-3A4476A2BFD6}">
      <dsp:nvSpPr>
        <dsp:cNvPr id="0" name=""/>
        <dsp:cNvSpPr/>
      </dsp:nvSpPr>
      <dsp:spPr>
        <a:xfrm>
          <a:off x="427308" y="2454319"/>
          <a:ext cx="629539" cy="6295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F13CAE-06A2-444F-B3EA-80527BBE07CE}">
      <dsp:nvSpPr>
        <dsp:cNvPr id="0" name=""/>
        <dsp:cNvSpPr/>
      </dsp:nvSpPr>
      <dsp:spPr>
        <a:xfrm>
          <a:off x="381190" y="3272480"/>
          <a:ext cx="5698198" cy="503631"/>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9758" tIns="60960" rIns="60960" bIns="60960" numCol="1" spcCol="1270" anchor="ctr" anchorCtr="0">
          <a:noAutofit/>
        </a:bodyPr>
        <a:lstStyle/>
        <a:p>
          <a:pPr marL="0" lvl="0" indent="0" algn="l" defTabSz="1066800">
            <a:lnSpc>
              <a:spcPct val="90000"/>
            </a:lnSpc>
            <a:spcBef>
              <a:spcPct val="0"/>
            </a:spcBef>
            <a:spcAft>
              <a:spcPct val="35000"/>
            </a:spcAft>
            <a:buNone/>
          </a:pPr>
          <a:r>
            <a:rPr lang="en-CA" sz="2400" kern="1200" dirty="0"/>
            <a:t>Summary</a:t>
          </a:r>
        </a:p>
      </dsp:txBody>
      <dsp:txXfrm>
        <a:off x="381190" y="3272480"/>
        <a:ext cx="5698198" cy="503631"/>
      </dsp:txXfrm>
    </dsp:sp>
    <dsp:sp modelId="{6066B80B-4916-40EA-BB22-D633108E502E}">
      <dsp:nvSpPr>
        <dsp:cNvPr id="0" name=""/>
        <dsp:cNvSpPr/>
      </dsp:nvSpPr>
      <dsp:spPr>
        <a:xfrm>
          <a:off x="66420" y="3209526"/>
          <a:ext cx="629539" cy="6295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dirty="0"/>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9497A43-AEC0-4926-8C74-D4829FE598C8}" type="datetimeFigureOut">
              <a:rPr lang="en-GB" smtClean="0"/>
              <a:t>25/01/2020</a:t>
            </a:fld>
            <a:endParaRPr lang="en-GB" dirty="0"/>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dirty="0"/>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F8B2E61-E633-4E7F-A733-D2C78F239B8A}" type="slidenum">
              <a:rPr lang="en-GB" smtClean="0"/>
              <a:t>‹#›</a:t>
            </a:fld>
            <a:endParaRPr lang="en-GB" dirty="0"/>
          </a:p>
        </p:txBody>
      </p:sp>
    </p:spTree>
    <p:extLst>
      <p:ext uri="{BB962C8B-B14F-4D97-AF65-F5344CB8AC3E}">
        <p14:creationId xmlns:p14="http://schemas.microsoft.com/office/powerpoint/2010/main" val="711306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C5E0EF7-C85D-4D23-BEF9-449CEE4808C9}" type="datetimeFigureOut">
              <a:rPr lang="en-GB" smtClean="0"/>
              <a:t>25/01/2020</a:t>
            </a:fld>
            <a:endParaRPr lang="en-GB"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BA941BC-A5AB-4FA3-B5A7-D4AEED4F711F}" type="slidenum">
              <a:rPr lang="en-GB" smtClean="0"/>
              <a:t>‹#›</a:t>
            </a:fld>
            <a:endParaRPr lang="en-GB" dirty="0"/>
          </a:p>
        </p:txBody>
      </p:sp>
    </p:spTree>
    <p:extLst>
      <p:ext uri="{BB962C8B-B14F-4D97-AF65-F5344CB8AC3E}">
        <p14:creationId xmlns:p14="http://schemas.microsoft.com/office/powerpoint/2010/main" val="21014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Decision_mode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n.wikipedia.org/wiki/Decision_Model_and_Not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Warren Buffet has a photographic memory.  Buffett follows "literally every publicly traded company.“ At Hathaway, Warren Buffett has increased its book value per share from $19.46 to $144,565 as of September 30, 2014. This is an absolutely staggering gain of 742,783%.  </a:t>
            </a:r>
          </a:p>
          <a:p>
            <a:endParaRPr lang="en-CA" sz="1200" b="0" i="0" kern="1200" dirty="0">
              <a:solidFill>
                <a:schemeClr val="tx1"/>
              </a:solidFill>
              <a:effectLst/>
              <a:latin typeface="+mn-lt"/>
              <a:ea typeface="+mn-ea"/>
              <a:cs typeface="+mn-cs"/>
            </a:endParaRPr>
          </a:p>
          <a:p>
            <a:r>
              <a:rPr lang="en-CA" sz="1200" b="0" i="0" kern="1200" dirty="0" err="1">
                <a:solidFill>
                  <a:schemeClr val="tx1"/>
                </a:solidFill>
                <a:effectLst/>
                <a:latin typeface="+mn-lt"/>
                <a:ea typeface="+mn-ea"/>
                <a:cs typeface="+mn-cs"/>
              </a:rPr>
              <a:t>Everytime</a:t>
            </a:r>
            <a:r>
              <a:rPr lang="en-CA" sz="1200" b="0" i="0" kern="1200" dirty="0">
                <a:solidFill>
                  <a:schemeClr val="tx1"/>
                </a:solidFill>
                <a:effectLst/>
                <a:latin typeface="+mn-lt"/>
                <a:ea typeface="+mn-ea"/>
                <a:cs typeface="+mn-cs"/>
              </a:rPr>
              <a:t> there is a new technology on the horizon, it changes the .  Creates new opportunities for certain industries and new threats for some others.  We are going to see how the advent of AI is going to change the financial stock prediction </a:t>
            </a:r>
            <a:endParaRPr lang="en-CA" dirty="0"/>
          </a:p>
        </p:txBody>
      </p:sp>
      <p:sp>
        <p:nvSpPr>
          <p:cNvPr id="4" name="Slide Number Placeholder 3"/>
          <p:cNvSpPr>
            <a:spLocks noGrp="1"/>
          </p:cNvSpPr>
          <p:nvPr>
            <p:ph type="sldNum" sz="quarter" idx="10"/>
          </p:nvPr>
        </p:nvSpPr>
        <p:spPr/>
        <p:txBody>
          <a:bodyPr/>
          <a:lstStyle/>
          <a:p>
            <a:fld id="{CBA941BC-A5AB-4FA3-B5A7-D4AEED4F711F}" type="slidenum">
              <a:rPr lang="en-GB" smtClean="0"/>
              <a:t>1</a:t>
            </a:fld>
            <a:endParaRPr lang="en-GB" dirty="0"/>
          </a:p>
        </p:txBody>
      </p:sp>
    </p:spTree>
    <p:extLst>
      <p:ext uri="{BB962C8B-B14F-4D97-AF65-F5344CB8AC3E}">
        <p14:creationId xmlns:p14="http://schemas.microsoft.com/office/powerpoint/2010/main" val="1503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CRISP-DM: Cross Industry Standard Process for Data Mining</a:t>
            </a:r>
          </a:p>
          <a:p>
            <a:endParaRPr lang="en-US" dirty="0"/>
          </a:p>
          <a:p>
            <a:r>
              <a:rPr lang="en-US" dirty="0"/>
              <a:t>Business Understanding</a:t>
            </a:r>
          </a:p>
          <a:p>
            <a:r>
              <a:rPr lang="en-US" dirty="0"/>
              <a:t>This initial phase focuses on understanding the project objectives and requirements from a business perspective, and then converting this knowledge into a data mining problem definition, and a preliminary plan designed to achieve the objectives. A </a:t>
            </a:r>
            <a:r>
              <a:rPr lang="en-US" dirty="0">
                <a:hlinkClick r:id="rId3" tooltip="Decision model"/>
              </a:rPr>
              <a:t>decision model</a:t>
            </a:r>
            <a:r>
              <a:rPr lang="en-US" dirty="0"/>
              <a:t>, especially one built using the </a:t>
            </a:r>
            <a:r>
              <a:rPr lang="en-US" dirty="0">
                <a:hlinkClick r:id="rId4" tooltip="Decision Model and Notation"/>
              </a:rPr>
              <a:t>Decision Model and Notation</a:t>
            </a:r>
            <a:r>
              <a:rPr lang="en-US" dirty="0"/>
              <a:t> standard can be used.</a:t>
            </a:r>
          </a:p>
          <a:p>
            <a:endParaRPr lang="en-US" dirty="0"/>
          </a:p>
          <a:p>
            <a:r>
              <a:rPr lang="en-US" dirty="0"/>
              <a:t>Data Preparation</a:t>
            </a:r>
          </a:p>
          <a:p>
            <a:r>
              <a:rPr lang="en-US" dirty="0"/>
              <a:t>The data preparation phase covers all activities to construct the final dataset (data that will be fed into the modeling tool(s)) from the initial raw data. Data preparation tasks are likely to be performed multiple times, and not in any prescribed order. Tasks include table, record, and attribute selection as well as transformation and cleaning of data for modeling tools.</a:t>
            </a:r>
          </a:p>
          <a:p>
            <a:endParaRPr lang="en-US" dirty="0"/>
          </a:p>
          <a:p>
            <a:r>
              <a:rPr lang="en-US" dirty="0"/>
              <a:t>Modeling</a:t>
            </a:r>
          </a:p>
          <a:p>
            <a:r>
              <a:rPr lang="en-US" dirty="0"/>
              <a:t>In this phase, various modeling techniques are selected and applied, and their parameters are calibrated to optimal values. Typically, there are several techniques for the same data mining problem type. Some techniques have specific requirements on the form of data. Therefore, stepping back to the data preparation phase is often needed.</a:t>
            </a:r>
          </a:p>
          <a:p>
            <a:endParaRPr lang="en-US" dirty="0"/>
          </a:p>
          <a:p>
            <a:r>
              <a:rPr lang="en-US" dirty="0"/>
              <a:t>Evaluation</a:t>
            </a:r>
          </a:p>
          <a:p>
            <a:r>
              <a:rPr lang="en-US" dirty="0"/>
              <a:t>At this stage in the project you have built a model (or models) that appears to have high quality, from a data analysis perspective. Before proceeding to final deployment of the model, it is important to more thoroughly evaluate the model, and review the steps executed to construct the model, to be certain it properly achieves the business objectives. A key objective is to determine if there is some important business issue that has not been sufficiently considered. At the end of this phase, a decision on the use of the data mining results should be reached.</a:t>
            </a:r>
          </a:p>
          <a:p>
            <a:endParaRPr lang="en-US" dirty="0"/>
          </a:p>
          <a:p>
            <a:r>
              <a:rPr lang="en-US" dirty="0"/>
              <a:t>Deployment</a:t>
            </a:r>
          </a:p>
          <a:p>
            <a:r>
              <a:rPr lang="en-US" dirty="0"/>
              <a:t>Creation of the model is generally not the end of the project. Even if the purpose of the model is to increase knowledge of the data, the knowledge gained will need to be organized and presented in a way that is useful to the customer. Depending on the requirements, the deployment phase can be as simple as generating a report or as complex as implementing a repeatable data scoring (e.g. segment allocation) or data mining process. In many cases it will be the customer, not the data analyst, who will carry out the deployment steps. Even if the analyst deploys the model it is important for the customer to understand up front the actions which will need to be carried out in order to actually make use of the created models.</a:t>
            </a:r>
          </a:p>
          <a:p>
            <a:endParaRPr lang="en-US" dirty="0"/>
          </a:p>
          <a:p>
            <a:endParaRPr lang="en-US" dirty="0"/>
          </a:p>
        </p:txBody>
      </p:sp>
    </p:spTree>
    <p:extLst>
      <p:ext uri="{BB962C8B-B14F-4D97-AF65-F5344CB8AC3E}">
        <p14:creationId xmlns:p14="http://schemas.microsoft.com/office/powerpoint/2010/main" val="904261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F3267F"/>
        </a:solidFill>
        <a:effectLst/>
      </p:bgPr>
    </p:bg>
    <p:spTree>
      <p:nvGrpSpPr>
        <p:cNvPr id="1" name=""/>
        <p:cNvGrpSpPr/>
        <p:nvPr/>
      </p:nvGrpSpPr>
      <p:grpSpPr>
        <a:xfrm>
          <a:off x="0" y="0"/>
          <a:ext cx="0" cy="0"/>
          <a:chOff x="0" y="0"/>
          <a:chExt cx="0" cy="0"/>
        </a:xfrm>
      </p:grpSpPr>
      <p:sp>
        <p:nvSpPr>
          <p:cNvPr id="33" name="Oval 32"/>
          <p:cNvSpPr/>
          <p:nvPr userDrawn="1"/>
        </p:nvSpPr>
        <p:spPr>
          <a:xfrm>
            <a:off x="4560455" y="353299"/>
            <a:ext cx="3071091" cy="3071091"/>
          </a:xfrm>
          <a:prstGeom prst="ellipse">
            <a:avLst/>
          </a:prstGeom>
          <a:solidFill>
            <a:srgbClr val="960845"/>
          </a:solidFill>
          <a:ln>
            <a:noFill/>
          </a:ln>
          <a:effectLst>
            <a:outerShdw blurRad="393700" sx="102000" sy="102000" algn="ctr"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5"/>
          <p:cNvSpPr>
            <a:spLocks noEditPoints="1"/>
          </p:cNvSpPr>
          <p:nvPr userDrawn="1"/>
        </p:nvSpPr>
        <p:spPr bwMode="auto">
          <a:xfrm>
            <a:off x="0" y="-16924"/>
            <a:ext cx="12192000" cy="6874924"/>
          </a:xfrm>
          <a:custGeom>
            <a:avLst/>
            <a:gdLst>
              <a:gd name="T0" fmla="*/ 1580 w 4482"/>
              <a:gd name="T1" fmla="*/ 658 h 2524"/>
              <a:gd name="T2" fmla="*/ 1358 w 4482"/>
              <a:gd name="T3" fmla="*/ 638 h 2524"/>
              <a:gd name="T4" fmla="*/ 1989 w 4482"/>
              <a:gd name="T5" fmla="*/ 761 h 2524"/>
              <a:gd name="T6" fmla="*/ 1469 w 4482"/>
              <a:gd name="T7" fmla="*/ 836 h 2524"/>
              <a:gd name="T8" fmla="*/ 958 w 4482"/>
              <a:gd name="T9" fmla="*/ 2523 h 2524"/>
              <a:gd name="T10" fmla="*/ 3451 w 4482"/>
              <a:gd name="T11" fmla="*/ 2523 h 2524"/>
              <a:gd name="T12" fmla="*/ 82 w 4482"/>
              <a:gd name="T13" fmla="*/ 1998 h 2524"/>
              <a:gd name="T14" fmla="*/ 107 w 4482"/>
              <a:gd name="T15" fmla="*/ 1098 h 2524"/>
              <a:gd name="T16" fmla="*/ 287 w 4482"/>
              <a:gd name="T17" fmla="*/ 1941 h 2524"/>
              <a:gd name="T18" fmla="*/ 361 w 4482"/>
              <a:gd name="T19" fmla="*/ 989 h 2524"/>
              <a:gd name="T20" fmla="*/ 509 w 4482"/>
              <a:gd name="T21" fmla="*/ 1794 h 2524"/>
              <a:gd name="T22" fmla="*/ 618 w 4482"/>
              <a:gd name="T23" fmla="*/ 948 h 2524"/>
              <a:gd name="T24" fmla="*/ 708 w 4482"/>
              <a:gd name="T25" fmla="*/ 1698 h 2524"/>
              <a:gd name="T26" fmla="*/ 804 w 4482"/>
              <a:gd name="T27" fmla="*/ 910 h 2524"/>
              <a:gd name="T28" fmla="*/ 952 w 4482"/>
              <a:gd name="T29" fmla="*/ 1599 h 2524"/>
              <a:gd name="T30" fmla="*/ 1100 w 4482"/>
              <a:gd name="T31" fmla="*/ 2382 h 2524"/>
              <a:gd name="T32" fmla="*/ 1199 w 4482"/>
              <a:gd name="T33" fmla="*/ 1548 h 2524"/>
              <a:gd name="T34" fmla="*/ 1311 w 4482"/>
              <a:gd name="T35" fmla="*/ 2298 h 2524"/>
              <a:gd name="T36" fmla="*/ 1395 w 4482"/>
              <a:gd name="T37" fmla="*/ 1500 h 2524"/>
              <a:gd name="T38" fmla="*/ 1543 w 4482"/>
              <a:gd name="T39" fmla="*/ 2210 h 2524"/>
              <a:gd name="T40" fmla="*/ 1617 w 4482"/>
              <a:gd name="T41" fmla="*/ 1353 h 2524"/>
              <a:gd name="T42" fmla="*/ 1778 w 4482"/>
              <a:gd name="T43" fmla="*/ 2148 h 2524"/>
              <a:gd name="T44" fmla="*/ 1808 w 4482"/>
              <a:gd name="T45" fmla="*/ 1248 h 2524"/>
              <a:gd name="T46" fmla="*/ 1986 w 4482"/>
              <a:gd name="T47" fmla="*/ 2088 h 2524"/>
              <a:gd name="T48" fmla="*/ 2060 w 4482"/>
              <a:gd name="T49" fmla="*/ 1141 h 2524"/>
              <a:gd name="T50" fmla="*/ 2208 w 4482"/>
              <a:gd name="T51" fmla="*/ 1941 h 2524"/>
              <a:gd name="T52" fmla="*/ 2274 w 4482"/>
              <a:gd name="T53" fmla="*/ 1675 h 2524"/>
              <a:gd name="T54" fmla="*/ 2348 w 4482"/>
              <a:gd name="T55" fmla="*/ 1279 h 2524"/>
              <a:gd name="T56" fmla="*/ 2496 w 4482"/>
              <a:gd name="T57" fmla="*/ 1981 h 2524"/>
              <a:gd name="T58" fmla="*/ 2569 w 4482"/>
              <a:gd name="T59" fmla="*/ 1131 h 2524"/>
              <a:gd name="T60" fmla="*/ 2735 w 4482"/>
              <a:gd name="T61" fmla="*/ 1923 h 2524"/>
              <a:gd name="T62" fmla="*/ 2757 w 4482"/>
              <a:gd name="T63" fmla="*/ 1023 h 2524"/>
              <a:gd name="T64" fmla="*/ 2939 w 4482"/>
              <a:gd name="T65" fmla="*/ 1868 h 2524"/>
              <a:gd name="T66" fmla="*/ 3013 w 4482"/>
              <a:gd name="T67" fmla="*/ 913 h 2524"/>
              <a:gd name="T68" fmla="*/ 3161 w 4482"/>
              <a:gd name="T69" fmla="*/ 1721 h 2524"/>
              <a:gd name="T70" fmla="*/ 3270 w 4482"/>
              <a:gd name="T71" fmla="*/ 873 h 2524"/>
              <a:gd name="T72" fmla="*/ 3358 w 4482"/>
              <a:gd name="T73" fmla="*/ 1623 h 2524"/>
              <a:gd name="T74" fmla="*/ 3530 w 4482"/>
              <a:gd name="T75" fmla="*/ 2455 h 2524"/>
              <a:gd name="T76" fmla="*/ 3604 w 4482"/>
              <a:gd name="T77" fmla="*/ 1523 h 2524"/>
              <a:gd name="T78" fmla="*/ 3752 w 4482"/>
              <a:gd name="T79" fmla="*/ 2309 h 2524"/>
              <a:gd name="T80" fmla="*/ 3852 w 4482"/>
              <a:gd name="T81" fmla="*/ 1473 h 2524"/>
              <a:gd name="T82" fmla="*/ 3961 w 4482"/>
              <a:gd name="T83" fmla="*/ 2223 h 2524"/>
              <a:gd name="T84" fmla="*/ 4047 w 4482"/>
              <a:gd name="T85" fmla="*/ 1426 h 2524"/>
              <a:gd name="T86" fmla="*/ 4195 w 4482"/>
              <a:gd name="T87" fmla="*/ 2134 h 2524"/>
              <a:gd name="T88" fmla="*/ 4269 w 4482"/>
              <a:gd name="T89" fmla="*/ 1279 h 2524"/>
              <a:gd name="T90" fmla="*/ 4432 w 4482"/>
              <a:gd name="T91" fmla="*/ 2073 h 2524"/>
              <a:gd name="T92" fmla="*/ 2171 w 4482"/>
              <a:gd name="T93" fmla="*/ 638 h 2524"/>
              <a:gd name="T94" fmla="*/ 1924 w 4482"/>
              <a:gd name="T95" fmla="*/ 611 h 2524"/>
              <a:gd name="T96" fmla="*/ 485 w 4482"/>
              <a:gd name="T97" fmla="*/ 87 h 2524"/>
              <a:gd name="T98" fmla="*/ 102 w 4482"/>
              <a:gd name="T99" fmla="*/ 147 h 2524"/>
              <a:gd name="T100" fmla="*/ 989 w 4482"/>
              <a:gd name="T101" fmla="*/ 638 h 2524"/>
              <a:gd name="T102" fmla="*/ 1029 w 4482"/>
              <a:gd name="T103" fmla="*/ 761 h 2524"/>
              <a:gd name="T104" fmla="*/ 871 w 4482"/>
              <a:gd name="T105" fmla="*/ 686 h 2524"/>
              <a:gd name="T106" fmla="*/ 3789 w 4482"/>
              <a:gd name="T107" fmla="*/ 253 h 2524"/>
              <a:gd name="T108" fmla="*/ 3419 w 4482"/>
              <a:gd name="T109" fmla="*/ 728 h 2524"/>
              <a:gd name="T110" fmla="*/ 4306 w 4482"/>
              <a:gd name="T111" fmla="*/ 481 h 2524"/>
              <a:gd name="T112" fmla="*/ 4475 w 4482"/>
              <a:gd name="T113" fmla="*/ 537 h 2524"/>
              <a:gd name="T114" fmla="*/ 4158 w 4482"/>
              <a:gd name="T115" fmla="*/ 24 h 2524"/>
              <a:gd name="T116" fmla="*/ 2680 w 4482"/>
              <a:gd name="T117" fmla="*/ 369 h 2524"/>
              <a:gd name="T118" fmla="*/ 2298 w 4482"/>
              <a:gd name="T119" fmla="*/ 87 h 2524"/>
              <a:gd name="T120" fmla="*/ 2459 w 4482"/>
              <a:gd name="T121" fmla="*/ 638 h 2524"/>
              <a:gd name="T122" fmla="*/ 3345 w 4482"/>
              <a:gd name="T123" fmla="*/ 516 h 2524"/>
              <a:gd name="T124" fmla="*/ 2828 w 4482"/>
              <a:gd name="T125" fmla="*/ 24 h 2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2" h="2524">
                <a:moveTo>
                  <a:pt x="2680" y="639"/>
                </a:moveTo>
                <a:cubicBezTo>
                  <a:pt x="2684" y="626"/>
                  <a:pt x="2693" y="615"/>
                  <a:pt x="2705" y="611"/>
                </a:cubicBezTo>
                <a:cubicBezTo>
                  <a:pt x="2694" y="608"/>
                  <a:pt x="2685" y="599"/>
                  <a:pt x="2680" y="588"/>
                </a:cubicBezTo>
                <a:cubicBezTo>
                  <a:pt x="2676" y="599"/>
                  <a:pt x="2667" y="608"/>
                  <a:pt x="2655" y="611"/>
                </a:cubicBezTo>
                <a:cubicBezTo>
                  <a:pt x="2668" y="615"/>
                  <a:pt x="2677" y="626"/>
                  <a:pt x="2680" y="639"/>
                </a:cubicBezTo>
                <a:close/>
                <a:moveTo>
                  <a:pt x="1506" y="638"/>
                </a:moveTo>
                <a:cubicBezTo>
                  <a:pt x="1510" y="626"/>
                  <a:pt x="1519" y="615"/>
                  <a:pt x="1531" y="611"/>
                </a:cubicBezTo>
                <a:cubicBezTo>
                  <a:pt x="1520" y="608"/>
                  <a:pt x="1510" y="599"/>
                  <a:pt x="1506" y="588"/>
                </a:cubicBezTo>
                <a:cubicBezTo>
                  <a:pt x="1502" y="599"/>
                  <a:pt x="1493" y="608"/>
                  <a:pt x="1481" y="611"/>
                </a:cubicBezTo>
                <a:cubicBezTo>
                  <a:pt x="1494" y="615"/>
                  <a:pt x="1503" y="626"/>
                  <a:pt x="1506" y="638"/>
                </a:cubicBezTo>
                <a:close/>
                <a:moveTo>
                  <a:pt x="1432" y="100"/>
                </a:moveTo>
                <a:cubicBezTo>
                  <a:pt x="1436" y="95"/>
                  <a:pt x="1440" y="90"/>
                  <a:pt x="1445" y="87"/>
                </a:cubicBezTo>
                <a:cubicBezTo>
                  <a:pt x="1440" y="83"/>
                  <a:pt x="1436" y="79"/>
                  <a:pt x="1432" y="74"/>
                </a:cubicBezTo>
                <a:cubicBezTo>
                  <a:pt x="1429" y="79"/>
                  <a:pt x="1425" y="83"/>
                  <a:pt x="1419" y="87"/>
                </a:cubicBezTo>
                <a:cubicBezTo>
                  <a:pt x="1425" y="90"/>
                  <a:pt x="1429" y="95"/>
                  <a:pt x="1432" y="100"/>
                </a:cubicBezTo>
                <a:close/>
                <a:moveTo>
                  <a:pt x="1506" y="24"/>
                </a:moveTo>
                <a:cubicBezTo>
                  <a:pt x="1509" y="19"/>
                  <a:pt x="1513" y="15"/>
                  <a:pt x="1518" y="12"/>
                </a:cubicBezTo>
                <a:cubicBezTo>
                  <a:pt x="1513" y="9"/>
                  <a:pt x="1509" y="5"/>
                  <a:pt x="1506" y="0"/>
                </a:cubicBezTo>
                <a:cubicBezTo>
                  <a:pt x="1503" y="5"/>
                  <a:pt x="1499" y="9"/>
                  <a:pt x="1495" y="12"/>
                </a:cubicBezTo>
                <a:cubicBezTo>
                  <a:pt x="1499" y="15"/>
                  <a:pt x="1503" y="19"/>
                  <a:pt x="1506" y="24"/>
                </a:cubicBezTo>
                <a:close/>
                <a:moveTo>
                  <a:pt x="1506" y="719"/>
                </a:moveTo>
                <a:cubicBezTo>
                  <a:pt x="1508" y="702"/>
                  <a:pt x="1520" y="690"/>
                  <a:pt x="1536" y="686"/>
                </a:cubicBezTo>
                <a:cubicBezTo>
                  <a:pt x="1521" y="684"/>
                  <a:pt x="1510" y="673"/>
                  <a:pt x="1506" y="658"/>
                </a:cubicBezTo>
                <a:cubicBezTo>
                  <a:pt x="1502" y="673"/>
                  <a:pt x="1491" y="684"/>
                  <a:pt x="1477" y="686"/>
                </a:cubicBezTo>
                <a:cubicBezTo>
                  <a:pt x="1492" y="690"/>
                  <a:pt x="1504" y="702"/>
                  <a:pt x="1506" y="719"/>
                </a:cubicBezTo>
                <a:close/>
                <a:moveTo>
                  <a:pt x="1506" y="798"/>
                </a:moveTo>
                <a:cubicBezTo>
                  <a:pt x="1506" y="778"/>
                  <a:pt x="1521" y="763"/>
                  <a:pt x="1540" y="761"/>
                </a:cubicBezTo>
                <a:cubicBezTo>
                  <a:pt x="1522" y="760"/>
                  <a:pt x="1508" y="746"/>
                  <a:pt x="1506" y="728"/>
                </a:cubicBezTo>
                <a:cubicBezTo>
                  <a:pt x="1504" y="746"/>
                  <a:pt x="1490" y="760"/>
                  <a:pt x="1472" y="761"/>
                </a:cubicBezTo>
                <a:cubicBezTo>
                  <a:pt x="1491" y="763"/>
                  <a:pt x="1506" y="778"/>
                  <a:pt x="1506" y="798"/>
                </a:cubicBezTo>
                <a:close/>
                <a:moveTo>
                  <a:pt x="1506" y="559"/>
                </a:moveTo>
                <a:cubicBezTo>
                  <a:pt x="1510" y="549"/>
                  <a:pt x="1517" y="541"/>
                  <a:pt x="1527" y="537"/>
                </a:cubicBezTo>
                <a:cubicBezTo>
                  <a:pt x="1518" y="533"/>
                  <a:pt x="1510" y="525"/>
                  <a:pt x="1506" y="516"/>
                </a:cubicBezTo>
                <a:cubicBezTo>
                  <a:pt x="1502" y="525"/>
                  <a:pt x="1494" y="533"/>
                  <a:pt x="1485" y="537"/>
                </a:cubicBezTo>
                <a:cubicBezTo>
                  <a:pt x="1495" y="541"/>
                  <a:pt x="1502" y="549"/>
                  <a:pt x="1506" y="559"/>
                </a:cubicBezTo>
                <a:close/>
                <a:moveTo>
                  <a:pt x="1432" y="798"/>
                </a:moveTo>
                <a:cubicBezTo>
                  <a:pt x="1433" y="778"/>
                  <a:pt x="1448" y="763"/>
                  <a:pt x="1466" y="761"/>
                </a:cubicBezTo>
                <a:cubicBezTo>
                  <a:pt x="1449" y="760"/>
                  <a:pt x="1435" y="746"/>
                  <a:pt x="1432" y="728"/>
                </a:cubicBezTo>
                <a:cubicBezTo>
                  <a:pt x="1430" y="746"/>
                  <a:pt x="1416" y="760"/>
                  <a:pt x="1398" y="761"/>
                </a:cubicBezTo>
                <a:cubicBezTo>
                  <a:pt x="1417" y="763"/>
                  <a:pt x="1432" y="778"/>
                  <a:pt x="1432" y="798"/>
                </a:cubicBezTo>
                <a:close/>
                <a:moveTo>
                  <a:pt x="1506" y="405"/>
                </a:moveTo>
                <a:cubicBezTo>
                  <a:pt x="1510" y="397"/>
                  <a:pt x="1516" y="391"/>
                  <a:pt x="1524" y="387"/>
                </a:cubicBezTo>
                <a:cubicBezTo>
                  <a:pt x="1516" y="383"/>
                  <a:pt x="1510" y="376"/>
                  <a:pt x="1506" y="369"/>
                </a:cubicBezTo>
                <a:cubicBezTo>
                  <a:pt x="1502" y="376"/>
                  <a:pt x="1496" y="383"/>
                  <a:pt x="1488" y="387"/>
                </a:cubicBezTo>
                <a:cubicBezTo>
                  <a:pt x="1496" y="391"/>
                  <a:pt x="1502" y="397"/>
                  <a:pt x="1506" y="405"/>
                </a:cubicBezTo>
                <a:close/>
                <a:moveTo>
                  <a:pt x="1506" y="253"/>
                </a:moveTo>
                <a:cubicBezTo>
                  <a:pt x="1510" y="246"/>
                  <a:pt x="1515" y="241"/>
                  <a:pt x="1522" y="237"/>
                </a:cubicBezTo>
                <a:cubicBezTo>
                  <a:pt x="1515" y="233"/>
                  <a:pt x="1510" y="228"/>
                  <a:pt x="1506" y="221"/>
                </a:cubicBezTo>
                <a:cubicBezTo>
                  <a:pt x="1502" y="228"/>
                  <a:pt x="1497" y="233"/>
                  <a:pt x="1491" y="237"/>
                </a:cubicBezTo>
                <a:cubicBezTo>
                  <a:pt x="1497" y="241"/>
                  <a:pt x="1502" y="246"/>
                  <a:pt x="1506" y="253"/>
                </a:cubicBezTo>
                <a:close/>
                <a:moveTo>
                  <a:pt x="1506" y="329"/>
                </a:moveTo>
                <a:cubicBezTo>
                  <a:pt x="1510" y="321"/>
                  <a:pt x="1516" y="315"/>
                  <a:pt x="1523" y="311"/>
                </a:cubicBezTo>
                <a:cubicBezTo>
                  <a:pt x="1516" y="308"/>
                  <a:pt x="1510" y="302"/>
                  <a:pt x="1506" y="295"/>
                </a:cubicBezTo>
                <a:cubicBezTo>
                  <a:pt x="1502" y="302"/>
                  <a:pt x="1497" y="308"/>
                  <a:pt x="1489" y="311"/>
                </a:cubicBezTo>
                <a:cubicBezTo>
                  <a:pt x="1497" y="315"/>
                  <a:pt x="1502" y="321"/>
                  <a:pt x="1506" y="329"/>
                </a:cubicBezTo>
                <a:close/>
                <a:moveTo>
                  <a:pt x="1506" y="481"/>
                </a:moveTo>
                <a:cubicBezTo>
                  <a:pt x="1510" y="473"/>
                  <a:pt x="1517" y="466"/>
                  <a:pt x="1526" y="461"/>
                </a:cubicBezTo>
                <a:cubicBezTo>
                  <a:pt x="1517" y="457"/>
                  <a:pt x="1510" y="450"/>
                  <a:pt x="1506" y="442"/>
                </a:cubicBezTo>
                <a:cubicBezTo>
                  <a:pt x="1502" y="450"/>
                  <a:pt x="1495" y="457"/>
                  <a:pt x="1487" y="461"/>
                </a:cubicBezTo>
                <a:cubicBezTo>
                  <a:pt x="1495" y="466"/>
                  <a:pt x="1502" y="473"/>
                  <a:pt x="1506" y="481"/>
                </a:cubicBezTo>
                <a:close/>
                <a:moveTo>
                  <a:pt x="1432" y="638"/>
                </a:moveTo>
                <a:cubicBezTo>
                  <a:pt x="1436" y="626"/>
                  <a:pt x="1445" y="615"/>
                  <a:pt x="1457" y="611"/>
                </a:cubicBezTo>
                <a:cubicBezTo>
                  <a:pt x="1446" y="608"/>
                  <a:pt x="1436" y="599"/>
                  <a:pt x="1432" y="588"/>
                </a:cubicBezTo>
                <a:cubicBezTo>
                  <a:pt x="1428" y="599"/>
                  <a:pt x="1419" y="608"/>
                  <a:pt x="1407" y="611"/>
                </a:cubicBezTo>
                <a:cubicBezTo>
                  <a:pt x="1420" y="615"/>
                  <a:pt x="1429" y="626"/>
                  <a:pt x="1432" y="638"/>
                </a:cubicBezTo>
                <a:close/>
                <a:moveTo>
                  <a:pt x="1432" y="559"/>
                </a:moveTo>
                <a:cubicBezTo>
                  <a:pt x="1436" y="549"/>
                  <a:pt x="1444" y="541"/>
                  <a:pt x="1453" y="537"/>
                </a:cubicBezTo>
                <a:cubicBezTo>
                  <a:pt x="1444" y="533"/>
                  <a:pt x="1436" y="525"/>
                  <a:pt x="1432" y="516"/>
                </a:cubicBezTo>
                <a:cubicBezTo>
                  <a:pt x="1428" y="525"/>
                  <a:pt x="1421" y="533"/>
                  <a:pt x="1411" y="537"/>
                </a:cubicBezTo>
                <a:cubicBezTo>
                  <a:pt x="1421" y="541"/>
                  <a:pt x="1428" y="549"/>
                  <a:pt x="1432" y="559"/>
                </a:cubicBezTo>
                <a:close/>
                <a:moveTo>
                  <a:pt x="1432" y="481"/>
                </a:moveTo>
                <a:cubicBezTo>
                  <a:pt x="1436" y="473"/>
                  <a:pt x="1443" y="466"/>
                  <a:pt x="1452" y="461"/>
                </a:cubicBezTo>
                <a:cubicBezTo>
                  <a:pt x="1443" y="457"/>
                  <a:pt x="1436" y="450"/>
                  <a:pt x="1432" y="442"/>
                </a:cubicBezTo>
                <a:cubicBezTo>
                  <a:pt x="1428" y="450"/>
                  <a:pt x="1421" y="457"/>
                  <a:pt x="1413" y="461"/>
                </a:cubicBezTo>
                <a:cubicBezTo>
                  <a:pt x="1421" y="466"/>
                  <a:pt x="1428" y="473"/>
                  <a:pt x="1432" y="481"/>
                </a:cubicBezTo>
                <a:close/>
                <a:moveTo>
                  <a:pt x="1432" y="718"/>
                </a:moveTo>
                <a:cubicBezTo>
                  <a:pt x="1434" y="702"/>
                  <a:pt x="1446" y="690"/>
                  <a:pt x="1462" y="686"/>
                </a:cubicBezTo>
                <a:cubicBezTo>
                  <a:pt x="1447" y="684"/>
                  <a:pt x="1436" y="673"/>
                  <a:pt x="1432" y="658"/>
                </a:cubicBezTo>
                <a:cubicBezTo>
                  <a:pt x="1428" y="673"/>
                  <a:pt x="1417" y="684"/>
                  <a:pt x="1403" y="686"/>
                </a:cubicBezTo>
                <a:cubicBezTo>
                  <a:pt x="1418" y="690"/>
                  <a:pt x="1430" y="702"/>
                  <a:pt x="1432" y="718"/>
                </a:cubicBezTo>
                <a:close/>
                <a:moveTo>
                  <a:pt x="1432" y="405"/>
                </a:moveTo>
                <a:cubicBezTo>
                  <a:pt x="1436" y="397"/>
                  <a:pt x="1443" y="391"/>
                  <a:pt x="1450" y="387"/>
                </a:cubicBezTo>
                <a:cubicBezTo>
                  <a:pt x="1443" y="383"/>
                  <a:pt x="1436" y="376"/>
                  <a:pt x="1432" y="369"/>
                </a:cubicBezTo>
                <a:cubicBezTo>
                  <a:pt x="1428" y="376"/>
                  <a:pt x="1422" y="383"/>
                  <a:pt x="1414" y="387"/>
                </a:cubicBezTo>
                <a:cubicBezTo>
                  <a:pt x="1422" y="391"/>
                  <a:pt x="1428" y="397"/>
                  <a:pt x="1432" y="405"/>
                </a:cubicBezTo>
                <a:close/>
                <a:moveTo>
                  <a:pt x="1432" y="253"/>
                </a:moveTo>
                <a:cubicBezTo>
                  <a:pt x="1436" y="246"/>
                  <a:pt x="1441" y="241"/>
                  <a:pt x="1448" y="237"/>
                </a:cubicBezTo>
                <a:cubicBezTo>
                  <a:pt x="1441" y="233"/>
                  <a:pt x="1436" y="228"/>
                  <a:pt x="1432" y="221"/>
                </a:cubicBezTo>
                <a:cubicBezTo>
                  <a:pt x="1428" y="228"/>
                  <a:pt x="1423" y="233"/>
                  <a:pt x="1417" y="237"/>
                </a:cubicBezTo>
                <a:cubicBezTo>
                  <a:pt x="1423" y="241"/>
                  <a:pt x="1428" y="246"/>
                  <a:pt x="1432" y="253"/>
                </a:cubicBezTo>
                <a:close/>
                <a:moveTo>
                  <a:pt x="1432" y="176"/>
                </a:moveTo>
                <a:cubicBezTo>
                  <a:pt x="1436" y="170"/>
                  <a:pt x="1441" y="165"/>
                  <a:pt x="1446" y="162"/>
                </a:cubicBezTo>
                <a:cubicBezTo>
                  <a:pt x="1441" y="158"/>
                  <a:pt x="1436" y="153"/>
                  <a:pt x="1432" y="147"/>
                </a:cubicBezTo>
                <a:cubicBezTo>
                  <a:pt x="1429" y="153"/>
                  <a:pt x="1424" y="158"/>
                  <a:pt x="1418" y="162"/>
                </a:cubicBezTo>
                <a:cubicBezTo>
                  <a:pt x="1424" y="165"/>
                  <a:pt x="1429" y="170"/>
                  <a:pt x="1432" y="176"/>
                </a:cubicBezTo>
                <a:close/>
                <a:moveTo>
                  <a:pt x="1654" y="176"/>
                </a:moveTo>
                <a:cubicBezTo>
                  <a:pt x="1657" y="170"/>
                  <a:pt x="1662" y="165"/>
                  <a:pt x="1668" y="162"/>
                </a:cubicBezTo>
                <a:cubicBezTo>
                  <a:pt x="1662" y="158"/>
                  <a:pt x="1658" y="153"/>
                  <a:pt x="1654" y="147"/>
                </a:cubicBezTo>
                <a:cubicBezTo>
                  <a:pt x="1650" y="153"/>
                  <a:pt x="1646" y="158"/>
                  <a:pt x="1640" y="162"/>
                </a:cubicBezTo>
                <a:cubicBezTo>
                  <a:pt x="1646" y="165"/>
                  <a:pt x="1650" y="170"/>
                  <a:pt x="1654" y="176"/>
                </a:cubicBezTo>
                <a:close/>
                <a:moveTo>
                  <a:pt x="1432" y="329"/>
                </a:moveTo>
                <a:cubicBezTo>
                  <a:pt x="1436" y="321"/>
                  <a:pt x="1442" y="315"/>
                  <a:pt x="1449" y="311"/>
                </a:cubicBezTo>
                <a:cubicBezTo>
                  <a:pt x="1442" y="308"/>
                  <a:pt x="1436" y="302"/>
                  <a:pt x="1432" y="295"/>
                </a:cubicBezTo>
                <a:cubicBezTo>
                  <a:pt x="1428" y="302"/>
                  <a:pt x="1423" y="308"/>
                  <a:pt x="1416" y="311"/>
                </a:cubicBezTo>
                <a:cubicBezTo>
                  <a:pt x="1423" y="315"/>
                  <a:pt x="1428" y="321"/>
                  <a:pt x="1432" y="329"/>
                </a:cubicBezTo>
                <a:close/>
                <a:moveTo>
                  <a:pt x="1506" y="176"/>
                </a:moveTo>
                <a:cubicBezTo>
                  <a:pt x="1510" y="170"/>
                  <a:pt x="1514" y="165"/>
                  <a:pt x="1520" y="162"/>
                </a:cubicBezTo>
                <a:cubicBezTo>
                  <a:pt x="1514" y="158"/>
                  <a:pt x="1510" y="153"/>
                  <a:pt x="1506" y="147"/>
                </a:cubicBezTo>
                <a:cubicBezTo>
                  <a:pt x="1502" y="153"/>
                  <a:pt x="1498" y="158"/>
                  <a:pt x="1492" y="162"/>
                </a:cubicBezTo>
                <a:cubicBezTo>
                  <a:pt x="1498" y="165"/>
                  <a:pt x="1503" y="170"/>
                  <a:pt x="1506" y="176"/>
                </a:cubicBezTo>
                <a:close/>
                <a:moveTo>
                  <a:pt x="1654" y="638"/>
                </a:moveTo>
                <a:cubicBezTo>
                  <a:pt x="1657" y="626"/>
                  <a:pt x="1667" y="615"/>
                  <a:pt x="1679" y="611"/>
                </a:cubicBezTo>
                <a:cubicBezTo>
                  <a:pt x="1667" y="608"/>
                  <a:pt x="1658" y="599"/>
                  <a:pt x="1654" y="588"/>
                </a:cubicBezTo>
                <a:cubicBezTo>
                  <a:pt x="1650" y="599"/>
                  <a:pt x="1640" y="608"/>
                  <a:pt x="1629" y="611"/>
                </a:cubicBezTo>
                <a:cubicBezTo>
                  <a:pt x="1641" y="615"/>
                  <a:pt x="1650" y="626"/>
                  <a:pt x="1654" y="638"/>
                </a:cubicBezTo>
                <a:close/>
                <a:moveTo>
                  <a:pt x="1506" y="100"/>
                </a:moveTo>
                <a:cubicBezTo>
                  <a:pt x="1510" y="95"/>
                  <a:pt x="1514" y="90"/>
                  <a:pt x="1519" y="87"/>
                </a:cubicBezTo>
                <a:cubicBezTo>
                  <a:pt x="1514" y="83"/>
                  <a:pt x="1510" y="79"/>
                  <a:pt x="1506" y="74"/>
                </a:cubicBezTo>
                <a:cubicBezTo>
                  <a:pt x="1503" y="79"/>
                  <a:pt x="1498" y="83"/>
                  <a:pt x="1493" y="87"/>
                </a:cubicBezTo>
                <a:cubicBezTo>
                  <a:pt x="1498" y="90"/>
                  <a:pt x="1503" y="95"/>
                  <a:pt x="1506" y="100"/>
                </a:cubicBezTo>
                <a:close/>
                <a:moveTo>
                  <a:pt x="1580" y="100"/>
                </a:moveTo>
                <a:cubicBezTo>
                  <a:pt x="1583" y="95"/>
                  <a:pt x="1588" y="90"/>
                  <a:pt x="1593" y="87"/>
                </a:cubicBezTo>
                <a:cubicBezTo>
                  <a:pt x="1588" y="83"/>
                  <a:pt x="1584" y="79"/>
                  <a:pt x="1580" y="74"/>
                </a:cubicBezTo>
                <a:cubicBezTo>
                  <a:pt x="1577" y="79"/>
                  <a:pt x="1572" y="83"/>
                  <a:pt x="1567" y="87"/>
                </a:cubicBezTo>
                <a:cubicBezTo>
                  <a:pt x="1572" y="90"/>
                  <a:pt x="1577" y="95"/>
                  <a:pt x="1580" y="100"/>
                </a:cubicBezTo>
                <a:close/>
                <a:moveTo>
                  <a:pt x="1654" y="798"/>
                </a:moveTo>
                <a:cubicBezTo>
                  <a:pt x="1654" y="778"/>
                  <a:pt x="1669" y="763"/>
                  <a:pt x="1688" y="761"/>
                </a:cubicBezTo>
                <a:cubicBezTo>
                  <a:pt x="1670" y="760"/>
                  <a:pt x="1656" y="746"/>
                  <a:pt x="1654" y="728"/>
                </a:cubicBezTo>
                <a:cubicBezTo>
                  <a:pt x="1652" y="746"/>
                  <a:pt x="1638" y="760"/>
                  <a:pt x="1620" y="761"/>
                </a:cubicBezTo>
                <a:cubicBezTo>
                  <a:pt x="1639" y="763"/>
                  <a:pt x="1654" y="778"/>
                  <a:pt x="1654" y="798"/>
                </a:cubicBezTo>
                <a:close/>
                <a:moveTo>
                  <a:pt x="1654" y="559"/>
                </a:moveTo>
                <a:cubicBezTo>
                  <a:pt x="1658" y="549"/>
                  <a:pt x="1665" y="541"/>
                  <a:pt x="1675" y="537"/>
                </a:cubicBezTo>
                <a:cubicBezTo>
                  <a:pt x="1666" y="533"/>
                  <a:pt x="1658" y="525"/>
                  <a:pt x="1654" y="516"/>
                </a:cubicBezTo>
                <a:cubicBezTo>
                  <a:pt x="1650" y="525"/>
                  <a:pt x="1642" y="533"/>
                  <a:pt x="1633" y="537"/>
                </a:cubicBezTo>
                <a:cubicBezTo>
                  <a:pt x="1643" y="541"/>
                  <a:pt x="1650" y="549"/>
                  <a:pt x="1654" y="559"/>
                </a:cubicBezTo>
                <a:close/>
                <a:moveTo>
                  <a:pt x="1654" y="329"/>
                </a:moveTo>
                <a:cubicBezTo>
                  <a:pt x="1658" y="321"/>
                  <a:pt x="1663" y="315"/>
                  <a:pt x="1671" y="311"/>
                </a:cubicBezTo>
                <a:cubicBezTo>
                  <a:pt x="1664" y="308"/>
                  <a:pt x="1658" y="302"/>
                  <a:pt x="1654" y="295"/>
                </a:cubicBezTo>
                <a:cubicBezTo>
                  <a:pt x="1650" y="302"/>
                  <a:pt x="1644" y="308"/>
                  <a:pt x="1637" y="311"/>
                </a:cubicBezTo>
                <a:cubicBezTo>
                  <a:pt x="1644" y="315"/>
                  <a:pt x="1650" y="321"/>
                  <a:pt x="1654" y="329"/>
                </a:cubicBezTo>
                <a:close/>
                <a:moveTo>
                  <a:pt x="1580" y="24"/>
                </a:moveTo>
                <a:cubicBezTo>
                  <a:pt x="1583" y="19"/>
                  <a:pt x="1587" y="15"/>
                  <a:pt x="1591" y="12"/>
                </a:cubicBezTo>
                <a:cubicBezTo>
                  <a:pt x="1587" y="9"/>
                  <a:pt x="1583" y="5"/>
                  <a:pt x="1580" y="0"/>
                </a:cubicBezTo>
                <a:cubicBezTo>
                  <a:pt x="1577" y="5"/>
                  <a:pt x="1573" y="9"/>
                  <a:pt x="1569" y="12"/>
                </a:cubicBezTo>
                <a:cubicBezTo>
                  <a:pt x="1573" y="15"/>
                  <a:pt x="1577" y="19"/>
                  <a:pt x="1580" y="24"/>
                </a:cubicBezTo>
                <a:close/>
                <a:moveTo>
                  <a:pt x="1654" y="253"/>
                </a:moveTo>
                <a:cubicBezTo>
                  <a:pt x="1658" y="246"/>
                  <a:pt x="1663" y="241"/>
                  <a:pt x="1669" y="237"/>
                </a:cubicBezTo>
                <a:cubicBezTo>
                  <a:pt x="1663" y="233"/>
                  <a:pt x="1658" y="228"/>
                  <a:pt x="1654" y="221"/>
                </a:cubicBezTo>
                <a:cubicBezTo>
                  <a:pt x="1650" y="228"/>
                  <a:pt x="1645" y="233"/>
                  <a:pt x="1638" y="237"/>
                </a:cubicBezTo>
                <a:cubicBezTo>
                  <a:pt x="1645" y="241"/>
                  <a:pt x="1650" y="246"/>
                  <a:pt x="1654" y="253"/>
                </a:cubicBezTo>
                <a:close/>
                <a:moveTo>
                  <a:pt x="1654" y="481"/>
                </a:moveTo>
                <a:cubicBezTo>
                  <a:pt x="1658" y="473"/>
                  <a:pt x="1665" y="466"/>
                  <a:pt x="1674" y="461"/>
                </a:cubicBezTo>
                <a:cubicBezTo>
                  <a:pt x="1665" y="457"/>
                  <a:pt x="1658" y="450"/>
                  <a:pt x="1654" y="442"/>
                </a:cubicBezTo>
                <a:cubicBezTo>
                  <a:pt x="1650" y="450"/>
                  <a:pt x="1643" y="457"/>
                  <a:pt x="1634" y="461"/>
                </a:cubicBezTo>
                <a:cubicBezTo>
                  <a:pt x="1643" y="466"/>
                  <a:pt x="1650" y="473"/>
                  <a:pt x="1654" y="481"/>
                </a:cubicBezTo>
                <a:close/>
                <a:moveTo>
                  <a:pt x="1654" y="405"/>
                </a:moveTo>
                <a:cubicBezTo>
                  <a:pt x="1658" y="397"/>
                  <a:pt x="1664" y="391"/>
                  <a:pt x="1672" y="387"/>
                </a:cubicBezTo>
                <a:cubicBezTo>
                  <a:pt x="1664" y="383"/>
                  <a:pt x="1658" y="376"/>
                  <a:pt x="1654" y="369"/>
                </a:cubicBezTo>
                <a:cubicBezTo>
                  <a:pt x="1650" y="376"/>
                  <a:pt x="1644" y="383"/>
                  <a:pt x="1636" y="387"/>
                </a:cubicBezTo>
                <a:cubicBezTo>
                  <a:pt x="1644" y="391"/>
                  <a:pt x="1650" y="397"/>
                  <a:pt x="1654" y="405"/>
                </a:cubicBezTo>
                <a:close/>
                <a:moveTo>
                  <a:pt x="1654" y="719"/>
                </a:moveTo>
                <a:cubicBezTo>
                  <a:pt x="1656" y="702"/>
                  <a:pt x="1668" y="690"/>
                  <a:pt x="1684" y="686"/>
                </a:cubicBezTo>
                <a:cubicBezTo>
                  <a:pt x="1669" y="684"/>
                  <a:pt x="1658" y="673"/>
                  <a:pt x="1654" y="658"/>
                </a:cubicBezTo>
                <a:cubicBezTo>
                  <a:pt x="1650" y="673"/>
                  <a:pt x="1639" y="684"/>
                  <a:pt x="1624" y="686"/>
                </a:cubicBezTo>
                <a:cubicBezTo>
                  <a:pt x="1640" y="690"/>
                  <a:pt x="1652" y="702"/>
                  <a:pt x="1654" y="719"/>
                </a:cubicBezTo>
                <a:close/>
                <a:moveTo>
                  <a:pt x="1580" y="718"/>
                </a:moveTo>
                <a:cubicBezTo>
                  <a:pt x="1582" y="702"/>
                  <a:pt x="1594" y="690"/>
                  <a:pt x="1610" y="686"/>
                </a:cubicBezTo>
                <a:cubicBezTo>
                  <a:pt x="1595" y="684"/>
                  <a:pt x="1584" y="673"/>
                  <a:pt x="1580" y="658"/>
                </a:cubicBezTo>
                <a:cubicBezTo>
                  <a:pt x="1576" y="673"/>
                  <a:pt x="1565" y="684"/>
                  <a:pt x="1550" y="686"/>
                </a:cubicBezTo>
                <a:cubicBezTo>
                  <a:pt x="1566" y="690"/>
                  <a:pt x="1578" y="702"/>
                  <a:pt x="1580" y="718"/>
                </a:cubicBezTo>
                <a:close/>
                <a:moveTo>
                  <a:pt x="1580" y="176"/>
                </a:moveTo>
                <a:cubicBezTo>
                  <a:pt x="1584" y="170"/>
                  <a:pt x="1588" y="165"/>
                  <a:pt x="1594" y="162"/>
                </a:cubicBezTo>
                <a:cubicBezTo>
                  <a:pt x="1588" y="158"/>
                  <a:pt x="1584" y="153"/>
                  <a:pt x="1580" y="147"/>
                </a:cubicBezTo>
                <a:cubicBezTo>
                  <a:pt x="1576" y="153"/>
                  <a:pt x="1572" y="158"/>
                  <a:pt x="1566" y="162"/>
                </a:cubicBezTo>
                <a:cubicBezTo>
                  <a:pt x="1572" y="165"/>
                  <a:pt x="1576" y="170"/>
                  <a:pt x="1580" y="176"/>
                </a:cubicBezTo>
                <a:close/>
                <a:moveTo>
                  <a:pt x="1580" y="559"/>
                </a:moveTo>
                <a:cubicBezTo>
                  <a:pt x="1584" y="549"/>
                  <a:pt x="1591" y="541"/>
                  <a:pt x="1601" y="537"/>
                </a:cubicBezTo>
                <a:cubicBezTo>
                  <a:pt x="1592" y="533"/>
                  <a:pt x="1584" y="525"/>
                  <a:pt x="1580" y="516"/>
                </a:cubicBezTo>
                <a:cubicBezTo>
                  <a:pt x="1576" y="525"/>
                  <a:pt x="1568" y="533"/>
                  <a:pt x="1559" y="537"/>
                </a:cubicBezTo>
                <a:cubicBezTo>
                  <a:pt x="1569" y="541"/>
                  <a:pt x="1576" y="549"/>
                  <a:pt x="1580" y="559"/>
                </a:cubicBezTo>
                <a:close/>
                <a:moveTo>
                  <a:pt x="1580" y="798"/>
                </a:moveTo>
                <a:cubicBezTo>
                  <a:pt x="1580" y="778"/>
                  <a:pt x="1595" y="763"/>
                  <a:pt x="1614" y="761"/>
                </a:cubicBezTo>
                <a:cubicBezTo>
                  <a:pt x="1596" y="760"/>
                  <a:pt x="1582" y="746"/>
                  <a:pt x="1580" y="728"/>
                </a:cubicBezTo>
                <a:cubicBezTo>
                  <a:pt x="1578" y="746"/>
                  <a:pt x="1564" y="760"/>
                  <a:pt x="1546" y="761"/>
                </a:cubicBezTo>
                <a:cubicBezTo>
                  <a:pt x="1565" y="763"/>
                  <a:pt x="1580" y="778"/>
                  <a:pt x="1580" y="798"/>
                </a:cubicBezTo>
                <a:close/>
                <a:moveTo>
                  <a:pt x="1580" y="638"/>
                </a:moveTo>
                <a:cubicBezTo>
                  <a:pt x="1583" y="626"/>
                  <a:pt x="1593" y="615"/>
                  <a:pt x="1605" y="611"/>
                </a:cubicBezTo>
                <a:cubicBezTo>
                  <a:pt x="1593" y="608"/>
                  <a:pt x="1584" y="599"/>
                  <a:pt x="1580" y="588"/>
                </a:cubicBezTo>
                <a:cubicBezTo>
                  <a:pt x="1576" y="599"/>
                  <a:pt x="1567" y="608"/>
                  <a:pt x="1555" y="611"/>
                </a:cubicBezTo>
                <a:cubicBezTo>
                  <a:pt x="1567" y="615"/>
                  <a:pt x="1577" y="626"/>
                  <a:pt x="1580" y="638"/>
                </a:cubicBezTo>
                <a:close/>
                <a:moveTo>
                  <a:pt x="1580" y="253"/>
                </a:moveTo>
                <a:cubicBezTo>
                  <a:pt x="1584" y="246"/>
                  <a:pt x="1589" y="241"/>
                  <a:pt x="1596" y="237"/>
                </a:cubicBezTo>
                <a:cubicBezTo>
                  <a:pt x="1589" y="233"/>
                  <a:pt x="1584" y="228"/>
                  <a:pt x="1580" y="221"/>
                </a:cubicBezTo>
                <a:cubicBezTo>
                  <a:pt x="1576" y="228"/>
                  <a:pt x="1571" y="233"/>
                  <a:pt x="1565" y="237"/>
                </a:cubicBezTo>
                <a:cubicBezTo>
                  <a:pt x="1571" y="241"/>
                  <a:pt x="1576" y="246"/>
                  <a:pt x="1580" y="253"/>
                </a:cubicBezTo>
                <a:close/>
                <a:moveTo>
                  <a:pt x="1580" y="329"/>
                </a:moveTo>
                <a:cubicBezTo>
                  <a:pt x="1584" y="321"/>
                  <a:pt x="1590" y="315"/>
                  <a:pt x="1597" y="311"/>
                </a:cubicBezTo>
                <a:cubicBezTo>
                  <a:pt x="1590" y="308"/>
                  <a:pt x="1584" y="302"/>
                  <a:pt x="1580" y="295"/>
                </a:cubicBezTo>
                <a:cubicBezTo>
                  <a:pt x="1576" y="302"/>
                  <a:pt x="1570" y="308"/>
                  <a:pt x="1563" y="311"/>
                </a:cubicBezTo>
                <a:cubicBezTo>
                  <a:pt x="1570" y="315"/>
                  <a:pt x="1576" y="321"/>
                  <a:pt x="1580" y="329"/>
                </a:cubicBezTo>
                <a:close/>
                <a:moveTo>
                  <a:pt x="1580" y="481"/>
                </a:moveTo>
                <a:cubicBezTo>
                  <a:pt x="1584" y="473"/>
                  <a:pt x="1591" y="466"/>
                  <a:pt x="1600" y="461"/>
                </a:cubicBezTo>
                <a:cubicBezTo>
                  <a:pt x="1591" y="457"/>
                  <a:pt x="1584" y="450"/>
                  <a:pt x="1580" y="442"/>
                </a:cubicBezTo>
                <a:cubicBezTo>
                  <a:pt x="1576" y="450"/>
                  <a:pt x="1569" y="457"/>
                  <a:pt x="1560" y="461"/>
                </a:cubicBezTo>
                <a:cubicBezTo>
                  <a:pt x="1569" y="466"/>
                  <a:pt x="1576" y="473"/>
                  <a:pt x="1580" y="481"/>
                </a:cubicBezTo>
                <a:close/>
                <a:moveTo>
                  <a:pt x="1137" y="638"/>
                </a:moveTo>
                <a:cubicBezTo>
                  <a:pt x="1140" y="626"/>
                  <a:pt x="1149" y="615"/>
                  <a:pt x="1162" y="611"/>
                </a:cubicBezTo>
                <a:cubicBezTo>
                  <a:pt x="1150" y="608"/>
                  <a:pt x="1141" y="599"/>
                  <a:pt x="1137" y="588"/>
                </a:cubicBezTo>
                <a:cubicBezTo>
                  <a:pt x="1132" y="599"/>
                  <a:pt x="1123" y="608"/>
                  <a:pt x="1112" y="611"/>
                </a:cubicBezTo>
                <a:cubicBezTo>
                  <a:pt x="1124" y="615"/>
                  <a:pt x="1133" y="626"/>
                  <a:pt x="1137" y="638"/>
                </a:cubicBezTo>
                <a:close/>
                <a:moveTo>
                  <a:pt x="1432" y="24"/>
                </a:moveTo>
                <a:cubicBezTo>
                  <a:pt x="1435" y="19"/>
                  <a:pt x="1439" y="15"/>
                  <a:pt x="1444" y="12"/>
                </a:cubicBezTo>
                <a:cubicBezTo>
                  <a:pt x="1439" y="9"/>
                  <a:pt x="1435" y="5"/>
                  <a:pt x="1432" y="0"/>
                </a:cubicBezTo>
                <a:cubicBezTo>
                  <a:pt x="1429" y="5"/>
                  <a:pt x="1425" y="9"/>
                  <a:pt x="1421" y="12"/>
                </a:cubicBezTo>
                <a:cubicBezTo>
                  <a:pt x="1425" y="15"/>
                  <a:pt x="1429" y="19"/>
                  <a:pt x="1432" y="24"/>
                </a:cubicBezTo>
                <a:close/>
                <a:moveTo>
                  <a:pt x="1211" y="481"/>
                </a:moveTo>
                <a:cubicBezTo>
                  <a:pt x="1215" y="473"/>
                  <a:pt x="1222" y="466"/>
                  <a:pt x="1230" y="461"/>
                </a:cubicBezTo>
                <a:cubicBezTo>
                  <a:pt x="1222" y="457"/>
                  <a:pt x="1215" y="450"/>
                  <a:pt x="1211" y="442"/>
                </a:cubicBezTo>
                <a:cubicBezTo>
                  <a:pt x="1207" y="450"/>
                  <a:pt x="1200" y="457"/>
                  <a:pt x="1191" y="461"/>
                </a:cubicBezTo>
                <a:cubicBezTo>
                  <a:pt x="1200" y="466"/>
                  <a:pt x="1207" y="473"/>
                  <a:pt x="1211" y="481"/>
                </a:cubicBezTo>
                <a:close/>
                <a:moveTo>
                  <a:pt x="1211" y="329"/>
                </a:moveTo>
                <a:cubicBezTo>
                  <a:pt x="1214" y="321"/>
                  <a:pt x="1220" y="315"/>
                  <a:pt x="1227" y="311"/>
                </a:cubicBezTo>
                <a:cubicBezTo>
                  <a:pt x="1220" y="308"/>
                  <a:pt x="1215" y="302"/>
                  <a:pt x="1211" y="295"/>
                </a:cubicBezTo>
                <a:cubicBezTo>
                  <a:pt x="1207" y="302"/>
                  <a:pt x="1201" y="308"/>
                  <a:pt x="1194" y="311"/>
                </a:cubicBezTo>
                <a:cubicBezTo>
                  <a:pt x="1201" y="315"/>
                  <a:pt x="1207" y="321"/>
                  <a:pt x="1211" y="329"/>
                </a:cubicBezTo>
                <a:close/>
                <a:moveTo>
                  <a:pt x="1211" y="405"/>
                </a:moveTo>
                <a:cubicBezTo>
                  <a:pt x="1214" y="397"/>
                  <a:pt x="1221" y="391"/>
                  <a:pt x="1229" y="387"/>
                </a:cubicBezTo>
                <a:cubicBezTo>
                  <a:pt x="1221" y="383"/>
                  <a:pt x="1215" y="376"/>
                  <a:pt x="1211" y="369"/>
                </a:cubicBezTo>
                <a:cubicBezTo>
                  <a:pt x="1207" y="376"/>
                  <a:pt x="1200" y="383"/>
                  <a:pt x="1193" y="387"/>
                </a:cubicBezTo>
                <a:cubicBezTo>
                  <a:pt x="1200" y="391"/>
                  <a:pt x="1207" y="397"/>
                  <a:pt x="1211" y="405"/>
                </a:cubicBezTo>
                <a:close/>
                <a:moveTo>
                  <a:pt x="1211" y="638"/>
                </a:moveTo>
                <a:cubicBezTo>
                  <a:pt x="1214" y="626"/>
                  <a:pt x="1223" y="615"/>
                  <a:pt x="1236" y="611"/>
                </a:cubicBezTo>
                <a:cubicBezTo>
                  <a:pt x="1224" y="608"/>
                  <a:pt x="1215" y="599"/>
                  <a:pt x="1211" y="588"/>
                </a:cubicBezTo>
                <a:cubicBezTo>
                  <a:pt x="1206" y="599"/>
                  <a:pt x="1197" y="608"/>
                  <a:pt x="1186" y="611"/>
                </a:cubicBezTo>
                <a:cubicBezTo>
                  <a:pt x="1198" y="615"/>
                  <a:pt x="1207" y="626"/>
                  <a:pt x="1211" y="638"/>
                </a:cubicBezTo>
                <a:close/>
                <a:moveTo>
                  <a:pt x="1211" y="718"/>
                </a:moveTo>
                <a:cubicBezTo>
                  <a:pt x="1213" y="702"/>
                  <a:pt x="1225" y="690"/>
                  <a:pt x="1240" y="686"/>
                </a:cubicBezTo>
                <a:cubicBezTo>
                  <a:pt x="1226" y="684"/>
                  <a:pt x="1214" y="673"/>
                  <a:pt x="1211" y="658"/>
                </a:cubicBezTo>
                <a:cubicBezTo>
                  <a:pt x="1207" y="673"/>
                  <a:pt x="1196" y="684"/>
                  <a:pt x="1181" y="686"/>
                </a:cubicBezTo>
                <a:cubicBezTo>
                  <a:pt x="1197" y="690"/>
                  <a:pt x="1208" y="702"/>
                  <a:pt x="1211" y="718"/>
                </a:cubicBezTo>
                <a:close/>
                <a:moveTo>
                  <a:pt x="1211" y="559"/>
                </a:moveTo>
                <a:cubicBezTo>
                  <a:pt x="1214" y="549"/>
                  <a:pt x="1222" y="541"/>
                  <a:pt x="1232" y="537"/>
                </a:cubicBezTo>
                <a:cubicBezTo>
                  <a:pt x="1222" y="533"/>
                  <a:pt x="1215" y="525"/>
                  <a:pt x="1211" y="516"/>
                </a:cubicBezTo>
                <a:cubicBezTo>
                  <a:pt x="1206" y="525"/>
                  <a:pt x="1199" y="533"/>
                  <a:pt x="1190" y="537"/>
                </a:cubicBezTo>
                <a:cubicBezTo>
                  <a:pt x="1199" y="541"/>
                  <a:pt x="1207" y="549"/>
                  <a:pt x="1211" y="559"/>
                </a:cubicBezTo>
                <a:close/>
                <a:moveTo>
                  <a:pt x="1211" y="253"/>
                </a:moveTo>
                <a:cubicBezTo>
                  <a:pt x="1214" y="246"/>
                  <a:pt x="1220" y="241"/>
                  <a:pt x="1226" y="237"/>
                </a:cubicBezTo>
                <a:cubicBezTo>
                  <a:pt x="1220" y="233"/>
                  <a:pt x="1214" y="228"/>
                  <a:pt x="1211" y="221"/>
                </a:cubicBezTo>
                <a:cubicBezTo>
                  <a:pt x="1207" y="228"/>
                  <a:pt x="1202" y="233"/>
                  <a:pt x="1195" y="237"/>
                </a:cubicBezTo>
                <a:cubicBezTo>
                  <a:pt x="1202" y="241"/>
                  <a:pt x="1207" y="246"/>
                  <a:pt x="1211" y="253"/>
                </a:cubicBezTo>
                <a:close/>
                <a:moveTo>
                  <a:pt x="1211" y="100"/>
                </a:moveTo>
                <a:cubicBezTo>
                  <a:pt x="1214" y="95"/>
                  <a:pt x="1218" y="90"/>
                  <a:pt x="1224" y="87"/>
                </a:cubicBezTo>
                <a:cubicBezTo>
                  <a:pt x="1218" y="83"/>
                  <a:pt x="1214" y="79"/>
                  <a:pt x="1211" y="74"/>
                </a:cubicBezTo>
                <a:cubicBezTo>
                  <a:pt x="1207" y="79"/>
                  <a:pt x="1203" y="83"/>
                  <a:pt x="1198" y="87"/>
                </a:cubicBezTo>
                <a:cubicBezTo>
                  <a:pt x="1203" y="90"/>
                  <a:pt x="1207" y="95"/>
                  <a:pt x="1211" y="100"/>
                </a:cubicBezTo>
                <a:close/>
                <a:moveTo>
                  <a:pt x="1211" y="24"/>
                </a:moveTo>
                <a:cubicBezTo>
                  <a:pt x="1214" y="19"/>
                  <a:pt x="1218" y="15"/>
                  <a:pt x="1222" y="12"/>
                </a:cubicBezTo>
                <a:cubicBezTo>
                  <a:pt x="1218" y="9"/>
                  <a:pt x="1214" y="5"/>
                  <a:pt x="1211" y="0"/>
                </a:cubicBezTo>
                <a:cubicBezTo>
                  <a:pt x="1207" y="5"/>
                  <a:pt x="1204" y="9"/>
                  <a:pt x="1199" y="12"/>
                </a:cubicBezTo>
                <a:cubicBezTo>
                  <a:pt x="1204" y="15"/>
                  <a:pt x="1207" y="19"/>
                  <a:pt x="1211" y="24"/>
                </a:cubicBezTo>
                <a:close/>
                <a:moveTo>
                  <a:pt x="1211" y="176"/>
                </a:moveTo>
                <a:cubicBezTo>
                  <a:pt x="1214" y="170"/>
                  <a:pt x="1219" y="165"/>
                  <a:pt x="1225" y="162"/>
                </a:cubicBezTo>
                <a:cubicBezTo>
                  <a:pt x="1219" y="158"/>
                  <a:pt x="1214" y="153"/>
                  <a:pt x="1211" y="147"/>
                </a:cubicBezTo>
                <a:cubicBezTo>
                  <a:pt x="1207" y="153"/>
                  <a:pt x="1202" y="158"/>
                  <a:pt x="1196" y="162"/>
                </a:cubicBezTo>
                <a:cubicBezTo>
                  <a:pt x="1202" y="165"/>
                  <a:pt x="1207" y="170"/>
                  <a:pt x="1211" y="176"/>
                </a:cubicBezTo>
                <a:close/>
                <a:moveTo>
                  <a:pt x="1137" y="253"/>
                </a:moveTo>
                <a:cubicBezTo>
                  <a:pt x="1140" y="246"/>
                  <a:pt x="1146" y="241"/>
                  <a:pt x="1152" y="237"/>
                </a:cubicBezTo>
                <a:cubicBezTo>
                  <a:pt x="1146" y="233"/>
                  <a:pt x="1141" y="228"/>
                  <a:pt x="1137" y="221"/>
                </a:cubicBezTo>
                <a:cubicBezTo>
                  <a:pt x="1133" y="228"/>
                  <a:pt x="1128" y="233"/>
                  <a:pt x="1121" y="237"/>
                </a:cubicBezTo>
                <a:cubicBezTo>
                  <a:pt x="1128" y="241"/>
                  <a:pt x="1133" y="246"/>
                  <a:pt x="1137" y="253"/>
                </a:cubicBezTo>
                <a:close/>
                <a:moveTo>
                  <a:pt x="1137" y="329"/>
                </a:moveTo>
                <a:cubicBezTo>
                  <a:pt x="1141" y="321"/>
                  <a:pt x="1146" y="315"/>
                  <a:pt x="1153" y="311"/>
                </a:cubicBezTo>
                <a:cubicBezTo>
                  <a:pt x="1146" y="308"/>
                  <a:pt x="1141" y="302"/>
                  <a:pt x="1137" y="295"/>
                </a:cubicBezTo>
                <a:cubicBezTo>
                  <a:pt x="1133" y="302"/>
                  <a:pt x="1127" y="308"/>
                  <a:pt x="1120" y="311"/>
                </a:cubicBezTo>
                <a:cubicBezTo>
                  <a:pt x="1127" y="315"/>
                  <a:pt x="1133" y="321"/>
                  <a:pt x="1137" y="329"/>
                </a:cubicBezTo>
                <a:close/>
                <a:moveTo>
                  <a:pt x="1137" y="405"/>
                </a:moveTo>
                <a:cubicBezTo>
                  <a:pt x="1141" y="397"/>
                  <a:pt x="1147" y="391"/>
                  <a:pt x="1155" y="387"/>
                </a:cubicBezTo>
                <a:cubicBezTo>
                  <a:pt x="1147" y="383"/>
                  <a:pt x="1141" y="376"/>
                  <a:pt x="1137" y="369"/>
                </a:cubicBezTo>
                <a:cubicBezTo>
                  <a:pt x="1133" y="376"/>
                  <a:pt x="1126" y="383"/>
                  <a:pt x="1119" y="387"/>
                </a:cubicBezTo>
                <a:cubicBezTo>
                  <a:pt x="1127" y="391"/>
                  <a:pt x="1133" y="397"/>
                  <a:pt x="1137" y="405"/>
                </a:cubicBezTo>
                <a:close/>
                <a:moveTo>
                  <a:pt x="1137" y="481"/>
                </a:moveTo>
                <a:cubicBezTo>
                  <a:pt x="1141" y="473"/>
                  <a:pt x="1148" y="466"/>
                  <a:pt x="1156" y="461"/>
                </a:cubicBezTo>
                <a:cubicBezTo>
                  <a:pt x="1148" y="457"/>
                  <a:pt x="1141" y="450"/>
                  <a:pt x="1137" y="442"/>
                </a:cubicBezTo>
                <a:cubicBezTo>
                  <a:pt x="1133" y="450"/>
                  <a:pt x="1126" y="457"/>
                  <a:pt x="1117" y="461"/>
                </a:cubicBezTo>
                <a:cubicBezTo>
                  <a:pt x="1126" y="466"/>
                  <a:pt x="1133" y="473"/>
                  <a:pt x="1137" y="481"/>
                </a:cubicBezTo>
                <a:close/>
                <a:moveTo>
                  <a:pt x="1137" y="559"/>
                </a:moveTo>
                <a:cubicBezTo>
                  <a:pt x="1141" y="549"/>
                  <a:pt x="1148" y="541"/>
                  <a:pt x="1158" y="537"/>
                </a:cubicBezTo>
                <a:cubicBezTo>
                  <a:pt x="1148" y="533"/>
                  <a:pt x="1141" y="525"/>
                  <a:pt x="1137" y="516"/>
                </a:cubicBezTo>
                <a:cubicBezTo>
                  <a:pt x="1133" y="525"/>
                  <a:pt x="1125" y="533"/>
                  <a:pt x="1116" y="537"/>
                </a:cubicBezTo>
                <a:cubicBezTo>
                  <a:pt x="1125" y="541"/>
                  <a:pt x="1133" y="549"/>
                  <a:pt x="1137" y="559"/>
                </a:cubicBezTo>
                <a:close/>
                <a:moveTo>
                  <a:pt x="1137" y="24"/>
                </a:moveTo>
                <a:cubicBezTo>
                  <a:pt x="1140" y="19"/>
                  <a:pt x="1144" y="15"/>
                  <a:pt x="1148" y="12"/>
                </a:cubicBezTo>
                <a:cubicBezTo>
                  <a:pt x="1144" y="9"/>
                  <a:pt x="1140" y="5"/>
                  <a:pt x="1137" y="0"/>
                </a:cubicBezTo>
                <a:cubicBezTo>
                  <a:pt x="1134" y="5"/>
                  <a:pt x="1130" y="9"/>
                  <a:pt x="1125" y="12"/>
                </a:cubicBezTo>
                <a:cubicBezTo>
                  <a:pt x="1130" y="15"/>
                  <a:pt x="1134" y="19"/>
                  <a:pt x="1137" y="24"/>
                </a:cubicBezTo>
                <a:close/>
                <a:moveTo>
                  <a:pt x="1285" y="798"/>
                </a:moveTo>
                <a:cubicBezTo>
                  <a:pt x="1285" y="778"/>
                  <a:pt x="1300" y="763"/>
                  <a:pt x="1319" y="761"/>
                </a:cubicBezTo>
                <a:cubicBezTo>
                  <a:pt x="1301" y="760"/>
                  <a:pt x="1287" y="746"/>
                  <a:pt x="1285" y="728"/>
                </a:cubicBezTo>
                <a:cubicBezTo>
                  <a:pt x="1282" y="746"/>
                  <a:pt x="1268" y="760"/>
                  <a:pt x="1250" y="761"/>
                </a:cubicBezTo>
                <a:cubicBezTo>
                  <a:pt x="1269" y="763"/>
                  <a:pt x="1284" y="778"/>
                  <a:pt x="1285" y="798"/>
                </a:cubicBezTo>
                <a:close/>
                <a:moveTo>
                  <a:pt x="1211" y="798"/>
                </a:moveTo>
                <a:cubicBezTo>
                  <a:pt x="1211" y="778"/>
                  <a:pt x="1226" y="763"/>
                  <a:pt x="1245" y="761"/>
                </a:cubicBezTo>
                <a:cubicBezTo>
                  <a:pt x="1227" y="760"/>
                  <a:pt x="1213" y="746"/>
                  <a:pt x="1211" y="728"/>
                </a:cubicBezTo>
                <a:cubicBezTo>
                  <a:pt x="1208" y="746"/>
                  <a:pt x="1194" y="760"/>
                  <a:pt x="1177" y="761"/>
                </a:cubicBezTo>
                <a:cubicBezTo>
                  <a:pt x="1195" y="763"/>
                  <a:pt x="1210" y="778"/>
                  <a:pt x="1211" y="798"/>
                </a:cubicBezTo>
                <a:close/>
                <a:moveTo>
                  <a:pt x="1137" y="100"/>
                </a:moveTo>
                <a:cubicBezTo>
                  <a:pt x="1140" y="95"/>
                  <a:pt x="1144" y="90"/>
                  <a:pt x="1150" y="87"/>
                </a:cubicBezTo>
                <a:cubicBezTo>
                  <a:pt x="1144" y="83"/>
                  <a:pt x="1140" y="79"/>
                  <a:pt x="1137" y="74"/>
                </a:cubicBezTo>
                <a:cubicBezTo>
                  <a:pt x="1133" y="79"/>
                  <a:pt x="1129" y="83"/>
                  <a:pt x="1124" y="87"/>
                </a:cubicBezTo>
                <a:cubicBezTo>
                  <a:pt x="1129" y="90"/>
                  <a:pt x="1133" y="95"/>
                  <a:pt x="1137" y="100"/>
                </a:cubicBezTo>
                <a:close/>
                <a:moveTo>
                  <a:pt x="1137" y="176"/>
                </a:moveTo>
                <a:cubicBezTo>
                  <a:pt x="1140" y="170"/>
                  <a:pt x="1145" y="165"/>
                  <a:pt x="1151" y="162"/>
                </a:cubicBezTo>
                <a:cubicBezTo>
                  <a:pt x="1145" y="158"/>
                  <a:pt x="1140" y="153"/>
                  <a:pt x="1137" y="147"/>
                </a:cubicBezTo>
                <a:cubicBezTo>
                  <a:pt x="1133" y="153"/>
                  <a:pt x="1128" y="158"/>
                  <a:pt x="1123" y="162"/>
                </a:cubicBezTo>
                <a:cubicBezTo>
                  <a:pt x="1128" y="165"/>
                  <a:pt x="1133" y="170"/>
                  <a:pt x="1137" y="176"/>
                </a:cubicBezTo>
                <a:close/>
                <a:moveTo>
                  <a:pt x="1285" y="638"/>
                </a:moveTo>
                <a:cubicBezTo>
                  <a:pt x="1288" y="626"/>
                  <a:pt x="1297" y="615"/>
                  <a:pt x="1310" y="611"/>
                </a:cubicBezTo>
                <a:cubicBezTo>
                  <a:pt x="1298" y="608"/>
                  <a:pt x="1289" y="599"/>
                  <a:pt x="1285" y="588"/>
                </a:cubicBezTo>
                <a:cubicBezTo>
                  <a:pt x="1280" y="599"/>
                  <a:pt x="1271" y="608"/>
                  <a:pt x="1259" y="611"/>
                </a:cubicBezTo>
                <a:cubicBezTo>
                  <a:pt x="1272" y="615"/>
                  <a:pt x="1281" y="626"/>
                  <a:pt x="1285" y="638"/>
                </a:cubicBezTo>
                <a:close/>
                <a:moveTo>
                  <a:pt x="1358" y="559"/>
                </a:moveTo>
                <a:cubicBezTo>
                  <a:pt x="1362" y="549"/>
                  <a:pt x="1370" y="541"/>
                  <a:pt x="1379" y="537"/>
                </a:cubicBezTo>
                <a:cubicBezTo>
                  <a:pt x="1370" y="533"/>
                  <a:pt x="1363" y="525"/>
                  <a:pt x="1358" y="516"/>
                </a:cubicBezTo>
                <a:cubicBezTo>
                  <a:pt x="1354" y="525"/>
                  <a:pt x="1347" y="533"/>
                  <a:pt x="1337" y="537"/>
                </a:cubicBezTo>
                <a:cubicBezTo>
                  <a:pt x="1347" y="541"/>
                  <a:pt x="1355" y="549"/>
                  <a:pt x="1358" y="559"/>
                </a:cubicBezTo>
                <a:close/>
                <a:moveTo>
                  <a:pt x="1358" y="481"/>
                </a:moveTo>
                <a:cubicBezTo>
                  <a:pt x="1362" y="473"/>
                  <a:pt x="1369" y="466"/>
                  <a:pt x="1378" y="461"/>
                </a:cubicBezTo>
                <a:cubicBezTo>
                  <a:pt x="1369" y="457"/>
                  <a:pt x="1363" y="450"/>
                  <a:pt x="1358" y="442"/>
                </a:cubicBezTo>
                <a:cubicBezTo>
                  <a:pt x="1354" y="450"/>
                  <a:pt x="1347" y="457"/>
                  <a:pt x="1339" y="461"/>
                </a:cubicBezTo>
                <a:cubicBezTo>
                  <a:pt x="1347" y="466"/>
                  <a:pt x="1354" y="473"/>
                  <a:pt x="1358" y="481"/>
                </a:cubicBezTo>
                <a:close/>
                <a:moveTo>
                  <a:pt x="1358" y="719"/>
                </a:moveTo>
                <a:cubicBezTo>
                  <a:pt x="1361" y="702"/>
                  <a:pt x="1372" y="690"/>
                  <a:pt x="1388" y="686"/>
                </a:cubicBezTo>
                <a:cubicBezTo>
                  <a:pt x="1373" y="684"/>
                  <a:pt x="1362" y="673"/>
                  <a:pt x="1358" y="658"/>
                </a:cubicBezTo>
                <a:cubicBezTo>
                  <a:pt x="1355" y="673"/>
                  <a:pt x="1343" y="684"/>
                  <a:pt x="1329" y="686"/>
                </a:cubicBezTo>
                <a:cubicBezTo>
                  <a:pt x="1344" y="690"/>
                  <a:pt x="1356" y="702"/>
                  <a:pt x="1358" y="719"/>
                </a:cubicBezTo>
                <a:close/>
                <a:moveTo>
                  <a:pt x="1358" y="638"/>
                </a:moveTo>
                <a:cubicBezTo>
                  <a:pt x="1362" y="626"/>
                  <a:pt x="1371" y="615"/>
                  <a:pt x="1383" y="611"/>
                </a:cubicBezTo>
                <a:cubicBezTo>
                  <a:pt x="1372" y="608"/>
                  <a:pt x="1363" y="599"/>
                  <a:pt x="1358" y="588"/>
                </a:cubicBezTo>
                <a:cubicBezTo>
                  <a:pt x="1354" y="599"/>
                  <a:pt x="1345" y="608"/>
                  <a:pt x="1333" y="611"/>
                </a:cubicBezTo>
                <a:cubicBezTo>
                  <a:pt x="1346" y="615"/>
                  <a:pt x="1355" y="626"/>
                  <a:pt x="1358" y="638"/>
                </a:cubicBezTo>
                <a:close/>
                <a:moveTo>
                  <a:pt x="1358" y="405"/>
                </a:moveTo>
                <a:cubicBezTo>
                  <a:pt x="1362" y="397"/>
                  <a:pt x="1369" y="391"/>
                  <a:pt x="1377" y="387"/>
                </a:cubicBezTo>
                <a:cubicBezTo>
                  <a:pt x="1369" y="383"/>
                  <a:pt x="1363" y="376"/>
                  <a:pt x="1358" y="369"/>
                </a:cubicBezTo>
                <a:cubicBezTo>
                  <a:pt x="1354" y="376"/>
                  <a:pt x="1348" y="383"/>
                  <a:pt x="1340" y="387"/>
                </a:cubicBezTo>
                <a:cubicBezTo>
                  <a:pt x="1348" y="391"/>
                  <a:pt x="1355" y="397"/>
                  <a:pt x="1358" y="405"/>
                </a:cubicBezTo>
                <a:close/>
                <a:moveTo>
                  <a:pt x="1358" y="176"/>
                </a:moveTo>
                <a:cubicBezTo>
                  <a:pt x="1362" y="170"/>
                  <a:pt x="1367" y="165"/>
                  <a:pt x="1373" y="162"/>
                </a:cubicBezTo>
                <a:cubicBezTo>
                  <a:pt x="1367" y="158"/>
                  <a:pt x="1362" y="153"/>
                  <a:pt x="1358" y="147"/>
                </a:cubicBezTo>
                <a:cubicBezTo>
                  <a:pt x="1355" y="153"/>
                  <a:pt x="1350" y="158"/>
                  <a:pt x="1344" y="162"/>
                </a:cubicBezTo>
                <a:cubicBezTo>
                  <a:pt x="1350" y="165"/>
                  <a:pt x="1355" y="170"/>
                  <a:pt x="1358" y="176"/>
                </a:cubicBezTo>
                <a:close/>
                <a:moveTo>
                  <a:pt x="1285" y="719"/>
                </a:moveTo>
                <a:cubicBezTo>
                  <a:pt x="1287" y="702"/>
                  <a:pt x="1298" y="690"/>
                  <a:pt x="1314" y="686"/>
                </a:cubicBezTo>
                <a:cubicBezTo>
                  <a:pt x="1300" y="684"/>
                  <a:pt x="1288" y="673"/>
                  <a:pt x="1285" y="658"/>
                </a:cubicBezTo>
                <a:cubicBezTo>
                  <a:pt x="1281" y="673"/>
                  <a:pt x="1270" y="684"/>
                  <a:pt x="1255" y="686"/>
                </a:cubicBezTo>
                <a:cubicBezTo>
                  <a:pt x="1271" y="690"/>
                  <a:pt x="1282" y="702"/>
                  <a:pt x="1285" y="719"/>
                </a:cubicBezTo>
                <a:close/>
                <a:moveTo>
                  <a:pt x="1358" y="329"/>
                </a:moveTo>
                <a:cubicBezTo>
                  <a:pt x="1362" y="321"/>
                  <a:pt x="1368" y="315"/>
                  <a:pt x="1375" y="311"/>
                </a:cubicBezTo>
                <a:cubicBezTo>
                  <a:pt x="1368" y="308"/>
                  <a:pt x="1362" y="302"/>
                  <a:pt x="1358" y="295"/>
                </a:cubicBezTo>
                <a:cubicBezTo>
                  <a:pt x="1354" y="302"/>
                  <a:pt x="1349" y="308"/>
                  <a:pt x="1342" y="311"/>
                </a:cubicBezTo>
                <a:cubicBezTo>
                  <a:pt x="1349" y="315"/>
                  <a:pt x="1355" y="321"/>
                  <a:pt x="1358" y="329"/>
                </a:cubicBezTo>
                <a:close/>
                <a:moveTo>
                  <a:pt x="1358" y="798"/>
                </a:moveTo>
                <a:cubicBezTo>
                  <a:pt x="1359" y="778"/>
                  <a:pt x="1374" y="763"/>
                  <a:pt x="1393" y="761"/>
                </a:cubicBezTo>
                <a:cubicBezTo>
                  <a:pt x="1375" y="760"/>
                  <a:pt x="1361" y="746"/>
                  <a:pt x="1358" y="728"/>
                </a:cubicBezTo>
                <a:cubicBezTo>
                  <a:pt x="1356" y="746"/>
                  <a:pt x="1342" y="760"/>
                  <a:pt x="1324" y="761"/>
                </a:cubicBezTo>
                <a:cubicBezTo>
                  <a:pt x="1343" y="763"/>
                  <a:pt x="1358" y="778"/>
                  <a:pt x="1358" y="798"/>
                </a:cubicBezTo>
                <a:close/>
                <a:moveTo>
                  <a:pt x="1358" y="253"/>
                </a:moveTo>
                <a:cubicBezTo>
                  <a:pt x="1362" y="246"/>
                  <a:pt x="1367" y="241"/>
                  <a:pt x="1374" y="237"/>
                </a:cubicBezTo>
                <a:cubicBezTo>
                  <a:pt x="1367" y="233"/>
                  <a:pt x="1362" y="228"/>
                  <a:pt x="1358" y="221"/>
                </a:cubicBezTo>
                <a:cubicBezTo>
                  <a:pt x="1355" y="228"/>
                  <a:pt x="1349" y="233"/>
                  <a:pt x="1343" y="237"/>
                </a:cubicBezTo>
                <a:cubicBezTo>
                  <a:pt x="1349" y="241"/>
                  <a:pt x="1355" y="246"/>
                  <a:pt x="1358" y="253"/>
                </a:cubicBezTo>
                <a:close/>
                <a:moveTo>
                  <a:pt x="1358" y="24"/>
                </a:moveTo>
                <a:cubicBezTo>
                  <a:pt x="1362" y="19"/>
                  <a:pt x="1365" y="15"/>
                  <a:pt x="1370" y="12"/>
                </a:cubicBezTo>
                <a:cubicBezTo>
                  <a:pt x="1365" y="9"/>
                  <a:pt x="1362" y="5"/>
                  <a:pt x="1358" y="0"/>
                </a:cubicBezTo>
                <a:cubicBezTo>
                  <a:pt x="1355" y="5"/>
                  <a:pt x="1351" y="9"/>
                  <a:pt x="1347" y="12"/>
                </a:cubicBezTo>
                <a:cubicBezTo>
                  <a:pt x="1351" y="15"/>
                  <a:pt x="1355" y="19"/>
                  <a:pt x="1358" y="24"/>
                </a:cubicBezTo>
                <a:close/>
                <a:moveTo>
                  <a:pt x="1285" y="559"/>
                </a:moveTo>
                <a:cubicBezTo>
                  <a:pt x="1288" y="549"/>
                  <a:pt x="1296" y="541"/>
                  <a:pt x="1306" y="537"/>
                </a:cubicBezTo>
                <a:cubicBezTo>
                  <a:pt x="1296" y="533"/>
                  <a:pt x="1289" y="525"/>
                  <a:pt x="1285" y="516"/>
                </a:cubicBezTo>
                <a:cubicBezTo>
                  <a:pt x="1280" y="525"/>
                  <a:pt x="1273" y="533"/>
                  <a:pt x="1264" y="537"/>
                </a:cubicBezTo>
                <a:cubicBezTo>
                  <a:pt x="1273" y="541"/>
                  <a:pt x="1281" y="549"/>
                  <a:pt x="1285" y="559"/>
                </a:cubicBezTo>
                <a:close/>
                <a:moveTo>
                  <a:pt x="1285" y="481"/>
                </a:moveTo>
                <a:cubicBezTo>
                  <a:pt x="1288" y="473"/>
                  <a:pt x="1295" y="466"/>
                  <a:pt x="1304" y="461"/>
                </a:cubicBezTo>
                <a:cubicBezTo>
                  <a:pt x="1296" y="457"/>
                  <a:pt x="1289" y="450"/>
                  <a:pt x="1285" y="442"/>
                </a:cubicBezTo>
                <a:cubicBezTo>
                  <a:pt x="1280" y="450"/>
                  <a:pt x="1274" y="457"/>
                  <a:pt x="1265" y="461"/>
                </a:cubicBezTo>
                <a:cubicBezTo>
                  <a:pt x="1274" y="466"/>
                  <a:pt x="1281" y="473"/>
                  <a:pt x="1285" y="481"/>
                </a:cubicBezTo>
                <a:close/>
                <a:moveTo>
                  <a:pt x="1285" y="100"/>
                </a:moveTo>
                <a:cubicBezTo>
                  <a:pt x="1288" y="95"/>
                  <a:pt x="1292" y="90"/>
                  <a:pt x="1297" y="87"/>
                </a:cubicBezTo>
                <a:cubicBezTo>
                  <a:pt x="1292" y="83"/>
                  <a:pt x="1288" y="79"/>
                  <a:pt x="1285" y="74"/>
                </a:cubicBezTo>
                <a:cubicBezTo>
                  <a:pt x="1281" y="79"/>
                  <a:pt x="1277" y="83"/>
                  <a:pt x="1272" y="87"/>
                </a:cubicBezTo>
                <a:cubicBezTo>
                  <a:pt x="1277" y="90"/>
                  <a:pt x="1281" y="95"/>
                  <a:pt x="1285" y="100"/>
                </a:cubicBezTo>
                <a:close/>
                <a:moveTo>
                  <a:pt x="1285" y="405"/>
                </a:moveTo>
                <a:cubicBezTo>
                  <a:pt x="1288" y="397"/>
                  <a:pt x="1295" y="391"/>
                  <a:pt x="1303" y="387"/>
                </a:cubicBezTo>
                <a:cubicBezTo>
                  <a:pt x="1295" y="383"/>
                  <a:pt x="1289" y="376"/>
                  <a:pt x="1285" y="369"/>
                </a:cubicBezTo>
                <a:cubicBezTo>
                  <a:pt x="1280" y="376"/>
                  <a:pt x="1274" y="383"/>
                  <a:pt x="1266" y="387"/>
                </a:cubicBezTo>
                <a:cubicBezTo>
                  <a:pt x="1274" y="391"/>
                  <a:pt x="1281" y="397"/>
                  <a:pt x="1285" y="405"/>
                </a:cubicBezTo>
                <a:close/>
                <a:moveTo>
                  <a:pt x="1358" y="100"/>
                </a:moveTo>
                <a:cubicBezTo>
                  <a:pt x="1362" y="95"/>
                  <a:pt x="1366" y="90"/>
                  <a:pt x="1371" y="87"/>
                </a:cubicBezTo>
                <a:cubicBezTo>
                  <a:pt x="1366" y="83"/>
                  <a:pt x="1362" y="79"/>
                  <a:pt x="1358" y="74"/>
                </a:cubicBezTo>
                <a:cubicBezTo>
                  <a:pt x="1355" y="79"/>
                  <a:pt x="1351" y="83"/>
                  <a:pt x="1345" y="87"/>
                </a:cubicBezTo>
                <a:cubicBezTo>
                  <a:pt x="1351" y="90"/>
                  <a:pt x="1355" y="95"/>
                  <a:pt x="1358" y="100"/>
                </a:cubicBezTo>
                <a:close/>
                <a:moveTo>
                  <a:pt x="1285" y="176"/>
                </a:moveTo>
                <a:cubicBezTo>
                  <a:pt x="1288" y="170"/>
                  <a:pt x="1293" y="165"/>
                  <a:pt x="1299" y="162"/>
                </a:cubicBezTo>
                <a:cubicBezTo>
                  <a:pt x="1293" y="158"/>
                  <a:pt x="1288" y="153"/>
                  <a:pt x="1285" y="147"/>
                </a:cubicBezTo>
                <a:cubicBezTo>
                  <a:pt x="1281" y="153"/>
                  <a:pt x="1276" y="158"/>
                  <a:pt x="1270" y="162"/>
                </a:cubicBezTo>
                <a:cubicBezTo>
                  <a:pt x="1276" y="165"/>
                  <a:pt x="1281" y="170"/>
                  <a:pt x="1285" y="176"/>
                </a:cubicBezTo>
                <a:close/>
                <a:moveTo>
                  <a:pt x="1285" y="329"/>
                </a:moveTo>
                <a:cubicBezTo>
                  <a:pt x="1288" y="321"/>
                  <a:pt x="1294" y="315"/>
                  <a:pt x="1301" y="311"/>
                </a:cubicBezTo>
                <a:cubicBezTo>
                  <a:pt x="1294" y="308"/>
                  <a:pt x="1288" y="302"/>
                  <a:pt x="1285" y="295"/>
                </a:cubicBezTo>
                <a:cubicBezTo>
                  <a:pt x="1281" y="302"/>
                  <a:pt x="1275" y="308"/>
                  <a:pt x="1268" y="311"/>
                </a:cubicBezTo>
                <a:cubicBezTo>
                  <a:pt x="1275" y="315"/>
                  <a:pt x="1281" y="321"/>
                  <a:pt x="1285" y="329"/>
                </a:cubicBezTo>
                <a:close/>
                <a:moveTo>
                  <a:pt x="1285" y="24"/>
                </a:moveTo>
                <a:cubicBezTo>
                  <a:pt x="1288" y="19"/>
                  <a:pt x="1291" y="15"/>
                  <a:pt x="1296" y="12"/>
                </a:cubicBezTo>
                <a:cubicBezTo>
                  <a:pt x="1292" y="9"/>
                  <a:pt x="1288" y="5"/>
                  <a:pt x="1285" y="0"/>
                </a:cubicBezTo>
                <a:cubicBezTo>
                  <a:pt x="1281" y="5"/>
                  <a:pt x="1278" y="9"/>
                  <a:pt x="1273" y="12"/>
                </a:cubicBezTo>
                <a:cubicBezTo>
                  <a:pt x="1278" y="15"/>
                  <a:pt x="1281" y="19"/>
                  <a:pt x="1285" y="24"/>
                </a:cubicBezTo>
                <a:close/>
                <a:moveTo>
                  <a:pt x="1285" y="253"/>
                </a:moveTo>
                <a:cubicBezTo>
                  <a:pt x="1288" y="246"/>
                  <a:pt x="1293" y="241"/>
                  <a:pt x="1300" y="237"/>
                </a:cubicBezTo>
                <a:cubicBezTo>
                  <a:pt x="1294" y="233"/>
                  <a:pt x="1288" y="228"/>
                  <a:pt x="1285" y="221"/>
                </a:cubicBezTo>
                <a:cubicBezTo>
                  <a:pt x="1281" y="228"/>
                  <a:pt x="1276" y="233"/>
                  <a:pt x="1269" y="237"/>
                </a:cubicBezTo>
                <a:cubicBezTo>
                  <a:pt x="1276" y="241"/>
                  <a:pt x="1281" y="246"/>
                  <a:pt x="1285" y="253"/>
                </a:cubicBezTo>
                <a:close/>
                <a:moveTo>
                  <a:pt x="1580" y="405"/>
                </a:moveTo>
                <a:cubicBezTo>
                  <a:pt x="1584" y="397"/>
                  <a:pt x="1590" y="391"/>
                  <a:pt x="1598" y="387"/>
                </a:cubicBezTo>
                <a:cubicBezTo>
                  <a:pt x="1590" y="383"/>
                  <a:pt x="1584" y="376"/>
                  <a:pt x="1580" y="369"/>
                </a:cubicBezTo>
                <a:cubicBezTo>
                  <a:pt x="1576" y="376"/>
                  <a:pt x="1570" y="383"/>
                  <a:pt x="1562" y="387"/>
                </a:cubicBezTo>
                <a:cubicBezTo>
                  <a:pt x="1570" y="391"/>
                  <a:pt x="1576" y="397"/>
                  <a:pt x="1580" y="405"/>
                </a:cubicBezTo>
                <a:close/>
                <a:moveTo>
                  <a:pt x="2023" y="100"/>
                </a:moveTo>
                <a:cubicBezTo>
                  <a:pt x="2027" y="95"/>
                  <a:pt x="2031" y="90"/>
                  <a:pt x="2036" y="87"/>
                </a:cubicBezTo>
                <a:cubicBezTo>
                  <a:pt x="2031" y="83"/>
                  <a:pt x="2027" y="79"/>
                  <a:pt x="2023" y="74"/>
                </a:cubicBezTo>
                <a:cubicBezTo>
                  <a:pt x="2020" y="79"/>
                  <a:pt x="2016" y="83"/>
                  <a:pt x="2010" y="87"/>
                </a:cubicBezTo>
                <a:cubicBezTo>
                  <a:pt x="2016" y="90"/>
                  <a:pt x="2020" y="95"/>
                  <a:pt x="2023" y="100"/>
                </a:cubicBezTo>
                <a:close/>
                <a:moveTo>
                  <a:pt x="2023" y="24"/>
                </a:moveTo>
                <a:cubicBezTo>
                  <a:pt x="2026" y="19"/>
                  <a:pt x="2030" y="15"/>
                  <a:pt x="2035" y="12"/>
                </a:cubicBezTo>
                <a:cubicBezTo>
                  <a:pt x="2030" y="9"/>
                  <a:pt x="2026" y="5"/>
                  <a:pt x="2023" y="0"/>
                </a:cubicBezTo>
                <a:cubicBezTo>
                  <a:pt x="2020" y="5"/>
                  <a:pt x="2016" y="9"/>
                  <a:pt x="2012" y="12"/>
                </a:cubicBezTo>
                <a:cubicBezTo>
                  <a:pt x="2016" y="15"/>
                  <a:pt x="2020" y="19"/>
                  <a:pt x="2023" y="24"/>
                </a:cubicBezTo>
                <a:close/>
                <a:moveTo>
                  <a:pt x="2023" y="176"/>
                </a:moveTo>
                <a:cubicBezTo>
                  <a:pt x="2027" y="170"/>
                  <a:pt x="2032" y="165"/>
                  <a:pt x="2038" y="162"/>
                </a:cubicBezTo>
                <a:cubicBezTo>
                  <a:pt x="2032" y="158"/>
                  <a:pt x="2027" y="153"/>
                  <a:pt x="2023" y="147"/>
                </a:cubicBezTo>
                <a:cubicBezTo>
                  <a:pt x="2020" y="153"/>
                  <a:pt x="2015" y="158"/>
                  <a:pt x="2009" y="162"/>
                </a:cubicBezTo>
                <a:cubicBezTo>
                  <a:pt x="2015" y="165"/>
                  <a:pt x="2020" y="170"/>
                  <a:pt x="2023" y="176"/>
                </a:cubicBezTo>
                <a:close/>
                <a:moveTo>
                  <a:pt x="2023" y="253"/>
                </a:moveTo>
                <a:cubicBezTo>
                  <a:pt x="2027" y="246"/>
                  <a:pt x="2032" y="241"/>
                  <a:pt x="2039" y="237"/>
                </a:cubicBezTo>
                <a:cubicBezTo>
                  <a:pt x="2032" y="233"/>
                  <a:pt x="2027" y="228"/>
                  <a:pt x="2023" y="221"/>
                </a:cubicBezTo>
                <a:cubicBezTo>
                  <a:pt x="2019" y="228"/>
                  <a:pt x="2014" y="233"/>
                  <a:pt x="2008" y="237"/>
                </a:cubicBezTo>
                <a:cubicBezTo>
                  <a:pt x="2014" y="241"/>
                  <a:pt x="2020" y="246"/>
                  <a:pt x="2023" y="253"/>
                </a:cubicBezTo>
                <a:close/>
                <a:moveTo>
                  <a:pt x="2097" y="798"/>
                </a:moveTo>
                <a:cubicBezTo>
                  <a:pt x="2098" y="778"/>
                  <a:pt x="2113" y="763"/>
                  <a:pt x="2131" y="761"/>
                </a:cubicBezTo>
                <a:cubicBezTo>
                  <a:pt x="2113" y="760"/>
                  <a:pt x="2100" y="746"/>
                  <a:pt x="2097" y="728"/>
                </a:cubicBezTo>
                <a:cubicBezTo>
                  <a:pt x="2095" y="746"/>
                  <a:pt x="2081" y="760"/>
                  <a:pt x="2063" y="761"/>
                </a:cubicBezTo>
                <a:cubicBezTo>
                  <a:pt x="2082" y="763"/>
                  <a:pt x="2097" y="778"/>
                  <a:pt x="2097" y="798"/>
                </a:cubicBezTo>
                <a:close/>
                <a:moveTo>
                  <a:pt x="2097" y="719"/>
                </a:moveTo>
                <a:cubicBezTo>
                  <a:pt x="2099" y="702"/>
                  <a:pt x="2111" y="690"/>
                  <a:pt x="2127" y="686"/>
                </a:cubicBezTo>
                <a:cubicBezTo>
                  <a:pt x="2112" y="684"/>
                  <a:pt x="2101" y="673"/>
                  <a:pt x="2097" y="658"/>
                </a:cubicBezTo>
                <a:cubicBezTo>
                  <a:pt x="2093" y="673"/>
                  <a:pt x="2082" y="684"/>
                  <a:pt x="2068" y="686"/>
                </a:cubicBezTo>
                <a:cubicBezTo>
                  <a:pt x="2083" y="690"/>
                  <a:pt x="2095" y="702"/>
                  <a:pt x="2097" y="719"/>
                </a:cubicBezTo>
                <a:close/>
                <a:moveTo>
                  <a:pt x="2097" y="481"/>
                </a:moveTo>
                <a:cubicBezTo>
                  <a:pt x="2101" y="473"/>
                  <a:pt x="2108" y="466"/>
                  <a:pt x="2117" y="461"/>
                </a:cubicBezTo>
                <a:cubicBezTo>
                  <a:pt x="2108" y="457"/>
                  <a:pt x="2101" y="450"/>
                  <a:pt x="2097" y="442"/>
                </a:cubicBezTo>
                <a:cubicBezTo>
                  <a:pt x="2093" y="450"/>
                  <a:pt x="2086" y="457"/>
                  <a:pt x="2078" y="461"/>
                </a:cubicBezTo>
                <a:cubicBezTo>
                  <a:pt x="2086" y="466"/>
                  <a:pt x="2093" y="473"/>
                  <a:pt x="2097" y="481"/>
                </a:cubicBezTo>
                <a:close/>
                <a:moveTo>
                  <a:pt x="2023" y="329"/>
                </a:moveTo>
                <a:cubicBezTo>
                  <a:pt x="2027" y="321"/>
                  <a:pt x="2033" y="315"/>
                  <a:pt x="2040" y="311"/>
                </a:cubicBezTo>
                <a:cubicBezTo>
                  <a:pt x="2033" y="308"/>
                  <a:pt x="2027" y="302"/>
                  <a:pt x="2023" y="295"/>
                </a:cubicBezTo>
                <a:cubicBezTo>
                  <a:pt x="2019" y="302"/>
                  <a:pt x="2014" y="308"/>
                  <a:pt x="2007" y="311"/>
                </a:cubicBezTo>
                <a:cubicBezTo>
                  <a:pt x="2014" y="315"/>
                  <a:pt x="2019" y="321"/>
                  <a:pt x="2023" y="329"/>
                </a:cubicBezTo>
                <a:close/>
                <a:moveTo>
                  <a:pt x="2097" y="559"/>
                </a:moveTo>
                <a:cubicBezTo>
                  <a:pt x="2101" y="549"/>
                  <a:pt x="2109" y="541"/>
                  <a:pt x="2118" y="537"/>
                </a:cubicBezTo>
                <a:cubicBezTo>
                  <a:pt x="2109" y="533"/>
                  <a:pt x="2101" y="525"/>
                  <a:pt x="2097" y="516"/>
                </a:cubicBezTo>
                <a:cubicBezTo>
                  <a:pt x="2093" y="525"/>
                  <a:pt x="2086" y="533"/>
                  <a:pt x="2076" y="537"/>
                </a:cubicBezTo>
                <a:cubicBezTo>
                  <a:pt x="2086" y="541"/>
                  <a:pt x="2093" y="549"/>
                  <a:pt x="2097" y="559"/>
                </a:cubicBezTo>
                <a:close/>
                <a:moveTo>
                  <a:pt x="2097" y="638"/>
                </a:moveTo>
                <a:cubicBezTo>
                  <a:pt x="2101" y="626"/>
                  <a:pt x="2110" y="615"/>
                  <a:pt x="2122" y="611"/>
                </a:cubicBezTo>
                <a:cubicBezTo>
                  <a:pt x="2111" y="608"/>
                  <a:pt x="2102" y="599"/>
                  <a:pt x="2097" y="588"/>
                </a:cubicBezTo>
                <a:cubicBezTo>
                  <a:pt x="2093" y="599"/>
                  <a:pt x="2084" y="608"/>
                  <a:pt x="2072" y="611"/>
                </a:cubicBezTo>
                <a:cubicBezTo>
                  <a:pt x="2085" y="615"/>
                  <a:pt x="2094" y="626"/>
                  <a:pt x="2097" y="638"/>
                </a:cubicBezTo>
                <a:close/>
                <a:moveTo>
                  <a:pt x="1949" y="176"/>
                </a:moveTo>
                <a:cubicBezTo>
                  <a:pt x="1953" y="170"/>
                  <a:pt x="1958" y="165"/>
                  <a:pt x="1964" y="162"/>
                </a:cubicBezTo>
                <a:cubicBezTo>
                  <a:pt x="1958" y="158"/>
                  <a:pt x="1953" y="153"/>
                  <a:pt x="1949" y="147"/>
                </a:cubicBezTo>
                <a:cubicBezTo>
                  <a:pt x="1946" y="153"/>
                  <a:pt x="1941" y="158"/>
                  <a:pt x="1935" y="162"/>
                </a:cubicBezTo>
                <a:cubicBezTo>
                  <a:pt x="1941" y="165"/>
                  <a:pt x="1946" y="170"/>
                  <a:pt x="1949" y="176"/>
                </a:cubicBezTo>
                <a:close/>
                <a:moveTo>
                  <a:pt x="2023" y="405"/>
                </a:moveTo>
                <a:cubicBezTo>
                  <a:pt x="2027" y="397"/>
                  <a:pt x="2034" y="391"/>
                  <a:pt x="2042" y="387"/>
                </a:cubicBezTo>
                <a:cubicBezTo>
                  <a:pt x="2034" y="383"/>
                  <a:pt x="2027" y="376"/>
                  <a:pt x="2023" y="369"/>
                </a:cubicBezTo>
                <a:cubicBezTo>
                  <a:pt x="2019" y="376"/>
                  <a:pt x="2013" y="383"/>
                  <a:pt x="2005" y="387"/>
                </a:cubicBezTo>
                <a:cubicBezTo>
                  <a:pt x="2013" y="391"/>
                  <a:pt x="2019" y="397"/>
                  <a:pt x="2023" y="405"/>
                </a:cubicBezTo>
                <a:close/>
                <a:moveTo>
                  <a:pt x="1949" y="100"/>
                </a:moveTo>
                <a:cubicBezTo>
                  <a:pt x="1953" y="95"/>
                  <a:pt x="1957" y="90"/>
                  <a:pt x="1962" y="87"/>
                </a:cubicBezTo>
                <a:cubicBezTo>
                  <a:pt x="1957" y="83"/>
                  <a:pt x="1953" y="79"/>
                  <a:pt x="1949" y="74"/>
                </a:cubicBezTo>
                <a:cubicBezTo>
                  <a:pt x="1946" y="79"/>
                  <a:pt x="1942" y="83"/>
                  <a:pt x="1937" y="87"/>
                </a:cubicBezTo>
                <a:cubicBezTo>
                  <a:pt x="1942" y="90"/>
                  <a:pt x="1946" y="95"/>
                  <a:pt x="1949" y="100"/>
                </a:cubicBezTo>
                <a:close/>
                <a:moveTo>
                  <a:pt x="1949" y="24"/>
                </a:moveTo>
                <a:cubicBezTo>
                  <a:pt x="1953" y="19"/>
                  <a:pt x="1956" y="15"/>
                  <a:pt x="1961" y="12"/>
                </a:cubicBezTo>
                <a:cubicBezTo>
                  <a:pt x="1956" y="9"/>
                  <a:pt x="1953" y="5"/>
                  <a:pt x="1949" y="0"/>
                </a:cubicBezTo>
                <a:cubicBezTo>
                  <a:pt x="1946" y="5"/>
                  <a:pt x="1942" y="9"/>
                  <a:pt x="1938" y="12"/>
                </a:cubicBezTo>
                <a:cubicBezTo>
                  <a:pt x="1943" y="15"/>
                  <a:pt x="1946" y="19"/>
                  <a:pt x="1949" y="24"/>
                </a:cubicBezTo>
                <a:close/>
                <a:moveTo>
                  <a:pt x="2097" y="405"/>
                </a:moveTo>
                <a:cubicBezTo>
                  <a:pt x="2101" y="397"/>
                  <a:pt x="2108" y="391"/>
                  <a:pt x="2115" y="387"/>
                </a:cubicBezTo>
                <a:cubicBezTo>
                  <a:pt x="2108" y="383"/>
                  <a:pt x="2101" y="376"/>
                  <a:pt x="2097" y="369"/>
                </a:cubicBezTo>
                <a:cubicBezTo>
                  <a:pt x="2093" y="376"/>
                  <a:pt x="2087" y="383"/>
                  <a:pt x="2079" y="387"/>
                </a:cubicBezTo>
                <a:cubicBezTo>
                  <a:pt x="2087" y="391"/>
                  <a:pt x="2093" y="397"/>
                  <a:pt x="2097" y="405"/>
                </a:cubicBezTo>
                <a:close/>
                <a:moveTo>
                  <a:pt x="2023" y="798"/>
                </a:moveTo>
                <a:cubicBezTo>
                  <a:pt x="2024" y="778"/>
                  <a:pt x="2039" y="763"/>
                  <a:pt x="2058" y="761"/>
                </a:cubicBezTo>
                <a:cubicBezTo>
                  <a:pt x="2040" y="760"/>
                  <a:pt x="2026" y="746"/>
                  <a:pt x="2023" y="728"/>
                </a:cubicBezTo>
                <a:cubicBezTo>
                  <a:pt x="2021" y="746"/>
                  <a:pt x="2007" y="760"/>
                  <a:pt x="1989" y="761"/>
                </a:cubicBezTo>
                <a:cubicBezTo>
                  <a:pt x="2008" y="763"/>
                  <a:pt x="2023" y="778"/>
                  <a:pt x="2023" y="798"/>
                </a:cubicBezTo>
                <a:close/>
                <a:moveTo>
                  <a:pt x="2023" y="719"/>
                </a:moveTo>
                <a:cubicBezTo>
                  <a:pt x="2025" y="702"/>
                  <a:pt x="2037" y="690"/>
                  <a:pt x="2053" y="686"/>
                </a:cubicBezTo>
                <a:cubicBezTo>
                  <a:pt x="2038" y="684"/>
                  <a:pt x="2027" y="673"/>
                  <a:pt x="2023" y="658"/>
                </a:cubicBezTo>
                <a:cubicBezTo>
                  <a:pt x="2020" y="673"/>
                  <a:pt x="2008" y="684"/>
                  <a:pt x="1994" y="686"/>
                </a:cubicBezTo>
                <a:cubicBezTo>
                  <a:pt x="2009" y="690"/>
                  <a:pt x="2021" y="702"/>
                  <a:pt x="2023" y="719"/>
                </a:cubicBezTo>
                <a:close/>
                <a:moveTo>
                  <a:pt x="2023" y="481"/>
                </a:moveTo>
                <a:cubicBezTo>
                  <a:pt x="2027" y="473"/>
                  <a:pt x="2034" y="466"/>
                  <a:pt x="2043" y="461"/>
                </a:cubicBezTo>
                <a:cubicBezTo>
                  <a:pt x="2034" y="457"/>
                  <a:pt x="2027" y="450"/>
                  <a:pt x="2023" y="442"/>
                </a:cubicBezTo>
                <a:cubicBezTo>
                  <a:pt x="2019" y="450"/>
                  <a:pt x="2012" y="457"/>
                  <a:pt x="2004" y="461"/>
                </a:cubicBezTo>
                <a:cubicBezTo>
                  <a:pt x="2012" y="466"/>
                  <a:pt x="2019" y="473"/>
                  <a:pt x="2023" y="481"/>
                </a:cubicBezTo>
                <a:close/>
                <a:moveTo>
                  <a:pt x="2023" y="559"/>
                </a:moveTo>
                <a:cubicBezTo>
                  <a:pt x="2027" y="549"/>
                  <a:pt x="2035" y="541"/>
                  <a:pt x="2044" y="537"/>
                </a:cubicBezTo>
                <a:cubicBezTo>
                  <a:pt x="2035" y="533"/>
                  <a:pt x="2028" y="525"/>
                  <a:pt x="2023" y="516"/>
                </a:cubicBezTo>
                <a:cubicBezTo>
                  <a:pt x="2019" y="525"/>
                  <a:pt x="2012" y="533"/>
                  <a:pt x="2002" y="537"/>
                </a:cubicBezTo>
                <a:cubicBezTo>
                  <a:pt x="2012" y="541"/>
                  <a:pt x="2020" y="549"/>
                  <a:pt x="2023" y="559"/>
                </a:cubicBezTo>
                <a:close/>
                <a:moveTo>
                  <a:pt x="2023" y="638"/>
                </a:moveTo>
                <a:cubicBezTo>
                  <a:pt x="2027" y="626"/>
                  <a:pt x="2036" y="615"/>
                  <a:pt x="2048" y="611"/>
                </a:cubicBezTo>
                <a:cubicBezTo>
                  <a:pt x="2037" y="608"/>
                  <a:pt x="2028" y="599"/>
                  <a:pt x="2023" y="588"/>
                </a:cubicBezTo>
                <a:cubicBezTo>
                  <a:pt x="2019" y="599"/>
                  <a:pt x="2010" y="608"/>
                  <a:pt x="1998" y="611"/>
                </a:cubicBezTo>
                <a:cubicBezTo>
                  <a:pt x="2011" y="615"/>
                  <a:pt x="2020" y="626"/>
                  <a:pt x="2023" y="638"/>
                </a:cubicBezTo>
                <a:close/>
                <a:moveTo>
                  <a:pt x="2231" y="396"/>
                </a:moveTo>
                <a:cubicBezTo>
                  <a:pt x="2233" y="399"/>
                  <a:pt x="2235" y="402"/>
                  <a:pt x="2237" y="405"/>
                </a:cubicBezTo>
                <a:cubicBezTo>
                  <a:pt x="2238" y="403"/>
                  <a:pt x="2239" y="401"/>
                  <a:pt x="2241" y="399"/>
                </a:cubicBezTo>
                <a:cubicBezTo>
                  <a:pt x="2243" y="401"/>
                  <a:pt x="2244" y="403"/>
                  <a:pt x="2245" y="405"/>
                </a:cubicBezTo>
                <a:cubicBezTo>
                  <a:pt x="2247" y="402"/>
                  <a:pt x="2249" y="399"/>
                  <a:pt x="2251" y="396"/>
                </a:cubicBezTo>
                <a:cubicBezTo>
                  <a:pt x="2251" y="389"/>
                  <a:pt x="2251" y="389"/>
                  <a:pt x="2251" y="389"/>
                </a:cubicBezTo>
                <a:cubicBezTo>
                  <a:pt x="2252" y="388"/>
                  <a:pt x="2254" y="387"/>
                  <a:pt x="2255" y="387"/>
                </a:cubicBezTo>
                <a:cubicBezTo>
                  <a:pt x="2254" y="386"/>
                  <a:pt x="2252" y="385"/>
                  <a:pt x="2251" y="384"/>
                </a:cubicBezTo>
                <a:cubicBezTo>
                  <a:pt x="2251" y="378"/>
                  <a:pt x="2251" y="378"/>
                  <a:pt x="2251" y="378"/>
                </a:cubicBezTo>
                <a:cubicBezTo>
                  <a:pt x="2249" y="375"/>
                  <a:pt x="2247" y="372"/>
                  <a:pt x="2245" y="369"/>
                </a:cubicBezTo>
                <a:cubicBezTo>
                  <a:pt x="2244" y="371"/>
                  <a:pt x="2242" y="373"/>
                  <a:pt x="2241" y="375"/>
                </a:cubicBezTo>
                <a:cubicBezTo>
                  <a:pt x="2239" y="373"/>
                  <a:pt x="2238" y="371"/>
                  <a:pt x="2237" y="369"/>
                </a:cubicBezTo>
                <a:cubicBezTo>
                  <a:pt x="2235" y="372"/>
                  <a:pt x="2233" y="375"/>
                  <a:pt x="2231" y="378"/>
                </a:cubicBezTo>
                <a:cubicBezTo>
                  <a:pt x="2231" y="384"/>
                  <a:pt x="2231" y="384"/>
                  <a:pt x="2231" y="384"/>
                </a:cubicBezTo>
                <a:cubicBezTo>
                  <a:pt x="2230" y="385"/>
                  <a:pt x="2228" y="386"/>
                  <a:pt x="2227" y="387"/>
                </a:cubicBezTo>
                <a:cubicBezTo>
                  <a:pt x="2228" y="387"/>
                  <a:pt x="2230" y="388"/>
                  <a:pt x="2231" y="389"/>
                </a:cubicBezTo>
                <a:lnTo>
                  <a:pt x="2231" y="396"/>
                </a:lnTo>
                <a:close/>
                <a:moveTo>
                  <a:pt x="2171" y="24"/>
                </a:moveTo>
                <a:cubicBezTo>
                  <a:pt x="2174" y="19"/>
                  <a:pt x="2178" y="15"/>
                  <a:pt x="2183" y="12"/>
                </a:cubicBezTo>
                <a:cubicBezTo>
                  <a:pt x="2178" y="9"/>
                  <a:pt x="2174" y="5"/>
                  <a:pt x="2171" y="0"/>
                </a:cubicBezTo>
                <a:cubicBezTo>
                  <a:pt x="2168" y="5"/>
                  <a:pt x="2164" y="9"/>
                  <a:pt x="2160" y="12"/>
                </a:cubicBezTo>
                <a:cubicBezTo>
                  <a:pt x="2164" y="15"/>
                  <a:pt x="2168" y="19"/>
                  <a:pt x="2171" y="24"/>
                </a:cubicBezTo>
                <a:close/>
                <a:moveTo>
                  <a:pt x="2171" y="176"/>
                </a:moveTo>
                <a:cubicBezTo>
                  <a:pt x="2175" y="170"/>
                  <a:pt x="2179" y="165"/>
                  <a:pt x="2185" y="162"/>
                </a:cubicBezTo>
                <a:cubicBezTo>
                  <a:pt x="2180" y="158"/>
                  <a:pt x="2175" y="153"/>
                  <a:pt x="2171" y="147"/>
                </a:cubicBezTo>
                <a:cubicBezTo>
                  <a:pt x="2167" y="153"/>
                  <a:pt x="2163" y="158"/>
                  <a:pt x="2157" y="162"/>
                </a:cubicBezTo>
                <a:cubicBezTo>
                  <a:pt x="2163" y="165"/>
                  <a:pt x="2168" y="170"/>
                  <a:pt x="2171" y="176"/>
                </a:cubicBezTo>
                <a:close/>
                <a:moveTo>
                  <a:pt x="2097" y="329"/>
                </a:moveTo>
                <a:cubicBezTo>
                  <a:pt x="2101" y="321"/>
                  <a:pt x="2107" y="315"/>
                  <a:pt x="2114" y="311"/>
                </a:cubicBezTo>
                <a:cubicBezTo>
                  <a:pt x="2107" y="308"/>
                  <a:pt x="2101" y="302"/>
                  <a:pt x="2097" y="295"/>
                </a:cubicBezTo>
                <a:cubicBezTo>
                  <a:pt x="2093" y="302"/>
                  <a:pt x="2088" y="308"/>
                  <a:pt x="2081" y="311"/>
                </a:cubicBezTo>
                <a:cubicBezTo>
                  <a:pt x="2088" y="315"/>
                  <a:pt x="2093" y="321"/>
                  <a:pt x="2097" y="329"/>
                </a:cubicBezTo>
                <a:close/>
                <a:moveTo>
                  <a:pt x="1949" y="253"/>
                </a:moveTo>
                <a:cubicBezTo>
                  <a:pt x="1953" y="246"/>
                  <a:pt x="1958" y="241"/>
                  <a:pt x="1965" y="237"/>
                </a:cubicBezTo>
                <a:cubicBezTo>
                  <a:pt x="1959" y="233"/>
                  <a:pt x="1953" y="228"/>
                  <a:pt x="1949" y="221"/>
                </a:cubicBezTo>
                <a:cubicBezTo>
                  <a:pt x="1946" y="228"/>
                  <a:pt x="1940" y="233"/>
                  <a:pt x="1934" y="237"/>
                </a:cubicBezTo>
                <a:cubicBezTo>
                  <a:pt x="1940" y="241"/>
                  <a:pt x="1946" y="246"/>
                  <a:pt x="1949" y="253"/>
                </a:cubicBezTo>
                <a:close/>
                <a:moveTo>
                  <a:pt x="2171" y="253"/>
                </a:moveTo>
                <a:cubicBezTo>
                  <a:pt x="2175" y="246"/>
                  <a:pt x="2180" y="241"/>
                  <a:pt x="2187" y="237"/>
                </a:cubicBezTo>
                <a:cubicBezTo>
                  <a:pt x="2180" y="233"/>
                  <a:pt x="2175" y="228"/>
                  <a:pt x="2171" y="221"/>
                </a:cubicBezTo>
                <a:cubicBezTo>
                  <a:pt x="2167" y="228"/>
                  <a:pt x="2162" y="233"/>
                  <a:pt x="2156" y="237"/>
                </a:cubicBezTo>
                <a:cubicBezTo>
                  <a:pt x="2162" y="241"/>
                  <a:pt x="2167" y="246"/>
                  <a:pt x="2171" y="253"/>
                </a:cubicBezTo>
                <a:close/>
                <a:moveTo>
                  <a:pt x="2231" y="472"/>
                </a:moveTo>
                <a:cubicBezTo>
                  <a:pt x="2233" y="475"/>
                  <a:pt x="2235" y="478"/>
                  <a:pt x="2237" y="481"/>
                </a:cubicBezTo>
                <a:cubicBezTo>
                  <a:pt x="2238" y="479"/>
                  <a:pt x="2239" y="477"/>
                  <a:pt x="2241" y="475"/>
                </a:cubicBezTo>
                <a:cubicBezTo>
                  <a:pt x="2243" y="477"/>
                  <a:pt x="2244" y="479"/>
                  <a:pt x="2245" y="481"/>
                </a:cubicBezTo>
                <a:cubicBezTo>
                  <a:pt x="2247" y="478"/>
                  <a:pt x="2249" y="475"/>
                  <a:pt x="2251" y="472"/>
                </a:cubicBezTo>
                <a:cubicBezTo>
                  <a:pt x="2251" y="465"/>
                  <a:pt x="2251" y="465"/>
                  <a:pt x="2251" y="465"/>
                </a:cubicBezTo>
                <a:cubicBezTo>
                  <a:pt x="2253" y="463"/>
                  <a:pt x="2255" y="462"/>
                  <a:pt x="2257" y="461"/>
                </a:cubicBezTo>
                <a:cubicBezTo>
                  <a:pt x="2255" y="461"/>
                  <a:pt x="2253" y="459"/>
                  <a:pt x="2251" y="458"/>
                </a:cubicBezTo>
                <a:cubicBezTo>
                  <a:pt x="2251" y="451"/>
                  <a:pt x="2251" y="451"/>
                  <a:pt x="2251" y="451"/>
                </a:cubicBezTo>
                <a:cubicBezTo>
                  <a:pt x="2249" y="448"/>
                  <a:pt x="2247" y="445"/>
                  <a:pt x="2245" y="442"/>
                </a:cubicBezTo>
                <a:cubicBezTo>
                  <a:pt x="2244" y="444"/>
                  <a:pt x="2243" y="446"/>
                  <a:pt x="2241" y="448"/>
                </a:cubicBezTo>
                <a:cubicBezTo>
                  <a:pt x="2239" y="446"/>
                  <a:pt x="2238" y="444"/>
                  <a:pt x="2237" y="442"/>
                </a:cubicBezTo>
                <a:cubicBezTo>
                  <a:pt x="2235" y="445"/>
                  <a:pt x="2233" y="448"/>
                  <a:pt x="2231" y="451"/>
                </a:cubicBezTo>
                <a:cubicBezTo>
                  <a:pt x="2231" y="458"/>
                  <a:pt x="2231" y="458"/>
                  <a:pt x="2231" y="458"/>
                </a:cubicBezTo>
                <a:cubicBezTo>
                  <a:pt x="2229" y="459"/>
                  <a:pt x="2227" y="461"/>
                  <a:pt x="2225" y="461"/>
                </a:cubicBezTo>
                <a:cubicBezTo>
                  <a:pt x="2227" y="462"/>
                  <a:pt x="2229" y="463"/>
                  <a:pt x="2231" y="465"/>
                </a:cubicBezTo>
                <a:lnTo>
                  <a:pt x="2231" y="472"/>
                </a:lnTo>
                <a:close/>
                <a:moveTo>
                  <a:pt x="4454" y="799"/>
                </a:moveTo>
                <a:cubicBezTo>
                  <a:pt x="4453" y="820"/>
                  <a:pt x="4437" y="836"/>
                  <a:pt x="4417" y="836"/>
                </a:cubicBezTo>
                <a:cubicBezTo>
                  <a:pt x="4396" y="836"/>
                  <a:pt x="4380" y="820"/>
                  <a:pt x="4380" y="799"/>
                </a:cubicBezTo>
                <a:cubicBezTo>
                  <a:pt x="4379" y="820"/>
                  <a:pt x="4363" y="836"/>
                  <a:pt x="4343" y="836"/>
                </a:cubicBezTo>
                <a:cubicBezTo>
                  <a:pt x="4322" y="836"/>
                  <a:pt x="4306" y="820"/>
                  <a:pt x="4306" y="799"/>
                </a:cubicBezTo>
                <a:cubicBezTo>
                  <a:pt x="4305" y="820"/>
                  <a:pt x="4289" y="836"/>
                  <a:pt x="4269" y="836"/>
                </a:cubicBezTo>
                <a:cubicBezTo>
                  <a:pt x="4249" y="836"/>
                  <a:pt x="4232" y="820"/>
                  <a:pt x="4232" y="799"/>
                </a:cubicBezTo>
                <a:cubicBezTo>
                  <a:pt x="4231" y="820"/>
                  <a:pt x="4215" y="836"/>
                  <a:pt x="4195" y="836"/>
                </a:cubicBezTo>
                <a:cubicBezTo>
                  <a:pt x="4175" y="836"/>
                  <a:pt x="4158" y="820"/>
                  <a:pt x="4158" y="799"/>
                </a:cubicBezTo>
                <a:cubicBezTo>
                  <a:pt x="4158" y="820"/>
                  <a:pt x="4141" y="836"/>
                  <a:pt x="4121" y="836"/>
                </a:cubicBezTo>
                <a:cubicBezTo>
                  <a:pt x="4101" y="836"/>
                  <a:pt x="4085" y="820"/>
                  <a:pt x="4084" y="799"/>
                </a:cubicBezTo>
                <a:cubicBezTo>
                  <a:pt x="4084" y="820"/>
                  <a:pt x="4067" y="836"/>
                  <a:pt x="4047" y="836"/>
                </a:cubicBezTo>
                <a:cubicBezTo>
                  <a:pt x="4027" y="836"/>
                  <a:pt x="4011" y="820"/>
                  <a:pt x="4010" y="799"/>
                </a:cubicBezTo>
                <a:cubicBezTo>
                  <a:pt x="4010" y="820"/>
                  <a:pt x="3993" y="836"/>
                  <a:pt x="3973" y="836"/>
                </a:cubicBezTo>
                <a:cubicBezTo>
                  <a:pt x="3953" y="836"/>
                  <a:pt x="3937" y="820"/>
                  <a:pt x="3936" y="799"/>
                </a:cubicBezTo>
                <a:cubicBezTo>
                  <a:pt x="3936" y="820"/>
                  <a:pt x="3920" y="836"/>
                  <a:pt x="3899" y="836"/>
                </a:cubicBezTo>
                <a:cubicBezTo>
                  <a:pt x="3879" y="836"/>
                  <a:pt x="3863" y="820"/>
                  <a:pt x="3862" y="799"/>
                </a:cubicBezTo>
                <a:cubicBezTo>
                  <a:pt x="3862" y="820"/>
                  <a:pt x="3846" y="836"/>
                  <a:pt x="3826" y="836"/>
                </a:cubicBezTo>
                <a:cubicBezTo>
                  <a:pt x="3805" y="836"/>
                  <a:pt x="3789" y="820"/>
                  <a:pt x="3789" y="799"/>
                </a:cubicBezTo>
                <a:cubicBezTo>
                  <a:pt x="3788" y="820"/>
                  <a:pt x="3772" y="836"/>
                  <a:pt x="3752" y="836"/>
                </a:cubicBezTo>
                <a:cubicBezTo>
                  <a:pt x="3731" y="836"/>
                  <a:pt x="3715" y="820"/>
                  <a:pt x="3715" y="799"/>
                </a:cubicBezTo>
                <a:cubicBezTo>
                  <a:pt x="3714" y="820"/>
                  <a:pt x="3698" y="836"/>
                  <a:pt x="3678" y="836"/>
                </a:cubicBezTo>
                <a:cubicBezTo>
                  <a:pt x="3658" y="836"/>
                  <a:pt x="3641" y="820"/>
                  <a:pt x="3641" y="799"/>
                </a:cubicBezTo>
                <a:cubicBezTo>
                  <a:pt x="3640" y="820"/>
                  <a:pt x="3624" y="836"/>
                  <a:pt x="3604" y="836"/>
                </a:cubicBezTo>
                <a:cubicBezTo>
                  <a:pt x="3584" y="836"/>
                  <a:pt x="3567" y="820"/>
                  <a:pt x="3567" y="799"/>
                </a:cubicBezTo>
                <a:cubicBezTo>
                  <a:pt x="3566" y="820"/>
                  <a:pt x="3550" y="836"/>
                  <a:pt x="3530" y="836"/>
                </a:cubicBezTo>
                <a:cubicBezTo>
                  <a:pt x="3510" y="836"/>
                  <a:pt x="3494" y="820"/>
                  <a:pt x="3493" y="799"/>
                </a:cubicBezTo>
                <a:cubicBezTo>
                  <a:pt x="3493" y="820"/>
                  <a:pt x="3476" y="836"/>
                  <a:pt x="3456" y="836"/>
                </a:cubicBezTo>
                <a:cubicBezTo>
                  <a:pt x="3436" y="836"/>
                  <a:pt x="3419" y="819"/>
                  <a:pt x="3419" y="799"/>
                </a:cubicBezTo>
                <a:cubicBezTo>
                  <a:pt x="3419" y="819"/>
                  <a:pt x="3403" y="836"/>
                  <a:pt x="3382" y="836"/>
                </a:cubicBezTo>
                <a:cubicBezTo>
                  <a:pt x="3362" y="836"/>
                  <a:pt x="3346" y="820"/>
                  <a:pt x="3345" y="799"/>
                </a:cubicBezTo>
                <a:cubicBezTo>
                  <a:pt x="3345" y="820"/>
                  <a:pt x="3329" y="836"/>
                  <a:pt x="3308" y="836"/>
                </a:cubicBezTo>
                <a:cubicBezTo>
                  <a:pt x="3288" y="836"/>
                  <a:pt x="3272" y="820"/>
                  <a:pt x="3271" y="799"/>
                </a:cubicBezTo>
                <a:cubicBezTo>
                  <a:pt x="3271" y="820"/>
                  <a:pt x="3255" y="836"/>
                  <a:pt x="3234" y="836"/>
                </a:cubicBezTo>
                <a:cubicBezTo>
                  <a:pt x="3214" y="836"/>
                  <a:pt x="3198" y="820"/>
                  <a:pt x="3197" y="799"/>
                </a:cubicBezTo>
                <a:cubicBezTo>
                  <a:pt x="3197" y="820"/>
                  <a:pt x="3181" y="836"/>
                  <a:pt x="3161" y="836"/>
                </a:cubicBezTo>
                <a:cubicBezTo>
                  <a:pt x="3140" y="836"/>
                  <a:pt x="3124" y="820"/>
                  <a:pt x="3124" y="799"/>
                </a:cubicBezTo>
                <a:cubicBezTo>
                  <a:pt x="3123" y="820"/>
                  <a:pt x="3107" y="836"/>
                  <a:pt x="3087" y="836"/>
                </a:cubicBezTo>
                <a:cubicBezTo>
                  <a:pt x="3066" y="836"/>
                  <a:pt x="3050" y="819"/>
                  <a:pt x="3050" y="799"/>
                </a:cubicBezTo>
                <a:cubicBezTo>
                  <a:pt x="3049" y="819"/>
                  <a:pt x="3033" y="836"/>
                  <a:pt x="3013" y="836"/>
                </a:cubicBezTo>
                <a:cubicBezTo>
                  <a:pt x="2993" y="836"/>
                  <a:pt x="2976" y="820"/>
                  <a:pt x="2976" y="799"/>
                </a:cubicBezTo>
                <a:cubicBezTo>
                  <a:pt x="2975" y="820"/>
                  <a:pt x="2959" y="836"/>
                  <a:pt x="2939" y="836"/>
                </a:cubicBezTo>
                <a:cubicBezTo>
                  <a:pt x="2919" y="836"/>
                  <a:pt x="2902" y="820"/>
                  <a:pt x="2902" y="799"/>
                </a:cubicBezTo>
                <a:cubicBezTo>
                  <a:pt x="2902" y="820"/>
                  <a:pt x="2885" y="836"/>
                  <a:pt x="2865" y="836"/>
                </a:cubicBezTo>
                <a:cubicBezTo>
                  <a:pt x="2845" y="836"/>
                  <a:pt x="2828" y="820"/>
                  <a:pt x="2828" y="799"/>
                </a:cubicBezTo>
                <a:cubicBezTo>
                  <a:pt x="2828" y="820"/>
                  <a:pt x="2811" y="836"/>
                  <a:pt x="2791" y="836"/>
                </a:cubicBezTo>
                <a:cubicBezTo>
                  <a:pt x="2771" y="836"/>
                  <a:pt x="2755" y="820"/>
                  <a:pt x="2754" y="799"/>
                </a:cubicBezTo>
                <a:cubicBezTo>
                  <a:pt x="2754" y="820"/>
                  <a:pt x="2737" y="836"/>
                  <a:pt x="2717" y="836"/>
                </a:cubicBezTo>
                <a:cubicBezTo>
                  <a:pt x="2697" y="836"/>
                  <a:pt x="2681" y="819"/>
                  <a:pt x="2680" y="799"/>
                </a:cubicBezTo>
                <a:cubicBezTo>
                  <a:pt x="2680" y="819"/>
                  <a:pt x="2664" y="836"/>
                  <a:pt x="2643" y="836"/>
                </a:cubicBezTo>
                <a:cubicBezTo>
                  <a:pt x="2623" y="836"/>
                  <a:pt x="2607" y="820"/>
                  <a:pt x="2606" y="799"/>
                </a:cubicBezTo>
                <a:cubicBezTo>
                  <a:pt x="2606" y="820"/>
                  <a:pt x="2590" y="836"/>
                  <a:pt x="2569" y="836"/>
                </a:cubicBezTo>
                <a:cubicBezTo>
                  <a:pt x="2549" y="836"/>
                  <a:pt x="2533" y="820"/>
                  <a:pt x="2533" y="799"/>
                </a:cubicBezTo>
                <a:cubicBezTo>
                  <a:pt x="2532" y="820"/>
                  <a:pt x="2516" y="836"/>
                  <a:pt x="2496" y="836"/>
                </a:cubicBezTo>
                <a:cubicBezTo>
                  <a:pt x="2475" y="836"/>
                  <a:pt x="2459" y="820"/>
                  <a:pt x="2459" y="799"/>
                </a:cubicBezTo>
                <a:cubicBezTo>
                  <a:pt x="2458" y="820"/>
                  <a:pt x="2442" y="836"/>
                  <a:pt x="2422" y="836"/>
                </a:cubicBezTo>
                <a:cubicBezTo>
                  <a:pt x="2401" y="836"/>
                  <a:pt x="2385" y="820"/>
                  <a:pt x="2385" y="799"/>
                </a:cubicBezTo>
                <a:cubicBezTo>
                  <a:pt x="2384" y="820"/>
                  <a:pt x="2368" y="836"/>
                  <a:pt x="2348" y="836"/>
                </a:cubicBezTo>
                <a:cubicBezTo>
                  <a:pt x="2328" y="836"/>
                  <a:pt x="2311" y="819"/>
                  <a:pt x="2311" y="799"/>
                </a:cubicBezTo>
                <a:cubicBezTo>
                  <a:pt x="2311" y="819"/>
                  <a:pt x="2294" y="836"/>
                  <a:pt x="2274" y="836"/>
                </a:cubicBezTo>
                <a:cubicBezTo>
                  <a:pt x="2265" y="836"/>
                  <a:pt x="2257" y="833"/>
                  <a:pt x="2251" y="828"/>
                </a:cubicBezTo>
                <a:cubicBezTo>
                  <a:pt x="2251" y="818"/>
                  <a:pt x="2251" y="818"/>
                  <a:pt x="2251" y="818"/>
                </a:cubicBezTo>
                <a:cubicBezTo>
                  <a:pt x="2248" y="812"/>
                  <a:pt x="2245" y="806"/>
                  <a:pt x="2245" y="799"/>
                </a:cubicBezTo>
                <a:cubicBezTo>
                  <a:pt x="2245" y="805"/>
                  <a:pt x="2243" y="810"/>
                  <a:pt x="2241" y="815"/>
                </a:cubicBezTo>
                <a:cubicBezTo>
                  <a:pt x="2239" y="811"/>
                  <a:pt x="2237" y="805"/>
                  <a:pt x="2237" y="799"/>
                </a:cubicBezTo>
                <a:cubicBezTo>
                  <a:pt x="2237" y="806"/>
                  <a:pt x="2234" y="813"/>
                  <a:pt x="2231" y="818"/>
                </a:cubicBezTo>
                <a:cubicBezTo>
                  <a:pt x="2231" y="828"/>
                  <a:pt x="2231" y="828"/>
                  <a:pt x="2231" y="828"/>
                </a:cubicBezTo>
                <a:cubicBezTo>
                  <a:pt x="2225" y="833"/>
                  <a:pt x="2217" y="836"/>
                  <a:pt x="2208" y="836"/>
                </a:cubicBezTo>
                <a:cubicBezTo>
                  <a:pt x="2188" y="836"/>
                  <a:pt x="2172" y="820"/>
                  <a:pt x="2171" y="799"/>
                </a:cubicBezTo>
                <a:cubicBezTo>
                  <a:pt x="2171" y="820"/>
                  <a:pt x="2154" y="836"/>
                  <a:pt x="2134" y="836"/>
                </a:cubicBezTo>
                <a:cubicBezTo>
                  <a:pt x="2114" y="836"/>
                  <a:pt x="2098" y="820"/>
                  <a:pt x="2097" y="799"/>
                </a:cubicBezTo>
                <a:cubicBezTo>
                  <a:pt x="2097" y="820"/>
                  <a:pt x="2081" y="836"/>
                  <a:pt x="2060" y="836"/>
                </a:cubicBezTo>
                <a:cubicBezTo>
                  <a:pt x="2040" y="836"/>
                  <a:pt x="2024" y="820"/>
                  <a:pt x="2023" y="799"/>
                </a:cubicBezTo>
                <a:cubicBezTo>
                  <a:pt x="2023" y="820"/>
                  <a:pt x="2007" y="836"/>
                  <a:pt x="1986" y="836"/>
                </a:cubicBezTo>
                <a:cubicBezTo>
                  <a:pt x="1966" y="836"/>
                  <a:pt x="1950" y="820"/>
                  <a:pt x="1949" y="799"/>
                </a:cubicBezTo>
                <a:cubicBezTo>
                  <a:pt x="1949" y="820"/>
                  <a:pt x="1933" y="836"/>
                  <a:pt x="1912" y="836"/>
                </a:cubicBezTo>
                <a:cubicBezTo>
                  <a:pt x="1892" y="836"/>
                  <a:pt x="1876" y="820"/>
                  <a:pt x="1876" y="799"/>
                </a:cubicBezTo>
                <a:cubicBezTo>
                  <a:pt x="1875" y="820"/>
                  <a:pt x="1859" y="836"/>
                  <a:pt x="1839" y="836"/>
                </a:cubicBezTo>
                <a:cubicBezTo>
                  <a:pt x="1818" y="836"/>
                  <a:pt x="1802" y="820"/>
                  <a:pt x="1802" y="799"/>
                </a:cubicBezTo>
                <a:cubicBezTo>
                  <a:pt x="1801" y="820"/>
                  <a:pt x="1785" y="836"/>
                  <a:pt x="1765" y="836"/>
                </a:cubicBezTo>
                <a:cubicBezTo>
                  <a:pt x="1745" y="836"/>
                  <a:pt x="1728" y="820"/>
                  <a:pt x="1728" y="799"/>
                </a:cubicBezTo>
                <a:cubicBezTo>
                  <a:pt x="1727" y="820"/>
                  <a:pt x="1711" y="836"/>
                  <a:pt x="1691" y="836"/>
                </a:cubicBezTo>
                <a:cubicBezTo>
                  <a:pt x="1671" y="836"/>
                  <a:pt x="1654" y="820"/>
                  <a:pt x="1654" y="799"/>
                </a:cubicBezTo>
                <a:cubicBezTo>
                  <a:pt x="1654" y="820"/>
                  <a:pt x="1637" y="836"/>
                  <a:pt x="1617" y="836"/>
                </a:cubicBezTo>
                <a:cubicBezTo>
                  <a:pt x="1597" y="836"/>
                  <a:pt x="1580" y="820"/>
                  <a:pt x="1580" y="799"/>
                </a:cubicBezTo>
                <a:cubicBezTo>
                  <a:pt x="1580" y="820"/>
                  <a:pt x="1563" y="836"/>
                  <a:pt x="1543" y="836"/>
                </a:cubicBezTo>
                <a:cubicBezTo>
                  <a:pt x="1523" y="836"/>
                  <a:pt x="1507" y="820"/>
                  <a:pt x="1506" y="799"/>
                </a:cubicBezTo>
                <a:cubicBezTo>
                  <a:pt x="1506" y="820"/>
                  <a:pt x="1489" y="836"/>
                  <a:pt x="1469" y="836"/>
                </a:cubicBezTo>
                <a:cubicBezTo>
                  <a:pt x="1449" y="836"/>
                  <a:pt x="1433" y="820"/>
                  <a:pt x="1432" y="799"/>
                </a:cubicBezTo>
                <a:cubicBezTo>
                  <a:pt x="1432" y="820"/>
                  <a:pt x="1416" y="836"/>
                  <a:pt x="1395" y="836"/>
                </a:cubicBezTo>
                <a:cubicBezTo>
                  <a:pt x="1375" y="836"/>
                  <a:pt x="1359" y="820"/>
                  <a:pt x="1358" y="799"/>
                </a:cubicBezTo>
                <a:cubicBezTo>
                  <a:pt x="1358" y="820"/>
                  <a:pt x="1342" y="836"/>
                  <a:pt x="1321" y="836"/>
                </a:cubicBezTo>
                <a:cubicBezTo>
                  <a:pt x="1301" y="836"/>
                  <a:pt x="1285" y="820"/>
                  <a:pt x="1285" y="799"/>
                </a:cubicBezTo>
                <a:cubicBezTo>
                  <a:pt x="1284" y="820"/>
                  <a:pt x="1268" y="836"/>
                  <a:pt x="1248" y="836"/>
                </a:cubicBezTo>
                <a:cubicBezTo>
                  <a:pt x="1227" y="836"/>
                  <a:pt x="1211" y="820"/>
                  <a:pt x="1211" y="799"/>
                </a:cubicBezTo>
                <a:cubicBezTo>
                  <a:pt x="1210" y="820"/>
                  <a:pt x="1194" y="836"/>
                  <a:pt x="1174" y="836"/>
                </a:cubicBezTo>
                <a:cubicBezTo>
                  <a:pt x="1153" y="836"/>
                  <a:pt x="1137" y="820"/>
                  <a:pt x="1137" y="799"/>
                </a:cubicBezTo>
                <a:cubicBezTo>
                  <a:pt x="1136" y="820"/>
                  <a:pt x="1120" y="836"/>
                  <a:pt x="1100" y="836"/>
                </a:cubicBezTo>
                <a:cubicBezTo>
                  <a:pt x="1080" y="836"/>
                  <a:pt x="1063" y="820"/>
                  <a:pt x="1063" y="799"/>
                </a:cubicBezTo>
                <a:cubicBezTo>
                  <a:pt x="1062" y="820"/>
                  <a:pt x="1046" y="836"/>
                  <a:pt x="1026" y="836"/>
                </a:cubicBezTo>
                <a:cubicBezTo>
                  <a:pt x="1006" y="836"/>
                  <a:pt x="989" y="820"/>
                  <a:pt x="989" y="799"/>
                </a:cubicBezTo>
                <a:cubicBezTo>
                  <a:pt x="989" y="820"/>
                  <a:pt x="972" y="836"/>
                  <a:pt x="952" y="836"/>
                </a:cubicBezTo>
                <a:cubicBezTo>
                  <a:pt x="932" y="836"/>
                  <a:pt x="915" y="819"/>
                  <a:pt x="915" y="799"/>
                </a:cubicBezTo>
                <a:cubicBezTo>
                  <a:pt x="915" y="819"/>
                  <a:pt x="898" y="836"/>
                  <a:pt x="878" y="836"/>
                </a:cubicBezTo>
                <a:cubicBezTo>
                  <a:pt x="858" y="836"/>
                  <a:pt x="842" y="820"/>
                  <a:pt x="841" y="799"/>
                </a:cubicBezTo>
                <a:cubicBezTo>
                  <a:pt x="841" y="820"/>
                  <a:pt x="824" y="836"/>
                  <a:pt x="804" y="836"/>
                </a:cubicBezTo>
                <a:cubicBezTo>
                  <a:pt x="784" y="836"/>
                  <a:pt x="768" y="820"/>
                  <a:pt x="767" y="799"/>
                </a:cubicBezTo>
                <a:cubicBezTo>
                  <a:pt x="767" y="820"/>
                  <a:pt x="751" y="836"/>
                  <a:pt x="730" y="836"/>
                </a:cubicBezTo>
                <a:cubicBezTo>
                  <a:pt x="710" y="836"/>
                  <a:pt x="694" y="820"/>
                  <a:pt x="693" y="799"/>
                </a:cubicBezTo>
                <a:cubicBezTo>
                  <a:pt x="693" y="820"/>
                  <a:pt x="677" y="836"/>
                  <a:pt x="657" y="836"/>
                </a:cubicBezTo>
                <a:cubicBezTo>
                  <a:pt x="636" y="836"/>
                  <a:pt x="620" y="820"/>
                  <a:pt x="620" y="799"/>
                </a:cubicBezTo>
                <a:cubicBezTo>
                  <a:pt x="619" y="820"/>
                  <a:pt x="603" y="836"/>
                  <a:pt x="583" y="836"/>
                </a:cubicBezTo>
                <a:cubicBezTo>
                  <a:pt x="562" y="836"/>
                  <a:pt x="546" y="819"/>
                  <a:pt x="546" y="799"/>
                </a:cubicBezTo>
                <a:cubicBezTo>
                  <a:pt x="545" y="819"/>
                  <a:pt x="529" y="836"/>
                  <a:pt x="509" y="836"/>
                </a:cubicBezTo>
                <a:cubicBezTo>
                  <a:pt x="489" y="836"/>
                  <a:pt x="472" y="820"/>
                  <a:pt x="472" y="799"/>
                </a:cubicBezTo>
                <a:cubicBezTo>
                  <a:pt x="471" y="820"/>
                  <a:pt x="455" y="836"/>
                  <a:pt x="435" y="836"/>
                </a:cubicBezTo>
                <a:cubicBezTo>
                  <a:pt x="415" y="836"/>
                  <a:pt x="398" y="820"/>
                  <a:pt x="398" y="799"/>
                </a:cubicBezTo>
                <a:cubicBezTo>
                  <a:pt x="397" y="820"/>
                  <a:pt x="381" y="836"/>
                  <a:pt x="361" y="836"/>
                </a:cubicBezTo>
                <a:cubicBezTo>
                  <a:pt x="341" y="836"/>
                  <a:pt x="324" y="820"/>
                  <a:pt x="324" y="799"/>
                </a:cubicBezTo>
                <a:cubicBezTo>
                  <a:pt x="324" y="820"/>
                  <a:pt x="307" y="836"/>
                  <a:pt x="287" y="836"/>
                </a:cubicBezTo>
                <a:cubicBezTo>
                  <a:pt x="267" y="836"/>
                  <a:pt x="251" y="820"/>
                  <a:pt x="250" y="799"/>
                </a:cubicBezTo>
                <a:cubicBezTo>
                  <a:pt x="250" y="820"/>
                  <a:pt x="233" y="836"/>
                  <a:pt x="213" y="836"/>
                </a:cubicBezTo>
                <a:cubicBezTo>
                  <a:pt x="193" y="836"/>
                  <a:pt x="177" y="819"/>
                  <a:pt x="176" y="799"/>
                </a:cubicBezTo>
                <a:cubicBezTo>
                  <a:pt x="176" y="819"/>
                  <a:pt x="160" y="836"/>
                  <a:pt x="139" y="836"/>
                </a:cubicBezTo>
                <a:cubicBezTo>
                  <a:pt x="119" y="836"/>
                  <a:pt x="103" y="820"/>
                  <a:pt x="102" y="799"/>
                </a:cubicBezTo>
                <a:cubicBezTo>
                  <a:pt x="102" y="820"/>
                  <a:pt x="86" y="836"/>
                  <a:pt x="65" y="836"/>
                </a:cubicBezTo>
                <a:cubicBezTo>
                  <a:pt x="45" y="836"/>
                  <a:pt x="29" y="820"/>
                  <a:pt x="28" y="799"/>
                </a:cubicBezTo>
                <a:cubicBezTo>
                  <a:pt x="28" y="817"/>
                  <a:pt x="16" y="831"/>
                  <a:pt x="0" y="835"/>
                </a:cubicBezTo>
                <a:cubicBezTo>
                  <a:pt x="0" y="838"/>
                  <a:pt x="0" y="838"/>
                  <a:pt x="0" y="838"/>
                </a:cubicBezTo>
                <a:cubicBezTo>
                  <a:pt x="16" y="842"/>
                  <a:pt x="27" y="856"/>
                  <a:pt x="27" y="873"/>
                </a:cubicBezTo>
                <a:cubicBezTo>
                  <a:pt x="27" y="891"/>
                  <a:pt x="16" y="905"/>
                  <a:pt x="0" y="909"/>
                </a:cubicBezTo>
                <a:cubicBezTo>
                  <a:pt x="0" y="914"/>
                  <a:pt x="0" y="914"/>
                  <a:pt x="0" y="914"/>
                </a:cubicBezTo>
                <a:cubicBezTo>
                  <a:pt x="15" y="918"/>
                  <a:pt x="26" y="932"/>
                  <a:pt x="26" y="948"/>
                </a:cubicBezTo>
                <a:cubicBezTo>
                  <a:pt x="26" y="965"/>
                  <a:pt x="15" y="979"/>
                  <a:pt x="0" y="983"/>
                </a:cubicBezTo>
                <a:cubicBezTo>
                  <a:pt x="0" y="990"/>
                  <a:pt x="0" y="990"/>
                  <a:pt x="0" y="990"/>
                </a:cubicBezTo>
                <a:cubicBezTo>
                  <a:pt x="14" y="994"/>
                  <a:pt x="25" y="1007"/>
                  <a:pt x="25" y="1023"/>
                </a:cubicBezTo>
                <a:cubicBezTo>
                  <a:pt x="25" y="1039"/>
                  <a:pt x="14" y="1053"/>
                  <a:pt x="0" y="1057"/>
                </a:cubicBezTo>
                <a:cubicBezTo>
                  <a:pt x="0" y="1066"/>
                  <a:pt x="0" y="1066"/>
                  <a:pt x="0" y="1066"/>
                </a:cubicBezTo>
                <a:cubicBezTo>
                  <a:pt x="14" y="1070"/>
                  <a:pt x="24" y="1083"/>
                  <a:pt x="24" y="1098"/>
                </a:cubicBezTo>
                <a:cubicBezTo>
                  <a:pt x="24" y="1114"/>
                  <a:pt x="14" y="1126"/>
                  <a:pt x="0" y="1130"/>
                </a:cubicBezTo>
                <a:cubicBezTo>
                  <a:pt x="0" y="1142"/>
                  <a:pt x="0" y="1142"/>
                  <a:pt x="0" y="1142"/>
                </a:cubicBezTo>
                <a:cubicBezTo>
                  <a:pt x="13" y="1146"/>
                  <a:pt x="23" y="1158"/>
                  <a:pt x="23" y="1173"/>
                </a:cubicBezTo>
                <a:cubicBezTo>
                  <a:pt x="23" y="1188"/>
                  <a:pt x="13" y="1200"/>
                  <a:pt x="0" y="1204"/>
                </a:cubicBezTo>
                <a:cubicBezTo>
                  <a:pt x="0" y="1219"/>
                  <a:pt x="0" y="1219"/>
                  <a:pt x="0" y="1219"/>
                </a:cubicBezTo>
                <a:cubicBezTo>
                  <a:pt x="12" y="1222"/>
                  <a:pt x="22" y="1234"/>
                  <a:pt x="22" y="1248"/>
                </a:cubicBezTo>
                <a:cubicBezTo>
                  <a:pt x="22" y="1262"/>
                  <a:pt x="12" y="1274"/>
                  <a:pt x="0" y="1278"/>
                </a:cubicBezTo>
                <a:cubicBezTo>
                  <a:pt x="0" y="1295"/>
                  <a:pt x="0" y="1295"/>
                  <a:pt x="0" y="1295"/>
                </a:cubicBezTo>
                <a:cubicBezTo>
                  <a:pt x="12" y="1298"/>
                  <a:pt x="21" y="1310"/>
                  <a:pt x="21" y="1323"/>
                </a:cubicBezTo>
                <a:cubicBezTo>
                  <a:pt x="21" y="1337"/>
                  <a:pt x="12" y="1348"/>
                  <a:pt x="0" y="1351"/>
                </a:cubicBezTo>
                <a:cubicBezTo>
                  <a:pt x="0" y="1371"/>
                  <a:pt x="0" y="1371"/>
                  <a:pt x="0" y="1371"/>
                </a:cubicBezTo>
                <a:cubicBezTo>
                  <a:pt x="11" y="1375"/>
                  <a:pt x="19" y="1385"/>
                  <a:pt x="19" y="1398"/>
                </a:cubicBezTo>
                <a:cubicBezTo>
                  <a:pt x="19" y="1411"/>
                  <a:pt x="11" y="1422"/>
                  <a:pt x="0" y="1425"/>
                </a:cubicBezTo>
                <a:cubicBezTo>
                  <a:pt x="0" y="1447"/>
                  <a:pt x="0" y="1447"/>
                  <a:pt x="0" y="1447"/>
                </a:cubicBezTo>
                <a:cubicBezTo>
                  <a:pt x="10" y="1451"/>
                  <a:pt x="18" y="1461"/>
                  <a:pt x="18" y="1473"/>
                </a:cubicBezTo>
                <a:cubicBezTo>
                  <a:pt x="18" y="1485"/>
                  <a:pt x="10" y="1495"/>
                  <a:pt x="0" y="1499"/>
                </a:cubicBezTo>
                <a:cubicBezTo>
                  <a:pt x="0" y="1524"/>
                  <a:pt x="0" y="1524"/>
                  <a:pt x="0" y="1524"/>
                </a:cubicBezTo>
                <a:cubicBezTo>
                  <a:pt x="10" y="1527"/>
                  <a:pt x="17" y="1537"/>
                  <a:pt x="17" y="1548"/>
                </a:cubicBezTo>
                <a:cubicBezTo>
                  <a:pt x="17" y="1559"/>
                  <a:pt x="10" y="1569"/>
                  <a:pt x="0" y="1572"/>
                </a:cubicBezTo>
                <a:cubicBezTo>
                  <a:pt x="0" y="1600"/>
                  <a:pt x="0" y="1600"/>
                  <a:pt x="0" y="1600"/>
                </a:cubicBezTo>
                <a:cubicBezTo>
                  <a:pt x="9" y="1604"/>
                  <a:pt x="15" y="1613"/>
                  <a:pt x="15" y="1623"/>
                </a:cubicBezTo>
                <a:cubicBezTo>
                  <a:pt x="15" y="1633"/>
                  <a:pt x="9" y="1642"/>
                  <a:pt x="0" y="1646"/>
                </a:cubicBezTo>
                <a:cubicBezTo>
                  <a:pt x="0" y="1677"/>
                  <a:pt x="0" y="1677"/>
                  <a:pt x="0" y="1677"/>
                </a:cubicBezTo>
                <a:cubicBezTo>
                  <a:pt x="8" y="1680"/>
                  <a:pt x="14" y="1688"/>
                  <a:pt x="14" y="1698"/>
                </a:cubicBezTo>
                <a:cubicBezTo>
                  <a:pt x="14" y="1708"/>
                  <a:pt x="8" y="1716"/>
                  <a:pt x="0" y="1719"/>
                </a:cubicBezTo>
                <a:cubicBezTo>
                  <a:pt x="0" y="1753"/>
                  <a:pt x="0" y="1753"/>
                  <a:pt x="0" y="1753"/>
                </a:cubicBezTo>
                <a:cubicBezTo>
                  <a:pt x="7" y="1756"/>
                  <a:pt x="13" y="1764"/>
                  <a:pt x="13" y="1773"/>
                </a:cubicBezTo>
                <a:cubicBezTo>
                  <a:pt x="13" y="1782"/>
                  <a:pt x="7" y="1789"/>
                  <a:pt x="0" y="1793"/>
                </a:cubicBezTo>
                <a:cubicBezTo>
                  <a:pt x="0" y="1830"/>
                  <a:pt x="0" y="1830"/>
                  <a:pt x="0" y="1830"/>
                </a:cubicBezTo>
                <a:cubicBezTo>
                  <a:pt x="7" y="1833"/>
                  <a:pt x="11" y="1840"/>
                  <a:pt x="11" y="1848"/>
                </a:cubicBezTo>
                <a:cubicBezTo>
                  <a:pt x="11" y="1856"/>
                  <a:pt x="7" y="1863"/>
                  <a:pt x="0" y="1866"/>
                </a:cubicBezTo>
                <a:cubicBezTo>
                  <a:pt x="0" y="1906"/>
                  <a:pt x="0" y="1906"/>
                  <a:pt x="0" y="1906"/>
                </a:cubicBezTo>
                <a:cubicBezTo>
                  <a:pt x="6" y="1909"/>
                  <a:pt x="10" y="1916"/>
                  <a:pt x="10" y="1923"/>
                </a:cubicBezTo>
                <a:cubicBezTo>
                  <a:pt x="10" y="1930"/>
                  <a:pt x="6" y="1936"/>
                  <a:pt x="0" y="1939"/>
                </a:cubicBezTo>
                <a:cubicBezTo>
                  <a:pt x="0" y="1983"/>
                  <a:pt x="0" y="1983"/>
                  <a:pt x="0" y="1983"/>
                </a:cubicBezTo>
                <a:cubicBezTo>
                  <a:pt x="5" y="1986"/>
                  <a:pt x="8" y="1992"/>
                  <a:pt x="8" y="1998"/>
                </a:cubicBezTo>
                <a:cubicBezTo>
                  <a:pt x="8" y="2004"/>
                  <a:pt x="5" y="2010"/>
                  <a:pt x="0" y="2013"/>
                </a:cubicBezTo>
                <a:cubicBezTo>
                  <a:pt x="0" y="2060"/>
                  <a:pt x="0" y="2060"/>
                  <a:pt x="0" y="2060"/>
                </a:cubicBezTo>
                <a:cubicBezTo>
                  <a:pt x="4" y="2063"/>
                  <a:pt x="7" y="2067"/>
                  <a:pt x="7" y="2073"/>
                </a:cubicBezTo>
                <a:cubicBezTo>
                  <a:pt x="7" y="2078"/>
                  <a:pt x="4" y="2083"/>
                  <a:pt x="0" y="2086"/>
                </a:cubicBezTo>
                <a:cubicBezTo>
                  <a:pt x="0" y="2137"/>
                  <a:pt x="0" y="2137"/>
                  <a:pt x="0" y="2137"/>
                </a:cubicBezTo>
                <a:cubicBezTo>
                  <a:pt x="3" y="2139"/>
                  <a:pt x="5" y="2143"/>
                  <a:pt x="5" y="2148"/>
                </a:cubicBezTo>
                <a:cubicBezTo>
                  <a:pt x="5" y="2152"/>
                  <a:pt x="3" y="2156"/>
                  <a:pt x="0" y="2159"/>
                </a:cubicBezTo>
                <a:cubicBezTo>
                  <a:pt x="0" y="2214"/>
                  <a:pt x="0" y="2214"/>
                  <a:pt x="0" y="2214"/>
                </a:cubicBezTo>
                <a:cubicBezTo>
                  <a:pt x="2" y="2216"/>
                  <a:pt x="4" y="2219"/>
                  <a:pt x="4" y="2223"/>
                </a:cubicBezTo>
                <a:cubicBezTo>
                  <a:pt x="4" y="2226"/>
                  <a:pt x="2" y="2229"/>
                  <a:pt x="0" y="2232"/>
                </a:cubicBezTo>
                <a:cubicBezTo>
                  <a:pt x="0" y="2291"/>
                  <a:pt x="0" y="2291"/>
                  <a:pt x="0" y="2291"/>
                </a:cubicBezTo>
                <a:cubicBezTo>
                  <a:pt x="1" y="2293"/>
                  <a:pt x="2" y="2295"/>
                  <a:pt x="2" y="2298"/>
                </a:cubicBezTo>
                <a:cubicBezTo>
                  <a:pt x="2" y="2300"/>
                  <a:pt x="1" y="2303"/>
                  <a:pt x="0" y="2304"/>
                </a:cubicBezTo>
                <a:cubicBezTo>
                  <a:pt x="0" y="2370"/>
                  <a:pt x="0" y="2370"/>
                  <a:pt x="0" y="2370"/>
                </a:cubicBezTo>
                <a:cubicBezTo>
                  <a:pt x="0" y="2371"/>
                  <a:pt x="0" y="2372"/>
                  <a:pt x="0" y="2373"/>
                </a:cubicBezTo>
                <a:cubicBezTo>
                  <a:pt x="0" y="2374"/>
                  <a:pt x="0" y="2375"/>
                  <a:pt x="0" y="2376"/>
                </a:cubicBezTo>
                <a:cubicBezTo>
                  <a:pt x="0" y="2524"/>
                  <a:pt x="0" y="2524"/>
                  <a:pt x="0" y="2524"/>
                </a:cubicBezTo>
                <a:cubicBezTo>
                  <a:pt x="60" y="2524"/>
                  <a:pt x="60" y="2524"/>
                  <a:pt x="60" y="2524"/>
                </a:cubicBezTo>
                <a:cubicBezTo>
                  <a:pt x="60" y="2524"/>
                  <a:pt x="60" y="2523"/>
                  <a:pt x="60" y="2523"/>
                </a:cubicBezTo>
                <a:cubicBezTo>
                  <a:pt x="60" y="2519"/>
                  <a:pt x="62" y="2517"/>
                  <a:pt x="65" y="2517"/>
                </a:cubicBezTo>
                <a:cubicBezTo>
                  <a:pt x="68" y="2517"/>
                  <a:pt x="71" y="2519"/>
                  <a:pt x="71" y="2523"/>
                </a:cubicBezTo>
                <a:cubicBezTo>
                  <a:pt x="71" y="2523"/>
                  <a:pt x="71" y="2524"/>
                  <a:pt x="70" y="2524"/>
                </a:cubicBezTo>
                <a:cubicBezTo>
                  <a:pt x="134" y="2524"/>
                  <a:pt x="134" y="2524"/>
                  <a:pt x="134" y="2524"/>
                </a:cubicBezTo>
                <a:cubicBezTo>
                  <a:pt x="134" y="2524"/>
                  <a:pt x="134" y="2523"/>
                  <a:pt x="134" y="2523"/>
                </a:cubicBezTo>
                <a:cubicBezTo>
                  <a:pt x="134" y="2519"/>
                  <a:pt x="136" y="2517"/>
                  <a:pt x="139" y="2517"/>
                </a:cubicBezTo>
                <a:cubicBezTo>
                  <a:pt x="142" y="2517"/>
                  <a:pt x="145" y="2519"/>
                  <a:pt x="145" y="2523"/>
                </a:cubicBezTo>
                <a:cubicBezTo>
                  <a:pt x="145" y="2523"/>
                  <a:pt x="145" y="2524"/>
                  <a:pt x="144" y="2524"/>
                </a:cubicBezTo>
                <a:cubicBezTo>
                  <a:pt x="208" y="2524"/>
                  <a:pt x="208" y="2524"/>
                  <a:pt x="208" y="2524"/>
                </a:cubicBezTo>
                <a:cubicBezTo>
                  <a:pt x="208" y="2524"/>
                  <a:pt x="208" y="2523"/>
                  <a:pt x="208" y="2523"/>
                </a:cubicBezTo>
                <a:cubicBezTo>
                  <a:pt x="208" y="2519"/>
                  <a:pt x="210" y="2517"/>
                  <a:pt x="213" y="2517"/>
                </a:cubicBezTo>
                <a:cubicBezTo>
                  <a:pt x="216" y="2517"/>
                  <a:pt x="219" y="2519"/>
                  <a:pt x="219" y="2523"/>
                </a:cubicBezTo>
                <a:cubicBezTo>
                  <a:pt x="219" y="2523"/>
                  <a:pt x="218" y="2524"/>
                  <a:pt x="218" y="2524"/>
                </a:cubicBezTo>
                <a:cubicBezTo>
                  <a:pt x="282" y="2524"/>
                  <a:pt x="282" y="2524"/>
                  <a:pt x="282" y="2524"/>
                </a:cubicBezTo>
                <a:cubicBezTo>
                  <a:pt x="282" y="2524"/>
                  <a:pt x="282" y="2523"/>
                  <a:pt x="282" y="2523"/>
                </a:cubicBezTo>
                <a:cubicBezTo>
                  <a:pt x="282" y="2519"/>
                  <a:pt x="284" y="2517"/>
                  <a:pt x="287" y="2517"/>
                </a:cubicBezTo>
                <a:cubicBezTo>
                  <a:pt x="290" y="2517"/>
                  <a:pt x="293" y="2519"/>
                  <a:pt x="293" y="2523"/>
                </a:cubicBezTo>
                <a:cubicBezTo>
                  <a:pt x="293" y="2523"/>
                  <a:pt x="292" y="2524"/>
                  <a:pt x="292" y="2524"/>
                </a:cubicBezTo>
                <a:cubicBezTo>
                  <a:pt x="356" y="2524"/>
                  <a:pt x="356" y="2524"/>
                  <a:pt x="356" y="2524"/>
                </a:cubicBezTo>
                <a:cubicBezTo>
                  <a:pt x="356" y="2524"/>
                  <a:pt x="355" y="2523"/>
                  <a:pt x="355" y="2523"/>
                </a:cubicBezTo>
                <a:cubicBezTo>
                  <a:pt x="355" y="2519"/>
                  <a:pt x="358" y="2517"/>
                  <a:pt x="361" y="2517"/>
                </a:cubicBezTo>
                <a:cubicBezTo>
                  <a:pt x="364" y="2517"/>
                  <a:pt x="367" y="2519"/>
                  <a:pt x="367" y="2523"/>
                </a:cubicBezTo>
                <a:cubicBezTo>
                  <a:pt x="367" y="2523"/>
                  <a:pt x="366" y="2524"/>
                  <a:pt x="366" y="2524"/>
                </a:cubicBezTo>
                <a:cubicBezTo>
                  <a:pt x="430" y="2524"/>
                  <a:pt x="430" y="2524"/>
                  <a:pt x="430" y="2524"/>
                </a:cubicBezTo>
                <a:cubicBezTo>
                  <a:pt x="430" y="2524"/>
                  <a:pt x="429" y="2523"/>
                  <a:pt x="429" y="2523"/>
                </a:cubicBezTo>
                <a:cubicBezTo>
                  <a:pt x="429" y="2519"/>
                  <a:pt x="432" y="2517"/>
                  <a:pt x="435" y="2517"/>
                </a:cubicBezTo>
                <a:cubicBezTo>
                  <a:pt x="438" y="2517"/>
                  <a:pt x="440" y="2519"/>
                  <a:pt x="440" y="2523"/>
                </a:cubicBezTo>
                <a:cubicBezTo>
                  <a:pt x="440" y="2523"/>
                  <a:pt x="440" y="2524"/>
                  <a:pt x="440" y="2524"/>
                </a:cubicBezTo>
                <a:cubicBezTo>
                  <a:pt x="504" y="2524"/>
                  <a:pt x="504" y="2524"/>
                  <a:pt x="504" y="2524"/>
                </a:cubicBezTo>
                <a:cubicBezTo>
                  <a:pt x="504" y="2524"/>
                  <a:pt x="503" y="2523"/>
                  <a:pt x="503" y="2523"/>
                </a:cubicBezTo>
                <a:cubicBezTo>
                  <a:pt x="503" y="2519"/>
                  <a:pt x="506" y="2517"/>
                  <a:pt x="509" y="2517"/>
                </a:cubicBezTo>
                <a:cubicBezTo>
                  <a:pt x="512" y="2517"/>
                  <a:pt x="514" y="2519"/>
                  <a:pt x="514" y="2523"/>
                </a:cubicBezTo>
                <a:cubicBezTo>
                  <a:pt x="514" y="2523"/>
                  <a:pt x="514" y="2524"/>
                  <a:pt x="514" y="2524"/>
                </a:cubicBezTo>
                <a:cubicBezTo>
                  <a:pt x="578" y="2524"/>
                  <a:pt x="578" y="2524"/>
                  <a:pt x="578" y="2524"/>
                </a:cubicBezTo>
                <a:cubicBezTo>
                  <a:pt x="577" y="2524"/>
                  <a:pt x="577" y="2523"/>
                  <a:pt x="577" y="2523"/>
                </a:cubicBezTo>
                <a:cubicBezTo>
                  <a:pt x="577" y="2519"/>
                  <a:pt x="580" y="2517"/>
                  <a:pt x="583" y="2517"/>
                </a:cubicBezTo>
                <a:cubicBezTo>
                  <a:pt x="586" y="2517"/>
                  <a:pt x="588" y="2519"/>
                  <a:pt x="588" y="2523"/>
                </a:cubicBezTo>
                <a:cubicBezTo>
                  <a:pt x="588" y="2523"/>
                  <a:pt x="588" y="2524"/>
                  <a:pt x="588" y="2524"/>
                </a:cubicBezTo>
                <a:cubicBezTo>
                  <a:pt x="652" y="2524"/>
                  <a:pt x="652" y="2524"/>
                  <a:pt x="652" y="2524"/>
                </a:cubicBezTo>
                <a:cubicBezTo>
                  <a:pt x="651" y="2524"/>
                  <a:pt x="651" y="2523"/>
                  <a:pt x="651" y="2523"/>
                </a:cubicBezTo>
                <a:cubicBezTo>
                  <a:pt x="651" y="2519"/>
                  <a:pt x="653" y="2517"/>
                  <a:pt x="657" y="2517"/>
                </a:cubicBezTo>
                <a:cubicBezTo>
                  <a:pt x="660" y="2517"/>
                  <a:pt x="662" y="2519"/>
                  <a:pt x="662" y="2523"/>
                </a:cubicBezTo>
                <a:cubicBezTo>
                  <a:pt x="662" y="2523"/>
                  <a:pt x="662" y="2524"/>
                  <a:pt x="661" y="2524"/>
                </a:cubicBezTo>
                <a:cubicBezTo>
                  <a:pt x="725" y="2524"/>
                  <a:pt x="725" y="2524"/>
                  <a:pt x="725" y="2524"/>
                </a:cubicBezTo>
                <a:cubicBezTo>
                  <a:pt x="725" y="2524"/>
                  <a:pt x="725" y="2523"/>
                  <a:pt x="725" y="2523"/>
                </a:cubicBezTo>
                <a:cubicBezTo>
                  <a:pt x="725" y="2519"/>
                  <a:pt x="727" y="2517"/>
                  <a:pt x="730" y="2517"/>
                </a:cubicBezTo>
                <a:cubicBezTo>
                  <a:pt x="733" y="2517"/>
                  <a:pt x="736" y="2519"/>
                  <a:pt x="736" y="2523"/>
                </a:cubicBezTo>
                <a:cubicBezTo>
                  <a:pt x="736" y="2523"/>
                  <a:pt x="736" y="2524"/>
                  <a:pt x="735" y="2524"/>
                </a:cubicBezTo>
                <a:cubicBezTo>
                  <a:pt x="799" y="2524"/>
                  <a:pt x="799" y="2524"/>
                  <a:pt x="799" y="2524"/>
                </a:cubicBezTo>
                <a:cubicBezTo>
                  <a:pt x="799" y="2524"/>
                  <a:pt x="799" y="2523"/>
                  <a:pt x="799" y="2523"/>
                </a:cubicBezTo>
                <a:cubicBezTo>
                  <a:pt x="799" y="2519"/>
                  <a:pt x="801" y="2517"/>
                  <a:pt x="804" y="2517"/>
                </a:cubicBezTo>
                <a:cubicBezTo>
                  <a:pt x="807" y="2517"/>
                  <a:pt x="810" y="2519"/>
                  <a:pt x="810" y="2523"/>
                </a:cubicBezTo>
                <a:cubicBezTo>
                  <a:pt x="810" y="2523"/>
                  <a:pt x="809" y="2524"/>
                  <a:pt x="809" y="2524"/>
                </a:cubicBezTo>
                <a:cubicBezTo>
                  <a:pt x="873" y="2524"/>
                  <a:pt x="873" y="2524"/>
                  <a:pt x="873" y="2524"/>
                </a:cubicBezTo>
                <a:cubicBezTo>
                  <a:pt x="873" y="2524"/>
                  <a:pt x="873" y="2523"/>
                  <a:pt x="873" y="2523"/>
                </a:cubicBezTo>
                <a:cubicBezTo>
                  <a:pt x="873" y="2519"/>
                  <a:pt x="875" y="2517"/>
                  <a:pt x="878" y="2517"/>
                </a:cubicBezTo>
                <a:cubicBezTo>
                  <a:pt x="881" y="2517"/>
                  <a:pt x="884" y="2519"/>
                  <a:pt x="884" y="2523"/>
                </a:cubicBezTo>
                <a:cubicBezTo>
                  <a:pt x="884" y="2523"/>
                  <a:pt x="883" y="2524"/>
                  <a:pt x="883" y="2524"/>
                </a:cubicBezTo>
                <a:cubicBezTo>
                  <a:pt x="947" y="2524"/>
                  <a:pt x="947" y="2524"/>
                  <a:pt x="947" y="2524"/>
                </a:cubicBezTo>
                <a:cubicBezTo>
                  <a:pt x="947" y="2524"/>
                  <a:pt x="946" y="2523"/>
                  <a:pt x="946" y="2523"/>
                </a:cubicBezTo>
                <a:cubicBezTo>
                  <a:pt x="946" y="2519"/>
                  <a:pt x="949" y="2517"/>
                  <a:pt x="952" y="2517"/>
                </a:cubicBezTo>
                <a:cubicBezTo>
                  <a:pt x="955" y="2517"/>
                  <a:pt x="958" y="2519"/>
                  <a:pt x="958" y="2523"/>
                </a:cubicBezTo>
                <a:cubicBezTo>
                  <a:pt x="958" y="2523"/>
                  <a:pt x="957" y="2524"/>
                  <a:pt x="957" y="2524"/>
                </a:cubicBezTo>
                <a:cubicBezTo>
                  <a:pt x="1021" y="2524"/>
                  <a:pt x="1021" y="2524"/>
                  <a:pt x="1021" y="2524"/>
                </a:cubicBezTo>
                <a:cubicBezTo>
                  <a:pt x="1021" y="2524"/>
                  <a:pt x="1020" y="2523"/>
                  <a:pt x="1020" y="2523"/>
                </a:cubicBezTo>
                <a:cubicBezTo>
                  <a:pt x="1020" y="2519"/>
                  <a:pt x="1023" y="2517"/>
                  <a:pt x="1026" y="2517"/>
                </a:cubicBezTo>
                <a:cubicBezTo>
                  <a:pt x="1029" y="2517"/>
                  <a:pt x="1031" y="2519"/>
                  <a:pt x="1031" y="2523"/>
                </a:cubicBezTo>
                <a:cubicBezTo>
                  <a:pt x="1031" y="2523"/>
                  <a:pt x="1031" y="2524"/>
                  <a:pt x="1031" y="2524"/>
                </a:cubicBezTo>
                <a:cubicBezTo>
                  <a:pt x="1095" y="2524"/>
                  <a:pt x="1095" y="2524"/>
                  <a:pt x="1095" y="2524"/>
                </a:cubicBezTo>
                <a:cubicBezTo>
                  <a:pt x="1095" y="2524"/>
                  <a:pt x="1094" y="2523"/>
                  <a:pt x="1094" y="2523"/>
                </a:cubicBezTo>
                <a:cubicBezTo>
                  <a:pt x="1094" y="2519"/>
                  <a:pt x="1097" y="2517"/>
                  <a:pt x="1100" y="2517"/>
                </a:cubicBezTo>
                <a:cubicBezTo>
                  <a:pt x="1103" y="2517"/>
                  <a:pt x="1105" y="2519"/>
                  <a:pt x="1105" y="2523"/>
                </a:cubicBezTo>
                <a:cubicBezTo>
                  <a:pt x="1105" y="2523"/>
                  <a:pt x="1105" y="2524"/>
                  <a:pt x="1105" y="2524"/>
                </a:cubicBezTo>
                <a:cubicBezTo>
                  <a:pt x="1169" y="2524"/>
                  <a:pt x="1169" y="2524"/>
                  <a:pt x="1169" y="2524"/>
                </a:cubicBezTo>
                <a:cubicBezTo>
                  <a:pt x="1168" y="2524"/>
                  <a:pt x="1168" y="2523"/>
                  <a:pt x="1168" y="2523"/>
                </a:cubicBezTo>
                <a:cubicBezTo>
                  <a:pt x="1168" y="2519"/>
                  <a:pt x="1171" y="2517"/>
                  <a:pt x="1174" y="2517"/>
                </a:cubicBezTo>
                <a:cubicBezTo>
                  <a:pt x="1177" y="2517"/>
                  <a:pt x="1179" y="2519"/>
                  <a:pt x="1179" y="2523"/>
                </a:cubicBezTo>
                <a:cubicBezTo>
                  <a:pt x="1179" y="2523"/>
                  <a:pt x="1179" y="2524"/>
                  <a:pt x="1179" y="2524"/>
                </a:cubicBezTo>
                <a:cubicBezTo>
                  <a:pt x="1243" y="2524"/>
                  <a:pt x="1243" y="2524"/>
                  <a:pt x="1243" y="2524"/>
                </a:cubicBezTo>
                <a:cubicBezTo>
                  <a:pt x="1242" y="2524"/>
                  <a:pt x="1242" y="2523"/>
                  <a:pt x="1242" y="2523"/>
                </a:cubicBezTo>
                <a:cubicBezTo>
                  <a:pt x="1242" y="2519"/>
                  <a:pt x="1245" y="2517"/>
                  <a:pt x="1248" y="2517"/>
                </a:cubicBezTo>
                <a:cubicBezTo>
                  <a:pt x="1251" y="2517"/>
                  <a:pt x="1253" y="2519"/>
                  <a:pt x="1253" y="2523"/>
                </a:cubicBezTo>
                <a:cubicBezTo>
                  <a:pt x="1253" y="2523"/>
                  <a:pt x="1253" y="2524"/>
                  <a:pt x="1253" y="2524"/>
                </a:cubicBezTo>
                <a:cubicBezTo>
                  <a:pt x="1317" y="2524"/>
                  <a:pt x="1317" y="2524"/>
                  <a:pt x="1317" y="2524"/>
                </a:cubicBezTo>
                <a:cubicBezTo>
                  <a:pt x="1316" y="2524"/>
                  <a:pt x="1316" y="2523"/>
                  <a:pt x="1316" y="2523"/>
                </a:cubicBezTo>
                <a:cubicBezTo>
                  <a:pt x="1316" y="2519"/>
                  <a:pt x="1318" y="2517"/>
                  <a:pt x="1321" y="2517"/>
                </a:cubicBezTo>
                <a:cubicBezTo>
                  <a:pt x="1325" y="2517"/>
                  <a:pt x="1327" y="2519"/>
                  <a:pt x="1327" y="2523"/>
                </a:cubicBezTo>
                <a:cubicBezTo>
                  <a:pt x="1327" y="2523"/>
                  <a:pt x="1327" y="2524"/>
                  <a:pt x="1326" y="2524"/>
                </a:cubicBezTo>
                <a:cubicBezTo>
                  <a:pt x="1390" y="2524"/>
                  <a:pt x="1390" y="2524"/>
                  <a:pt x="1390" y="2524"/>
                </a:cubicBezTo>
                <a:cubicBezTo>
                  <a:pt x="1390" y="2524"/>
                  <a:pt x="1390" y="2523"/>
                  <a:pt x="1390" y="2523"/>
                </a:cubicBezTo>
                <a:cubicBezTo>
                  <a:pt x="1390" y="2519"/>
                  <a:pt x="1392" y="2517"/>
                  <a:pt x="1395" y="2517"/>
                </a:cubicBezTo>
                <a:cubicBezTo>
                  <a:pt x="1398" y="2517"/>
                  <a:pt x="1401" y="2519"/>
                  <a:pt x="1401" y="2523"/>
                </a:cubicBezTo>
                <a:cubicBezTo>
                  <a:pt x="1401" y="2523"/>
                  <a:pt x="1401" y="2524"/>
                  <a:pt x="1400" y="2524"/>
                </a:cubicBezTo>
                <a:cubicBezTo>
                  <a:pt x="1464" y="2524"/>
                  <a:pt x="1464" y="2524"/>
                  <a:pt x="1464" y="2524"/>
                </a:cubicBezTo>
                <a:cubicBezTo>
                  <a:pt x="1464" y="2524"/>
                  <a:pt x="1464" y="2523"/>
                  <a:pt x="1464" y="2523"/>
                </a:cubicBezTo>
                <a:cubicBezTo>
                  <a:pt x="1464" y="2519"/>
                  <a:pt x="1466" y="2517"/>
                  <a:pt x="1469" y="2517"/>
                </a:cubicBezTo>
                <a:cubicBezTo>
                  <a:pt x="1472" y="2517"/>
                  <a:pt x="1475" y="2519"/>
                  <a:pt x="1475" y="2523"/>
                </a:cubicBezTo>
                <a:cubicBezTo>
                  <a:pt x="1475" y="2523"/>
                  <a:pt x="1474" y="2524"/>
                  <a:pt x="1474" y="2524"/>
                </a:cubicBezTo>
                <a:cubicBezTo>
                  <a:pt x="1538" y="2524"/>
                  <a:pt x="1538" y="2524"/>
                  <a:pt x="1538" y="2524"/>
                </a:cubicBezTo>
                <a:cubicBezTo>
                  <a:pt x="1538" y="2524"/>
                  <a:pt x="1538" y="2523"/>
                  <a:pt x="1538" y="2523"/>
                </a:cubicBezTo>
                <a:cubicBezTo>
                  <a:pt x="1538" y="2519"/>
                  <a:pt x="1540" y="2517"/>
                  <a:pt x="1543" y="2517"/>
                </a:cubicBezTo>
                <a:cubicBezTo>
                  <a:pt x="1546" y="2517"/>
                  <a:pt x="1549" y="2519"/>
                  <a:pt x="1549" y="2523"/>
                </a:cubicBezTo>
                <a:cubicBezTo>
                  <a:pt x="1549" y="2523"/>
                  <a:pt x="1548" y="2524"/>
                  <a:pt x="1548" y="2524"/>
                </a:cubicBezTo>
                <a:cubicBezTo>
                  <a:pt x="1612" y="2524"/>
                  <a:pt x="1612" y="2524"/>
                  <a:pt x="1612" y="2524"/>
                </a:cubicBezTo>
                <a:cubicBezTo>
                  <a:pt x="1612" y="2524"/>
                  <a:pt x="1611" y="2523"/>
                  <a:pt x="1611" y="2523"/>
                </a:cubicBezTo>
                <a:cubicBezTo>
                  <a:pt x="1611" y="2519"/>
                  <a:pt x="1614" y="2517"/>
                  <a:pt x="1617" y="2517"/>
                </a:cubicBezTo>
                <a:cubicBezTo>
                  <a:pt x="1620" y="2517"/>
                  <a:pt x="1623" y="2519"/>
                  <a:pt x="1623" y="2523"/>
                </a:cubicBezTo>
                <a:cubicBezTo>
                  <a:pt x="1623" y="2523"/>
                  <a:pt x="1622" y="2524"/>
                  <a:pt x="1622" y="2524"/>
                </a:cubicBezTo>
                <a:cubicBezTo>
                  <a:pt x="1686" y="2524"/>
                  <a:pt x="1686" y="2524"/>
                  <a:pt x="1686" y="2524"/>
                </a:cubicBezTo>
                <a:cubicBezTo>
                  <a:pt x="1686" y="2524"/>
                  <a:pt x="1685" y="2523"/>
                  <a:pt x="1685" y="2523"/>
                </a:cubicBezTo>
                <a:cubicBezTo>
                  <a:pt x="1685" y="2519"/>
                  <a:pt x="1688" y="2517"/>
                  <a:pt x="1691" y="2517"/>
                </a:cubicBezTo>
                <a:cubicBezTo>
                  <a:pt x="1694" y="2517"/>
                  <a:pt x="1696" y="2519"/>
                  <a:pt x="1696" y="2523"/>
                </a:cubicBezTo>
                <a:cubicBezTo>
                  <a:pt x="1696" y="2523"/>
                  <a:pt x="1696" y="2524"/>
                  <a:pt x="1696" y="2524"/>
                </a:cubicBezTo>
                <a:cubicBezTo>
                  <a:pt x="1760" y="2524"/>
                  <a:pt x="1760" y="2524"/>
                  <a:pt x="1760" y="2524"/>
                </a:cubicBezTo>
                <a:cubicBezTo>
                  <a:pt x="1760" y="2524"/>
                  <a:pt x="1759" y="2523"/>
                  <a:pt x="1759" y="2523"/>
                </a:cubicBezTo>
                <a:cubicBezTo>
                  <a:pt x="1759" y="2519"/>
                  <a:pt x="1762" y="2517"/>
                  <a:pt x="1765" y="2517"/>
                </a:cubicBezTo>
                <a:cubicBezTo>
                  <a:pt x="1768" y="2517"/>
                  <a:pt x="1770" y="2519"/>
                  <a:pt x="1770" y="2523"/>
                </a:cubicBezTo>
                <a:cubicBezTo>
                  <a:pt x="1770" y="2523"/>
                  <a:pt x="1770" y="2524"/>
                  <a:pt x="1770" y="2524"/>
                </a:cubicBezTo>
                <a:cubicBezTo>
                  <a:pt x="1834" y="2524"/>
                  <a:pt x="1834" y="2524"/>
                  <a:pt x="1834" y="2524"/>
                </a:cubicBezTo>
                <a:cubicBezTo>
                  <a:pt x="1833" y="2524"/>
                  <a:pt x="1833" y="2523"/>
                  <a:pt x="1833" y="2523"/>
                </a:cubicBezTo>
                <a:cubicBezTo>
                  <a:pt x="1833" y="2519"/>
                  <a:pt x="1836" y="2517"/>
                  <a:pt x="1839" y="2517"/>
                </a:cubicBezTo>
                <a:cubicBezTo>
                  <a:pt x="1842" y="2517"/>
                  <a:pt x="1844" y="2519"/>
                  <a:pt x="1844" y="2523"/>
                </a:cubicBezTo>
                <a:cubicBezTo>
                  <a:pt x="1844" y="2523"/>
                  <a:pt x="1844" y="2524"/>
                  <a:pt x="1844" y="2524"/>
                </a:cubicBezTo>
                <a:cubicBezTo>
                  <a:pt x="1908" y="2524"/>
                  <a:pt x="1908" y="2524"/>
                  <a:pt x="1908" y="2524"/>
                </a:cubicBezTo>
                <a:cubicBezTo>
                  <a:pt x="1907" y="2524"/>
                  <a:pt x="1907" y="2523"/>
                  <a:pt x="1907" y="2523"/>
                </a:cubicBezTo>
                <a:cubicBezTo>
                  <a:pt x="1907" y="2519"/>
                  <a:pt x="1909" y="2517"/>
                  <a:pt x="1912" y="2517"/>
                </a:cubicBezTo>
                <a:cubicBezTo>
                  <a:pt x="1916" y="2517"/>
                  <a:pt x="1918" y="2519"/>
                  <a:pt x="1918" y="2523"/>
                </a:cubicBezTo>
                <a:cubicBezTo>
                  <a:pt x="1918" y="2523"/>
                  <a:pt x="1918" y="2524"/>
                  <a:pt x="1917" y="2524"/>
                </a:cubicBezTo>
                <a:cubicBezTo>
                  <a:pt x="1982" y="2524"/>
                  <a:pt x="1982" y="2524"/>
                  <a:pt x="1982" y="2524"/>
                </a:cubicBezTo>
                <a:cubicBezTo>
                  <a:pt x="1981" y="2524"/>
                  <a:pt x="1981" y="2523"/>
                  <a:pt x="1981" y="2523"/>
                </a:cubicBezTo>
                <a:cubicBezTo>
                  <a:pt x="1981" y="2519"/>
                  <a:pt x="1983" y="2517"/>
                  <a:pt x="1986" y="2517"/>
                </a:cubicBezTo>
                <a:cubicBezTo>
                  <a:pt x="1989" y="2517"/>
                  <a:pt x="1992" y="2519"/>
                  <a:pt x="1992" y="2523"/>
                </a:cubicBezTo>
                <a:cubicBezTo>
                  <a:pt x="1992" y="2523"/>
                  <a:pt x="1992" y="2524"/>
                  <a:pt x="1991" y="2524"/>
                </a:cubicBezTo>
                <a:cubicBezTo>
                  <a:pt x="2055" y="2524"/>
                  <a:pt x="2055" y="2524"/>
                  <a:pt x="2055" y="2524"/>
                </a:cubicBezTo>
                <a:cubicBezTo>
                  <a:pt x="2055" y="2524"/>
                  <a:pt x="2055" y="2523"/>
                  <a:pt x="2055" y="2523"/>
                </a:cubicBezTo>
                <a:cubicBezTo>
                  <a:pt x="2055" y="2519"/>
                  <a:pt x="2057" y="2517"/>
                  <a:pt x="2060" y="2517"/>
                </a:cubicBezTo>
                <a:cubicBezTo>
                  <a:pt x="2063" y="2517"/>
                  <a:pt x="2066" y="2519"/>
                  <a:pt x="2066" y="2523"/>
                </a:cubicBezTo>
                <a:cubicBezTo>
                  <a:pt x="2066" y="2523"/>
                  <a:pt x="2066" y="2524"/>
                  <a:pt x="2065" y="2524"/>
                </a:cubicBezTo>
                <a:cubicBezTo>
                  <a:pt x="2129" y="2524"/>
                  <a:pt x="2129" y="2524"/>
                  <a:pt x="2129" y="2524"/>
                </a:cubicBezTo>
                <a:cubicBezTo>
                  <a:pt x="2129" y="2524"/>
                  <a:pt x="2129" y="2523"/>
                  <a:pt x="2129" y="2523"/>
                </a:cubicBezTo>
                <a:cubicBezTo>
                  <a:pt x="2129" y="2519"/>
                  <a:pt x="2131" y="2517"/>
                  <a:pt x="2134" y="2517"/>
                </a:cubicBezTo>
                <a:cubicBezTo>
                  <a:pt x="2137" y="2517"/>
                  <a:pt x="2140" y="2519"/>
                  <a:pt x="2140" y="2523"/>
                </a:cubicBezTo>
                <a:cubicBezTo>
                  <a:pt x="2140" y="2523"/>
                  <a:pt x="2139" y="2524"/>
                  <a:pt x="2139" y="2524"/>
                </a:cubicBezTo>
                <a:cubicBezTo>
                  <a:pt x="2203" y="2524"/>
                  <a:pt x="2203" y="2524"/>
                  <a:pt x="2203" y="2524"/>
                </a:cubicBezTo>
                <a:cubicBezTo>
                  <a:pt x="2203" y="2524"/>
                  <a:pt x="2203" y="2523"/>
                  <a:pt x="2203" y="2523"/>
                </a:cubicBezTo>
                <a:cubicBezTo>
                  <a:pt x="2203" y="2519"/>
                  <a:pt x="2205" y="2517"/>
                  <a:pt x="2208" y="2517"/>
                </a:cubicBezTo>
                <a:cubicBezTo>
                  <a:pt x="2211" y="2517"/>
                  <a:pt x="2214" y="2519"/>
                  <a:pt x="2214" y="2523"/>
                </a:cubicBezTo>
                <a:cubicBezTo>
                  <a:pt x="2214" y="2523"/>
                  <a:pt x="2213" y="2524"/>
                  <a:pt x="2213" y="2524"/>
                </a:cubicBezTo>
                <a:cubicBezTo>
                  <a:pt x="2269" y="2524"/>
                  <a:pt x="2269" y="2524"/>
                  <a:pt x="2269" y="2524"/>
                </a:cubicBezTo>
                <a:cubicBezTo>
                  <a:pt x="2269" y="2524"/>
                  <a:pt x="2268" y="2523"/>
                  <a:pt x="2268" y="2523"/>
                </a:cubicBezTo>
                <a:cubicBezTo>
                  <a:pt x="2268" y="2519"/>
                  <a:pt x="2271" y="2517"/>
                  <a:pt x="2274" y="2517"/>
                </a:cubicBezTo>
                <a:cubicBezTo>
                  <a:pt x="2277" y="2517"/>
                  <a:pt x="2279" y="2519"/>
                  <a:pt x="2279" y="2523"/>
                </a:cubicBezTo>
                <a:cubicBezTo>
                  <a:pt x="2279" y="2523"/>
                  <a:pt x="2279" y="2524"/>
                  <a:pt x="2279" y="2524"/>
                </a:cubicBezTo>
                <a:cubicBezTo>
                  <a:pt x="2343" y="2524"/>
                  <a:pt x="2343" y="2524"/>
                  <a:pt x="2343" y="2524"/>
                </a:cubicBezTo>
                <a:cubicBezTo>
                  <a:pt x="2343" y="2524"/>
                  <a:pt x="2342" y="2523"/>
                  <a:pt x="2342" y="2523"/>
                </a:cubicBezTo>
                <a:cubicBezTo>
                  <a:pt x="2342" y="2519"/>
                  <a:pt x="2345" y="2517"/>
                  <a:pt x="2348" y="2517"/>
                </a:cubicBezTo>
                <a:cubicBezTo>
                  <a:pt x="2351" y="2517"/>
                  <a:pt x="2353" y="2519"/>
                  <a:pt x="2353" y="2523"/>
                </a:cubicBezTo>
                <a:cubicBezTo>
                  <a:pt x="2353" y="2523"/>
                  <a:pt x="2353" y="2524"/>
                  <a:pt x="2353" y="2524"/>
                </a:cubicBezTo>
                <a:cubicBezTo>
                  <a:pt x="2417" y="2524"/>
                  <a:pt x="2417" y="2524"/>
                  <a:pt x="2417" y="2524"/>
                </a:cubicBezTo>
                <a:cubicBezTo>
                  <a:pt x="2416" y="2524"/>
                  <a:pt x="2416" y="2523"/>
                  <a:pt x="2416" y="2523"/>
                </a:cubicBezTo>
                <a:cubicBezTo>
                  <a:pt x="2416" y="2519"/>
                  <a:pt x="2419" y="2517"/>
                  <a:pt x="2422" y="2517"/>
                </a:cubicBezTo>
                <a:cubicBezTo>
                  <a:pt x="2425" y="2517"/>
                  <a:pt x="2427" y="2519"/>
                  <a:pt x="2427" y="2523"/>
                </a:cubicBezTo>
                <a:cubicBezTo>
                  <a:pt x="2427" y="2523"/>
                  <a:pt x="2427" y="2524"/>
                  <a:pt x="2427" y="2524"/>
                </a:cubicBezTo>
                <a:cubicBezTo>
                  <a:pt x="2491" y="2524"/>
                  <a:pt x="2491" y="2524"/>
                  <a:pt x="2491" y="2524"/>
                </a:cubicBezTo>
                <a:cubicBezTo>
                  <a:pt x="2490" y="2524"/>
                  <a:pt x="2490" y="2523"/>
                  <a:pt x="2490" y="2523"/>
                </a:cubicBezTo>
                <a:cubicBezTo>
                  <a:pt x="2490" y="2519"/>
                  <a:pt x="2492" y="2517"/>
                  <a:pt x="2496" y="2517"/>
                </a:cubicBezTo>
                <a:cubicBezTo>
                  <a:pt x="2499" y="2517"/>
                  <a:pt x="2501" y="2519"/>
                  <a:pt x="2501" y="2523"/>
                </a:cubicBezTo>
                <a:cubicBezTo>
                  <a:pt x="2501" y="2523"/>
                  <a:pt x="2501" y="2524"/>
                  <a:pt x="2500" y="2524"/>
                </a:cubicBezTo>
                <a:cubicBezTo>
                  <a:pt x="2564" y="2524"/>
                  <a:pt x="2564" y="2524"/>
                  <a:pt x="2564" y="2524"/>
                </a:cubicBezTo>
                <a:cubicBezTo>
                  <a:pt x="2564" y="2524"/>
                  <a:pt x="2564" y="2523"/>
                  <a:pt x="2564" y="2523"/>
                </a:cubicBezTo>
                <a:cubicBezTo>
                  <a:pt x="2564" y="2519"/>
                  <a:pt x="2566" y="2517"/>
                  <a:pt x="2569" y="2517"/>
                </a:cubicBezTo>
                <a:cubicBezTo>
                  <a:pt x="2572" y="2517"/>
                  <a:pt x="2575" y="2519"/>
                  <a:pt x="2575" y="2523"/>
                </a:cubicBezTo>
                <a:cubicBezTo>
                  <a:pt x="2575" y="2523"/>
                  <a:pt x="2575" y="2524"/>
                  <a:pt x="2574" y="2524"/>
                </a:cubicBezTo>
                <a:cubicBezTo>
                  <a:pt x="2638" y="2524"/>
                  <a:pt x="2638" y="2524"/>
                  <a:pt x="2638" y="2524"/>
                </a:cubicBezTo>
                <a:cubicBezTo>
                  <a:pt x="2638" y="2524"/>
                  <a:pt x="2638" y="2523"/>
                  <a:pt x="2638" y="2523"/>
                </a:cubicBezTo>
                <a:cubicBezTo>
                  <a:pt x="2638" y="2519"/>
                  <a:pt x="2640" y="2517"/>
                  <a:pt x="2643" y="2517"/>
                </a:cubicBezTo>
                <a:cubicBezTo>
                  <a:pt x="2646" y="2517"/>
                  <a:pt x="2649" y="2519"/>
                  <a:pt x="2649" y="2523"/>
                </a:cubicBezTo>
                <a:cubicBezTo>
                  <a:pt x="2649" y="2523"/>
                  <a:pt x="2649" y="2524"/>
                  <a:pt x="2648" y="2524"/>
                </a:cubicBezTo>
                <a:cubicBezTo>
                  <a:pt x="2712" y="2524"/>
                  <a:pt x="2712" y="2524"/>
                  <a:pt x="2712" y="2524"/>
                </a:cubicBezTo>
                <a:cubicBezTo>
                  <a:pt x="2712" y="2524"/>
                  <a:pt x="2712" y="2523"/>
                  <a:pt x="2712" y="2523"/>
                </a:cubicBezTo>
                <a:cubicBezTo>
                  <a:pt x="2712" y="2519"/>
                  <a:pt x="2714" y="2517"/>
                  <a:pt x="2717" y="2517"/>
                </a:cubicBezTo>
                <a:cubicBezTo>
                  <a:pt x="2720" y="2517"/>
                  <a:pt x="2723" y="2519"/>
                  <a:pt x="2723" y="2523"/>
                </a:cubicBezTo>
                <a:cubicBezTo>
                  <a:pt x="2723" y="2523"/>
                  <a:pt x="2722" y="2524"/>
                  <a:pt x="2722" y="2524"/>
                </a:cubicBezTo>
                <a:cubicBezTo>
                  <a:pt x="2786" y="2524"/>
                  <a:pt x="2786" y="2524"/>
                  <a:pt x="2786" y="2524"/>
                </a:cubicBezTo>
                <a:cubicBezTo>
                  <a:pt x="2786" y="2524"/>
                  <a:pt x="2786" y="2523"/>
                  <a:pt x="2786" y="2523"/>
                </a:cubicBezTo>
                <a:cubicBezTo>
                  <a:pt x="2786" y="2519"/>
                  <a:pt x="2788" y="2517"/>
                  <a:pt x="2791" y="2517"/>
                </a:cubicBezTo>
                <a:cubicBezTo>
                  <a:pt x="2794" y="2517"/>
                  <a:pt x="2797" y="2519"/>
                  <a:pt x="2797" y="2523"/>
                </a:cubicBezTo>
                <a:cubicBezTo>
                  <a:pt x="2797" y="2523"/>
                  <a:pt x="2796" y="2524"/>
                  <a:pt x="2796" y="2524"/>
                </a:cubicBezTo>
                <a:cubicBezTo>
                  <a:pt x="2860" y="2524"/>
                  <a:pt x="2860" y="2524"/>
                  <a:pt x="2860" y="2524"/>
                </a:cubicBezTo>
                <a:cubicBezTo>
                  <a:pt x="2860" y="2524"/>
                  <a:pt x="2859" y="2523"/>
                  <a:pt x="2859" y="2523"/>
                </a:cubicBezTo>
                <a:cubicBezTo>
                  <a:pt x="2859" y="2519"/>
                  <a:pt x="2862" y="2517"/>
                  <a:pt x="2865" y="2517"/>
                </a:cubicBezTo>
                <a:cubicBezTo>
                  <a:pt x="2868" y="2517"/>
                  <a:pt x="2871" y="2519"/>
                  <a:pt x="2871" y="2523"/>
                </a:cubicBezTo>
                <a:cubicBezTo>
                  <a:pt x="2871" y="2523"/>
                  <a:pt x="2870" y="2524"/>
                  <a:pt x="2870" y="2524"/>
                </a:cubicBezTo>
                <a:cubicBezTo>
                  <a:pt x="2934" y="2524"/>
                  <a:pt x="2934" y="2524"/>
                  <a:pt x="2934" y="2524"/>
                </a:cubicBezTo>
                <a:cubicBezTo>
                  <a:pt x="2934" y="2524"/>
                  <a:pt x="2933" y="2523"/>
                  <a:pt x="2933" y="2523"/>
                </a:cubicBezTo>
                <a:cubicBezTo>
                  <a:pt x="2933" y="2519"/>
                  <a:pt x="2936" y="2517"/>
                  <a:pt x="2939" y="2517"/>
                </a:cubicBezTo>
                <a:cubicBezTo>
                  <a:pt x="2942" y="2517"/>
                  <a:pt x="2944" y="2519"/>
                  <a:pt x="2944" y="2523"/>
                </a:cubicBezTo>
                <a:cubicBezTo>
                  <a:pt x="2944" y="2523"/>
                  <a:pt x="2944" y="2524"/>
                  <a:pt x="2944" y="2524"/>
                </a:cubicBezTo>
                <a:cubicBezTo>
                  <a:pt x="3008" y="2524"/>
                  <a:pt x="3008" y="2524"/>
                  <a:pt x="3008" y="2524"/>
                </a:cubicBezTo>
                <a:cubicBezTo>
                  <a:pt x="3008" y="2524"/>
                  <a:pt x="3007" y="2523"/>
                  <a:pt x="3007" y="2523"/>
                </a:cubicBezTo>
                <a:cubicBezTo>
                  <a:pt x="3007" y="2519"/>
                  <a:pt x="3010" y="2517"/>
                  <a:pt x="3013" y="2517"/>
                </a:cubicBezTo>
                <a:cubicBezTo>
                  <a:pt x="3016" y="2517"/>
                  <a:pt x="3018" y="2519"/>
                  <a:pt x="3018" y="2523"/>
                </a:cubicBezTo>
                <a:cubicBezTo>
                  <a:pt x="3018" y="2523"/>
                  <a:pt x="3018" y="2524"/>
                  <a:pt x="3018" y="2524"/>
                </a:cubicBezTo>
                <a:cubicBezTo>
                  <a:pt x="3082" y="2524"/>
                  <a:pt x="3082" y="2524"/>
                  <a:pt x="3082" y="2524"/>
                </a:cubicBezTo>
                <a:cubicBezTo>
                  <a:pt x="3081" y="2524"/>
                  <a:pt x="3081" y="2523"/>
                  <a:pt x="3081" y="2523"/>
                </a:cubicBezTo>
                <a:cubicBezTo>
                  <a:pt x="3081" y="2519"/>
                  <a:pt x="3084" y="2517"/>
                  <a:pt x="3087" y="2517"/>
                </a:cubicBezTo>
                <a:cubicBezTo>
                  <a:pt x="3090" y="2517"/>
                  <a:pt x="3092" y="2519"/>
                  <a:pt x="3092" y="2523"/>
                </a:cubicBezTo>
                <a:cubicBezTo>
                  <a:pt x="3092" y="2523"/>
                  <a:pt x="3092" y="2524"/>
                  <a:pt x="3092" y="2524"/>
                </a:cubicBezTo>
                <a:cubicBezTo>
                  <a:pt x="3156" y="2524"/>
                  <a:pt x="3156" y="2524"/>
                  <a:pt x="3156" y="2524"/>
                </a:cubicBezTo>
                <a:cubicBezTo>
                  <a:pt x="3155" y="2524"/>
                  <a:pt x="3155" y="2523"/>
                  <a:pt x="3155" y="2523"/>
                </a:cubicBezTo>
                <a:cubicBezTo>
                  <a:pt x="3155" y="2519"/>
                  <a:pt x="3158" y="2517"/>
                  <a:pt x="3161" y="2517"/>
                </a:cubicBezTo>
                <a:cubicBezTo>
                  <a:pt x="3164" y="2517"/>
                  <a:pt x="3166" y="2519"/>
                  <a:pt x="3166" y="2523"/>
                </a:cubicBezTo>
                <a:cubicBezTo>
                  <a:pt x="3166" y="2523"/>
                  <a:pt x="3166" y="2524"/>
                  <a:pt x="3166" y="2524"/>
                </a:cubicBezTo>
                <a:cubicBezTo>
                  <a:pt x="3230" y="2524"/>
                  <a:pt x="3230" y="2524"/>
                  <a:pt x="3230" y="2524"/>
                </a:cubicBezTo>
                <a:cubicBezTo>
                  <a:pt x="3229" y="2524"/>
                  <a:pt x="3229" y="2523"/>
                  <a:pt x="3229" y="2523"/>
                </a:cubicBezTo>
                <a:cubicBezTo>
                  <a:pt x="3229" y="2519"/>
                  <a:pt x="3231" y="2517"/>
                  <a:pt x="3234" y="2517"/>
                </a:cubicBezTo>
                <a:cubicBezTo>
                  <a:pt x="3238" y="2517"/>
                  <a:pt x="3240" y="2519"/>
                  <a:pt x="3240" y="2523"/>
                </a:cubicBezTo>
                <a:cubicBezTo>
                  <a:pt x="3240" y="2523"/>
                  <a:pt x="3240" y="2524"/>
                  <a:pt x="3239" y="2524"/>
                </a:cubicBezTo>
                <a:cubicBezTo>
                  <a:pt x="3303" y="2524"/>
                  <a:pt x="3303" y="2524"/>
                  <a:pt x="3303" y="2524"/>
                </a:cubicBezTo>
                <a:cubicBezTo>
                  <a:pt x="3303" y="2524"/>
                  <a:pt x="3303" y="2523"/>
                  <a:pt x="3303" y="2523"/>
                </a:cubicBezTo>
                <a:cubicBezTo>
                  <a:pt x="3303" y="2519"/>
                  <a:pt x="3305" y="2517"/>
                  <a:pt x="3308" y="2517"/>
                </a:cubicBezTo>
                <a:cubicBezTo>
                  <a:pt x="3311" y="2517"/>
                  <a:pt x="3314" y="2519"/>
                  <a:pt x="3314" y="2523"/>
                </a:cubicBezTo>
                <a:cubicBezTo>
                  <a:pt x="3314" y="2523"/>
                  <a:pt x="3314" y="2524"/>
                  <a:pt x="3313" y="2524"/>
                </a:cubicBezTo>
                <a:cubicBezTo>
                  <a:pt x="3377" y="2524"/>
                  <a:pt x="3377" y="2524"/>
                  <a:pt x="3377" y="2524"/>
                </a:cubicBezTo>
                <a:cubicBezTo>
                  <a:pt x="3377" y="2524"/>
                  <a:pt x="3377" y="2523"/>
                  <a:pt x="3377" y="2523"/>
                </a:cubicBezTo>
                <a:cubicBezTo>
                  <a:pt x="3377" y="2519"/>
                  <a:pt x="3379" y="2517"/>
                  <a:pt x="3382" y="2517"/>
                </a:cubicBezTo>
                <a:cubicBezTo>
                  <a:pt x="3385" y="2517"/>
                  <a:pt x="3388" y="2519"/>
                  <a:pt x="3388" y="2523"/>
                </a:cubicBezTo>
                <a:cubicBezTo>
                  <a:pt x="3388" y="2523"/>
                  <a:pt x="3388" y="2524"/>
                  <a:pt x="3387" y="2524"/>
                </a:cubicBezTo>
                <a:cubicBezTo>
                  <a:pt x="3451" y="2524"/>
                  <a:pt x="3451" y="2524"/>
                  <a:pt x="3451" y="2524"/>
                </a:cubicBezTo>
                <a:cubicBezTo>
                  <a:pt x="3451" y="2524"/>
                  <a:pt x="3451" y="2523"/>
                  <a:pt x="3451" y="2523"/>
                </a:cubicBezTo>
                <a:cubicBezTo>
                  <a:pt x="3451" y="2519"/>
                  <a:pt x="3453" y="2517"/>
                  <a:pt x="3456" y="2517"/>
                </a:cubicBezTo>
                <a:cubicBezTo>
                  <a:pt x="3459" y="2517"/>
                  <a:pt x="3462" y="2519"/>
                  <a:pt x="3462" y="2523"/>
                </a:cubicBezTo>
                <a:cubicBezTo>
                  <a:pt x="3462" y="2523"/>
                  <a:pt x="3461" y="2524"/>
                  <a:pt x="3461" y="2524"/>
                </a:cubicBezTo>
                <a:cubicBezTo>
                  <a:pt x="3525" y="2524"/>
                  <a:pt x="3525" y="2524"/>
                  <a:pt x="3525" y="2524"/>
                </a:cubicBezTo>
                <a:cubicBezTo>
                  <a:pt x="3525" y="2524"/>
                  <a:pt x="3524" y="2523"/>
                  <a:pt x="3524" y="2523"/>
                </a:cubicBezTo>
                <a:cubicBezTo>
                  <a:pt x="3524" y="2519"/>
                  <a:pt x="3527" y="2517"/>
                  <a:pt x="3530" y="2517"/>
                </a:cubicBezTo>
                <a:cubicBezTo>
                  <a:pt x="3533" y="2517"/>
                  <a:pt x="3536" y="2519"/>
                  <a:pt x="3536" y="2523"/>
                </a:cubicBezTo>
                <a:cubicBezTo>
                  <a:pt x="3536" y="2523"/>
                  <a:pt x="3535" y="2524"/>
                  <a:pt x="3535" y="2524"/>
                </a:cubicBezTo>
                <a:cubicBezTo>
                  <a:pt x="3599" y="2524"/>
                  <a:pt x="3599" y="2524"/>
                  <a:pt x="3599" y="2524"/>
                </a:cubicBezTo>
                <a:cubicBezTo>
                  <a:pt x="3599" y="2524"/>
                  <a:pt x="3598" y="2523"/>
                  <a:pt x="3598" y="2523"/>
                </a:cubicBezTo>
                <a:cubicBezTo>
                  <a:pt x="3598" y="2519"/>
                  <a:pt x="3601" y="2517"/>
                  <a:pt x="3604" y="2517"/>
                </a:cubicBezTo>
                <a:cubicBezTo>
                  <a:pt x="3607" y="2517"/>
                  <a:pt x="3609" y="2519"/>
                  <a:pt x="3609" y="2523"/>
                </a:cubicBezTo>
                <a:cubicBezTo>
                  <a:pt x="3609" y="2523"/>
                  <a:pt x="3609" y="2524"/>
                  <a:pt x="3609" y="2524"/>
                </a:cubicBezTo>
                <a:cubicBezTo>
                  <a:pt x="3673" y="2524"/>
                  <a:pt x="3673" y="2524"/>
                  <a:pt x="3673" y="2524"/>
                </a:cubicBezTo>
                <a:cubicBezTo>
                  <a:pt x="3673" y="2524"/>
                  <a:pt x="3672" y="2523"/>
                  <a:pt x="3672" y="2523"/>
                </a:cubicBezTo>
                <a:cubicBezTo>
                  <a:pt x="3672" y="2519"/>
                  <a:pt x="3675" y="2517"/>
                  <a:pt x="3678" y="2517"/>
                </a:cubicBezTo>
                <a:cubicBezTo>
                  <a:pt x="3681" y="2517"/>
                  <a:pt x="3683" y="2519"/>
                  <a:pt x="3683" y="2523"/>
                </a:cubicBezTo>
                <a:cubicBezTo>
                  <a:pt x="3683" y="2523"/>
                  <a:pt x="3683" y="2524"/>
                  <a:pt x="3683" y="2524"/>
                </a:cubicBezTo>
                <a:cubicBezTo>
                  <a:pt x="3747" y="2524"/>
                  <a:pt x="3747" y="2524"/>
                  <a:pt x="3747" y="2524"/>
                </a:cubicBezTo>
                <a:cubicBezTo>
                  <a:pt x="3746" y="2524"/>
                  <a:pt x="3746" y="2523"/>
                  <a:pt x="3746" y="2523"/>
                </a:cubicBezTo>
                <a:cubicBezTo>
                  <a:pt x="3746" y="2519"/>
                  <a:pt x="3749" y="2517"/>
                  <a:pt x="3752" y="2517"/>
                </a:cubicBezTo>
                <a:cubicBezTo>
                  <a:pt x="3755" y="2517"/>
                  <a:pt x="3757" y="2519"/>
                  <a:pt x="3757" y="2523"/>
                </a:cubicBezTo>
                <a:cubicBezTo>
                  <a:pt x="3757" y="2523"/>
                  <a:pt x="3757" y="2524"/>
                  <a:pt x="3757" y="2524"/>
                </a:cubicBezTo>
                <a:cubicBezTo>
                  <a:pt x="3821" y="2524"/>
                  <a:pt x="3821" y="2524"/>
                  <a:pt x="3821" y="2524"/>
                </a:cubicBezTo>
                <a:cubicBezTo>
                  <a:pt x="3820" y="2524"/>
                  <a:pt x="3820" y="2523"/>
                  <a:pt x="3820" y="2523"/>
                </a:cubicBezTo>
                <a:cubicBezTo>
                  <a:pt x="3820" y="2519"/>
                  <a:pt x="3822" y="2517"/>
                  <a:pt x="3826" y="2517"/>
                </a:cubicBezTo>
                <a:cubicBezTo>
                  <a:pt x="3829" y="2517"/>
                  <a:pt x="3831" y="2519"/>
                  <a:pt x="3831" y="2523"/>
                </a:cubicBezTo>
                <a:cubicBezTo>
                  <a:pt x="3831" y="2523"/>
                  <a:pt x="3831" y="2524"/>
                  <a:pt x="3830" y="2524"/>
                </a:cubicBezTo>
                <a:cubicBezTo>
                  <a:pt x="3894" y="2524"/>
                  <a:pt x="3894" y="2524"/>
                  <a:pt x="3894" y="2524"/>
                </a:cubicBezTo>
                <a:cubicBezTo>
                  <a:pt x="3894" y="2524"/>
                  <a:pt x="3894" y="2523"/>
                  <a:pt x="3894" y="2523"/>
                </a:cubicBezTo>
                <a:cubicBezTo>
                  <a:pt x="3894" y="2519"/>
                  <a:pt x="3896" y="2517"/>
                  <a:pt x="3899" y="2517"/>
                </a:cubicBezTo>
                <a:cubicBezTo>
                  <a:pt x="3902" y="2517"/>
                  <a:pt x="3905" y="2519"/>
                  <a:pt x="3905" y="2523"/>
                </a:cubicBezTo>
                <a:cubicBezTo>
                  <a:pt x="3905" y="2523"/>
                  <a:pt x="3905" y="2524"/>
                  <a:pt x="3904" y="2524"/>
                </a:cubicBezTo>
                <a:cubicBezTo>
                  <a:pt x="3968" y="2524"/>
                  <a:pt x="3968" y="2524"/>
                  <a:pt x="3968" y="2524"/>
                </a:cubicBezTo>
                <a:cubicBezTo>
                  <a:pt x="3968" y="2524"/>
                  <a:pt x="3968" y="2523"/>
                  <a:pt x="3968" y="2523"/>
                </a:cubicBezTo>
                <a:cubicBezTo>
                  <a:pt x="3968" y="2519"/>
                  <a:pt x="3970" y="2517"/>
                  <a:pt x="3973" y="2517"/>
                </a:cubicBezTo>
                <a:cubicBezTo>
                  <a:pt x="3976" y="2517"/>
                  <a:pt x="3979" y="2519"/>
                  <a:pt x="3979" y="2523"/>
                </a:cubicBezTo>
                <a:cubicBezTo>
                  <a:pt x="3979" y="2523"/>
                  <a:pt x="3978" y="2524"/>
                  <a:pt x="3978" y="2524"/>
                </a:cubicBezTo>
                <a:cubicBezTo>
                  <a:pt x="4042" y="2524"/>
                  <a:pt x="4042" y="2524"/>
                  <a:pt x="4042" y="2524"/>
                </a:cubicBezTo>
                <a:cubicBezTo>
                  <a:pt x="4042" y="2524"/>
                  <a:pt x="4042" y="2523"/>
                  <a:pt x="4042" y="2523"/>
                </a:cubicBezTo>
                <a:cubicBezTo>
                  <a:pt x="4042" y="2519"/>
                  <a:pt x="4044" y="2517"/>
                  <a:pt x="4047" y="2517"/>
                </a:cubicBezTo>
                <a:cubicBezTo>
                  <a:pt x="4050" y="2517"/>
                  <a:pt x="4053" y="2519"/>
                  <a:pt x="4053" y="2523"/>
                </a:cubicBezTo>
                <a:cubicBezTo>
                  <a:pt x="4053" y="2523"/>
                  <a:pt x="4052" y="2524"/>
                  <a:pt x="4052" y="2524"/>
                </a:cubicBezTo>
                <a:cubicBezTo>
                  <a:pt x="4116" y="2524"/>
                  <a:pt x="4116" y="2524"/>
                  <a:pt x="4116" y="2524"/>
                </a:cubicBezTo>
                <a:cubicBezTo>
                  <a:pt x="4116" y="2524"/>
                  <a:pt x="4115" y="2523"/>
                  <a:pt x="4115" y="2523"/>
                </a:cubicBezTo>
                <a:cubicBezTo>
                  <a:pt x="4115" y="2519"/>
                  <a:pt x="4118" y="2517"/>
                  <a:pt x="4121" y="2517"/>
                </a:cubicBezTo>
                <a:cubicBezTo>
                  <a:pt x="4124" y="2517"/>
                  <a:pt x="4127" y="2519"/>
                  <a:pt x="4127" y="2523"/>
                </a:cubicBezTo>
                <a:cubicBezTo>
                  <a:pt x="4127" y="2523"/>
                  <a:pt x="4126" y="2524"/>
                  <a:pt x="4126" y="2524"/>
                </a:cubicBezTo>
                <a:cubicBezTo>
                  <a:pt x="4190" y="2524"/>
                  <a:pt x="4190" y="2524"/>
                  <a:pt x="4190" y="2524"/>
                </a:cubicBezTo>
                <a:cubicBezTo>
                  <a:pt x="4190" y="2524"/>
                  <a:pt x="4189" y="2523"/>
                  <a:pt x="4189" y="2523"/>
                </a:cubicBezTo>
                <a:cubicBezTo>
                  <a:pt x="4189" y="2519"/>
                  <a:pt x="4192" y="2517"/>
                  <a:pt x="4195" y="2517"/>
                </a:cubicBezTo>
                <a:cubicBezTo>
                  <a:pt x="4198" y="2517"/>
                  <a:pt x="4200" y="2519"/>
                  <a:pt x="4200" y="2523"/>
                </a:cubicBezTo>
                <a:cubicBezTo>
                  <a:pt x="4200" y="2523"/>
                  <a:pt x="4200" y="2524"/>
                  <a:pt x="4200" y="2524"/>
                </a:cubicBezTo>
                <a:cubicBezTo>
                  <a:pt x="4264" y="2524"/>
                  <a:pt x="4264" y="2524"/>
                  <a:pt x="4264" y="2524"/>
                </a:cubicBezTo>
                <a:cubicBezTo>
                  <a:pt x="4264" y="2524"/>
                  <a:pt x="4263" y="2523"/>
                  <a:pt x="4263" y="2523"/>
                </a:cubicBezTo>
                <a:cubicBezTo>
                  <a:pt x="4263" y="2519"/>
                  <a:pt x="4266" y="2517"/>
                  <a:pt x="4269" y="2517"/>
                </a:cubicBezTo>
                <a:cubicBezTo>
                  <a:pt x="4272" y="2517"/>
                  <a:pt x="4274" y="2519"/>
                  <a:pt x="4274" y="2523"/>
                </a:cubicBezTo>
                <a:cubicBezTo>
                  <a:pt x="4274" y="2523"/>
                  <a:pt x="4274" y="2524"/>
                  <a:pt x="4274" y="2524"/>
                </a:cubicBezTo>
                <a:cubicBezTo>
                  <a:pt x="4338" y="2524"/>
                  <a:pt x="4338" y="2524"/>
                  <a:pt x="4338" y="2524"/>
                </a:cubicBezTo>
                <a:cubicBezTo>
                  <a:pt x="4337" y="2524"/>
                  <a:pt x="4337" y="2523"/>
                  <a:pt x="4337" y="2523"/>
                </a:cubicBezTo>
                <a:cubicBezTo>
                  <a:pt x="4337" y="2519"/>
                  <a:pt x="4340" y="2517"/>
                  <a:pt x="4343" y="2517"/>
                </a:cubicBezTo>
                <a:cubicBezTo>
                  <a:pt x="4346" y="2517"/>
                  <a:pt x="4348" y="2519"/>
                  <a:pt x="4348" y="2523"/>
                </a:cubicBezTo>
                <a:cubicBezTo>
                  <a:pt x="4348" y="2523"/>
                  <a:pt x="4348" y="2524"/>
                  <a:pt x="4348" y="2524"/>
                </a:cubicBezTo>
                <a:cubicBezTo>
                  <a:pt x="4412" y="2524"/>
                  <a:pt x="4412" y="2524"/>
                  <a:pt x="4412" y="2524"/>
                </a:cubicBezTo>
                <a:cubicBezTo>
                  <a:pt x="4411" y="2524"/>
                  <a:pt x="4411" y="2523"/>
                  <a:pt x="4411" y="2523"/>
                </a:cubicBezTo>
                <a:cubicBezTo>
                  <a:pt x="4411" y="2519"/>
                  <a:pt x="4413" y="2517"/>
                  <a:pt x="4417" y="2517"/>
                </a:cubicBezTo>
                <a:cubicBezTo>
                  <a:pt x="4420" y="2517"/>
                  <a:pt x="4422" y="2519"/>
                  <a:pt x="4422" y="2523"/>
                </a:cubicBezTo>
                <a:cubicBezTo>
                  <a:pt x="4422" y="2523"/>
                  <a:pt x="4422" y="2524"/>
                  <a:pt x="4422" y="2524"/>
                </a:cubicBezTo>
                <a:cubicBezTo>
                  <a:pt x="4482" y="2524"/>
                  <a:pt x="4482" y="2524"/>
                  <a:pt x="4482" y="2524"/>
                </a:cubicBezTo>
                <a:cubicBezTo>
                  <a:pt x="4482" y="2376"/>
                  <a:pt x="4482" y="2376"/>
                  <a:pt x="4482" y="2376"/>
                </a:cubicBezTo>
                <a:cubicBezTo>
                  <a:pt x="4482" y="2375"/>
                  <a:pt x="4482" y="2374"/>
                  <a:pt x="4482" y="2373"/>
                </a:cubicBezTo>
                <a:cubicBezTo>
                  <a:pt x="4482" y="2371"/>
                  <a:pt x="4482" y="2370"/>
                  <a:pt x="4482" y="2369"/>
                </a:cubicBezTo>
                <a:cubicBezTo>
                  <a:pt x="4482" y="2304"/>
                  <a:pt x="4482" y="2304"/>
                  <a:pt x="4482" y="2304"/>
                </a:cubicBezTo>
                <a:cubicBezTo>
                  <a:pt x="4481" y="2303"/>
                  <a:pt x="4480" y="2300"/>
                  <a:pt x="4480" y="2298"/>
                </a:cubicBezTo>
                <a:cubicBezTo>
                  <a:pt x="4480" y="2295"/>
                  <a:pt x="4481" y="2293"/>
                  <a:pt x="4482" y="2291"/>
                </a:cubicBezTo>
                <a:cubicBezTo>
                  <a:pt x="4482" y="2232"/>
                  <a:pt x="4482" y="2232"/>
                  <a:pt x="4482" y="2232"/>
                </a:cubicBezTo>
                <a:cubicBezTo>
                  <a:pt x="4480" y="2229"/>
                  <a:pt x="4478" y="2226"/>
                  <a:pt x="4478" y="2223"/>
                </a:cubicBezTo>
                <a:cubicBezTo>
                  <a:pt x="4478" y="2219"/>
                  <a:pt x="4480" y="2216"/>
                  <a:pt x="4482" y="2214"/>
                </a:cubicBezTo>
                <a:cubicBezTo>
                  <a:pt x="4482" y="2159"/>
                  <a:pt x="4482" y="2159"/>
                  <a:pt x="4482" y="2159"/>
                </a:cubicBezTo>
                <a:cubicBezTo>
                  <a:pt x="4479" y="2156"/>
                  <a:pt x="4477" y="2152"/>
                  <a:pt x="4477" y="2148"/>
                </a:cubicBezTo>
                <a:cubicBezTo>
                  <a:pt x="4477" y="2143"/>
                  <a:pt x="4479" y="2139"/>
                  <a:pt x="4482" y="2137"/>
                </a:cubicBezTo>
                <a:cubicBezTo>
                  <a:pt x="4482" y="2086"/>
                  <a:pt x="4482" y="2086"/>
                  <a:pt x="4482" y="2086"/>
                </a:cubicBezTo>
                <a:cubicBezTo>
                  <a:pt x="4478" y="2083"/>
                  <a:pt x="4475" y="2078"/>
                  <a:pt x="4475" y="2073"/>
                </a:cubicBezTo>
                <a:cubicBezTo>
                  <a:pt x="4475" y="2067"/>
                  <a:pt x="4478" y="2063"/>
                  <a:pt x="4482" y="2060"/>
                </a:cubicBezTo>
                <a:cubicBezTo>
                  <a:pt x="4482" y="2013"/>
                  <a:pt x="4482" y="2013"/>
                  <a:pt x="4482" y="2013"/>
                </a:cubicBezTo>
                <a:cubicBezTo>
                  <a:pt x="4477" y="2010"/>
                  <a:pt x="4474" y="2004"/>
                  <a:pt x="4474" y="1998"/>
                </a:cubicBezTo>
                <a:cubicBezTo>
                  <a:pt x="4474" y="1991"/>
                  <a:pt x="4477" y="1986"/>
                  <a:pt x="4482" y="1983"/>
                </a:cubicBezTo>
                <a:cubicBezTo>
                  <a:pt x="4482" y="1939"/>
                  <a:pt x="4482" y="1939"/>
                  <a:pt x="4482" y="1939"/>
                </a:cubicBezTo>
                <a:cubicBezTo>
                  <a:pt x="4476" y="1936"/>
                  <a:pt x="4472" y="1930"/>
                  <a:pt x="4472" y="1923"/>
                </a:cubicBezTo>
                <a:cubicBezTo>
                  <a:pt x="4472" y="1916"/>
                  <a:pt x="4476" y="1909"/>
                  <a:pt x="4482" y="1906"/>
                </a:cubicBezTo>
                <a:cubicBezTo>
                  <a:pt x="4482" y="1866"/>
                  <a:pt x="4482" y="1866"/>
                  <a:pt x="4482" y="1866"/>
                </a:cubicBezTo>
                <a:cubicBezTo>
                  <a:pt x="4475" y="1863"/>
                  <a:pt x="4471" y="1856"/>
                  <a:pt x="4471" y="1848"/>
                </a:cubicBezTo>
                <a:cubicBezTo>
                  <a:pt x="4471" y="1840"/>
                  <a:pt x="4475" y="1833"/>
                  <a:pt x="4482" y="1830"/>
                </a:cubicBezTo>
                <a:cubicBezTo>
                  <a:pt x="4482" y="1793"/>
                  <a:pt x="4482" y="1793"/>
                  <a:pt x="4482" y="1793"/>
                </a:cubicBezTo>
                <a:cubicBezTo>
                  <a:pt x="4475" y="1789"/>
                  <a:pt x="4469" y="1782"/>
                  <a:pt x="4469" y="1773"/>
                </a:cubicBezTo>
                <a:cubicBezTo>
                  <a:pt x="4469" y="1764"/>
                  <a:pt x="4475" y="1756"/>
                  <a:pt x="4482" y="1753"/>
                </a:cubicBezTo>
                <a:cubicBezTo>
                  <a:pt x="4482" y="1719"/>
                  <a:pt x="4482" y="1719"/>
                  <a:pt x="4482" y="1719"/>
                </a:cubicBezTo>
                <a:cubicBezTo>
                  <a:pt x="4474" y="1716"/>
                  <a:pt x="4468" y="1708"/>
                  <a:pt x="4468" y="1698"/>
                </a:cubicBezTo>
                <a:cubicBezTo>
                  <a:pt x="4468" y="1688"/>
                  <a:pt x="4474" y="1680"/>
                  <a:pt x="4482" y="1677"/>
                </a:cubicBezTo>
                <a:cubicBezTo>
                  <a:pt x="4482" y="1646"/>
                  <a:pt x="4482" y="1646"/>
                  <a:pt x="4482" y="1646"/>
                </a:cubicBezTo>
                <a:cubicBezTo>
                  <a:pt x="4473" y="1642"/>
                  <a:pt x="4467" y="1633"/>
                  <a:pt x="4467" y="1623"/>
                </a:cubicBezTo>
                <a:cubicBezTo>
                  <a:pt x="4467" y="1613"/>
                  <a:pt x="4473" y="1604"/>
                  <a:pt x="4482" y="1600"/>
                </a:cubicBezTo>
                <a:cubicBezTo>
                  <a:pt x="4482" y="1572"/>
                  <a:pt x="4482" y="1572"/>
                  <a:pt x="4482" y="1572"/>
                </a:cubicBezTo>
                <a:cubicBezTo>
                  <a:pt x="4472" y="1569"/>
                  <a:pt x="4465" y="1559"/>
                  <a:pt x="4465" y="1548"/>
                </a:cubicBezTo>
                <a:cubicBezTo>
                  <a:pt x="4465" y="1537"/>
                  <a:pt x="4472" y="1527"/>
                  <a:pt x="4482" y="1524"/>
                </a:cubicBezTo>
                <a:cubicBezTo>
                  <a:pt x="4482" y="1499"/>
                  <a:pt x="4482" y="1499"/>
                  <a:pt x="4482" y="1499"/>
                </a:cubicBezTo>
                <a:cubicBezTo>
                  <a:pt x="4472" y="1495"/>
                  <a:pt x="4464" y="1485"/>
                  <a:pt x="4464" y="1473"/>
                </a:cubicBezTo>
                <a:cubicBezTo>
                  <a:pt x="4464" y="1461"/>
                  <a:pt x="4472" y="1451"/>
                  <a:pt x="4482" y="1447"/>
                </a:cubicBezTo>
                <a:cubicBezTo>
                  <a:pt x="4482" y="1425"/>
                  <a:pt x="4482" y="1425"/>
                  <a:pt x="4482" y="1425"/>
                </a:cubicBezTo>
                <a:cubicBezTo>
                  <a:pt x="4471" y="1422"/>
                  <a:pt x="4463" y="1411"/>
                  <a:pt x="4463" y="1398"/>
                </a:cubicBezTo>
                <a:cubicBezTo>
                  <a:pt x="4463" y="1385"/>
                  <a:pt x="4471" y="1375"/>
                  <a:pt x="4482" y="1371"/>
                </a:cubicBezTo>
                <a:cubicBezTo>
                  <a:pt x="4482" y="1351"/>
                  <a:pt x="4482" y="1351"/>
                  <a:pt x="4482" y="1351"/>
                </a:cubicBezTo>
                <a:cubicBezTo>
                  <a:pt x="4470" y="1348"/>
                  <a:pt x="4461" y="1337"/>
                  <a:pt x="4461" y="1323"/>
                </a:cubicBezTo>
                <a:cubicBezTo>
                  <a:pt x="4461" y="1310"/>
                  <a:pt x="4470" y="1298"/>
                  <a:pt x="4482" y="1295"/>
                </a:cubicBezTo>
                <a:cubicBezTo>
                  <a:pt x="4482" y="1278"/>
                  <a:pt x="4482" y="1278"/>
                  <a:pt x="4482" y="1278"/>
                </a:cubicBezTo>
                <a:cubicBezTo>
                  <a:pt x="4470" y="1274"/>
                  <a:pt x="4460" y="1262"/>
                  <a:pt x="4460" y="1248"/>
                </a:cubicBezTo>
                <a:cubicBezTo>
                  <a:pt x="4460" y="1234"/>
                  <a:pt x="4470" y="1222"/>
                  <a:pt x="4482" y="1219"/>
                </a:cubicBezTo>
                <a:cubicBezTo>
                  <a:pt x="4482" y="1204"/>
                  <a:pt x="4482" y="1204"/>
                  <a:pt x="4482" y="1204"/>
                </a:cubicBezTo>
                <a:cubicBezTo>
                  <a:pt x="4469" y="1200"/>
                  <a:pt x="4459" y="1188"/>
                  <a:pt x="4459" y="1173"/>
                </a:cubicBezTo>
                <a:cubicBezTo>
                  <a:pt x="4459" y="1158"/>
                  <a:pt x="4469" y="1146"/>
                  <a:pt x="4482" y="1142"/>
                </a:cubicBezTo>
                <a:cubicBezTo>
                  <a:pt x="4482" y="1130"/>
                  <a:pt x="4482" y="1130"/>
                  <a:pt x="4482" y="1130"/>
                </a:cubicBezTo>
                <a:cubicBezTo>
                  <a:pt x="4468" y="1126"/>
                  <a:pt x="4458" y="1114"/>
                  <a:pt x="4458" y="1098"/>
                </a:cubicBezTo>
                <a:cubicBezTo>
                  <a:pt x="4458" y="1083"/>
                  <a:pt x="4468" y="1070"/>
                  <a:pt x="4482" y="1066"/>
                </a:cubicBezTo>
                <a:cubicBezTo>
                  <a:pt x="4482" y="1057"/>
                  <a:pt x="4482" y="1057"/>
                  <a:pt x="4482" y="1057"/>
                </a:cubicBezTo>
                <a:cubicBezTo>
                  <a:pt x="4468" y="1053"/>
                  <a:pt x="4457" y="1039"/>
                  <a:pt x="4457" y="1023"/>
                </a:cubicBezTo>
                <a:cubicBezTo>
                  <a:pt x="4457" y="1007"/>
                  <a:pt x="4468" y="994"/>
                  <a:pt x="4482" y="990"/>
                </a:cubicBezTo>
                <a:cubicBezTo>
                  <a:pt x="4482" y="983"/>
                  <a:pt x="4482" y="983"/>
                  <a:pt x="4482" y="983"/>
                </a:cubicBezTo>
                <a:cubicBezTo>
                  <a:pt x="4467" y="979"/>
                  <a:pt x="4456" y="965"/>
                  <a:pt x="4456" y="948"/>
                </a:cubicBezTo>
                <a:cubicBezTo>
                  <a:pt x="4456" y="932"/>
                  <a:pt x="4467" y="918"/>
                  <a:pt x="4482" y="914"/>
                </a:cubicBezTo>
                <a:cubicBezTo>
                  <a:pt x="4482" y="909"/>
                  <a:pt x="4482" y="909"/>
                  <a:pt x="4482" y="909"/>
                </a:cubicBezTo>
                <a:cubicBezTo>
                  <a:pt x="4466" y="905"/>
                  <a:pt x="4455" y="891"/>
                  <a:pt x="4455" y="873"/>
                </a:cubicBezTo>
                <a:cubicBezTo>
                  <a:pt x="4455" y="856"/>
                  <a:pt x="4466" y="842"/>
                  <a:pt x="4482" y="838"/>
                </a:cubicBezTo>
                <a:cubicBezTo>
                  <a:pt x="4482" y="835"/>
                  <a:pt x="4482" y="835"/>
                  <a:pt x="4482" y="835"/>
                </a:cubicBezTo>
                <a:cubicBezTo>
                  <a:pt x="4466" y="831"/>
                  <a:pt x="4454" y="817"/>
                  <a:pt x="4454" y="799"/>
                </a:cubicBezTo>
                <a:close/>
                <a:moveTo>
                  <a:pt x="65" y="2455"/>
                </a:moveTo>
                <a:cubicBezTo>
                  <a:pt x="62" y="2455"/>
                  <a:pt x="58" y="2452"/>
                  <a:pt x="58" y="2448"/>
                </a:cubicBezTo>
                <a:cubicBezTo>
                  <a:pt x="58" y="2444"/>
                  <a:pt x="62" y="2441"/>
                  <a:pt x="65" y="2441"/>
                </a:cubicBezTo>
                <a:cubicBezTo>
                  <a:pt x="69" y="2441"/>
                  <a:pt x="72" y="2444"/>
                  <a:pt x="72" y="2448"/>
                </a:cubicBezTo>
                <a:cubicBezTo>
                  <a:pt x="72" y="2452"/>
                  <a:pt x="69" y="2455"/>
                  <a:pt x="65" y="2455"/>
                </a:cubicBezTo>
                <a:close/>
                <a:moveTo>
                  <a:pt x="65" y="2382"/>
                </a:moveTo>
                <a:cubicBezTo>
                  <a:pt x="61" y="2382"/>
                  <a:pt x="57" y="2378"/>
                  <a:pt x="57" y="2373"/>
                </a:cubicBezTo>
                <a:cubicBezTo>
                  <a:pt x="57" y="2368"/>
                  <a:pt x="61" y="2364"/>
                  <a:pt x="65" y="2364"/>
                </a:cubicBezTo>
                <a:cubicBezTo>
                  <a:pt x="70" y="2364"/>
                  <a:pt x="74" y="2368"/>
                  <a:pt x="74" y="2373"/>
                </a:cubicBezTo>
                <a:cubicBezTo>
                  <a:pt x="74" y="2378"/>
                  <a:pt x="70" y="2382"/>
                  <a:pt x="65" y="2382"/>
                </a:cubicBezTo>
                <a:close/>
                <a:moveTo>
                  <a:pt x="65" y="2309"/>
                </a:moveTo>
                <a:cubicBezTo>
                  <a:pt x="60" y="2309"/>
                  <a:pt x="55" y="2304"/>
                  <a:pt x="55" y="2298"/>
                </a:cubicBezTo>
                <a:cubicBezTo>
                  <a:pt x="55" y="2292"/>
                  <a:pt x="60" y="2287"/>
                  <a:pt x="65" y="2287"/>
                </a:cubicBezTo>
                <a:cubicBezTo>
                  <a:pt x="71" y="2287"/>
                  <a:pt x="76" y="2292"/>
                  <a:pt x="76" y="2298"/>
                </a:cubicBezTo>
                <a:cubicBezTo>
                  <a:pt x="76" y="2304"/>
                  <a:pt x="71" y="2309"/>
                  <a:pt x="65" y="2309"/>
                </a:cubicBezTo>
                <a:close/>
                <a:moveTo>
                  <a:pt x="65" y="2235"/>
                </a:moveTo>
                <a:cubicBezTo>
                  <a:pt x="59" y="2235"/>
                  <a:pt x="53" y="2229"/>
                  <a:pt x="53" y="2223"/>
                </a:cubicBezTo>
                <a:cubicBezTo>
                  <a:pt x="53" y="2216"/>
                  <a:pt x="59" y="2210"/>
                  <a:pt x="65" y="2210"/>
                </a:cubicBezTo>
                <a:cubicBezTo>
                  <a:pt x="72" y="2210"/>
                  <a:pt x="77" y="2216"/>
                  <a:pt x="77" y="2223"/>
                </a:cubicBezTo>
                <a:cubicBezTo>
                  <a:pt x="77" y="2229"/>
                  <a:pt x="72" y="2235"/>
                  <a:pt x="65" y="2235"/>
                </a:cubicBezTo>
                <a:close/>
                <a:moveTo>
                  <a:pt x="65" y="2162"/>
                </a:moveTo>
                <a:cubicBezTo>
                  <a:pt x="58" y="2162"/>
                  <a:pt x="52" y="2156"/>
                  <a:pt x="52" y="2148"/>
                </a:cubicBezTo>
                <a:cubicBezTo>
                  <a:pt x="52" y="2140"/>
                  <a:pt x="58" y="2134"/>
                  <a:pt x="65" y="2134"/>
                </a:cubicBezTo>
                <a:cubicBezTo>
                  <a:pt x="73" y="2134"/>
                  <a:pt x="79" y="2140"/>
                  <a:pt x="79" y="2148"/>
                </a:cubicBezTo>
                <a:cubicBezTo>
                  <a:pt x="79" y="2156"/>
                  <a:pt x="73" y="2162"/>
                  <a:pt x="65" y="2162"/>
                </a:cubicBezTo>
                <a:close/>
                <a:moveTo>
                  <a:pt x="65" y="2088"/>
                </a:moveTo>
                <a:cubicBezTo>
                  <a:pt x="57" y="2088"/>
                  <a:pt x="50" y="2081"/>
                  <a:pt x="50" y="2073"/>
                </a:cubicBezTo>
                <a:cubicBezTo>
                  <a:pt x="50" y="2064"/>
                  <a:pt x="57" y="2057"/>
                  <a:pt x="65" y="2057"/>
                </a:cubicBezTo>
                <a:cubicBezTo>
                  <a:pt x="74" y="2057"/>
                  <a:pt x="81" y="2064"/>
                  <a:pt x="81" y="2073"/>
                </a:cubicBezTo>
                <a:cubicBezTo>
                  <a:pt x="81" y="2081"/>
                  <a:pt x="74" y="2088"/>
                  <a:pt x="65" y="2088"/>
                </a:cubicBezTo>
                <a:close/>
                <a:moveTo>
                  <a:pt x="65" y="2015"/>
                </a:moveTo>
                <a:cubicBezTo>
                  <a:pt x="56" y="2015"/>
                  <a:pt x="49" y="2007"/>
                  <a:pt x="49" y="1998"/>
                </a:cubicBezTo>
                <a:cubicBezTo>
                  <a:pt x="49" y="1988"/>
                  <a:pt x="56" y="1981"/>
                  <a:pt x="65" y="1981"/>
                </a:cubicBezTo>
                <a:cubicBezTo>
                  <a:pt x="75" y="1981"/>
                  <a:pt x="82" y="1988"/>
                  <a:pt x="82" y="1998"/>
                </a:cubicBezTo>
                <a:cubicBezTo>
                  <a:pt x="82" y="2007"/>
                  <a:pt x="75" y="2015"/>
                  <a:pt x="65" y="2015"/>
                </a:cubicBezTo>
                <a:close/>
                <a:moveTo>
                  <a:pt x="65" y="1941"/>
                </a:moveTo>
                <a:cubicBezTo>
                  <a:pt x="55" y="1941"/>
                  <a:pt x="47" y="1933"/>
                  <a:pt x="47" y="1923"/>
                </a:cubicBezTo>
                <a:cubicBezTo>
                  <a:pt x="47" y="1913"/>
                  <a:pt x="55" y="1904"/>
                  <a:pt x="65" y="1904"/>
                </a:cubicBezTo>
                <a:cubicBezTo>
                  <a:pt x="76" y="1904"/>
                  <a:pt x="84" y="1913"/>
                  <a:pt x="84" y="1923"/>
                </a:cubicBezTo>
                <a:cubicBezTo>
                  <a:pt x="84" y="1933"/>
                  <a:pt x="76" y="1941"/>
                  <a:pt x="65" y="1941"/>
                </a:cubicBezTo>
                <a:close/>
                <a:moveTo>
                  <a:pt x="65" y="1868"/>
                </a:moveTo>
                <a:cubicBezTo>
                  <a:pt x="54" y="1868"/>
                  <a:pt x="46" y="1859"/>
                  <a:pt x="46" y="1848"/>
                </a:cubicBezTo>
                <a:cubicBezTo>
                  <a:pt x="46" y="1837"/>
                  <a:pt x="54" y="1828"/>
                  <a:pt x="65" y="1828"/>
                </a:cubicBezTo>
                <a:cubicBezTo>
                  <a:pt x="76" y="1828"/>
                  <a:pt x="85" y="1837"/>
                  <a:pt x="85" y="1848"/>
                </a:cubicBezTo>
                <a:cubicBezTo>
                  <a:pt x="85" y="1859"/>
                  <a:pt x="76" y="1868"/>
                  <a:pt x="65" y="1868"/>
                </a:cubicBezTo>
                <a:close/>
                <a:moveTo>
                  <a:pt x="65" y="1794"/>
                </a:moveTo>
                <a:cubicBezTo>
                  <a:pt x="54" y="1794"/>
                  <a:pt x="44" y="1785"/>
                  <a:pt x="44" y="1773"/>
                </a:cubicBezTo>
                <a:cubicBezTo>
                  <a:pt x="44" y="1761"/>
                  <a:pt x="54" y="1751"/>
                  <a:pt x="65" y="1751"/>
                </a:cubicBezTo>
                <a:cubicBezTo>
                  <a:pt x="77" y="1751"/>
                  <a:pt x="86" y="1761"/>
                  <a:pt x="86" y="1773"/>
                </a:cubicBezTo>
                <a:cubicBezTo>
                  <a:pt x="86" y="1785"/>
                  <a:pt x="77" y="1794"/>
                  <a:pt x="65" y="1794"/>
                </a:cubicBezTo>
                <a:close/>
                <a:moveTo>
                  <a:pt x="65" y="1721"/>
                </a:moveTo>
                <a:cubicBezTo>
                  <a:pt x="53" y="1721"/>
                  <a:pt x="43" y="1711"/>
                  <a:pt x="43" y="1698"/>
                </a:cubicBezTo>
                <a:cubicBezTo>
                  <a:pt x="43" y="1685"/>
                  <a:pt x="53" y="1675"/>
                  <a:pt x="65" y="1675"/>
                </a:cubicBezTo>
                <a:cubicBezTo>
                  <a:pt x="78" y="1675"/>
                  <a:pt x="88" y="1685"/>
                  <a:pt x="88" y="1698"/>
                </a:cubicBezTo>
                <a:cubicBezTo>
                  <a:pt x="88" y="1711"/>
                  <a:pt x="78" y="1721"/>
                  <a:pt x="65" y="1721"/>
                </a:cubicBezTo>
                <a:close/>
                <a:moveTo>
                  <a:pt x="65" y="1647"/>
                </a:moveTo>
                <a:cubicBezTo>
                  <a:pt x="52" y="1647"/>
                  <a:pt x="42" y="1636"/>
                  <a:pt x="42" y="1623"/>
                </a:cubicBezTo>
                <a:cubicBezTo>
                  <a:pt x="42" y="1610"/>
                  <a:pt x="52" y="1599"/>
                  <a:pt x="65" y="1599"/>
                </a:cubicBezTo>
                <a:cubicBezTo>
                  <a:pt x="79" y="1599"/>
                  <a:pt x="89" y="1610"/>
                  <a:pt x="89" y="1623"/>
                </a:cubicBezTo>
                <a:cubicBezTo>
                  <a:pt x="89" y="1636"/>
                  <a:pt x="79" y="1647"/>
                  <a:pt x="65" y="1647"/>
                </a:cubicBezTo>
                <a:close/>
                <a:moveTo>
                  <a:pt x="65" y="1574"/>
                </a:moveTo>
                <a:cubicBezTo>
                  <a:pt x="51" y="1574"/>
                  <a:pt x="40" y="1562"/>
                  <a:pt x="40" y="1548"/>
                </a:cubicBezTo>
                <a:cubicBezTo>
                  <a:pt x="40" y="1534"/>
                  <a:pt x="51" y="1523"/>
                  <a:pt x="65" y="1523"/>
                </a:cubicBezTo>
                <a:cubicBezTo>
                  <a:pt x="79" y="1523"/>
                  <a:pt x="91" y="1534"/>
                  <a:pt x="91" y="1548"/>
                </a:cubicBezTo>
                <a:cubicBezTo>
                  <a:pt x="91" y="1562"/>
                  <a:pt x="79" y="1574"/>
                  <a:pt x="65" y="1574"/>
                </a:cubicBezTo>
                <a:close/>
                <a:moveTo>
                  <a:pt x="65" y="1500"/>
                </a:moveTo>
                <a:cubicBezTo>
                  <a:pt x="51" y="1500"/>
                  <a:pt x="39" y="1488"/>
                  <a:pt x="39" y="1473"/>
                </a:cubicBezTo>
                <a:cubicBezTo>
                  <a:pt x="39" y="1458"/>
                  <a:pt x="51" y="1446"/>
                  <a:pt x="65" y="1446"/>
                </a:cubicBezTo>
                <a:cubicBezTo>
                  <a:pt x="80" y="1446"/>
                  <a:pt x="92" y="1458"/>
                  <a:pt x="92" y="1473"/>
                </a:cubicBezTo>
                <a:cubicBezTo>
                  <a:pt x="92" y="1488"/>
                  <a:pt x="80" y="1500"/>
                  <a:pt x="65" y="1500"/>
                </a:cubicBezTo>
                <a:close/>
                <a:moveTo>
                  <a:pt x="65" y="1426"/>
                </a:moveTo>
                <a:cubicBezTo>
                  <a:pt x="50" y="1426"/>
                  <a:pt x="38" y="1414"/>
                  <a:pt x="38" y="1398"/>
                </a:cubicBezTo>
                <a:cubicBezTo>
                  <a:pt x="38" y="1382"/>
                  <a:pt x="50" y="1370"/>
                  <a:pt x="65" y="1370"/>
                </a:cubicBezTo>
                <a:cubicBezTo>
                  <a:pt x="81" y="1370"/>
                  <a:pt x="93" y="1382"/>
                  <a:pt x="93" y="1398"/>
                </a:cubicBezTo>
                <a:cubicBezTo>
                  <a:pt x="93" y="1414"/>
                  <a:pt x="81" y="1426"/>
                  <a:pt x="65" y="1426"/>
                </a:cubicBezTo>
                <a:close/>
                <a:moveTo>
                  <a:pt x="65" y="1353"/>
                </a:moveTo>
                <a:cubicBezTo>
                  <a:pt x="49" y="1353"/>
                  <a:pt x="36" y="1339"/>
                  <a:pt x="36" y="1323"/>
                </a:cubicBezTo>
                <a:cubicBezTo>
                  <a:pt x="36" y="1307"/>
                  <a:pt x="49" y="1294"/>
                  <a:pt x="65" y="1294"/>
                </a:cubicBezTo>
                <a:cubicBezTo>
                  <a:pt x="81" y="1294"/>
                  <a:pt x="94" y="1307"/>
                  <a:pt x="94" y="1323"/>
                </a:cubicBezTo>
                <a:cubicBezTo>
                  <a:pt x="94" y="1339"/>
                  <a:pt x="81" y="1353"/>
                  <a:pt x="65" y="1353"/>
                </a:cubicBezTo>
                <a:close/>
                <a:moveTo>
                  <a:pt x="65" y="1279"/>
                </a:moveTo>
                <a:cubicBezTo>
                  <a:pt x="49" y="1279"/>
                  <a:pt x="35" y="1265"/>
                  <a:pt x="35" y="1248"/>
                </a:cubicBezTo>
                <a:cubicBezTo>
                  <a:pt x="35" y="1231"/>
                  <a:pt x="49" y="1217"/>
                  <a:pt x="65" y="1217"/>
                </a:cubicBezTo>
                <a:cubicBezTo>
                  <a:pt x="82" y="1217"/>
                  <a:pt x="96" y="1231"/>
                  <a:pt x="96" y="1248"/>
                </a:cubicBezTo>
                <a:cubicBezTo>
                  <a:pt x="96" y="1265"/>
                  <a:pt x="82" y="1279"/>
                  <a:pt x="65" y="1279"/>
                </a:cubicBezTo>
                <a:close/>
                <a:moveTo>
                  <a:pt x="65" y="1205"/>
                </a:moveTo>
                <a:cubicBezTo>
                  <a:pt x="48" y="1205"/>
                  <a:pt x="34" y="1191"/>
                  <a:pt x="34" y="1173"/>
                </a:cubicBezTo>
                <a:cubicBezTo>
                  <a:pt x="34" y="1156"/>
                  <a:pt x="48" y="1141"/>
                  <a:pt x="65" y="1141"/>
                </a:cubicBezTo>
                <a:cubicBezTo>
                  <a:pt x="83" y="1141"/>
                  <a:pt x="97" y="1156"/>
                  <a:pt x="97" y="1173"/>
                </a:cubicBezTo>
                <a:cubicBezTo>
                  <a:pt x="97" y="1191"/>
                  <a:pt x="83" y="1205"/>
                  <a:pt x="65" y="1205"/>
                </a:cubicBezTo>
                <a:close/>
                <a:moveTo>
                  <a:pt x="65" y="1131"/>
                </a:moveTo>
                <a:cubicBezTo>
                  <a:pt x="47" y="1131"/>
                  <a:pt x="33" y="1117"/>
                  <a:pt x="33" y="1098"/>
                </a:cubicBezTo>
                <a:cubicBezTo>
                  <a:pt x="33" y="1080"/>
                  <a:pt x="47" y="1065"/>
                  <a:pt x="65" y="1065"/>
                </a:cubicBezTo>
                <a:cubicBezTo>
                  <a:pt x="83" y="1065"/>
                  <a:pt x="98" y="1080"/>
                  <a:pt x="98" y="1098"/>
                </a:cubicBezTo>
                <a:cubicBezTo>
                  <a:pt x="98" y="1117"/>
                  <a:pt x="83" y="1131"/>
                  <a:pt x="65" y="1131"/>
                </a:cubicBezTo>
                <a:close/>
                <a:moveTo>
                  <a:pt x="65" y="1058"/>
                </a:moveTo>
                <a:cubicBezTo>
                  <a:pt x="47" y="1058"/>
                  <a:pt x="32" y="1042"/>
                  <a:pt x="32" y="1023"/>
                </a:cubicBezTo>
                <a:cubicBezTo>
                  <a:pt x="32" y="1004"/>
                  <a:pt x="47" y="989"/>
                  <a:pt x="65" y="989"/>
                </a:cubicBezTo>
                <a:cubicBezTo>
                  <a:pt x="84" y="989"/>
                  <a:pt x="99" y="1004"/>
                  <a:pt x="99" y="1023"/>
                </a:cubicBezTo>
                <a:cubicBezTo>
                  <a:pt x="99" y="1042"/>
                  <a:pt x="84" y="1058"/>
                  <a:pt x="65" y="1058"/>
                </a:cubicBezTo>
                <a:close/>
                <a:moveTo>
                  <a:pt x="65" y="984"/>
                </a:moveTo>
                <a:cubicBezTo>
                  <a:pt x="46" y="984"/>
                  <a:pt x="31" y="968"/>
                  <a:pt x="31" y="948"/>
                </a:cubicBezTo>
                <a:cubicBezTo>
                  <a:pt x="31" y="929"/>
                  <a:pt x="46" y="913"/>
                  <a:pt x="65" y="913"/>
                </a:cubicBezTo>
                <a:cubicBezTo>
                  <a:pt x="85" y="913"/>
                  <a:pt x="100" y="929"/>
                  <a:pt x="100" y="948"/>
                </a:cubicBezTo>
                <a:cubicBezTo>
                  <a:pt x="100" y="968"/>
                  <a:pt x="85" y="984"/>
                  <a:pt x="65" y="984"/>
                </a:cubicBezTo>
                <a:close/>
                <a:moveTo>
                  <a:pt x="65" y="910"/>
                </a:moveTo>
                <a:cubicBezTo>
                  <a:pt x="46" y="910"/>
                  <a:pt x="30" y="893"/>
                  <a:pt x="30" y="873"/>
                </a:cubicBezTo>
                <a:cubicBezTo>
                  <a:pt x="30" y="853"/>
                  <a:pt x="46" y="837"/>
                  <a:pt x="65" y="837"/>
                </a:cubicBezTo>
                <a:cubicBezTo>
                  <a:pt x="85" y="837"/>
                  <a:pt x="101" y="853"/>
                  <a:pt x="101" y="873"/>
                </a:cubicBezTo>
                <a:cubicBezTo>
                  <a:pt x="101" y="893"/>
                  <a:pt x="85" y="910"/>
                  <a:pt x="65" y="910"/>
                </a:cubicBezTo>
                <a:close/>
                <a:moveTo>
                  <a:pt x="139" y="2455"/>
                </a:moveTo>
                <a:cubicBezTo>
                  <a:pt x="135" y="2455"/>
                  <a:pt x="132" y="2452"/>
                  <a:pt x="132" y="2448"/>
                </a:cubicBezTo>
                <a:cubicBezTo>
                  <a:pt x="132" y="2444"/>
                  <a:pt x="135" y="2441"/>
                  <a:pt x="139" y="2441"/>
                </a:cubicBezTo>
                <a:cubicBezTo>
                  <a:pt x="143" y="2441"/>
                  <a:pt x="146" y="2444"/>
                  <a:pt x="146" y="2448"/>
                </a:cubicBezTo>
                <a:cubicBezTo>
                  <a:pt x="146" y="2452"/>
                  <a:pt x="143" y="2455"/>
                  <a:pt x="139" y="2455"/>
                </a:cubicBezTo>
                <a:close/>
                <a:moveTo>
                  <a:pt x="139" y="2382"/>
                </a:moveTo>
                <a:cubicBezTo>
                  <a:pt x="134" y="2382"/>
                  <a:pt x="130" y="2378"/>
                  <a:pt x="130" y="2373"/>
                </a:cubicBezTo>
                <a:cubicBezTo>
                  <a:pt x="130" y="2368"/>
                  <a:pt x="134" y="2364"/>
                  <a:pt x="139" y="2364"/>
                </a:cubicBezTo>
                <a:cubicBezTo>
                  <a:pt x="144" y="2364"/>
                  <a:pt x="148" y="2368"/>
                  <a:pt x="148" y="2373"/>
                </a:cubicBezTo>
                <a:cubicBezTo>
                  <a:pt x="148" y="2378"/>
                  <a:pt x="144" y="2382"/>
                  <a:pt x="139" y="2382"/>
                </a:cubicBezTo>
                <a:close/>
                <a:moveTo>
                  <a:pt x="139" y="2309"/>
                </a:moveTo>
                <a:cubicBezTo>
                  <a:pt x="133" y="2309"/>
                  <a:pt x="129" y="2304"/>
                  <a:pt x="129" y="2298"/>
                </a:cubicBezTo>
                <a:cubicBezTo>
                  <a:pt x="129" y="2292"/>
                  <a:pt x="133" y="2287"/>
                  <a:pt x="139" y="2287"/>
                </a:cubicBezTo>
                <a:cubicBezTo>
                  <a:pt x="145" y="2287"/>
                  <a:pt x="150" y="2292"/>
                  <a:pt x="150" y="2298"/>
                </a:cubicBezTo>
                <a:cubicBezTo>
                  <a:pt x="150" y="2304"/>
                  <a:pt x="145" y="2309"/>
                  <a:pt x="139" y="2309"/>
                </a:cubicBezTo>
                <a:close/>
                <a:moveTo>
                  <a:pt x="139" y="2235"/>
                </a:moveTo>
                <a:cubicBezTo>
                  <a:pt x="133" y="2235"/>
                  <a:pt x="127" y="2229"/>
                  <a:pt x="127" y="2223"/>
                </a:cubicBezTo>
                <a:cubicBezTo>
                  <a:pt x="127" y="2216"/>
                  <a:pt x="133" y="2210"/>
                  <a:pt x="139" y="2210"/>
                </a:cubicBezTo>
                <a:cubicBezTo>
                  <a:pt x="146" y="2210"/>
                  <a:pt x="151" y="2216"/>
                  <a:pt x="151" y="2223"/>
                </a:cubicBezTo>
                <a:cubicBezTo>
                  <a:pt x="151" y="2229"/>
                  <a:pt x="146" y="2235"/>
                  <a:pt x="139" y="2235"/>
                </a:cubicBezTo>
                <a:close/>
                <a:moveTo>
                  <a:pt x="139" y="2162"/>
                </a:moveTo>
                <a:cubicBezTo>
                  <a:pt x="132" y="2162"/>
                  <a:pt x="126" y="2156"/>
                  <a:pt x="126" y="2148"/>
                </a:cubicBezTo>
                <a:cubicBezTo>
                  <a:pt x="126" y="2140"/>
                  <a:pt x="132" y="2134"/>
                  <a:pt x="139" y="2134"/>
                </a:cubicBezTo>
                <a:cubicBezTo>
                  <a:pt x="147" y="2134"/>
                  <a:pt x="153" y="2140"/>
                  <a:pt x="153" y="2148"/>
                </a:cubicBezTo>
                <a:cubicBezTo>
                  <a:pt x="153" y="2156"/>
                  <a:pt x="147" y="2162"/>
                  <a:pt x="139" y="2162"/>
                </a:cubicBezTo>
                <a:close/>
                <a:moveTo>
                  <a:pt x="139" y="2088"/>
                </a:moveTo>
                <a:cubicBezTo>
                  <a:pt x="131" y="2088"/>
                  <a:pt x="124" y="2081"/>
                  <a:pt x="124" y="2073"/>
                </a:cubicBezTo>
                <a:cubicBezTo>
                  <a:pt x="124" y="2064"/>
                  <a:pt x="131" y="2057"/>
                  <a:pt x="139" y="2057"/>
                </a:cubicBezTo>
                <a:cubicBezTo>
                  <a:pt x="148" y="2057"/>
                  <a:pt x="155" y="2064"/>
                  <a:pt x="155" y="2073"/>
                </a:cubicBezTo>
                <a:cubicBezTo>
                  <a:pt x="155" y="2081"/>
                  <a:pt x="148" y="2088"/>
                  <a:pt x="139" y="2088"/>
                </a:cubicBezTo>
                <a:close/>
                <a:moveTo>
                  <a:pt x="139" y="2015"/>
                </a:moveTo>
                <a:cubicBezTo>
                  <a:pt x="130" y="2015"/>
                  <a:pt x="122" y="2007"/>
                  <a:pt x="122" y="1998"/>
                </a:cubicBezTo>
                <a:cubicBezTo>
                  <a:pt x="122" y="1988"/>
                  <a:pt x="130" y="1981"/>
                  <a:pt x="139" y="1981"/>
                </a:cubicBezTo>
                <a:cubicBezTo>
                  <a:pt x="149" y="1981"/>
                  <a:pt x="156" y="1988"/>
                  <a:pt x="156" y="1998"/>
                </a:cubicBezTo>
                <a:cubicBezTo>
                  <a:pt x="156" y="2007"/>
                  <a:pt x="149" y="2015"/>
                  <a:pt x="139" y="2015"/>
                </a:cubicBezTo>
                <a:close/>
                <a:moveTo>
                  <a:pt x="139" y="1941"/>
                </a:moveTo>
                <a:cubicBezTo>
                  <a:pt x="129" y="1941"/>
                  <a:pt x="121" y="1933"/>
                  <a:pt x="121" y="1923"/>
                </a:cubicBezTo>
                <a:cubicBezTo>
                  <a:pt x="121" y="1913"/>
                  <a:pt x="129" y="1904"/>
                  <a:pt x="139" y="1904"/>
                </a:cubicBezTo>
                <a:cubicBezTo>
                  <a:pt x="149" y="1904"/>
                  <a:pt x="157" y="1913"/>
                  <a:pt x="157" y="1923"/>
                </a:cubicBezTo>
                <a:cubicBezTo>
                  <a:pt x="157" y="1933"/>
                  <a:pt x="149" y="1941"/>
                  <a:pt x="139" y="1941"/>
                </a:cubicBezTo>
                <a:close/>
                <a:moveTo>
                  <a:pt x="139" y="1868"/>
                </a:moveTo>
                <a:cubicBezTo>
                  <a:pt x="128" y="1868"/>
                  <a:pt x="119" y="1859"/>
                  <a:pt x="119" y="1848"/>
                </a:cubicBezTo>
                <a:cubicBezTo>
                  <a:pt x="119" y="1837"/>
                  <a:pt x="128" y="1828"/>
                  <a:pt x="139" y="1828"/>
                </a:cubicBezTo>
                <a:cubicBezTo>
                  <a:pt x="150" y="1828"/>
                  <a:pt x="159" y="1837"/>
                  <a:pt x="159" y="1848"/>
                </a:cubicBezTo>
                <a:cubicBezTo>
                  <a:pt x="159" y="1859"/>
                  <a:pt x="150" y="1868"/>
                  <a:pt x="139" y="1868"/>
                </a:cubicBezTo>
                <a:close/>
                <a:moveTo>
                  <a:pt x="139" y="1794"/>
                </a:moveTo>
                <a:cubicBezTo>
                  <a:pt x="128" y="1794"/>
                  <a:pt x="118" y="1785"/>
                  <a:pt x="118" y="1773"/>
                </a:cubicBezTo>
                <a:cubicBezTo>
                  <a:pt x="118" y="1761"/>
                  <a:pt x="128" y="1751"/>
                  <a:pt x="139" y="1751"/>
                </a:cubicBezTo>
                <a:cubicBezTo>
                  <a:pt x="151" y="1751"/>
                  <a:pt x="160" y="1761"/>
                  <a:pt x="160" y="1773"/>
                </a:cubicBezTo>
                <a:cubicBezTo>
                  <a:pt x="160" y="1785"/>
                  <a:pt x="151" y="1794"/>
                  <a:pt x="139" y="1794"/>
                </a:cubicBezTo>
                <a:close/>
                <a:moveTo>
                  <a:pt x="139" y="1721"/>
                </a:moveTo>
                <a:cubicBezTo>
                  <a:pt x="127" y="1721"/>
                  <a:pt x="117" y="1711"/>
                  <a:pt x="117" y="1698"/>
                </a:cubicBezTo>
                <a:cubicBezTo>
                  <a:pt x="117" y="1685"/>
                  <a:pt x="127" y="1675"/>
                  <a:pt x="139" y="1675"/>
                </a:cubicBezTo>
                <a:cubicBezTo>
                  <a:pt x="152" y="1675"/>
                  <a:pt x="162" y="1685"/>
                  <a:pt x="162" y="1698"/>
                </a:cubicBezTo>
                <a:cubicBezTo>
                  <a:pt x="162" y="1711"/>
                  <a:pt x="152" y="1721"/>
                  <a:pt x="139" y="1721"/>
                </a:cubicBezTo>
                <a:close/>
                <a:moveTo>
                  <a:pt x="139" y="1647"/>
                </a:moveTo>
                <a:cubicBezTo>
                  <a:pt x="126" y="1647"/>
                  <a:pt x="115" y="1636"/>
                  <a:pt x="115" y="1623"/>
                </a:cubicBezTo>
                <a:cubicBezTo>
                  <a:pt x="115" y="1610"/>
                  <a:pt x="126" y="1599"/>
                  <a:pt x="139" y="1599"/>
                </a:cubicBezTo>
                <a:cubicBezTo>
                  <a:pt x="152" y="1599"/>
                  <a:pt x="163" y="1610"/>
                  <a:pt x="163" y="1623"/>
                </a:cubicBezTo>
                <a:cubicBezTo>
                  <a:pt x="163" y="1636"/>
                  <a:pt x="152" y="1647"/>
                  <a:pt x="139" y="1647"/>
                </a:cubicBezTo>
                <a:close/>
                <a:moveTo>
                  <a:pt x="139" y="1574"/>
                </a:moveTo>
                <a:cubicBezTo>
                  <a:pt x="125" y="1574"/>
                  <a:pt x="114" y="1562"/>
                  <a:pt x="114" y="1548"/>
                </a:cubicBezTo>
                <a:cubicBezTo>
                  <a:pt x="114" y="1534"/>
                  <a:pt x="125" y="1523"/>
                  <a:pt x="139" y="1523"/>
                </a:cubicBezTo>
                <a:cubicBezTo>
                  <a:pt x="153" y="1523"/>
                  <a:pt x="164" y="1534"/>
                  <a:pt x="164" y="1548"/>
                </a:cubicBezTo>
                <a:cubicBezTo>
                  <a:pt x="164" y="1562"/>
                  <a:pt x="153" y="1574"/>
                  <a:pt x="139" y="1574"/>
                </a:cubicBezTo>
                <a:close/>
                <a:moveTo>
                  <a:pt x="139" y="1500"/>
                </a:moveTo>
                <a:cubicBezTo>
                  <a:pt x="125" y="1500"/>
                  <a:pt x="113" y="1488"/>
                  <a:pt x="113" y="1473"/>
                </a:cubicBezTo>
                <a:cubicBezTo>
                  <a:pt x="113" y="1458"/>
                  <a:pt x="125" y="1446"/>
                  <a:pt x="139" y="1446"/>
                </a:cubicBezTo>
                <a:cubicBezTo>
                  <a:pt x="154" y="1446"/>
                  <a:pt x="166" y="1458"/>
                  <a:pt x="166" y="1473"/>
                </a:cubicBezTo>
                <a:cubicBezTo>
                  <a:pt x="166" y="1488"/>
                  <a:pt x="154" y="1500"/>
                  <a:pt x="139" y="1500"/>
                </a:cubicBezTo>
                <a:close/>
                <a:moveTo>
                  <a:pt x="139" y="1426"/>
                </a:moveTo>
                <a:cubicBezTo>
                  <a:pt x="124" y="1426"/>
                  <a:pt x="111" y="1414"/>
                  <a:pt x="111" y="1398"/>
                </a:cubicBezTo>
                <a:cubicBezTo>
                  <a:pt x="111" y="1382"/>
                  <a:pt x="124" y="1370"/>
                  <a:pt x="139" y="1370"/>
                </a:cubicBezTo>
                <a:cubicBezTo>
                  <a:pt x="155" y="1370"/>
                  <a:pt x="167" y="1382"/>
                  <a:pt x="167" y="1398"/>
                </a:cubicBezTo>
                <a:cubicBezTo>
                  <a:pt x="167" y="1414"/>
                  <a:pt x="155" y="1426"/>
                  <a:pt x="139" y="1426"/>
                </a:cubicBezTo>
                <a:close/>
                <a:moveTo>
                  <a:pt x="139" y="1353"/>
                </a:moveTo>
                <a:cubicBezTo>
                  <a:pt x="123" y="1353"/>
                  <a:pt x="110" y="1339"/>
                  <a:pt x="110" y="1323"/>
                </a:cubicBezTo>
                <a:cubicBezTo>
                  <a:pt x="110" y="1307"/>
                  <a:pt x="123" y="1294"/>
                  <a:pt x="139" y="1294"/>
                </a:cubicBezTo>
                <a:cubicBezTo>
                  <a:pt x="155" y="1294"/>
                  <a:pt x="168" y="1307"/>
                  <a:pt x="168" y="1323"/>
                </a:cubicBezTo>
                <a:cubicBezTo>
                  <a:pt x="168" y="1339"/>
                  <a:pt x="155" y="1353"/>
                  <a:pt x="139" y="1353"/>
                </a:cubicBezTo>
                <a:close/>
                <a:moveTo>
                  <a:pt x="139" y="1279"/>
                </a:moveTo>
                <a:cubicBezTo>
                  <a:pt x="123" y="1279"/>
                  <a:pt x="109" y="1265"/>
                  <a:pt x="109" y="1248"/>
                </a:cubicBezTo>
                <a:cubicBezTo>
                  <a:pt x="109" y="1231"/>
                  <a:pt x="123" y="1217"/>
                  <a:pt x="139" y="1217"/>
                </a:cubicBezTo>
                <a:cubicBezTo>
                  <a:pt x="156" y="1217"/>
                  <a:pt x="170" y="1231"/>
                  <a:pt x="170" y="1248"/>
                </a:cubicBezTo>
                <a:cubicBezTo>
                  <a:pt x="170" y="1265"/>
                  <a:pt x="156" y="1279"/>
                  <a:pt x="139" y="1279"/>
                </a:cubicBezTo>
                <a:close/>
                <a:moveTo>
                  <a:pt x="139" y="1205"/>
                </a:moveTo>
                <a:cubicBezTo>
                  <a:pt x="122" y="1205"/>
                  <a:pt x="108" y="1191"/>
                  <a:pt x="108" y="1173"/>
                </a:cubicBezTo>
                <a:cubicBezTo>
                  <a:pt x="108" y="1156"/>
                  <a:pt x="122" y="1141"/>
                  <a:pt x="139" y="1141"/>
                </a:cubicBezTo>
                <a:cubicBezTo>
                  <a:pt x="157" y="1141"/>
                  <a:pt x="171" y="1156"/>
                  <a:pt x="171" y="1173"/>
                </a:cubicBezTo>
                <a:cubicBezTo>
                  <a:pt x="171" y="1191"/>
                  <a:pt x="157" y="1205"/>
                  <a:pt x="139" y="1205"/>
                </a:cubicBezTo>
                <a:close/>
                <a:moveTo>
                  <a:pt x="139" y="1131"/>
                </a:moveTo>
                <a:cubicBezTo>
                  <a:pt x="121" y="1131"/>
                  <a:pt x="107" y="1117"/>
                  <a:pt x="107" y="1098"/>
                </a:cubicBezTo>
                <a:cubicBezTo>
                  <a:pt x="107" y="1080"/>
                  <a:pt x="121" y="1065"/>
                  <a:pt x="139" y="1065"/>
                </a:cubicBezTo>
                <a:cubicBezTo>
                  <a:pt x="157" y="1065"/>
                  <a:pt x="172" y="1080"/>
                  <a:pt x="172" y="1098"/>
                </a:cubicBezTo>
                <a:cubicBezTo>
                  <a:pt x="172" y="1117"/>
                  <a:pt x="157" y="1131"/>
                  <a:pt x="139" y="1131"/>
                </a:cubicBezTo>
                <a:close/>
                <a:moveTo>
                  <a:pt x="139" y="1058"/>
                </a:moveTo>
                <a:cubicBezTo>
                  <a:pt x="121" y="1058"/>
                  <a:pt x="105" y="1042"/>
                  <a:pt x="105" y="1023"/>
                </a:cubicBezTo>
                <a:cubicBezTo>
                  <a:pt x="105" y="1004"/>
                  <a:pt x="121" y="989"/>
                  <a:pt x="139" y="989"/>
                </a:cubicBezTo>
                <a:cubicBezTo>
                  <a:pt x="158" y="989"/>
                  <a:pt x="173" y="1004"/>
                  <a:pt x="173" y="1023"/>
                </a:cubicBezTo>
                <a:cubicBezTo>
                  <a:pt x="173" y="1042"/>
                  <a:pt x="158" y="1058"/>
                  <a:pt x="139" y="1058"/>
                </a:cubicBezTo>
                <a:close/>
                <a:moveTo>
                  <a:pt x="139" y="984"/>
                </a:moveTo>
                <a:cubicBezTo>
                  <a:pt x="120" y="984"/>
                  <a:pt x="104" y="968"/>
                  <a:pt x="104" y="948"/>
                </a:cubicBezTo>
                <a:cubicBezTo>
                  <a:pt x="104" y="929"/>
                  <a:pt x="120" y="913"/>
                  <a:pt x="139" y="913"/>
                </a:cubicBezTo>
                <a:cubicBezTo>
                  <a:pt x="159" y="913"/>
                  <a:pt x="174" y="929"/>
                  <a:pt x="174" y="948"/>
                </a:cubicBezTo>
                <a:cubicBezTo>
                  <a:pt x="174" y="968"/>
                  <a:pt x="159" y="984"/>
                  <a:pt x="139" y="984"/>
                </a:cubicBezTo>
                <a:close/>
                <a:moveTo>
                  <a:pt x="139" y="910"/>
                </a:moveTo>
                <a:cubicBezTo>
                  <a:pt x="119" y="910"/>
                  <a:pt x="103" y="893"/>
                  <a:pt x="103" y="873"/>
                </a:cubicBezTo>
                <a:cubicBezTo>
                  <a:pt x="103" y="853"/>
                  <a:pt x="119" y="837"/>
                  <a:pt x="139" y="837"/>
                </a:cubicBezTo>
                <a:cubicBezTo>
                  <a:pt x="159" y="837"/>
                  <a:pt x="175" y="853"/>
                  <a:pt x="175" y="873"/>
                </a:cubicBezTo>
                <a:cubicBezTo>
                  <a:pt x="175" y="893"/>
                  <a:pt x="159" y="910"/>
                  <a:pt x="139" y="910"/>
                </a:cubicBezTo>
                <a:close/>
                <a:moveTo>
                  <a:pt x="213" y="2455"/>
                </a:moveTo>
                <a:cubicBezTo>
                  <a:pt x="209" y="2455"/>
                  <a:pt x="206" y="2452"/>
                  <a:pt x="206" y="2448"/>
                </a:cubicBezTo>
                <a:cubicBezTo>
                  <a:pt x="206" y="2444"/>
                  <a:pt x="209" y="2441"/>
                  <a:pt x="213" y="2441"/>
                </a:cubicBezTo>
                <a:cubicBezTo>
                  <a:pt x="217" y="2441"/>
                  <a:pt x="220" y="2444"/>
                  <a:pt x="220" y="2448"/>
                </a:cubicBezTo>
                <a:cubicBezTo>
                  <a:pt x="220" y="2452"/>
                  <a:pt x="217" y="2455"/>
                  <a:pt x="213" y="2455"/>
                </a:cubicBezTo>
                <a:close/>
                <a:moveTo>
                  <a:pt x="213" y="2382"/>
                </a:moveTo>
                <a:cubicBezTo>
                  <a:pt x="208" y="2382"/>
                  <a:pt x="204" y="2378"/>
                  <a:pt x="204" y="2373"/>
                </a:cubicBezTo>
                <a:cubicBezTo>
                  <a:pt x="204" y="2368"/>
                  <a:pt x="208" y="2364"/>
                  <a:pt x="213" y="2364"/>
                </a:cubicBezTo>
                <a:cubicBezTo>
                  <a:pt x="218" y="2364"/>
                  <a:pt x="222" y="2368"/>
                  <a:pt x="222" y="2373"/>
                </a:cubicBezTo>
                <a:cubicBezTo>
                  <a:pt x="222" y="2378"/>
                  <a:pt x="218" y="2382"/>
                  <a:pt x="213" y="2382"/>
                </a:cubicBezTo>
                <a:close/>
                <a:moveTo>
                  <a:pt x="213" y="2309"/>
                </a:moveTo>
                <a:cubicBezTo>
                  <a:pt x="207" y="2309"/>
                  <a:pt x="203" y="2304"/>
                  <a:pt x="203" y="2298"/>
                </a:cubicBezTo>
                <a:cubicBezTo>
                  <a:pt x="203" y="2292"/>
                  <a:pt x="207" y="2287"/>
                  <a:pt x="213" y="2287"/>
                </a:cubicBezTo>
                <a:cubicBezTo>
                  <a:pt x="219" y="2287"/>
                  <a:pt x="224" y="2292"/>
                  <a:pt x="224" y="2298"/>
                </a:cubicBezTo>
                <a:cubicBezTo>
                  <a:pt x="224" y="2304"/>
                  <a:pt x="219" y="2309"/>
                  <a:pt x="213" y="2309"/>
                </a:cubicBezTo>
                <a:close/>
                <a:moveTo>
                  <a:pt x="213" y="2235"/>
                </a:moveTo>
                <a:cubicBezTo>
                  <a:pt x="206" y="2235"/>
                  <a:pt x="201" y="2229"/>
                  <a:pt x="201" y="2223"/>
                </a:cubicBezTo>
                <a:cubicBezTo>
                  <a:pt x="201" y="2216"/>
                  <a:pt x="206" y="2210"/>
                  <a:pt x="213" y="2210"/>
                </a:cubicBezTo>
                <a:cubicBezTo>
                  <a:pt x="220" y="2210"/>
                  <a:pt x="225" y="2216"/>
                  <a:pt x="225" y="2223"/>
                </a:cubicBezTo>
                <a:cubicBezTo>
                  <a:pt x="225" y="2229"/>
                  <a:pt x="220" y="2235"/>
                  <a:pt x="213" y="2235"/>
                </a:cubicBezTo>
                <a:close/>
                <a:moveTo>
                  <a:pt x="213" y="2162"/>
                </a:moveTo>
                <a:cubicBezTo>
                  <a:pt x="206" y="2162"/>
                  <a:pt x="199" y="2156"/>
                  <a:pt x="199" y="2148"/>
                </a:cubicBezTo>
                <a:cubicBezTo>
                  <a:pt x="199" y="2140"/>
                  <a:pt x="206" y="2134"/>
                  <a:pt x="213" y="2134"/>
                </a:cubicBezTo>
                <a:cubicBezTo>
                  <a:pt x="221" y="2134"/>
                  <a:pt x="227" y="2140"/>
                  <a:pt x="227" y="2148"/>
                </a:cubicBezTo>
                <a:cubicBezTo>
                  <a:pt x="227" y="2156"/>
                  <a:pt x="221" y="2162"/>
                  <a:pt x="213" y="2162"/>
                </a:cubicBezTo>
                <a:close/>
                <a:moveTo>
                  <a:pt x="213" y="2088"/>
                </a:moveTo>
                <a:cubicBezTo>
                  <a:pt x="205" y="2088"/>
                  <a:pt x="198" y="2081"/>
                  <a:pt x="198" y="2073"/>
                </a:cubicBezTo>
                <a:cubicBezTo>
                  <a:pt x="198" y="2064"/>
                  <a:pt x="205" y="2057"/>
                  <a:pt x="213" y="2057"/>
                </a:cubicBezTo>
                <a:cubicBezTo>
                  <a:pt x="222" y="2057"/>
                  <a:pt x="228" y="2064"/>
                  <a:pt x="228" y="2073"/>
                </a:cubicBezTo>
                <a:cubicBezTo>
                  <a:pt x="228" y="2081"/>
                  <a:pt x="222" y="2088"/>
                  <a:pt x="213" y="2088"/>
                </a:cubicBezTo>
                <a:close/>
                <a:moveTo>
                  <a:pt x="213" y="2015"/>
                </a:moveTo>
                <a:cubicBezTo>
                  <a:pt x="204" y="2015"/>
                  <a:pt x="196" y="2007"/>
                  <a:pt x="196" y="1998"/>
                </a:cubicBezTo>
                <a:cubicBezTo>
                  <a:pt x="196" y="1988"/>
                  <a:pt x="204" y="1981"/>
                  <a:pt x="213" y="1981"/>
                </a:cubicBezTo>
                <a:cubicBezTo>
                  <a:pt x="222" y="1981"/>
                  <a:pt x="230" y="1988"/>
                  <a:pt x="230" y="1998"/>
                </a:cubicBezTo>
                <a:cubicBezTo>
                  <a:pt x="230" y="2007"/>
                  <a:pt x="222" y="2015"/>
                  <a:pt x="213" y="2015"/>
                </a:cubicBezTo>
                <a:close/>
                <a:moveTo>
                  <a:pt x="213" y="1941"/>
                </a:moveTo>
                <a:cubicBezTo>
                  <a:pt x="203" y="1941"/>
                  <a:pt x="195" y="1933"/>
                  <a:pt x="195" y="1923"/>
                </a:cubicBezTo>
                <a:cubicBezTo>
                  <a:pt x="195" y="1913"/>
                  <a:pt x="203" y="1904"/>
                  <a:pt x="213" y="1904"/>
                </a:cubicBezTo>
                <a:cubicBezTo>
                  <a:pt x="223" y="1904"/>
                  <a:pt x="231" y="1913"/>
                  <a:pt x="231" y="1923"/>
                </a:cubicBezTo>
                <a:cubicBezTo>
                  <a:pt x="231" y="1933"/>
                  <a:pt x="223" y="1941"/>
                  <a:pt x="213" y="1941"/>
                </a:cubicBezTo>
                <a:close/>
                <a:moveTo>
                  <a:pt x="213" y="1868"/>
                </a:moveTo>
                <a:cubicBezTo>
                  <a:pt x="202" y="1868"/>
                  <a:pt x="193" y="1859"/>
                  <a:pt x="193" y="1848"/>
                </a:cubicBezTo>
                <a:cubicBezTo>
                  <a:pt x="193" y="1837"/>
                  <a:pt x="202" y="1828"/>
                  <a:pt x="213" y="1828"/>
                </a:cubicBezTo>
                <a:cubicBezTo>
                  <a:pt x="224" y="1828"/>
                  <a:pt x="233" y="1837"/>
                  <a:pt x="233" y="1848"/>
                </a:cubicBezTo>
                <a:cubicBezTo>
                  <a:pt x="233" y="1859"/>
                  <a:pt x="224" y="1868"/>
                  <a:pt x="213" y="1868"/>
                </a:cubicBezTo>
                <a:close/>
                <a:moveTo>
                  <a:pt x="213" y="1794"/>
                </a:moveTo>
                <a:cubicBezTo>
                  <a:pt x="202" y="1794"/>
                  <a:pt x="192" y="1785"/>
                  <a:pt x="192" y="1773"/>
                </a:cubicBezTo>
                <a:cubicBezTo>
                  <a:pt x="192" y="1761"/>
                  <a:pt x="202" y="1751"/>
                  <a:pt x="213" y="1751"/>
                </a:cubicBezTo>
                <a:cubicBezTo>
                  <a:pt x="225" y="1751"/>
                  <a:pt x="234" y="1761"/>
                  <a:pt x="234" y="1773"/>
                </a:cubicBezTo>
                <a:cubicBezTo>
                  <a:pt x="234" y="1785"/>
                  <a:pt x="225" y="1794"/>
                  <a:pt x="213" y="1794"/>
                </a:cubicBezTo>
                <a:close/>
                <a:moveTo>
                  <a:pt x="213" y="1721"/>
                </a:moveTo>
                <a:cubicBezTo>
                  <a:pt x="201" y="1721"/>
                  <a:pt x="191" y="1711"/>
                  <a:pt x="191" y="1698"/>
                </a:cubicBezTo>
                <a:cubicBezTo>
                  <a:pt x="191" y="1685"/>
                  <a:pt x="201" y="1675"/>
                  <a:pt x="213" y="1675"/>
                </a:cubicBezTo>
                <a:cubicBezTo>
                  <a:pt x="226" y="1675"/>
                  <a:pt x="236" y="1685"/>
                  <a:pt x="236" y="1698"/>
                </a:cubicBezTo>
                <a:cubicBezTo>
                  <a:pt x="236" y="1711"/>
                  <a:pt x="226" y="1721"/>
                  <a:pt x="213" y="1721"/>
                </a:cubicBezTo>
                <a:close/>
                <a:moveTo>
                  <a:pt x="213" y="1647"/>
                </a:moveTo>
                <a:cubicBezTo>
                  <a:pt x="200" y="1647"/>
                  <a:pt x="189" y="1636"/>
                  <a:pt x="189" y="1623"/>
                </a:cubicBezTo>
                <a:cubicBezTo>
                  <a:pt x="189" y="1610"/>
                  <a:pt x="200" y="1599"/>
                  <a:pt x="213" y="1599"/>
                </a:cubicBezTo>
                <a:cubicBezTo>
                  <a:pt x="226" y="1599"/>
                  <a:pt x="237" y="1610"/>
                  <a:pt x="237" y="1623"/>
                </a:cubicBezTo>
                <a:cubicBezTo>
                  <a:pt x="237" y="1636"/>
                  <a:pt x="226" y="1647"/>
                  <a:pt x="213" y="1647"/>
                </a:cubicBezTo>
                <a:close/>
                <a:moveTo>
                  <a:pt x="213" y="1574"/>
                </a:moveTo>
                <a:cubicBezTo>
                  <a:pt x="199" y="1574"/>
                  <a:pt x="188" y="1562"/>
                  <a:pt x="188" y="1548"/>
                </a:cubicBezTo>
                <a:cubicBezTo>
                  <a:pt x="188" y="1534"/>
                  <a:pt x="199" y="1523"/>
                  <a:pt x="213" y="1523"/>
                </a:cubicBezTo>
                <a:cubicBezTo>
                  <a:pt x="227" y="1523"/>
                  <a:pt x="238" y="1534"/>
                  <a:pt x="238" y="1548"/>
                </a:cubicBezTo>
                <a:cubicBezTo>
                  <a:pt x="238" y="1562"/>
                  <a:pt x="227" y="1574"/>
                  <a:pt x="213" y="1574"/>
                </a:cubicBezTo>
                <a:close/>
                <a:moveTo>
                  <a:pt x="213" y="1500"/>
                </a:moveTo>
                <a:cubicBezTo>
                  <a:pt x="198" y="1500"/>
                  <a:pt x="187" y="1488"/>
                  <a:pt x="187" y="1473"/>
                </a:cubicBezTo>
                <a:cubicBezTo>
                  <a:pt x="187" y="1458"/>
                  <a:pt x="198" y="1446"/>
                  <a:pt x="213" y="1446"/>
                </a:cubicBezTo>
                <a:cubicBezTo>
                  <a:pt x="228" y="1446"/>
                  <a:pt x="240" y="1458"/>
                  <a:pt x="240" y="1473"/>
                </a:cubicBezTo>
                <a:cubicBezTo>
                  <a:pt x="240" y="1488"/>
                  <a:pt x="228" y="1500"/>
                  <a:pt x="213" y="1500"/>
                </a:cubicBezTo>
                <a:close/>
                <a:moveTo>
                  <a:pt x="213" y="1426"/>
                </a:moveTo>
                <a:cubicBezTo>
                  <a:pt x="198" y="1426"/>
                  <a:pt x="185" y="1414"/>
                  <a:pt x="185" y="1398"/>
                </a:cubicBezTo>
                <a:cubicBezTo>
                  <a:pt x="185" y="1382"/>
                  <a:pt x="198" y="1370"/>
                  <a:pt x="213" y="1370"/>
                </a:cubicBezTo>
                <a:cubicBezTo>
                  <a:pt x="229" y="1370"/>
                  <a:pt x="241" y="1382"/>
                  <a:pt x="241" y="1398"/>
                </a:cubicBezTo>
                <a:cubicBezTo>
                  <a:pt x="241" y="1414"/>
                  <a:pt x="229" y="1426"/>
                  <a:pt x="213" y="1426"/>
                </a:cubicBezTo>
                <a:close/>
                <a:moveTo>
                  <a:pt x="213" y="1353"/>
                </a:moveTo>
                <a:cubicBezTo>
                  <a:pt x="197" y="1353"/>
                  <a:pt x="184" y="1339"/>
                  <a:pt x="184" y="1323"/>
                </a:cubicBezTo>
                <a:cubicBezTo>
                  <a:pt x="184" y="1307"/>
                  <a:pt x="197" y="1294"/>
                  <a:pt x="213" y="1294"/>
                </a:cubicBezTo>
                <a:cubicBezTo>
                  <a:pt x="229" y="1294"/>
                  <a:pt x="242" y="1307"/>
                  <a:pt x="242" y="1323"/>
                </a:cubicBezTo>
                <a:cubicBezTo>
                  <a:pt x="242" y="1339"/>
                  <a:pt x="229" y="1353"/>
                  <a:pt x="213" y="1353"/>
                </a:cubicBezTo>
                <a:close/>
                <a:moveTo>
                  <a:pt x="213" y="1279"/>
                </a:moveTo>
                <a:cubicBezTo>
                  <a:pt x="196" y="1279"/>
                  <a:pt x="183" y="1265"/>
                  <a:pt x="183" y="1248"/>
                </a:cubicBezTo>
                <a:cubicBezTo>
                  <a:pt x="183" y="1231"/>
                  <a:pt x="196" y="1217"/>
                  <a:pt x="213" y="1217"/>
                </a:cubicBezTo>
                <a:cubicBezTo>
                  <a:pt x="230" y="1217"/>
                  <a:pt x="243" y="1231"/>
                  <a:pt x="243" y="1248"/>
                </a:cubicBezTo>
                <a:cubicBezTo>
                  <a:pt x="243" y="1265"/>
                  <a:pt x="230" y="1279"/>
                  <a:pt x="213" y="1279"/>
                </a:cubicBezTo>
                <a:close/>
                <a:moveTo>
                  <a:pt x="213" y="1205"/>
                </a:moveTo>
                <a:cubicBezTo>
                  <a:pt x="196" y="1205"/>
                  <a:pt x="182" y="1191"/>
                  <a:pt x="182" y="1173"/>
                </a:cubicBezTo>
                <a:cubicBezTo>
                  <a:pt x="182" y="1156"/>
                  <a:pt x="196" y="1141"/>
                  <a:pt x="213" y="1141"/>
                </a:cubicBezTo>
                <a:cubicBezTo>
                  <a:pt x="231" y="1141"/>
                  <a:pt x="245" y="1156"/>
                  <a:pt x="245" y="1173"/>
                </a:cubicBezTo>
                <a:cubicBezTo>
                  <a:pt x="245" y="1191"/>
                  <a:pt x="231" y="1205"/>
                  <a:pt x="213" y="1205"/>
                </a:cubicBezTo>
                <a:close/>
                <a:moveTo>
                  <a:pt x="213" y="1131"/>
                </a:moveTo>
                <a:cubicBezTo>
                  <a:pt x="195" y="1131"/>
                  <a:pt x="181" y="1117"/>
                  <a:pt x="181" y="1098"/>
                </a:cubicBezTo>
                <a:cubicBezTo>
                  <a:pt x="181" y="1080"/>
                  <a:pt x="195" y="1065"/>
                  <a:pt x="213" y="1065"/>
                </a:cubicBezTo>
                <a:cubicBezTo>
                  <a:pt x="231" y="1065"/>
                  <a:pt x="246" y="1080"/>
                  <a:pt x="246" y="1098"/>
                </a:cubicBezTo>
                <a:cubicBezTo>
                  <a:pt x="246" y="1117"/>
                  <a:pt x="231" y="1131"/>
                  <a:pt x="213" y="1131"/>
                </a:cubicBezTo>
                <a:close/>
                <a:moveTo>
                  <a:pt x="213" y="1058"/>
                </a:moveTo>
                <a:cubicBezTo>
                  <a:pt x="194" y="1058"/>
                  <a:pt x="179" y="1042"/>
                  <a:pt x="179" y="1023"/>
                </a:cubicBezTo>
                <a:cubicBezTo>
                  <a:pt x="179" y="1004"/>
                  <a:pt x="194" y="989"/>
                  <a:pt x="213" y="989"/>
                </a:cubicBezTo>
                <a:cubicBezTo>
                  <a:pt x="232" y="989"/>
                  <a:pt x="247" y="1004"/>
                  <a:pt x="247" y="1023"/>
                </a:cubicBezTo>
                <a:cubicBezTo>
                  <a:pt x="247" y="1042"/>
                  <a:pt x="232" y="1058"/>
                  <a:pt x="213" y="1058"/>
                </a:cubicBezTo>
                <a:close/>
                <a:moveTo>
                  <a:pt x="213" y="984"/>
                </a:moveTo>
                <a:cubicBezTo>
                  <a:pt x="194" y="984"/>
                  <a:pt x="178" y="968"/>
                  <a:pt x="178" y="948"/>
                </a:cubicBezTo>
                <a:cubicBezTo>
                  <a:pt x="178" y="929"/>
                  <a:pt x="194" y="913"/>
                  <a:pt x="213" y="913"/>
                </a:cubicBezTo>
                <a:cubicBezTo>
                  <a:pt x="232" y="913"/>
                  <a:pt x="248" y="929"/>
                  <a:pt x="248" y="948"/>
                </a:cubicBezTo>
                <a:cubicBezTo>
                  <a:pt x="248" y="968"/>
                  <a:pt x="232" y="984"/>
                  <a:pt x="213" y="984"/>
                </a:cubicBezTo>
                <a:close/>
                <a:moveTo>
                  <a:pt x="213" y="910"/>
                </a:moveTo>
                <a:cubicBezTo>
                  <a:pt x="193" y="910"/>
                  <a:pt x="177" y="893"/>
                  <a:pt x="177" y="873"/>
                </a:cubicBezTo>
                <a:cubicBezTo>
                  <a:pt x="177" y="853"/>
                  <a:pt x="193" y="837"/>
                  <a:pt x="213" y="837"/>
                </a:cubicBezTo>
                <a:cubicBezTo>
                  <a:pt x="233" y="837"/>
                  <a:pt x="249" y="853"/>
                  <a:pt x="249" y="873"/>
                </a:cubicBezTo>
                <a:cubicBezTo>
                  <a:pt x="249" y="893"/>
                  <a:pt x="233" y="910"/>
                  <a:pt x="213" y="910"/>
                </a:cubicBezTo>
                <a:close/>
                <a:moveTo>
                  <a:pt x="287" y="2455"/>
                </a:moveTo>
                <a:cubicBezTo>
                  <a:pt x="283" y="2455"/>
                  <a:pt x="280" y="2452"/>
                  <a:pt x="280" y="2448"/>
                </a:cubicBezTo>
                <a:cubicBezTo>
                  <a:pt x="280" y="2444"/>
                  <a:pt x="283" y="2441"/>
                  <a:pt x="287" y="2441"/>
                </a:cubicBezTo>
                <a:cubicBezTo>
                  <a:pt x="291" y="2441"/>
                  <a:pt x="294" y="2444"/>
                  <a:pt x="294" y="2448"/>
                </a:cubicBezTo>
                <a:cubicBezTo>
                  <a:pt x="294" y="2452"/>
                  <a:pt x="291" y="2455"/>
                  <a:pt x="287" y="2455"/>
                </a:cubicBezTo>
                <a:close/>
                <a:moveTo>
                  <a:pt x="287" y="2382"/>
                </a:moveTo>
                <a:cubicBezTo>
                  <a:pt x="282" y="2382"/>
                  <a:pt x="278" y="2378"/>
                  <a:pt x="278" y="2373"/>
                </a:cubicBezTo>
                <a:cubicBezTo>
                  <a:pt x="278" y="2368"/>
                  <a:pt x="282" y="2364"/>
                  <a:pt x="287" y="2364"/>
                </a:cubicBezTo>
                <a:cubicBezTo>
                  <a:pt x="292" y="2364"/>
                  <a:pt x="296" y="2368"/>
                  <a:pt x="296" y="2373"/>
                </a:cubicBezTo>
                <a:cubicBezTo>
                  <a:pt x="296" y="2378"/>
                  <a:pt x="292" y="2382"/>
                  <a:pt x="287" y="2382"/>
                </a:cubicBezTo>
                <a:close/>
                <a:moveTo>
                  <a:pt x="287" y="2309"/>
                </a:moveTo>
                <a:cubicBezTo>
                  <a:pt x="281" y="2309"/>
                  <a:pt x="276" y="2304"/>
                  <a:pt x="276" y="2298"/>
                </a:cubicBezTo>
                <a:cubicBezTo>
                  <a:pt x="276" y="2292"/>
                  <a:pt x="281" y="2287"/>
                  <a:pt x="287" y="2287"/>
                </a:cubicBezTo>
                <a:cubicBezTo>
                  <a:pt x="293" y="2287"/>
                  <a:pt x="298" y="2292"/>
                  <a:pt x="298" y="2298"/>
                </a:cubicBezTo>
                <a:cubicBezTo>
                  <a:pt x="298" y="2304"/>
                  <a:pt x="293" y="2309"/>
                  <a:pt x="287" y="2309"/>
                </a:cubicBezTo>
                <a:close/>
                <a:moveTo>
                  <a:pt x="287" y="2235"/>
                </a:moveTo>
                <a:cubicBezTo>
                  <a:pt x="280" y="2235"/>
                  <a:pt x="275" y="2229"/>
                  <a:pt x="275" y="2223"/>
                </a:cubicBezTo>
                <a:cubicBezTo>
                  <a:pt x="275" y="2216"/>
                  <a:pt x="280" y="2210"/>
                  <a:pt x="287" y="2210"/>
                </a:cubicBezTo>
                <a:cubicBezTo>
                  <a:pt x="294" y="2210"/>
                  <a:pt x="299" y="2216"/>
                  <a:pt x="299" y="2223"/>
                </a:cubicBezTo>
                <a:cubicBezTo>
                  <a:pt x="299" y="2229"/>
                  <a:pt x="294" y="2235"/>
                  <a:pt x="287" y="2235"/>
                </a:cubicBezTo>
                <a:close/>
                <a:moveTo>
                  <a:pt x="287" y="2162"/>
                </a:moveTo>
                <a:cubicBezTo>
                  <a:pt x="279" y="2162"/>
                  <a:pt x="273" y="2156"/>
                  <a:pt x="273" y="2148"/>
                </a:cubicBezTo>
                <a:cubicBezTo>
                  <a:pt x="273" y="2140"/>
                  <a:pt x="279" y="2134"/>
                  <a:pt x="287" y="2134"/>
                </a:cubicBezTo>
                <a:cubicBezTo>
                  <a:pt x="295" y="2134"/>
                  <a:pt x="301" y="2140"/>
                  <a:pt x="301" y="2148"/>
                </a:cubicBezTo>
                <a:cubicBezTo>
                  <a:pt x="301" y="2156"/>
                  <a:pt x="295" y="2162"/>
                  <a:pt x="287" y="2162"/>
                </a:cubicBezTo>
                <a:close/>
                <a:moveTo>
                  <a:pt x="287" y="2088"/>
                </a:moveTo>
                <a:cubicBezTo>
                  <a:pt x="279" y="2088"/>
                  <a:pt x="272" y="2081"/>
                  <a:pt x="272" y="2073"/>
                </a:cubicBezTo>
                <a:cubicBezTo>
                  <a:pt x="272" y="2064"/>
                  <a:pt x="279" y="2057"/>
                  <a:pt x="287" y="2057"/>
                </a:cubicBezTo>
                <a:cubicBezTo>
                  <a:pt x="295" y="2057"/>
                  <a:pt x="302" y="2064"/>
                  <a:pt x="302" y="2073"/>
                </a:cubicBezTo>
                <a:cubicBezTo>
                  <a:pt x="302" y="2081"/>
                  <a:pt x="295" y="2088"/>
                  <a:pt x="287" y="2088"/>
                </a:cubicBezTo>
                <a:close/>
                <a:moveTo>
                  <a:pt x="287" y="2015"/>
                </a:moveTo>
                <a:cubicBezTo>
                  <a:pt x="278" y="2015"/>
                  <a:pt x="270" y="2007"/>
                  <a:pt x="270" y="1998"/>
                </a:cubicBezTo>
                <a:cubicBezTo>
                  <a:pt x="270" y="1988"/>
                  <a:pt x="278" y="1981"/>
                  <a:pt x="287" y="1981"/>
                </a:cubicBezTo>
                <a:cubicBezTo>
                  <a:pt x="296" y="1981"/>
                  <a:pt x="304" y="1988"/>
                  <a:pt x="304" y="1998"/>
                </a:cubicBezTo>
                <a:cubicBezTo>
                  <a:pt x="304" y="2007"/>
                  <a:pt x="296" y="2015"/>
                  <a:pt x="287" y="2015"/>
                </a:cubicBezTo>
                <a:close/>
                <a:moveTo>
                  <a:pt x="287" y="1941"/>
                </a:moveTo>
                <a:cubicBezTo>
                  <a:pt x="277" y="1941"/>
                  <a:pt x="269" y="1933"/>
                  <a:pt x="269" y="1923"/>
                </a:cubicBezTo>
                <a:cubicBezTo>
                  <a:pt x="269" y="1913"/>
                  <a:pt x="277" y="1904"/>
                  <a:pt x="287" y="1904"/>
                </a:cubicBezTo>
                <a:cubicBezTo>
                  <a:pt x="297" y="1904"/>
                  <a:pt x="305" y="1913"/>
                  <a:pt x="305" y="1923"/>
                </a:cubicBezTo>
                <a:cubicBezTo>
                  <a:pt x="305" y="1933"/>
                  <a:pt x="297" y="1941"/>
                  <a:pt x="287" y="1941"/>
                </a:cubicBezTo>
                <a:close/>
                <a:moveTo>
                  <a:pt x="287" y="1868"/>
                </a:moveTo>
                <a:cubicBezTo>
                  <a:pt x="276" y="1868"/>
                  <a:pt x="267" y="1859"/>
                  <a:pt x="267" y="1848"/>
                </a:cubicBezTo>
                <a:cubicBezTo>
                  <a:pt x="267" y="1837"/>
                  <a:pt x="276" y="1828"/>
                  <a:pt x="287" y="1828"/>
                </a:cubicBezTo>
                <a:cubicBezTo>
                  <a:pt x="298" y="1828"/>
                  <a:pt x="307" y="1837"/>
                  <a:pt x="307" y="1848"/>
                </a:cubicBezTo>
                <a:cubicBezTo>
                  <a:pt x="307" y="1859"/>
                  <a:pt x="298" y="1868"/>
                  <a:pt x="287" y="1868"/>
                </a:cubicBezTo>
                <a:close/>
                <a:moveTo>
                  <a:pt x="287" y="1794"/>
                </a:moveTo>
                <a:cubicBezTo>
                  <a:pt x="275" y="1794"/>
                  <a:pt x="266" y="1785"/>
                  <a:pt x="266" y="1773"/>
                </a:cubicBezTo>
                <a:cubicBezTo>
                  <a:pt x="266" y="1761"/>
                  <a:pt x="275" y="1751"/>
                  <a:pt x="287" y="1751"/>
                </a:cubicBezTo>
                <a:cubicBezTo>
                  <a:pt x="299" y="1751"/>
                  <a:pt x="308" y="1761"/>
                  <a:pt x="308" y="1773"/>
                </a:cubicBezTo>
                <a:cubicBezTo>
                  <a:pt x="308" y="1785"/>
                  <a:pt x="299" y="1794"/>
                  <a:pt x="287" y="1794"/>
                </a:cubicBezTo>
                <a:close/>
                <a:moveTo>
                  <a:pt x="287" y="1721"/>
                </a:moveTo>
                <a:cubicBezTo>
                  <a:pt x="275" y="1721"/>
                  <a:pt x="265" y="1711"/>
                  <a:pt x="265" y="1698"/>
                </a:cubicBezTo>
                <a:cubicBezTo>
                  <a:pt x="265" y="1685"/>
                  <a:pt x="275" y="1675"/>
                  <a:pt x="287" y="1675"/>
                </a:cubicBezTo>
                <a:cubicBezTo>
                  <a:pt x="299" y="1675"/>
                  <a:pt x="310" y="1685"/>
                  <a:pt x="310" y="1698"/>
                </a:cubicBezTo>
                <a:cubicBezTo>
                  <a:pt x="310" y="1711"/>
                  <a:pt x="299" y="1721"/>
                  <a:pt x="287" y="1721"/>
                </a:cubicBezTo>
                <a:close/>
                <a:moveTo>
                  <a:pt x="287" y="1647"/>
                </a:moveTo>
                <a:cubicBezTo>
                  <a:pt x="274" y="1647"/>
                  <a:pt x="263" y="1636"/>
                  <a:pt x="263" y="1623"/>
                </a:cubicBezTo>
                <a:cubicBezTo>
                  <a:pt x="263" y="1610"/>
                  <a:pt x="274" y="1599"/>
                  <a:pt x="287" y="1599"/>
                </a:cubicBezTo>
                <a:cubicBezTo>
                  <a:pt x="300" y="1599"/>
                  <a:pt x="311" y="1610"/>
                  <a:pt x="311" y="1623"/>
                </a:cubicBezTo>
                <a:cubicBezTo>
                  <a:pt x="311" y="1636"/>
                  <a:pt x="300" y="1647"/>
                  <a:pt x="287" y="1647"/>
                </a:cubicBezTo>
                <a:close/>
                <a:moveTo>
                  <a:pt x="287" y="1574"/>
                </a:moveTo>
                <a:cubicBezTo>
                  <a:pt x="273" y="1574"/>
                  <a:pt x="262" y="1562"/>
                  <a:pt x="262" y="1548"/>
                </a:cubicBezTo>
                <a:cubicBezTo>
                  <a:pt x="262" y="1534"/>
                  <a:pt x="273" y="1523"/>
                  <a:pt x="287" y="1523"/>
                </a:cubicBezTo>
                <a:cubicBezTo>
                  <a:pt x="301" y="1523"/>
                  <a:pt x="312" y="1534"/>
                  <a:pt x="312" y="1548"/>
                </a:cubicBezTo>
                <a:cubicBezTo>
                  <a:pt x="312" y="1562"/>
                  <a:pt x="301" y="1574"/>
                  <a:pt x="287" y="1574"/>
                </a:cubicBezTo>
                <a:close/>
                <a:moveTo>
                  <a:pt x="287" y="1500"/>
                </a:moveTo>
                <a:cubicBezTo>
                  <a:pt x="272" y="1500"/>
                  <a:pt x="260" y="1488"/>
                  <a:pt x="260" y="1473"/>
                </a:cubicBezTo>
                <a:cubicBezTo>
                  <a:pt x="260" y="1458"/>
                  <a:pt x="272" y="1446"/>
                  <a:pt x="287" y="1446"/>
                </a:cubicBezTo>
                <a:cubicBezTo>
                  <a:pt x="302" y="1446"/>
                  <a:pt x="314" y="1458"/>
                  <a:pt x="314" y="1473"/>
                </a:cubicBezTo>
                <a:cubicBezTo>
                  <a:pt x="314" y="1488"/>
                  <a:pt x="302" y="1500"/>
                  <a:pt x="287" y="1500"/>
                </a:cubicBezTo>
                <a:close/>
                <a:moveTo>
                  <a:pt x="287" y="1426"/>
                </a:moveTo>
                <a:cubicBezTo>
                  <a:pt x="272" y="1426"/>
                  <a:pt x="259" y="1414"/>
                  <a:pt x="259" y="1398"/>
                </a:cubicBezTo>
                <a:cubicBezTo>
                  <a:pt x="259" y="1382"/>
                  <a:pt x="272" y="1370"/>
                  <a:pt x="287" y="1370"/>
                </a:cubicBezTo>
                <a:cubicBezTo>
                  <a:pt x="302" y="1370"/>
                  <a:pt x="315" y="1382"/>
                  <a:pt x="315" y="1398"/>
                </a:cubicBezTo>
                <a:cubicBezTo>
                  <a:pt x="315" y="1414"/>
                  <a:pt x="302" y="1426"/>
                  <a:pt x="287" y="1426"/>
                </a:cubicBezTo>
                <a:close/>
                <a:moveTo>
                  <a:pt x="287" y="1353"/>
                </a:moveTo>
                <a:cubicBezTo>
                  <a:pt x="271" y="1353"/>
                  <a:pt x="258" y="1339"/>
                  <a:pt x="258" y="1323"/>
                </a:cubicBezTo>
                <a:cubicBezTo>
                  <a:pt x="258" y="1307"/>
                  <a:pt x="271" y="1294"/>
                  <a:pt x="287" y="1294"/>
                </a:cubicBezTo>
                <a:cubicBezTo>
                  <a:pt x="303" y="1294"/>
                  <a:pt x="316" y="1307"/>
                  <a:pt x="316" y="1323"/>
                </a:cubicBezTo>
                <a:cubicBezTo>
                  <a:pt x="316" y="1339"/>
                  <a:pt x="303" y="1353"/>
                  <a:pt x="287" y="1353"/>
                </a:cubicBezTo>
                <a:close/>
                <a:moveTo>
                  <a:pt x="287" y="1279"/>
                </a:moveTo>
                <a:cubicBezTo>
                  <a:pt x="270" y="1279"/>
                  <a:pt x="257" y="1265"/>
                  <a:pt x="257" y="1248"/>
                </a:cubicBezTo>
                <a:cubicBezTo>
                  <a:pt x="257" y="1231"/>
                  <a:pt x="270" y="1217"/>
                  <a:pt x="287" y="1217"/>
                </a:cubicBezTo>
                <a:cubicBezTo>
                  <a:pt x="304" y="1217"/>
                  <a:pt x="317" y="1231"/>
                  <a:pt x="317" y="1248"/>
                </a:cubicBezTo>
                <a:cubicBezTo>
                  <a:pt x="317" y="1265"/>
                  <a:pt x="304" y="1279"/>
                  <a:pt x="287" y="1279"/>
                </a:cubicBezTo>
                <a:close/>
                <a:moveTo>
                  <a:pt x="287" y="1205"/>
                </a:moveTo>
                <a:cubicBezTo>
                  <a:pt x="270" y="1205"/>
                  <a:pt x="255" y="1191"/>
                  <a:pt x="255" y="1173"/>
                </a:cubicBezTo>
                <a:cubicBezTo>
                  <a:pt x="255" y="1156"/>
                  <a:pt x="270" y="1141"/>
                  <a:pt x="287" y="1141"/>
                </a:cubicBezTo>
                <a:cubicBezTo>
                  <a:pt x="304" y="1141"/>
                  <a:pt x="319" y="1156"/>
                  <a:pt x="319" y="1173"/>
                </a:cubicBezTo>
                <a:cubicBezTo>
                  <a:pt x="319" y="1191"/>
                  <a:pt x="304" y="1205"/>
                  <a:pt x="287" y="1205"/>
                </a:cubicBezTo>
                <a:close/>
                <a:moveTo>
                  <a:pt x="287" y="1131"/>
                </a:moveTo>
                <a:cubicBezTo>
                  <a:pt x="269" y="1131"/>
                  <a:pt x="255" y="1117"/>
                  <a:pt x="255" y="1098"/>
                </a:cubicBezTo>
                <a:cubicBezTo>
                  <a:pt x="255" y="1080"/>
                  <a:pt x="269" y="1065"/>
                  <a:pt x="287" y="1065"/>
                </a:cubicBezTo>
                <a:cubicBezTo>
                  <a:pt x="305" y="1065"/>
                  <a:pt x="320" y="1080"/>
                  <a:pt x="320" y="1098"/>
                </a:cubicBezTo>
                <a:cubicBezTo>
                  <a:pt x="320" y="1117"/>
                  <a:pt x="305" y="1131"/>
                  <a:pt x="287" y="1131"/>
                </a:cubicBezTo>
                <a:close/>
                <a:moveTo>
                  <a:pt x="287" y="1058"/>
                </a:moveTo>
                <a:cubicBezTo>
                  <a:pt x="268" y="1058"/>
                  <a:pt x="253" y="1042"/>
                  <a:pt x="253" y="1023"/>
                </a:cubicBezTo>
                <a:cubicBezTo>
                  <a:pt x="253" y="1004"/>
                  <a:pt x="268" y="989"/>
                  <a:pt x="287" y="989"/>
                </a:cubicBezTo>
                <a:cubicBezTo>
                  <a:pt x="306" y="989"/>
                  <a:pt x="321" y="1004"/>
                  <a:pt x="321" y="1023"/>
                </a:cubicBezTo>
                <a:cubicBezTo>
                  <a:pt x="321" y="1042"/>
                  <a:pt x="306" y="1058"/>
                  <a:pt x="287" y="1058"/>
                </a:cubicBezTo>
                <a:close/>
                <a:moveTo>
                  <a:pt x="287" y="984"/>
                </a:moveTo>
                <a:cubicBezTo>
                  <a:pt x="268" y="984"/>
                  <a:pt x="252" y="968"/>
                  <a:pt x="252" y="948"/>
                </a:cubicBezTo>
                <a:cubicBezTo>
                  <a:pt x="252" y="929"/>
                  <a:pt x="268" y="913"/>
                  <a:pt x="287" y="913"/>
                </a:cubicBezTo>
                <a:cubicBezTo>
                  <a:pt x="306" y="913"/>
                  <a:pt x="322" y="929"/>
                  <a:pt x="322" y="948"/>
                </a:cubicBezTo>
                <a:cubicBezTo>
                  <a:pt x="322" y="968"/>
                  <a:pt x="306" y="984"/>
                  <a:pt x="287" y="984"/>
                </a:cubicBezTo>
                <a:close/>
                <a:moveTo>
                  <a:pt x="287" y="910"/>
                </a:moveTo>
                <a:cubicBezTo>
                  <a:pt x="267" y="910"/>
                  <a:pt x="251" y="893"/>
                  <a:pt x="251" y="873"/>
                </a:cubicBezTo>
                <a:cubicBezTo>
                  <a:pt x="251" y="853"/>
                  <a:pt x="267" y="837"/>
                  <a:pt x="287" y="837"/>
                </a:cubicBezTo>
                <a:cubicBezTo>
                  <a:pt x="307" y="837"/>
                  <a:pt x="323" y="853"/>
                  <a:pt x="323" y="873"/>
                </a:cubicBezTo>
                <a:cubicBezTo>
                  <a:pt x="323" y="893"/>
                  <a:pt x="307" y="910"/>
                  <a:pt x="287" y="910"/>
                </a:cubicBezTo>
                <a:close/>
                <a:moveTo>
                  <a:pt x="361" y="2455"/>
                </a:moveTo>
                <a:cubicBezTo>
                  <a:pt x="357" y="2455"/>
                  <a:pt x="354" y="2452"/>
                  <a:pt x="354" y="2448"/>
                </a:cubicBezTo>
                <a:cubicBezTo>
                  <a:pt x="354" y="2444"/>
                  <a:pt x="357" y="2441"/>
                  <a:pt x="361" y="2441"/>
                </a:cubicBezTo>
                <a:cubicBezTo>
                  <a:pt x="365" y="2441"/>
                  <a:pt x="368" y="2444"/>
                  <a:pt x="368" y="2448"/>
                </a:cubicBezTo>
                <a:cubicBezTo>
                  <a:pt x="368" y="2452"/>
                  <a:pt x="365" y="2455"/>
                  <a:pt x="361" y="2455"/>
                </a:cubicBezTo>
                <a:close/>
                <a:moveTo>
                  <a:pt x="361" y="2382"/>
                </a:moveTo>
                <a:cubicBezTo>
                  <a:pt x="356" y="2382"/>
                  <a:pt x="352" y="2378"/>
                  <a:pt x="352" y="2373"/>
                </a:cubicBezTo>
                <a:cubicBezTo>
                  <a:pt x="352" y="2368"/>
                  <a:pt x="356" y="2364"/>
                  <a:pt x="361" y="2364"/>
                </a:cubicBezTo>
                <a:cubicBezTo>
                  <a:pt x="366" y="2364"/>
                  <a:pt x="370" y="2368"/>
                  <a:pt x="370" y="2373"/>
                </a:cubicBezTo>
                <a:cubicBezTo>
                  <a:pt x="370" y="2378"/>
                  <a:pt x="366" y="2382"/>
                  <a:pt x="361" y="2382"/>
                </a:cubicBezTo>
                <a:close/>
                <a:moveTo>
                  <a:pt x="361" y="2309"/>
                </a:moveTo>
                <a:cubicBezTo>
                  <a:pt x="355" y="2309"/>
                  <a:pt x="350" y="2304"/>
                  <a:pt x="350" y="2298"/>
                </a:cubicBezTo>
                <a:cubicBezTo>
                  <a:pt x="350" y="2292"/>
                  <a:pt x="355" y="2287"/>
                  <a:pt x="361" y="2287"/>
                </a:cubicBezTo>
                <a:cubicBezTo>
                  <a:pt x="367" y="2287"/>
                  <a:pt x="372" y="2292"/>
                  <a:pt x="372" y="2298"/>
                </a:cubicBezTo>
                <a:cubicBezTo>
                  <a:pt x="372" y="2304"/>
                  <a:pt x="367" y="2309"/>
                  <a:pt x="361" y="2309"/>
                </a:cubicBezTo>
                <a:close/>
                <a:moveTo>
                  <a:pt x="361" y="2235"/>
                </a:moveTo>
                <a:cubicBezTo>
                  <a:pt x="354" y="2235"/>
                  <a:pt x="349" y="2229"/>
                  <a:pt x="349" y="2223"/>
                </a:cubicBezTo>
                <a:cubicBezTo>
                  <a:pt x="349" y="2216"/>
                  <a:pt x="354" y="2210"/>
                  <a:pt x="361" y="2210"/>
                </a:cubicBezTo>
                <a:cubicBezTo>
                  <a:pt x="368" y="2210"/>
                  <a:pt x="373" y="2216"/>
                  <a:pt x="373" y="2223"/>
                </a:cubicBezTo>
                <a:cubicBezTo>
                  <a:pt x="373" y="2229"/>
                  <a:pt x="368" y="2235"/>
                  <a:pt x="361" y="2235"/>
                </a:cubicBezTo>
                <a:close/>
                <a:moveTo>
                  <a:pt x="361" y="2162"/>
                </a:moveTo>
                <a:cubicBezTo>
                  <a:pt x="353" y="2162"/>
                  <a:pt x="347" y="2156"/>
                  <a:pt x="347" y="2148"/>
                </a:cubicBezTo>
                <a:cubicBezTo>
                  <a:pt x="347" y="2140"/>
                  <a:pt x="353" y="2134"/>
                  <a:pt x="361" y="2134"/>
                </a:cubicBezTo>
                <a:cubicBezTo>
                  <a:pt x="368" y="2134"/>
                  <a:pt x="375" y="2140"/>
                  <a:pt x="375" y="2148"/>
                </a:cubicBezTo>
                <a:cubicBezTo>
                  <a:pt x="375" y="2156"/>
                  <a:pt x="368" y="2162"/>
                  <a:pt x="361" y="2162"/>
                </a:cubicBezTo>
                <a:close/>
                <a:moveTo>
                  <a:pt x="361" y="2088"/>
                </a:moveTo>
                <a:cubicBezTo>
                  <a:pt x="353" y="2088"/>
                  <a:pt x="346" y="2081"/>
                  <a:pt x="346" y="2073"/>
                </a:cubicBezTo>
                <a:cubicBezTo>
                  <a:pt x="346" y="2064"/>
                  <a:pt x="353" y="2057"/>
                  <a:pt x="361" y="2057"/>
                </a:cubicBezTo>
                <a:cubicBezTo>
                  <a:pt x="369" y="2057"/>
                  <a:pt x="376" y="2064"/>
                  <a:pt x="376" y="2073"/>
                </a:cubicBezTo>
                <a:cubicBezTo>
                  <a:pt x="376" y="2081"/>
                  <a:pt x="369" y="2088"/>
                  <a:pt x="361" y="2088"/>
                </a:cubicBezTo>
                <a:close/>
                <a:moveTo>
                  <a:pt x="361" y="2015"/>
                </a:moveTo>
                <a:cubicBezTo>
                  <a:pt x="352" y="2015"/>
                  <a:pt x="344" y="2007"/>
                  <a:pt x="344" y="1998"/>
                </a:cubicBezTo>
                <a:cubicBezTo>
                  <a:pt x="344" y="1988"/>
                  <a:pt x="352" y="1981"/>
                  <a:pt x="361" y="1981"/>
                </a:cubicBezTo>
                <a:cubicBezTo>
                  <a:pt x="370" y="1981"/>
                  <a:pt x="378" y="1988"/>
                  <a:pt x="378" y="1998"/>
                </a:cubicBezTo>
                <a:cubicBezTo>
                  <a:pt x="378" y="2007"/>
                  <a:pt x="370" y="2015"/>
                  <a:pt x="361" y="2015"/>
                </a:cubicBezTo>
                <a:close/>
                <a:moveTo>
                  <a:pt x="361" y="1941"/>
                </a:moveTo>
                <a:cubicBezTo>
                  <a:pt x="351" y="1941"/>
                  <a:pt x="343" y="1933"/>
                  <a:pt x="343" y="1923"/>
                </a:cubicBezTo>
                <a:cubicBezTo>
                  <a:pt x="343" y="1913"/>
                  <a:pt x="351" y="1904"/>
                  <a:pt x="361" y="1904"/>
                </a:cubicBezTo>
                <a:cubicBezTo>
                  <a:pt x="371" y="1904"/>
                  <a:pt x="379" y="1913"/>
                  <a:pt x="379" y="1923"/>
                </a:cubicBezTo>
                <a:cubicBezTo>
                  <a:pt x="379" y="1933"/>
                  <a:pt x="371" y="1941"/>
                  <a:pt x="361" y="1941"/>
                </a:cubicBezTo>
                <a:close/>
                <a:moveTo>
                  <a:pt x="361" y="1868"/>
                </a:moveTo>
                <a:cubicBezTo>
                  <a:pt x="350" y="1868"/>
                  <a:pt x="341" y="1859"/>
                  <a:pt x="341" y="1848"/>
                </a:cubicBezTo>
                <a:cubicBezTo>
                  <a:pt x="341" y="1837"/>
                  <a:pt x="350" y="1828"/>
                  <a:pt x="361" y="1828"/>
                </a:cubicBezTo>
                <a:cubicBezTo>
                  <a:pt x="372" y="1828"/>
                  <a:pt x="381" y="1837"/>
                  <a:pt x="381" y="1848"/>
                </a:cubicBezTo>
                <a:cubicBezTo>
                  <a:pt x="381" y="1859"/>
                  <a:pt x="372" y="1868"/>
                  <a:pt x="361" y="1868"/>
                </a:cubicBezTo>
                <a:close/>
                <a:moveTo>
                  <a:pt x="361" y="1794"/>
                </a:moveTo>
                <a:cubicBezTo>
                  <a:pt x="349" y="1794"/>
                  <a:pt x="340" y="1785"/>
                  <a:pt x="340" y="1773"/>
                </a:cubicBezTo>
                <a:cubicBezTo>
                  <a:pt x="340" y="1761"/>
                  <a:pt x="349" y="1751"/>
                  <a:pt x="361" y="1751"/>
                </a:cubicBezTo>
                <a:cubicBezTo>
                  <a:pt x="373" y="1751"/>
                  <a:pt x="382" y="1761"/>
                  <a:pt x="382" y="1773"/>
                </a:cubicBezTo>
                <a:cubicBezTo>
                  <a:pt x="382" y="1785"/>
                  <a:pt x="373" y="1794"/>
                  <a:pt x="361" y="1794"/>
                </a:cubicBezTo>
                <a:close/>
                <a:moveTo>
                  <a:pt x="361" y="1721"/>
                </a:moveTo>
                <a:cubicBezTo>
                  <a:pt x="348" y="1721"/>
                  <a:pt x="338" y="1711"/>
                  <a:pt x="338" y="1698"/>
                </a:cubicBezTo>
                <a:cubicBezTo>
                  <a:pt x="338" y="1685"/>
                  <a:pt x="348" y="1675"/>
                  <a:pt x="361" y="1675"/>
                </a:cubicBezTo>
                <a:cubicBezTo>
                  <a:pt x="373" y="1675"/>
                  <a:pt x="383" y="1685"/>
                  <a:pt x="383" y="1698"/>
                </a:cubicBezTo>
                <a:cubicBezTo>
                  <a:pt x="383" y="1711"/>
                  <a:pt x="373" y="1721"/>
                  <a:pt x="361" y="1721"/>
                </a:cubicBezTo>
                <a:close/>
                <a:moveTo>
                  <a:pt x="361" y="1647"/>
                </a:moveTo>
                <a:cubicBezTo>
                  <a:pt x="348" y="1647"/>
                  <a:pt x="337" y="1636"/>
                  <a:pt x="337" y="1623"/>
                </a:cubicBezTo>
                <a:cubicBezTo>
                  <a:pt x="337" y="1610"/>
                  <a:pt x="348" y="1599"/>
                  <a:pt x="361" y="1599"/>
                </a:cubicBezTo>
                <a:cubicBezTo>
                  <a:pt x="374" y="1599"/>
                  <a:pt x="385" y="1610"/>
                  <a:pt x="385" y="1623"/>
                </a:cubicBezTo>
                <a:cubicBezTo>
                  <a:pt x="385" y="1636"/>
                  <a:pt x="374" y="1647"/>
                  <a:pt x="361" y="1647"/>
                </a:cubicBezTo>
                <a:close/>
                <a:moveTo>
                  <a:pt x="361" y="1574"/>
                </a:moveTo>
                <a:cubicBezTo>
                  <a:pt x="347" y="1574"/>
                  <a:pt x="336" y="1562"/>
                  <a:pt x="336" y="1548"/>
                </a:cubicBezTo>
                <a:cubicBezTo>
                  <a:pt x="336" y="1534"/>
                  <a:pt x="347" y="1523"/>
                  <a:pt x="361" y="1523"/>
                </a:cubicBezTo>
                <a:cubicBezTo>
                  <a:pt x="375" y="1523"/>
                  <a:pt x="386" y="1534"/>
                  <a:pt x="386" y="1548"/>
                </a:cubicBezTo>
                <a:cubicBezTo>
                  <a:pt x="386" y="1562"/>
                  <a:pt x="375" y="1574"/>
                  <a:pt x="361" y="1574"/>
                </a:cubicBezTo>
                <a:close/>
                <a:moveTo>
                  <a:pt x="361" y="1500"/>
                </a:moveTo>
                <a:cubicBezTo>
                  <a:pt x="346" y="1500"/>
                  <a:pt x="334" y="1488"/>
                  <a:pt x="334" y="1473"/>
                </a:cubicBezTo>
                <a:cubicBezTo>
                  <a:pt x="334" y="1458"/>
                  <a:pt x="346" y="1446"/>
                  <a:pt x="361" y="1446"/>
                </a:cubicBezTo>
                <a:cubicBezTo>
                  <a:pt x="376" y="1446"/>
                  <a:pt x="388" y="1458"/>
                  <a:pt x="388" y="1473"/>
                </a:cubicBezTo>
                <a:cubicBezTo>
                  <a:pt x="388" y="1488"/>
                  <a:pt x="376" y="1500"/>
                  <a:pt x="361" y="1500"/>
                </a:cubicBezTo>
                <a:close/>
                <a:moveTo>
                  <a:pt x="361" y="1426"/>
                </a:moveTo>
                <a:cubicBezTo>
                  <a:pt x="346" y="1426"/>
                  <a:pt x="333" y="1414"/>
                  <a:pt x="333" y="1398"/>
                </a:cubicBezTo>
                <a:cubicBezTo>
                  <a:pt x="333" y="1382"/>
                  <a:pt x="346" y="1370"/>
                  <a:pt x="361" y="1370"/>
                </a:cubicBezTo>
                <a:cubicBezTo>
                  <a:pt x="376" y="1370"/>
                  <a:pt x="389" y="1382"/>
                  <a:pt x="389" y="1398"/>
                </a:cubicBezTo>
                <a:cubicBezTo>
                  <a:pt x="389" y="1414"/>
                  <a:pt x="376" y="1426"/>
                  <a:pt x="361" y="1426"/>
                </a:cubicBezTo>
                <a:close/>
                <a:moveTo>
                  <a:pt x="361" y="1353"/>
                </a:moveTo>
                <a:cubicBezTo>
                  <a:pt x="345" y="1353"/>
                  <a:pt x="332" y="1339"/>
                  <a:pt x="332" y="1323"/>
                </a:cubicBezTo>
                <a:cubicBezTo>
                  <a:pt x="332" y="1307"/>
                  <a:pt x="345" y="1294"/>
                  <a:pt x="361" y="1294"/>
                </a:cubicBezTo>
                <a:cubicBezTo>
                  <a:pt x="377" y="1294"/>
                  <a:pt x="390" y="1307"/>
                  <a:pt x="390" y="1323"/>
                </a:cubicBezTo>
                <a:cubicBezTo>
                  <a:pt x="390" y="1339"/>
                  <a:pt x="377" y="1353"/>
                  <a:pt x="361" y="1353"/>
                </a:cubicBezTo>
                <a:close/>
                <a:moveTo>
                  <a:pt x="361" y="1279"/>
                </a:moveTo>
                <a:cubicBezTo>
                  <a:pt x="344" y="1279"/>
                  <a:pt x="331" y="1265"/>
                  <a:pt x="331" y="1248"/>
                </a:cubicBezTo>
                <a:cubicBezTo>
                  <a:pt x="331" y="1231"/>
                  <a:pt x="344" y="1217"/>
                  <a:pt x="361" y="1217"/>
                </a:cubicBezTo>
                <a:cubicBezTo>
                  <a:pt x="378" y="1217"/>
                  <a:pt x="391" y="1231"/>
                  <a:pt x="391" y="1248"/>
                </a:cubicBezTo>
                <a:cubicBezTo>
                  <a:pt x="391" y="1265"/>
                  <a:pt x="378" y="1279"/>
                  <a:pt x="361" y="1279"/>
                </a:cubicBezTo>
                <a:close/>
                <a:moveTo>
                  <a:pt x="361" y="1205"/>
                </a:moveTo>
                <a:cubicBezTo>
                  <a:pt x="344" y="1205"/>
                  <a:pt x="329" y="1191"/>
                  <a:pt x="329" y="1173"/>
                </a:cubicBezTo>
                <a:cubicBezTo>
                  <a:pt x="329" y="1156"/>
                  <a:pt x="344" y="1141"/>
                  <a:pt x="361" y="1141"/>
                </a:cubicBezTo>
                <a:cubicBezTo>
                  <a:pt x="378" y="1141"/>
                  <a:pt x="392" y="1156"/>
                  <a:pt x="392" y="1173"/>
                </a:cubicBezTo>
                <a:cubicBezTo>
                  <a:pt x="392" y="1191"/>
                  <a:pt x="378" y="1205"/>
                  <a:pt x="361" y="1205"/>
                </a:cubicBezTo>
                <a:close/>
                <a:moveTo>
                  <a:pt x="361" y="1131"/>
                </a:moveTo>
                <a:cubicBezTo>
                  <a:pt x="343" y="1131"/>
                  <a:pt x="328" y="1117"/>
                  <a:pt x="328" y="1098"/>
                </a:cubicBezTo>
                <a:cubicBezTo>
                  <a:pt x="328" y="1080"/>
                  <a:pt x="343" y="1065"/>
                  <a:pt x="361" y="1065"/>
                </a:cubicBezTo>
                <a:cubicBezTo>
                  <a:pt x="379" y="1065"/>
                  <a:pt x="394" y="1080"/>
                  <a:pt x="394" y="1098"/>
                </a:cubicBezTo>
                <a:cubicBezTo>
                  <a:pt x="394" y="1117"/>
                  <a:pt x="379" y="1131"/>
                  <a:pt x="361" y="1131"/>
                </a:cubicBezTo>
                <a:close/>
                <a:moveTo>
                  <a:pt x="361" y="1058"/>
                </a:moveTo>
                <a:cubicBezTo>
                  <a:pt x="342" y="1058"/>
                  <a:pt x="327" y="1042"/>
                  <a:pt x="327" y="1023"/>
                </a:cubicBezTo>
                <a:cubicBezTo>
                  <a:pt x="327" y="1004"/>
                  <a:pt x="342" y="989"/>
                  <a:pt x="361" y="989"/>
                </a:cubicBezTo>
                <a:cubicBezTo>
                  <a:pt x="380" y="989"/>
                  <a:pt x="395" y="1004"/>
                  <a:pt x="395" y="1023"/>
                </a:cubicBezTo>
                <a:cubicBezTo>
                  <a:pt x="395" y="1042"/>
                  <a:pt x="380" y="1058"/>
                  <a:pt x="361" y="1058"/>
                </a:cubicBezTo>
                <a:close/>
                <a:moveTo>
                  <a:pt x="361" y="984"/>
                </a:moveTo>
                <a:cubicBezTo>
                  <a:pt x="342" y="984"/>
                  <a:pt x="326" y="968"/>
                  <a:pt x="326" y="948"/>
                </a:cubicBezTo>
                <a:cubicBezTo>
                  <a:pt x="326" y="929"/>
                  <a:pt x="342" y="913"/>
                  <a:pt x="361" y="913"/>
                </a:cubicBezTo>
                <a:cubicBezTo>
                  <a:pt x="380" y="913"/>
                  <a:pt x="396" y="929"/>
                  <a:pt x="396" y="948"/>
                </a:cubicBezTo>
                <a:cubicBezTo>
                  <a:pt x="396" y="968"/>
                  <a:pt x="380" y="984"/>
                  <a:pt x="361" y="984"/>
                </a:cubicBezTo>
                <a:close/>
                <a:moveTo>
                  <a:pt x="361" y="910"/>
                </a:moveTo>
                <a:cubicBezTo>
                  <a:pt x="341" y="910"/>
                  <a:pt x="325" y="893"/>
                  <a:pt x="325" y="873"/>
                </a:cubicBezTo>
                <a:cubicBezTo>
                  <a:pt x="325" y="853"/>
                  <a:pt x="341" y="837"/>
                  <a:pt x="361" y="837"/>
                </a:cubicBezTo>
                <a:cubicBezTo>
                  <a:pt x="381" y="837"/>
                  <a:pt x="397" y="853"/>
                  <a:pt x="397" y="873"/>
                </a:cubicBezTo>
                <a:cubicBezTo>
                  <a:pt x="397" y="893"/>
                  <a:pt x="381" y="910"/>
                  <a:pt x="361" y="910"/>
                </a:cubicBezTo>
                <a:close/>
                <a:moveTo>
                  <a:pt x="435" y="2455"/>
                </a:moveTo>
                <a:cubicBezTo>
                  <a:pt x="431" y="2455"/>
                  <a:pt x="428" y="2452"/>
                  <a:pt x="428" y="2448"/>
                </a:cubicBezTo>
                <a:cubicBezTo>
                  <a:pt x="428" y="2444"/>
                  <a:pt x="431" y="2441"/>
                  <a:pt x="435" y="2441"/>
                </a:cubicBezTo>
                <a:cubicBezTo>
                  <a:pt x="439" y="2441"/>
                  <a:pt x="442" y="2444"/>
                  <a:pt x="442" y="2448"/>
                </a:cubicBezTo>
                <a:cubicBezTo>
                  <a:pt x="442" y="2452"/>
                  <a:pt x="439" y="2455"/>
                  <a:pt x="435" y="2455"/>
                </a:cubicBezTo>
                <a:close/>
                <a:moveTo>
                  <a:pt x="435" y="2382"/>
                </a:moveTo>
                <a:cubicBezTo>
                  <a:pt x="430" y="2382"/>
                  <a:pt x="426" y="2378"/>
                  <a:pt x="426" y="2373"/>
                </a:cubicBezTo>
                <a:cubicBezTo>
                  <a:pt x="426" y="2368"/>
                  <a:pt x="430" y="2364"/>
                  <a:pt x="435" y="2364"/>
                </a:cubicBezTo>
                <a:cubicBezTo>
                  <a:pt x="440" y="2364"/>
                  <a:pt x="444" y="2368"/>
                  <a:pt x="444" y="2373"/>
                </a:cubicBezTo>
                <a:cubicBezTo>
                  <a:pt x="444" y="2378"/>
                  <a:pt x="440" y="2382"/>
                  <a:pt x="435" y="2382"/>
                </a:cubicBezTo>
                <a:close/>
                <a:moveTo>
                  <a:pt x="435" y="2309"/>
                </a:moveTo>
                <a:cubicBezTo>
                  <a:pt x="429" y="2309"/>
                  <a:pt x="424" y="2304"/>
                  <a:pt x="424" y="2298"/>
                </a:cubicBezTo>
                <a:cubicBezTo>
                  <a:pt x="424" y="2292"/>
                  <a:pt x="429" y="2287"/>
                  <a:pt x="435" y="2287"/>
                </a:cubicBezTo>
                <a:cubicBezTo>
                  <a:pt x="441" y="2287"/>
                  <a:pt x="446" y="2292"/>
                  <a:pt x="446" y="2298"/>
                </a:cubicBezTo>
                <a:cubicBezTo>
                  <a:pt x="446" y="2304"/>
                  <a:pt x="441" y="2309"/>
                  <a:pt x="435" y="2309"/>
                </a:cubicBezTo>
                <a:close/>
                <a:moveTo>
                  <a:pt x="435" y="2235"/>
                </a:moveTo>
                <a:cubicBezTo>
                  <a:pt x="428" y="2235"/>
                  <a:pt x="423" y="2229"/>
                  <a:pt x="423" y="2223"/>
                </a:cubicBezTo>
                <a:cubicBezTo>
                  <a:pt x="423" y="2216"/>
                  <a:pt x="428" y="2210"/>
                  <a:pt x="435" y="2210"/>
                </a:cubicBezTo>
                <a:cubicBezTo>
                  <a:pt x="441" y="2210"/>
                  <a:pt x="447" y="2216"/>
                  <a:pt x="447" y="2223"/>
                </a:cubicBezTo>
                <a:cubicBezTo>
                  <a:pt x="447" y="2229"/>
                  <a:pt x="441" y="2235"/>
                  <a:pt x="435" y="2235"/>
                </a:cubicBezTo>
                <a:close/>
                <a:moveTo>
                  <a:pt x="435" y="2162"/>
                </a:moveTo>
                <a:cubicBezTo>
                  <a:pt x="427" y="2162"/>
                  <a:pt x="421" y="2156"/>
                  <a:pt x="421" y="2148"/>
                </a:cubicBezTo>
                <a:cubicBezTo>
                  <a:pt x="421" y="2140"/>
                  <a:pt x="427" y="2134"/>
                  <a:pt x="435" y="2134"/>
                </a:cubicBezTo>
                <a:cubicBezTo>
                  <a:pt x="442" y="2134"/>
                  <a:pt x="449" y="2140"/>
                  <a:pt x="449" y="2148"/>
                </a:cubicBezTo>
                <a:cubicBezTo>
                  <a:pt x="449" y="2156"/>
                  <a:pt x="442" y="2162"/>
                  <a:pt x="435" y="2162"/>
                </a:cubicBezTo>
                <a:close/>
                <a:moveTo>
                  <a:pt x="435" y="2088"/>
                </a:moveTo>
                <a:cubicBezTo>
                  <a:pt x="426" y="2088"/>
                  <a:pt x="420" y="2081"/>
                  <a:pt x="420" y="2073"/>
                </a:cubicBezTo>
                <a:cubicBezTo>
                  <a:pt x="420" y="2064"/>
                  <a:pt x="426" y="2057"/>
                  <a:pt x="435" y="2057"/>
                </a:cubicBezTo>
                <a:cubicBezTo>
                  <a:pt x="443" y="2057"/>
                  <a:pt x="450" y="2064"/>
                  <a:pt x="450" y="2073"/>
                </a:cubicBezTo>
                <a:cubicBezTo>
                  <a:pt x="450" y="2081"/>
                  <a:pt x="443" y="2088"/>
                  <a:pt x="435" y="2088"/>
                </a:cubicBezTo>
                <a:close/>
                <a:moveTo>
                  <a:pt x="435" y="2015"/>
                </a:moveTo>
                <a:cubicBezTo>
                  <a:pt x="425" y="2015"/>
                  <a:pt x="418" y="2007"/>
                  <a:pt x="418" y="1998"/>
                </a:cubicBezTo>
                <a:cubicBezTo>
                  <a:pt x="418" y="1988"/>
                  <a:pt x="425" y="1981"/>
                  <a:pt x="435" y="1981"/>
                </a:cubicBezTo>
                <a:cubicBezTo>
                  <a:pt x="444" y="1981"/>
                  <a:pt x="452" y="1988"/>
                  <a:pt x="452" y="1998"/>
                </a:cubicBezTo>
                <a:cubicBezTo>
                  <a:pt x="452" y="2007"/>
                  <a:pt x="444" y="2015"/>
                  <a:pt x="435" y="2015"/>
                </a:cubicBezTo>
                <a:close/>
                <a:moveTo>
                  <a:pt x="435" y="1941"/>
                </a:moveTo>
                <a:cubicBezTo>
                  <a:pt x="425" y="1941"/>
                  <a:pt x="417" y="1933"/>
                  <a:pt x="417" y="1923"/>
                </a:cubicBezTo>
                <a:cubicBezTo>
                  <a:pt x="417" y="1913"/>
                  <a:pt x="425" y="1904"/>
                  <a:pt x="435" y="1904"/>
                </a:cubicBezTo>
                <a:cubicBezTo>
                  <a:pt x="445" y="1904"/>
                  <a:pt x="453" y="1913"/>
                  <a:pt x="453" y="1923"/>
                </a:cubicBezTo>
                <a:cubicBezTo>
                  <a:pt x="453" y="1933"/>
                  <a:pt x="445" y="1941"/>
                  <a:pt x="435" y="1941"/>
                </a:cubicBezTo>
                <a:close/>
                <a:moveTo>
                  <a:pt x="435" y="1868"/>
                </a:moveTo>
                <a:cubicBezTo>
                  <a:pt x="424" y="1868"/>
                  <a:pt x="415" y="1859"/>
                  <a:pt x="415" y="1848"/>
                </a:cubicBezTo>
                <a:cubicBezTo>
                  <a:pt x="415" y="1837"/>
                  <a:pt x="424" y="1828"/>
                  <a:pt x="435" y="1828"/>
                </a:cubicBezTo>
                <a:cubicBezTo>
                  <a:pt x="446" y="1828"/>
                  <a:pt x="455" y="1837"/>
                  <a:pt x="455" y="1848"/>
                </a:cubicBezTo>
                <a:cubicBezTo>
                  <a:pt x="455" y="1859"/>
                  <a:pt x="446" y="1868"/>
                  <a:pt x="435" y="1868"/>
                </a:cubicBezTo>
                <a:close/>
                <a:moveTo>
                  <a:pt x="435" y="1794"/>
                </a:moveTo>
                <a:cubicBezTo>
                  <a:pt x="423" y="1794"/>
                  <a:pt x="414" y="1785"/>
                  <a:pt x="414" y="1773"/>
                </a:cubicBezTo>
                <a:cubicBezTo>
                  <a:pt x="414" y="1761"/>
                  <a:pt x="423" y="1751"/>
                  <a:pt x="435" y="1751"/>
                </a:cubicBezTo>
                <a:cubicBezTo>
                  <a:pt x="447" y="1751"/>
                  <a:pt x="456" y="1761"/>
                  <a:pt x="456" y="1773"/>
                </a:cubicBezTo>
                <a:cubicBezTo>
                  <a:pt x="456" y="1785"/>
                  <a:pt x="447" y="1794"/>
                  <a:pt x="435" y="1794"/>
                </a:cubicBezTo>
                <a:close/>
                <a:moveTo>
                  <a:pt x="435" y="1721"/>
                </a:moveTo>
                <a:cubicBezTo>
                  <a:pt x="422" y="1721"/>
                  <a:pt x="412" y="1711"/>
                  <a:pt x="412" y="1698"/>
                </a:cubicBezTo>
                <a:cubicBezTo>
                  <a:pt x="412" y="1685"/>
                  <a:pt x="422" y="1675"/>
                  <a:pt x="435" y="1675"/>
                </a:cubicBezTo>
                <a:cubicBezTo>
                  <a:pt x="447" y="1675"/>
                  <a:pt x="457" y="1685"/>
                  <a:pt x="457" y="1698"/>
                </a:cubicBezTo>
                <a:cubicBezTo>
                  <a:pt x="457" y="1711"/>
                  <a:pt x="447" y="1721"/>
                  <a:pt x="435" y="1721"/>
                </a:cubicBezTo>
                <a:close/>
                <a:moveTo>
                  <a:pt x="435" y="1647"/>
                </a:moveTo>
                <a:cubicBezTo>
                  <a:pt x="422" y="1647"/>
                  <a:pt x="411" y="1636"/>
                  <a:pt x="411" y="1623"/>
                </a:cubicBezTo>
                <a:cubicBezTo>
                  <a:pt x="411" y="1610"/>
                  <a:pt x="422" y="1599"/>
                  <a:pt x="435" y="1599"/>
                </a:cubicBezTo>
                <a:cubicBezTo>
                  <a:pt x="448" y="1599"/>
                  <a:pt x="459" y="1610"/>
                  <a:pt x="459" y="1623"/>
                </a:cubicBezTo>
                <a:cubicBezTo>
                  <a:pt x="459" y="1636"/>
                  <a:pt x="448" y="1647"/>
                  <a:pt x="435" y="1647"/>
                </a:cubicBezTo>
                <a:close/>
                <a:moveTo>
                  <a:pt x="435" y="1574"/>
                </a:moveTo>
                <a:cubicBezTo>
                  <a:pt x="421" y="1574"/>
                  <a:pt x="410" y="1562"/>
                  <a:pt x="410" y="1548"/>
                </a:cubicBezTo>
                <a:cubicBezTo>
                  <a:pt x="410" y="1534"/>
                  <a:pt x="421" y="1523"/>
                  <a:pt x="435" y="1523"/>
                </a:cubicBezTo>
                <a:cubicBezTo>
                  <a:pt x="449" y="1523"/>
                  <a:pt x="460" y="1534"/>
                  <a:pt x="460" y="1548"/>
                </a:cubicBezTo>
                <a:cubicBezTo>
                  <a:pt x="460" y="1562"/>
                  <a:pt x="449" y="1574"/>
                  <a:pt x="435" y="1574"/>
                </a:cubicBezTo>
                <a:close/>
                <a:moveTo>
                  <a:pt x="435" y="1500"/>
                </a:moveTo>
                <a:cubicBezTo>
                  <a:pt x="420" y="1500"/>
                  <a:pt x="408" y="1488"/>
                  <a:pt x="408" y="1473"/>
                </a:cubicBezTo>
                <a:cubicBezTo>
                  <a:pt x="408" y="1458"/>
                  <a:pt x="420" y="1446"/>
                  <a:pt x="435" y="1446"/>
                </a:cubicBezTo>
                <a:cubicBezTo>
                  <a:pt x="450" y="1446"/>
                  <a:pt x="461" y="1458"/>
                  <a:pt x="461" y="1473"/>
                </a:cubicBezTo>
                <a:cubicBezTo>
                  <a:pt x="461" y="1488"/>
                  <a:pt x="450" y="1500"/>
                  <a:pt x="435" y="1500"/>
                </a:cubicBezTo>
                <a:close/>
                <a:moveTo>
                  <a:pt x="435" y="1426"/>
                </a:moveTo>
                <a:cubicBezTo>
                  <a:pt x="419" y="1426"/>
                  <a:pt x="407" y="1414"/>
                  <a:pt x="407" y="1398"/>
                </a:cubicBezTo>
                <a:cubicBezTo>
                  <a:pt x="407" y="1382"/>
                  <a:pt x="419" y="1370"/>
                  <a:pt x="435" y="1370"/>
                </a:cubicBezTo>
                <a:cubicBezTo>
                  <a:pt x="450" y="1370"/>
                  <a:pt x="463" y="1382"/>
                  <a:pt x="463" y="1398"/>
                </a:cubicBezTo>
                <a:cubicBezTo>
                  <a:pt x="463" y="1414"/>
                  <a:pt x="450" y="1426"/>
                  <a:pt x="435" y="1426"/>
                </a:cubicBezTo>
                <a:close/>
                <a:moveTo>
                  <a:pt x="435" y="1353"/>
                </a:moveTo>
                <a:cubicBezTo>
                  <a:pt x="419" y="1353"/>
                  <a:pt x="406" y="1339"/>
                  <a:pt x="406" y="1323"/>
                </a:cubicBezTo>
                <a:cubicBezTo>
                  <a:pt x="406" y="1307"/>
                  <a:pt x="419" y="1294"/>
                  <a:pt x="435" y="1294"/>
                </a:cubicBezTo>
                <a:cubicBezTo>
                  <a:pt x="451" y="1294"/>
                  <a:pt x="464" y="1307"/>
                  <a:pt x="464" y="1323"/>
                </a:cubicBezTo>
                <a:cubicBezTo>
                  <a:pt x="464" y="1339"/>
                  <a:pt x="451" y="1353"/>
                  <a:pt x="435" y="1353"/>
                </a:cubicBezTo>
                <a:close/>
                <a:moveTo>
                  <a:pt x="435" y="1279"/>
                </a:moveTo>
                <a:cubicBezTo>
                  <a:pt x="418" y="1279"/>
                  <a:pt x="404" y="1265"/>
                  <a:pt x="404" y="1248"/>
                </a:cubicBezTo>
                <a:cubicBezTo>
                  <a:pt x="404" y="1231"/>
                  <a:pt x="418" y="1217"/>
                  <a:pt x="435" y="1217"/>
                </a:cubicBezTo>
                <a:cubicBezTo>
                  <a:pt x="452" y="1217"/>
                  <a:pt x="465" y="1231"/>
                  <a:pt x="465" y="1248"/>
                </a:cubicBezTo>
                <a:cubicBezTo>
                  <a:pt x="465" y="1265"/>
                  <a:pt x="452" y="1279"/>
                  <a:pt x="435" y="1279"/>
                </a:cubicBezTo>
                <a:close/>
                <a:moveTo>
                  <a:pt x="435" y="1205"/>
                </a:moveTo>
                <a:cubicBezTo>
                  <a:pt x="417" y="1205"/>
                  <a:pt x="403" y="1191"/>
                  <a:pt x="403" y="1173"/>
                </a:cubicBezTo>
                <a:cubicBezTo>
                  <a:pt x="403" y="1156"/>
                  <a:pt x="417" y="1141"/>
                  <a:pt x="435" y="1141"/>
                </a:cubicBezTo>
                <a:cubicBezTo>
                  <a:pt x="452" y="1141"/>
                  <a:pt x="466" y="1156"/>
                  <a:pt x="466" y="1173"/>
                </a:cubicBezTo>
                <a:cubicBezTo>
                  <a:pt x="466" y="1191"/>
                  <a:pt x="452" y="1205"/>
                  <a:pt x="435" y="1205"/>
                </a:cubicBezTo>
                <a:close/>
                <a:moveTo>
                  <a:pt x="435" y="1131"/>
                </a:moveTo>
                <a:cubicBezTo>
                  <a:pt x="417" y="1131"/>
                  <a:pt x="402" y="1117"/>
                  <a:pt x="402" y="1098"/>
                </a:cubicBezTo>
                <a:cubicBezTo>
                  <a:pt x="402" y="1080"/>
                  <a:pt x="417" y="1065"/>
                  <a:pt x="435" y="1065"/>
                </a:cubicBezTo>
                <a:cubicBezTo>
                  <a:pt x="453" y="1065"/>
                  <a:pt x="467" y="1080"/>
                  <a:pt x="467" y="1098"/>
                </a:cubicBezTo>
                <a:cubicBezTo>
                  <a:pt x="467" y="1117"/>
                  <a:pt x="453" y="1131"/>
                  <a:pt x="435" y="1131"/>
                </a:cubicBezTo>
                <a:close/>
                <a:moveTo>
                  <a:pt x="435" y="1058"/>
                </a:moveTo>
                <a:cubicBezTo>
                  <a:pt x="416" y="1058"/>
                  <a:pt x="401" y="1042"/>
                  <a:pt x="401" y="1023"/>
                </a:cubicBezTo>
                <a:cubicBezTo>
                  <a:pt x="401" y="1004"/>
                  <a:pt x="416" y="989"/>
                  <a:pt x="435" y="989"/>
                </a:cubicBezTo>
                <a:cubicBezTo>
                  <a:pt x="454" y="989"/>
                  <a:pt x="469" y="1004"/>
                  <a:pt x="469" y="1023"/>
                </a:cubicBezTo>
                <a:cubicBezTo>
                  <a:pt x="469" y="1042"/>
                  <a:pt x="454" y="1058"/>
                  <a:pt x="435" y="1058"/>
                </a:cubicBezTo>
                <a:close/>
                <a:moveTo>
                  <a:pt x="435" y="984"/>
                </a:moveTo>
                <a:cubicBezTo>
                  <a:pt x="416" y="984"/>
                  <a:pt x="400" y="968"/>
                  <a:pt x="400" y="948"/>
                </a:cubicBezTo>
                <a:cubicBezTo>
                  <a:pt x="400" y="929"/>
                  <a:pt x="416" y="913"/>
                  <a:pt x="435" y="913"/>
                </a:cubicBezTo>
                <a:cubicBezTo>
                  <a:pt x="454" y="913"/>
                  <a:pt x="470" y="929"/>
                  <a:pt x="470" y="948"/>
                </a:cubicBezTo>
                <a:cubicBezTo>
                  <a:pt x="470" y="968"/>
                  <a:pt x="454" y="984"/>
                  <a:pt x="435" y="984"/>
                </a:cubicBezTo>
                <a:close/>
                <a:moveTo>
                  <a:pt x="435" y="910"/>
                </a:moveTo>
                <a:cubicBezTo>
                  <a:pt x="415" y="910"/>
                  <a:pt x="399" y="893"/>
                  <a:pt x="399" y="873"/>
                </a:cubicBezTo>
                <a:cubicBezTo>
                  <a:pt x="399" y="853"/>
                  <a:pt x="415" y="837"/>
                  <a:pt x="435" y="837"/>
                </a:cubicBezTo>
                <a:cubicBezTo>
                  <a:pt x="455" y="837"/>
                  <a:pt x="471" y="853"/>
                  <a:pt x="471" y="873"/>
                </a:cubicBezTo>
                <a:cubicBezTo>
                  <a:pt x="471" y="893"/>
                  <a:pt x="455" y="910"/>
                  <a:pt x="435" y="910"/>
                </a:cubicBezTo>
                <a:close/>
                <a:moveTo>
                  <a:pt x="509" y="2455"/>
                </a:moveTo>
                <a:cubicBezTo>
                  <a:pt x="505" y="2455"/>
                  <a:pt x="502" y="2452"/>
                  <a:pt x="502" y="2448"/>
                </a:cubicBezTo>
                <a:cubicBezTo>
                  <a:pt x="502" y="2444"/>
                  <a:pt x="505" y="2441"/>
                  <a:pt x="509" y="2441"/>
                </a:cubicBezTo>
                <a:cubicBezTo>
                  <a:pt x="513" y="2441"/>
                  <a:pt x="516" y="2444"/>
                  <a:pt x="516" y="2448"/>
                </a:cubicBezTo>
                <a:cubicBezTo>
                  <a:pt x="516" y="2452"/>
                  <a:pt x="513" y="2455"/>
                  <a:pt x="509" y="2455"/>
                </a:cubicBezTo>
                <a:close/>
                <a:moveTo>
                  <a:pt x="509" y="2382"/>
                </a:moveTo>
                <a:cubicBezTo>
                  <a:pt x="504" y="2382"/>
                  <a:pt x="500" y="2378"/>
                  <a:pt x="500" y="2373"/>
                </a:cubicBezTo>
                <a:cubicBezTo>
                  <a:pt x="500" y="2368"/>
                  <a:pt x="504" y="2364"/>
                  <a:pt x="509" y="2364"/>
                </a:cubicBezTo>
                <a:cubicBezTo>
                  <a:pt x="514" y="2364"/>
                  <a:pt x="518" y="2368"/>
                  <a:pt x="518" y="2373"/>
                </a:cubicBezTo>
                <a:cubicBezTo>
                  <a:pt x="518" y="2378"/>
                  <a:pt x="514" y="2382"/>
                  <a:pt x="509" y="2382"/>
                </a:cubicBezTo>
                <a:close/>
                <a:moveTo>
                  <a:pt x="509" y="2309"/>
                </a:moveTo>
                <a:cubicBezTo>
                  <a:pt x="503" y="2309"/>
                  <a:pt x="498" y="2304"/>
                  <a:pt x="498" y="2298"/>
                </a:cubicBezTo>
                <a:cubicBezTo>
                  <a:pt x="498" y="2292"/>
                  <a:pt x="503" y="2287"/>
                  <a:pt x="509" y="2287"/>
                </a:cubicBezTo>
                <a:cubicBezTo>
                  <a:pt x="515" y="2287"/>
                  <a:pt x="519" y="2292"/>
                  <a:pt x="519" y="2298"/>
                </a:cubicBezTo>
                <a:cubicBezTo>
                  <a:pt x="519" y="2304"/>
                  <a:pt x="515" y="2309"/>
                  <a:pt x="509" y="2309"/>
                </a:cubicBezTo>
                <a:close/>
                <a:moveTo>
                  <a:pt x="509" y="2235"/>
                </a:moveTo>
                <a:cubicBezTo>
                  <a:pt x="502" y="2235"/>
                  <a:pt x="497" y="2229"/>
                  <a:pt x="497" y="2223"/>
                </a:cubicBezTo>
                <a:cubicBezTo>
                  <a:pt x="497" y="2216"/>
                  <a:pt x="502" y="2210"/>
                  <a:pt x="509" y="2210"/>
                </a:cubicBezTo>
                <a:cubicBezTo>
                  <a:pt x="515" y="2210"/>
                  <a:pt x="521" y="2216"/>
                  <a:pt x="521" y="2223"/>
                </a:cubicBezTo>
                <a:cubicBezTo>
                  <a:pt x="521" y="2229"/>
                  <a:pt x="515" y="2235"/>
                  <a:pt x="509" y="2235"/>
                </a:cubicBezTo>
                <a:close/>
                <a:moveTo>
                  <a:pt x="509" y="2162"/>
                </a:moveTo>
                <a:cubicBezTo>
                  <a:pt x="501" y="2162"/>
                  <a:pt x="495" y="2156"/>
                  <a:pt x="495" y="2148"/>
                </a:cubicBezTo>
                <a:cubicBezTo>
                  <a:pt x="495" y="2140"/>
                  <a:pt x="501" y="2134"/>
                  <a:pt x="509" y="2134"/>
                </a:cubicBezTo>
                <a:cubicBezTo>
                  <a:pt x="516" y="2134"/>
                  <a:pt x="522" y="2140"/>
                  <a:pt x="522" y="2148"/>
                </a:cubicBezTo>
                <a:cubicBezTo>
                  <a:pt x="522" y="2156"/>
                  <a:pt x="516" y="2162"/>
                  <a:pt x="509" y="2162"/>
                </a:cubicBezTo>
                <a:close/>
                <a:moveTo>
                  <a:pt x="509" y="2088"/>
                </a:moveTo>
                <a:cubicBezTo>
                  <a:pt x="500" y="2088"/>
                  <a:pt x="494" y="2081"/>
                  <a:pt x="494" y="2073"/>
                </a:cubicBezTo>
                <a:cubicBezTo>
                  <a:pt x="494" y="2064"/>
                  <a:pt x="500" y="2057"/>
                  <a:pt x="509" y="2057"/>
                </a:cubicBezTo>
                <a:cubicBezTo>
                  <a:pt x="517" y="2057"/>
                  <a:pt x="524" y="2064"/>
                  <a:pt x="524" y="2073"/>
                </a:cubicBezTo>
                <a:cubicBezTo>
                  <a:pt x="524" y="2081"/>
                  <a:pt x="517" y="2088"/>
                  <a:pt x="509" y="2088"/>
                </a:cubicBezTo>
                <a:close/>
                <a:moveTo>
                  <a:pt x="509" y="2015"/>
                </a:moveTo>
                <a:cubicBezTo>
                  <a:pt x="499" y="2015"/>
                  <a:pt x="492" y="2007"/>
                  <a:pt x="492" y="1998"/>
                </a:cubicBezTo>
                <a:cubicBezTo>
                  <a:pt x="492" y="1988"/>
                  <a:pt x="499" y="1981"/>
                  <a:pt x="509" y="1981"/>
                </a:cubicBezTo>
                <a:cubicBezTo>
                  <a:pt x="518" y="1981"/>
                  <a:pt x="525" y="1988"/>
                  <a:pt x="525" y="1998"/>
                </a:cubicBezTo>
                <a:cubicBezTo>
                  <a:pt x="525" y="2007"/>
                  <a:pt x="518" y="2015"/>
                  <a:pt x="509" y="2015"/>
                </a:cubicBezTo>
                <a:close/>
                <a:moveTo>
                  <a:pt x="509" y="1941"/>
                </a:moveTo>
                <a:cubicBezTo>
                  <a:pt x="499" y="1941"/>
                  <a:pt x="490" y="1933"/>
                  <a:pt x="490" y="1923"/>
                </a:cubicBezTo>
                <a:cubicBezTo>
                  <a:pt x="490" y="1913"/>
                  <a:pt x="499" y="1904"/>
                  <a:pt x="509" y="1904"/>
                </a:cubicBezTo>
                <a:cubicBezTo>
                  <a:pt x="519" y="1904"/>
                  <a:pt x="527" y="1913"/>
                  <a:pt x="527" y="1923"/>
                </a:cubicBezTo>
                <a:cubicBezTo>
                  <a:pt x="527" y="1933"/>
                  <a:pt x="519" y="1941"/>
                  <a:pt x="509" y="1941"/>
                </a:cubicBezTo>
                <a:close/>
                <a:moveTo>
                  <a:pt x="509" y="1868"/>
                </a:moveTo>
                <a:cubicBezTo>
                  <a:pt x="498" y="1868"/>
                  <a:pt x="489" y="1859"/>
                  <a:pt x="489" y="1848"/>
                </a:cubicBezTo>
                <a:cubicBezTo>
                  <a:pt x="489" y="1837"/>
                  <a:pt x="498" y="1828"/>
                  <a:pt x="509" y="1828"/>
                </a:cubicBezTo>
                <a:cubicBezTo>
                  <a:pt x="520" y="1828"/>
                  <a:pt x="529" y="1837"/>
                  <a:pt x="529" y="1848"/>
                </a:cubicBezTo>
                <a:cubicBezTo>
                  <a:pt x="529" y="1859"/>
                  <a:pt x="520" y="1868"/>
                  <a:pt x="509" y="1868"/>
                </a:cubicBezTo>
                <a:close/>
                <a:moveTo>
                  <a:pt x="509" y="1794"/>
                </a:moveTo>
                <a:cubicBezTo>
                  <a:pt x="497" y="1794"/>
                  <a:pt x="488" y="1785"/>
                  <a:pt x="488" y="1773"/>
                </a:cubicBezTo>
                <a:cubicBezTo>
                  <a:pt x="488" y="1761"/>
                  <a:pt x="497" y="1751"/>
                  <a:pt x="509" y="1751"/>
                </a:cubicBezTo>
                <a:cubicBezTo>
                  <a:pt x="520" y="1751"/>
                  <a:pt x="530" y="1761"/>
                  <a:pt x="530" y="1773"/>
                </a:cubicBezTo>
                <a:cubicBezTo>
                  <a:pt x="530" y="1785"/>
                  <a:pt x="520" y="1794"/>
                  <a:pt x="509" y="1794"/>
                </a:cubicBezTo>
                <a:close/>
                <a:moveTo>
                  <a:pt x="509" y="1721"/>
                </a:moveTo>
                <a:cubicBezTo>
                  <a:pt x="496" y="1721"/>
                  <a:pt x="486" y="1711"/>
                  <a:pt x="486" y="1698"/>
                </a:cubicBezTo>
                <a:cubicBezTo>
                  <a:pt x="486" y="1685"/>
                  <a:pt x="496" y="1675"/>
                  <a:pt x="509" y="1675"/>
                </a:cubicBezTo>
                <a:cubicBezTo>
                  <a:pt x="521" y="1675"/>
                  <a:pt x="531" y="1685"/>
                  <a:pt x="531" y="1698"/>
                </a:cubicBezTo>
                <a:cubicBezTo>
                  <a:pt x="531" y="1711"/>
                  <a:pt x="521" y="1721"/>
                  <a:pt x="509" y="1721"/>
                </a:cubicBezTo>
                <a:close/>
                <a:moveTo>
                  <a:pt x="509" y="1647"/>
                </a:moveTo>
                <a:cubicBezTo>
                  <a:pt x="496" y="1647"/>
                  <a:pt x="485" y="1636"/>
                  <a:pt x="485" y="1623"/>
                </a:cubicBezTo>
                <a:cubicBezTo>
                  <a:pt x="485" y="1610"/>
                  <a:pt x="496" y="1599"/>
                  <a:pt x="509" y="1599"/>
                </a:cubicBezTo>
                <a:cubicBezTo>
                  <a:pt x="522" y="1599"/>
                  <a:pt x="532" y="1610"/>
                  <a:pt x="532" y="1623"/>
                </a:cubicBezTo>
                <a:cubicBezTo>
                  <a:pt x="532" y="1636"/>
                  <a:pt x="522" y="1647"/>
                  <a:pt x="509" y="1647"/>
                </a:cubicBezTo>
                <a:close/>
                <a:moveTo>
                  <a:pt x="509" y="1574"/>
                </a:moveTo>
                <a:cubicBezTo>
                  <a:pt x="495" y="1574"/>
                  <a:pt x="483" y="1562"/>
                  <a:pt x="483" y="1548"/>
                </a:cubicBezTo>
                <a:cubicBezTo>
                  <a:pt x="483" y="1534"/>
                  <a:pt x="495" y="1523"/>
                  <a:pt x="509" y="1523"/>
                </a:cubicBezTo>
                <a:cubicBezTo>
                  <a:pt x="523" y="1523"/>
                  <a:pt x="534" y="1534"/>
                  <a:pt x="534" y="1548"/>
                </a:cubicBezTo>
                <a:cubicBezTo>
                  <a:pt x="534" y="1562"/>
                  <a:pt x="523" y="1574"/>
                  <a:pt x="509" y="1574"/>
                </a:cubicBezTo>
                <a:close/>
                <a:moveTo>
                  <a:pt x="509" y="1500"/>
                </a:moveTo>
                <a:cubicBezTo>
                  <a:pt x="494" y="1500"/>
                  <a:pt x="482" y="1488"/>
                  <a:pt x="482" y="1473"/>
                </a:cubicBezTo>
                <a:cubicBezTo>
                  <a:pt x="482" y="1458"/>
                  <a:pt x="494" y="1446"/>
                  <a:pt x="509" y="1446"/>
                </a:cubicBezTo>
                <a:cubicBezTo>
                  <a:pt x="523" y="1446"/>
                  <a:pt x="535" y="1458"/>
                  <a:pt x="535" y="1473"/>
                </a:cubicBezTo>
                <a:cubicBezTo>
                  <a:pt x="535" y="1488"/>
                  <a:pt x="523" y="1500"/>
                  <a:pt x="509" y="1500"/>
                </a:cubicBezTo>
                <a:close/>
                <a:moveTo>
                  <a:pt x="509" y="1426"/>
                </a:moveTo>
                <a:cubicBezTo>
                  <a:pt x="493" y="1426"/>
                  <a:pt x="481" y="1414"/>
                  <a:pt x="481" y="1398"/>
                </a:cubicBezTo>
                <a:cubicBezTo>
                  <a:pt x="481" y="1382"/>
                  <a:pt x="493" y="1370"/>
                  <a:pt x="509" y="1370"/>
                </a:cubicBezTo>
                <a:cubicBezTo>
                  <a:pt x="524" y="1370"/>
                  <a:pt x="537" y="1382"/>
                  <a:pt x="537" y="1398"/>
                </a:cubicBezTo>
                <a:cubicBezTo>
                  <a:pt x="537" y="1414"/>
                  <a:pt x="524" y="1426"/>
                  <a:pt x="509" y="1426"/>
                </a:cubicBezTo>
                <a:close/>
                <a:moveTo>
                  <a:pt x="509" y="1353"/>
                </a:moveTo>
                <a:cubicBezTo>
                  <a:pt x="493" y="1353"/>
                  <a:pt x="480" y="1339"/>
                  <a:pt x="480" y="1323"/>
                </a:cubicBezTo>
                <a:cubicBezTo>
                  <a:pt x="480" y="1307"/>
                  <a:pt x="493" y="1294"/>
                  <a:pt x="509" y="1294"/>
                </a:cubicBezTo>
                <a:cubicBezTo>
                  <a:pt x="525" y="1294"/>
                  <a:pt x="538" y="1307"/>
                  <a:pt x="538" y="1323"/>
                </a:cubicBezTo>
                <a:cubicBezTo>
                  <a:pt x="538" y="1339"/>
                  <a:pt x="525" y="1353"/>
                  <a:pt x="509" y="1353"/>
                </a:cubicBezTo>
                <a:close/>
                <a:moveTo>
                  <a:pt x="509" y="1279"/>
                </a:moveTo>
                <a:cubicBezTo>
                  <a:pt x="492" y="1279"/>
                  <a:pt x="478" y="1265"/>
                  <a:pt x="478" y="1248"/>
                </a:cubicBezTo>
                <a:cubicBezTo>
                  <a:pt x="478" y="1231"/>
                  <a:pt x="492" y="1217"/>
                  <a:pt x="509" y="1217"/>
                </a:cubicBezTo>
                <a:cubicBezTo>
                  <a:pt x="525" y="1217"/>
                  <a:pt x="539" y="1231"/>
                  <a:pt x="539" y="1248"/>
                </a:cubicBezTo>
                <a:cubicBezTo>
                  <a:pt x="539" y="1265"/>
                  <a:pt x="525" y="1279"/>
                  <a:pt x="509" y="1279"/>
                </a:cubicBezTo>
                <a:close/>
                <a:moveTo>
                  <a:pt x="509" y="1205"/>
                </a:moveTo>
                <a:cubicBezTo>
                  <a:pt x="491" y="1205"/>
                  <a:pt x="477" y="1191"/>
                  <a:pt x="477" y="1173"/>
                </a:cubicBezTo>
                <a:cubicBezTo>
                  <a:pt x="477" y="1156"/>
                  <a:pt x="491" y="1141"/>
                  <a:pt x="509" y="1141"/>
                </a:cubicBezTo>
                <a:cubicBezTo>
                  <a:pt x="526" y="1141"/>
                  <a:pt x="540" y="1156"/>
                  <a:pt x="540" y="1173"/>
                </a:cubicBezTo>
                <a:cubicBezTo>
                  <a:pt x="540" y="1191"/>
                  <a:pt x="526" y="1205"/>
                  <a:pt x="509" y="1205"/>
                </a:cubicBezTo>
                <a:close/>
                <a:moveTo>
                  <a:pt x="509" y="1131"/>
                </a:moveTo>
                <a:cubicBezTo>
                  <a:pt x="491" y="1131"/>
                  <a:pt x="476" y="1117"/>
                  <a:pt x="476" y="1098"/>
                </a:cubicBezTo>
                <a:cubicBezTo>
                  <a:pt x="476" y="1080"/>
                  <a:pt x="491" y="1065"/>
                  <a:pt x="509" y="1065"/>
                </a:cubicBezTo>
                <a:cubicBezTo>
                  <a:pt x="527" y="1065"/>
                  <a:pt x="541" y="1080"/>
                  <a:pt x="541" y="1098"/>
                </a:cubicBezTo>
                <a:cubicBezTo>
                  <a:pt x="541" y="1117"/>
                  <a:pt x="527" y="1131"/>
                  <a:pt x="509" y="1131"/>
                </a:cubicBezTo>
                <a:close/>
                <a:moveTo>
                  <a:pt x="509" y="1058"/>
                </a:moveTo>
                <a:cubicBezTo>
                  <a:pt x="490" y="1058"/>
                  <a:pt x="475" y="1042"/>
                  <a:pt x="475" y="1023"/>
                </a:cubicBezTo>
                <a:cubicBezTo>
                  <a:pt x="475" y="1004"/>
                  <a:pt x="490" y="989"/>
                  <a:pt x="509" y="989"/>
                </a:cubicBezTo>
                <a:cubicBezTo>
                  <a:pt x="527" y="989"/>
                  <a:pt x="542" y="1004"/>
                  <a:pt x="542" y="1023"/>
                </a:cubicBezTo>
                <a:cubicBezTo>
                  <a:pt x="542" y="1042"/>
                  <a:pt x="527" y="1058"/>
                  <a:pt x="509" y="1058"/>
                </a:cubicBezTo>
                <a:close/>
                <a:moveTo>
                  <a:pt x="509" y="984"/>
                </a:moveTo>
                <a:cubicBezTo>
                  <a:pt x="489" y="984"/>
                  <a:pt x="474" y="968"/>
                  <a:pt x="474" y="948"/>
                </a:cubicBezTo>
                <a:cubicBezTo>
                  <a:pt x="474" y="929"/>
                  <a:pt x="489" y="913"/>
                  <a:pt x="509" y="913"/>
                </a:cubicBezTo>
                <a:cubicBezTo>
                  <a:pt x="528" y="913"/>
                  <a:pt x="544" y="929"/>
                  <a:pt x="544" y="948"/>
                </a:cubicBezTo>
                <a:cubicBezTo>
                  <a:pt x="544" y="968"/>
                  <a:pt x="528" y="984"/>
                  <a:pt x="509" y="984"/>
                </a:cubicBezTo>
                <a:close/>
                <a:moveTo>
                  <a:pt x="509" y="910"/>
                </a:moveTo>
                <a:cubicBezTo>
                  <a:pt x="489" y="910"/>
                  <a:pt x="473" y="893"/>
                  <a:pt x="473" y="873"/>
                </a:cubicBezTo>
                <a:cubicBezTo>
                  <a:pt x="473" y="853"/>
                  <a:pt x="489" y="837"/>
                  <a:pt x="509" y="837"/>
                </a:cubicBezTo>
                <a:cubicBezTo>
                  <a:pt x="529" y="837"/>
                  <a:pt x="545" y="853"/>
                  <a:pt x="545" y="873"/>
                </a:cubicBezTo>
                <a:cubicBezTo>
                  <a:pt x="545" y="893"/>
                  <a:pt x="529" y="910"/>
                  <a:pt x="509" y="910"/>
                </a:cubicBezTo>
                <a:close/>
                <a:moveTo>
                  <a:pt x="583" y="2455"/>
                </a:moveTo>
                <a:cubicBezTo>
                  <a:pt x="579" y="2455"/>
                  <a:pt x="576" y="2452"/>
                  <a:pt x="576" y="2448"/>
                </a:cubicBezTo>
                <a:cubicBezTo>
                  <a:pt x="576" y="2444"/>
                  <a:pt x="579" y="2441"/>
                  <a:pt x="583" y="2441"/>
                </a:cubicBezTo>
                <a:cubicBezTo>
                  <a:pt x="586" y="2441"/>
                  <a:pt x="590" y="2444"/>
                  <a:pt x="590" y="2448"/>
                </a:cubicBezTo>
                <a:cubicBezTo>
                  <a:pt x="590" y="2452"/>
                  <a:pt x="586" y="2455"/>
                  <a:pt x="583" y="2455"/>
                </a:cubicBezTo>
                <a:close/>
                <a:moveTo>
                  <a:pt x="583" y="2382"/>
                </a:moveTo>
                <a:cubicBezTo>
                  <a:pt x="578" y="2382"/>
                  <a:pt x="574" y="2378"/>
                  <a:pt x="574" y="2373"/>
                </a:cubicBezTo>
                <a:cubicBezTo>
                  <a:pt x="574" y="2368"/>
                  <a:pt x="578" y="2364"/>
                  <a:pt x="583" y="2364"/>
                </a:cubicBezTo>
                <a:cubicBezTo>
                  <a:pt x="588" y="2364"/>
                  <a:pt x="591" y="2368"/>
                  <a:pt x="591" y="2373"/>
                </a:cubicBezTo>
                <a:cubicBezTo>
                  <a:pt x="591" y="2378"/>
                  <a:pt x="588" y="2382"/>
                  <a:pt x="583" y="2382"/>
                </a:cubicBezTo>
                <a:close/>
                <a:moveTo>
                  <a:pt x="583" y="2309"/>
                </a:moveTo>
                <a:cubicBezTo>
                  <a:pt x="577" y="2309"/>
                  <a:pt x="572" y="2304"/>
                  <a:pt x="572" y="2298"/>
                </a:cubicBezTo>
                <a:cubicBezTo>
                  <a:pt x="572" y="2292"/>
                  <a:pt x="577" y="2287"/>
                  <a:pt x="583" y="2287"/>
                </a:cubicBezTo>
                <a:cubicBezTo>
                  <a:pt x="589" y="2287"/>
                  <a:pt x="593" y="2292"/>
                  <a:pt x="593" y="2298"/>
                </a:cubicBezTo>
                <a:cubicBezTo>
                  <a:pt x="593" y="2304"/>
                  <a:pt x="589" y="2309"/>
                  <a:pt x="583" y="2309"/>
                </a:cubicBezTo>
                <a:close/>
                <a:moveTo>
                  <a:pt x="583" y="2235"/>
                </a:moveTo>
                <a:cubicBezTo>
                  <a:pt x="576" y="2235"/>
                  <a:pt x="571" y="2229"/>
                  <a:pt x="571" y="2223"/>
                </a:cubicBezTo>
                <a:cubicBezTo>
                  <a:pt x="571" y="2216"/>
                  <a:pt x="576" y="2210"/>
                  <a:pt x="583" y="2210"/>
                </a:cubicBezTo>
                <a:cubicBezTo>
                  <a:pt x="589" y="2210"/>
                  <a:pt x="595" y="2216"/>
                  <a:pt x="595" y="2223"/>
                </a:cubicBezTo>
                <a:cubicBezTo>
                  <a:pt x="595" y="2229"/>
                  <a:pt x="589" y="2235"/>
                  <a:pt x="583" y="2235"/>
                </a:cubicBezTo>
                <a:close/>
                <a:moveTo>
                  <a:pt x="583" y="2162"/>
                </a:moveTo>
                <a:cubicBezTo>
                  <a:pt x="575" y="2162"/>
                  <a:pt x="569" y="2156"/>
                  <a:pt x="569" y="2148"/>
                </a:cubicBezTo>
                <a:cubicBezTo>
                  <a:pt x="569" y="2140"/>
                  <a:pt x="575" y="2134"/>
                  <a:pt x="583" y="2134"/>
                </a:cubicBezTo>
                <a:cubicBezTo>
                  <a:pt x="590" y="2134"/>
                  <a:pt x="596" y="2140"/>
                  <a:pt x="596" y="2148"/>
                </a:cubicBezTo>
                <a:cubicBezTo>
                  <a:pt x="596" y="2156"/>
                  <a:pt x="590" y="2162"/>
                  <a:pt x="583" y="2162"/>
                </a:cubicBezTo>
                <a:close/>
                <a:moveTo>
                  <a:pt x="583" y="2088"/>
                </a:moveTo>
                <a:cubicBezTo>
                  <a:pt x="574" y="2088"/>
                  <a:pt x="567" y="2081"/>
                  <a:pt x="567" y="2073"/>
                </a:cubicBezTo>
                <a:cubicBezTo>
                  <a:pt x="567" y="2064"/>
                  <a:pt x="574" y="2057"/>
                  <a:pt x="583" y="2057"/>
                </a:cubicBezTo>
                <a:cubicBezTo>
                  <a:pt x="591" y="2057"/>
                  <a:pt x="598" y="2064"/>
                  <a:pt x="598" y="2073"/>
                </a:cubicBezTo>
                <a:cubicBezTo>
                  <a:pt x="598" y="2081"/>
                  <a:pt x="591" y="2088"/>
                  <a:pt x="583" y="2088"/>
                </a:cubicBezTo>
                <a:close/>
                <a:moveTo>
                  <a:pt x="583" y="2015"/>
                </a:moveTo>
                <a:cubicBezTo>
                  <a:pt x="573" y="2015"/>
                  <a:pt x="566" y="2007"/>
                  <a:pt x="566" y="1998"/>
                </a:cubicBezTo>
                <a:cubicBezTo>
                  <a:pt x="566" y="1988"/>
                  <a:pt x="573" y="1981"/>
                  <a:pt x="583" y="1981"/>
                </a:cubicBezTo>
                <a:cubicBezTo>
                  <a:pt x="592" y="1981"/>
                  <a:pt x="599" y="1988"/>
                  <a:pt x="599" y="1998"/>
                </a:cubicBezTo>
                <a:cubicBezTo>
                  <a:pt x="599" y="2007"/>
                  <a:pt x="592" y="2015"/>
                  <a:pt x="583" y="2015"/>
                </a:cubicBezTo>
                <a:close/>
                <a:moveTo>
                  <a:pt x="583" y="1941"/>
                </a:moveTo>
                <a:cubicBezTo>
                  <a:pt x="573" y="1941"/>
                  <a:pt x="564" y="1933"/>
                  <a:pt x="564" y="1923"/>
                </a:cubicBezTo>
                <a:cubicBezTo>
                  <a:pt x="564" y="1913"/>
                  <a:pt x="573" y="1904"/>
                  <a:pt x="583" y="1904"/>
                </a:cubicBezTo>
                <a:cubicBezTo>
                  <a:pt x="593" y="1904"/>
                  <a:pt x="601" y="1913"/>
                  <a:pt x="601" y="1923"/>
                </a:cubicBezTo>
                <a:cubicBezTo>
                  <a:pt x="601" y="1933"/>
                  <a:pt x="593" y="1941"/>
                  <a:pt x="583" y="1941"/>
                </a:cubicBezTo>
                <a:close/>
                <a:moveTo>
                  <a:pt x="583" y="1868"/>
                </a:moveTo>
                <a:cubicBezTo>
                  <a:pt x="572" y="1868"/>
                  <a:pt x="563" y="1859"/>
                  <a:pt x="563" y="1848"/>
                </a:cubicBezTo>
                <a:cubicBezTo>
                  <a:pt x="563" y="1837"/>
                  <a:pt x="572" y="1828"/>
                  <a:pt x="583" y="1828"/>
                </a:cubicBezTo>
                <a:cubicBezTo>
                  <a:pt x="594" y="1828"/>
                  <a:pt x="603" y="1837"/>
                  <a:pt x="603" y="1848"/>
                </a:cubicBezTo>
                <a:cubicBezTo>
                  <a:pt x="603" y="1859"/>
                  <a:pt x="594" y="1868"/>
                  <a:pt x="583" y="1868"/>
                </a:cubicBezTo>
                <a:close/>
                <a:moveTo>
                  <a:pt x="583" y="1794"/>
                </a:moveTo>
                <a:cubicBezTo>
                  <a:pt x="571" y="1794"/>
                  <a:pt x="561" y="1785"/>
                  <a:pt x="561" y="1773"/>
                </a:cubicBezTo>
                <a:cubicBezTo>
                  <a:pt x="561" y="1761"/>
                  <a:pt x="571" y="1751"/>
                  <a:pt x="583" y="1751"/>
                </a:cubicBezTo>
                <a:cubicBezTo>
                  <a:pt x="594" y="1751"/>
                  <a:pt x="604" y="1761"/>
                  <a:pt x="604" y="1773"/>
                </a:cubicBezTo>
                <a:cubicBezTo>
                  <a:pt x="604" y="1785"/>
                  <a:pt x="594" y="1794"/>
                  <a:pt x="583" y="1794"/>
                </a:cubicBezTo>
                <a:close/>
                <a:moveTo>
                  <a:pt x="583" y="1721"/>
                </a:moveTo>
                <a:cubicBezTo>
                  <a:pt x="570" y="1721"/>
                  <a:pt x="560" y="1711"/>
                  <a:pt x="560" y="1698"/>
                </a:cubicBezTo>
                <a:cubicBezTo>
                  <a:pt x="560" y="1685"/>
                  <a:pt x="570" y="1675"/>
                  <a:pt x="583" y="1675"/>
                </a:cubicBezTo>
                <a:cubicBezTo>
                  <a:pt x="595" y="1675"/>
                  <a:pt x="605" y="1685"/>
                  <a:pt x="605" y="1698"/>
                </a:cubicBezTo>
                <a:cubicBezTo>
                  <a:pt x="605" y="1711"/>
                  <a:pt x="595" y="1721"/>
                  <a:pt x="583" y="1721"/>
                </a:cubicBezTo>
                <a:close/>
                <a:moveTo>
                  <a:pt x="583" y="1647"/>
                </a:moveTo>
                <a:cubicBezTo>
                  <a:pt x="569" y="1647"/>
                  <a:pt x="559" y="1636"/>
                  <a:pt x="559" y="1623"/>
                </a:cubicBezTo>
                <a:cubicBezTo>
                  <a:pt x="559" y="1610"/>
                  <a:pt x="569" y="1599"/>
                  <a:pt x="583" y="1599"/>
                </a:cubicBezTo>
                <a:cubicBezTo>
                  <a:pt x="596" y="1599"/>
                  <a:pt x="606" y="1610"/>
                  <a:pt x="606" y="1623"/>
                </a:cubicBezTo>
                <a:cubicBezTo>
                  <a:pt x="606" y="1636"/>
                  <a:pt x="596" y="1647"/>
                  <a:pt x="583" y="1647"/>
                </a:cubicBezTo>
                <a:close/>
                <a:moveTo>
                  <a:pt x="583" y="1574"/>
                </a:moveTo>
                <a:cubicBezTo>
                  <a:pt x="569" y="1574"/>
                  <a:pt x="557" y="1562"/>
                  <a:pt x="557" y="1548"/>
                </a:cubicBezTo>
                <a:cubicBezTo>
                  <a:pt x="557" y="1534"/>
                  <a:pt x="569" y="1523"/>
                  <a:pt x="583" y="1523"/>
                </a:cubicBezTo>
                <a:cubicBezTo>
                  <a:pt x="596" y="1523"/>
                  <a:pt x="608" y="1534"/>
                  <a:pt x="608" y="1548"/>
                </a:cubicBezTo>
                <a:cubicBezTo>
                  <a:pt x="608" y="1562"/>
                  <a:pt x="596" y="1574"/>
                  <a:pt x="583" y="1574"/>
                </a:cubicBezTo>
                <a:close/>
                <a:moveTo>
                  <a:pt x="583" y="1500"/>
                </a:moveTo>
                <a:cubicBezTo>
                  <a:pt x="568" y="1500"/>
                  <a:pt x="556" y="1488"/>
                  <a:pt x="556" y="1473"/>
                </a:cubicBezTo>
                <a:cubicBezTo>
                  <a:pt x="556" y="1458"/>
                  <a:pt x="568" y="1446"/>
                  <a:pt x="583" y="1446"/>
                </a:cubicBezTo>
                <a:cubicBezTo>
                  <a:pt x="597" y="1446"/>
                  <a:pt x="609" y="1458"/>
                  <a:pt x="609" y="1473"/>
                </a:cubicBezTo>
                <a:cubicBezTo>
                  <a:pt x="609" y="1488"/>
                  <a:pt x="597" y="1500"/>
                  <a:pt x="583" y="1500"/>
                </a:cubicBezTo>
                <a:close/>
                <a:moveTo>
                  <a:pt x="583" y="1426"/>
                </a:moveTo>
                <a:cubicBezTo>
                  <a:pt x="567" y="1426"/>
                  <a:pt x="555" y="1414"/>
                  <a:pt x="555" y="1398"/>
                </a:cubicBezTo>
                <a:cubicBezTo>
                  <a:pt x="555" y="1382"/>
                  <a:pt x="567" y="1370"/>
                  <a:pt x="583" y="1370"/>
                </a:cubicBezTo>
                <a:cubicBezTo>
                  <a:pt x="598" y="1370"/>
                  <a:pt x="611" y="1382"/>
                  <a:pt x="611" y="1398"/>
                </a:cubicBezTo>
                <a:cubicBezTo>
                  <a:pt x="611" y="1414"/>
                  <a:pt x="598" y="1426"/>
                  <a:pt x="583" y="1426"/>
                </a:cubicBezTo>
                <a:close/>
                <a:moveTo>
                  <a:pt x="583" y="1353"/>
                </a:moveTo>
                <a:cubicBezTo>
                  <a:pt x="567" y="1353"/>
                  <a:pt x="554" y="1339"/>
                  <a:pt x="554" y="1323"/>
                </a:cubicBezTo>
                <a:cubicBezTo>
                  <a:pt x="554" y="1307"/>
                  <a:pt x="567" y="1294"/>
                  <a:pt x="583" y="1294"/>
                </a:cubicBezTo>
                <a:cubicBezTo>
                  <a:pt x="599" y="1294"/>
                  <a:pt x="612" y="1307"/>
                  <a:pt x="612" y="1323"/>
                </a:cubicBezTo>
                <a:cubicBezTo>
                  <a:pt x="612" y="1339"/>
                  <a:pt x="599" y="1353"/>
                  <a:pt x="583" y="1353"/>
                </a:cubicBezTo>
                <a:close/>
                <a:moveTo>
                  <a:pt x="583" y="1279"/>
                </a:moveTo>
                <a:cubicBezTo>
                  <a:pt x="566" y="1279"/>
                  <a:pt x="552" y="1265"/>
                  <a:pt x="552" y="1248"/>
                </a:cubicBezTo>
                <a:cubicBezTo>
                  <a:pt x="552" y="1231"/>
                  <a:pt x="566" y="1217"/>
                  <a:pt x="583" y="1217"/>
                </a:cubicBezTo>
                <a:cubicBezTo>
                  <a:pt x="599" y="1217"/>
                  <a:pt x="613" y="1231"/>
                  <a:pt x="613" y="1248"/>
                </a:cubicBezTo>
                <a:cubicBezTo>
                  <a:pt x="613" y="1265"/>
                  <a:pt x="599" y="1279"/>
                  <a:pt x="583" y="1279"/>
                </a:cubicBezTo>
                <a:close/>
                <a:moveTo>
                  <a:pt x="583" y="1205"/>
                </a:moveTo>
                <a:cubicBezTo>
                  <a:pt x="565" y="1205"/>
                  <a:pt x="551" y="1191"/>
                  <a:pt x="551" y="1173"/>
                </a:cubicBezTo>
                <a:cubicBezTo>
                  <a:pt x="551" y="1156"/>
                  <a:pt x="565" y="1141"/>
                  <a:pt x="583" y="1141"/>
                </a:cubicBezTo>
                <a:cubicBezTo>
                  <a:pt x="600" y="1141"/>
                  <a:pt x="614" y="1156"/>
                  <a:pt x="614" y="1173"/>
                </a:cubicBezTo>
                <a:cubicBezTo>
                  <a:pt x="614" y="1191"/>
                  <a:pt x="600" y="1205"/>
                  <a:pt x="583" y="1205"/>
                </a:cubicBezTo>
                <a:close/>
                <a:moveTo>
                  <a:pt x="583" y="1131"/>
                </a:moveTo>
                <a:cubicBezTo>
                  <a:pt x="565" y="1131"/>
                  <a:pt x="550" y="1117"/>
                  <a:pt x="550" y="1098"/>
                </a:cubicBezTo>
                <a:cubicBezTo>
                  <a:pt x="550" y="1080"/>
                  <a:pt x="565" y="1065"/>
                  <a:pt x="583" y="1065"/>
                </a:cubicBezTo>
                <a:cubicBezTo>
                  <a:pt x="601" y="1065"/>
                  <a:pt x="615" y="1080"/>
                  <a:pt x="615" y="1098"/>
                </a:cubicBezTo>
                <a:cubicBezTo>
                  <a:pt x="615" y="1117"/>
                  <a:pt x="601" y="1131"/>
                  <a:pt x="583" y="1131"/>
                </a:cubicBezTo>
                <a:close/>
                <a:moveTo>
                  <a:pt x="583" y="1058"/>
                </a:moveTo>
                <a:cubicBezTo>
                  <a:pt x="564" y="1058"/>
                  <a:pt x="549" y="1042"/>
                  <a:pt x="549" y="1023"/>
                </a:cubicBezTo>
                <a:cubicBezTo>
                  <a:pt x="549" y="1004"/>
                  <a:pt x="564" y="989"/>
                  <a:pt x="583" y="989"/>
                </a:cubicBezTo>
                <a:cubicBezTo>
                  <a:pt x="601" y="989"/>
                  <a:pt x="616" y="1004"/>
                  <a:pt x="616" y="1023"/>
                </a:cubicBezTo>
                <a:cubicBezTo>
                  <a:pt x="616" y="1042"/>
                  <a:pt x="601" y="1058"/>
                  <a:pt x="583" y="1058"/>
                </a:cubicBezTo>
                <a:close/>
                <a:moveTo>
                  <a:pt x="583" y="984"/>
                </a:moveTo>
                <a:cubicBezTo>
                  <a:pt x="563" y="984"/>
                  <a:pt x="548" y="968"/>
                  <a:pt x="548" y="948"/>
                </a:cubicBezTo>
                <a:cubicBezTo>
                  <a:pt x="548" y="929"/>
                  <a:pt x="563" y="913"/>
                  <a:pt x="583" y="913"/>
                </a:cubicBezTo>
                <a:cubicBezTo>
                  <a:pt x="602" y="913"/>
                  <a:pt x="618" y="929"/>
                  <a:pt x="618" y="948"/>
                </a:cubicBezTo>
                <a:cubicBezTo>
                  <a:pt x="618" y="968"/>
                  <a:pt x="602" y="984"/>
                  <a:pt x="583" y="984"/>
                </a:cubicBezTo>
                <a:close/>
                <a:moveTo>
                  <a:pt x="583" y="910"/>
                </a:moveTo>
                <a:cubicBezTo>
                  <a:pt x="563" y="910"/>
                  <a:pt x="547" y="893"/>
                  <a:pt x="547" y="873"/>
                </a:cubicBezTo>
                <a:cubicBezTo>
                  <a:pt x="547" y="853"/>
                  <a:pt x="563" y="837"/>
                  <a:pt x="583" y="837"/>
                </a:cubicBezTo>
                <a:cubicBezTo>
                  <a:pt x="602" y="837"/>
                  <a:pt x="618" y="853"/>
                  <a:pt x="618" y="873"/>
                </a:cubicBezTo>
                <a:cubicBezTo>
                  <a:pt x="618" y="893"/>
                  <a:pt x="602" y="910"/>
                  <a:pt x="583" y="910"/>
                </a:cubicBezTo>
                <a:close/>
                <a:moveTo>
                  <a:pt x="657" y="2455"/>
                </a:moveTo>
                <a:cubicBezTo>
                  <a:pt x="653" y="2455"/>
                  <a:pt x="650" y="2452"/>
                  <a:pt x="650" y="2448"/>
                </a:cubicBezTo>
                <a:cubicBezTo>
                  <a:pt x="650" y="2444"/>
                  <a:pt x="653" y="2441"/>
                  <a:pt x="657" y="2441"/>
                </a:cubicBezTo>
                <a:cubicBezTo>
                  <a:pt x="660" y="2441"/>
                  <a:pt x="663" y="2444"/>
                  <a:pt x="663" y="2448"/>
                </a:cubicBezTo>
                <a:cubicBezTo>
                  <a:pt x="663" y="2452"/>
                  <a:pt x="660" y="2455"/>
                  <a:pt x="657" y="2455"/>
                </a:cubicBezTo>
                <a:close/>
                <a:moveTo>
                  <a:pt x="657" y="2382"/>
                </a:moveTo>
                <a:cubicBezTo>
                  <a:pt x="652" y="2382"/>
                  <a:pt x="648" y="2378"/>
                  <a:pt x="648" y="2373"/>
                </a:cubicBezTo>
                <a:cubicBezTo>
                  <a:pt x="648" y="2368"/>
                  <a:pt x="652" y="2364"/>
                  <a:pt x="657" y="2364"/>
                </a:cubicBezTo>
                <a:cubicBezTo>
                  <a:pt x="661" y="2364"/>
                  <a:pt x="665" y="2368"/>
                  <a:pt x="665" y="2373"/>
                </a:cubicBezTo>
                <a:cubicBezTo>
                  <a:pt x="665" y="2378"/>
                  <a:pt x="661" y="2382"/>
                  <a:pt x="657" y="2382"/>
                </a:cubicBezTo>
                <a:close/>
                <a:moveTo>
                  <a:pt x="657" y="2309"/>
                </a:moveTo>
                <a:cubicBezTo>
                  <a:pt x="651" y="2309"/>
                  <a:pt x="646" y="2304"/>
                  <a:pt x="646" y="2298"/>
                </a:cubicBezTo>
                <a:cubicBezTo>
                  <a:pt x="646" y="2292"/>
                  <a:pt x="651" y="2287"/>
                  <a:pt x="657" y="2287"/>
                </a:cubicBezTo>
                <a:cubicBezTo>
                  <a:pt x="662" y="2287"/>
                  <a:pt x="667" y="2292"/>
                  <a:pt x="667" y="2298"/>
                </a:cubicBezTo>
                <a:cubicBezTo>
                  <a:pt x="667" y="2304"/>
                  <a:pt x="662" y="2309"/>
                  <a:pt x="657" y="2309"/>
                </a:cubicBezTo>
                <a:close/>
                <a:moveTo>
                  <a:pt x="657" y="2235"/>
                </a:moveTo>
                <a:cubicBezTo>
                  <a:pt x="650" y="2235"/>
                  <a:pt x="644" y="2229"/>
                  <a:pt x="644" y="2223"/>
                </a:cubicBezTo>
                <a:cubicBezTo>
                  <a:pt x="644" y="2216"/>
                  <a:pt x="650" y="2210"/>
                  <a:pt x="657" y="2210"/>
                </a:cubicBezTo>
                <a:cubicBezTo>
                  <a:pt x="663" y="2210"/>
                  <a:pt x="669" y="2216"/>
                  <a:pt x="669" y="2223"/>
                </a:cubicBezTo>
                <a:cubicBezTo>
                  <a:pt x="669" y="2229"/>
                  <a:pt x="663" y="2235"/>
                  <a:pt x="657" y="2235"/>
                </a:cubicBezTo>
                <a:close/>
                <a:moveTo>
                  <a:pt x="657" y="2162"/>
                </a:moveTo>
                <a:cubicBezTo>
                  <a:pt x="649" y="2162"/>
                  <a:pt x="643" y="2156"/>
                  <a:pt x="643" y="2148"/>
                </a:cubicBezTo>
                <a:cubicBezTo>
                  <a:pt x="643" y="2140"/>
                  <a:pt x="649" y="2134"/>
                  <a:pt x="657" y="2134"/>
                </a:cubicBezTo>
                <a:cubicBezTo>
                  <a:pt x="664" y="2134"/>
                  <a:pt x="670" y="2140"/>
                  <a:pt x="670" y="2148"/>
                </a:cubicBezTo>
                <a:cubicBezTo>
                  <a:pt x="670" y="2156"/>
                  <a:pt x="664" y="2162"/>
                  <a:pt x="657" y="2162"/>
                </a:cubicBezTo>
                <a:close/>
                <a:moveTo>
                  <a:pt x="657" y="2088"/>
                </a:moveTo>
                <a:cubicBezTo>
                  <a:pt x="648" y="2088"/>
                  <a:pt x="641" y="2081"/>
                  <a:pt x="641" y="2073"/>
                </a:cubicBezTo>
                <a:cubicBezTo>
                  <a:pt x="641" y="2064"/>
                  <a:pt x="648" y="2057"/>
                  <a:pt x="657" y="2057"/>
                </a:cubicBezTo>
                <a:cubicBezTo>
                  <a:pt x="665" y="2057"/>
                  <a:pt x="672" y="2064"/>
                  <a:pt x="672" y="2073"/>
                </a:cubicBezTo>
                <a:cubicBezTo>
                  <a:pt x="672" y="2081"/>
                  <a:pt x="665" y="2088"/>
                  <a:pt x="657" y="2088"/>
                </a:cubicBezTo>
                <a:close/>
                <a:moveTo>
                  <a:pt x="657" y="2015"/>
                </a:moveTo>
                <a:cubicBezTo>
                  <a:pt x="647" y="2015"/>
                  <a:pt x="640" y="2007"/>
                  <a:pt x="640" y="1998"/>
                </a:cubicBezTo>
                <a:cubicBezTo>
                  <a:pt x="640" y="1988"/>
                  <a:pt x="647" y="1981"/>
                  <a:pt x="657" y="1981"/>
                </a:cubicBezTo>
                <a:cubicBezTo>
                  <a:pt x="666" y="1981"/>
                  <a:pt x="673" y="1988"/>
                  <a:pt x="673" y="1998"/>
                </a:cubicBezTo>
                <a:cubicBezTo>
                  <a:pt x="673" y="2007"/>
                  <a:pt x="666" y="2015"/>
                  <a:pt x="657" y="2015"/>
                </a:cubicBezTo>
                <a:close/>
                <a:moveTo>
                  <a:pt x="657" y="1941"/>
                </a:moveTo>
                <a:cubicBezTo>
                  <a:pt x="646" y="1941"/>
                  <a:pt x="638" y="1933"/>
                  <a:pt x="638" y="1923"/>
                </a:cubicBezTo>
                <a:cubicBezTo>
                  <a:pt x="638" y="1913"/>
                  <a:pt x="646" y="1904"/>
                  <a:pt x="657" y="1904"/>
                </a:cubicBezTo>
                <a:cubicBezTo>
                  <a:pt x="667" y="1904"/>
                  <a:pt x="675" y="1913"/>
                  <a:pt x="675" y="1923"/>
                </a:cubicBezTo>
                <a:cubicBezTo>
                  <a:pt x="675" y="1933"/>
                  <a:pt x="667" y="1941"/>
                  <a:pt x="657" y="1941"/>
                </a:cubicBezTo>
                <a:close/>
                <a:moveTo>
                  <a:pt x="657" y="1868"/>
                </a:moveTo>
                <a:cubicBezTo>
                  <a:pt x="646" y="1868"/>
                  <a:pt x="637" y="1859"/>
                  <a:pt x="637" y="1848"/>
                </a:cubicBezTo>
                <a:cubicBezTo>
                  <a:pt x="637" y="1837"/>
                  <a:pt x="646" y="1828"/>
                  <a:pt x="657" y="1828"/>
                </a:cubicBezTo>
                <a:cubicBezTo>
                  <a:pt x="667" y="1828"/>
                  <a:pt x="676" y="1837"/>
                  <a:pt x="676" y="1848"/>
                </a:cubicBezTo>
                <a:cubicBezTo>
                  <a:pt x="676" y="1859"/>
                  <a:pt x="667" y="1868"/>
                  <a:pt x="657" y="1868"/>
                </a:cubicBezTo>
                <a:close/>
                <a:moveTo>
                  <a:pt x="657" y="1794"/>
                </a:moveTo>
                <a:cubicBezTo>
                  <a:pt x="645" y="1794"/>
                  <a:pt x="635" y="1785"/>
                  <a:pt x="635" y="1773"/>
                </a:cubicBezTo>
                <a:cubicBezTo>
                  <a:pt x="635" y="1761"/>
                  <a:pt x="645" y="1751"/>
                  <a:pt x="657" y="1751"/>
                </a:cubicBezTo>
                <a:cubicBezTo>
                  <a:pt x="668" y="1751"/>
                  <a:pt x="678" y="1761"/>
                  <a:pt x="678" y="1773"/>
                </a:cubicBezTo>
                <a:cubicBezTo>
                  <a:pt x="678" y="1785"/>
                  <a:pt x="668" y="1794"/>
                  <a:pt x="657" y="1794"/>
                </a:cubicBezTo>
                <a:close/>
                <a:moveTo>
                  <a:pt x="657" y="1721"/>
                </a:moveTo>
                <a:cubicBezTo>
                  <a:pt x="644" y="1721"/>
                  <a:pt x="634" y="1711"/>
                  <a:pt x="634" y="1698"/>
                </a:cubicBezTo>
                <a:cubicBezTo>
                  <a:pt x="634" y="1685"/>
                  <a:pt x="644" y="1675"/>
                  <a:pt x="657" y="1675"/>
                </a:cubicBezTo>
                <a:cubicBezTo>
                  <a:pt x="669" y="1675"/>
                  <a:pt x="679" y="1685"/>
                  <a:pt x="679" y="1698"/>
                </a:cubicBezTo>
                <a:cubicBezTo>
                  <a:pt x="679" y="1711"/>
                  <a:pt x="669" y="1721"/>
                  <a:pt x="657" y="1721"/>
                </a:cubicBezTo>
                <a:close/>
                <a:moveTo>
                  <a:pt x="657" y="1647"/>
                </a:moveTo>
                <a:cubicBezTo>
                  <a:pt x="643" y="1647"/>
                  <a:pt x="633" y="1636"/>
                  <a:pt x="633" y="1623"/>
                </a:cubicBezTo>
                <a:cubicBezTo>
                  <a:pt x="633" y="1610"/>
                  <a:pt x="643" y="1599"/>
                  <a:pt x="657" y="1599"/>
                </a:cubicBezTo>
                <a:cubicBezTo>
                  <a:pt x="670" y="1599"/>
                  <a:pt x="680" y="1610"/>
                  <a:pt x="680" y="1623"/>
                </a:cubicBezTo>
                <a:cubicBezTo>
                  <a:pt x="680" y="1636"/>
                  <a:pt x="670" y="1647"/>
                  <a:pt x="657" y="1647"/>
                </a:cubicBezTo>
                <a:close/>
                <a:moveTo>
                  <a:pt x="657" y="1574"/>
                </a:moveTo>
                <a:cubicBezTo>
                  <a:pt x="643" y="1574"/>
                  <a:pt x="631" y="1562"/>
                  <a:pt x="631" y="1548"/>
                </a:cubicBezTo>
                <a:cubicBezTo>
                  <a:pt x="631" y="1534"/>
                  <a:pt x="643" y="1523"/>
                  <a:pt x="657" y="1523"/>
                </a:cubicBezTo>
                <a:cubicBezTo>
                  <a:pt x="670" y="1523"/>
                  <a:pt x="682" y="1534"/>
                  <a:pt x="682" y="1548"/>
                </a:cubicBezTo>
                <a:cubicBezTo>
                  <a:pt x="682" y="1562"/>
                  <a:pt x="670" y="1574"/>
                  <a:pt x="657" y="1574"/>
                </a:cubicBezTo>
                <a:close/>
                <a:moveTo>
                  <a:pt x="657" y="1500"/>
                </a:moveTo>
                <a:cubicBezTo>
                  <a:pt x="642" y="1500"/>
                  <a:pt x="630" y="1488"/>
                  <a:pt x="630" y="1473"/>
                </a:cubicBezTo>
                <a:cubicBezTo>
                  <a:pt x="630" y="1458"/>
                  <a:pt x="642" y="1446"/>
                  <a:pt x="657" y="1446"/>
                </a:cubicBezTo>
                <a:cubicBezTo>
                  <a:pt x="671" y="1446"/>
                  <a:pt x="683" y="1458"/>
                  <a:pt x="683" y="1473"/>
                </a:cubicBezTo>
                <a:cubicBezTo>
                  <a:pt x="683" y="1488"/>
                  <a:pt x="671" y="1500"/>
                  <a:pt x="657" y="1500"/>
                </a:cubicBezTo>
                <a:close/>
                <a:moveTo>
                  <a:pt x="657" y="1426"/>
                </a:moveTo>
                <a:cubicBezTo>
                  <a:pt x="641" y="1426"/>
                  <a:pt x="629" y="1414"/>
                  <a:pt x="629" y="1398"/>
                </a:cubicBezTo>
                <a:cubicBezTo>
                  <a:pt x="629" y="1382"/>
                  <a:pt x="641" y="1370"/>
                  <a:pt x="657" y="1370"/>
                </a:cubicBezTo>
                <a:cubicBezTo>
                  <a:pt x="672" y="1370"/>
                  <a:pt x="684" y="1382"/>
                  <a:pt x="684" y="1398"/>
                </a:cubicBezTo>
                <a:cubicBezTo>
                  <a:pt x="684" y="1414"/>
                  <a:pt x="672" y="1426"/>
                  <a:pt x="657" y="1426"/>
                </a:cubicBezTo>
                <a:close/>
                <a:moveTo>
                  <a:pt x="657" y="1353"/>
                </a:moveTo>
                <a:cubicBezTo>
                  <a:pt x="640" y="1353"/>
                  <a:pt x="627" y="1339"/>
                  <a:pt x="627" y="1323"/>
                </a:cubicBezTo>
                <a:cubicBezTo>
                  <a:pt x="627" y="1307"/>
                  <a:pt x="640" y="1294"/>
                  <a:pt x="657" y="1294"/>
                </a:cubicBezTo>
                <a:cubicBezTo>
                  <a:pt x="673" y="1294"/>
                  <a:pt x="686" y="1307"/>
                  <a:pt x="686" y="1323"/>
                </a:cubicBezTo>
                <a:cubicBezTo>
                  <a:pt x="686" y="1339"/>
                  <a:pt x="673" y="1353"/>
                  <a:pt x="657" y="1353"/>
                </a:cubicBezTo>
                <a:close/>
                <a:moveTo>
                  <a:pt x="657" y="1279"/>
                </a:moveTo>
                <a:cubicBezTo>
                  <a:pt x="640" y="1279"/>
                  <a:pt x="626" y="1265"/>
                  <a:pt x="626" y="1248"/>
                </a:cubicBezTo>
                <a:cubicBezTo>
                  <a:pt x="626" y="1231"/>
                  <a:pt x="640" y="1217"/>
                  <a:pt x="657" y="1217"/>
                </a:cubicBezTo>
                <a:cubicBezTo>
                  <a:pt x="673" y="1217"/>
                  <a:pt x="687" y="1231"/>
                  <a:pt x="687" y="1248"/>
                </a:cubicBezTo>
                <a:cubicBezTo>
                  <a:pt x="687" y="1265"/>
                  <a:pt x="673" y="1279"/>
                  <a:pt x="657" y="1279"/>
                </a:cubicBezTo>
                <a:close/>
                <a:moveTo>
                  <a:pt x="657" y="1205"/>
                </a:moveTo>
                <a:cubicBezTo>
                  <a:pt x="639" y="1205"/>
                  <a:pt x="625" y="1191"/>
                  <a:pt x="625" y="1173"/>
                </a:cubicBezTo>
                <a:cubicBezTo>
                  <a:pt x="625" y="1156"/>
                  <a:pt x="639" y="1141"/>
                  <a:pt x="657" y="1141"/>
                </a:cubicBezTo>
                <a:cubicBezTo>
                  <a:pt x="674" y="1141"/>
                  <a:pt x="688" y="1156"/>
                  <a:pt x="688" y="1173"/>
                </a:cubicBezTo>
                <a:cubicBezTo>
                  <a:pt x="688" y="1191"/>
                  <a:pt x="674" y="1205"/>
                  <a:pt x="657" y="1205"/>
                </a:cubicBezTo>
                <a:close/>
                <a:moveTo>
                  <a:pt x="657" y="1131"/>
                </a:moveTo>
                <a:cubicBezTo>
                  <a:pt x="639" y="1131"/>
                  <a:pt x="624" y="1117"/>
                  <a:pt x="624" y="1098"/>
                </a:cubicBezTo>
                <a:cubicBezTo>
                  <a:pt x="624" y="1080"/>
                  <a:pt x="639" y="1065"/>
                  <a:pt x="657" y="1065"/>
                </a:cubicBezTo>
                <a:cubicBezTo>
                  <a:pt x="675" y="1065"/>
                  <a:pt x="689" y="1080"/>
                  <a:pt x="689" y="1098"/>
                </a:cubicBezTo>
                <a:cubicBezTo>
                  <a:pt x="689" y="1117"/>
                  <a:pt x="675" y="1131"/>
                  <a:pt x="657" y="1131"/>
                </a:cubicBezTo>
                <a:close/>
                <a:moveTo>
                  <a:pt x="657" y="1058"/>
                </a:moveTo>
                <a:cubicBezTo>
                  <a:pt x="638" y="1058"/>
                  <a:pt x="623" y="1042"/>
                  <a:pt x="623" y="1023"/>
                </a:cubicBezTo>
                <a:cubicBezTo>
                  <a:pt x="623" y="1004"/>
                  <a:pt x="638" y="989"/>
                  <a:pt x="657" y="989"/>
                </a:cubicBezTo>
                <a:cubicBezTo>
                  <a:pt x="675" y="989"/>
                  <a:pt x="690" y="1004"/>
                  <a:pt x="690" y="1023"/>
                </a:cubicBezTo>
                <a:cubicBezTo>
                  <a:pt x="690" y="1042"/>
                  <a:pt x="675" y="1058"/>
                  <a:pt x="657" y="1058"/>
                </a:cubicBezTo>
                <a:close/>
                <a:moveTo>
                  <a:pt x="657" y="984"/>
                </a:moveTo>
                <a:cubicBezTo>
                  <a:pt x="637" y="984"/>
                  <a:pt x="622" y="968"/>
                  <a:pt x="622" y="948"/>
                </a:cubicBezTo>
                <a:cubicBezTo>
                  <a:pt x="622" y="929"/>
                  <a:pt x="637" y="913"/>
                  <a:pt x="657" y="913"/>
                </a:cubicBezTo>
                <a:cubicBezTo>
                  <a:pt x="676" y="913"/>
                  <a:pt x="691" y="929"/>
                  <a:pt x="691" y="948"/>
                </a:cubicBezTo>
                <a:cubicBezTo>
                  <a:pt x="691" y="968"/>
                  <a:pt x="676" y="984"/>
                  <a:pt x="657" y="984"/>
                </a:cubicBezTo>
                <a:close/>
                <a:moveTo>
                  <a:pt x="657" y="910"/>
                </a:moveTo>
                <a:cubicBezTo>
                  <a:pt x="637" y="910"/>
                  <a:pt x="621" y="893"/>
                  <a:pt x="621" y="873"/>
                </a:cubicBezTo>
                <a:cubicBezTo>
                  <a:pt x="621" y="853"/>
                  <a:pt x="637" y="837"/>
                  <a:pt x="657" y="837"/>
                </a:cubicBezTo>
                <a:cubicBezTo>
                  <a:pt x="676" y="837"/>
                  <a:pt x="692" y="853"/>
                  <a:pt x="692" y="873"/>
                </a:cubicBezTo>
                <a:cubicBezTo>
                  <a:pt x="692" y="893"/>
                  <a:pt x="676" y="910"/>
                  <a:pt x="657" y="910"/>
                </a:cubicBezTo>
                <a:close/>
                <a:moveTo>
                  <a:pt x="730" y="2455"/>
                </a:moveTo>
                <a:cubicBezTo>
                  <a:pt x="727" y="2455"/>
                  <a:pt x="723" y="2452"/>
                  <a:pt x="723" y="2448"/>
                </a:cubicBezTo>
                <a:cubicBezTo>
                  <a:pt x="723" y="2444"/>
                  <a:pt x="727" y="2441"/>
                  <a:pt x="730" y="2441"/>
                </a:cubicBezTo>
                <a:cubicBezTo>
                  <a:pt x="734" y="2441"/>
                  <a:pt x="737" y="2444"/>
                  <a:pt x="737" y="2448"/>
                </a:cubicBezTo>
                <a:cubicBezTo>
                  <a:pt x="737" y="2452"/>
                  <a:pt x="734" y="2455"/>
                  <a:pt x="730" y="2455"/>
                </a:cubicBezTo>
                <a:close/>
                <a:moveTo>
                  <a:pt x="730" y="2382"/>
                </a:moveTo>
                <a:cubicBezTo>
                  <a:pt x="726" y="2382"/>
                  <a:pt x="722" y="2378"/>
                  <a:pt x="722" y="2373"/>
                </a:cubicBezTo>
                <a:cubicBezTo>
                  <a:pt x="722" y="2368"/>
                  <a:pt x="726" y="2364"/>
                  <a:pt x="730" y="2364"/>
                </a:cubicBezTo>
                <a:cubicBezTo>
                  <a:pt x="735" y="2364"/>
                  <a:pt x="739" y="2368"/>
                  <a:pt x="739" y="2373"/>
                </a:cubicBezTo>
                <a:cubicBezTo>
                  <a:pt x="739" y="2378"/>
                  <a:pt x="735" y="2382"/>
                  <a:pt x="730" y="2382"/>
                </a:cubicBezTo>
                <a:close/>
                <a:moveTo>
                  <a:pt x="730" y="2309"/>
                </a:moveTo>
                <a:cubicBezTo>
                  <a:pt x="724" y="2309"/>
                  <a:pt x="720" y="2304"/>
                  <a:pt x="720" y="2298"/>
                </a:cubicBezTo>
                <a:cubicBezTo>
                  <a:pt x="720" y="2292"/>
                  <a:pt x="724" y="2287"/>
                  <a:pt x="730" y="2287"/>
                </a:cubicBezTo>
                <a:cubicBezTo>
                  <a:pt x="736" y="2287"/>
                  <a:pt x="741" y="2292"/>
                  <a:pt x="741" y="2298"/>
                </a:cubicBezTo>
                <a:cubicBezTo>
                  <a:pt x="741" y="2304"/>
                  <a:pt x="736" y="2309"/>
                  <a:pt x="730" y="2309"/>
                </a:cubicBezTo>
                <a:close/>
                <a:moveTo>
                  <a:pt x="730" y="2235"/>
                </a:moveTo>
                <a:cubicBezTo>
                  <a:pt x="724" y="2235"/>
                  <a:pt x="718" y="2229"/>
                  <a:pt x="718" y="2223"/>
                </a:cubicBezTo>
                <a:cubicBezTo>
                  <a:pt x="718" y="2216"/>
                  <a:pt x="724" y="2210"/>
                  <a:pt x="730" y="2210"/>
                </a:cubicBezTo>
                <a:cubicBezTo>
                  <a:pt x="737" y="2210"/>
                  <a:pt x="742" y="2216"/>
                  <a:pt x="742" y="2223"/>
                </a:cubicBezTo>
                <a:cubicBezTo>
                  <a:pt x="742" y="2229"/>
                  <a:pt x="737" y="2235"/>
                  <a:pt x="730" y="2235"/>
                </a:cubicBezTo>
                <a:close/>
                <a:moveTo>
                  <a:pt x="730" y="2162"/>
                </a:moveTo>
                <a:cubicBezTo>
                  <a:pt x="723" y="2162"/>
                  <a:pt x="717" y="2156"/>
                  <a:pt x="717" y="2148"/>
                </a:cubicBezTo>
                <a:cubicBezTo>
                  <a:pt x="717" y="2140"/>
                  <a:pt x="723" y="2134"/>
                  <a:pt x="730" y="2134"/>
                </a:cubicBezTo>
                <a:cubicBezTo>
                  <a:pt x="738" y="2134"/>
                  <a:pt x="744" y="2140"/>
                  <a:pt x="744" y="2148"/>
                </a:cubicBezTo>
                <a:cubicBezTo>
                  <a:pt x="744" y="2156"/>
                  <a:pt x="738" y="2162"/>
                  <a:pt x="730" y="2162"/>
                </a:cubicBezTo>
                <a:close/>
                <a:moveTo>
                  <a:pt x="730" y="2088"/>
                </a:moveTo>
                <a:cubicBezTo>
                  <a:pt x="722" y="2088"/>
                  <a:pt x="715" y="2081"/>
                  <a:pt x="715" y="2073"/>
                </a:cubicBezTo>
                <a:cubicBezTo>
                  <a:pt x="715" y="2064"/>
                  <a:pt x="722" y="2057"/>
                  <a:pt x="730" y="2057"/>
                </a:cubicBezTo>
                <a:cubicBezTo>
                  <a:pt x="739" y="2057"/>
                  <a:pt x="746" y="2064"/>
                  <a:pt x="746" y="2073"/>
                </a:cubicBezTo>
                <a:cubicBezTo>
                  <a:pt x="746" y="2081"/>
                  <a:pt x="739" y="2088"/>
                  <a:pt x="730" y="2088"/>
                </a:cubicBezTo>
                <a:close/>
                <a:moveTo>
                  <a:pt x="730" y="2015"/>
                </a:moveTo>
                <a:cubicBezTo>
                  <a:pt x="721" y="2015"/>
                  <a:pt x="714" y="2007"/>
                  <a:pt x="714" y="1998"/>
                </a:cubicBezTo>
                <a:cubicBezTo>
                  <a:pt x="714" y="1988"/>
                  <a:pt x="721" y="1981"/>
                  <a:pt x="730" y="1981"/>
                </a:cubicBezTo>
                <a:cubicBezTo>
                  <a:pt x="740" y="1981"/>
                  <a:pt x="747" y="1988"/>
                  <a:pt x="747" y="1998"/>
                </a:cubicBezTo>
                <a:cubicBezTo>
                  <a:pt x="747" y="2007"/>
                  <a:pt x="740" y="2015"/>
                  <a:pt x="730" y="2015"/>
                </a:cubicBezTo>
                <a:close/>
                <a:moveTo>
                  <a:pt x="730" y="1941"/>
                </a:moveTo>
                <a:cubicBezTo>
                  <a:pt x="720" y="1941"/>
                  <a:pt x="712" y="1933"/>
                  <a:pt x="712" y="1923"/>
                </a:cubicBezTo>
                <a:cubicBezTo>
                  <a:pt x="712" y="1913"/>
                  <a:pt x="720" y="1904"/>
                  <a:pt x="730" y="1904"/>
                </a:cubicBezTo>
                <a:cubicBezTo>
                  <a:pt x="740" y="1904"/>
                  <a:pt x="749" y="1913"/>
                  <a:pt x="749" y="1923"/>
                </a:cubicBezTo>
                <a:cubicBezTo>
                  <a:pt x="749" y="1933"/>
                  <a:pt x="740" y="1941"/>
                  <a:pt x="730" y="1941"/>
                </a:cubicBezTo>
                <a:close/>
                <a:moveTo>
                  <a:pt x="730" y="1868"/>
                </a:moveTo>
                <a:cubicBezTo>
                  <a:pt x="719" y="1868"/>
                  <a:pt x="710" y="1859"/>
                  <a:pt x="710" y="1848"/>
                </a:cubicBezTo>
                <a:cubicBezTo>
                  <a:pt x="710" y="1837"/>
                  <a:pt x="719" y="1828"/>
                  <a:pt x="730" y="1828"/>
                </a:cubicBezTo>
                <a:cubicBezTo>
                  <a:pt x="741" y="1828"/>
                  <a:pt x="750" y="1837"/>
                  <a:pt x="750" y="1848"/>
                </a:cubicBezTo>
                <a:cubicBezTo>
                  <a:pt x="750" y="1859"/>
                  <a:pt x="741" y="1868"/>
                  <a:pt x="730" y="1868"/>
                </a:cubicBezTo>
                <a:close/>
                <a:moveTo>
                  <a:pt x="730" y="1794"/>
                </a:moveTo>
                <a:cubicBezTo>
                  <a:pt x="719" y="1794"/>
                  <a:pt x="709" y="1785"/>
                  <a:pt x="709" y="1773"/>
                </a:cubicBezTo>
                <a:cubicBezTo>
                  <a:pt x="709" y="1761"/>
                  <a:pt x="719" y="1751"/>
                  <a:pt x="730" y="1751"/>
                </a:cubicBezTo>
                <a:cubicBezTo>
                  <a:pt x="742" y="1751"/>
                  <a:pt x="752" y="1761"/>
                  <a:pt x="752" y="1773"/>
                </a:cubicBezTo>
                <a:cubicBezTo>
                  <a:pt x="752" y="1785"/>
                  <a:pt x="742" y="1794"/>
                  <a:pt x="730" y="1794"/>
                </a:cubicBezTo>
                <a:close/>
                <a:moveTo>
                  <a:pt x="730" y="1721"/>
                </a:moveTo>
                <a:cubicBezTo>
                  <a:pt x="718" y="1721"/>
                  <a:pt x="708" y="1711"/>
                  <a:pt x="708" y="1698"/>
                </a:cubicBezTo>
                <a:cubicBezTo>
                  <a:pt x="708" y="1685"/>
                  <a:pt x="718" y="1675"/>
                  <a:pt x="730" y="1675"/>
                </a:cubicBezTo>
                <a:cubicBezTo>
                  <a:pt x="743" y="1675"/>
                  <a:pt x="753" y="1685"/>
                  <a:pt x="753" y="1698"/>
                </a:cubicBezTo>
                <a:cubicBezTo>
                  <a:pt x="753" y="1711"/>
                  <a:pt x="743" y="1721"/>
                  <a:pt x="730" y="1721"/>
                </a:cubicBezTo>
                <a:close/>
                <a:moveTo>
                  <a:pt x="730" y="1647"/>
                </a:moveTo>
                <a:cubicBezTo>
                  <a:pt x="717" y="1647"/>
                  <a:pt x="707" y="1636"/>
                  <a:pt x="707" y="1623"/>
                </a:cubicBezTo>
                <a:cubicBezTo>
                  <a:pt x="707" y="1610"/>
                  <a:pt x="717" y="1599"/>
                  <a:pt x="730" y="1599"/>
                </a:cubicBezTo>
                <a:cubicBezTo>
                  <a:pt x="744" y="1599"/>
                  <a:pt x="754" y="1610"/>
                  <a:pt x="754" y="1623"/>
                </a:cubicBezTo>
                <a:cubicBezTo>
                  <a:pt x="754" y="1636"/>
                  <a:pt x="744" y="1647"/>
                  <a:pt x="730" y="1647"/>
                </a:cubicBezTo>
                <a:close/>
                <a:moveTo>
                  <a:pt x="730" y="1574"/>
                </a:moveTo>
                <a:cubicBezTo>
                  <a:pt x="717" y="1574"/>
                  <a:pt x="705" y="1562"/>
                  <a:pt x="705" y="1548"/>
                </a:cubicBezTo>
                <a:cubicBezTo>
                  <a:pt x="705" y="1534"/>
                  <a:pt x="717" y="1523"/>
                  <a:pt x="730" y="1523"/>
                </a:cubicBezTo>
                <a:cubicBezTo>
                  <a:pt x="744" y="1523"/>
                  <a:pt x="756" y="1534"/>
                  <a:pt x="756" y="1548"/>
                </a:cubicBezTo>
                <a:cubicBezTo>
                  <a:pt x="756" y="1562"/>
                  <a:pt x="744" y="1574"/>
                  <a:pt x="730" y="1574"/>
                </a:cubicBezTo>
                <a:close/>
                <a:moveTo>
                  <a:pt x="730" y="1500"/>
                </a:moveTo>
                <a:cubicBezTo>
                  <a:pt x="716" y="1500"/>
                  <a:pt x="704" y="1488"/>
                  <a:pt x="704" y="1473"/>
                </a:cubicBezTo>
                <a:cubicBezTo>
                  <a:pt x="704" y="1458"/>
                  <a:pt x="716" y="1446"/>
                  <a:pt x="730" y="1446"/>
                </a:cubicBezTo>
                <a:cubicBezTo>
                  <a:pt x="745" y="1446"/>
                  <a:pt x="757" y="1458"/>
                  <a:pt x="757" y="1473"/>
                </a:cubicBezTo>
                <a:cubicBezTo>
                  <a:pt x="757" y="1488"/>
                  <a:pt x="745" y="1500"/>
                  <a:pt x="730" y="1500"/>
                </a:cubicBezTo>
                <a:close/>
                <a:moveTo>
                  <a:pt x="730" y="1426"/>
                </a:moveTo>
                <a:cubicBezTo>
                  <a:pt x="715" y="1426"/>
                  <a:pt x="703" y="1414"/>
                  <a:pt x="703" y="1398"/>
                </a:cubicBezTo>
                <a:cubicBezTo>
                  <a:pt x="703" y="1382"/>
                  <a:pt x="715" y="1370"/>
                  <a:pt x="730" y="1370"/>
                </a:cubicBezTo>
                <a:cubicBezTo>
                  <a:pt x="746" y="1370"/>
                  <a:pt x="758" y="1382"/>
                  <a:pt x="758" y="1398"/>
                </a:cubicBezTo>
                <a:cubicBezTo>
                  <a:pt x="758" y="1414"/>
                  <a:pt x="746" y="1426"/>
                  <a:pt x="730" y="1426"/>
                </a:cubicBezTo>
                <a:close/>
                <a:moveTo>
                  <a:pt x="730" y="1353"/>
                </a:moveTo>
                <a:cubicBezTo>
                  <a:pt x="714" y="1353"/>
                  <a:pt x="701" y="1339"/>
                  <a:pt x="701" y="1323"/>
                </a:cubicBezTo>
                <a:cubicBezTo>
                  <a:pt x="701" y="1307"/>
                  <a:pt x="714" y="1294"/>
                  <a:pt x="730" y="1294"/>
                </a:cubicBezTo>
                <a:cubicBezTo>
                  <a:pt x="746" y="1294"/>
                  <a:pt x="760" y="1307"/>
                  <a:pt x="760" y="1323"/>
                </a:cubicBezTo>
                <a:cubicBezTo>
                  <a:pt x="760" y="1339"/>
                  <a:pt x="746" y="1353"/>
                  <a:pt x="730" y="1353"/>
                </a:cubicBezTo>
                <a:close/>
                <a:moveTo>
                  <a:pt x="730" y="1279"/>
                </a:moveTo>
                <a:cubicBezTo>
                  <a:pt x="714" y="1279"/>
                  <a:pt x="700" y="1265"/>
                  <a:pt x="700" y="1248"/>
                </a:cubicBezTo>
                <a:cubicBezTo>
                  <a:pt x="700" y="1231"/>
                  <a:pt x="714" y="1217"/>
                  <a:pt x="730" y="1217"/>
                </a:cubicBezTo>
                <a:cubicBezTo>
                  <a:pt x="747" y="1217"/>
                  <a:pt x="761" y="1231"/>
                  <a:pt x="761" y="1248"/>
                </a:cubicBezTo>
                <a:cubicBezTo>
                  <a:pt x="761" y="1265"/>
                  <a:pt x="747" y="1279"/>
                  <a:pt x="730" y="1279"/>
                </a:cubicBezTo>
                <a:close/>
                <a:moveTo>
                  <a:pt x="730" y="1205"/>
                </a:moveTo>
                <a:cubicBezTo>
                  <a:pt x="713" y="1205"/>
                  <a:pt x="699" y="1191"/>
                  <a:pt x="699" y="1173"/>
                </a:cubicBezTo>
                <a:cubicBezTo>
                  <a:pt x="699" y="1156"/>
                  <a:pt x="713" y="1141"/>
                  <a:pt x="730" y="1141"/>
                </a:cubicBezTo>
                <a:cubicBezTo>
                  <a:pt x="748" y="1141"/>
                  <a:pt x="762" y="1156"/>
                  <a:pt x="762" y="1173"/>
                </a:cubicBezTo>
                <a:cubicBezTo>
                  <a:pt x="762" y="1191"/>
                  <a:pt x="748" y="1205"/>
                  <a:pt x="730" y="1205"/>
                </a:cubicBezTo>
                <a:close/>
                <a:moveTo>
                  <a:pt x="730" y="1131"/>
                </a:moveTo>
                <a:cubicBezTo>
                  <a:pt x="712" y="1131"/>
                  <a:pt x="698" y="1117"/>
                  <a:pt x="698" y="1098"/>
                </a:cubicBezTo>
                <a:cubicBezTo>
                  <a:pt x="698" y="1080"/>
                  <a:pt x="712" y="1065"/>
                  <a:pt x="730" y="1065"/>
                </a:cubicBezTo>
                <a:cubicBezTo>
                  <a:pt x="748" y="1065"/>
                  <a:pt x="763" y="1080"/>
                  <a:pt x="763" y="1098"/>
                </a:cubicBezTo>
                <a:cubicBezTo>
                  <a:pt x="763" y="1117"/>
                  <a:pt x="748" y="1131"/>
                  <a:pt x="730" y="1131"/>
                </a:cubicBezTo>
                <a:close/>
                <a:moveTo>
                  <a:pt x="730" y="1058"/>
                </a:moveTo>
                <a:cubicBezTo>
                  <a:pt x="712" y="1058"/>
                  <a:pt x="697" y="1042"/>
                  <a:pt x="697" y="1023"/>
                </a:cubicBezTo>
                <a:cubicBezTo>
                  <a:pt x="697" y="1004"/>
                  <a:pt x="712" y="989"/>
                  <a:pt x="730" y="989"/>
                </a:cubicBezTo>
                <a:cubicBezTo>
                  <a:pt x="749" y="989"/>
                  <a:pt x="764" y="1004"/>
                  <a:pt x="764" y="1023"/>
                </a:cubicBezTo>
                <a:cubicBezTo>
                  <a:pt x="764" y="1042"/>
                  <a:pt x="749" y="1058"/>
                  <a:pt x="730" y="1058"/>
                </a:cubicBezTo>
                <a:close/>
                <a:moveTo>
                  <a:pt x="730" y="984"/>
                </a:moveTo>
                <a:cubicBezTo>
                  <a:pt x="711" y="984"/>
                  <a:pt x="696" y="968"/>
                  <a:pt x="696" y="948"/>
                </a:cubicBezTo>
                <a:cubicBezTo>
                  <a:pt x="696" y="929"/>
                  <a:pt x="711" y="913"/>
                  <a:pt x="730" y="913"/>
                </a:cubicBezTo>
                <a:cubicBezTo>
                  <a:pt x="750" y="913"/>
                  <a:pt x="765" y="929"/>
                  <a:pt x="765" y="948"/>
                </a:cubicBezTo>
                <a:cubicBezTo>
                  <a:pt x="765" y="968"/>
                  <a:pt x="750" y="984"/>
                  <a:pt x="730" y="984"/>
                </a:cubicBezTo>
                <a:close/>
                <a:moveTo>
                  <a:pt x="730" y="910"/>
                </a:moveTo>
                <a:cubicBezTo>
                  <a:pt x="711" y="910"/>
                  <a:pt x="695" y="893"/>
                  <a:pt x="695" y="873"/>
                </a:cubicBezTo>
                <a:cubicBezTo>
                  <a:pt x="695" y="853"/>
                  <a:pt x="711" y="837"/>
                  <a:pt x="730" y="837"/>
                </a:cubicBezTo>
                <a:cubicBezTo>
                  <a:pt x="750" y="837"/>
                  <a:pt x="766" y="853"/>
                  <a:pt x="766" y="873"/>
                </a:cubicBezTo>
                <a:cubicBezTo>
                  <a:pt x="766" y="893"/>
                  <a:pt x="750" y="910"/>
                  <a:pt x="730" y="910"/>
                </a:cubicBezTo>
                <a:close/>
                <a:moveTo>
                  <a:pt x="804" y="2455"/>
                </a:moveTo>
                <a:cubicBezTo>
                  <a:pt x="800" y="2455"/>
                  <a:pt x="797" y="2452"/>
                  <a:pt x="797" y="2448"/>
                </a:cubicBezTo>
                <a:cubicBezTo>
                  <a:pt x="797" y="2444"/>
                  <a:pt x="800" y="2441"/>
                  <a:pt x="804" y="2441"/>
                </a:cubicBezTo>
                <a:cubicBezTo>
                  <a:pt x="808" y="2441"/>
                  <a:pt x="811" y="2444"/>
                  <a:pt x="811" y="2448"/>
                </a:cubicBezTo>
                <a:cubicBezTo>
                  <a:pt x="811" y="2452"/>
                  <a:pt x="808" y="2455"/>
                  <a:pt x="804" y="2455"/>
                </a:cubicBezTo>
                <a:close/>
                <a:moveTo>
                  <a:pt x="804" y="2382"/>
                </a:moveTo>
                <a:cubicBezTo>
                  <a:pt x="799" y="2382"/>
                  <a:pt x="796" y="2378"/>
                  <a:pt x="796" y="2373"/>
                </a:cubicBezTo>
                <a:cubicBezTo>
                  <a:pt x="796" y="2368"/>
                  <a:pt x="799" y="2364"/>
                  <a:pt x="804" y="2364"/>
                </a:cubicBezTo>
                <a:cubicBezTo>
                  <a:pt x="809" y="2364"/>
                  <a:pt x="813" y="2368"/>
                  <a:pt x="813" y="2373"/>
                </a:cubicBezTo>
                <a:cubicBezTo>
                  <a:pt x="813" y="2378"/>
                  <a:pt x="809" y="2382"/>
                  <a:pt x="804" y="2382"/>
                </a:cubicBezTo>
                <a:close/>
                <a:moveTo>
                  <a:pt x="804" y="2309"/>
                </a:moveTo>
                <a:cubicBezTo>
                  <a:pt x="798" y="2309"/>
                  <a:pt x="794" y="2304"/>
                  <a:pt x="794" y="2298"/>
                </a:cubicBezTo>
                <a:cubicBezTo>
                  <a:pt x="794" y="2292"/>
                  <a:pt x="798" y="2287"/>
                  <a:pt x="804" y="2287"/>
                </a:cubicBezTo>
                <a:cubicBezTo>
                  <a:pt x="810" y="2287"/>
                  <a:pt x="815" y="2292"/>
                  <a:pt x="815" y="2298"/>
                </a:cubicBezTo>
                <a:cubicBezTo>
                  <a:pt x="815" y="2304"/>
                  <a:pt x="810" y="2309"/>
                  <a:pt x="804" y="2309"/>
                </a:cubicBezTo>
                <a:close/>
                <a:moveTo>
                  <a:pt x="804" y="2235"/>
                </a:moveTo>
                <a:cubicBezTo>
                  <a:pt x="798" y="2235"/>
                  <a:pt x="792" y="2229"/>
                  <a:pt x="792" y="2223"/>
                </a:cubicBezTo>
                <a:cubicBezTo>
                  <a:pt x="792" y="2216"/>
                  <a:pt x="798" y="2210"/>
                  <a:pt x="804" y="2210"/>
                </a:cubicBezTo>
                <a:cubicBezTo>
                  <a:pt x="811" y="2210"/>
                  <a:pt x="816" y="2216"/>
                  <a:pt x="816" y="2223"/>
                </a:cubicBezTo>
                <a:cubicBezTo>
                  <a:pt x="816" y="2229"/>
                  <a:pt x="811" y="2235"/>
                  <a:pt x="804" y="2235"/>
                </a:cubicBezTo>
                <a:close/>
                <a:moveTo>
                  <a:pt x="804" y="2162"/>
                </a:moveTo>
                <a:cubicBezTo>
                  <a:pt x="797" y="2162"/>
                  <a:pt x="791" y="2156"/>
                  <a:pt x="791" y="2148"/>
                </a:cubicBezTo>
                <a:cubicBezTo>
                  <a:pt x="791" y="2140"/>
                  <a:pt x="797" y="2134"/>
                  <a:pt x="804" y="2134"/>
                </a:cubicBezTo>
                <a:cubicBezTo>
                  <a:pt x="812" y="2134"/>
                  <a:pt x="818" y="2140"/>
                  <a:pt x="818" y="2148"/>
                </a:cubicBezTo>
                <a:cubicBezTo>
                  <a:pt x="818" y="2156"/>
                  <a:pt x="812" y="2162"/>
                  <a:pt x="804" y="2162"/>
                </a:cubicBezTo>
                <a:close/>
                <a:moveTo>
                  <a:pt x="804" y="2088"/>
                </a:moveTo>
                <a:cubicBezTo>
                  <a:pt x="796" y="2088"/>
                  <a:pt x="789" y="2081"/>
                  <a:pt x="789" y="2073"/>
                </a:cubicBezTo>
                <a:cubicBezTo>
                  <a:pt x="789" y="2064"/>
                  <a:pt x="796" y="2057"/>
                  <a:pt x="804" y="2057"/>
                </a:cubicBezTo>
                <a:cubicBezTo>
                  <a:pt x="813" y="2057"/>
                  <a:pt x="819" y="2064"/>
                  <a:pt x="819" y="2073"/>
                </a:cubicBezTo>
                <a:cubicBezTo>
                  <a:pt x="819" y="2081"/>
                  <a:pt x="813" y="2088"/>
                  <a:pt x="804" y="2088"/>
                </a:cubicBezTo>
                <a:close/>
                <a:moveTo>
                  <a:pt x="804" y="2015"/>
                </a:moveTo>
                <a:cubicBezTo>
                  <a:pt x="795" y="2015"/>
                  <a:pt x="788" y="2007"/>
                  <a:pt x="788" y="1998"/>
                </a:cubicBezTo>
                <a:cubicBezTo>
                  <a:pt x="788" y="1988"/>
                  <a:pt x="795" y="1981"/>
                  <a:pt x="804" y="1981"/>
                </a:cubicBezTo>
                <a:cubicBezTo>
                  <a:pt x="814" y="1981"/>
                  <a:pt x="821" y="1988"/>
                  <a:pt x="821" y="1998"/>
                </a:cubicBezTo>
                <a:cubicBezTo>
                  <a:pt x="821" y="2007"/>
                  <a:pt x="814" y="2015"/>
                  <a:pt x="804" y="2015"/>
                </a:cubicBezTo>
                <a:close/>
                <a:moveTo>
                  <a:pt x="804" y="1941"/>
                </a:moveTo>
                <a:cubicBezTo>
                  <a:pt x="794" y="1941"/>
                  <a:pt x="786" y="1933"/>
                  <a:pt x="786" y="1923"/>
                </a:cubicBezTo>
                <a:cubicBezTo>
                  <a:pt x="786" y="1913"/>
                  <a:pt x="794" y="1904"/>
                  <a:pt x="804" y="1904"/>
                </a:cubicBezTo>
                <a:cubicBezTo>
                  <a:pt x="814" y="1904"/>
                  <a:pt x="823" y="1913"/>
                  <a:pt x="823" y="1923"/>
                </a:cubicBezTo>
                <a:cubicBezTo>
                  <a:pt x="823" y="1933"/>
                  <a:pt x="814" y="1941"/>
                  <a:pt x="804" y="1941"/>
                </a:cubicBezTo>
                <a:close/>
                <a:moveTo>
                  <a:pt x="804" y="1868"/>
                </a:moveTo>
                <a:cubicBezTo>
                  <a:pt x="793" y="1868"/>
                  <a:pt x="784" y="1859"/>
                  <a:pt x="784" y="1848"/>
                </a:cubicBezTo>
                <a:cubicBezTo>
                  <a:pt x="784" y="1837"/>
                  <a:pt x="793" y="1828"/>
                  <a:pt x="804" y="1828"/>
                </a:cubicBezTo>
                <a:cubicBezTo>
                  <a:pt x="815" y="1828"/>
                  <a:pt x="824" y="1837"/>
                  <a:pt x="824" y="1848"/>
                </a:cubicBezTo>
                <a:cubicBezTo>
                  <a:pt x="824" y="1859"/>
                  <a:pt x="815" y="1868"/>
                  <a:pt x="804" y="1868"/>
                </a:cubicBezTo>
                <a:close/>
                <a:moveTo>
                  <a:pt x="804" y="1794"/>
                </a:moveTo>
                <a:cubicBezTo>
                  <a:pt x="793" y="1794"/>
                  <a:pt x="783" y="1785"/>
                  <a:pt x="783" y="1773"/>
                </a:cubicBezTo>
                <a:cubicBezTo>
                  <a:pt x="783" y="1761"/>
                  <a:pt x="793" y="1751"/>
                  <a:pt x="804" y="1751"/>
                </a:cubicBezTo>
                <a:cubicBezTo>
                  <a:pt x="816" y="1751"/>
                  <a:pt x="825" y="1761"/>
                  <a:pt x="825" y="1773"/>
                </a:cubicBezTo>
                <a:cubicBezTo>
                  <a:pt x="825" y="1785"/>
                  <a:pt x="816" y="1794"/>
                  <a:pt x="804" y="1794"/>
                </a:cubicBezTo>
                <a:close/>
                <a:moveTo>
                  <a:pt x="804" y="1721"/>
                </a:moveTo>
                <a:cubicBezTo>
                  <a:pt x="792" y="1721"/>
                  <a:pt x="782" y="1711"/>
                  <a:pt x="782" y="1698"/>
                </a:cubicBezTo>
                <a:cubicBezTo>
                  <a:pt x="782" y="1685"/>
                  <a:pt x="792" y="1675"/>
                  <a:pt x="804" y="1675"/>
                </a:cubicBezTo>
                <a:cubicBezTo>
                  <a:pt x="817" y="1675"/>
                  <a:pt x="827" y="1685"/>
                  <a:pt x="827" y="1698"/>
                </a:cubicBezTo>
                <a:cubicBezTo>
                  <a:pt x="827" y="1711"/>
                  <a:pt x="817" y="1721"/>
                  <a:pt x="804" y="1721"/>
                </a:cubicBezTo>
                <a:close/>
                <a:moveTo>
                  <a:pt x="804" y="1647"/>
                </a:moveTo>
                <a:cubicBezTo>
                  <a:pt x="791" y="1647"/>
                  <a:pt x="781" y="1636"/>
                  <a:pt x="781" y="1623"/>
                </a:cubicBezTo>
                <a:cubicBezTo>
                  <a:pt x="781" y="1610"/>
                  <a:pt x="791" y="1599"/>
                  <a:pt x="804" y="1599"/>
                </a:cubicBezTo>
                <a:cubicBezTo>
                  <a:pt x="817" y="1599"/>
                  <a:pt x="828" y="1610"/>
                  <a:pt x="828" y="1623"/>
                </a:cubicBezTo>
                <a:cubicBezTo>
                  <a:pt x="828" y="1636"/>
                  <a:pt x="817" y="1647"/>
                  <a:pt x="804" y="1647"/>
                </a:cubicBezTo>
                <a:close/>
                <a:moveTo>
                  <a:pt x="804" y="1574"/>
                </a:moveTo>
                <a:cubicBezTo>
                  <a:pt x="790" y="1574"/>
                  <a:pt x="779" y="1562"/>
                  <a:pt x="779" y="1548"/>
                </a:cubicBezTo>
                <a:cubicBezTo>
                  <a:pt x="779" y="1534"/>
                  <a:pt x="790" y="1523"/>
                  <a:pt x="804" y="1523"/>
                </a:cubicBezTo>
                <a:cubicBezTo>
                  <a:pt x="818" y="1523"/>
                  <a:pt x="830" y="1534"/>
                  <a:pt x="830" y="1548"/>
                </a:cubicBezTo>
                <a:cubicBezTo>
                  <a:pt x="830" y="1562"/>
                  <a:pt x="818" y="1574"/>
                  <a:pt x="804" y="1574"/>
                </a:cubicBezTo>
                <a:close/>
                <a:moveTo>
                  <a:pt x="804" y="1500"/>
                </a:moveTo>
                <a:cubicBezTo>
                  <a:pt x="790" y="1500"/>
                  <a:pt x="778" y="1488"/>
                  <a:pt x="778" y="1473"/>
                </a:cubicBezTo>
                <a:cubicBezTo>
                  <a:pt x="778" y="1458"/>
                  <a:pt x="790" y="1446"/>
                  <a:pt x="804" y="1446"/>
                </a:cubicBezTo>
                <a:cubicBezTo>
                  <a:pt x="819" y="1446"/>
                  <a:pt x="831" y="1458"/>
                  <a:pt x="831" y="1473"/>
                </a:cubicBezTo>
                <a:cubicBezTo>
                  <a:pt x="831" y="1488"/>
                  <a:pt x="819" y="1500"/>
                  <a:pt x="804" y="1500"/>
                </a:cubicBezTo>
                <a:close/>
                <a:moveTo>
                  <a:pt x="804" y="1426"/>
                </a:moveTo>
                <a:cubicBezTo>
                  <a:pt x="789" y="1426"/>
                  <a:pt x="776" y="1414"/>
                  <a:pt x="776" y="1398"/>
                </a:cubicBezTo>
                <a:cubicBezTo>
                  <a:pt x="776" y="1382"/>
                  <a:pt x="789" y="1370"/>
                  <a:pt x="804" y="1370"/>
                </a:cubicBezTo>
                <a:cubicBezTo>
                  <a:pt x="820" y="1370"/>
                  <a:pt x="832" y="1382"/>
                  <a:pt x="832" y="1398"/>
                </a:cubicBezTo>
                <a:cubicBezTo>
                  <a:pt x="832" y="1414"/>
                  <a:pt x="820" y="1426"/>
                  <a:pt x="804" y="1426"/>
                </a:cubicBezTo>
                <a:close/>
                <a:moveTo>
                  <a:pt x="804" y="1353"/>
                </a:moveTo>
                <a:cubicBezTo>
                  <a:pt x="788" y="1353"/>
                  <a:pt x="775" y="1339"/>
                  <a:pt x="775" y="1323"/>
                </a:cubicBezTo>
                <a:cubicBezTo>
                  <a:pt x="775" y="1307"/>
                  <a:pt x="788" y="1294"/>
                  <a:pt x="804" y="1294"/>
                </a:cubicBezTo>
                <a:cubicBezTo>
                  <a:pt x="820" y="1294"/>
                  <a:pt x="833" y="1307"/>
                  <a:pt x="833" y="1323"/>
                </a:cubicBezTo>
                <a:cubicBezTo>
                  <a:pt x="833" y="1339"/>
                  <a:pt x="820" y="1353"/>
                  <a:pt x="804" y="1353"/>
                </a:cubicBezTo>
                <a:close/>
                <a:moveTo>
                  <a:pt x="804" y="1279"/>
                </a:moveTo>
                <a:cubicBezTo>
                  <a:pt x="788" y="1279"/>
                  <a:pt x="774" y="1265"/>
                  <a:pt x="774" y="1248"/>
                </a:cubicBezTo>
                <a:cubicBezTo>
                  <a:pt x="774" y="1231"/>
                  <a:pt x="788" y="1217"/>
                  <a:pt x="804" y="1217"/>
                </a:cubicBezTo>
                <a:cubicBezTo>
                  <a:pt x="821" y="1217"/>
                  <a:pt x="835" y="1231"/>
                  <a:pt x="835" y="1248"/>
                </a:cubicBezTo>
                <a:cubicBezTo>
                  <a:pt x="835" y="1265"/>
                  <a:pt x="821" y="1279"/>
                  <a:pt x="804" y="1279"/>
                </a:cubicBezTo>
                <a:close/>
                <a:moveTo>
                  <a:pt x="804" y="1205"/>
                </a:moveTo>
                <a:cubicBezTo>
                  <a:pt x="787" y="1205"/>
                  <a:pt x="773" y="1191"/>
                  <a:pt x="773" y="1173"/>
                </a:cubicBezTo>
                <a:cubicBezTo>
                  <a:pt x="773" y="1156"/>
                  <a:pt x="787" y="1141"/>
                  <a:pt x="804" y="1141"/>
                </a:cubicBezTo>
                <a:cubicBezTo>
                  <a:pt x="822" y="1141"/>
                  <a:pt x="836" y="1156"/>
                  <a:pt x="836" y="1173"/>
                </a:cubicBezTo>
                <a:cubicBezTo>
                  <a:pt x="836" y="1191"/>
                  <a:pt x="822" y="1205"/>
                  <a:pt x="804" y="1205"/>
                </a:cubicBezTo>
                <a:close/>
                <a:moveTo>
                  <a:pt x="804" y="1131"/>
                </a:moveTo>
                <a:cubicBezTo>
                  <a:pt x="786" y="1131"/>
                  <a:pt x="772" y="1117"/>
                  <a:pt x="772" y="1098"/>
                </a:cubicBezTo>
                <a:cubicBezTo>
                  <a:pt x="772" y="1080"/>
                  <a:pt x="786" y="1065"/>
                  <a:pt x="804" y="1065"/>
                </a:cubicBezTo>
                <a:cubicBezTo>
                  <a:pt x="822" y="1065"/>
                  <a:pt x="837" y="1080"/>
                  <a:pt x="837" y="1098"/>
                </a:cubicBezTo>
                <a:cubicBezTo>
                  <a:pt x="837" y="1117"/>
                  <a:pt x="822" y="1131"/>
                  <a:pt x="804" y="1131"/>
                </a:cubicBezTo>
                <a:close/>
                <a:moveTo>
                  <a:pt x="804" y="1058"/>
                </a:moveTo>
                <a:cubicBezTo>
                  <a:pt x="786" y="1058"/>
                  <a:pt x="770" y="1042"/>
                  <a:pt x="770" y="1023"/>
                </a:cubicBezTo>
                <a:cubicBezTo>
                  <a:pt x="770" y="1004"/>
                  <a:pt x="786" y="989"/>
                  <a:pt x="804" y="989"/>
                </a:cubicBezTo>
                <a:cubicBezTo>
                  <a:pt x="823" y="989"/>
                  <a:pt x="838" y="1004"/>
                  <a:pt x="838" y="1023"/>
                </a:cubicBezTo>
                <a:cubicBezTo>
                  <a:pt x="838" y="1042"/>
                  <a:pt x="823" y="1058"/>
                  <a:pt x="804" y="1058"/>
                </a:cubicBezTo>
                <a:close/>
                <a:moveTo>
                  <a:pt x="804" y="984"/>
                </a:moveTo>
                <a:cubicBezTo>
                  <a:pt x="785" y="984"/>
                  <a:pt x="769" y="968"/>
                  <a:pt x="769" y="948"/>
                </a:cubicBezTo>
                <a:cubicBezTo>
                  <a:pt x="769" y="929"/>
                  <a:pt x="785" y="913"/>
                  <a:pt x="804" y="913"/>
                </a:cubicBezTo>
                <a:cubicBezTo>
                  <a:pt x="824" y="913"/>
                  <a:pt x="839" y="929"/>
                  <a:pt x="839" y="948"/>
                </a:cubicBezTo>
                <a:cubicBezTo>
                  <a:pt x="839" y="968"/>
                  <a:pt x="824" y="984"/>
                  <a:pt x="804" y="984"/>
                </a:cubicBezTo>
                <a:close/>
                <a:moveTo>
                  <a:pt x="804" y="910"/>
                </a:moveTo>
                <a:cubicBezTo>
                  <a:pt x="784" y="910"/>
                  <a:pt x="768" y="893"/>
                  <a:pt x="768" y="873"/>
                </a:cubicBezTo>
                <a:cubicBezTo>
                  <a:pt x="768" y="853"/>
                  <a:pt x="784" y="837"/>
                  <a:pt x="804" y="837"/>
                </a:cubicBezTo>
                <a:cubicBezTo>
                  <a:pt x="824" y="837"/>
                  <a:pt x="840" y="853"/>
                  <a:pt x="840" y="873"/>
                </a:cubicBezTo>
                <a:cubicBezTo>
                  <a:pt x="840" y="893"/>
                  <a:pt x="824" y="910"/>
                  <a:pt x="804" y="910"/>
                </a:cubicBezTo>
                <a:close/>
                <a:moveTo>
                  <a:pt x="878" y="2455"/>
                </a:moveTo>
                <a:cubicBezTo>
                  <a:pt x="874" y="2455"/>
                  <a:pt x="871" y="2452"/>
                  <a:pt x="871" y="2448"/>
                </a:cubicBezTo>
                <a:cubicBezTo>
                  <a:pt x="871" y="2444"/>
                  <a:pt x="874" y="2441"/>
                  <a:pt x="878" y="2441"/>
                </a:cubicBezTo>
                <a:cubicBezTo>
                  <a:pt x="882" y="2441"/>
                  <a:pt x="885" y="2444"/>
                  <a:pt x="885" y="2448"/>
                </a:cubicBezTo>
                <a:cubicBezTo>
                  <a:pt x="885" y="2452"/>
                  <a:pt x="882" y="2455"/>
                  <a:pt x="878" y="2455"/>
                </a:cubicBezTo>
                <a:close/>
                <a:moveTo>
                  <a:pt x="878" y="2382"/>
                </a:moveTo>
                <a:cubicBezTo>
                  <a:pt x="873" y="2382"/>
                  <a:pt x="869" y="2378"/>
                  <a:pt x="869" y="2373"/>
                </a:cubicBezTo>
                <a:cubicBezTo>
                  <a:pt x="869" y="2368"/>
                  <a:pt x="873" y="2364"/>
                  <a:pt x="878" y="2364"/>
                </a:cubicBezTo>
                <a:cubicBezTo>
                  <a:pt x="883" y="2364"/>
                  <a:pt x="887" y="2368"/>
                  <a:pt x="887" y="2373"/>
                </a:cubicBezTo>
                <a:cubicBezTo>
                  <a:pt x="887" y="2378"/>
                  <a:pt x="883" y="2382"/>
                  <a:pt x="878" y="2382"/>
                </a:cubicBezTo>
                <a:close/>
                <a:moveTo>
                  <a:pt x="878" y="2309"/>
                </a:moveTo>
                <a:cubicBezTo>
                  <a:pt x="872" y="2309"/>
                  <a:pt x="867" y="2304"/>
                  <a:pt x="867" y="2298"/>
                </a:cubicBezTo>
                <a:cubicBezTo>
                  <a:pt x="867" y="2292"/>
                  <a:pt x="872" y="2287"/>
                  <a:pt x="878" y="2287"/>
                </a:cubicBezTo>
                <a:cubicBezTo>
                  <a:pt x="884" y="2287"/>
                  <a:pt x="889" y="2292"/>
                  <a:pt x="889" y="2298"/>
                </a:cubicBezTo>
                <a:cubicBezTo>
                  <a:pt x="889" y="2304"/>
                  <a:pt x="884" y="2309"/>
                  <a:pt x="878" y="2309"/>
                </a:cubicBezTo>
                <a:close/>
                <a:moveTo>
                  <a:pt x="878" y="2235"/>
                </a:moveTo>
                <a:cubicBezTo>
                  <a:pt x="871" y="2235"/>
                  <a:pt x="866" y="2229"/>
                  <a:pt x="866" y="2223"/>
                </a:cubicBezTo>
                <a:cubicBezTo>
                  <a:pt x="866" y="2216"/>
                  <a:pt x="871" y="2210"/>
                  <a:pt x="878" y="2210"/>
                </a:cubicBezTo>
                <a:cubicBezTo>
                  <a:pt x="885" y="2210"/>
                  <a:pt x="890" y="2216"/>
                  <a:pt x="890" y="2223"/>
                </a:cubicBezTo>
                <a:cubicBezTo>
                  <a:pt x="890" y="2229"/>
                  <a:pt x="885" y="2235"/>
                  <a:pt x="878" y="2235"/>
                </a:cubicBezTo>
                <a:close/>
                <a:moveTo>
                  <a:pt x="878" y="2162"/>
                </a:moveTo>
                <a:cubicBezTo>
                  <a:pt x="871" y="2162"/>
                  <a:pt x="864" y="2156"/>
                  <a:pt x="864" y="2148"/>
                </a:cubicBezTo>
                <a:cubicBezTo>
                  <a:pt x="864" y="2140"/>
                  <a:pt x="871" y="2134"/>
                  <a:pt x="878" y="2134"/>
                </a:cubicBezTo>
                <a:cubicBezTo>
                  <a:pt x="886" y="2134"/>
                  <a:pt x="892" y="2140"/>
                  <a:pt x="892" y="2148"/>
                </a:cubicBezTo>
                <a:cubicBezTo>
                  <a:pt x="892" y="2156"/>
                  <a:pt x="886" y="2162"/>
                  <a:pt x="878" y="2162"/>
                </a:cubicBezTo>
                <a:close/>
                <a:moveTo>
                  <a:pt x="878" y="2088"/>
                </a:moveTo>
                <a:cubicBezTo>
                  <a:pt x="870" y="2088"/>
                  <a:pt x="863" y="2081"/>
                  <a:pt x="863" y="2073"/>
                </a:cubicBezTo>
                <a:cubicBezTo>
                  <a:pt x="863" y="2064"/>
                  <a:pt x="870" y="2057"/>
                  <a:pt x="878" y="2057"/>
                </a:cubicBezTo>
                <a:cubicBezTo>
                  <a:pt x="887" y="2057"/>
                  <a:pt x="893" y="2064"/>
                  <a:pt x="893" y="2073"/>
                </a:cubicBezTo>
                <a:cubicBezTo>
                  <a:pt x="893" y="2081"/>
                  <a:pt x="887" y="2088"/>
                  <a:pt x="878" y="2088"/>
                </a:cubicBezTo>
                <a:close/>
                <a:moveTo>
                  <a:pt x="878" y="2015"/>
                </a:moveTo>
                <a:cubicBezTo>
                  <a:pt x="869" y="2015"/>
                  <a:pt x="861" y="2007"/>
                  <a:pt x="861" y="1998"/>
                </a:cubicBezTo>
                <a:cubicBezTo>
                  <a:pt x="861" y="1988"/>
                  <a:pt x="869" y="1981"/>
                  <a:pt x="878" y="1981"/>
                </a:cubicBezTo>
                <a:cubicBezTo>
                  <a:pt x="887" y="1981"/>
                  <a:pt x="895" y="1988"/>
                  <a:pt x="895" y="1998"/>
                </a:cubicBezTo>
                <a:cubicBezTo>
                  <a:pt x="895" y="2007"/>
                  <a:pt x="887" y="2015"/>
                  <a:pt x="878" y="2015"/>
                </a:cubicBezTo>
                <a:close/>
                <a:moveTo>
                  <a:pt x="878" y="1941"/>
                </a:moveTo>
                <a:cubicBezTo>
                  <a:pt x="868" y="1941"/>
                  <a:pt x="860" y="1933"/>
                  <a:pt x="860" y="1923"/>
                </a:cubicBezTo>
                <a:cubicBezTo>
                  <a:pt x="860" y="1913"/>
                  <a:pt x="868" y="1904"/>
                  <a:pt x="878" y="1904"/>
                </a:cubicBezTo>
                <a:cubicBezTo>
                  <a:pt x="888" y="1904"/>
                  <a:pt x="896" y="1913"/>
                  <a:pt x="896" y="1923"/>
                </a:cubicBezTo>
                <a:cubicBezTo>
                  <a:pt x="896" y="1933"/>
                  <a:pt x="888" y="1941"/>
                  <a:pt x="878" y="1941"/>
                </a:cubicBezTo>
                <a:close/>
                <a:moveTo>
                  <a:pt x="878" y="1868"/>
                </a:moveTo>
                <a:cubicBezTo>
                  <a:pt x="867" y="1868"/>
                  <a:pt x="858" y="1859"/>
                  <a:pt x="858" y="1848"/>
                </a:cubicBezTo>
                <a:cubicBezTo>
                  <a:pt x="858" y="1837"/>
                  <a:pt x="867" y="1828"/>
                  <a:pt x="878" y="1828"/>
                </a:cubicBezTo>
                <a:cubicBezTo>
                  <a:pt x="889" y="1828"/>
                  <a:pt x="898" y="1837"/>
                  <a:pt x="898" y="1848"/>
                </a:cubicBezTo>
                <a:cubicBezTo>
                  <a:pt x="898" y="1859"/>
                  <a:pt x="889" y="1868"/>
                  <a:pt x="878" y="1868"/>
                </a:cubicBezTo>
                <a:close/>
                <a:moveTo>
                  <a:pt x="878" y="1794"/>
                </a:moveTo>
                <a:cubicBezTo>
                  <a:pt x="867" y="1794"/>
                  <a:pt x="857" y="1785"/>
                  <a:pt x="857" y="1773"/>
                </a:cubicBezTo>
                <a:cubicBezTo>
                  <a:pt x="857" y="1761"/>
                  <a:pt x="867" y="1751"/>
                  <a:pt x="878" y="1751"/>
                </a:cubicBezTo>
                <a:cubicBezTo>
                  <a:pt x="890" y="1751"/>
                  <a:pt x="899" y="1761"/>
                  <a:pt x="899" y="1773"/>
                </a:cubicBezTo>
                <a:cubicBezTo>
                  <a:pt x="899" y="1785"/>
                  <a:pt x="890" y="1794"/>
                  <a:pt x="878" y="1794"/>
                </a:cubicBezTo>
                <a:close/>
                <a:moveTo>
                  <a:pt x="878" y="1721"/>
                </a:moveTo>
                <a:cubicBezTo>
                  <a:pt x="866" y="1721"/>
                  <a:pt x="856" y="1711"/>
                  <a:pt x="856" y="1698"/>
                </a:cubicBezTo>
                <a:cubicBezTo>
                  <a:pt x="856" y="1685"/>
                  <a:pt x="866" y="1675"/>
                  <a:pt x="878" y="1675"/>
                </a:cubicBezTo>
                <a:cubicBezTo>
                  <a:pt x="891" y="1675"/>
                  <a:pt x="901" y="1685"/>
                  <a:pt x="901" y="1698"/>
                </a:cubicBezTo>
                <a:cubicBezTo>
                  <a:pt x="901" y="1711"/>
                  <a:pt x="891" y="1721"/>
                  <a:pt x="878" y="1721"/>
                </a:cubicBezTo>
                <a:close/>
                <a:moveTo>
                  <a:pt x="878" y="1647"/>
                </a:moveTo>
                <a:cubicBezTo>
                  <a:pt x="865" y="1647"/>
                  <a:pt x="854" y="1636"/>
                  <a:pt x="854" y="1623"/>
                </a:cubicBezTo>
                <a:cubicBezTo>
                  <a:pt x="854" y="1610"/>
                  <a:pt x="865" y="1599"/>
                  <a:pt x="878" y="1599"/>
                </a:cubicBezTo>
                <a:cubicBezTo>
                  <a:pt x="891" y="1599"/>
                  <a:pt x="902" y="1610"/>
                  <a:pt x="902" y="1623"/>
                </a:cubicBezTo>
                <a:cubicBezTo>
                  <a:pt x="902" y="1636"/>
                  <a:pt x="891" y="1647"/>
                  <a:pt x="878" y="1647"/>
                </a:cubicBezTo>
                <a:close/>
                <a:moveTo>
                  <a:pt x="878" y="1574"/>
                </a:moveTo>
                <a:cubicBezTo>
                  <a:pt x="864" y="1574"/>
                  <a:pt x="853" y="1562"/>
                  <a:pt x="853" y="1548"/>
                </a:cubicBezTo>
                <a:cubicBezTo>
                  <a:pt x="853" y="1534"/>
                  <a:pt x="864" y="1523"/>
                  <a:pt x="878" y="1523"/>
                </a:cubicBezTo>
                <a:cubicBezTo>
                  <a:pt x="892" y="1523"/>
                  <a:pt x="903" y="1534"/>
                  <a:pt x="903" y="1548"/>
                </a:cubicBezTo>
                <a:cubicBezTo>
                  <a:pt x="903" y="1562"/>
                  <a:pt x="892" y="1574"/>
                  <a:pt x="878" y="1574"/>
                </a:cubicBezTo>
                <a:close/>
                <a:moveTo>
                  <a:pt x="878" y="1500"/>
                </a:moveTo>
                <a:cubicBezTo>
                  <a:pt x="863" y="1500"/>
                  <a:pt x="852" y="1488"/>
                  <a:pt x="852" y="1473"/>
                </a:cubicBezTo>
                <a:cubicBezTo>
                  <a:pt x="852" y="1458"/>
                  <a:pt x="863" y="1446"/>
                  <a:pt x="878" y="1446"/>
                </a:cubicBezTo>
                <a:cubicBezTo>
                  <a:pt x="893" y="1446"/>
                  <a:pt x="905" y="1458"/>
                  <a:pt x="905" y="1473"/>
                </a:cubicBezTo>
                <a:cubicBezTo>
                  <a:pt x="905" y="1488"/>
                  <a:pt x="893" y="1500"/>
                  <a:pt x="878" y="1500"/>
                </a:cubicBezTo>
                <a:close/>
                <a:moveTo>
                  <a:pt x="878" y="1426"/>
                </a:moveTo>
                <a:cubicBezTo>
                  <a:pt x="863" y="1426"/>
                  <a:pt x="850" y="1414"/>
                  <a:pt x="850" y="1398"/>
                </a:cubicBezTo>
                <a:cubicBezTo>
                  <a:pt x="850" y="1382"/>
                  <a:pt x="863" y="1370"/>
                  <a:pt x="878" y="1370"/>
                </a:cubicBezTo>
                <a:cubicBezTo>
                  <a:pt x="894" y="1370"/>
                  <a:pt x="906" y="1382"/>
                  <a:pt x="906" y="1398"/>
                </a:cubicBezTo>
                <a:cubicBezTo>
                  <a:pt x="906" y="1414"/>
                  <a:pt x="894" y="1426"/>
                  <a:pt x="878" y="1426"/>
                </a:cubicBezTo>
                <a:close/>
                <a:moveTo>
                  <a:pt x="878" y="1353"/>
                </a:moveTo>
                <a:cubicBezTo>
                  <a:pt x="862" y="1353"/>
                  <a:pt x="849" y="1339"/>
                  <a:pt x="849" y="1323"/>
                </a:cubicBezTo>
                <a:cubicBezTo>
                  <a:pt x="849" y="1307"/>
                  <a:pt x="862" y="1294"/>
                  <a:pt x="878" y="1294"/>
                </a:cubicBezTo>
                <a:cubicBezTo>
                  <a:pt x="894" y="1294"/>
                  <a:pt x="907" y="1307"/>
                  <a:pt x="907" y="1323"/>
                </a:cubicBezTo>
                <a:cubicBezTo>
                  <a:pt x="907" y="1339"/>
                  <a:pt x="894" y="1353"/>
                  <a:pt x="878" y="1353"/>
                </a:cubicBezTo>
                <a:close/>
                <a:moveTo>
                  <a:pt x="878" y="1279"/>
                </a:moveTo>
                <a:cubicBezTo>
                  <a:pt x="861" y="1279"/>
                  <a:pt x="848" y="1265"/>
                  <a:pt x="848" y="1248"/>
                </a:cubicBezTo>
                <a:cubicBezTo>
                  <a:pt x="848" y="1231"/>
                  <a:pt x="861" y="1217"/>
                  <a:pt x="878" y="1217"/>
                </a:cubicBezTo>
                <a:cubicBezTo>
                  <a:pt x="895" y="1217"/>
                  <a:pt x="909" y="1231"/>
                  <a:pt x="909" y="1248"/>
                </a:cubicBezTo>
                <a:cubicBezTo>
                  <a:pt x="909" y="1265"/>
                  <a:pt x="895" y="1279"/>
                  <a:pt x="878" y="1279"/>
                </a:cubicBezTo>
                <a:close/>
                <a:moveTo>
                  <a:pt x="878" y="1205"/>
                </a:moveTo>
                <a:cubicBezTo>
                  <a:pt x="861" y="1205"/>
                  <a:pt x="847" y="1191"/>
                  <a:pt x="847" y="1173"/>
                </a:cubicBezTo>
                <a:cubicBezTo>
                  <a:pt x="847" y="1156"/>
                  <a:pt x="861" y="1141"/>
                  <a:pt x="878" y="1141"/>
                </a:cubicBezTo>
                <a:cubicBezTo>
                  <a:pt x="896" y="1141"/>
                  <a:pt x="910" y="1156"/>
                  <a:pt x="910" y="1173"/>
                </a:cubicBezTo>
                <a:cubicBezTo>
                  <a:pt x="910" y="1191"/>
                  <a:pt x="896" y="1205"/>
                  <a:pt x="878" y="1205"/>
                </a:cubicBezTo>
                <a:close/>
                <a:moveTo>
                  <a:pt x="878" y="1131"/>
                </a:moveTo>
                <a:cubicBezTo>
                  <a:pt x="860" y="1131"/>
                  <a:pt x="846" y="1117"/>
                  <a:pt x="846" y="1098"/>
                </a:cubicBezTo>
                <a:cubicBezTo>
                  <a:pt x="846" y="1080"/>
                  <a:pt x="860" y="1065"/>
                  <a:pt x="878" y="1065"/>
                </a:cubicBezTo>
                <a:cubicBezTo>
                  <a:pt x="896" y="1065"/>
                  <a:pt x="911" y="1080"/>
                  <a:pt x="911" y="1098"/>
                </a:cubicBezTo>
                <a:cubicBezTo>
                  <a:pt x="911" y="1117"/>
                  <a:pt x="896" y="1131"/>
                  <a:pt x="878" y="1131"/>
                </a:cubicBezTo>
                <a:close/>
                <a:moveTo>
                  <a:pt x="878" y="1058"/>
                </a:moveTo>
                <a:cubicBezTo>
                  <a:pt x="859" y="1058"/>
                  <a:pt x="844" y="1042"/>
                  <a:pt x="844" y="1023"/>
                </a:cubicBezTo>
                <a:cubicBezTo>
                  <a:pt x="844" y="1004"/>
                  <a:pt x="859" y="989"/>
                  <a:pt x="878" y="989"/>
                </a:cubicBezTo>
                <a:cubicBezTo>
                  <a:pt x="897" y="989"/>
                  <a:pt x="912" y="1004"/>
                  <a:pt x="912" y="1023"/>
                </a:cubicBezTo>
                <a:cubicBezTo>
                  <a:pt x="912" y="1042"/>
                  <a:pt x="897" y="1058"/>
                  <a:pt x="878" y="1058"/>
                </a:cubicBezTo>
                <a:close/>
                <a:moveTo>
                  <a:pt x="878" y="984"/>
                </a:moveTo>
                <a:cubicBezTo>
                  <a:pt x="859" y="984"/>
                  <a:pt x="843" y="968"/>
                  <a:pt x="843" y="948"/>
                </a:cubicBezTo>
                <a:cubicBezTo>
                  <a:pt x="843" y="929"/>
                  <a:pt x="859" y="913"/>
                  <a:pt x="878" y="913"/>
                </a:cubicBezTo>
                <a:cubicBezTo>
                  <a:pt x="897" y="913"/>
                  <a:pt x="913" y="929"/>
                  <a:pt x="913" y="948"/>
                </a:cubicBezTo>
                <a:cubicBezTo>
                  <a:pt x="913" y="968"/>
                  <a:pt x="897" y="984"/>
                  <a:pt x="878" y="984"/>
                </a:cubicBezTo>
                <a:close/>
                <a:moveTo>
                  <a:pt x="878" y="910"/>
                </a:moveTo>
                <a:cubicBezTo>
                  <a:pt x="858" y="910"/>
                  <a:pt x="842" y="893"/>
                  <a:pt x="842" y="873"/>
                </a:cubicBezTo>
                <a:cubicBezTo>
                  <a:pt x="842" y="853"/>
                  <a:pt x="858" y="837"/>
                  <a:pt x="878" y="837"/>
                </a:cubicBezTo>
                <a:cubicBezTo>
                  <a:pt x="898" y="837"/>
                  <a:pt x="914" y="853"/>
                  <a:pt x="914" y="873"/>
                </a:cubicBezTo>
                <a:cubicBezTo>
                  <a:pt x="914" y="893"/>
                  <a:pt x="898" y="910"/>
                  <a:pt x="878" y="910"/>
                </a:cubicBezTo>
                <a:close/>
                <a:moveTo>
                  <a:pt x="952" y="2455"/>
                </a:moveTo>
                <a:cubicBezTo>
                  <a:pt x="948" y="2455"/>
                  <a:pt x="945" y="2452"/>
                  <a:pt x="945" y="2448"/>
                </a:cubicBezTo>
                <a:cubicBezTo>
                  <a:pt x="945" y="2444"/>
                  <a:pt x="948" y="2441"/>
                  <a:pt x="952" y="2441"/>
                </a:cubicBezTo>
                <a:cubicBezTo>
                  <a:pt x="956" y="2441"/>
                  <a:pt x="959" y="2444"/>
                  <a:pt x="959" y="2448"/>
                </a:cubicBezTo>
                <a:cubicBezTo>
                  <a:pt x="959" y="2452"/>
                  <a:pt x="956" y="2455"/>
                  <a:pt x="952" y="2455"/>
                </a:cubicBezTo>
                <a:close/>
                <a:moveTo>
                  <a:pt x="952" y="2382"/>
                </a:moveTo>
                <a:cubicBezTo>
                  <a:pt x="947" y="2382"/>
                  <a:pt x="943" y="2378"/>
                  <a:pt x="943" y="2373"/>
                </a:cubicBezTo>
                <a:cubicBezTo>
                  <a:pt x="943" y="2368"/>
                  <a:pt x="947" y="2364"/>
                  <a:pt x="952" y="2364"/>
                </a:cubicBezTo>
                <a:cubicBezTo>
                  <a:pt x="957" y="2364"/>
                  <a:pt x="961" y="2368"/>
                  <a:pt x="961" y="2373"/>
                </a:cubicBezTo>
                <a:cubicBezTo>
                  <a:pt x="961" y="2378"/>
                  <a:pt x="957" y="2382"/>
                  <a:pt x="952" y="2382"/>
                </a:cubicBezTo>
                <a:close/>
                <a:moveTo>
                  <a:pt x="952" y="2309"/>
                </a:moveTo>
                <a:cubicBezTo>
                  <a:pt x="946" y="2309"/>
                  <a:pt x="941" y="2304"/>
                  <a:pt x="941" y="2298"/>
                </a:cubicBezTo>
                <a:cubicBezTo>
                  <a:pt x="941" y="2292"/>
                  <a:pt x="946" y="2287"/>
                  <a:pt x="952" y="2287"/>
                </a:cubicBezTo>
                <a:cubicBezTo>
                  <a:pt x="958" y="2287"/>
                  <a:pt x="963" y="2292"/>
                  <a:pt x="963" y="2298"/>
                </a:cubicBezTo>
                <a:cubicBezTo>
                  <a:pt x="963" y="2304"/>
                  <a:pt x="958" y="2309"/>
                  <a:pt x="952" y="2309"/>
                </a:cubicBezTo>
                <a:close/>
                <a:moveTo>
                  <a:pt x="952" y="2235"/>
                </a:moveTo>
                <a:cubicBezTo>
                  <a:pt x="945" y="2235"/>
                  <a:pt x="940" y="2229"/>
                  <a:pt x="940" y="2223"/>
                </a:cubicBezTo>
                <a:cubicBezTo>
                  <a:pt x="940" y="2216"/>
                  <a:pt x="945" y="2210"/>
                  <a:pt x="952" y="2210"/>
                </a:cubicBezTo>
                <a:cubicBezTo>
                  <a:pt x="959" y="2210"/>
                  <a:pt x="964" y="2216"/>
                  <a:pt x="964" y="2223"/>
                </a:cubicBezTo>
                <a:cubicBezTo>
                  <a:pt x="964" y="2229"/>
                  <a:pt x="959" y="2235"/>
                  <a:pt x="952" y="2235"/>
                </a:cubicBezTo>
                <a:close/>
                <a:moveTo>
                  <a:pt x="952" y="2162"/>
                </a:moveTo>
                <a:cubicBezTo>
                  <a:pt x="945" y="2162"/>
                  <a:pt x="938" y="2156"/>
                  <a:pt x="938" y="2148"/>
                </a:cubicBezTo>
                <a:cubicBezTo>
                  <a:pt x="938" y="2140"/>
                  <a:pt x="945" y="2134"/>
                  <a:pt x="952" y="2134"/>
                </a:cubicBezTo>
                <a:cubicBezTo>
                  <a:pt x="960" y="2134"/>
                  <a:pt x="966" y="2140"/>
                  <a:pt x="966" y="2148"/>
                </a:cubicBezTo>
                <a:cubicBezTo>
                  <a:pt x="966" y="2156"/>
                  <a:pt x="960" y="2162"/>
                  <a:pt x="952" y="2162"/>
                </a:cubicBezTo>
                <a:close/>
                <a:moveTo>
                  <a:pt x="952" y="2088"/>
                </a:moveTo>
                <a:cubicBezTo>
                  <a:pt x="944" y="2088"/>
                  <a:pt x="937" y="2081"/>
                  <a:pt x="937" y="2073"/>
                </a:cubicBezTo>
                <a:cubicBezTo>
                  <a:pt x="937" y="2064"/>
                  <a:pt x="944" y="2057"/>
                  <a:pt x="952" y="2057"/>
                </a:cubicBezTo>
                <a:cubicBezTo>
                  <a:pt x="960" y="2057"/>
                  <a:pt x="967" y="2064"/>
                  <a:pt x="967" y="2073"/>
                </a:cubicBezTo>
                <a:cubicBezTo>
                  <a:pt x="967" y="2081"/>
                  <a:pt x="960" y="2088"/>
                  <a:pt x="952" y="2088"/>
                </a:cubicBezTo>
                <a:close/>
                <a:moveTo>
                  <a:pt x="952" y="2015"/>
                </a:moveTo>
                <a:cubicBezTo>
                  <a:pt x="943" y="2015"/>
                  <a:pt x="935" y="2007"/>
                  <a:pt x="935" y="1998"/>
                </a:cubicBezTo>
                <a:cubicBezTo>
                  <a:pt x="935" y="1988"/>
                  <a:pt x="943" y="1981"/>
                  <a:pt x="952" y="1981"/>
                </a:cubicBezTo>
                <a:cubicBezTo>
                  <a:pt x="961" y="1981"/>
                  <a:pt x="969" y="1988"/>
                  <a:pt x="969" y="1998"/>
                </a:cubicBezTo>
                <a:cubicBezTo>
                  <a:pt x="969" y="2007"/>
                  <a:pt x="961" y="2015"/>
                  <a:pt x="952" y="2015"/>
                </a:cubicBezTo>
                <a:close/>
                <a:moveTo>
                  <a:pt x="952" y="1941"/>
                </a:moveTo>
                <a:cubicBezTo>
                  <a:pt x="942" y="1941"/>
                  <a:pt x="934" y="1933"/>
                  <a:pt x="934" y="1923"/>
                </a:cubicBezTo>
                <a:cubicBezTo>
                  <a:pt x="934" y="1913"/>
                  <a:pt x="942" y="1904"/>
                  <a:pt x="952" y="1904"/>
                </a:cubicBezTo>
                <a:cubicBezTo>
                  <a:pt x="962" y="1904"/>
                  <a:pt x="970" y="1913"/>
                  <a:pt x="970" y="1923"/>
                </a:cubicBezTo>
                <a:cubicBezTo>
                  <a:pt x="970" y="1933"/>
                  <a:pt x="962" y="1941"/>
                  <a:pt x="952" y="1941"/>
                </a:cubicBezTo>
                <a:close/>
                <a:moveTo>
                  <a:pt x="952" y="1868"/>
                </a:moveTo>
                <a:cubicBezTo>
                  <a:pt x="941" y="1868"/>
                  <a:pt x="932" y="1859"/>
                  <a:pt x="932" y="1848"/>
                </a:cubicBezTo>
                <a:cubicBezTo>
                  <a:pt x="932" y="1837"/>
                  <a:pt x="941" y="1828"/>
                  <a:pt x="952" y="1828"/>
                </a:cubicBezTo>
                <a:cubicBezTo>
                  <a:pt x="963" y="1828"/>
                  <a:pt x="972" y="1837"/>
                  <a:pt x="972" y="1848"/>
                </a:cubicBezTo>
                <a:cubicBezTo>
                  <a:pt x="972" y="1859"/>
                  <a:pt x="963" y="1868"/>
                  <a:pt x="952" y="1868"/>
                </a:cubicBezTo>
                <a:close/>
                <a:moveTo>
                  <a:pt x="952" y="1794"/>
                </a:moveTo>
                <a:cubicBezTo>
                  <a:pt x="940" y="1794"/>
                  <a:pt x="931" y="1785"/>
                  <a:pt x="931" y="1773"/>
                </a:cubicBezTo>
                <a:cubicBezTo>
                  <a:pt x="931" y="1761"/>
                  <a:pt x="940" y="1751"/>
                  <a:pt x="952" y="1751"/>
                </a:cubicBezTo>
                <a:cubicBezTo>
                  <a:pt x="964" y="1751"/>
                  <a:pt x="973" y="1761"/>
                  <a:pt x="973" y="1773"/>
                </a:cubicBezTo>
                <a:cubicBezTo>
                  <a:pt x="973" y="1785"/>
                  <a:pt x="964" y="1794"/>
                  <a:pt x="952" y="1794"/>
                </a:cubicBezTo>
                <a:close/>
                <a:moveTo>
                  <a:pt x="952" y="1721"/>
                </a:moveTo>
                <a:cubicBezTo>
                  <a:pt x="940" y="1721"/>
                  <a:pt x="930" y="1711"/>
                  <a:pt x="930" y="1698"/>
                </a:cubicBezTo>
                <a:cubicBezTo>
                  <a:pt x="930" y="1685"/>
                  <a:pt x="940" y="1675"/>
                  <a:pt x="952" y="1675"/>
                </a:cubicBezTo>
                <a:cubicBezTo>
                  <a:pt x="965" y="1675"/>
                  <a:pt x="975" y="1685"/>
                  <a:pt x="975" y="1698"/>
                </a:cubicBezTo>
                <a:cubicBezTo>
                  <a:pt x="975" y="1711"/>
                  <a:pt x="965" y="1721"/>
                  <a:pt x="952" y="1721"/>
                </a:cubicBezTo>
                <a:close/>
                <a:moveTo>
                  <a:pt x="952" y="1647"/>
                </a:moveTo>
                <a:cubicBezTo>
                  <a:pt x="939" y="1647"/>
                  <a:pt x="928" y="1636"/>
                  <a:pt x="928" y="1623"/>
                </a:cubicBezTo>
                <a:cubicBezTo>
                  <a:pt x="928" y="1610"/>
                  <a:pt x="939" y="1599"/>
                  <a:pt x="952" y="1599"/>
                </a:cubicBezTo>
                <a:cubicBezTo>
                  <a:pt x="965" y="1599"/>
                  <a:pt x="976" y="1610"/>
                  <a:pt x="976" y="1623"/>
                </a:cubicBezTo>
                <a:cubicBezTo>
                  <a:pt x="976" y="1636"/>
                  <a:pt x="965" y="1647"/>
                  <a:pt x="952" y="1647"/>
                </a:cubicBezTo>
                <a:close/>
                <a:moveTo>
                  <a:pt x="952" y="1574"/>
                </a:moveTo>
                <a:cubicBezTo>
                  <a:pt x="938" y="1574"/>
                  <a:pt x="927" y="1562"/>
                  <a:pt x="927" y="1548"/>
                </a:cubicBezTo>
                <a:cubicBezTo>
                  <a:pt x="927" y="1534"/>
                  <a:pt x="938" y="1523"/>
                  <a:pt x="952" y="1523"/>
                </a:cubicBezTo>
                <a:cubicBezTo>
                  <a:pt x="966" y="1523"/>
                  <a:pt x="977" y="1534"/>
                  <a:pt x="977" y="1548"/>
                </a:cubicBezTo>
                <a:cubicBezTo>
                  <a:pt x="977" y="1562"/>
                  <a:pt x="966" y="1574"/>
                  <a:pt x="952" y="1574"/>
                </a:cubicBezTo>
                <a:close/>
                <a:moveTo>
                  <a:pt x="952" y="1500"/>
                </a:moveTo>
                <a:cubicBezTo>
                  <a:pt x="937" y="1500"/>
                  <a:pt x="925" y="1488"/>
                  <a:pt x="925" y="1473"/>
                </a:cubicBezTo>
                <a:cubicBezTo>
                  <a:pt x="925" y="1458"/>
                  <a:pt x="937" y="1446"/>
                  <a:pt x="952" y="1446"/>
                </a:cubicBezTo>
                <a:cubicBezTo>
                  <a:pt x="967" y="1446"/>
                  <a:pt x="979" y="1458"/>
                  <a:pt x="979" y="1473"/>
                </a:cubicBezTo>
                <a:cubicBezTo>
                  <a:pt x="979" y="1488"/>
                  <a:pt x="967" y="1500"/>
                  <a:pt x="952" y="1500"/>
                </a:cubicBezTo>
                <a:close/>
                <a:moveTo>
                  <a:pt x="952" y="1426"/>
                </a:moveTo>
                <a:cubicBezTo>
                  <a:pt x="937" y="1426"/>
                  <a:pt x="924" y="1414"/>
                  <a:pt x="924" y="1398"/>
                </a:cubicBezTo>
                <a:cubicBezTo>
                  <a:pt x="924" y="1382"/>
                  <a:pt x="937" y="1370"/>
                  <a:pt x="952" y="1370"/>
                </a:cubicBezTo>
                <a:cubicBezTo>
                  <a:pt x="967" y="1370"/>
                  <a:pt x="980" y="1382"/>
                  <a:pt x="980" y="1398"/>
                </a:cubicBezTo>
                <a:cubicBezTo>
                  <a:pt x="980" y="1414"/>
                  <a:pt x="967" y="1426"/>
                  <a:pt x="952" y="1426"/>
                </a:cubicBezTo>
                <a:close/>
                <a:moveTo>
                  <a:pt x="952" y="1353"/>
                </a:moveTo>
                <a:cubicBezTo>
                  <a:pt x="936" y="1353"/>
                  <a:pt x="923" y="1339"/>
                  <a:pt x="923" y="1323"/>
                </a:cubicBezTo>
                <a:cubicBezTo>
                  <a:pt x="923" y="1307"/>
                  <a:pt x="936" y="1294"/>
                  <a:pt x="952" y="1294"/>
                </a:cubicBezTo>
                <a:cubicBezTo>
                  <a:pt x="968" y="1294"/>
                  <a:pt x="981" y="1307"/>
                  <a:pt x="981" y="1323"/>
                </a:cubicBezTo>
                <a:cubicBezTo>
                  <a:pt x="981" y="1339"/>
                  <a:pt x="968" y="1353"/>
                  <a:pt x="952" y="1353"/>
                </a:cubicBezTo>
                <a:close/>
                <a:moveTo>
                  <a:pt x="952" y="1279"/>
                </a:moveTo>
                <a:cubicBezTo>
                  <a:pt x="935" y="1279"/>
                  <a:pt x="922" y="1265"/>
                  <a:pt x="922" y="1248"/>
                </a:cubicBezTo>
                <a:cubicBezTo>
                  <a:pt x="922" y="1231"/>
                  <a:pt x="935" y="1217"/>
                  <a:pt x="952" y="1217"/>
                </a:cubicBezTo>
                <a:cubicBezTo>
                  <a:pt x="969" y="1217"/>
                  <a:pt x="982" y="1231"/>
                  <a:pt x="982" y="1248"/>
                </a:cubicBezTo>
                <a:cubicBezTo>
                  <a:pt x="982" y="1265"/>
                  <a:pt x="969" y="1279"/>
                  <a:pt x="952" y="1279"/>
                </a:cubicBezTo>
                <a:close/>
                <a:moveTo>
                  <a:pt x="952" y="1205"/>
                </a:moveTo>
                <a:cubicBezTo>
                  <a:pt x="935" y="1205"/>
                  <a:pt x="921" y="1191"/>
                  <a:pt x="921" y="1173"/>
                </a:cubicBezTo>
                <a:cubicBezTo>
                  <a:pt x="921" y="1156"/>
                  <a:pt x="935" y="1141"/>
                  <a:pt x="952" y="1141"/>
                </a:cubicBezTo>
                <a:cubicBezTo>
                  <a:pt x="970" y="1141"/>
                  <a:pt x="984" y="1156"/>
                  <a:pt x="984" y="1173"/>
                </a:cubicBezTo>
                <a:cubicBezTo>
                  <a:pt x="984" y="1191"/>
                  <a:pt x="970" y="1205"/>
                  <a:pt x="952" y="1205"/>
                </a:cubicBezTo>
                <a:close/>
                <a:moveTo>
                  <a:pt x="952" y="1131"/>
                </a:moveTo>
                <a:cubicBezTo>
                  <a:pt x="934" y="1131"/>
                  <a:pt x="919" y="1117"/>
                  <a:pt x="919" y="1098"/>
                </a:cubicBezTo>
                <a:cubicBezTo>
                  <a:pt x="919" y="1080"/>
                  <a:pt x="934" y="1065"/>
                  <a:pt x="952" y="1065"/>
                </a:cubicBezTo>
                <a:cubicBezTo>
                  <a:pt x="970" y="1065"/>
                  <a:pt x="985" y="1080"/>
                  <a:pt x="985" y="1098"/>
                </a:cubicBezTo>
                <a:cubicBezTo>
                  <a:pt x="985" y="1117"/>
                  <a:pt x="970" y="1131"/>
                  <a:pt x="952" y="1131"/>
                </a:cubicBezTo>
                <a:close/>
                <a:moveTo>
                  <a:pt x="952" y="1058"/>
                </a:moveTo>
                <a:cubicBezTo>
                  <a:pt x="933" y="1058"/>
                  <a:pt x="918" y="1042"/>
                  <a:pt x="918" y="1023"/>
                </a:cubicBezTo>
                <a:cubicBezTo>
                  <a:pt x="918" y="1004"/>
                  <a:pt x="933" y="989"/>
                  <a:pt x="952" y="989"/>
                </a:cubicBezTo>
                <a:cubicBezTo>
                  <a:pt x="971" y="989"/>
                  <a:pt x="986" y="1004"/>
                  <a:pt x="986" y="1023"/>
                </a:cubicBezTo>
                <a:cubicBezTo>
                  <a:pt x="986" y="1042"/>
                  <a:pt x="971" y="1058"/>
                  <a:pt x="952" y="1058"/>
                </a:cubicBezTo>
                <a:close/>
                <a:moveTo>
                  <a:pt x="952" y="984"/>
                </a:moveTo>
                <a:cubicBezTo>
                  <a:pt x="933" y="984"/>
                  <a:pt x="917" y="968"/>
                  <a:pt x="917" y="948"/>
                </a:cubicBezTo>
                <a:cubicBezTo>
                  <a:pt x="917" y="929"/>
                  <a:pt x="933" y="913"/>
                  <a:pt x="952" y="913"/>
                </a:cubicBezTo>
                <a:cubicBezTo>
                  <a:pt x="971" y="913"/>
                  <a:pt x="987" y="929"/>
                  <a:pt x="987" y="948"/>
                </a:cubicBezTo>
                <a:cubicBezTo>
                  <a:pt x="987" y="968"/>
                  <a:pt x="971" y="984"/>
                  <a:pt x="952" y="984"/>
                </a:cubicBezTo>
                <a:close/>
                <a:moveTo>
                  <a:pt x="952" y="910"/>
                </a:moveTo>
                <a:cubicBezTo>
                  <a:pt x="932" y="910"/>
                  <a:pt x="916" y="893"/>
                  <a:pt x="916" y="873"/>
                </a:cubicBezTo>
                <a:cubicBezTo>
                  <a:pt x="916" y="853"/>
                  <a:pt x="932" y="837"/>
                  <a:pt x="952" y="837"/>
                </a:cubicBezTo>
                <a:cubicBezTo>
                  <a:pt x="972" y="837"/>
                  <a:pt x="988" y="853"/>
                  <a:pt x="988" y="873"/>
                </a:cubicBezTo>
                <a:cubicBezTo>
                  <a:pt x="988" y="893"/>
                  <a:pt x="972" y="910"/>
                  <a:pt x="952" y="910"/>
                </a:cubicBezTo>
                <a:close/>
                <a:moveTo>
                  <a:pt x="1026" y="2455"/>
                </a:moveTo>
                <a:cubicBezTo>
                  <a:pt x="1022" y="2455"/>
                  <a:pt x="1019" y="2452"/>
                  <a:pt x="1019" y="2448"/>
                </a:cubicBezTo>
                <a:cubicBezTo>
                  <a:pt x="1019" y="2444"/>
                  <a:pt x="1022" y="2441"/>
                  <a:pt x="1026" y="2441"/>
                </a:cubicBezTo>
                <a:cubicBezTo>
                  <a:pt x="1030" y="2441"/>
                  <a:pt x="1033" y="2444"/>
                  <a:pt x="1033" y="2448"/>
                </a:cubicBezTo>
                <a:cubicBezTo>
                  <a:pt x="1033" y="2452"/>
                  <a:pt x="1030" y="2455"/>
                  <a:pt x="1026" y="2455"/>
                </a:cubicBezTo>
                <a:close/>
                <a:moveTo>
                  <a:pt x="1026" y="2382"/>
                </a:moveTo>
                <a:cubicBezTo>
                  <a:pt x="1021" y="2382"/>
                  <a:pt x="1017" y="2378"/>
                  <a:pt x="1017" y="2373"/>
                </a:cubicBezTo>
                <a:cubicBezTo>
                  <a:pt x="1017" y="2368"/>
                  <a:pt x="1021" y="2364"/>
                  <a:pt x="1026" y="2364"/>
                </a:cubicBezTo>
                <a:cubicBezTo>
                  <a:pt x="1031" y="2364"/>
                  <a:pt x="1035" y="2368"/>
                  <a:pt x="1035" y="2373"/>
                </a:cubicBezTo>
                <a:cubicBezTo>
                  <a:pt x="1035" y="2378"/>
                  <a:pt x="1031" y="2382"/>
                  <a:pt x="1026" y="2382"/>
                </a:cubicBezTo>
                <a:close/>
                <a:moveTo>
                  <a:pt x="1026" y="2309"/>
                </a:moveTo>
                <a:cubicBezTo>
                  <a:pt x="1020" y="2309"/>
                  <a:pt x="1015" y="2304"/>
                  <a:pt x="1015" y="2298"/>
                </a:cubicBezTo>
                <a:cubicBezTo>
                  <a:pt x="1015" y="2292"/>
                  <a:pt x="1020" y="2287"/>
                  <a:pt x="1026" y="2287"/>
                </a:cubicBezTo>
                <a:cubicBezTo>
                  <a:pt x="1032" y="2287"/>
                  <a:pt x="1037" y="2292"/>
                  <a:pt x="1037" y="2298"/>
                </a:cubicBezTo>
                <a:cubicBezTo>
                  <a:pt x="1037" y="2304"/>
                  <a:pt x="1032" y="2309"/>
                  <a:pt x="1026" y="2309"/>
                </a:cubicBezTo>
                <a:close/>
                <a:moveTo>
                  <a:pt x="1026" y="2235"/>
                </a:moveTo>
                <a:cubicBezTo>
                  <a:pt x="1019" y="2235"/>
                  <a:pt x="1014" y="2229"/>
                  <a:pt x="1014" y="2223"/>
                </a:cubicBezTo>
                <a:cubicBezTo>
                  <a:pt x="1014" y="2216"/>
                  <a:pt x="1019" y="2210"/>
                  <a:pt x="1026" y="2210"/>
                </a:cubicBezTo>
                <a:cubicBezTo>
                  <a:pt x="1033" y="2210"/>
                  <a:pt x="1038" y="2216"/>
                  <a:pt x="1038" y="2223"/>
                </a:cubicBezTo>
                <a:cubicBezTo>
                  <a:pt x="1038" y="2229"/>
                  <a:pt x="1033" y="2235"/>
                  <a:pt x="1026" y="2235"/>
                </a:cubicBezTo>
                <a:close/>
                <a:moveTo>
                  <a:pt x="1026" y="2162"/>
                </a:moveTo>
                <a:cubicBezTo>
                  <a:pt x="1018" y="2162"/>
                  <a:pt x="1012" y="2156"/>
                  <a:pt x="1012" y="2148"/>
                </a:cubicBezTo>
                <a:cubicBezTo>
                  <a:pt x="1012" y="2140"/>
                  <a:pt x="1018" y="2134"/>
                  <a:pt x="1026" y="2134"/>
                </a:cubicBezTo>
                <a:cubicBezTo>
                  <a:pt x="1034" y="2134"/>
                  <a:pt x="1040" y="2140"/>
                  <a:pt x="1040" y="2148"/>
                </a:cubicBezTo>
                <a:cubicBezTo>
                  <a:pt x="1040" y="2156"/>
                  <a:pt x="1034" y="2162"/>
                  <a:pt x="1026" y="2162"/>
                </a:cubicBezTo>
                <a:close/>
                <a:moveTo>
                  <a:pt x="1026" y="2088"/>
                </a:moveTo>
                <a:cubicBezTo>
                  <a:pt x="1018" y="2088"/>
                  <a:pt x="1011" y="2081"/>
                  <a:pt x="1011" y="2073"/>
                </a:cubicBezTo>
                <a:cubicBezTo>
                  <a:pt x="1011" y="2064"/>
                  <a:pt x="1018" y="2057"/>
                  <a:pt x="1026" y="2057"/>
                </a:cubicBezTo>
                <a:cubicBezTo>
                  <a:pt x="1034" y="2057"/>
                  <a:pt x="1041" y="2064"/>
                  <a:pt x="1041" y="2073"/>
                </a:cubicBezTo>
                <a:cubicBezTo>
                  <a:pt x="1041" y="2081"/>
                  <a:pt x="1034" y="2088"/>
                  <a:pt x="1026" y="2088"/>
                </a:cubicBezTo>
                <a:close/>
                <a:moveTo>
                  <a:pt x="1026" y="2015"/>
                </a:moveTo>
                <a:cubicBezTo>
                  <a:pt x="1017" y="2015"/>
                  <a:pt x="1009" y="2007"/>
                  <a:pt x="1009" y="1998"/>
                </a:cubicBezTo>
                <a:cubicBezTo>
                  <a:pt x="1009" y="1988"/>
                  <a:pt x="1017" y="1981"/>
                  <a:pt x="1026" y="1981"/>
                </a:cubicBezTo>
                <a:cubicBezTo>
                  <a:pt x="1035" y="1981"/>
                  <a:pt x="1043" y="1988"/>
                  <a:pt x="1043" y="1998"/>
                </a:cubicBezTo>
                <a:cubicBezTo>
                  <a:pt x="1043" y="2007"/>
                  <a:pt x="1035" y="2015"/>
                  <a:pt x="1026" y="2015"/>
                </a:cubicBezTo>
                <a:close/>
                <a:moveTo>
                  <a:pt x="1026" y="1941"/>
                </a:moveTo>
                <a:cubicBezTo>
                  <a:pt x="1016" y="1941"/>
                  <a:pt x="1008" y="1933"/>
                  <a:pt x="1008" y="1923"/>
                </a:cubicBezTo>
                <a:cubicBezTo>
                  <a:pt x="1008" y="1913"/>
                  <a:pt x="1016" y="1904"/>
                  <a:pt x="1026" y="1904"/>
                </a:cubicBezTo>
                <a:cubicBezTo>
                  <a:pt x="1036" y="1904"/>
                  <a:pt x="1044" y="1913"/>
                  <a:pt x="1044" y="1923"/>
                </a:cubicBezTo>
                <a:cubicBezTo>
                  <a:pt x="1044" y="1933"/>
                  <a:pt x="1036" y="1941"/>
                  <a:pt x="1026" y="1941"/>
                </a:cubicBezTo>
                <a:close/>
                <a:moveTo>
                  <a:pt x="1026" y="1868"/>
                </a:moveTo>
                <a:cubicBezTo>
                  <a:pt x="1015" y="1868"/>
                  <a:pt x="1006" y="1859"/>
                  <a:pt x="1006" y="1848"/>
                </a:cubicBezTo>
                <a:cubicBezTo>
                  <a:pt x="1006" y="1837"/>
                  <a:pt x="1015" y="1828"/>
                  <a:pt x="1026" y="1828"/>
                </a:cubicBezTo>
                <a:cubicBezTo>
                  <a:pt x="1037" y="1828"/>
                  <a:pt x="1046" y="1837"/>
                  <a:pt x="1046" y="1848"/>
                </a:cubicBezTo>
                <a:cubicBezTo>
                  <a:pt x="1046" y="1859"/>
                  <a:pt x="1037" y="1868"/>
                  <a:pt x="1026" y="1868"/>
                </a:cubicBezTo>
                <a:close/>
                <a:moveTo>
                  <a:pt x="1026" y="1794"/>
                </a:moveTo>
                <a:cubicBezTo>
                  <a:pt x="1014" y="1794"/>
                  <a:pt x="1005" y="1785"/>
                  <a:pt x="1005" y="1773"/>
                </a:cubicBezTo>
                <a:cubicBezTo>
                  <a:pt x="1005" y="1761"/>
                  <a:pt x="1014" y="1751"/>
                  <a:pt x="1026" y="1751"/>
                </a:cubicBezTo>
                <a:cubicBezTo>
                  <a:pt x="1038" y="1751"/>
                  <a:pt x="1047" y="1761"/>
                  <a:pt x="1047" y="1773"/>
                </a:cubicBezTo>
                <a:cubicBezTo>
                  <a:pt x="1047" y="1785"/>
                  <a:pt x="1038" y="1794"/>
                  <a:pt x="1026" y="1794"/>
                </a:cubicBezTo>
                <a:close/>
                <a:moveTo>
                  <a:pt x="1026" y="1721"/>
                </a:moveTo>
                <a:cubicBezTo>
                  <a:pt x="1013" y="1721"/>
                  <a:pt x="1003" y="1711"/>
                  <a:pt x="1003" y="1698"/>
                </a:cubicBezTo>
                <a:cubicBezTo>
                  <a:pt x="1003" y="1685"/>
                  <a:pt x="1013" y="1675"/>
                  <a:pt x="1026" y="1675"/>
                </a:cubicBezTo>
                <a:cubicBezTo>
                  <a:pt x="1038" y="1675"/>
                  <a:pt x="1048" y="1685"/>
                  <a:pt x="1048" y="1698"/>
                </a:cubicBezTo>
                <a:cubicBezTo>
                  <a:pt x="1048" y="1711"/>
                  <a:pt x="1038" y="1721"/>
                  <a:pt x="1026" y="1721"/>
                </a:cubicBezTo>
                <a:close/>
                <a:moveTo>
                  <a:pt x="1026" y="1647"/>
                </a:moveTo>
                <a:cubicBezTo>
                  <a:pt x="1013" y="1647"/>
                  <a:pt x="1002" y="1636"/>
                  <a:pt x="1002" y="1623"/>
                </a:cubicBezTo>
                <a:cubicBezTo>
                  <a:pt x="1002" y="1610"/>
                  <a:pt x="1013" y="1599"/>
                  <a:pt x="1026" y="1599"/>
                </a:cubicBezTo>
                <a:cubicBezTo>
                  <a:pt x="1039" y="1599"/>
                  <a:pt x="1050" y="1610"/>
                  <a:pt x="1050" y="1623"/>
                </a:cubicBezTo>
                <a:cubicBezTo>
                  <a:pt x="1050" y="1636"/>
                  <a:pt x="1039" y="1647"/>
                  <a:pt x="1026" y="1647"/>
                </a:cubicBezTo>
                <a:close/>
                <a:moveTo>
                  <a:pt x="1026" y="1574"/>
                </a:moveTo>
                <a:cubicBezTo>
                  <a:pt x="1012" y="1574"/>
                  <a:pt x="1001" y="1562"/>
                  <a:pt x="1001" y="1548"/>
                </a:cubicBezTo>
                <a:cubicBezTo>
                  <a:pt x="1001" y="1534"/>
                  <a:pt x="1012" y="1523"/>
                  <a:pt x="1026" y="1523"/>
                </a:cubicBezTo>
                <a:cubicBezTo>
                  <a:pt x="1040" y="1523"/>
                  <a:pt x="1051" y="1534"/>
                  <a:pt x="1051" y="1548"/>
                </a:cubicBezTo>
                <a:cubicBezTo>
                  <a:pt x="1051" y="1562"/>
                  <a:pt x="1040" y="1574"/>
                  <a:pt x="1026" y="1574"/>
                </a:cubicBezTo>
                <a:close/>
                <a:moveTo>
                  <a:pt x="1026" y="1500"/>
                </a:moveTo>
                <a:cubicBezTo>
                  <a:pt x="1011" y="1500"/>
                  <a:pt x="999" y="1488"/>
                  <a:pt x="999" y="1473"/>
                </a:cubicBezTo>
                <a:cubicBezTo>
                  <a:pt x="999" y="1458"/>
                  <a:pt x="1011" y="1446"/>
                  <a:pt x="1026" y="1446"/>
                </a:cubicBezTo>
                <a:cubicBezTo>
                  <a:pt x="1041" y="1446"/>
                  <a:pt x="1053" y="1458"/>
                  <a:pt x="1053" y="1473"/>
                </a:cubicBezTo>
                <a:cubicBezTo>
                  <a:pt x="1053" y="1488"/>
                  <a:pt x="1041" y="1500"/>
                  <a:pt x="1026" y="1500"/>
                </a:cubicBezTo>
                <a:close/>
                <a:moveTo>
                  <a:pt x="1026" y="1426"/>
                </a:moveTo>
                <a:cubicBezTo>
                  <a:pt x="1011" y="1426"/>
                  <a:pt x="998" y="1414"/>
                  <a:pt x="998" y="1398"/>
                </a:cubicBezTo>
                <a:cubicBezTo>
                  <a:pt x="998" y="1382"/>
                  <a:pt x="1011" y="1370"/>
                  <a:pt x="1026" y="1370"/>
                </a:cubicBezTo>
                <a:cubicBezTo>
                  <a:pt x="1041" y="1370"/>
                  <a:pt x="1054" y="1382"/>
                  <a:pt x="1054" y="1398"/>
                </a:cubicBezTo>
                <a:cubicBezTo>
                  <a:pt x="1054" y="1414"/>
                  <a:pt x="1041" y="1426"/>
                  <a:pt x="1026" y="1426"/>
                </a:cubicBezTo>
                <a:close/>
                <a:moveTo>
                  <a:pt x="1026" y="1353"/>
                </a:moveTo>
                <a:cubicBezTo>
                  <a:pt x="1010" y="1353"/>
                  <a:pt x="997" y="1339"/>
                  <a:pt x="997" y="1323"/>
                </a:cubicBezTo>
                <a:cubicBezTo>
                  <a:pt x="997" y="1307"/>
                  <a:pt x="1010" y="1294"/>
                  <a:pt x="1026" y="1294"/>
                </a:cubicBezTo>
                <a:cubicBezTo>
                  <a:pt x="1042" y="1294"/>
                  <a:pt x="1055" y="1307"/>
                  <a:pt x="1055" y="1323"/>
                </a:cubicBezTo>
                <a:cubicBezTo>
                  <a:pt x="1055" y="1339"/>
                  <a:pt x="1042" y="1353"/>
                  <a:pt x="1026" y="1353"/>
                </a:cubicBezTo>
                <a:close/>
                <a:moveTo>
                  <a:pt x="1026" y="1279"/>
                </a:moveTo>
                <a:cubicBezTo>
                  <a:pt x="1009" y="1279"/>
                  <a:pt x="996" y="1265"/>
                  <a:pt x="996" y="1248"/>
                </a:cubicBezTo>
                <a:cubicBezTo>
                  <a:pt x="996" y="1231"/>
                  <a:pt x="1009" y="1217"/>
                  <a:pt x="1026" y="1217"/>
                </a:cubicBezTo>
                <a:cubicBezTo>
                  <a:pt x="1043" y="1217"/>
                  <a:pt x="1056" y="1231"/>
                  <a:pt x="1056" y="1248"/>
                </a:cubicBezTo>
                <a:cubicBezTo>
                  <a:pt x="1056" y="1265"/>
                  <a:pt x="1043" y="1279"/>
                  <a:pt x="1026" y="1279"/>
                </a:cubicBezTo>
                <a:close/>
                <a:moveTo>
                  <a:pt x="1026" y="1205"/>
                </a:moveTo>
                <a:cubicBezTo>
                  <a:pt x="1009" y="1205"/>
                  <a:pt x="994" y="1191"/>
                  <a:pt x="994" y="1173"/>
                </a:cubicBezTo>
                <a:cubicBezTo>
                  <a:pt x="994" y="1156"/>
                  <a:pt x="1009" y="1141"/>
                  <a:pt x="1026" y="1141"/>
                </a:cubicBezTo>
                <a:cubicBezTo>
                  <a:pt x="1043" y="1141"/>
                  <a:pt x="1057" y="1156"/>
                  <a:pt x="1057" y="1173"/>
                </a:cubicBezTo>
                <a:cubicBezTo>
                  <a:pt x="1057" y="1191"/>
                  <a:pt x="1043" y="1205"/>
                  <a:pt x="1026" y="1205"/>
                </a:cubicBezTo>
                <a:close/>
                <a:moveTo>
                  <a:pt x="1026" y="1131"/>
                </a:moveTo>
                <a:cubicBezTo>
                  <a:pt x="1008" y="1131"/>
                  <a:pt x="993" y="1117"/>
                  <a:pt x="993" y="1098"/>
                </a:cubicBezTo>
                <a:cubicBezTo>
                  <a:pt x="993" y="1080"/>
                  <a:pt x="1008" y="1065"/>
                  <a:pt x="1026" y="1065"/>
                </a:cubicBezTo>
                <a:cubicBezTo>
                  <a:pt x="1044" y="1065"/>
                  <a:pt x="1058" y="1080"/>
                  <a:pt x="1058" y="1098"/>
                </a:cubicBezTo>
                <a:cubicBezTo>
                  <a:pt x="1058" y="1117"/>
                  <a:pt x="1044" y="1131"/>
                  <a:pt x="1026" y="1131"/>
                </a:cubicBezTo>
                <a:close/>
                <a:moveTo>
                  <a:pt x="1026" y="1058"/>
                </a:moveTo>
                <a:cubicBezTo>
                  <a:pt x="1007" y="1058"/>
                  <a:pt x="992" y="1042"/>
                  <a:pt x="992" y="1023"/>
                </a:cubicBezTo>
                <a:cubicBezTo>
                  <a:pt x="992" y="1004"/>
                  <a:pt x="1007" y="989"/>
                  <a:pt x="1026" y="989"/>
                </a:cubicBezTo>
                <a:cubicBezTo>
                  <a:pt x="1045" y="989"/>
                  <a:pt x="1060" y="1004"/>
                  <a:pt x="1060" y="1023"/>
                </a:cubicBezTo>
                <a:cubicBezTo>
                  <a:pt x="1060" y="1042"/>
                  <a:pt x="1045" y="1058"/>
                  <a:pt x="1026" y="1058"/>
                </a:cubicBezTo>
                <a:close/>
                <a:moveTo>
                  <a:pt x="1026" y="984"/>
                </a:moveTo>
                <a:cubicBezTo>
                  <a:pt x="1007" y="984"/>
                  <a:pt x="991" y="968"/>
                  <a:pt x="991" y="948"/>
                </a:cubicBezTo>
                <a:cubicBezTo>
                  <a:pt x="991" y="929"/>
                  <a:pt x="1007" y="913"/>
                  <a:pt x="1026" y="913"/>
                </a:cubicBezTo>
                <a:cubicBezTo>
                  <a:pt x="1045" y="913"/>
                  <a:pt x="1061" y="929"/>
                  <a:pt x="1061" y="948"/>
                </a:cubicBezTo>
                <a:cubicBezTo>
                  <a:pt x="1061" y="968"/>
                  <a:pt x="1045" y="984"/>
                  <a:pt x="1026" y="984"/>
                </a:cubicBezTo>
                <a:close/>
                <a:moveTo>
                  <a:pt x="1026" y="910"/>
                </a:moveTo>
                <a:cubicBezTo>
                  <a:pt x="1006" y="910"/>
                  <a:pt x="990" y="893"/>
                  <a:pt x="990" y="873"/>
                </a:cubicBezTo>
                <a:cubicBezTo>
                  <a:pt x="990" y="853"/>
                  <a:pt x="1006" y="837"/>
                  <a:pt x="1026" y="837"/>
                </a:cubicBezTo>
                <a:cubicBezTo>
                  <a:pt x="1046" y="837"/>
                  <a:pt x="1062" y="853"/>
                  <a:pt x="1062" y="873"/>
                </a:cubicBezTo>
                <a:cubicBezTo>
                  <a:pt x="1062" y="893"/>
                  <a:pt x="1046" y="910"/>
                  <a:pt x="1026" y="910"/>
                </a:cubicBezTo>
                <a:close/>
                <a:moveTo>
                  <a:pt x="1100" y="2455"/>
                </a:moveTo>
                <a:cubicBezTo>
                  <a:pt x="1096" y="2455"/>
                  <a:pt x="1093" y="2452"/>
                  <a:pt x="1093" y="2448"/>
                </a:cubicBezTo>
                <a:cubicBezTo>
                  <a:pt x="1093" y="2444"/>
                  <a:pt x="1096" y="2441"/>
                  <a:pt x="1100" y="2441"/>
                </a:cubicBezTo>
                <a:cubicBezTo>
                  <a:pt x="1104" y="2441"/>
                  <a:pt x="1107" y="2444"/>
                  <a:pt x="1107" y="2448"/>
                </a:cubicBezTo>
                <a:cubicBezTo>
                  <a:pt x="1107" y="2452"/>
                  <a:pt x="1104" y="2455"/>
                  <a:pt x="1100" y="2455"/>
                </a:cubicBezTo>
                <a:close/>
                <a:moveTo>
                  <a:pt x="1100" y="2382"/>
                </a:moveTo>
                <a:cubicBezTo>
                  <a:pt x="1095" y="2382"/>
                  <a:pt x="1091" y="2378"/>
                  <a:pt x="1091" y="2373"/>
                </a:cubicBezTo>
                <a:cubicBezTo>
                  <a:pt x="1091" y="2368"/>
                  <a:pt x="1095" y="2364"/>
                  <a:pt x="1100" y="2364"/>
                </a:cubicBezTo>
                <a:cubicBezTo>
                  <a:pt x="1105" y="2364"/>
                  <a:pt x="1109" y="2368"/>
                  <a:pt x="1109" y="2373"/>
                </a:cubicBezTo>
                <a:cubicBezTo>
                  <a:pt x="1109" y="2378"/>
                  <a:pt x="1105" y="2382"/>
                  <a:pt x="1100" y="2382"/>
                </a:cubicBezTo>
                <a:close/>
                <a:moveTo>
                  <a:pt x="1100" y="2309"/>
                </a:moveTo>
                <a:cubicBezTo>
                  <a:pt x="1094" y="2309"/>
                  <a:pt x="1089" y="2304"/>
                  <a:pt x="1089" y="2298"/>
                </a:cubicBezTo>
                <a:cubicBezTo>
                  <a:pt x="1089" y="2292"/>
                  <a:pt x="1094" y="2287"/>
                  <a:pt x="1100" y="2287"/>
                </a:cubicBezTo>
                <a:cubicBezTo>
                  <a:pt x="1106" y="2287"/>
                  <a:pt x="1110" y="2292"/>
                  <a:pt x="1110" y="2298"/>
                </a:cubicBezTo>
                <a:cubicBezTo>
                  <a:pt x="1110" y="2304"/>
                  <a:pt x="1106" y="2309"/>
                  <a:pt x="1100" y="2309"/>
                </a:cubicBezTo>
                <a:close/>
                <a:moveTo>
                  <a:pt x="1100" y="2235"/>
                </a:moveTo>
                <a:cubicBezTo>
                  <a:pt x="1093" y="2235"/>
                  <a:pt x="1088" y="2229"/>
                  <a:pt x="1088" y="2223"/>
                </a:cubicBezTo>
                <a:cubicBezTo>
                  <a:pt x="1088" y="2216"/>
                  <a:pt x="1093" y="2210"/>
                  <a:pt x="1100" y="2210"/>
                </a:cubicBezTo>
                <a:cubicBezTo>
                  <a:pt x="1107" y="2210"/>
                  <a:pt x="1112" y="2216"/>
                  <a:pt x="1112" y="2223"/>
                </a:cubicBezTo>
                <a:cubicBezTo>
                  <a:pt x="1112" y="2229"/>
                  <a:pt x="1107" y="2235"/>
                  <a:pt x="1100" y="2235"/>
                </a:cubicBezTo>
                <a:close/>
                <a:moveTo>
                  <a:pt x="1100" y="2162"/>
                </a:moveTo>
                <a:cubicBezTo>
                  <a:pt x="1092" y="2162"/>
                  <a:pt x="1086" y="2156"/>
                  <a:pt x="1086" y="2148"/>
                </a:cubicBezTo>
                <a:cubicBezTo>
                  <a:pt x="1086" y="2140"/>
                  <a:pt x="1092" y="2134"/>
                  <a:pt x="1100" y="2134"/>
                </a:cubicBezTo>
                <a:cubicBezTo>
                  <a:pt x="1107" y="2134"/>
                  <a:pt x="1114" y="2140"/>
                  <a:pt x="1114" y="2148"/>
                </a:cubicBezTo>
                <a:cubicBezTo>
                  <a:pt x="1114" y="2156"/>
                  <a:pt x="1107" y="2162"/>
                  <a:pt x="1100" y="2162"/>
                </a:cubicBezTo>
                <a:close/>
                <a:moveTo>
                  <a:pt x="1100" y="2088"/>
                </a:moveTo>
                <a:cubicBezTo>
                  <a:pt x="1091" y="2088"/>
                  <a:pt x="1085" y="2081"/>
                  <a:pt x="1085" y="2073"/>
                </a:cubicBezTo>
                <a:cubicBezTo>
                  <a:pt x="1085" y="2064"/>
                  <a:pt x="1091" y="2057"/>
                  <a:pt x="1100" y="2057"/>
                </a:cubicBezTo>
                <a:cubicBezTo>
                  <a:pt x="1108" y="2057"/>
                  <a:pt x="1115" y="2064"/>
                  <a:pt x="1115" y="2073"/>
                </a:cubicBezTo>
                <a:cubicBezTo>
                  <a:pt x="1115" y="2081"/>
                  <a:pt x="1108" y="2088"/>
                  <a:pt x="1100" y="2088"/>
                </a:cubicBezTo>
                <a:close/>
                <a:moveTo>
                  <a:pt x="1100" y="2015"/>
                </a:moveTo>
                <a:cubicBezTo>
                  <a:pt x="1091" y="2015"/>
                  <a:pt x="1083" y="2007"/>
                  <a:pt x="1083" y="1998"/>
                </a:cubicBezTo>
                <a:cubicBezTo>
                  <a:pt x="1083" y="1988"/>
                  <a:pt x="1091" y="1981"/>
                  <a:pt x="1100" y="1981"/>
                </a:cubicBezTo>
                <a:cubicBezTo>
                  <a:pt x="1109" y="1981"/>
                  <a:pt x="1117" y="1988"/>
                  <a:pt x="1117" y="1998"/>
                </a:cubicBezTo>
                <a:cubicBezTo>
                  <a:pt x="1117" y="2007"/>
                  <a:pt x="1109" y="2015"/>
                  <a:pt x="1100" y="2015"/>
                </a:cubicBezTo>
                <a:close/>
                <a:moveTo>
                  <a:pt x="1100" y="1941"/>
                </a:moveTo>
                <a:cubicBezTo>
                  <a:pt x="1090" y="1941"/>
                  <a:pt x="1082" y="1933"/>
                  <a:pt x="1082" y="1923"/>
                </a:cubicBezTo>
                <a:cubicBezTo>
                  <a:pt x="1082" y="1913"/>
                  <a:pt x="1090" y="1904"/>
                  <a:pt x="1100" y="1904"/>
                </a:cubicBezTo>
                <a:cubicBezTo>
                  <a:pt x="1110" y="1904"/>
                  <a:pt x="1118" y="1913"/>
                  <a:pt x="1118" y="1923"/>
                </a:cubicBezTo>
                <a:cubicBezTo>
                  <a:pt x="1118" y="1933"/>
                  <a:pt x="1110" y="1941"/>
                  <a:pt x="1100" y="1941"/>
                </a:cubicBezTo>
                <a:close/>
                <a:moveTo>
                  <a:pt x="1100" y="1868"/>
                </a:moveTo>
                <a:cubicBezTo>
                  <a:pt x="1089" y="1868"/>
                  <a:pt x="1080" y="1859"/>
                  <a:pt x="1080" y="1848"/>
                </a:cubicBezTo>
                <a:cubicBezTo>
                  <a:pt x="1080" y="1837"/>
                  <a:pt x="1089" y="1828"/>
                  <a:pt x="1100" y="1828"/>
                </a:cubicBezTo>
                <a:cubicBezTo>
                  <a:pt x="1111" y="1828"/>
                  <a:pt x="1120" y="1837"/>
                  <a:pt x="1120" y="1848"/>
                </a:cubicBezTo>
                <a:cubicBezTo>
                  <a:pt x="1120" y="1859"/>
                  <a:pt x="1111" y="1868"/>
                  <a:pt x="1100" y="1868"/>
                </a:cubicBezTo>
                <a:close/>
                <a:moveTo>
                  <a:pt x="1100" y="1794"/>
                </a:moveTo>
                <a:cubicBezTo>
                  <a:pt x="1088" y="1794"/>
                  <a:pt x="1079" y="1785"/>
                  <a:pt x="1079" y="1773"/>
                </a:cubicBezTo>
                <a:cubicBezTo>
                  <a:pt x="1079" y="1761"/>
                  <a:pt x="1088" y="1751"/>
                  <a:pt x="1100" y="1751"/>
                </a:cubicBezTo>
                <a:cubicBezTo>
                  <a:pt x="1111" y="1751"/>
                  <a:pt x="1121" y="1761"/>
                  <a:pt x="1121" y="1773"/>
                </a:cubicBezTo>
                <a:cubicBezTo>
                  <a:pt x="1121" y="1785"/>
                  <a:pt x="1111" y="1794"/>
                  <a:pt x="1100" y="1794"/>
                </a:cubicBezTo>
                <a:close/>
                <a:moveTo>
                  <a:pt x="1100" y="1721"/>
                </a:moveTo>
                <a:cubicBezTo>
                  <a:pt x="1087" y="1721"/>
                  <a:pt x="1077" y="1711"/>
                  <a:pt x="1077" y="1698"/>
                </a:cubicBezTo>
                <a:cubicBezTo>
                  <a:pt x="1077" y="1685"/>
                  <a:pt x="1087" y="1675"/>
                  <a:pt x="1100" y="1675"/>
                </a:cubicBezTo>
                <a:cubicBezTo>
                  <a:pt x="1112" y="1675"/>
                  <a:pt x="1122" y="1685"/>
                  <a:pt x="1122" y="1698"/>
                </a:cubicBezTo>
                <a:cubicBezTo>
                  <a:pt x="1122" y="1711"/>
                  <a:pt x="1112" y="1721"/>
                  <a:pt x="1100" y="1721"/>
                </a:cubicBezTo>
                <a:close/>
                <a:moveTo>
                  <a:pt x="1100" y="1647"/>
                </a:moveTo>
                <a:cubicBezTo>
                  <a:pt x="1087" y="1647"/>
                  <a:pt x="1076" y="1636"/>
                  <a:pt x="1076" y="1623"/>
                </a:cubicBezTo>
                <a:cubicBezTo>
                  <a:pt x="1076" y="1610"/>
                  <a:pt x="1087" y="1599"/>
                  <a:pt x="1100" y="1599"/>
                </a:cubicBezTo>
                <a:cubicBezTo>
                  <a:pt x="1113" y="1599"/>
                  <a:pt x="1124" y="1610"/>
                  <a:pt x="1124" y="1623"/>
                </a:cubicBezTo>
                <a:cubicBezTo>
                  <a:pt x="1124" y="1636"/>
                  <a:pt x="1113" y="1647"/>
                  <a:pt x="1100" y="1647"/>
                </a:cubicBezTo>
                <a:close/>
                <a:moveTo>
                  <a:pt x="1100" y="1574"/>
                </a:moveTo>
                <a:cubicBezTo>
                  <a:pt x="1086" y="1574"/>
                  <a:pt x="1075" y="1562"/>
                  <a:pt x="1075" y="1548"/>
                </a:cubicBezTo>
                <a:cubicBezTo>
                  <a:pt x="1075" y="1534"/>
                  <a:pt x="1086" y="1523"/>
                  <a:pt x="1100" y="1523"/>
                </a:cubicBezTo>
                <a:cubicBezTo>
                  <a:pt x="1114" y="1523"/>
                  <a:pt x="1125" y="1534"/>
                  <a:pt x="1125" y="1548"/>
                </a:cubicBezTo>
                <a:cubicBezTo>
                  <a:pt x="1125" y="1562"/>
                  <a:pt x="1114" y="1574"/>
                  <a:pt x="1100" y="1574"/>
                </a:cubicBezTo>
                <a:close/>
                <a:moveTo>
                  <a:pt x="1100" y="1500"/>
                </a:moveTo>
                <a:cubicBezTo>
                  <a:pt x="1085" y="1500"/>
                  <a:pt x="1073" y="1488"/>
                  <a:pt x="1073" y="1473"/>
                </a:cubicBezTo>
                <a:cubicBezTo>
                  <a:pt x="1073" y="1458"/>
                  <a:pt x="1085" y="1446"/>
                  <a:pt x="1100" y="1446"/>
                </a:cubicBezTo>
                <a:cubicBezTo>
                  <a:pt x="1114" y="1446"/>
                  <a:pt x="1126" y="1458"/>
                  <a:pt x="1126" y="1473"/>
                </a:cubicBezTo>
                <a:cubicBezTo>
                  <a:pt x="1126" y="1488"/>
                  <a:pt x="1114" y="1500"/>
                  <a:pt x="1100" y="1500"/>
                </a:cubicBezTo>
                <a:close/>
                <a:moveTo>
                  <a:pt x="1100" y="1426"/>
                </a:moveTo>
                <a:cubicBezTo>
                  <a:pt x="1084" y="1426"/>
                  <a:pt x="1072" y="1414"/>
                  <a:pt x="1072" y="1398"/>
                </a:cubicBezTo>
                <a:cubicBezTo>
                  <a:pt x="1072" y="1382"/>
                  <a:pt x="1084" y="1370"/>
                  <a:pt x="1100" y="1370"/>
                </a:cubicBezTo>
                <a:cubicBezTo>
                  <a:pt x="1115" y="1370"/>
                  <a:pt x="1128" y="1382"/>
                  <a:pt x="1128" y="1398"/>
                </a:cubicBezTo>
                <a:cubicBezTo>
                  <a:pt x="1128" y="1414"/>
                  <a:pt x="1115" y="1426"/>
                  <a:pt x="1100" y="1426"/>
                </a:cubicBezTo>
                <a:close/>
                <a:moveTo>
                  <a:pt x="1100" y="1353"/>
                </a:moveTo>
                <a:cubicBezTo>
                  <a:pt x="1084" y="1353"/>
                  <a:pt x="1071" y="1339"/>
                  <a:pt x="1071" y="1323"/>
                </a:cubicBezTo>
                <a:cubicBezTo>
                  <a:pt x="1071" y="1307"/>
                  <a:pt x="1084" y="1294"/>
                  <a:pt x="1100" y="1294"/>
                </a:cubicBezTo>
                <a:cubicBezTo>
                  <a:pt x="1116" y="1294"/>
                  <a:pt x="1129" y="1307"/>
                  <a:pt x="1129" y="1323"/>
                </a:cubicBezTo>
                <a:cubicBezTo>
                  <a:pt x="1129" y="1339"/>
                  <a:pt x="1116" y="1353"/>
                  <a:pt x="1100" y="1353"/>
                </a:cubicBezTo>
                <a:close/>
                <a:moveTo>
                  <a:pt x="1100" y="1279"/>
                </a:moveTo>
                <a:cubicBezTo>
                  <a:pt x="1083" y="1279"/>
                  <a:pt x="1069" y="1265"/>
                  <a:pt x="1069" y="1248"/>
                </a:cubicBezTo>
                <a:cubicBezTo>
                  <a:pt x="1069" y="1231"/>
                  <a:pt x="1083" y="1217"/>
                  <a:pt x="1100" y="1217"/>
                </a:cubicBezTo>
                <a:cubicBezTo>
                  <a:pt x="1117" y="1217"/>
                  <a:pt x="1130" y="1231"/>
                  <a:pt x="1130" y="1248"/>
                </a:cubicBezTo>
                <a:cubicBezTo>
                  <a:pt x="1130" y="1265"/>
                  <a:pt x="1117" y="1279"/>
                  <a:pt x="1100" y="1279"/>
                </a:cubicBezTo>
                <a:close/>
                <a:moveTo>
                  <a:pt x="1100" y="1205"/>
                </a:moveTo>
                <a:cubicBezTo>
                  <a:pt x="1082" y="1205"/>
                  <a:pt x="1068" y="1191"/>
                  <a:pt x="1068" y="1173"/>
                </a:cubicBezTo>
                <a:cubicBezTo>
                  <a:pt x="1068" y="1156"/>
                  <a:pt x="1082" y="1141"/>
                  <a:pt x="1100" y="1141"/>
                </a:cubicBezTo>
                <a:cubicBezTo>
                  <a:pt x="1117" y="1141"/>
                  <a:pt x="1131" y="1156"/>
                  <a:pt x="1131" y="1173"/>
                </a:cubicBezTo>
                <a:cubicBezTo>
                  <a:pt x="1131" y="1191"/>
                  <a:pt x="1117" y="1205"/>
                  <a:pt x="1100" y="1205"/>
                </a:cubicBezTo>
                <a:close/>
                <a:moveTo>
                  <a:pt x="1100" y="1131"/>
                </a:moveTo>
                <a:cubicBezTo>
                  <a:pt x="1082" y="1131"/>
                  <a:pt x="1067" y="1117"/>
                  <a:pt x="1067" y="1098"/>
                </a:cubicBezTo>
                <a:cubicBezTo>
                  <a:pt x="1067" y="1080"/>
                  <a:pt x="1082" y="1065"/>
                  <a:pt x="1100" y="1065"/>
                </a:cubicBezTo>
                <a:cubicBezTo>
                  <a:pt x="1118" y="1065"/>
                  <a:pt x="1132" y="1080"/>
                  <a:pt x="1132" y="1098"/>
                </a:cubicBezTo>
                <a:cubicBezTo>
                  <a:pt x="1132" y="1117"/>
                  <a:pt x="1118" y="1131"/>
                  <a:pt x="1100" y="1131"/>
                </a:cubicBezTo>
                <a:close/>
                <a:moveTo>
                  <a:pt x="1100" y="1058"/>
                </a:moveTo>
                <a:cubicBezTo>
                  <a:pt x="1081" y="1058"/>
                  <a:pt x="1066" y="1042"/>
                  <a:pt x="1066" y="1023"/>
                </a:cubicBezTo>
                <a:cubicBezTo>
                  <a:pt x="1066" y="1004"/>
                  <a:pt x="1081" y="989"/>
                  <a:pt x="1100" y="989"/>
                </a:cubicBezTo>
                <a:cubicBezTo>
                  <a:pt x="1119" y="989"/>
                  <a:pt x="1134" y="1004"/>
                  <a:pt x="1134" y="1023"/>
                </a:cubicBezTo>
                <a:cubicBezTo>
                  <a:pt x="1134" y="1042"/>
                  <a:pt x="1119" y="1058"/>
                  <a:pt x="1100" y="1058"/>
                </a:cubicBezTo>
                <a:close/>
                <a:moveTo>
                  <a:pt x="1100" y="984"/>
                </a:moveTo>
                <a:cubicBezTo>
                  <a:pt x="1081" y="984"/>
                  <a:pt x="1065" y="968"/>
                  <a:pt x="1065" y="948"/>
                </a:cubicBezTo>
                <a:cubicBezTo>
                  <a:pt x="1065" y="929"/>
                  <a:pt x="1081" y="913"/>
                  <a:pt x="1100" y="913"/>
                </a:cubicBezTo>
                <a:cubicBezTo>
                  <a:pt x="1119" y="913"/>
                  <a:pt x="1135" y="929"/>
                  <a:pt x="1135" y="948"/>
                </a:cubicBezTo>
                <a:cubicBezTo>
                  <a:pt x="1135" y="968"/>
                  <a:pt x="1119" y="984"/>
                  <a:pt x="1100" y="984"/>
                </a:cubicBezTo>
                <a:close/>
                <a:moveTo>
                  <a:pt x="1100" y="910"/>
                </a:moveTo>
                <a:cubicBezTo>
                  <a:pt x="1080" y="910"/>
                  <a:pt x="1064" y="893"/>
                  <a:pt x="1064" y="873"/>
                </a:cubicBezTo>
                <a:cubicBezTo>
                  <a:pt x="1064" y="853"/>
                  <a:pt x="1080" y="837"/>
                  <a:pt x="1100" y="837"/>
                </a:cubicBezTo>
                <a:cubicBezTo>
                  <a:pt x="1120" y="837"/>
                  <a:pt x="1136" y="853"/>
                  <a:pt x="1136" y="873"/>
                </a:cubicBezTo>
                <a:cubicBezTo>
                  <a:pt x="1136" y="893"/>
                  <a:pt x="1120" y="910"/>
                  <a:pt x="1100" y="910"/>
                </a:cubicBezTo>
                <a:close/>
                <a:moveTo>
                  <a:pt x="1174" y="2455"/>
                </a:moveTo>
                <a:cubicBezTo>
                  <a:pt x="1170" y="2455"/>
                  <a:pt x="1167" y="2452"/>
                  <a:pt x="1167" y="2448"/>
                </a:cubicBezTo>
                <a:cubicBezTo>
                  <a:pt x="1167" y="2444"/>
                  <a:pt x="1170" y="2441"/>
                  <a:pt x="1174" y="2441"/>
                </a:cubicBezTo>
                <a:cubicBezTo>
                  <a:pt x="1178" y="2441"/>
                  <a:pt x="1181" y="2444"/>
                  <a:pt x="1181" y="2448"/>
                </a:cubicBezTo>
                <a:cubicBezTo>
                  <a:pt x="1181" y="2452"/>
                  <a:pt x="1178" y="2455"/>
                  <a:pt x="1174" y="2455"/>
                </a:cubicBezTo>
                <a:close/>
                <a:moveTo>
                  <a:pt x="1174" y="2382"/>
                </a:moveTo>
                <a:cubicBezTo>
                  <a:pt x="1169" y="2382"/>
                  <a:pt x="1165" y="2378"/>
                  <a:pt x="1165" y="2373"/>
                </a:cubicBezTo>
                <a:cubicBezTo>
                  <a:pt x="1165" y="2368"/>
                  <a:pt x="1169" y="2364"/>
                  <a:pt x="1174" y="2364"/>
                </a:cubicBezTo>
                <a:cubicBezTo>
                  <a:pt x="1179" y="2364"/>
                  <a:pt x="1183" y="2368"/>
                  <a:pt x="1183" y="2373"/>
                </a:cubicBezTo>
                <a:cubicBezTo>
                  <a:pt x="1183" y="2378"/>
                  <a:pt x="1179" y="2382"/>
                  <a:pt x="1174" y="2382"/>
                </a:cubicBezTo>
                <a:close/>
                <a:moveTo>
                  <a:pt x="1174" y="2309"/>
                </a:moveTo>
                <a:cubicBezTo>
                  <a:pt x="1168" y="2309"/>
                  <a:pt x="1163" y="2304"/>
                  <a:pt x="1163" y="2298"/>
                </a:cubicBezTo>
                <a:cubicBezTo>
                  <a:pt x="1163" y="2292"/>
                  <a:pt x="1168" y="2287"/>
                  <a:pt x="1174" y="2287"/>
                </a:cubicBezTo>
                <a:cubicBezTo>
                  <a:pt x="1180" y="2287"/>
                  <a:pt x="1184" y="2292"/>
                  <a:pt x="1184" y="2298"/>
                </a:cubicBezTo>
                <a:cubicBezTo>
                  <a:pt x="1184" y="2304"/>
                  <a:pt x="1180" y="2309"/>
                  <a:pt x="1174" y="2309"/>
                </a:cubicBezTo>
                <a:close/>
                <a:moveTo>
                  <a:pt x="1174" y="2235"/>
                </a:moveTo>
                <a:cubicBezTo>
                  <a:pt x="1167" y="2235"/>
                  <a:pt x="1162" y="2229"/>
                  <a:pt x="1162" y="2223"/>
                </a:cubicBezTo>
                <a:cubicBezTo>
                  <a:pt x="1162" y="2216"/>
                  <a:pt x="1167" y="2210"/>
                  <a:pt x="1174" y="2210"/>
                </a:cubicBezTo>
                <a:cubicBezTo>
                  <a:pt x="1180" y="2210"/>
                  <a:pt x="1186" y="2216"/>
                  <a:pt x="1186" y="2223"/>
                </a:cubicBezTo>
                <a:cubicBezTo>
                  <a:pt x="1186" y="2229"/>
                  <a:pt x="1180" y="2235"/>
                  <a:pt x="1174" y="2235"/>
                </a:cubicBezTo>
                <a:close/>
                <a:moveTo>
                  <a:pt x="1174" y="2162"/>
                </a:moveTo>
                <a:cubicBezTo>
                  <a:pt x="1166" y="2162"/>
                  <a:pt x="1160" y="2156"/>
                  <a:pt x="1160" y="2148"/>
                </a:cubicBezTo>
                <a:cubicBezTo>
                  <a:pt x="1160" y="2140"/>
                  <a:pt x="1166" y="2134"/>
                  <a:pt x="1174" y="2134"/>
                </a:cubicBezTo>
                <a:cubicBezTo>
                  <a:pt x="1181" y="2134"/>
                  <a:pt x="1187" y="2140"/>
                  <a:pt x="1187" y="2148"/>
                </a:cubicBezTo>
                <a:cubicBezTo>
                  <a:pt x="1187" y="2156"/>
                  <a:pt x="1181" y="2162"/>
                  <a:pt x="1174" y="2162"/>
                </a:cubicBezTo>
                <a:close/>
                <a:moveTo>
                  <a:pt x="1174" y="2088"/>
                </a:moveTo>
                <a:cubicBezTo>
                  <a:pt x="1165" y="2088"/>
                  <a:pt x="1159" y="2081"/>
                  <a:pt x="1159" y="2073"/>
                </a:cubicBezTo>
                <a:cubicBezTo>
                  <a:pt x="1159" y="2064"/>
                  <a:pt x="1165" y="2057"/>
                  <a:pt x="1174" y="2057"/>
                </a:cubicBezTo>
                <a:cubicBezTo>
                  <a:pt x="1182" y="2057"/>
                  <a:pt x="1189" y="2064"/>
                  <a:pt x="1189" y="2073"/>
                </a:cubicBezTo>
                <a:cubicBezTo>
                  <a:pt x="1189" y="2081"/>
                  <a:pt x="1182" y="2088"/>
                  <a:pt x="1174" y="2088"/>
                </a:cubicBezTo>
                <a:close/>
                <a:moveTo>
                  <a:pt x="1174" y="2015"/>
                </a:moveTo>
                <a:cubicBezTo>
                  <a:pt x="1164" y="2015"/>
                  <a:pt x="1157" y="2007"/>
                  <a:pt x="1157" y="1998"/>
                </a:cubicBezTo>
                <a:cubicBezTo>
                  <a:pt x="1157" y="1988"/>
                  <a:pt x="1164" y="1981"/>
                  <a:pt x="1174" y="1981"/>
                </a:cubicBezTo>
                <a:cubicBezTo>
                  <a:pt x="1183" y="1981"/>
                  <a:pt x="1191" y="1988"/>
                  <a:pt x="1191" y="1998"/>
                </a:cubicBezTo>
                <a:cubicBezTo>
                  <a:pt x="1191" y="2007"/>
                  <a:pt x="1183" y="2015"/>
                  <a:pt x="1174" y="2015"/>
                </a:cubicBezTo>
                <a:close/>
                <a:moveTo>
                  <a:pt x="1174" y="1941"/>
                </a:moveTo>
                <a:cubicBezTo>
                  <a:pt x="1164" y="1941"/>
                  <a:pt x="1155" y="1933"/>
                  <a:pt x="1155" y="1923"/>
                </a:cubicBezTo>
                <a:cubicBezTo>
                  <a:pt x="1155" y="1913"/>
                  <a:pt x="1164" y="1904"/>
                  <a:pt x="1174" y="1904"/>
                </a:cubicBezTo>
                <a:cubicBezTo>
                  <a:pt x="1184" y="1904"/>
                  <a:pt x="1192" y="1913"/>
                  <a:pt x="1192" y="1923"/>
                </a:cubicBezTo>
                <a:cubicBezTo>
                  <a:pt x="1192" y="1933"/>
                  <a:pt x="1184" y="1941"/>
                  <a:pt x="1174" y="1941"/>
                </a:cubicBezTo>
                <a:close/>
                <a:moveTo>
                  <a:pt x="1174" y="1868"/>
                </a:moveTo>
                <a:cubicBezTo>
                  <a:pt x="1163" y="1868"/>
                  <a:pt x="1154" y="1859"/>
                  <a:pt x="1154" y="1848"/>
                </a:cubicBezTo>
                <a:cubicBezTo>
                  <a:pt x="1154" y="1837"/>
                  <a:pt x="1163" y="1828"/>
                  <a:pt x="1174" y="1828"/>
                </a:cubicBezTo>
                <a:cubicBezTo>
                  <a:pt x="1185" y="1828"/>
                  <a:pt x="1194" y="1837"/>
                  <a:pt x="1194" y="1848"/>
                </a:cubicBezTo>
                <a:cubicBezTo>
                  <a:pt x="1194" y="1859"/>
                  <a:pt x="1185" y="1868"/>
                  <a:pt x="1174" y="1868"/>
                </a:cubicBezTo>
                <a:close/>
                <a:moveTo>
                  <a:pt x="1174" y="1794"/>
                </a:moveTo>
                <a:cubicBezTo>
                  <a:pt x="1162" y="1794"/>
                  <a:pt x="1153" y="1785"/>
                  <a:pt x="1153" y="1773"/>
                </a:cubicBezTo>
                <a:cubicBezTo>
                  <a:pt x="1153" y="1761"/>
                  <a:pt x="1162" y="1751"/>
                  <a:pt x="1174" y="1751"/>
                </a:cubicBezTo>
                <a:cubicBezTo>
                  <a:pt x="1185" y="1751"/>
                  <a:pt x="1195" y="1761"/>
                  <a:pt x="1195" y="1773"/>
                </a:cubicBezTo>
                <a:cubicBezTo>
                  <a:pt x="1195" y="1785"/>
                  <a:pt x="1185" y="1794"/>
                  <a:pt x="1174" y="1794"/>
                </a:cubicBezTo>
                <a:close/>
                <a:moveTo>
                  <a:pt x="1174" y="1721"/>
                </a:moveTo>
                <a:cubicBezTo>
                  <a:pt x="1161" y="1721"/>
                  <a:pt x="1151" y="1711"/>
                  <a:pt x="1151" y="1698"/>
                </a:cubicBezTo>
                <a:cubicBezTo>
                  <a:pt x="1151" y="1685"/>
                  <a:pt x="1161" y="1675"/>
                  <a:pt x="1174" y="1675"/>
                </a:cubicBezTo>
                <a:cubicBezTo>
                  <a:pt x="1186" y="1675"/>
                  <a:pt x="1196" y="1685"/>
                  <a:pt x="1196" y="1698"/>
                </a:cubicBezTo>
                <a:cubicBezTo>
                  <a:pt x="1196" y="1711"/>
                  <a:pt x="1186" y="1721"/>
                  <a:pt x="1174" y="1721"/>
                </a:cubicBezTo>
                <a:close/>
                <a:moveTo>
                  <a:pt x="1174" y="1647"/>
                </a:moveTo>
                <a:cubicBezTo>
                  <a:pt x="1161" y="1647"/>
                  <a:pt x="1150" y="1636"/>
                  <a:pt x="1150" y="1623"/>
                </a:cubicBezTo>
                <a:cubicBezTo>
                  <a:pt x="1150" y="1610"/>
                  <a:pt x="1161" y="1599"/>
                  <a:pt x="1174" y="1599"/>
                </a:cubicBezTo>
                <a:cubicBezTo>
                  <a:pt x="1187" y="1599"/>
                  <a:pt x="1197" y="1610"/>
                  <a:pt x="1197" y="1623"/>
                </a:cubicBezTo>
                <a:cubicBezTo>
                  <a:pt x="1197" y="1636"/>
                  <a:pt x="1187" y="1647"/>
                  <a:pt x="1174" y="1647"/>
                </a:cubicBezTo>
                <a:close/>
                <a:moveTo>
                  <a:pt x="1174" y="1574"/>
                </a:moveTo>
                <a:cubicBezTo>
                  <a:pt x="1160" y="1574"/>
                  <a:pt x="1149" y="1562"/>
                  <a:pt x="1149" y="1548"/>
                </a:cubicBezTo>
                <a:cubicBezTo>
                  <a:pt x="1149" y="1534"/>
                  <a:pt x="1160" y="1523"/>
                  <a:pt x="1174" y="1523"/>
                </a:cubicBezTo>
                <a:cubicBezTo>
                  <a:pt x="1188" y="1523"/>
                  <a:pt x="1199" y="1534"/>
                  <a:pt x="1199" y="1548"/>
                </a:cubicBezTo>
                <a:cubicBezTo>
                  <a:pt x="1199" y="1562"/>
                  <a:pt x="1188" y="1574"/>
                  <a:pt x="1174" y="1574"/>
                </a:cubicBezTo>
                <a:close/>
                <a:moveTo>
                  <a:pt x="1174" y="1500"/>
                </a:moveTo>
                <a:cubicBezTo>
                  <a:pt x="1159" y="1500"/>
                  <a:pt x="1147" y="1488"/>
                  <a:pt x="1147" y="1473"/>
                </a:cubicBezTo>
                <a:cubicBezTo>
                  <a:pt x="1147" y="1458"/>
                  <a:pt x="1159" y="1446"/>
                  <a:pt x="1174" y="1446"/>
                </a:cubicBezTo>
                <a:cubicBezTo>
                  <a:pt x="1188" y="1446"/>
                  <a:pt x="1200" y="1458"/>
                  <a:pt x="1200" y="1473"/>
                </a:cubicBezTo>
                <a:cubicBezTo>
                  <a:pt x="1200" y="1488"/>
                  <a:pt x="1188" y="1500"/>
                  <a:pt x="1174" y="1500"/>
                </a:cubicBezTo>
                <a:close/>
                <a:moveTo>
                  <a:pt x="1174" y="1426"/>
                </a:moveTo>
                <a:cubicBezTo>
                  <a:pt x="1158" y="1426"/>
                  <a:pt x="1146" y="1414"/>
                  <a:pt x="1146" y="1398"/>
                </a:cubicBezTo>
                <a:cubicBezTo>
                  <a:pt x="1146" y="1382"/>
                  <a:pt x="1158" y="1370"/>
                  <a:pt x="1174" y="1370"/>
                </a:cubicBezTo>
                <a:cubicBezTo>
                  <a:pt x="1189" y="1370"/>
                  <a:pt x="1202" y="1382"/>
                  <a:pt x="1202" y="1398"/>
                </a:cubicBezTo>
                <a:cubicBezTo>
                  <a:pt x="1202" y="1414"/>
                  <a:pt x="1189" y="1426"/>
                  <a:pt x="1174" y="1426"/>
                </a:cubicBezTo>
                <a:close/>
                <a:moveTo>
                  <a:pt x="1174" y="1353"/>
                </a:moveTo>
                <a:cubicBezTo>
                  <a:pt x="1158" y="1353"/>
                  <a:pt x="1145" y="1339"/>
                  <a:pt x="1145" y="1323"/>
                </a:cubicBezTo>
                <a:cubicBezTo>
                  <a:pt x="1145" y="1307"/>
                  <a:pt x="1158" y="1294"/>
                  <a:pt x="1174" y="1294"/>
                </a:cubicBezTo>
                <a:cubicBezTo>
                  <a:pt x="1190" y="1294"/>
                  <a:pt x="1203" y="1307"/>
                  <a:pt x="1203" y="1323"/>
                </a:cubicBezTo>
                <a:cubicBezTo>
                  <a:pt x="1203" y="1339"/>
                  <a:pt x="1190" y="1353"/>
                  <a:pt x="1174" y="1353"/>
                </a:cubicBezTo>
                <a:close/>
                <a:moveTo>
                  <a:pt x="1174" y="1279"/>
                </a:moveTo>
                <a:cubicBezTo>
                  <a:pt x="1157" y="1279"/>
                  <a:pt x="1143" y="1265"/>
                  <a:pt x="1143" y="1248"/>
                </a:cubicBezTo>
                <a:cubicBezTo>
                  <a:pt x="1143" y="1231"/>
                  <a:pt x="1157" y="1217"/>
                  <a:pt x="1174" y="1217"/>
                </a:cubicBezTo>
                <a:cubicBezTo>
                  <a:pt x="1190" y="1217"/>
                  <a:pt x="1204" y="1231"/>
                  <a:pt x="1204" y="1248"/>
                </a:cubicBezTo>
                <a:cubicBezTo>
                  <a:pt x="1204" y="1265"/>
                  <a:pt x="1190" y="1279"/>
                  <a:pt x="1174" y="1279"/>
                </a:cubicBezTo>
                <a:close/>
                <a:moveTo>
                  <a:pt x="1174" y="1205"/>
                </a:moveTo>
                <a:cubicBezTo>
                  <a:pt x="1156" y="1205"/>
                  <a:pt x="1142" y="1191"/>
                  <a:pt x="1142" y="1173"/>
                </a:cubicBezTo>
                <a:cubicBezTo>
                  <a:pt x="1142" y="1156"/>
                  <a:pt x="1156" y="1141"/>
                  <a:pt x="1174" y="1141"/>
                </a:cubicBezTo>
                <a:cubicBezTo>
                  <a:pt x="1191" y="1141"/>
                  <a:pt x="1205" y="1156"/>
                  <a:pt x="1205" y="1173"/>
                </a:cubicBezTo>
                <a:cubicBezTo>
                  <a:pt x="1205" y="1191"/>
                  <a:pt x="1191" y="1205"/>
                  <a:pt x="1174" y="1205"/>
                </a:cubicBezTo>
                <a:close/>
                <a:moveTo>
                  <a:pt x="1174" y="1131"/>
                </a:moveTo>
                <a:cubicBezTo>
                  <a:pt x="1156" y="1131"/>
                  <a:pt x="1141" y="1117"/>
                  <a:pt x="1141" y="1098"/>
                </a:cubicBezTo>
                <a:cubicBezTo>
                  <a:pt x="1141" y="1080"/>
                  <a:pt x="1156" y="1065"/>
                  <a:pt x="1174" y="1065"/>
                </a:cubicBezTo>
                <a:cubicBezTo>
                  <a:pt x="1192" y="1065"/>
                  <a:pt x="1206" y="1080"/>
                  <a:pt x="1206" y="1098"/>
                </a:cubicBezTo>
                <a:cubicBezTo>
                  <a:pt x="1206" y="1117"/>
                  <a:pt x="1192" y="1131"/>
                  <a:pt x="1174" y="1131"/>
                </a:cubicBezTo>
                <a:close/>
                <a:moveTo>
                  <a:pt x="1174" y="1058"/>
                </a:moveTo>
                <a:cubicBezTo>
                  <a:pt x="1155" y="1058"/>
                  <a:pt x="1140" y="1042"/>
                  <a:pt x="1140" y="1023"/>
                </a:cubicBezTo>
                <a:cubicBezTo>
                  <a:pt x="1140" y="1004"/>
                  <a:pt x="1155" y="989"/>
                  <a:pt x="1174" y="989"/>
                </a:cubicBezTo>
                <a:cubicBezTo>
                  <a:pt x="1192" y="989"/>
                  <a:pt x="1207" y="1004"/>
                  <a:pt x="1207" y="1023"/>
                </a:cubicBezTo>
                <a:cubicBezTo>
                  <a:pt x="1207" y="1042"/>
                  <a:pt x="1192" y="1058"/>
                  <a:pt x="1174" y="1058"/>
                </a:cubicBezTo>
                <a:close/>
                <a:moveTo>
                  <a:pt x="1174" y="984"/>
                </a:moveTo>
                <a:cubicBezTo>
                  <a:pt x="1154" y="984"/>
                  <a:pt x="1139" y="968"/>
                  <a:pt x="1139" y="948"/>
                </a:cubicBezTo>
                <a:cubicBezTo>
                  <a:pt x="1139" y="929"/>
                  <a:pt x="1154" y="913"/>
                  <a:pt x="1174" y="913"/>
                </a:cubicBezTo>
                <a:cubicBezTo>
                  <a:pt x="1193" y="913"/>
                  <a:pt x="1209" y="929"/>
                  <a:pt x="1209" y="948"/>
                </a:cubicBezTo>
                <a:cubicBezTo>
                  <a:pt x="1209" y="968"/>
                  <a:pt x="1193" y="984"/>
                  <a:pt x="1174" y="984"/>
                </a:cubicBezTo>
                <a:close/>
                <a:moveTo>
                  <a:pt x="1174" y="910"/>
                </a:moveTo>
                <a:cubicBezTo>
                  <a:pt x="1154" y="910"/>
                  <a:pt x="1138" y="893"/>
                  <a:pt x="1138" y="873"/>
                </a:cubicBezTo>
                <a:cubicBezTo>
                  <a:pt x="1138" y="853"/>
                  <a:pt x="1154" y="837"/>
                  <a:pt x="1174" y="837"/>
                </a:cubicBezTo>
                <a:cubicBezTo>
                  <a:pt x="1193" y="837"/>
                  <a:pt x="1210" y="853"/>
                  <a:pt x="1210" y="873"/>
                </a:cubicBezTo>
                <a:cubicBezTo>
                  <a:pt x="1210" y="893"/>
                  <a:pt x="1193" y="910"/>
                  <a:pt x="1174" y="910"/>
                </a:cubicBezTo>
                <a:close/>
                <a:moveTo>
                  <a:pt x="1248" y="2455"/>
                </a:moveTo>
                <a:cubicBezTo>
                  <a:pt x="1244" y="2455"/>
                  <a:pt x="1241" y="2452"/>
                  <a:pt x="1241" y="2448"/>
                </a:cubicBezTo>
                <a:cubicBezTo>
                  <a:pt x="1241" y="2444"/>
                  <a:pt x="1244" y="2441"/>
                  <a:pt x="1248" y="2441"/>
                </a:cubicBezTo>
                <a:cubicBezTo>
                  <a:pt x="1251" y="2441"/>
                  <a:pt x="1255" y="2444"/>
                  <a:pt x="1255" y="2448"/>
                </a:cubicBezTo>
                <a:cubicBezTo>
                  <a:pt x="1255" y="2452"/>
                  <a:pt x="1251" y="2455"/>
                  <a:pt x="1248" y="2455"/>
                </a:cubicBezTo>
                <a:close/>
                <a:moveTo>
                  <a:pt x="1248" y="2382"/>
                </a:moveTo>
                <a:cubicBezTo>
                  <a:pt x="1243" y="2382"/>
                  <a:pt x="1239" y="2378"/>
                  <a:pt x="1239" y="2373"/>
                </a:cubicBezTo>
                <a:cubicBezTo>
                  <a:pt x="1239" y="2368"/>
                  <a:pt x="1243" y="2364"/>
                  <a:pt x="1248" y="2364"/>
                </a:cubicBezTo>
                <a:cubicBezTo>
                  <a:pt x="1252" y="2364"/>
                  <a:pt x="1256" y="2368"/>
                  <a:pt x="1256" y="2373"/>
                </a:cubicBezTo>
                <a:cubicBezTo>
                  <a:pt x="1256" y="2378"/>
                  <a:pt x="1252" y="2382"/>
                  <a:pt x="1248" y="2382"/>
                </a:cubicBezTo>
                <a:close/>
                <a:moveTo>
                  <a:pt x="1248" y="2309"/>
                </a:moveTo>
                <a:cubicBezTo>
                  <a:pt x="1242" y="2309"/>
                  <a:pt x="1237" y="2304"/>
                  <a:pt x="1237" y="2298"/>
                </a:cubicBezTo>
                <a:cubicBezTo>
                  <a:pt x="1237" y="2292"/>
                  <a:pt x="1242" y="2287"/>
                  <a:pt x="1248" y="2287"/>
                </a:cubicBezTo>
                <a:cubicBezTo>
                  <a:pt x="1253" y="2287"/>
                  <a:pt x="1258" y="2292"/>
                  <a:pt x="1258" y="2298"/>
                </a:cubicBezTo>
                <a:cubicBezTo>
                  <a:pt x="1258" y="2304"/>
                  <a:pt x="1253" y="2309"/>
                  <a:pt x="1248" y="2309"/>
                </a:cubicBezTo>
                <a:close/>
                <a:moveTo>
                  <a:pt x="1248" y="2235"/>
                </a:moveTo>
                <a:cubicBezTo>
                  <a:pt x="1241" y="2235"/>
                  <a:pt x="1235" y="2229"/>
                  <a:pt x="1235" y="2223"/>
                </a:cubicBezTo>
                <a:cubicBezTo>
                  <a:pt x="1235" y="2216"/>
                  <a:pt x="1241" y="2210"/>
                  <a:pt x="1248" y="2210"/>
                </a:cubicBezTo>
                <a:cubicBezTo>
                  <a:pt x="1254" y="2210"/>
                  <a:pt x="1260" y="2216"/>
                  <a:pt x="1260" y="2223"/>
                </a:cubicBezTo>
                <a:cubicBezTo>
                  <a:pt x="1260" y="2229"/>
                  <a:pt x="1254" y="2235"/>
                  <a:pt x="1248" y="2235"/>
                </a:cubicBezTo>
                <a:close/>
                <a:moveTo>
                  <a:pt x="1248" y="2162"/>
                </a:moveTo>
                <a:cubicBezTo>
                  <a:pt x="1240" y="2162"/>
                  <a:pt x="1234" y="2156"/>
                  <a:pt x="1234" y="2148"/>
                </a:cubicBezTo>
                <a:cubicBezTo>
                  <a:pt x="1234" y="2140"/>
                  <a:pt x="1240" y="2134"/>
                  <a:pt x="1248" y="2134"/>
                </a:cubicBezTo>
                <a:cubicBezTo>
                  <a:pt x="1255" y="2134"/>
                  <a:pt x="1261" y="2140"/>
                  <a:pt x="1261" y="2148"/>
                </a:cubicBezTo>
                <a:cubicBezTo>
                  <a:pt x="1261" y="2156"/>
                  <a:pt x="1255" y="2162"/>
                  <a:pt x="1248" y="2162"/>
                </a:cubicBezTo>
                <a:close/>
                <a:moveTo>
                  <a:pt x="1248" y="2088"/>
                </a:moveTo>
                <a:cubicBezTo>
                  <a:pt x="1239" y="2088"/>
                  <a:pt x="1232" y="2081"/>
                  <a:pt x="1232" y="2073"/>
                </a:cubicBezTo>
                <a:cubicBezTo>
                  <a:pt x="1232" y="2064"/>
                  <a:pt x="1239" y="2057"/>
                  <a:pt x="1248" y="2057"/>
                </a:cubicBezTo>
                <a:cubicBezTo>
                  <a:pt x="1256" y="2057"/>
                  <a:pt x="1263" y="2064"/>
                  <a:pt x="1263" y="2073"/>
                </a:cubicBezTo>
                <a:cubicBezTo>
                  <a:pt x="1263" y="2081"/>
                  <a:pt x="1256" y="2088"/>
                  <a:pt x="1248" y="2088"/>
                </a:cubicBezTo>
                <a:close/>
                <a:moveTo>
                  <a:pt x="1248" y="2015"/>
                </a:moveTo>
                <a:cubicBezTo>
                  <a:pt x="1238" y="2015"/>
                  <a:pt x="1231" y="2007"/>
                  <a:pt x="1231" y="1998"/>
                </a:cubicBezTo>
                <a:cubicBezTo>
                  <a:pt x="1231" y="1988"/>
                  <a:pt x="1238" y="1981"/>
                  <a:pt x="1248" y="1981"/>
                </a:cubicBezTo>
                <a:cubicBezTo>
                  <a:pt x="1257" y="1981"/>
                  <a:pt x="1264" y="1988"/>
                  <a:pt x="1264" y="1998"/>
                </a:cubicBezTo>
                <a:cubicBezTo>
                  <a:pt x="1264" y="2007"/>
                  <a:pt x="1257" y="2015"/>
                  <a:pt x="1248" y="2015"/>
                </a:cubicBezTo>
                <a:close/>
                <a:moveTo>
                  <a:pt x="1248" y="1941"/>
                </a:moveTo>
                <a:cubicBezTo>
                  <a:pt x="1237" y="1941"/>
                  <a:pt x="1229" y="1933"/>
                  <a:pt x="1229" y="1923"/>
                </a:cubicBezTo>
                <a:cubicBezTo>
                  <a:pt x="1229" y="1913"/>
                  <a:pt x="1237" y="1904"/>
                  <a:pt x="1248" y="1904"/>
                </a:cubicBezTo>
                <a:cubicBezTo>
                  <a:pt x="1258" y="1904"/>
                  <a:pt x="1266" y="1913"/>
                  <a:pt x="1266" y="1923"/>
                </a:cubicBezTo>
                <a:cubicBezTo>
                  <a:pt x="1266" y="1933"/>
                  <a:pt x="1258" y="1941"/>
                  <a:pt x="1248" y="1941"/>
                </a:cubicBezTo>
                <a:close/>
                <a:moveTo>
                  <a:pt x="1248" y="1868"/>
                </a:moveTo>
                <a:cubicBezTo>
                  <a:pt x="1237" y="1868"/>
                  <a:pt x="1228" y="1859"/>
                  <a:pt x="1228" y="1848"/>
                </a:cubicBezTo>
                <a:cubicBezTo>
                  <a:pt x="1228" y="1837"/>
                  <a:pt x="1237" y="1828"/>
                  <a:pt x="1248" y="1828"/>
                </a:cubicBezTo>
                <a:cubicBezTo>
                  <a:pt x="1259" y="1828"/>
                  <a:pt x="1267" y="1837"/>
                  <a:pt x="1267" y="1848"/>
                </a:cubicBezTo>
                <a:cubicBezTo>
                  <a:pt x="1267" y="1859"/>
                  <a:pt x="1259" y="1868"/>
                  <a:pt x="1248" y="1868"/>
                </a:cubicBezTo>
                <a:close/>
                <a:moveTo>
                  <a:pt x="1248" y="1794"/>
                </a:moveTo>
                <a:cubicBezTo>
                  <a:pt x="1236" y="1794"/>
                  <a:pt x="1227" y="1785"/>
                  <a:pt x="1227" y="1773"/>
                </a:cubicBezTo>
                <a:cubicBezTo>
                  <a:pt x="1227" y="1761"/>
                  <a:pt x="1236" y="1751"/>
                  <a:pt x="1248" y="1751"/>
                </a:cubicBezTo>
                <a:cubicBezTo>
                  <a:pt x="1259" y="1751"/>
                  <a:pt x="1269" y="1761"/>
                  <a:pt x="1269" y="1773"/>
                </a:cubicBezTo>
                <a:cubicBezTo>
                  <a:pt x="1269" y="1785"/>
                  <a:pt x="1259" y="1794"/>
                  <a:pt x="1248" y="1794"/>
                </a:cubicBezTo>
                <a:close/>
                <a:moveTo>
                  <a:pt x="1248" y="1721"/>
                </a:moveTo>
                <a:cubicBezTo>
                  <a:pt x="1235" y="1721"/>
                  <a:pt x="1225" y="1711"/>
                  <a:pt x="1225" y="1698"/>
                </a:cubicBezTo>
                <a:cubicBezTo>
                  <a:pt x="1225" y="1685"/>
                  <a:pt x="1235" y="1675"/>
                  <a:pt x="1248" y="1675"/>
                </a:cubicBezTo>
                <a:cubicBezTo>
                  <a:pt x="1260" y="1675"/>
                  <a:pt x="1270" y="1685"/>
                  <a:pt x="1270" y="1698"/>
                </a:cubicBezTo>
                <a:cubicBezTo>
                  <a:pt x="1270" y="1711"/>
                  <a:pt x="1260" y="1721"/>
                  <a:pt x="1248" y="1721"/>
                </a:cubicBezTo>
                <a:close/>
                <a:moveTo>
                  <a:pt x="1248" y="1647"/>
                </a:moveTo>
                <a:cubicBezTo>
                  <a:pt x="1235" y="1647"/>
                  <a:pt x="1224" y="1636"/>
                  <a:pt x="1224" y="1623"/>
                </a:cubicBezTo>
                <a:cubicBezTo>
                  <a:pt x="1224" y="1610"/>
                  <a:pt x="1235" y="1599"/>
                  <a:pt x="1248" y="1599"/>
                </a:cubicBezTo>
                <a:cubicBezTo>
                  <a:pt x="1261" y="1599"/>
                  <a:pt x="1271" y="1610"/>
                  <a:pt x="1271" y="1623"/>
                </a:cubicBezTo>
                <a:cubicBezTo>
                  <a:pt x="1271" y="1636"/>
                  <a:pt x="1261" y="1647"/>
                  <a:pt x="1248" y="1647"/>
                </a:cubicBezTo>
                <a:close/>
                <a:moveTo>
                  <a:pt x="1248" y="1574"/>
                </a:moveTo>
                <a:cubicBezTo>
                  <a:pt x="1234" y="1574"/>
                  <a:pt x="1222" y="1562"/>
                  <a:pt x="1222" y="1548"/>
                </a:cubicBezTo>
                <a:cubicBezTo>
                  <a:pt x="1222" y="1534"/>
                  <a:pt x="1234" y="1523"/>
                  <a:pt x="1248" y="1523"/>
                </a:cubicBezTo>
                <a:cubicBezTo>
                  <a:pt x="1262" y="1523"/>
                  <a:pt x="1273" y="1534"/>
                  <a:pt x="1273" y="1548"/>
                </a:cubicBezTo>
                <a:cubicBezTo>
                  <a:pt x="1273" y="1562"/>
                  <a:pt x="1262" y="1574"/>
                  <a:pt x="1248" y="1574"/>
                </a:cubicBezTo>
                <a:close/>
                <a:moveTo>
                  <a:pt x="1248" y="1500"/>
                </a:moveTo>
                <a:cubicBezTo>
                  <a:pt x="1233" y="1500"/>
                  <a:pt x="1221" y="1488"/>
                  <a:pt x="1221" y="1473"/>
                </a:cubicBezTo>
                <a:cubicBezTo>
                  <a:pt x="1221" y="1458"/>
                  <a:pt x="1233" y="1446"/>
                  <a:pt x="1248" y="1446"/>
                </a:cubicBezTo>
                <a:cubicBezTo>
                  <a:pt x="1262" y="1446"/>
                  <a:pt x="1274" y="1458"/>
                  <a:pt x="1274" y="1473"/>
                </a:cubicBezTo>
                <a:cubicBezTo>
                  <a:pt x="1274" y="1488"/>
                  <a:pt x="1262" y="1500"/>
                  <a:pt x="1248" y="1500"/>
                </a:cubicBezTo>
                <a:close/>
                <a:moveTo>
                  <a:pt x="1248" y="1426"/>
                </a:moveTo>
                <a:cubicBezTo>
                  <a:pt x="1232" y="1426"/>
                  <a:pt x="1220" y="1414"/>
                  <a:pt x="1220" y="1398"/>
                </a:cubicBezTo>
                <a:cubicBezTo>
                  <a:pt x="1220" y="1382"/>
                  <a:pt x="1232" y="1370"/>
                  <a:pt x="1248" y="1370"/>
                </a:cubicBezTo>
                <a:cubicBezTo>
                  <a:pt x="1263" y="1370"/>
                  <a:pt x="1275" y="1382"/>
                  <a:pt x="1275" y="1398"/>
                </a:cubicBezTo>
                <a:cubicBezTo>
                  <a:pt x="1275" y="1414"/>
                  <a:pt x="1263" y="1426"/>
                  <a:pt x="1248" y="1426"/>
                </a:cubicBezTo>
                <a:close/>
                <a:moveTo>
                  <a:pt x="1248" y="1353"/>
                </a:moveTo>
                <a:cubicBezTo>
                  <a:pt x="1232" y="1353"/>
                  <a:pt x="1219" y="1339"/>
                  <a:pt x="1219" y="1323"/>
                </a:cubicBezTo>
                <a:cubicBezTo>
                  <a:pt x="1219" y="1307"/>
                  <a:pt x="1232" y="1294"/>
                  <a:pt x="1248" y="1294"/>
                </a:cubicBezTo>
                <a:cubicBezTo>
                  <a:pt x="1264" y="1294"/>
                  <a:pt x="1277" y="1307"/>
                  <a:pt x="1277" y="1323"/>
                </a:cubicBezTo>
                <a:cubicBezTo>
                  <a:pt x="1277" y="1339"/>
                  <a:pt x="1264" y="1353"/>
                  <a:pt x="1248" y="1353"/>
                </a:cubicBezTo>
                <a:close/>
                <a:moveTo>
                  <a:pt x="1248" y="1279"/>
                </a:moveTo>
                <a:cubicBezTo>
                  <a:pt x="1231" y="1279"/>
                  <a:pt x="1217" y="1265"/>
                  <a:pt x="1217" y="1248"/>
                </a:cubicBezTo>
                <a:cubicBezTo>
                  <a:pt x="1217" y="1231"/>
                  <a:pt x="1231" y="1217"/>
                  <a:pt x="1248" y="1217"/>
                </a:cubicBezTo>
                <a:cubicBezTo>
                  <a:pt x="1264" y="1217"/>
                  <a:pt x="1278" y="1231"/>
                  <a:pt x="1278" y="1248"/>
                </a:cubicBezTo>
                <a:cubicBezTo>
                  <a:pt x="1278" y="1265"/>
                  <a:pt x="1264" y="1279"/>
                  <a:pt x="1248" y="1279"/>
                </a:cubicBezTo>
                <a:close/>
                <a:moveTo>
                  <a:pt x="1248" y="1205"/>
                </a:moveTo>
                <a:cubicBezTo>
                  <a:pt x="1230" y="1205"/>
                  <a:pt x="1216" y="1191"/>
                  <a:pt x="1216" y="1173"/>
                </a:cubicBezTo>
                <a:cubicBezTo>
                  <a:pt x="1216" y="1156"/>
                  <a:pt x="1230" y="1141"/>
                  <a:pt x="1248" y="1141"/>
                </a:cubicBezTo>
                <a:cubicBezTo>
                  <a:pt x="1265" y="1141"/>
                  <a:pt x="1279" y="1156"/>
                  <a:pt x="1279" y="1173"/>
                </a:cubicBezTo>
                <a:cubicBezTo>
                  <a:pt x="1279" y="1191"/>
                  <a:pt x="1265" y="1205"/>
                  <a:pt x="1248" y="1205"/>
                </a:cubicBezTo>
                <a:close/>
                <a:moveTo>
                  <a:pt x="1248" y="1131"/>
                </a:moveTo>
                <a:cubicBezTo>
                  <a:pt x="1230" y="1131"/>
                  <a:pt x="1215" y="1117"/>
                  <a:pt x="1215" y="1098"/>
                </a:cubicBezTo>
                <a:cubicBezTo>
                  <a:pt x="1215" y="1080"/>
                  <a:pt x="1230" y="1065"/>
                  <a:pt x="1248" y="1065"/>
                </a:cubicBezTo>
                <a:cubicBezTo>
                  <a:pt x="1266" y="1065"/>
                  <a:pt x="1280" y="1080"/>
                  <a:pt x="1280" y="1098"/>
                </a:cubicBezTo>
                <a:cubicBezTo>
                  <a:pt x="1280" y="1117"/>
                  <a:pt x="1266" y="1131"/>
                  <a:pt x="1248" y="1131"/>
                </a:cubicBezTo>
                <a:close/>
                <a:moveTo>
                  <a:pt x="1248" y="1058"/>
                </a:moveTo>
                <a:cubicBezTo>
                  <a:pt x="1229" y="1058"/>
                  <a:pt x="1214" y="1042"/>
                  <a:pt x="1214" y="1023"/>
                </a:cubicBezTo>
                <a:cubicBezTo>
                  <a:pt x="1214" y="1004"/>
                  <a:pt x="1229" y="989"/>
                  <a:pt x="1248" y="989"/>
                </a:cubicBezTo>
                <a:cubicBezTo>
                  <a:pt x="1266" y="989"/>
                  <a:pt x="1281" y="1004"/>
                  <a:pt x="1281" y="1023"/>
                </a:cubicBezTo>
                <a:cubicBezTo>
                  <a:pt x="1281" y="1042"/>
                  <a:pt x="1266" y="1058"/>
                  <a:pt x="1248" y="1058"/>
                </a:cubicBezTo>
                <a:close/>
                <a:moveTo>
                  <a:pt x="1248" y="984"/>
                </a:moveTo>
                <a:cubicBezTo>
                  <a:pt x="1228" y="984"/>
                  <a:pt x="1213" y="968"/>
                  <a:pt x="1213" y="948"/>
                </a:cubicBezTo>
                <a:cubicBezTo>
                  <a:pt x="1213" y="929"/>
                  <a:pt x="1228" y="913"/>
                  <a:pt x="1248" y="913"/>
                </a:cubicBezTo>
                <a:cubicBezTo>
                  <a:pt x="1267" y="913"/>
                  <a:pt x="1282" y="929"/>
                  <a:pt x="1282" y="948"/>
                </a:cubicBezTo>
                <a:cubicBezTo>
                  <a:pt x="1282" y="968"/>
                  <a:pt x="1267" y="984"/>
                  <a:pt x="1248" y="984"/>
                </a:cubicBezTo>
                <a:close/>
                <a:moveTo>
                  <a:pt x="1248" y="910"/>
                </a:moveTo>
                <a:cubicBezTo>
                  <a:pt x="1228" y="910"/>
                  <a:pt x="1212" y="893"/>
                  <a:pt x="1212" y="873"/>
                </a:cubicBezTo>
                <a:cubicBezTo>
                  <a:pt x="1212" y="853"/>
                  <a:pt x="1228" y="837"/>
                  <a:pt x="1248" y="837"/>
                </a:cubicBezTo>
                <a:cubicBezTo>
                  <a:pt x="1267" y="837"/>
                  <a:pt x="1283" y="853"/>
                  <a:pt x="1283" y="873"/>
                </a:cubicBezTo>
                <a:cubicBezTo>
                  <a:pt x="1283" y="893"/>
                  <a:pt x="1267" y="910"/>
                  <a:pt x="1248" y="910"/>
                </a:cubicBezTo>
                <a:close/>
                <a:moveTo>
                  <a:pt x="1321" y="2455"/>
                </a:moveTo>
                <a:cubicBezTo>
                  <a:pt x="1318" y="2455"/>
                  <a:pt x="1314" y="2452"/>
                  <a:pt x="1314" y="2448"/>
                </a:cubicBezTo>
                <a:cubicBezTo>
                  <a:pt x="1314" y="2444"/>
                  <a:pt x="1318" y="2441"/>
                  <a:pt x="1321" y="2441"/>
                </a:cubicBezTo>
                <a:cubicBezTo>
                  <a:pt x="1325" y="2441"/>
                  <a:pt x="1328" y="2444"/>
                  <a:pt x="1328" y="2448"/>
                </a:cubicBezTo>
                <a:cubicBezTo>
                  <a:pt x="1328" y="2452"/>
                  <a:pt x="1325" y="2455"/>
                  <a:pt x="1321" y="2455"/>
                </a:cubicBezTo>
                <a:close/>
                <a:moveTo>
                  <a:pt x="1321" y="2382"/>
                </a:moveTo>
                <a:cubicBezTo>
                  <a:pt x="1317" y="2382"/>
                  <a:pt x="1313" y="2378"/>
                  <a:pt x="1313" y="2373"/>
                </a:cubicBezTo>
                <a:cubicBezTo>
                  <a:pt x="1313" y="2368"/>
                  <a:pt x="1317" y="2364"/>
                  <a:pt x="1321" y="2364"/>
                </a:cubicBezTo>
                <a:cubicBezTo>
                  <a:pt x="1326" y="2364"/>
                  <a:pt x="1330" y="2368"/>
                  <a:pt x="1330" y="2373"/>
                </a:cubicBezTo>
                <a:cubicBezTo>
                  <a:pt x="1330" y="2378"/>
                  <a:pt x="1326" y="2382"/>
                  <a:pt x="1321" y="2382"/>
                </a:cubicBezTo>
                <a:close/>
                <a:moveTo>
                  <a:pt x="1321" y="2309"/>
                </a:moveTo>
                <a:cubicBezTo>
                  <a:pt x="1316" y="2309"/>
                  <a:pt x="1311" y="2304"/>
                  <a:pt x="1311" y="2298"/>
                </a:cubicBezTo>
                <a:cubicBezTo>
                  <a:pt x="1311" y="2292"/>
                  <a:pt x="1316" y="2287"/>
                  <a:pt x="1321" y="2287"/>
                </a:cubicBezTo>
                <a:cubicBezTo>
                  <a:pt x="1327" y="2287"/>
                  <a:pt x="1332" y="2292"/>
                  <a:pt x="1332" y="2298"/>
                </a:cubicBezTo>
                <a:cubicBezTo>
                  <a:pt x="1332" y="2304"/>
                  <a:pt x="1327" y="2309"/>
                  <a:pt x="1321" y="2309"/>
                </a:cubicBezTo>
                <a:close/>
                <a:moveTo>
                  <a:pt x="1321" y="2235"/>
                </a:moveTo>
                <a:cubicBezTo>
                  <a:pt x="1315" y="2235"/>
                  <a:pt x="1309" y="2229"/>
                  <a:pt x="1309" y="2223"/>
                </a:cubicBezTo>
                <a:cubicBezTo>
                  <a:pt x="1309" y="2216"/>
                  <a:pt x="1315" y="2210"/>
                  <a:pt x="1321" y="2210"/>
                </a:cubicBezTo>
                <a:cubicBezTo>
                  <a:pt x="1328" y="2210"/>
                  <a:pt x="1334" y="2216"/>
                  <a:pt x="1334" y="2223"/>
                </a:cubicBezTo>
                <a:cubicBezTo>
                  <a:pt x="1334" y="2229"/>
                  <a:pt x="1328" y="2235"/>
                  <a:pt x="1321" y="2235"/>
                </a:cubicBezTo>
                <a:close/>
                <a:moveTo>
                  <a:pt x="1321" y="2162"/>
                </a:moveTo>
                <a:cubicBezTo>
                  <a:pt x="1314" y="2162"/>
                  <a:pt x="1308" y="2156"/>
                  <a:pt x="1308" y="2148"/>
                </a:cubicBezTo>
                <a:cubicBezTo>
                  <a:pt x="1308" y="2140"/>
                  <a:pt x="1314" y="2134"/>
                  <a:pt x="1321" y="2134"/>
                </a:cubicBezTo>
                <a:cubicBezTo>
                  <a:pt x="1329" y="2134"/>
                  <a:pt x="1335" y="2140"/>
                  <a:pt x="1335" y="2148"/>
                </a:cubicBezTo>
                <a:cubicBezTo>
                  <a:pt x="1335" y="2156"/>
                  <a:pt x="1329" y="2162"/>
                  <a:pt x="1321" y="2162"/>
                </a:cubicBezTo>
                <a:close/>
                <a:moveTo>
                  <a:pt x="1321" y="2088"/>
                </a:moveTo>
                <a:cubicBezTo>
                  <a:pt x="1313" y="2088"/>
                  <a:pt x="1306" y="2081"/>
                  <a:pt x="1306" y="2073"/>
                </a:cubicBezTo>
                <a:cubicBezTo>
                  <a:pt x="1306" y="2064"/>
                  <a:pt x="1313" y="2057"/>
                  <a:pt x="1321" y="2057"/>
                </a:cubicBezTo>
                <a:cubicBezTo>
                  <a:pt x="1330" y="2057"/>
                  <a:pt x="1337" y="2064"/>
                  <a:pt x="1337" y="2073"/>
                </a:cubicBezTo>
                <a:cubicBezTo>
                  <a:pt x="1337" y="2081"/>
                  <a:pt x="1330" y="2088"/>
                  <a:pt x="1321" y="2088"/>
                </a:cubicBezTo>
                <a:close/>
                <a:moveTo>
                  <a:pt x="1321" y="2015"/>
                </a:moveTo>
                <a:cubicBezTo>
                  <a:pt x="1312" y="2015"/>
                  <a:pt x="1305" y="2007"/>
                  <a:pt x="1305" y="1998"/>
                </a:cubicBezTo>
                <a:cubicBezTo>
                  <a:pt x="1305" y="1988"/>
                  <a:pt x="1312" y="1981"/>
                  <a:pt x="1321" y="1981"/>
                </a:cubicBezTo>
                <a:cubicBezTo>
                  <a:pt x="1331" y="1981"/>
                  <a:pt x="1338" y="1988"/>
                  <a:pt x="1338" y="1998"/>
                </a:cubicBezTo>
                <a:cubicBezTo>
                  <a:pt x="1338" y="2007"/>
                  <a:pt x="1331" y="2015"/>
                  <a:pt x="1321" y="2015"/>
                </a:cubicBezTo>
                <a:close/>
                <a:moveTo>
                  <a:pt x="1321" y="1941"/>
                </a:moveTo>
                <a:cubicBezTo>
                  <a:pt x="1311" y="1941"/>
                  <a:pt x="1303" y="1933"/>
                  <a:pt x="1303" y="1923"/>
                </a:cubicBezTo>
                <a:cubicBezTo>
                  <a:pt x="1303" y="1913"/>
                  <a:pt x="1311" y="1904"/>
                  <a:pt x="1321" y="1904"/>
                </a:cubicBezTo>
                <a:cubicBezTo>
                  <a:pt x="1332" y="1904"/>
                  <a:pt x="1340" y="1913"/>
                  <a:pt x="1340" y="1923"/>
                </a:cubicBezTo>
                <a:cubicBezTo>
                  <a:pt x="1340" y="1933"/>
                  <a:pt x="1332" y="1941"/>
                  <a:pt x="1321" y="1941"/>
                </a:cubicBezTo>
                <a:close/>
                <a:moveTo>
                  <a:pt x="1321" y="1868"/>
                </a:moveTo>
                <a:cubicBezTo>
                  <a:pt x="1310" y="1868"/>
                  <a:pt x="1302" y="1859"/>
                  <a:pt x="1302" y="1848"/>
                </a:cubicBezTo>
                <a:cubicBezTo>
                  <a:pt x="1302" y="1837"/>
                  <a:pt x="1310" y="1828"/>
                  <a:pt x="1321" y="1828"/>
                </a:cubicBezTo>
                <a:cubicBezTo>
                  <a:pt x="1332" y="1828"/>
                  <a:pt x="1341" y="1837"/>
                  <a:pt x="1341" y="1848"/>
                </a:cubicBezTo>
                <a:cubicBezTo>
                  <a:pt x="1341" y="1859"/>
                  <a:pt x="1332" y="1868"/>
                  <a:pt x="1321" y="1868"/>
                </a:cubicBezTo>
                <a:close/>
                <a:moveTo>
                  <a:pt x="1321" y="1794"/>
                </a:moveTo>
                <a:cubicBezTo>
                  <a:pt x="1310" y="1794"/>
                  <a:pt x="1300" y="1785"/>
                  <a:pt x="1300" y="1773"/>
                </a:cubicBezTo>
                <a:cubicBezTo>
                  <a:pt x="1300" y="1761"/>
                  <a:pt x="1310" y="1751"/>
                  <a:pt x="1321" y="1751"/>
                </a:cubicBezTo>
                <a:cubicBezTo>
                  <a:pt x="1333" y="1751"/>
                  <a:pt x="1343" y="1761"/>
                  <a:pt x="1343" y="1773"/>
                </a:cubicBezTo>
                <a:cubicBezTo>
                  <a:pt x="1343" y="1785"/>
                  <a:pt x="1333" y="1794"/>
                  <a:pt x="1321" y="1794"/>
                </a:cubicBezTo>
                <a:close/>
                <a:moveTo>
                  <a:pt x="1321" y="1721"/>
                </a:moveTo>
                <a:cubicBezTo>
                  <a:pt x="1309" y="1721"/>
                  <a:pt x="1299" y="1711"/>
                  <a:pt x="1299" y="1698"/>
                </a:cubicBezTo>
                <a:cubicBezTo>
                  <a:pt x="1299" y="1685"/>
                  <a:pt x="1309" y="1675"/>
                  <a:pt x="1321" y="1675"/>
                </a:cubicBezTo>
                <a:cubicBezTo>
                  <a:pt x="1334" y="1675"/>
                  <a:pt x="1344" y="1685"/>
                  <a:pt x="1344" y="1698"/>
                </a:cubicBezTo>
                <a:cubicBezTo>
                  <a:pt x="1344" y="1711"/>
                  <a:pt x="1334" y="1721"/>
                  <a:pt x="1321" y="1721"/>
                </a:cubicBezTo>
                <a:close/>
                <a:moveTo>
                  <a:pt x="1321" y="1647"/>
                </a:moveTo>
                <a:cubicBezTo>
                  <a:pt x="1308" y="1647"/>
                  <a:pt x="1298" y="1636"/>
                  <a:pt x="1298" y="1623"/>
                </a:cubicBezTo>
                <a:cubicBezTo>
                  <a:pt x="1298" y="1610"/>
                  <a:pt x="1308" y="1599"/>
                  <a:pt x="1321" y="1599"/>
                </a:cubicBezTo>
                <a:cubicBezTo>
                  <a:pt x="1335" y="1599"/>
                  <a:pt x="1345" y="1610"/>
                  <a:pt x="1345" y="1623"/>
                </a:cubicBezTo>
                <a:cubicBezTo>
                  <a:pt x="1345" y="1636"/>
                  <a:pt x="1335" y="1647"/>
                  <a:pt x="1321" y="1647"/>
                </a:cubicBezTo>
                <a:close/>
                <a:moveTo>
                  <a:pt x="1321" y="1574"/>
                </a:moveTo>
                <a:cubicBezTo>
                  <a:pt x="1308" y="1574"/>
                  <a:pt x="1296" y="1562"/>
                  <a:pt x="1296" y="1548"/>
                </a:cubicBezTo>
                <a:cubicBezTo>
                  <a:pt x="1296" y="1534"/>
                  <a:pt x="1308" y="1523"/>
                  <a:pt x="1321" y="1523"/>
                </a:cubicBezTo>
                <a:cubicBezTo>
                  <a:pt x="1335" y="1523"/>
                  <a:pt x="1347" y="1534"/>
                  <a:pt x="1347" y="1548"/>
                </a:cubicBezTo>
                <a:cubicBezTo>
                  <a:pt x="1347" y="1562"/>
                  <a:pt x="1335" y="1574"/>
                  <a:pt x="1321" y="1574"/>
                </a:cubicBezTo>
                <a:close/>
                <a:moveTo>
                  <a:pt x="1321" y="1500"/>
                </a:moveTo>
                <a:cubicBezTo>
                  <a:pt x="1307" y="1500"/>
                  <a:pt x="1295" y="1488"/>
                  <a:pt x="1295" y="1473"/>
                </a:cubicBezTo>
                <a:cubicBezTo>
                  <a:pt x="1295" y="1458"/>
                  <a:pt x="1307" y="1446"/>
                  <a:pt x="1321" y="1446"/>
                </a:cubicBezTo>
                <a:cubicBezTo>
                  <a:pt x="1336" y="1446"/>
                  <a:pt x="1348" y="1458"/>
                  <a:pt x="1348" y="1473"/>
                </a:cubicBezTo>
                <a:cubicBezTo>
                  <a:pt x="1348" y="1488"/>
                  <a:pt x="1336" y="1500"/>
                  <a:pt x="1321" y="1500"/>
                </a:cubicBezTo>
                <a:close/>
                <a:moveTo>
                  <a:pt x="1321" y="1426"/>
                </a:moveTo>
                <a:cubicBezTo>
                  <a:pt x="1306" y="1426"/>
                  <a:pt x="1294" y="1414"/>
                  <a:pt x="1294" y="1398"/>
                </a:cubicBezTo>
                <a:cubicBezTo>
                  <a:pt x="1294" y="1382"/>
                  <a:pt x="1306" y="1370"/>
                  <a:pt x="1321" y="1370"/>
                </a:cubicBezTo>
                <a:cubicBezTo>
                  <a:pt x="1337" y="1370"/>
                  <a:pt x="1349" y="1382"/>
                  <a:pt x="1349" y="1398"/>
                </a:cubicBezTo>
                <a:cubicBezTo>
                  <a:pt x="1349" y="1414"/>
                  <a:pt x="1337" y="1426"/>
                  <a:pt x="1321" y="1426"/>
                </a:cubicBezTo>
                <a:close/>
                <a:moveTo>
                  <a:pt x="1321" y="1353"/>
                </a:moveTo>
                <a:cubicBezTo>
                  <a:pt x="1305" y="1353"/>
                  <a:pt x="1292" y="1339"/>
                  <a:pt x="1292" y="1323"/>
                </a:cubicBezTo>
                <a:cubicBezTo>
                  <a:pt x="1292" y="1307"/>
                  <a:pt x="1305" y="1294"/>
                  <a:pt x="1321" y="1294"/>
                </a:cubicBezTo>
                <a:cubicBezTo>
                  <a:pt x="1338" y="1294"/>
                  <a:pt x="1351" y="1307"/>
                  <a:pt x="1351" y="1323"/>
                </a:cubicBezTo>
                <a:cubicBezTo>
                  <a:pt x="1351" y="1339"/>
                  <a:pt x="1338" y="1353"/>
                  <a:pt x="1321" y="1353"/>
                </a:cubicBezTo>
                <a:close/>
                <a:moveTo>
                  <a:pt x="1321" y="1279"/>
                </a:moveTo>
                <a:cubicBezTo>
                  <a:pt x="1305" y="1279"/>
                  <a:pt x="1291" y="1265"/>
                  <a:pt x="1291" y="1248"/>
                </a:cubicBezTo>
                <a:cubicBezTo>
                  <a:pt x="1291" y="1231"/>
                  <a:pt x="1305" y="1217"/>
                  <a:pt x="1321" y="1217"/>
                </a:cubicBezTo>
                <a:cubicBezTo>
                  <a:pt x="1338" y="1217"/>
                  <a:pt x="1352" y="1231"/>
                  <a:pt x="1352" y="1248"/>
                </a:cubicBezTo>
                <a:cubicBezTo>
                  <a:pt x="1352" y="1265"/>
                  <a:pt x="1338" y="1279"/>
                  <a:pt x="1321" y="1279"/>
                </a:cubicBezTo>
                <a:close/>
                <a:moveTo>
                  <a:pt x="1321" y="1205"/>
                </a:moveTo>
                <a:cubicBezTo>
                  <a:pt x="1304" y="1205"/>
                  <a:pt x="1290" y="1191"/>
                  <a:pt x="1290" y="1173"/>
                </a:cubicBezTo>
                <a:cubicBezTo>
                  <a:pt x="1290" y="1156"/>
                  <a:pt x="1304" y="1141"/>
                  <a:pt x="1321" y="1141"/>
                </a:cubicBezTo>
                <a:cubicBezTo>
                  <a:pt x="1339" y="1141"/>
                  <a:pt x="1353" y="1156"/>
                  <a:pt x="1353" y="1173"/>
                </a:cubicBezTo>
                <a:cubicBezTo>
                  <a:pt x="1353" y="1191"/>
                  <a:pt x="1339" y="1205"/>
                  <a:pt x="1321" y="1205"/>
                </a:cubicBezTo>
                <a:close/>
                <a:moveTo>
                  <a:pt x="1321" y="1131"/>
                </a:moveTo>
                <a:cubicBezTo>
                  <a:pt x="1303" y="1131"/>
                  <a:pt x="1289" y="1117"/>
                  <a:pt x="1289" y="1098"/>
                </a:cubicBezTo>
                <a:cubicBezTo>
                  <a:pt x="1289" y="1080"/>
                  <a:pt x="1303" y="1065"/>
                  <a:pt x="1321" y="1065"/>
                </a:cubicBezTo>
                <a:cubicBezTo>
                  <a:pt x="1339" y="1065"/>
                  <a:pt x="1354" y="1080"/>
                  <a:pt x="1354" y="1098"/>
                </a:cubicBezTo>
                <a:cubicBezTo>
                  <a:pt x="1354" y="1117"/>
                  <a:pt x="1339" y="1131"/>
                  <a:pt x="1321" y="1131"/>
                </a:cubicBezTo>
                <a:close/>
                <a:moveTo>
                  <a:pt x="1321" y="1058"/>
                </a:moveTo>
                <a:cubicBezTo>
                  <a:pt x="1303" y="1058"/>
                  <a:pt x="1288" y="1042"/>
                  <a:pt x="1288" y="1023"/>
                </a:cubicBezTo>
                <a:cubicBezTo>
                  <a:pt x="1288" y="1004"/>
                  <a:pt x="1303" y="989"/>
                  <a:pt x="1321" y="989"/>
                </a:cubicBezTo>
                <a:cubicBezTo>
                  <a:pt x="1340" y="989"/>
                  <a:pt x="1355" y="1004"/>
                  <a:pt x="1355" y="1023"/>
                </a:cubicBezTo>
                <a:cubicBezTo>
                  <a:pt x="1355" y="1042"/>
                  <a:pt x="1340" y="1058"/>
                  <a:pt x="1321" y="1058"/>
                </a:cubicBezTo>
                <a:close/>
                <a:moveTo>
                  <a:pt x="1321" y="984"/>
                </a:moveTo>
                <a:cubicBezTo>
                  <a:pt x="1302" y="984"/>
                  <a:pt x="1287" y="968"/>
                  <a:pt x="1287" y="948"/>
                </a:cubicBezTo>
                <a:cubicBezTo>
                  <a:pt x="1287" y="929"/>
                  <a:pt x="1302" y="913"/>
                  <a:pt x="1321" y="913"/>
                </a:cubicBezTo>
                <a:cubicBezTo>
                  <a:pt x="1341" y="913"/>
                  <a:pt x="1356" y="929"/>
                  <a:pt x="1356" y="948"/>
                </a:cubicBezTo>
                <a:cubicBezTo>
                  <a:pt x="1356" y="968"/>
                  <a:pt x="1341" y="984"/>
                  <a:pt x="1321" y="984"/>
                </a:cubicBezTo>
                <a:close/>
                <a:moveTo>
                  <a:pt x="1321" y="910"/>
                </a:moveTo>
                <a:cubicBezTo>
                  <a:pt x="1302" y="910"/>
                  <a:pt x="1286" y="893"/>
                  <a:pt x="1286" y="873"/>
                </a:cubicBezTo>
                <a:cubicBezTo>
                  <a:pt x="1286" y="853"/>
                  <a:pt x="1302" y="837"/>
                  <a:pt x="1321" y="837"/>
                </a:cubicBezTo>
                <a:cubicBezTo>
                  <a:pt x="1341" y="837"/>
                  <a:pt x="1357" y="853"/>
                  <a:pt x="1357" y="873"/>
                </a:cubicBezTo>
                <a:cubicBezTo>
                  <a:pt x="1357" y="893"/>
                  <a:pt x="1341" y="910"/>
                  <a:pt x="1321" y="910"/>
                </a:cubicBezTo>
                <a:close/>
                <a:moveTo>
                  <a:pt x="1395" y="2455"/>
                </a:moveTo>
                <a:cubicBezTo>
                  <a:pt x="1392" y="2455"/>
                  <a:pt x="1388" y="2452"/>
                  <a:pt x="1388" y="2448"/>
                </a:cubicBezTo>
                <a:cubicBezTo>
                  <a:pt x="1388" y="2444"/>
                  <a:pt x="1392" y="2441"/>
                  <a:pt x="1395" y="2441"/>
                </a:cubicBezTo>
                <a:cubicBezTo>
                  <a:pt x="1399" y="2441"/>
                  <a:pt x="1402" y="2444"/>
                  <a:pt x="1402" y="2448"/>
                </a:cubicBezTo>
                <a:cubicBezTo>
                  <a:pt x="1402" y="2452"/>
                  <a:pt x="1399" y="2455"/>
                  <a:pt x="1395" y="2455"/>
                </a:cubicBezTo>
                <a:close/>
                <a:moveTo>
                  <a:pt x="1395" y="2382"/>
                </a:moveTo>
                <a:cubicBezTo>
                  <a:pt x="1391" y="2382"/>
                  <a:pt x="1387" y="2378"/>
                  <a:pt x="1387" y="2373"/>
                </a:cubicBezTo>
                <a:cubicBezTo>
                  <a:pt x="1387" y="2368"/>
                  <a:pt x="1391" y="2364"/>
                  <a:pt x="1395" y="2364"/>
                </a:cubicBezTo>
                <a:cubicBezTo>
                  <a:pt x="1400" y="2364"/>
                  <a:pt x="1404" y="2368"/>
                  <a:pt x="1404" y="2373"/>
                </a:cubicBezTo>
                <a:cubicBezTo>
                  <a:pt x="1404" y="2378"/>
                  <a:pt x="1400" y="2382"/>
                  <a:pt x="1395" y="2382"/>
                </a:cubicBezTo>
                <a:close/>
                <a:moveTo>
                  <a:pt x="1395" y="2309"/>
                </a:moveTo>
                <a:cubicBezTo>
                  <a:pt x="1389" y="2309"/>
                  <a:pt x="1385" y="2304"/>
                  <a:pt x="1385" y="2298"/>
                </a:cubicBezTo>
                <a:cubicBezTo>
                  <a:pt x="1385" y="2292"/>
                  <a:pt x="1389" y="2287"/>
                  <a:pt x="1395" y="2287"/>
                </a:cubicBezTo>
                <a:cubicBezTo>
                  <a:pt x="1401" y="2287"/>
                  <a:pt x="1406" y="2292"/>
                  <a:pt x="1406" y="2298"/>
                </a:cubicBezTo>
                <a:cubicBezTo>
                  <a:pt x="1406" y="2304"/>
                  <a:pt x="1401" y="2309"/>
                  <a:pt x="1395" y="2309"/>
                </a:cubicBezTo>
                <a:close/>
                <a:moveTo>
                  <a:pt x="1395" y="2235"/>
                </a:moveTo>
                <a:cubicBezTo>
                  <a:pt x="1389" y="2235"/>
                  <a:pt x="1383" y="2229"/>
                  <a:pt x="1383" y="2223"/>
                </a:cubicBezTo>
                <a:cubicBezTo>
                  <a:pt x="1383" y="2216"/>
                  <a:pt x="1389" y="2210"/>
                  <a:pt x="1395" y="2210"/>
                </a:cubicBezTo>
                <a:cubicBezTo>
                  <a:pt x="1402" y="2210"/>
                  <a:pt x="1407" y="2216"/>
                  <a:pt x="1407" y="2223"/>
                </a:cubicBezTo>
                <a:cubicBezTo>
                  <a:pt x="1407" y="2229"/>
                  <a:pt x="1402" y="2235"/>
                  <a:pt x="1395" y="2235"/>
                </a:cubicBezTo>
                <a:close/>
                <a:moveTo>
                  <a:pt x="1395" y="2162"/>
                </a:moveTo>
                <a:cubicBezTo>
                  <a:pt x="1388" y="2162"/>
                  <a:pt x="1382" y="2156"/>
                  <a:pt x="1382" y="2148"/>
                </a:cubicBezTo>
                <a:cubicBezTo>
                  <a:pt x="1382" y="2140"/>
                  <a:pt x="1388" y="2134"/>
                  <a:pt x="1395" y="2134"/>
                </a:cubicBezTo>
                <a:cubicBezTo>
                  <a:pt x="1403" y="2134"/>
                  <a:pt x="1409" y="2140"/>
                  <a:pt x="1409" y="2148"/>
                </a:cubicBezTo>
                <a:cubicBezTo>
                  <a:pt x="1409" y="2156"/>
                  <a:pt x="1403" y="2162"/>
                  <a:pt x="1395" y="2162"/>
                </a:cubicBezTo>
                <a:close/>
                <a:moveTo>
                  <a:pt x="1395" y="2088"/>
                </a:moveTo>
                <a:cubicBezTo>
                  <a:pt x="1387" y="2088"/>
                  <a:pt x="1380" y="2081"/>
                  <a:pt x="1380" y="2073"/>
                </a:cubicBezTo>
                <a:cubicBezTo>
                  <a:pt x="1380" y="2064"/>
                  <a:pt x="1387" y="2057"/>
                  <a:pt x="1395" y="2057"/>
                </a:cubicBezTo>
                <a:cubicBezTo>
                  <a:pt x="1404" y="2057"/>
                  <a:pt x="1410" y="2064"/>
                  <a:pt x="1410" y="2073"/>
                </a:cubicBezTo>
                <a:cubicBezTo>
                  <a:pt x="1410" y="2081"/>
                  <a:pt x="1404" y="2088"/>
                  <a:pt x="1395" y="2088"/>
                </a:cubicBezTo>
                <a:close/>
                <a:moveTo>
                  <a:pt x="1395" y="2015"/>
                </a:moveTo>
                <a:cubicBezTo>
                  <a:pt x="1386" y="2015"/>
                  <a:pt x="1379" y="2007"/>
                  <a:pt x="1379" y="1998"/>
                </a:cubicBezTo>
                <a:cubicBezTo>
                  <a:pt x="1379" y="1988"/>
                  <a:pt x="1386" y="1981"/>
                  <a:pt x="1395" y="1981"/>
                </a:cubicBezTo>
                <a:cubicBezTo>
                  <a:pt x="1405" y="1981"/>
                  <a:pt x="1412" y="1988"/>
                  <a:pt x="1412" y="1998"/>
                </a:cubicBezTo>
                <a:cubicBezTo>
                  <a:pt x="1412" y="2007"/>
                  <a:pt x="1405" y="2015"/>
                  <a:pt x="1395" y="2015"/>
                </a:cubicBezTo>
                <a:close/>
                <a:moveTo>
                  <a:pt x="1395" y="1941"/>
                </a:moveTo>
                <a:cubicBezTo>
                  <a:pt x="1385" y="1941"/>
                  <a:pt x="1377" y="1933"/>
                  <a:pt x="1377" y="1923"/>
                </a:cubicBezTo>
                <a:cubicBezTo>
                  <a:pt x="1377" y="1913"/>
                  <a:pt x="1385" y="1904"/>
                  <a:pt x="1395" y="1904"/>
                </a:cubicBezTo>
                <a:cubicBezTo>
                  <a:pt x="1405" y="1904"/>
                  <a:pt x="1413" y="1913"/>
                  <a:pt x="1413" y="1923"/>
                </a:cubicBezTo>
                <a:cubicBezTo>
                  <a:pt x="1413" y="1933"/>
                  <a:pt x="1405" y="1941"/>
                  <a:pt x="1395" y="1941"/>
                </a:cubicBezTo>
                <a:close/>
                <a:moveTo>
                  <a:pt x="1395" y="1868"/>
                </a:moveTo>
                <a:cubicBezTo>
                  <a:pt x="1384" y="1868"/>
                  <a:pt x="1376" y="1859"/>
                  <a:pt x="1376" y="1848"/>
                </a:cubicBezTo>
                <a:cubicBezTo>
                  <a:pt x="1376" y="1837"/>
                  <a:pt x="1384" y="1828"/>
                  <a:pt x="1395" y="1828"/>
                </a:cubicBezTo>
                <a:cubicBezTo>
                  <a:pt x="1406" y="1828"/>
                  <a:pt x="1415" y="1837"/>
                  <a:pt x="1415" y="1848"/>
                </a:cubicBezTo>
                <a:cubicBezTo>
                  <a:pt x="1415" y="1859"/>
                  <a:pt x="1406" y="1868"/>
                  <a:pt x="1395" y="1868"/>
                </a:cubicBezTo>
                <a:close/>
                <a:moveTo>
                  <a:pt x="1395" y="1794"/>
                </a:moveTo>
                <a:cubicBezTo>
                  <a:pt x="1384" y="1794"/>
                  <a:pt x="1374" y="1785"/>
                  <a:pt x="1374" y="1773"/>
                </a:cubicBezTo>
                <a:cubicBezTo>
                  <a:pt x="1374" y="1761"/>
                  <a:pt x="1384" y="1751"/>
                  <a:pt x="1395" y="1751"/>
                </a:cubicBezTo>
                <a:cubicBezTo>
                  <a:pt x="1407" y="1751"/>
                  <a:pt x="1416" y="1761"/>
                  <a:pt x="1416" y="1773"/>
                </a:cubicBezTo>
                <a:cubicBezTo>
                  <a:pt x="1416" y="1785"/>
                  <a:pt x="1407" y="1794"/>
                  <a:pt x="1395" y="1794"/>
                </a:cubicBezTo>
                <a:close/>
                <a:moveTo>
                  <a:pt x="1395" y="1721"/>
                </a:moveTo>
                <a:cubicBezTo>
                  <a:pt x="1383" y="1721"/>
                  <a:pt x="1373" y="1711"/>
                  <a:pt x="1373" y="1698"/>
                </a:cubicBezTo>
                <a:cubicBezTo>
                  <a:pt x="1373" y="1685"/>
                  <a:pt x="1383" y="1675"/>
                  <a:pt x="1395" y="1675"/>
                </a:cubicBezTo>
                <a:cubicBezTo>
                  <a:pt x="1408" y="1675"/>
                  <a:pt x="1418" y="1685"/>
                  <a:pt x="1418" y="1698"/>
                </a:cubicBezTo>
                <a:cubicBezTo>
                  <a:pt x="1418" y="1711"/>
                  <a:pt x="1408" y="1721"/>
                  <a:pt x="1395" y="1721"/>
                </a:cubicBezTo>
                <a:close/>
                <a:moveTo>
                  <a:pt x="1395" y="1647"/>
                </a:moveTo>
                <a:cubicBezTo>
                  <a:pt x="1382" y="1647"/>
                  <a:pt x="1372" y="1636"/>
                  <a:pt x="1372" y="1623"/>
                </a:cubicBezTo>
                <a:cubicBezTo>
                  <a:pt x="1372" y="1610"/>
                  <a:pt x="1382" y="1599"/>
                  <a:pt x="1395" y="1599"/>
                </a:cubicBezTo>
                <a:cubicBezTo>
                  <a:pt x="1408" y="1599"/>
                  <a:pt x="1419" y="1610"/>
                  <a:pt x="1419" y="1623"/>
                </a:cubicBezTo>
                <a:cubicBezTo>
                  <a:pt x="1419" y="1636"/>
                  <a:pt x="1408" y="1647"/>
                  <a:pt x="1395" y="1647"/>
                </a:cubicBezTo>
                <a:close/>
                <a:moveTo>
                  <a:pt x="1395" y="1574"/>
                </a:moveTo>
                <a:cubicBezTo>
                  <a:pt x="1381" y="1574"/>
                  <a:pt x="1370" y="1562"/>
                  <a:pt x="1370" y="1548"/>
                </a:cubicBezTo>
                <a:cubicBezTo>
                  <a:pt x="1370" y="1534"/>
                  <a:pt x="1381" y="1523"/>
                  <a:pt x="1395" y="1523"/>
                </a:cubicBezTo>
                <a:cubicBezTo>
                  <a:pt x="1409" y="1523"/>
                  <a:pt x="1420" y="1534"/>
                  <a:pt x="1420" y="1548"/>
                </a:cubicBezTo>
                <a:cubicBezTo>
                  <a:pt x="1420" y="1562"/>
                  <a:pt x="1409" y="1574"/>
                  <a:pt x="1395" y="1574"/>
                </a:cubicBezTo>
                <a:close/>
                <a:moveTo>
                  <a:pt x="1395" y="1500"/>
                </a:moveTo>
                <a:cubicBezTo>
                  <a:pt x="1381" y="1500"/>
                  <a:pt x="1369" y="1488"/>
                  <a:pt x="1369" y="1473"/>
                </a:cubicBezTo>
                <a:cubicBezTo>
                  <a:pt x="1369" y="1458"/>
                  <a:pt x="1381" y="1446"/>
                  <a:pt x="1395" y="1446"/>
                </a:cubicBezTo>
                <a:cubicBezTo>
                  <a:pt x="1410" y="1446"/>
                  <a:pt x="1422" y="1458"/>
                  <a:pt x="1422" y="1473"/>
                </a:cubicBezTo>
                <a:cubicBezTo>
                  <a:pt x="1422" y="1488"/>
                  <a:pt x="1410" y="1500"/>
                  <a:pt x="1395" y="1500"/>
                </a:cubicBezTo>
                <a:close/>
                <a:moveTo>
                  <a:pt x="1395" y="1426"/>
                </a:moveTo>
                <a:cubicBezTo>
                  <a:pt x="1380" y="1426"/>
                  <a:pt x="1367" y="1414"/>
                  <a:pt x="1367" y="1398"/>
                </a:cubicBezTo>
                <a:cubicBezTo>
                  <a:pt x="1367" y="1382"/>
                  <a:pt x="1380" y="1370"/>
                  <a:pt x="1395" y="1370"/>
                </a:cubicBezTo>
                <a:cubicBezTo>
                  <a:pt x="1411" y="1370"/>
                  <a:pt x="1423" y="1382"/>
                  <a:pt x="1423" y="1398"/>
                </a:cubicBezTo>
                <a:cubicBezTo>
                  <a:pt x="1423" y="1414"/>
                  <a:pt x="1411" y="1426"/>
                  <a:pt x="1395" y="1426"/>
                </a:cubicBezTo>
                <a:close/>
                <a:moveTo>
                  <a:pt x="1395" y="1353"/>
                </a:moveTo>
                <a:cubicBezTo>
                  <a:pt x="1379" y="1353"/>
                  <a:pt x="1366" y="1339"/>
                  <a:pt x="1366" y="1323"/>
                </a:cubicBezTo>
                <a:cubicBezTo>
                  <a:pt x="1366" y="1307"/>
                  <a:pt x="1379" y="1294"/>
                  <a:pt x="1395" y="1294"/>
                </a:cubicBezTo>
                <a:cubicBezTo>
                  <a:pt x="1411" y="1294"/>
                  <a:pt x="1424" y="1307"/>
                  <a:pt x="1424" y="1323"/>
                </a:cubicBezTo>
                <a:cubicBezTo>
                  <a:pt x="1424" y="1339"/>
                  <a:pt x="1411" y="1353"/>
                  <a:pt x="1395" y="1353"/>
                </a:cubicBezTo>
                <a:close/>
                <a:moveTo>
                  <a:pt x="1395" y="1279"/>
                </a:moveTo>
                <a:cubicBezTo>
                  <a:pt x="1379" y="1279"/>
                  <a:pt x="1365" y="1265"/>
                  <a:pt x="1365" y="1248"/>
                </a:cubicBezTo>
                <a:cubicBezTo>
                  <a:pt x="1365" y="1231"/>
                  <a:pt x="1379" y="1217"/>
                  <a:pt x="1395" y="1217"/>
                </a:cubicBezTo>
                <a:cubicBezTo>
                  <a:pt x="1412" y="1217"/>
                  <a:pt x="1426" y="1231"/>
                  <a:pt x="1426" y="1248"/>
                </a:cubicBezTo>
                <a:cubicBezTo>
                  <a:pt x="1426" y="1265"/>
                  <a:pt x="1412" y="1279"/>
                  <a:pt x="1395" y="1279"/>
                </a:cubicBezTo>
                <a:close/>
                <a:moveTo>
                  <a:pt x="1395" y="1205"/>
                </a:moveTo>
                <a:cubicBezTo>
                  <a:pt x="1378" y="1205"/>
                  <a:pt x="1364" y="1191"/>
                  <a:pt x="1364" y="1173"/>
                </a:cubicBezTo>
                <a:cubicBezTo>
                  <a:pt x="1364" y="1156"/>
                  <a:pt x="1378" y="1141"/>
                  <a:pt x="1395" y="1141"/>
                </a:cubicBezTo>
                <a:cubicBezTo>
                  <a:pt x="1413" y="1141"/>
                  <a:pt x="1427" y="1156"/>
                  <a:pt x="1427" y="1173"/>
                </a:cubicBezTo>
                <a:cubicBezTo>
                  <a:pt x="1427" y="1191"/>
                  <a:pt x="1413" y="1205"/>
                  <a:pt x="1395" y="1205"/>
                </a:cubicBezTo>
                <a:close/>
                <a:moveTo>
                  <a:pt x="1395" y="1131"/>
                </a:moveTo>
                <a:cubicBezTo>
                  <a:pt x="1377" y="1131"/>
                  <a:pt x="1363" y="1117"/>
                  <a:pt x="1363" y="1098"/>
                </a:cubicBezTo>
                <a:cubicBezTo>
                  <a:pt x="1363" y="1080"/>
                  <a:pt x="1377" y="1065"/>
                  <a:pt x="1395" y="1065"/>
                </a:cubicBezTo>
                <a:cubicBezTo>
                  <a:pt x="1413" y="1065"/>
                  <a:pt x="1428" y="1080"/>
                  <a:pt x="1428" y="1098"/>
                </a:cubicBezTo>
                <a:cubicBezTo>
                  <a:pt x="1428" y="1117"/>
                  <a:pt x="1413" y="1131"/>
                  <a:pt x="1395" y="1131"/>
                </a:cubicBezTo>
                <a:close/>
                <a:moveTo>
                  <a:pt x="1395" y="1058"/>
                </a:moveTo>
                <a:cubicBezTo>
                  <a:pt x="1377" y="1058"/>
                  <a:pt x="1362" y="1042"/>
                  <a:pt x="1362" y="1023"/>
                </a:cubicBezTo>
                <a:cubicBezTo>
                  <a:pt x="1362" y="1004"/>
                  <a:pt x="1377" y="989"/>
                  <a:pt x="1395" y="989"/>
                </a:cubicBezTo>
                <a:cubicBezTo>
                  <a:pt x="1414" y="989"/>
                  <a:pt x="1429" y="1004"/>
                  <a:pt x="1429" y="1023"/>
                </a:cubicBezTo>
                <a:cubicBezTo>
                  <a:pt x="1429" y="1042"/>
                  <a:pt x="1414" y="1058"/>
                  <a:pt x="1395" y="1058"/>
                </a:cubicBezTo>
                <a:close/>
                <a:moveTo>
                  <a:pt x="1395" y="984"/>
                </a:moveTo>
                <a:cubicBezTo>
                  <a:pt x="1376" y="984"/>
                  <a:pt x="1361" y="968"/>
                  <a:pt x="1361" y="948"/>
                </a:cubicBezTo>
                <a:cubicBezTo>
                  <a:pt x="1361" y="929"/>
                  <a:pt x="1376" y="913"/>
                  <a:pt x="1395" y="913"/>
                </a:cubicBezTo>
                <a:cubicBezTo>
                  <a:pt x="1415" y="913"/>
                  <a:pt x="1430" y="929"/>
                  <a:pt x="1430" y="948"/>
                </a:cubicBezTo>
                <a:cubicBezTo>
                  <a:pt x="1430" y="968"/>
                  <a:pt x="1415" y="984"/>
                  <a:pt x="1395" y="984"/>
                </a:cubicBezTo>
                <a:close/>
                <a:moveTo>
                  <a:pt x="1395" y="910"/>
                </a:moveTo>
                <a:cubicBezTo>
                  <a:pt x="1376" y="910"/>
                  <a:pt x="1359" y="893"/>
                  <a:pt x="1359" y="873"/>
                </a:cubicBezTo>
                <a:cubicBezTo>
                  <a:pt x="1359" y="853"/>
                  <a:pt x="1376" y="837"/>
                  <a:pt x="1395" y="837"/>
                </a:cubicBezTo>
                <a:cubicBezTo>
                  <a:pt x="1415" y="837"/>
                  <a:pt x="1431" y="853"/>
                  <a:pt x="1431" y="873"/>
                </a:cubicBezTo>
                <a:cubicBezTo>
                  <a:pt x="1431" y="893"/>
                  <a:pt x="1415" y="910"/>
                  <a:pt x="1395" y="910"/>
                </a:cubicBezTo>
                <a:close/>
                <a:moveTo>
                  <a:pt x="1469" y="2455"/>
                </a:moveTo>
                <a:cubicBezTo>
                  <a:pt x="1465" y="2455"/>
                  <a:pt x="1462" y="2452"/>
                  <a:pt x="1462" y="2448"/>
                </a:cubicBezTo>
                <a:cubicBezTo>
                  <a:pt x="1462" y="2444"/>
                  <a:pt x="1465" y="2441"/>
                  <a:pt x="1469" y="2441"/>
                </a:cubicBezTo>
                <a:cubicBezTo>
                  <a:pt x="1473" y="2441"/>
                  <a:pt x="1476" y="2444"/>
                  <a:pt x="1476" y="2448"/>
                </a:cubicBezTo>
                <a:cubicBezTo>
                  <a:pt x="1476" y="2452"/>
                  <a:pt x="1473" y="2455"/>
                  <a:pt x="1469" y="2455"/>
                </a:cubicBezTo>
                <a:close/>
                <a:moveTo>
                  <a:pt x="1469" y="2382"/>
                </a:moveTo>
                <a:cubicBezTo>
                  <a:pt x="1464" y="2382"/>
                  <a:pt x="1460" y="2378"/>
                  <a:pt x="1460" y="2373"/>
                </a:cubicBezTo>
                <a:cubicBezTo>
                  <a:pt x="1460" y="2368"/>
                  <a:pt x="1464" y="2364"/>
                  <a:pt x="1469" y="2364"/>
                </a:cubicBezTo>
                <a:cubicBezTo>
                  <a:pt x="1474" y="2364"/>
                  <a:pt x="1478" y="2368"/>
                  <a:pt x="1478" y="2373"/>
                </a:cubicBezTo>
                <a:cubicBezTo>
                  <a:pt x="1478" y="2378"/>
                  <a:pt x="1474" y="2382"/>
                  <a:pt x="1469" y="2382"/>
                </a:cubicBezTo>
                <a:close/>
                <a:moveTo>
                  <a:pt x="1469" y="2309"/>
                </a:moveTo>
                <a:cubicBezTo>
                  <a:pt x="1463" y="2309"/>
                  <a:pt x="1459" y="2304"/>
                  <a:pt x="1459" y="2298"/>
                </a:cubicBezTo>
                <a:cubicBezTo>
                  <a:pt x="1459" y="2292"/>
                  <a:pt x="1463" y="2287"/>
                  <a:pt x="1469" y="2287"/>
                </a:cubicBezTo>
                <a:cubicBezTo>
                  <a:pt x="1475" y="2287"/>
                  <a:pt x="1480" y="2292"/>
                  <a:pt x="1480" y="2298"/>
                </a:cubicBezTo>
                <a:cubicBezTo>
                  <a:pt x="1480" y="2304"/>
                  <a:pt x="1475" y="2309"/>
                  <a:pt x="1469" y="2309"/>
                </a:cubicBezTo>
                <a:close/>
                <a:moveTo>
                  <a:pt x="1469" y="2235"/>
                </a:moveTo>
                <a:cubicBezTo>
                  <a:pt x="1463" y="2235"/>
                  <a:pt x="1457" y="2229"/>
                  <a:pt x="1457" y="2223"/>
                </a:cubicBezTo>
                <a:cubicBezTo>
                  <a:pt x="1457" y="2216"/>
                  <a:pt x="1463" y="2210"/>
                  <a:pt x="1469" y="2210"/>
                </a:cubicBezTo>
                <a:cubicBezTo>
                  <a:pt x="1476" y="2210"/>
                  <a:pt x="1481" y="2216"/>
                  <a:pt x="1481" y="2223"/>
                </a:cubicBezTo>
                <a:cubicBezTo>
                  <a:pt x="1481" y="2229"/>
                  <a:pt x="1476" y="2235"/>
                  <a:pt x="1469" y="2235"/>
                </a:cubicBezTo>
                <a:close/>
                <a:moveTo>
                  <a:pt x="1469" y="2162"/>
                </a:moveTo>
                <a:cubicBezTo>
                  <a:pt x="1462" y="2162"/>
                  <a:pt x="1456" y="2156"/>
                  <a:pt x="1456" y="2148"/>
                </a:cubicBezTo>
                <a:cubicBezTo>
                  <a:pt x="1456" y="2140"/>
                  <a:pt x="1462" y="2134"/>
                  <a:pt x="1469" y="2134"/>
                </a:cubicBezTo>
                <a:cubicBezTo>
                  <a:pt x="1477" y="2134"/>
                  <a:pt x="1483" y="2140"/>
                  <a:pt x="1483" y="2148"/>
                </a:cubicBezTo>
                <a:cubicBezTo>
                  <a:pt x="1483" y="2156"/>
                  <a:pt x="1477" y="2162"/>
                  <a:pt x="1469" y="2162"/>
                </a:cubicBezTo>
                <a:close/>
                <a:moveTo>
                  <a:pt x="1469" y="2088"/>
                </a:moveTo>
                <a:cubicBezTo>
                  <a:pt x="1461" y="2088"/>
                  <a:pt x="1454" y="2081"/>
                  <a:pt x="1454" y="2073"/>
                </a:cubicBezTo>
                <a:cubicBezTo>
                  <a:pt x="1454" y="2064"/>
                  <a:pt x="1461" y="2057"/>
                  <a:pt x="1469" y="2057"/>
                </a:cubicBezTo>
                <a:cubicBezTo>
                  <a:pt x="1478" y="2057"/>
                  <a:pt x="1484" y="2064"/>
                  <a:pt x="1484" y="2073"/>
                </a:cubicBezTo>
                <a:cubicBezTo>
                  <a:pt x="1484" y="2081"/>
                  <a:pt x="1478" y="2088"/>
                  <a:pt x="1469" y="2088"/>
                </a:cubicBezTo>
                <a:close/>
                <a:moveTo>
                  <a:pt x="1469" y="2015"/>
                </a:moveTo>
                <a:cubicBezTo>
                  <a:pt x="1460" y="2015"/>
                  <a:pt x="1452" y="2007"/>
                  <a:pt x="1452" y="1998"/>
                </a:cubicBezTo>
                <a:cubicBezTo>
                  <a:pt x="1452" y="1988"/>
                  <a:pt x="1460" y="1981"/>
                  <a:pt x="1469" y="1981"/>
                </a:cubicBezTo>
                <a:cubicBezTo>
                  <a:pt x="1478" y="1981"/>
                  <a:pt x="1486" y="1988"/>
                  <a:pt x="1486" y="1998"/>
                </a:cubicBezTo>
                <a:cubicBezTo>
                  <a:pt x="1486" y="2007"/>
                  <a:pt x="1478" y="2015"/>
                  <a:pt x="1469" y="2015"/>
                </a:cubicBezTo>
                <a:close/>
                <a:moveTo>
                  <a:pt x="1469" y="1941"/>
                </a:moveTo>
                <a:cubicBezTo>
                  <a:pt x="1459" y="1941"/>
                  <a:pt x="1451" y="1933"/>
                  <a:pt x="1451" y="1923"/>
                </a:cubicBezTo>
                <a:cubicBezTo>
                  <a:pt x="1451" y="1913"/>
                  <a:pt x="1459" y="1904"/>
                  <a:pt x="1469" y="1904"/>
                </a:cubicBezTo>
                <a:cubicBezTo>
                  <a:pt x="1479" y="1904"/>
                  <a:pt x="1487" y="1913"/>
                  <a:pt x="1487" y="1923"/>
                </a:cubicBezTo>
                <a:cubicBezTo>
                  <a:pt x="1487" y="1933"/>
                  <a:pt x="1479" y="1941"/>
                  <a:pt x="1469" y="1941"/>
                </a:cubicBezTo>
                <a:close/>
                <a:moveTo>
                  <a:pt x="1469" y="1868"/>
                </a:moveTo>
                <a:cubicBezTo>
                  <a:pt x="1458" y="1868"/>
                  <a:pt x="1449" y="1859"/>
                  <a:pt x="1449" y="1848"/>
                </a:cubicBezTo>
                <a:cubicBezTo>
                  <a:pt x="1449" y="1837"/>
                  <a:pt x="1458" y="1828"/>
                  <a:pt x="1469" y="1828"/>
                </a:cubicBezTo>
                <a:cubicBezTo>
                  <a:pt x="1480" y="1828"/>
                  <a:pt x="1489" y="1837"/>
                  <a:pt x="1489" y="1848"/>
                </a:cubicBezTo>
                <a:cubicBezTo>
                  <a:pt x="1489" y="1859"/>
                  <a:pt x="1480" y="1868"/>
                  <a:pt x="1469" y="1868"/>
                </a:cubicBezTo>
                <a:close/>
                <a:moveTo>
                  <a:pt x="1469" y="1794"/>
                </a:moveTo>
                <a:cubicBezTo>
                  <a:pt x="1458" y="1794"/>
                  <a:pt x="1448" y="1785"/>
                  <a:pt x="1448" y="1773"/>
                </a:cubicBezTo>
                <a:cubicBezTo>
                  <a:pt x="1448" y="1761"/>
                  <a:pt x="1458" y="1751"/>
                  <a:pt x="1469" y="1751"/>
                </a:cubicBezTo>
                <a:cubicBezTo>
                  <a:pt x="1481" y="1751"/>
                  <a:pt x="1490" y="1761"/>
                  <a:pt x="1490" y="1773"/>
                </a:cubicBezTo>
                <a:cubicBezTo>
                  <a:pt x="1490" y="1785"/>
                  <a:pt x="1481" y="1794"/>
                  <a:pt x="1469" y="1794"/>
                </a:cubicBezTo>
                <a:close/>
                <a:moveTo>
                  <a:pt x="1469" y="1721"/>
                </a:moveTo>
                <a:cubicBezTo>
                  <a:pt x="1457" y="1721"/>
                  <a:pt x="1447" y="1711"/>
                  <a:pt x="1447" y="1698"/>
                </a:cubicBezTo>
                <a:cubicBezTo>
                  <a:pt x="1447" y="1685"/>
                  <a:pt x="1457" y="1675"/>
                  <a:pt x="1469" y="1675"/>
                </a:cubicBezTo>
                <a:cubicBezTo>
                  <a:pt x="1482" y="1675"/>
                  <a:pt x="1492" y="1685"/>
                  <a:pt x="1492" y="1698"/>
                </a:cubicBezTo>
                <a:cubicBezTo>
                  <a:pt x="1492" y="1711"/>
                  <a:pt x="1482" y="1721"/>
                  <a:pt x="1469" y="1721"/>
                </a:cubicBezTo>
                <a:close/>
                <a:moveTo>
                  <a:pt x="1469" y="1647"/>
                </a:moveTo>
                <a:cubicBezTo>
                  <a:pt x="1456" y="1647"/>
                  <a:pt x="1445" y="1636"/>
                  <a:pt x="1445" y="1623"/>
                </a:cubicBezTo>
                <a:cubicBezTo>
                  <a:pt x="1445" y="1610"/>
                  <a:pt x="1456" y="1599"/>
                  <a:pt x="1469" y="1599"/>
                </a:cubicBezTo>
                <a:cubicBezTo>
                  <a:pt x="1482" y="1599"/>
                  <a:pt x="1493" y="1610"/>
                  <a:pt x="1493" y="1623"/>
                </a:cubicBezTo>
                <a:cubicBezTo>
                  <a:pt x="1493" y="1636"/>
                  <a:pt x="1482" y="1647"/>
                  <a:pt x="1469" y="1647"/>
                </a:cubicBezTo>
                <a:close/>
                <a:moveTo>
                  <a:pt x="1469" y="1574"/>
                </a:moveTo>
                <a:cubicBezTo>
                  <a:pt x="1455" y="1574"/>
                  <a:pt x="1444" y="1562"/>
                  <a:pt x="1444" y="1548"/>
                </a:cubicBezTo>
                <a:cubicBezTo>
                  <a:pt x="1444" y="1534"/>
                  <a:pt x="1455" y="1523"/>
                  <a:pt x="1469" y="1523"/>
                </a:cubicBezTo>
                <a:cubicBezTo>
                  <a:pt x="1483" y="1523"/>
                  <a:pt x="1494" y="1534"/>
                  <a:pt x="1494" y="1548"/>
                </a:cubicBezTo>
                <a:cubicBezTo>
                  <a:pt x="1494" y="1562"/>
                  <a:pt x="1483" y="1574"/>
                  <a:pt x="1469" y="1574"/>
                </a:cubicBezTo>
                <a:close/>
                <a:moveTo>
                  <a:pt x="1469" y="1500"/>
                </a:moveTo>
                <a:cubicBezTo>
                  <a:pt x="1455" y="1500"/>
                  <a:pt x="1443" y="1488"/>
                  <a:pt x="1443" y="1473"/>
                </a:cubicBezTo>
                <a:cubicBezTo>
                  <a:pt x="1443" y="1458"/>
                  <a:pt x="1455" y="1446"/>
                  <a:pt x="1469" y="1446"/>
                </a:cubicBezTo>
                <a:cubicBezTo>
                  <a:pt x="1484" y="1446"/>
                  <a:pt x="1496" y="1458"/>
                  <a:pt x="1496" y="1473"/>
                </a:cubicBezTo>
                <a:cubicBezTo>
                  <a:pt x="1496" y="1488"/>
                  <a:pt x="1484" y="1500"/>
                  <a:pt x="1469" y="1500"/>
                </a:cubicBezTo>
                <a:close/>
                <a:moveTo>
                  <a:pt x="1469" y="1426"/>
                </a:moveTo>
                <a:cubicBezTo>
                  <a:pt x="1454" y="1426"/>
                  <a:pt x="1441" y="1414"/>
                  <a:pt x="1441" y="1398"/>
                </a:cubicBezTo>
                <a:cubicBezTo>
                  <a:pt x="1441" y="1382"/>
                  <a:pt x="1454" y="1370"/>
                  <a:pt x="1469" y="1370"/>
                </a:cubicBezTo>
                <a:cubicBezTo>
                  <a:pt x="1485" y="1370"/>
                  <a:pt x="1497" y="1382"/>
                  <a:pt x="1497" y="1398"/>
                </a:cubicBezTo>
                <a:cubicBezTo>
                  <a:pt x="1497" y="1414"/>
                  <a:pt x="1485" y="1426"/>
                  <a:pt x="1469" y="1426"/>
                </a:cubicBezTo>
                <a:close/>
                <a:moveTo>
                  <a:pt x="1469" y="1353"/>
                </a:moveTo>
                <a:cubicBezTo>
                  <a:pt x="1453" y="1353"/>
                  <a:pt x="1440" y="1339"/>
                  <a:pt x="1440" y="1323"/>
                </a:cubicBezTo>
                <a:cubicBezTo>
                  <a:pt x="1440" y="1307"/>
                  <a:pt x="1453" y="1294"/>
                  <a:pt x="1469" y="1294"/>
                </a:cubicBezTo>
                <a:cubicBezTo>
                  <a:pt x="1485" y="1294"/>
                  <a:pt x="1498" y="1307"/>
                  <a:pt x="1498" y="1323"/>
                </a:cubicBezTo>
                <a:cubicBezTo>
                  <a:pt x="1498" y="1339"/>
                  <a:pt x="1485" y="1353"/>
                  <a:pt x="1469" y="1353"/>
                </a:cubicBezTo>
                <a:close/>
                <a:moveTo>
                  <a:pt x="1469" y="1279"/>
                </a:moveTo>
                <a:cubicBezTo>
                  <a:pt x="1452" y="1279"/>
                  <a:pt x="1439" y="1265"/>
                  <a:pt x="1439" y="1248"/>
                </a:cubicBezTo>
                <a:cubicBezTo>
                  <a:pt x="1439" y="1231"/>
                  <a:pt x="1452" y="1217"/>
                  <a:pt x="1469" y="1217"/>
                </a:cubicBezTo>
                <a:cubicBezTo>
                  <a:pt x="1486" y="1217"/>
                  <a:pt x="1499" y="1231"/>
                  <a:pt x="1499" y="1248"/>
                </a:cubicBezTo>
                <a:cubicBezTo>
                  <a:pt x="1499" y="1265"/>
                  <a:pt x="1486" y="1279"/>
                  <a:pt x="1469" y="1279"/>
                </a:cubicBezTo>
                <a:close/>
                <a:moveTo>
                  <a:pt x="1469" y="1205"/>
                </a:moveTo>
                <a:cubicBezTo>
                  <a:pt x="1452" y="1205"/>
                  <a:pt x="1438" y="1191"/>
                  <a:pt x="1438" y="1173"/>
                </a:cubicBezTo>
                <a:cubicBezTo>
                  <a:pt x="1438" y="1156"/>
                  <a:pt x="1452" y="1141"/>
                  <a:pt x="1469" y="1141"/>
                </a:cubicBezTo>
                <a:cubicBezTo>
                  <a:pt x="1487" y="1141"/>
                  <a:pt x="1501" y="1156"/>
                  <a:pt x="1501" y="1173"/>
                </a:cubicBezTo>
                <a:cubicBezTo>
                  <a:pt x="1501" y="1191"/>
                  <a:pt x="1487" y="1205"/>
                  <a:pt x="1469" y="1205"/>
                </a:cubicBezTo>
                <a:close/>
                <a:moveTo>
                  <a:pt x="1469" y="1131"/>
                </a:moveTo>
                <a:cubicBezTo>
                  <a:pt x="1451" y="1131"/>
                  <a:pt x="1437" y="1117"/>
                  <a:pt x="1437" y="1098"/>
                </a:cubicBezTo>
                <a:cubicBezTo>
                  <a:pt x="1437" y="1080"/>
                  <a:pt x="1451" y="1065"/>
                  <a:pt x="1469" y="1065"/>
                </a:cubicBezTo>
                <a:cubicBezTo>
                  <a:pt x="1487" y="1065"/>
                  <a:pt x="1502" y="1080"/>
                  <a:pt x="1502" y="1098"/>
                </a:cubicBezTo>
                <a:cubicBezTo>
                  <a:pt x="1502" y="1117"/>
                  <a:pt x="1487" y="1131"/>
                  <a:pt x="1469" y="1131"/>
                </a:cubicBezTo>
                <a:close/>
                <a:moveTo>
                  <a:pt x="1469" y="1058"/>
                </a:moveTo>
                <a:cubicBezTo>
                  <a:pt x="1450" y="1058"/>
                  <a:pt x="1435" y="1042"/>
                  <a:pt x="1435" y="1023"/>
                </a:cubicBezTo>
                <a:cubicBezTo>
                  <a:pt x="1435" y="1004"/>
                  <a:pt x="1450" y="989"/>
                  <a:pt x="1469" y="989"/>
                </a:cubicBezTo>
                <a:cubicBezTo>
                  <a:pt x="1488" y="989"/>
                  <a:pt x="1503" y="1004"/>
                  <a:pt x="1503" y="1023"/>
                </a:cubicBezTo>
                <a:cubicBezTo>
                  <a:pt x="1503" y="1042"/>
                  <a:pt x="1488" y="1058"/>
                  <a:pt x="1469" y="1058"/>
                </a:cubicBezTo>
                <a:close/>
                <a:moveTo>
                  <a:pt x="1469" y="984"/>
                </a:moveTo>
                <a:cubicBezTo>
                  <a:pt x="1450" y="984"/>
                  <a:pt x="1434" y="968"/>
                  <a:pt x="1434" y="948"/>
                </a:cubicBezTo>
                <a:cubicBezTo>
                  <a:pt x="1434" y="929"/>
                  <a:pt x="1450" y="913"/>
                  <a:pt x="1469" y="913"/>
                </a:cubicBezTo>
                <a:cubicBezTo>
                  <a:pt x="1488" y="913"/>
                  <a:pt x="1504" y="929"/>
                  <a:pt x="1504" y="948"/>
                </a:cubicBezTo>
                <a:cubicBezTo>
                  <a:pt x="1504" y="968"/>
                  <a:pt x="1488" y="984"/>
                  <a:pt x="1469" y="984"/>
                </a:cubicBezTo>
                <a:close/>
                <a:moveTo>
                  <a:pt x="1469" y="910"/>
                </a:moveTo>
                <a:cubicBezTo>
                  <a:pt x="1449" y="910"/>
                  <a:pt x="1433" y="893"/>
                  <a:pt x="1433" y="873"/>
                </a:cubicBezTo>
                <a:cubicBezTo>
                  <a:pt x="1433" y="853"/>
                  <a:pt x="1449" y="837"/>
                  <a:pt x="1469" y="837"/>
                </a:cubicBezTo>
                <a:cubicBezTo>
                  <a:pt x="1489" y="837"/>
                  <a:pt x="1505" y="853"/>
                  <a:pt x="1505" y="873"/>
                </a:cubicBezTo>
                <a:cubicBezTo>
                  <a:pt x="1505" y="893"/>
                  <a:pt x="1489" y="910"/>
                  <a:pt x="1469" y="910"/>
                </a:cubicBezTo>
                <a:close/>
                <a:moveTo>
                  <a:pt x="1543" y="2455"/>
                </a:moveTo>
                <a:cubicBezTo>
                  <a:pt x="1539" y="2455"/>
                  <a:pt x="1536" y="2452"/>
                  <a:pt x="1536" y="2448"/>
                </a:cubicBezTo>
                <a:cubicBezTo>
                  <a:pt x="1536" y="2444"/>
                  <a:pt x="1539" y="2441"/>
                  <a:pt x="1543" y="2441"/>
                </a:cubicBezTo>
                <a:cubicBezTo>
                  <a:pt x="1547" y="2441"/>
                  <a:pt x="1550" y="2444"/>
                  <a:pt x="1550" y="2448"/>
                </a:cubicBezTo>
                <a:cubicBezTo>
                  <a:pt x="1550" y="2452"/>
                  <a:pt x="1547" y="2455"/>
                  <a:pt x="1543" y="2455"/>
                </a:cubicBezTo>
                <a:close/>
                <a:moveTo>
                  <a:pt x="1543" y="2382"/>
                </a:moveTo>
                <a:cubicBezTo>
                  <a:pt x="1538" y="2382"/>
                  <a:pt x="1534" y="2378"/>
                  <a:pt x="1534" y="2373"/>
                </a:cubicBezTo>
                <a:cubicBezTo>
                  <a:pt x="1534" y="2368"/>
                  <a:pt x="1538" y="2364"/>
                  <a:pt x="1543" y="2364"/>
                </a:cubicBezTo>
                <a:cubicBezTo>
                  <a:pt x="1548" y="2364"/>
                  <a:pt x="1552" y="2368"/>
                  <a:pt x="1552" y="2373"/>
                </a:cubicBezTo>
                <a:cubicBezTo>
                  <a:pt x="1552" y="2378"/>
                  <a:pt x="1548" y="2382"/>
                  <a:pt x="1543" y="2382"/>
                </a:cubicBezTo>
                <a:close/>
                <a:moveTo>
                  <a:pt x="1543" y="2309"/>
                </a:moveTo>
                <a:cubicBezTo>
                  <a:pt x="1537" y="2309"/>
                  <a:pt x="1532" y="2304"/>
                  <a:pt x="1532" y="2298"/>
                </a:cubicBezTo>
                <a:cubicBezTo>
                  <a:pt x="1532" y="2292"/>
                  <a:pt x="1537" y="2287"/>
                  <a:pt x="1543" y="2287"/>
                </a:cubicBezTo>
                <a:cubicBezTo>
                  <a:pt x="1549" y="2287"/>
                  <a:pt x="1554" y="2292"/>
                  <a:pt x="1554" y="2298"/>
                </a:cubicBezTo>
                <a:cubicBezTo>
                  <a:pt x="1554" y="2304"/>
                  <a:pt x="1549" y="2309"/>
                  <a:pt x="1543" y="2309"/>
                </a:cubicBezTo>
                <a:close/>
                <a:moveTo>
                  <a:pt x="1543" y="2235"/>
                </a:moveTo>
                <a:cubicBezTo>
                  <a:pt x="1536" y="2235"/>
                  <a:pt x="1531" y="2229"/>
                  <a:pt x="1531" y="2223"/>
                </a:cubicBezTo>
                <a:cubicBezTo>
                  <a:pt x="1531" y="2216"/>
                  <a:pt x="1536" y="2210"/>
                  <a:pt x="1543" y="2210"/>
                </a:cubicBezTo>
                <a:cubicBezTo>
                  <a:pt x="1550" y="2210"/>
                  <a:pt x="1555" y="2216"/>
                  <a:pt x="1555" y="2223"/>
                </a:cubicBezTo>
                <a:cubicBezTo>
                  <a:pt x="1555" y="2229"/>
                  <a:pt x="1550" y="2235"/>
                  <a:pt x="1543" y="2235"/>
                </a:cubicBezTo>
                <a:close/>
                <a:moveTo>
                  <a:pt x="1543" y="2162"/>
                </a:moveTo>
                <a:cubicBezTo>
                  <a:pt x="1535" y="2162"/>
                  <a:pt x="1529" y="2156"/>
                  <a:pt x="1529" y="2148"/>
                </a:cubicBezTo>
                <a:cubicBezTo>
                  <a:pt x="1529" y="2140"/>
                  <a:pt x="1535" y="2134"/>
                  <a:pt x="1543" y="2134"/>
                </a:cubicBezTo>
                <a:cubicBezTo>
                  <a:pt x="1551" y="2134"/>
                  <a:pt x="1557" y="2140"/>
                  <a:pt x="1557" y="2148"/>
                </a:cubicBezTo>
                <a:cubicBezTo>
                  <a:pt x="1557" y="2156"/>
                  <a:pt x="1551" y="2162"/>
                  <a:pt x="1543" y="2162"/>
                </a:cubicBezTo>
                <a:close/>
                <a:moveTo>
                  <a:pt x="1543" y="2088"/>
                </a:moveTo>
                <a:cubicBezTo>
                  <a:pt x="1535" y="2088"/>
                  <a:pt x="1528" y="2081"/>
                  <a:pt x="1528" y="2073"/>
                </a:cubicBezTo>
                <a:cubicBezTo>
                  <a:pt x="1528" y="2064"/>
                  <a:pt x="1535" y="2057"/>
                  <a:pt x="1543" y="2057"/>
                </a:cubicBezTo>
                <a:cubicBezTo>
                  <a:pt x="1551" y="2057"/>
                  <a:pt x="1558" y="2064"/>
                  <a:pt x="1558" y="2073"/>
                </a:cubicBezTo>
                <a:cubicBezTo>
                  <a:pt x="1558" y="2081"/>
                  <a:pt x="1551" y="2088"/>
                  <a:pt x="1543" y="2088"/>
                </a:cubicBezTo>
                <a:close/>
                <a:moveTo>
                  <a:pt x="1543" y="2015"/>
                </a:moveTo>
                <a:cubicBezTo>
                  <a:pt x="1534" y="2015"/>
                  <a:pt x="1526" y="2007"/>
                  <a:pt x="1526" y="1998"/>
                </a:cubicBezTo>
                <a:cubicBezTo>
                  <a:pt x="1526" y="1988"/>
                  <a:pt x="1534" y="1981"/>
                  <a:pt x="1543" y="1981"/>
                </a:cubicBezTo>
                <a:cubicBezTo>
                  <a:pt x="1552" y="1981"/>
                  <a:pt x="1560" y="1988"/>
                  <a:pt x="1560" y="1998"/>
                </a:cubicBezTo>
                <a:cubicBezTo>
                  <a:pt x="1560" y="2007"/>
                  <a:pt x="1552" y="2015"/>
                  <a:pt x="1543" y="2015"/>
                </a:cubicBezTo>
                <a:close/>
                <a:moveTo>
                  <a:pt x="1543" y="1941"/>
                </a:moveTo>
                <a:cubicBezTo>
                  <a:pt x="1533" y="1941"/>
                  <a:pt x="1525" y="1933"/>
                  <a:pt x="1525" y="1923"/>
                </a:cubicBezTo>
                <a:cubicBezTo>
                  <a:pt x="1525" y="1913"/>
                  <a:pt x="1533" y="1904"/>
                  <a:pt x="1543" y="1904"/>
                </a:cubicBezTo>
                <a:cubicBezTo>
                  <a:pt x="1553" y="1904"/>
                  <a:pt x="1561" y="1913"/>
                  <a:pt x="1561" y="1923"/>
                </a:cubicBezTo>
                <a:cubicBezTo>
                  <a:pt x="1561" y="1933"/>
                  <a:pt x="1553" y="1941"/>
                  <a:pt x="1543" y="1941"/>
                </a:cubicBezTo>
                <a:close/>
                <a:moveTo>
                  <a:pt x="1543" y="1868"/>
                </a:moveTo>
                <a:cubicBezTo>
                  <a:pt x="1532" y="1868"/>
                  <a:pt x="1523" y="1859"/>
                  <a:pt x="1523" y="1848"/>
                </a:cubicBezTo>
                <a:cubicBezTo>
                  <a:pt x="1523" y="1837"/>
                  <a:pt x="1532" y="1828"/>
                  <a:pt x="1543" y="1828"/>
                </a:cubicBezTo>
                <a:cubicBezTo>
                  <a:pt x="1554" y="1828"/>
                  <a:pt x="1563" y="1837"/>
                  <a:pt x="1563" y="1848"/>
                </a:cubicBezTo>
                <a:cubicBezTo>
                  <a:pt x="1563" y="1859"/>
                  <a:pt x="1554" y="1868"/>
                  <a:pt x="1543" y="1868"/>
                </a:cubicBezTo>
                <a:close/>
                <a:moveTo>
                  <a:pt x="1543" y="1794"/>
                </a:moveTo>
                <a:cubicBezTo>
                  <a:pt x="1531" y="1794"/>
                  <a:pt x="1522" y="1785"/>
                  <a:pt x="1522" y="1773"/>
                </a:cubicBezTo>
                <a:cubicBezTo>
                  <a:pt x="1522" y="1761"/>
                  <a:pt x="1531" y="1751"/>
                  <a:pt x="1543" y="1751"/>
                </a:cubicBezTo>
                <a:cubicBezTo>
                  <a:pt x="1555" y="1751"/>
                  <a:pt x="1564" y="1761"/>
                  <a:pt x="1564" y="1773"/>
                </a:cubicBezTo>
                <a:cubicBezTo>
                  <a:pt x="1564" y="1785"/>
                  <a:pt x="1555" y="1794"/>
                  <a:pt x="1543" y="1794"/>
                </a:cubicBezTo>
                <a:close/>
                <a:moveTo>
                  <a:pt x="1543" y="1721"/>
                </a:moveTo>
                <a:cubicBezTo>
                  <a:pt x="1531" y="1721"/>
                  <a:pt x="1521" y="1711"/>
                  <a:pt x="1521" y="1698"/>
                </a:cubicBezTo>
                <a:cubicBezTo>
                  <a:pt x="1521" y="1685"/>
                  <a:pt x="1531" y="1675"/>
                  <a:pt x="1543" y="1675"/>
                </a:cubicBezTo>
                <a:cubicBezTo>
                  <a:pt x="1555" y="1675"/>
                  <a:pt x="1566" y="1685"/>
                  <a:pt x="1566" y="1698"/>
                </a:cubicBezTo>
                <a:cubicBezTo>
                  <a:pt x="1566" y="1711"/>
                  <a:pt x="1555" y="1721"/>
                  <a:pt x="1543" y="1721"/>
                </a:cubicBezTo>
                <a:close/>
                <a:moveTo>
                  <a:pt x="1543" y="1647"/>
                </a:moveTo>
                <a:cubicBezTo>
                  <a:pt x="1530" y="1647"/>
                  <a:pt x="1519" y="1636"/>
                  <a:pt x="1519" y="1623"/>
                </a:cubicBezTo>
                <a:cubicBezTo>
                  <a:pt x="1519" y="1610"/>
                  <a:pt x="1530" y="1599"/>
                  <a:pt x="1543" y="1599"/>
                </a:cubicBezTo>
                <a:cubicBezTo>
                  <a:pt x="1556" y="1599"/>
                  <a:pt x="1567" y="1610"/>
                  <a:pt x="1567" y="1623"/>
                </a:cubicBezTo>
                <a:cubicBezTo>
                  <a:pt x="1567" y="1636"/>
                  <a:pt x="1556" y="1647"/>
                  <a:pt x="1543" y="1647"/>
                </a:cubicBezTo>
                <a:close/>
                <a:moveTo>
                  <a:pt x="1543" y="1574"/>
                </a:moveTo>
                <a:cubicBezTo>
                  <a:pt x="1529" y="1574"/>
                  <a:pt x="1518" y="1562"/>
                  <a:pt x="1518" y="1548"/>
                </a:cubicBezTo>
                <a:cubicBezTo>
                  <a:pt x="1518" y="1534"/>
                  <a:pt x="1529" y="1523"/>
                  <a:pt x="1543" y="1523"/>
                </a:cubicBezTo>
                <a:cubicBezTo>
                  <a:pt x="1557" y="1523"/>
                  <a:pt x="1568" y="1534"/>
                  <a:pt x="1568" y="1548"/>
                </a:cubicBezTo>
                <a:cubicBezTo>
                  <a:pt x="1568" y="1562"/>
                  <a:pt x="1557" y="1574"/>
                  <a:pt x="1543" y="1574"/>
                </a:cubicBezTo>
                <a:close/>
                <a:moveTo>
                  <a:pt x="1543" y="1500"/>
                </a:moveTo>
                <a:cubicBezTo>
                  <a:pt x="1528" y="1500"/>
                  <a:pt x="1516" y="1488"/>
                  <a:pt x="1516" y="1473"/>
                </a:cubicBezTo>
                <a:cubicBezTo>
                  <a:pt x="1516" y="1458"/>
                  <a:pt x="1528" y="1446"/>
                  <a:pt x="1543" y="1446"/>
                </a:cubicBezTo>
                <a:cubicBezTo>
                  <a:pt x="1558" y="1446"/>
                  <a:pt x="1570" y="1458"/>
                  <a:pt x="1570" y="1473"/>
                </a:cubicBezTo>
                <a:cubicBezTo>
                  <a:pt x="1570" y="1488"/>
                  <a:pt x="1558" y="1500"/>
                  <a:pt x="1543" y="1500"/>
                </a:cubicBezTo>
                <a:close/>
                <a:moveTo>
                  <a:pt x="1543" y="1426"/>
                </a:moveTo>
                <a:cubicBezTo>
                  <a:pt x="1528" y="1426"/>
                  <a:pt x="1515" y="1414"/>
                  <a:pt x="1515" y="1398"/>
                </a:cubicBezTo>
                <a:cubicBezTo>
                  <a:pt x="1515" y="1382"/>
                  <a:pt x="1528" y="1370"/>
                  <a:pt x="1543" y="1370"/>
                </a:cubicBezTo>
                <a:cubicBezTo>
                  <a:pt x="1558" y="1370"/>
                  <a:pt x="1571" y="1382"/>
                  <a:pt x="1571" y="1398"/>
                </a:cubicBezTo>
                <a:cubicBezTo>
                  <a:pt x="1571" y="1414"/>
                  <a:pt x="1558" y="1426"/>
                  <a:pt x="1543" y="1426"/>
                </a:cubicBezTo>
                <a:close/>
                <a:moveTo>
                  <a:pt x="1543" y="1353"/>
                </a:moveTo>
                <a:cubicBezTo>
                  <a:pt x="1527" y="1353"/>
                  <a:pt x="1514" y="1339"/>
                  <a:pt x="1514" y="1323"/>
                </a:cubicBezTo>
                <a:cubicBezTo>
                  <a:pt x="1514" y="1307"/>
                  <a:pt x="1527" y="1294"/>
                  <a:pt x="1543" y="1294"/>
                </a:cubicBezTo>
                <a:cubicBezTo>
                  <a:pt x="1559" y="1294"/>
                  <a:pt x="1572" y="1307"/>
                  <a:pt x="1572" y="1323"/>
                </a:cubicBezTo>
                <a:cubicBezTo>
                  <a:pt x="1572" y="1339"/>
                  <a:pt x="1559" y="1353"/>
                  <a:pt x="1543" y="1353"/>
                </a:cubicBezTo>
                <a:close/>
                <a:moveTo>
                  <a:pt x="1543" y="1279"/>
                </a:moveTo>
                <a:cubicBezTo>
                  <a:pt x="1526" y="1279"/>
                  <a:pt x="1513" y="1265"/>
                  <a:pt x="1513" y="1248"/>
                </a:cubicBezTo>
                <a:cubicBezTo>
                  <a:pt x="1513" y="1231"/>
                  <a:pt x="1526" y="1217"/>
                  <a:pt x="1543" y="1217"/>
                </a:cubicBezTo>
                <a:cubicBezTo>
                  <a:pt x="1560" y="1217"/>
                  <a:pt x="1573" y="1231"/>
                  <a:pt x="1573" y="1248"/>
                </a:cubicBezTo>
                <a:cubicBezTo>
                  <a:pt x="1573" y="1265"/>
                  <a:pt x="1560" y="1279"/>
                  <a:pt x="1543" y="1279"/>
                </a:cubicBezTo>
                <a:close/>
                <a:moveTo>
                  <a:pt x="1543" y="1205"/>
                </a:moveTo>
                <a:cubicBezTo>
                  <a:pt x="1526" y="1205"/>
                  <a:pt x="1512" y="1191"/>
                  <a:pt x="1512" y="1173"/>
                </a:cubicBezTo>
                <a:cubicBezTo>
                  <a:pt x="1512" y="1156"/>
                  <a:pt x="1526" y="1141"/>
                  <a:pt x="1543" y="1141"/>
                </a:cubicBezTo>
                <a:cubicBezTo>
                  <a:pt x="1561" y="1141"/>
                  <a:pt x="1575" y="1156"/>
                  <a:pt x="1575" y="1173"/>
                </a:cubicBezTo>
                <a:cubicBezTo>
                  <a:pt x="1575" y="1191"/>
                  <a:pt x="1561" y="1205"/>
                  <a:pt x="1543" y="1205"/>
                </a:cubicBezTo>
                <a:close/>
                <a:moveTo>
                  <a:pt x="1543" y="1131"/>
                </a:moveTo>
                <a:cubicBezTo>
                  <a:pt x="1525" y="1131"/>
                  <a:pt x="1511" y="1117"/>
                  <a:pt x="1511" y="1098"/>
                </a:cubicBezTo>
                <a:cubicBezTo>
                  <a:pt x="1511" y="1080"/>
                  <a:pt x="1525" y="1065"/>
                  <a:pt x="1543" y="1065"/>
                </a:cubicBezTo>
                <a:cubicBezTo>
                  <a:pt x="1561" y="1065"/>
                  <a:pt x="1576" y="1080"/>
                  <a:pt x="1576" y="1098"/>
                </a:cubicBezTo>
                <a:cubicBezTo>
                  <a:pt x="1576" y="1117"/>
                  <a:pt x="1561" y="1131"/>
                  <a:pt x="1543" y="1131"/>
                </a:cubicBezTo>
                <a:close/>
                <a:moveTo>
                  <a:pt x="1543" y="1058"/>
                </a:moveTo>
                <a:cubicBezTo>
                  <a:pt x="1524" y="1058"/>
                  <a:pt x="1509" y="1042"/>
                  <a:pt x="1509" y="1023"/>
                </a:cubicBezTo>
                <a:cubicBezTo>
                  <a:pt x="1509" y="1004"/>
                  <a:pt x="1524" y="989"/>
                  <a:pt x="1543" y="989"/>
                </a:cubicBezTo>
                <a:cubicBezTo>
                  <a:pt x="1562" y="989"/>
                  <a:pt x="1577" y="1004"/>
                  <a:pt x="1577" y="1023"/>
                </a:cubicBezTo>
                <a:cubicBezTo>
                  <a:pt x="1577" y="1042"/>
                  <a:pt x="1562" y="1058"/>
                  <a:pt x="1543" y="1058"/>
                </a:cubicBezTo>
                <a:close/>
                <a:moveTo>
                  <a:pt x="1543" y="984"/>
                </a:moveTo>
                <a:cubicBezTo>
                  <a:pt x="1524" y="984"/>
                  <a:pt x="1508" y="968"/>
                  <a:pt x="1508" y="948"/>
                </a:cubicBezTo>
                <a:cubicBezTo>
                  <a:pt x="1508" y="929"/>
                  <a:pt x="1524" y="913"/>
                  <a:pt x="1543" y="913"/>
                </a:cubicBezTo>
                <a:cubicBezTo>
                  <a:pt x="1562" y="913"/>
                  <a:pt x="1578" y="929"/>
                  <a:pt x="1578" y="948"/>
                </a:cubicBezTo>
                <a:cubicBezTo>
                  <a:pt x="1578" y="968"/>
                  <a:pt x="1562" y="984"/>
                  <a:pt x="1543" y="984"/>
                </a:cubicBezTo>
                <a:close/>
                <a:moveTo>
                  <a:pt x="1543" y="910"/>
                </a:moveTo>
                <a:cubicBezTo>
                  <a:pt x="1523" y="910"/>
                  <a:pt x="1507" y="893"/>
                  <a:pt x="1507" y="873"/>
                </a:cubicBezTo>
                <a:cubicBezTo>
                  <a:pt x="1507" y="853"/>
                  <a:pt x="1523" y="837"/>
                  <a:pt x="1543" y="837"/>
                </a:cubicBezTo>
                <a:cubicBezTo>
                  <a:pt x="1563" y="837"/>
                  <a:pt x="1579" y="853"/>
                  <a:pt x="1579" y="873"/>
                </a:cubicBezTo>
                <a:cubicBezTo>
                  <a:pt x="1579" y="893"/>
                  <a:pt x="1563" y="910"/>
                  <a:pt x="1543" y="910"/>
                </a:cubicBezTo>
                <a:close/>
                <a:moveTo>
                  <a:pt x="1617" y="2455"/>
                </a:moveTo>
                <a:cubicBezTo>
                  <a:pt x="1613" y="2455"/>
                  <a:pt x="1610" y="2452"/>
                  <a:pt x="1610" y="2448"/>
                </a:cubicBezTo>
                <a:cubicBezTo>
                  <a:pt x="1610" y="2444"/>
                  <a:pt x="1613" y="2441"/>
                  <a:pt x="1617" y="2441"/>
                </a:cubicBezTo>
                <a:cubicBezTo>
                  <a:pt x="1621" y="2441"/>
                  <a:pt x="1624" y="2444"/>
                  <a:pt x="1624" y="2448"/>
                </a:cubicBezTo>
                <a:cubicBezTo>
                  <a:pt x="1624" y="2452"/>
                  <a:pt x="1621" y="2455"/>
                  <a:pt x="1617" y="2455"/>
                </a:cubicBezTo>
                <a:close/>
                <a:moveTo>
                  <a:pt x="1617" y="2382"/>
                </a:moveTo>
                <a:cubicBezTo>
                  <a:pt x="1612" y="2382"/>
                  <a:pt x="1608" y="2378"/>
                  <a:pt x="1608" y="2373"/>
                </a:cubicBezTo>
                <a:cubicBezTo>
                  <a:pt x="1608" y="2368"/>
                  <a:pt x="1612" y="2364"/>
                  <a:pt x="1617" y="2364"/>
                </a:cubicBezTo>
                <a:cubicBezTo>
                  <a:pt x="1622" y="2364"/>
                  <a:pt x="1626" y="2368"/>
                  <a:pt x="1626" y="2373"/>
                </a:cubicBezTo>
                <a:cubicBezTo>
                  <a:pt x="1626" y="2378"/>
                  <a:pt x="1622" y="2382"/>
                  <a:pt x="1617" y="2382"/>
                </a:cubicBezTo>
                <a:close/>
                <a:moveTo>
                  <a:pt x="1617" y="2309"/>
                </a:moveTo>
                <a:cubicBezTo>
                  <a:pt x="1611" y="2309"/>
                  <a:pt x="1606" y="2304"/>
                  <a:pt x="1606" y="2298"/>
                </a:cubicBezTo>
                <a:cubicBezTo>
                  <a:pt x="1606" y="2292"/>
                  <a:pt x="1611" y="2287"/>
                  <a:pt x="1617" y="2287"/>
                </a:cubicBezTo>
                <a:cubicBezTo>
                  <a:pt x="1623" y="2287"/>
                  <a:pt x="1628" y="2292"/>
                  <a:pt x="1628" y="2298"/>
                </a:cubicBezTo>
                <a:cubicBezTo>
                  <a:pt x="1628" y="2304"/>
                  <a:pt x="1623" y="2309"/>
                  <a:pt x="1617" y="2309"/>
                </a:cubicBezTo>
                <a:close/>
                <a:moveTo>
                  <a:pt x="1617" y="2235"/>
                </a:moveTo>
                <a:cubicBezTo>
                  <a:pt x="1610" y="2235"/>
                  <a:pt x="1605" y="2229"/>
                  <a:pt x="1605" y="2223"/>
                </a:cubicBezTo>
                <a:cubicBezTo>
                  <a:pt x="1605" y="2216"/>
                  <a:pt x="1610" y="2210"/>
                  <a:pt x="1617" y="2210"/>
                </a:cubicBezTo>
                <a:cubicBezTo>
                  <a:pt x="1624" y="2210"/>
                  <a:pt x="1629" y="2216"/>
                  <a:pt x="1629" y="2223"/>
                </a:cubicBezTo>
                <a:cubicBezTo>
                  <a:pt x="1629" y="2229"/>
                  <a:pt x="1624" y="2235"/>
                  <a:pt x="1617" y="2235"/>
                </a:cubicBezTo>
                <a:close/>
                <a:moveTo>
                  <a:pt x="1617" y="2162"/>
                </a:moveTo>
                <a:cubicBezTo>
                  <a:pt x="1609" y="2162"/>
                  <a:pt x="1603" y="2156"/>
                  <a:pt x="1603" y="2148"/>
                </a:cubicBezTo>
                <a:cubicBezTo>
                  <a:pt x="1603" y="2140"/>
                  <a:pt x="1609" y="2134"/>
                  <a:pt x="1617" y="2134"/>
                </a:cubicBezTo>
                <a:cubicBezTo>
                  <a:pt x="1625" y="2134"/>
                  <a:pt x="1631" y="2140"/>
                  <a:pt x="1631" y="2148"/>
                </a:cubicBezTo>
                <a:cubicBezTo>
                  <a:pt x="1631" y="2156"/>
                  <a:pt x="1625" y="2162"/>
                  <a:pt x="1617" y="2162"/>
                </a:cubicBezTo>
                <a:close/>
                <a:moveTo>
                  <a:pt x="1617" y="2088"/>
                </a:moveTo>
                <a:cubicBezTo>
                  <a:pt x="1609" y="2088"/>
                  <a:pt x="1602" y="2081"/>
                  <a:pt x="1602" y="2073"/>
                </a:cubicBezTo>
                <a:cubicBezTo>
                  <a:pt x="1602" y="2064"/>
                  <a:pt x="1609" y="2057"/>
                  <a:pt x="1617" y="2057"/>
                </a:cubicBezTo>
                <a:cubicBezTo>
                  <a:pt x="1625" y="2057"/>
                  <a:pt x="1632" y="2064"/>
                  <a:pt x="1632" y="2073"/>
                </a:cubicBezTo>
                <a:cubicBezTo>
                  <a:pt x="1632" y="2081"/>
                  <a:pt x="1625" y="2088"/>
                  <a:pt x="1617" y="2088"/>
                </a:cubicBezTo>
                <a:close/>
                <a:moveTo>
                  <a:pt x="1617" y="2015"/>
                </a:moveTo>
                <a:cubicBezTo>
                  <a:pt x="1608" y="2015"/>
                  <a:pt x="1600" y="2007"/>
                  <a:pt x="1600" y="1998"/>
                </a:cubicBezTo>
                <a:cubicBezTo>
                  <a:pt x="1600" y="1988"/>
                  <a:pt x="1608" y="1981"/>
                  <a:pt x="1617" y="1981"/>
                </a:cubicBezTo>
                <a:cubicBezTo>
                  <a:pt x="1626" y="1981"/>
                  <a:pt x="1634" y="1988"/>
                  <a:pt x="1634" y="1998"/>
                </a:cubicBezTo>
                <a:cubicBezTo>
                  <a:pt x="1634" y="2007"/>
                  <a:pt x="1626" y="2015"/>
                  <a:pt x="1617" y="2015"/>
                </a:cubicBezTo>
                <a:close/>
                <a:moveTo>
                  <a:pt x="1617" y="1941"/>
                </a:moveTo>
                <a:cubicBezTo>
                  <a:pt x="1607" y="1941"/>
                  <a:pt x="1599" y="1933"/>
                  <a:pt x="1599" y="1923"/>
                </a:cubicBezTo>
                <a:cubicBezTo>
                  <a:pt x="1599" y="1913"/>
                  <a:pt x="1607" y="1904"/>
                  <a:pt x="1617" y="1904"/>
                </a:cubicBezTo>
                <a:cubicBezTo>
                  <a:pt x="1627" y="1904"/>
                  <a:pt x="1635" y="1913"/>
                  <a:pt x="1635" y="1923"/>
                </a:cubicBezTo>
                <a:cubicBezTo>
                  <a:pt x="1635" y="1933"/>
                  <a:pt x="1627" y="1941"/>
                  <a:pt x="1617" y="1941"/>
                </a:cubicBezTo>
                <a:close/>
                <a:moveTo>
                  <a:pt x="1617" y="1868"/>
                </a:moveTo>
                <a:cubicBezTo>
                  <a:pt x="1606" y="1868"/>
                  <a:pt x="1597" y="1859"/>
                  <a:pt x="1597" y="1848"/>
                </a:cubicBezTo>
                <a:cubicBezTo>
                  <a:pt x="1597" y="1837"/>
                  <a:pt x="1606" y="1828"/>
                  <a:pt x="1617" y="1828"/>
                </a:cubicBezTo>
                <a:cubicBezTo>
                  <a:pt x="1628" y="1828"/>
                  <a:pt x="1637" y="1837"/>
                  <a:pt x="1637" y="1848"/>
                </a:cubicBezTo>
                <a:cubicBezTo>
                  <a:pt x="1637" y="1859"/>
                  <a:pt x="1628" y="1868"/>
                  <a:pt x="1617" y="1868"/>
                </a:cubicBezTo>
                <a:close/>
                <a:moveTo>
                  <a:pt x="1617" y="1794"/>
                </a:moveTo>
                <a:cubicBezTo>
                  <a:pt x="1605" y="1794"/>
                  <a:pt x="1596" y="1785"/>
                  <a:pt x="1596" y="1773"/>
                </a:cubicBezTo>
                <a:cubicBezTo>
                  <a:pt x="1596" y="1761"/>
                  <a:pt x="1605" y="1751"/>
                  <a:pt x="1617" y="1751"/>
                </a:cubicBezTo>
                <a:cubicBezTo>
                  <a:pt x="1629" y="1751"/>
                  <a:pt x="1638" y="1761"/>
                  <a:pt x="1638" y="1773"/>
                </a:cubicBezTo>
                <a:cubicBezTo>
                  <a:pt x="1638" y="1785"/>
                  <a:pt x="1629" y="1794"/>
                  <a:pt x="1617" y="1794"/>
                </a:cubicBezTo>
                <a:close/>
                <a:moveTo>
                  <a:pt x="1617" y="1721"/>
                </a:moveTo>
                <a:cubicBezTo>
                  <a:pt x="1605" y="1721"/>
                  <a:pt x="1594" y="1711"/>
                  <a:pt x="1594" y="1698"/>
                </a:cubicBezTo>
                <a:cubicBezTo>
                  <a:pt x="1594" y="1685"/>
                  <a:pt x="1605" y="1675"/>
                  <a:pt x="1617" y="1675"/>
                </a:cubicBezTo>
                <a:cubicBezTo>
                  <a:pt x="1629" y="1675"/>
                  <a:pt x="1640" y="1685"/>
                  <a:pt x="1640" y="1698"/>
                </a:cubicBezTo>
                <a:cubicBezTo>
                  <a:pt x="1640" y="1711"/>
                  <a:pt x="1629" y="1721"/>
                  <a:pt x="1617" y="1721"/>
                </a:cubicBezTo>
                <a:close/>
                <a:moveTo>
                  <a:pt x="1617" y="1647"/>
                </a:moveTo>
                <a:cubicBezTo>
                  <a:pt x="1604" y="1647"/>
                  <a:pt x="1593" y="1636"/>
                  <a:pt x="1593" y="1623"/>
                </a:cubicBezTo>
                <a:cubicBezTo>
                  <a:pt x="1593" y="1610"/>
                  <a:pt x="1604" y="1599"/>
                  <a:pt x="1617" y="1599"/>
                </a:cubicBezTo>
                <a:cubicBezTo>
                  <a:pt x="1630" y="1599"/>
                  <a:pt x="1641" y="1610"/>
                  <a:pt x="1641" y="1623"/>
                </a:cubicBezTo>
                <a:cubicBezTo>
                  <a:pt x="1641" y="1636"/>
                  <a:pt x="1630" y="1647"/>
                  <a:pt x="1617" y="1647"/>
                </a:cubicBezTo>
                <a:close/>
                <a:moveTo>
                  <a:pt x="1617" y="1574"/>
                </a:moveTo>
                <a:cubicBezTo>
                  <a:pt x="1603" y="1574"/>
                  <a:pt x="1592" y="1562"/>
                  <a:pt x="1592" y="1548"/>
                </a:cubicBezTo>
                <a:cubicBezTo>
                  <a:pt x="1592" y="1534"/>
                  <a:pt x="1603" y="1523"/>
                  <a:pt x="1617" y="1523"/>
                </a:cubicBezTo>
                <a:cubicBezTo>
                  <a:pt x="1631" y="1523"/>
                  <a:pt x="1642" y="1534"/>
                  <a:pt x="1642" y="1548"/>
                </a:cubicBezTo>
                <a:cubicBezTo>
                  <a:pt x="1642" y="1562"/>
                  <a:pt x="1631" y="1574"/>
                  <a:pt x="1617" y="1574"/>
                </a:cubicBezTo>
                <a:close/>
                <a:moveTo>
                  <a:pt x="1617" y="1500"/>
                </a:moveTo>
                <a:cubicBezTo>
                  <a:pt x="1602" y="1500"/>
                  <a:pt x="1590" y="1488"/>
                  <a:pt x="1590" y="1473"/>
                </a:cubicBezTo>
                <a:cubicBezTo>
                  <a:pt x="1590" y="1458"/>
                  <a:pt x="1602" y="1446"/>
                  <a:pt x="1617" y="1446"/>
                </a:cubicBezTo>
                <a:cubicBezTo>
                  <a:pt x="1632" y="1446"/>
                  <a:pt x="1644" y="1458"/>
                  <a:pt x="1644" y="1473"/>
                </a:cubicBezTo>
                <a:cubicBezTo>
                  <a:pt x="1644" y="1488"/>
                  <a:pt x="1632" y="1500"/>
                  <a:pt x="1617" y="1500"/>
                </a:cubicBezTo>
                <a:close/>
                <a:moveTo>
                  <a:pt x="1617" y="1426"/>
                </a:moveTo>
                <a:cubicBezTo>
                  <a:pt x="1602" y="1426"/>
                  <a:pt x="1589" y="1414"/>
                  <a:pt x="1589" y="1398"/>
                </a:cubicBezTo>
                <a:cubicBezTo>
                  <a:pt x="1589" y="1382"/>
                  <a:pt x="1602" y="1370"/>
                  <a:pt x="1617" y="1370"/>
                </a:cubicBezTo>
                <a:cubicBezTo>
                  <a:pt x="1632" y="1370"/>
                  <a:pt x="1645" y="1382"/>
                  <a:pt x="1645" y="1398"/>
                </a:cubicBezTo>
                <a:cubicBezTo>
                  <a:pt x="1645" y="1414"/>
                  <a:pt x="1632" y="1426"/>
                  <a:pt x="1617" y="1426"/>
                </a:cubicBezTo>
                <a:close/>
                <a:moveTo>
                  <a:pt x="1617" y="1353"/>
                </a:moveTo>
                <a:cubicBezTo>
                  <a:pt x="1601" y="1353"/>
                  <a:pt x="1588" y="1339"/>
                  <a:pt x="1588" y="1323"/>
                </a:cubicBezTo>
                <a:cubicBezTo>
                  <a:pt x="1588" y="1307"/>
                  <a:pt x="1601" y="1294"/>
                  <a:pt x="1617" y="1294"/>
                </a:cubicBezTo>
                <a:cubicBezTo>
                  <a:pt x="1633" y="1294"/>
                  <a:pt x="1646" y="1307"/>
                  <a:pt x="1646" y="1323"/>
                </a:cubicBezTo>
                <a:cubicBezTo>
                  <a:pt x="1646" y="1339"/>
                  <a:pt x="1633" y="1353"/>
                  <a:pt x="1617" y="1353"/>
                </a:cubicBezTo>
                <a:close/>
                <a:moveTo>
                  <a:pt x="1617" y="1279"/>
                </a:moveTo>
                <a:cubicBezTo>
                  <a:pt x="1600" y="1279"/>
                  <a:pt x="1587" y="1265"/>
                  <a:pt x="1587" y="1248"/>
                </a:cubicBezTo>
                <a:cubicBezTo>
                  <a:pt x="1587" y="1231"/>
                  <a:pt x="1600" y="1217"/>
                  <a:pt x="1617" y="1217"/>
                </a:cubicBezTo>
                <a:cubicBezTo>
                  <a:pt x="1634" y="1217"/>
                  <a:pt x="1647" y="1231"/>
                  <a:pt x="1647" y="1248"/>
                </a:cubicBezTo>
                <a:cubicBezTo>
                  <a:pt x="1647" y="1265"/>
                  <a:pt x="1634" y="1279"/>
                  <a:pt x="1617" y="1279"/>
                </a:cubicBezTo>
                <a:close/>
                <a:moveTo>
                  <a:pt x="1617" y="1205"/>
                </a:moveTo>
                <a:cubicBezTo>
                  <a:pt x="1600" y="1205"/>
                  <a:pt x="1585" y="1191"/>
                  <a:pt x="1585" y="1173"/>
                </a:cubicBezTo>
                <a:cubicBezTo>
                  <a:pt x="1585" y="1156"/>
                  <a:pt x="1600" y="1141"/>
                  <a:pt x="1617" y="1141"/>
                </a:cubicBezTo>
                <a:cubicBezTo>
                  <a:pt x="1634" y="1141"/>
                  <a:pt x="1648" y="1156"/>
                  <a:pt x="1648" y="1173"/>
                </a:cubicBezTo>
                <a:cubicBezTo>
                  <a:pt x="1648" y="1191"/>
                  <a:pt x="1634" y="1205"/>
                  <a:pt x="1617" y="1205"/>
                </a:cubicBezTo>
                <a:close/>
                <a:moveTo>
                  <a:pt x="1617" y="1131"/>
                </a:moveTo>
                <a:cubicBezTo>
                  <a:pt x="1599" y="1131"/>
                  <a:pt x="1584" y="1117"/>
                  <a:pt x="1584" y="1098"/>
                </a:cubicBezTo>
                <a:cubicBezTo>
                  <a:pt x="1584" y="1080"/>
                  <a:pt x="1599" y="1065"/>
                  <a:pt x="1617" y="1065"/>
                </a:cubicBezTo>
                <a:cubicBezTo>
                  <a:pt x="1635" y="1065"/>
                  <a:pt x="1650" y="1080"/>
                  <a:pt x="1650" y="1098"/>
                </a:cubicBezTo>
                <a:cubicBezTo>
                  <a:pt x="1650" y="1117"/>
                  <a:pt x="1635" y="1131"/>
                  <a:pt x="1617" y="1131"/>
                </a:cubicBezTo>
                <a:close/>
                <a:moveTo>
                  <a:pt x="1617" y="1058"/>
                </a:moveTo>
                <a:cubicBezTo>
                  <a:pt x="1598" y="1058"/>
                  <a:pt x="1583" y="1042"/>
                  <a:pt x="1583" y="1023"/>
                </a:cubicBezTo>
                <a:cubicBezTo>
                  <a:pt x="1583" y="1004"/>
                  <a:pt x="1598" y="989"/>
                  <a:pt x="1617" y="989"/>
                </a:cubicBezTo>
                <a:cubicBezTo>
                  <a:pt x="1636" y="989"/>
                  <a:pt x="1651" y="1004"/>
                  <a:pt x="1651" y="1023"/>
                </a:cubicBezTo>
                <a:cubicBezTo>
                  <a:pt x="1651" y="1042"/>
                  <a:pt x="1636" y="1058"/>
                  <a:pt x="1617" y="1058"/>
                </a:cubicBezTo>
                <a:close/>
                <a:moveTo>
                  <a:pt x="1617" y="984"/>
                </a:moveTo>
                <a:cubicBezTo>
                  <a:pt x="1598" y="984"/>
                  <a:pt x="1582" y="968"/>
                  <a:pt x="1582" y="948"/>
                </a:cubicBezTo>
                <a:cubicBezTo>
                  <a:pt x="1582" y="929"/>
                  <a:pt x="1598" y="913"/>
                  <a:pt x="1617" y="913"/>
                </a:cubicBezTo>
                <a:cubicBezTo>
                  <a:pt x="1636" y="913"/>
                  <a:pt x="1652" y="929"/>
                  <a:pt x="1652" y="948"/>
                </a:cubicBezTo>
                <a:cubicBezTo>
                  <a:pt x="1652" y="968"/>
                  <a:pt x="1636" y="984"/>
                  <a:pt x="1617" y="984"/>
                </a:cubicBezTo>
                <a:close/>
                <a:moveTo>
                  <a:pt x="1617" y="910"/>
                </a:moveTo>
                <a:cubicBezTo>
                  <a:pt x="1597" y="910"/>
                  <a:pt x="1581" y="893"/>
                  <a:pt x="1581" y="873"/>
                </a:cubicBezTo>
                <a:cubicBezTo>
                  <a:pt x="1581" y="853"/>
                  <a:pt x="1597" y="837"/>
                  <a:pt x="1617" y="837"/>
                </a:cubicBezTo>
                <a:cubicBezTo>
                  <a:pt x="1637" y="837"/>
                  <a:pt x="1653" y="853"/>
                  <a:pt x="1653" y="873"/>
                </a:cubicBezTo>
                <a:cubicBezTo>
                  <a:pt x="1653" y="893"/>
                  <a:pt x="1637" y="910"/>
                  <a:pt x="1617" y="910"/>
                </a:cubicBezTo>
                <a:close/>
                <a:moveTo>
                  <a:pt x="1691" y="2455"/>
                </a:moveTo>
                <a:cubicBezTo>
                  <a:pt x="1687" y="2455"/>
                  <a:pt x="1684" y="2452"/>
                  <a:pt x="1684" y="2448"/>
                </a:cubicBezTo>
                <a:cubicBezTo>
                  <a:pt x="1684" y="2444"/>
                  <a:pt x="1687" y="2441"/>
                  <a:pt x="1691" y="2441"/>
                </a:cubicBezTo>
                <a:cubicBezTo>
                  <a:pt x="1695" y="2441"/>
                  <a:pt x="1698" y="2444"/>
                  <a:pt x="1698" y="2448"/>
                </a:cubicBezTo>
                <a:cubicBezTo>
                  <a:pt x="1698" y="2452"/>
                  <a:pt x="1695" y="2455"/>
                  <a:pt x="1691" y="2455"/>
                </a:cubicBezTo>
                <a:close/>
                <a:moveTo>
                  <a:pt x="1691" y="2382"/>
                </a:moveTo>
                <a:cubicBezTo>
                  <a:pt x="1686" y="2382"/>
                  <a:pt x="1682" y="2378"/>
                  <a:pt x="1682" y="2373"/>
                </a:cubicBezTo>
                <a:cubicBezTo>
                  <a:pt x="1682" y="2368"/>
                  <a:pt x="1686" y="2364"/>
                  <a:pt x="1691" y="2364"/>
                </a:cubicBezTo>
                <a:cubicBezTo>
                  <a:pt x="1696" y="2364"/>
                  <a:pt x="1700" y="2368"/>
                  <a:pt x="1700" y="2373"/>
                </a:cubicBezTo>
                <a:cubicBezTo>
                  <a:pt x="1700" y="2378"/>
                  <a:pt x="1696" y="2382"/>
                  <a:pt x="1691" y="2382"/>
                </a:cubicBezTo>
                <a:close/>
                <a:moveTo>
                  <a:pt x="1691" y="2309"/>
                </a:moveTo>
                <a:cubicBezTo>
                  <a:pt x="1685" y="2309"/>
                  <a:pt x="1680" y="2304"/>
                  <a:pt x="1680" y="2298"/>
                </a:cubicBezTo>
                <a:cubicBezTo>
                  <a:pt x="1680" y="2292"/>
                  <a:pt x="1685" y="2287"/>
                  <a:pt x="1691" y="2287"/>
                </a:cubicBezTo>
                <a:cubicBezTo>
                  <a:pt x="1697" y="2287"/>
                  <a:pt x="1702" y="2292"/>
                  <a:pt x="1702" y="2298"/>
                </a:cubicBezTo>
                <a:cubicBezTo>
                  <a:pt x="1702" y="2304"/>
                  <a:pt x="1697" y="2309"/>
                  <a:pt x="1691" y="2309"/>
                </a:cubicBezTo>
                <a:close/>
                <a:moveTo>
                  <a:pt x="1691" y="2235"/>
                </a:moveTo>
                <a:cubicBezTo>
                  <a:pt x="1684" y="2235"/>
                  <a:pt x="1679" y="2229"/>
                  <a:pt x="1679" y="2223"/>
                </a:cubicBezTo>
                <a:cubicBezTo>
                  <a:pt x="1679" y="2216"/>
                  <a:pt x="1684" y="2210"/>
                  <a:pt x="1691" y="2210"/>
                </a:cubicBezTo>
                <a:cubicBezTo>
                  <a:pt x="1698" y="2210"/>
                  <a:pt x="1703" y="2216"/>
                  <a:pt x="1703" y="2223"/>
                </a:cubicBezTo>
                <a:cubicBezTo>
                  <a:pt x="1703" y="2229"/>
                  <a:pt x="1698" y="2235"/>
                  <a:pt x="1691" y="2235"/>
                </a:cubicBezTo>
                <a:close/>
                <a:moveTo>
                  <a:pt x="1691" y="2162"/>
                </a:moveTo>
                <a:cubicBezTo>
                  <a:pt x="1683" y="2162"/>
                  <a:pt x="1677" y="2156"/>
                  <a:pt x="1677" y="2148"/>
                </a:cubicBezTo>
                <a:cubicBezTo>
                  <a:pt x="1677" y="2140"/>
                  <a:pt x="1683" y="2134"/>
                  <a:pt x="1691" y="2134"/>
                </a:cubicBezTo>
                <a:cubicBezTo>
                  <a:pt x="1698" y="2134"/>
                  <a:pt x="1705" y="2140"/>
                  <a:pt x="1705" y="2148"/>
                </a:cubicBezTo>
                <a:cubicBezTo>
                  <a:pt x="1705" y="2156"/>
                  <a:pt x="1698" y="2162"/>
                  <a:pt x="1691" y="2162"/>
                </a:cubicBezTo>
                <a:close/>
                <a:moveTo>
                  <a:pt x="1691" y="2088"/>
                </a:moveTo>
                <a:cubicBezTo>
                  <a:pt x="1683" y="2088"/>
                  <a:pt x="1676" y="2081"/>
                  <a:pt x="1676" y="2073"/>
                </a:cubicBezTo>
                <a:cubicBezTo>
                  <a:pt x="1676" y="2064"/>
                  <a:pt x="1683" y="2057"/>
                  <a:pt x="1691" y="2057"/>
                </a:cubicBezTo>
                <a:cubicBezTo>
                  <a:pt x="1699" y="2057"/>
                  <a:pt x="1706" y="2064"/>
                  <a:pt x="1706" y="2073"/>
                </a:cubicBezTo>
                <a:cubicBezTo>
                  <a:pt x="1706" y="2081"/>
                  <a:pt x="1699" y="2088"/>
                  <a:pt x="1691" y="2088"/>
                </a:cubicBezTo>
                <a:close/>
                <a:moveTo>
                  <a:pt x="1691" y="2015"/>
                </a:moveTo>
                <a:cubicBezTo>
                  <a:pt x="1682" y="2015"/>
                  <a:pt x="1674" y="2007"/>
                  <a:pt x="1674" y="1998"/>
                </a:cubicBezTo>
                <a:cubicBezTo>
                  <a:pt x="1674" y="1988"/>
                  <a:pt x="1682" y="1981"/>
                  <a:pt x="1691" y="1981"/>
                </a:cubicBezTo>
                <a:cubicBezTo>
                  <a:pt x="1700" y="1981"/>
                  <a:pt x="1708" y="1988"/>
                  <a:pt x="1708" y="1998"/>
                </a:cubicBezTo>
                <a:cubicBezTo>
                  <a:pt x="1708" y="2007"/>
                  <a:pt x="1700" y="2015"/>
                  <a:pt x="1691" y="2015"/>
                </a:cubicBezTo>
                <a:close/>
                <a:moveTo>
                  <a:pt x="1691" y="1941"/>
                </a:moveTo>
                <a:cubicBezTo>
                  <a:pt x="1681" y="1941"/>
                  <a:pt x="1673" y="1933"/>
                  <a:pt x="1673" y="1923"/>
                </a:cubicBezTo>
                <a:cubicBezTo>
                  <a:pt x="1673" y="1913"/>
                  <a:pt x="1681" y="1904"/>
                  <a:pt x="1691" y="1904"/>
                </a:cubicBezTo>
                <a:cubicBezTo>
                  <a:pt x="1701" y="1904"/>
                  <a:pt x="1709" y="1913"/>
                  <a:pt x="1709" y="1923"/>
                </a:cubicBezTo>
                <a:cubicBezTo>
                  <a:pt x="1709" y="1933"/>
                  <a:pt x="1701" y="1941"/>
                  <a:pt x="1691" y="1941"/>
                </a:cubicBezTo>
                <a:close/>
                <a:moveTo>
                  <a:pt x="1691" y="1868"/>
                </a:moveTo>
                <a:cubicBezTo>
                  <a:pt x="1680" y="1868"/>
                  <a:pt x="1671" y="1859"/>
                  <a:pt x="1671" y="1848"/>
                </a:cubicBezTo>
                <a:cubicBezTo>
                  <a:pt x="1671" y="1837"/>
                  <a:pt x="1680" y="1828"/>
                  <a:pt x="1691" y="1828"/>
                </a:cubicBezTo>
                <a:cubicBezTo>
                  <a:pt x="1702" y="1828"/>
                  <a:pt x="1711" y="1837"/>
                  <a:pt x="1711" y="1848"/>
                </a:cubicBezTo>
                <a:cubicBezTo>
                  <a:pt x="1711" y="1859"/>
                  <a:pt x="1702" y="1868"/>
                  <a:pt x="1691" y="1868"/>
                </a:cubicBezTo>
                <a:close/>
                <a:moveTo>
                  <a:pt x="1691" y="1794"/>
                </a:moveTo>
                <a:cubicBezTo>
                  <a:pt x="1679" y="1794"/>
                  <a:pt x="1670" y="1785"/>
                  <a:pt x="1670" y="1773"/>
                </a:cubicBezTo>
                <a:cubicBezTo>
                  <a:pt x="1670" y="1761"/>
                  <a:pt x="1679" y="1751"/>
                  <a:pt x="1691" y="1751"/>
                </a:cubicBezTo>
                <a:cubicBezTo>
                  <a:pt x="1703" y="1751"/>
                  <a:pt x="1712" y="1761"/>
                  <a:pt x="1712" y="1773"/>
                </a:cubicBezTo>
                <a:cubicBezTo>
                  <a:pt x="1712" y="1785"/>
                  <a:pt x="1703" y="1794"/>
                  <a:pt x="1691" y="1794"/>
                </a:cubicBezTo>
                <a:close/>
                <a:moveTo>
                  <a:pt x="1691" y="1721"/>
                </a:moveTo>
                <a:cubicBezTo>
                  <a:pt x="1678" y="1721"/>
                  <a:pt x="1668" y="1711"/>
                  <a:pt x="1668" y="1698"/>
                </a:cubicBezTo>
                <a:cubicBezTo>
                  <a:pt x="1668" y="1685"/>
                  <a:pt x="1678" y="1675"/>
                  <a:pt x="1691" y="1675"/>
                </a:cubicBezTo>
                <a:cubicBezTo>
                  <a:pt x="1703" y="1675"/>
                  <a:pt x="1713" y="1685"/>
                  <a:pt x="1713" y="1698"/>
                </a:cubicBezTo>
                <a:cubicBezTo>
                  <a:pt x="1713" y="1711"/>
                  <a:pt x="1703" y="1721"/>
                  <a:pt x="1691" y="1721"/>
                </a:cubicBezTo>
                <a:close/>
                <a:moveTo>
                  <a:pt x="1691" y="1647"/>
                </a:moveTo>
                <a:cubicBezTo>
                  <a:pt x="1678" y="1647"/>
                  <a:pt x="1667" y="1636"/>
                  <a:pt x="1667" y="1623"/>
                </a:cubicBezTo>
                <a:cubicBezTo>
                  <a:pt x="1667" y="1610"/>
                  <a:pt x="1678" y="1599"/>
                  <a:pt x="1691" y="1599"/>
                </a:cubicBezTo>
                <a:cubicBezTo>
                  <a:pt x="1704" y="1599"/>
                  <a:pt x="1715" y="1610"/>
                  <a:pt x="1715" y="1623"/>
                </a:cubicBezTo>
                <a:cubicBezTo>
                  <a:pt x="1715" y="1636"/>
                  <a:pt x="1704" y="1647"/>
                  <a:pt x="1691" y="1647"/>
                </a:cubicBezTo>
                <a:close/>
                <a:moveTo>
                  <a:pt x="1691" y="1574"/>
                </a:moveTo>
                <a:cubicBezTo>
                  <a:pt x="1677" y="1574"/>
                  <a:pt x="1666" y="1562"/>
                  <a:pt x="1666" y="1548"/>
                </a:cubicBezTo>
                <a:cubicBezTo>
                  <a:pt x="1666" y="1534"/>
                  <a:pt x="1677" y="1523"/>
                  <a:pt x="1691" y="1523"/>
                </a:cubicBezTo>
                <a:cubicBezTo>
                  <a:pt x="1705" y="1523"/>
                  <a:pt x="1716" y="1534"/>
                  <a:pt x="1716" y="1548"/>
                </a:cubicBezTo>
                <a:cubicBezTo>
                  <a:pt x="1716" y="1562"/>
                  <a:pt x="1705" y="1574"/>
                  <a:pt x="1691" y="1574"/>
                </a:cubicBezTo>
                <a:close/>
                <a:moveTo>
                  <a:pt x="1691" y="1500"/>
                </a:moveTo>
                <a:cubicBezTo>
                  <a:pt x="1676" y="1500"/>
                  <a:pt x="1664" y="1488"/>
                  <a:pt x="1664" y="1473"/>
                </a:cubicBezTo>
                <a:cubicBezTo>
                  <a:pt x="1664" y="1458"/>
                  <a:pt x="1676" y="1446"/>
                  <a:pt x="1691" y="1446"/>
                </a:cubicBezTo>
                <a:cubicBezTo>
                  <a:pt x="1706" y="1446"/>
                  <a:pt x="1718" y="1458"/>
                  <a:pt x="1718" y="1473"/>
                </a:cubicBezTo>
                <a:cubicBezTo>
                  <a:pt x="1718" y="1488"/>
                  <a:pt x="1706" y="1500"/>
                  <a:pt x="1691" y="1500"/>
                </a:cubicBezTo>
                <a:close/>
                <a:moveTo>
                  <a:pt x="1691" y="1426"/>
                </a:moveTo>
                <a:cubicBezTo>
                  <a:pt x="1676" y="1426"/>
                  <a:pt x="1663" y="1414"/>
                  <a:pt x="1663" y="1398"/>
                </a:cubicBezTo>
                <a:cubicBezTo>
                  <a:pt x="1663" y="1382"/>
                  <a:pt x="1676" y="1370"/>
                  <a:pt x="1691" y="1370"/>
                </a:cubicBezTo>
                <a:cubicBezTo>
                  <a:pt x="1706" y="1370"/>
                  <a:pt x="1719" y="1382"/>
                  <a:pt x="1719" y="1398"/>
                </a:cubicBezTo>
                <a:cubicBezTo>
                  <a:pt x="1719" y="1414"/>
                  <a:pt x="1706" y="1426"/>
                  <a:pt x="1691" y="1426"/>
                </a:cubicBezTo>
                <a:close/>
                <a:moveTo>
                  <a:pt x="1691" y="1353"/>
                </a:moveTo>
                <a:cubicBezTo>
                  <a:pt x="1675" y="1353"/>
                  <a:pt x="1662" y="1339"/>
                  <a:pt x="1662" y="1323"/>
                </a:cubicBezTo>
                <a:cubicBezTo>
                  <a:pt x="1662" y="1307"/>
                  <a:pt x="1675" y="1294"/>
                  <a:pt x="1691" y="1294"/>
                </a:cubicBezTo>
                <a:cubicBezTo>
                  <a:pt x="1707" y="1294"/>
                  <a:pt x="1720" y="1307"/>
                  <a:pt x="1720" y="1323"/>
                </a:cubicBezTo>
                <a:cubicBezTo>
                  <a:pt x="1720" y="1339"/>
                  <a:pt x="1707" y="1353"/>
                  <a:pt x="1691" y="1353"/>
                </a:cubicBezTo>
                <a:close/>
                <a:moveTo>
                  <a:pt x="1691" y="1279"/>
                </a:moveTo>
                <a:cubicBezTo>
                  <a:pt x="1674" y="1279"/>
                  <a:pt x="1661" y="1265"/>
                  <a:pt x="1661" y="1248"/>
                </a:cubicBezTo>
                <a:cubicBezTo>
                  <a:pt x="1661" y="1231"/>
                  <a:pt x="1674" y="1217"/>
                  <a:pt x="1691" y="1217"/>
                </a:cubicBezTo>
                <a:cubicBezTo>
                  <a:pt x="1708" y="1217"/>
                  <a:pt x="1721" y="1231"/>
                  <a:pt x="1721" y="1248"/>
                </a:cubicBezTo>
                <a:cubicBezTo>
                  <a:pt x="1721" y="1265"/>
                  <a:pt x="1708" y="1279"/>
                  <a:pt x="1691" y="1279"/>
                </a:cubicBezTo>
                <a:close/>
                <a:moveTo>
                  <a:pt x="1691" y="1205"/>
                </a:moveTo>
                <a:cubicBezTo>
                  <a:pt x="1673" y="1205"/>
                  <a:pt x="1659" y="1191"/>
                  <a:pt x="1659" y="1173"/>
                </a:cubicBezTo>
                <a:cubicBezTo>
                  <a:pt x="1659" y="1156"/>
                  <a:pt x="1673" y="1141"/>
                  <a:pt x="1691" y="1141"/>
                </a:cubicBezTo>
                <a:cubicBezTo>
                  <a:pt x="1708" y="1141"/>
                  <a:pt x="1722" y="1156"/>
                  <a:pt x="1722" y="1173"/>
                </a:cubicBezTo>
                <a:cubicBezTo>
                  <a:pt x="1722" y="1191"/>
                  <a:pt x="1708" y="1205"/>
                  <a:pt x="1691" y="1205"/>
                </a:cubicBezTo>
                <a:close/>
                <a:moveTo>
                  <a:pt x="1691" y="1131"/>
                </a:moveTo>
                <a:cubicBezTo>
                  <a:pt x="1673" y="1131"/>
                  <a:pt x="1658" y="1117"/>
                  <a:pt x="1658" y="1098"/>
                </a:cubicBezTo>
                <a:cubicBezTo>
                  <a:pt x="1658" y="1080"/>
                  <a:pt x="1673" y="1065"/>
                  <a:pt x="1691" y="1065"/>
                </a:cubicBezTo>
                <a:cubicBezTo>
                  <a:pt x="1709" y="1065"/>
                  <a:pt x="1723" y="1080"/>
                  <a:pt x="1723" y="1098"/>
                </a:cubicBezTo>
                <a:cubicBezTo>
                  <a:pt x="1723" y="1117"/>
                  <a:pt x="1709" y="1131"/>
                  <a:pt x="1691" y="1131"/>
                </a:cubicBezTo>
                <a:close/>
                <a:moveTo>
                  <a:pt x="1691" y="1058"/>
                </a:moveTo>
                <a:cubicBezTo>
                  <a:pt x="1672" y="1058"/>
                  <a:pt x="1657" y="1042"/>
                  <a:pt x="1657" y="1023"/>
                </a:cubicBezTo>
                <a:cubicBezTo>
                  <a:pt x="1657" y="1004"/>
                  <a:pt x="1672" y="989"/>
                  <a:pt x="1691" y="989"/>
                </a:cubicBezTo>
                <a:cubicBezTo>
                  <a:pt x="1710" y="989"/>
                  <a:pt x="1725" y="1004"/>
                  <a:pt x="1725" y="1023"/>
                </a:cubicBezTo>
                <a:cubicBezTo>
                  <a:pt x="1725" y="1042"/>
                  <a:pt x="1710" y="1058"/>
                  <a:pt x="1691" y="1058"/>
                </a:cubicBezTo>
                <a:close/>
                <a:moveTo>
                  <a:pt x="1691" y="984"/>
                </a:moveTo>
                <a:cubicBezTo>
                  <a:pt x="1672" y="984"/>
                  <a:pt x="1656" y="968"/>
                  <a:pt x="1656" y="948"/>
                </a:cubicBezTo>
                <a:cubicBezTo>
                  <a:pt x="1656" y="929"/>
                  <a:pt x="1672" y="913"/>
                  <a:pt x="1691" y="913"/>
                </a:cubicBezTo>
                <a:cubicBezTo>
                  <a:pt x="1710" y="913"/>
                  <a:pt x="1726" y="929"/>
                  <a:pt x="1726" y="948"/>
                </a:cubicBezTo>
                <a:cubicBezTo>
                  <a:pt x="1726" y="968"/>
                  <a:pt x="1710" y="984"/>
                  <a:pt x="1691" y="984"/>
                </a:cubicBezTo>
                <a:close/>
                <a:moveTo>
                  <a:pt x="1691" y="910"/>
                </a:moveTo>
                <a:cubicBezTo>
                  <a:pt x="1671" y="910"/>
                  <a:pt x="1655" y="893"/>
                  <a:pt x="1655" y="873"/>
                </a:cubicBezTo>
                <a:cubicBezTo>
                  <a:pt x="1655" y="853"/>
                  <a:pt x="1671" y="837"/>
                  <a:pt x="1691" y="837"/>
                </a:cubicBezTo>
                <a:cubicBezTo>
                  <a:pt x="1711" y="837"/>
                  <a:pt x="1727" y="853"/>
                  <a:pt x="1727" y="873"/>
                </a:cubicBezTo>
                <a:cubicBezTo>
                  <a:pt x="1727" y="893"/>
                  <a:pt x="1711" y="910"/>
                  <a:pt x="1691" y="910"/>
                </a:cubicBezTo>
                <a:close/>
                <a:moveTo>
                  <a:pt x="1765" y="2455"/>
                </a:moveTo>
                <a:cubicBezTo>
                  <a:pt x="1761" y="2455"/>
                  <a:pt x="1758" y="2452"/>
                  <a:pt x="1758" y="2448"/>
                </a:cubicBezTo>
                <a:cubicBezTo>
                  <a:pt x="1758" y="2444"/>
                  <a:pt x="1761" y="2441"/>
                  <a:pt x="1765" y="2441"/>
                </a:cubicBezTo>
                <a:cubicBezTo>
                  <a:pt x="1769" y="2441"/>
                  <a:pt x="1772" y="2444"/>
                  <a:pt x="1772" y="2448"/>
                </a:cubicBezTo>
                <a:cubicBezTo>
                  <a:pt x="1772" y="2452"/>
                  <a:pt x="1769" y="2455"/>
                  <a:pt x="1765" y="2455"/>
                </a:cubicBezTo>
                <a:close/>
                <a:moveTo>
                  <a:pt x="1765" y="2382"/>
                </a:moveTo>
                <a:cubicBezTo>
                  <a:pt x="1760" y="2382"/>
                  <a:pt x="1756" y="2378"/>
                  <a:pt x="1756" y="2373"/>
                </a:cubicBezTo>
                <a:cubicBezTo>
                  <a:pt x="1756" y="2368"/>
                  <a:pt x="1760" y="2364"/>
                  <a:pt x="1765" y="2364"/>
                </a:cubicBezTo>
                <a:cubicBezTo>
                  <a:pt x="1770" y="2364"/>
                  <a:pt x="1774" y="2368"/>
                  <a:pt x="1774" y="2373"/>
                </a:cubicBezTo>
                <a:cubicBezTo>
                  <a:pt x="1774" y="2378"/>
                  <a:pt x="1770" y="2382"/>
                  <a:pt x="1765" y="2382"/>
                </a:cubicBezTo>
                <a:close/>
                <a:moveTo>
                  <a:pt x="1765" y="2309"/>
                </a:moveTo>
                <a:cubicBezTo>
                  <a:pt x="1759" y="2309"/>
                  <a:pt x="1754" y="2304"/>
                  <a:pt x="1754" y="2298"/>
                </a:cubicBezTo>
                <a:cubicBezTo>
                  <a:pt x="1754" y="2292"/>
                  <a:pt x="1759" y="2287"/>
                  <a:pt x="1765" y="2287"/>
                </a:cubicBezTo>
                <a:cubicBezTo>
                  <a:pt x="1771" y="2287"/>
                  <a:pt x="1775" y="2292"/>
                  <a:pt x="1775" y="2298"/>
                </a:cubicBezTo>
                <a:cubicBezTo>
                  <a:pt x="1775" y="2304"/>
                  <a:pt x="1771" y="2309"/>
                  <a:pt x="1765" y="2309"/>
                </a:cubicBezTo>
                <a:close/>
                <a:moveTo>
                  <a:pt x="1765" y="2235"/>
                </a:moveTo>
                <a:cubicBezTo>
                  <a:pt x="1758" y="2235"/>
                  <a:pt x="1753" y="2229"/>
                  <a:pt x="1753" y="2223"/>
                </a:cubicBezTo>
                <a:cubicBezTo>
                  <a:pt x="1753" y="2216"/>
                  <a:pt x="1758" y="2210"/>
                  <a:pt x="1765" y="2210"/>
                </a:cubicBezTo>
                <a:cubicBezTo>
                  <a:pt x="1771" y="2210"/>
                  <a:pt x="1777" y="2216"/>
                  <a:pt x="1777" y="2223"/>
                </a:cubicBezTo>
                <a:cubicBezTo>
                  <a:pt x="1777" y="2229"/>
                  <a:pt x="1771" y="2235"/>
                  <a:pt x="1765" y="2235"/>
                </a:cubicBezTo>
                <a:close/>
                <a:moveTo>
                  <a:pt x="1765" y="2162"/>
                </a:moveTo>
                <a:cubicBezTo>
                  <a:pt x="1757" y="2162"/>
                  <a:pt x="1751" y="2156"/>
                  <a:pt x="1751" y="2148"/>
                </a:cubicBezTo>
                <a:cubicBezTo>
                  <a:pt x="1751" y="2140"/>
                  <a:pt x="1757" y="2134"/>
                  <a:pt x="1765" y="2134"/>
                </a:cubicBezTo>
                <a:cubicBezTo>
                  <a:pt x="1772" y="2134"/>
                  <a:pt x="1778" y="2140"/>
                  <a:pt x="1778" y="2148"/>
                </a:cubicBezTo>
                <a:cubicBezTo>
                  <a:pt x="1778" y="2156"/>
                  <a:pt x="1772" y="2162"/>
                  <a:pt x="1765" y="2162"/>
                </a:cubicBezTo>
                <a:close/>
                <a:moveTo>
                  <a:pt x="1765" y="2088"/>
                </a:moveTo>
                <a:cubicBezTo>
                  <a:pt x="1756" y="2088"/>
                  <a:pt x="1750" y="2081"/>
                  <a:pt x="1750" y="2073"/>
                </a:cubicBezTo>
                <a:cubicBezTo>
                  <a:pt x="1750" y="2064"/>
                  <a:pt x="1756" y="2057"/>
                  <a:pt x="1765" y="2057"/>
                </a:cubicBezTo>
                <a:cubicBezTo>
                  <a:pt x="1773" y="2057"/>
                  <a:pt x="1780" y="2064"/>
                  <a:pt x="1780" y="2073"/>
                </a:cubicBezTo>
                <a:cubicBezTo>
                  <a:pt x="1780" y="2081"/>
                  <a:pt x="1773" y="2088"/>
                  <a:pt x="1765" y="2088"/>
                </a:cubicBezTo>
                <a:close/>
                <a:moveTo>
                  <a:pt x="1765" y="2015"/>
                </a:moveTo>
                <a:cubicBezTo>
                  <a:pt x="1755" y="2015"/>
                  <a:pt x="1748" y="2007"/>
                  <a:pt x="1748" y="1998"/>
                </a:cubicBezTo>
                <a:cubicBezTo>
                  <a:pt x="1748" y="1988"/>
                  <a:pt x="1755" y="1981"/>
                  <a:pt x="1765" y="1981"/>
                </a:cubicBezTo>
                <a:cubicBezTo>
                  <a:pt x="1774" y="1981"/>
                  <a:pt x="1782" y="1988"/>
                  <a:pt x="1782" y="1998"/>
                </a:cubicBezTo>
                <a:cubicBezTo>
                  <a:pt x="1782" y="2007"/>
                  <a:pt x="1774" y="2015"/>
                  <a:pt x="1765" y="2015"/>
                </a:cubicBezTo>
                <a:close/>
                <a:moveTo>
                  <a:pt x="1765" y="1941"/>
                </a:moveTo>
                <a:cubicBezTo>
                  <a:pt x="1755" y="1941"/>
                  <a:pt x="1747" y="1933"/>
                  <a:pt x="1747" y="1923"/>
                </a:cubicBezTo>
                <a:cubicBezTo>
                  <a:pt x="1747" y="1913"/>
                  <a:pt x="1755" y="1904"/>
                  <a:pt x="1765" y="1904"/>
                </a:cubicBezTo>
                <a:cubicBezTo>
                  <a:pt x="1775" y="1904"/>
                  <a:pt x="1783" y="1913"/>
                  <a:pt x="1783" y="1923"/>
                </a:cubicBezTo>
                <a:cubicBezTo>
                  <a:pt x="1783" y="1933"/>
                  <a:pt x="1775" y="1941"/>
                  <a:pt x="1765" y="1941"/>
                </a:cubicBezTo>
                <a:close/>
                <a:moveTo>
                  <a:pt x="1765" y="1868"/>
                </a:moveTo>
                <a:cubicBezTo>
                  <a:pt x="1754" y="1868"/>
                  <a:pt x="1745" y="1859"/>
                  <a:pt x="1745" y="1848"/>
                </a:cubicBezTo>
                <a:cubicBezTo>
                  <a:pt x="1745" y="1837"/>
                  <a:pt x="1754" y="1828"/>
                  <a:pt x="1765" y="1828"/>
                </a:cubicBezTo>
                <a:cubicBezTo>
                  <a:pt x="1776" y="1828"/>
                  <a:pt x="1785" y="1837"/>
                  <a:pt x="1785" y="1848"/>
                </a:cubicBezTo>
                <a:cubicBezTo>
                  <a:pt x="1785" y="1859"/>
                  <a:pt x="1776" y="1868"/>
                  <a:pt x="1765" y="1868"/>
                </a:cubicBezTo>
                <a:close/>
                <a:moveTo>
                  <a:pt x="1765" y="1794"/>
                </a:moveTo>
                <a:cubicBezTo>
                  <a:pt x="1753" y="1794"/>
                  <a:pt x="1744" y="1785"/>
                  <a:pt x="1744" y="1773"/>
                </a:cubicBezTo>
                <a:cubicBezTo>
                  <a:pt x="1744" y="1761"/>
                  <a:pt x="1753" y="1751"/>
                  <a:pt x="1765" y="1751"/>
                </a:cubicBezTo>
                <a:cubicBezTo>
                  <a:pt x="1776" y="1751"/>
                  <a:pt x="1786" y="1761"/>
                  <a:pt x="1786" y="1773"/>
                </a:cubicBezTo>
                <a:cubicBezTo>
                  <a:pt x="1786" y="1785"/>
                  <a:pt x="1776" y="1794"/>
                  <a:pt x="1765" y="1794"/>
                </a:cubicBezTo>
                <a:close/>
                <a:moveTo>
                  <a:pt x="1765" y="1721"/>
                </a:moveTo>
                <a:cubicBezTo>
                  <a:pt x="1752" y="1721"/>
                  <a:pt x="1742" y="1711"/>
                  <a:pt x="1742" y="1698"/>
                </a:cubicBezTo>
                <a:cubicBezTo>
                  <a:pt x="1742" y="1685"/>
                  <a:pt x="1752" y="1675"/>
                  <a:pt x="1765" y="1675"/>
                </a:cubicBezTo>
                <a:cubicBezTo>
                  <a:pt x="1777" y="1675"/>
                  <a:pt x="1787" y="1685"/>
                  <a:pt x="1787" y="1698"/>
                </a:cubicBezTo>
                <a:cubicBezTo>
                  <a:pt x="1787" y="1711"/>
                  <a:pt x="1777" y="1721"/>
                  <a:pt x="1765" y="1721"/>
                </a:cubicBezTo>
                <a:close/>
                <a:moveTo>
                  <a:pt x="1765" y="1647"/>
                </a:moveTo>
                <a:cubicBezTo>
                  <a:pt x="1752" y="1647"/>
                  <a:pt x="1741" y="1636"/>
                  <a:pt x="1741" y="1623"/>
                </a:cubicBezTo>
                <a:cubicBezTo>
                  <a:pt x="1741" y="1610"/>
                  <a:pt x="1752" y="1599"/>
                  <a:pt x="1765" y="1599"/>
                </a:cubicBezTo>
                <a:cubicBezTo>
                  <a:pt x="1778" y="1599"/>
                  <a:pt x="1789" y="1610"/>
                  <a:pt x="1789" y="1623"/>
                </a:cubicBezTo>
                <a:cubicBezTo>
                  <a:pt x="1789" y="1636"/>
                  <a:pt x="1778" y="1647"/>
                  <a:pt x="1765" y="1647"/>
                </a:cubicBezTo>
                <a:close/>
                <a:moveTo>
                  <a:pt x="1765" y="1574"/>
                </a:moveTo>
                <a:cubicBezTo>
                  <a:pt x="1751" y="1574"/>
                  <a:pt x="1740" y="1562"/>
                  <a:pt x="1740" y="1548"/>
                </a:cubicBezTo>
                <a:cubicBezTo>
                  <a:pt x="1740" y="1534"/>
                  <a:pt x="1751" y="1523"/>
                  <a:pt x="1765" y="1523"/>
                </a:cubicBezTo>
                <a:cubicBezTo>
                  <a:pt x="1779" y="1523"/>
                  <a:pt x="1790" y="1534"/>
                  <a:pt x="1790" y="1548"/>
                </a:cubicBezTo>
                <a:cubicBezTo>
                  <a:pt x="1790" y="1562"/>
                  <a:pt x="1779" y="1574"/>
                  <a:pt x="1765" y="1574"/>
                </a:cubicBezTo>
                <a:close/>
                <a:moveTo>
                  <a:pt x="1765" y="1500"/>
                </a:moveTo>
                <a:cubicBezTo>
                  <a:pt x="1750" y="1500"/>
                  <a:pt x="1738" y="1488"/>
                  <a:pt x="1738" y="1473"/>
                </a:cubicBezTo>
                <a:cubicBezTo>
                  <a:pt x="1738" y="1458"/>
                  <a:pt x="1750" y="1446"/>
                  <a:pt x="1765" y="1446"/>
                </a:cubicBezTo>
                <a:cubicBezTo>
                  <a:pt x="1779" y="1446"/>
                  <a:pt x="1791" y="1458"/>
                  <a:pt x="1791" y="1473"/>
                </a:cubicBezTo>
                <a:cubicBezTo>
                  <a:pt x="1791" y="1488"/>
                  <a:pt x="1779" y="1500"/>
                  <a:pt x="1765" y="1500"/>
                </a:cubicBezTo>
                <a:close/>
                <a:moveTo>
                  <a:pt x="1765" y="1426"/>
                </a:moveTo>
                <a:cubicBezTo>
                  <a:pt x="1749" y="1426"/>
                  <a:pt x="1737" y="1414"/>
                  <a:pt x="1737" y="1398"/>
                </a:cubicBezTo>
                <a:cubicBezTo>
                  <a:pt x="1737" y="1382"/>
                  <a:pt x="1749" y="1370"/>
                  <a:pt x="1765" y="1370"/>
                </a:cubicBezTo>
                <a:cubicBezTo>
                  <a:pt x="1780" y="1370"/>
                  <a:pt x="1793" y="1382"/>
                  <a:pt x="1793" y="1398"/>
                </a:cubicBezTo>
                <a:cubicBezTo>
                  <a:pt x="1793" y="1414"/>
                  <a:pt x="1780" y="1426"/>
                  <a:pt x="1765" y="1426"/>
                </a:cubicBezTo>
                <a:close/>
                <a:moveTo>
                  <a:pt x="1765" y="1353"/>
                </a:moveTo>
                <a:cubicBezTo>
                  <a:pt x="1749" y="1353"/>
                  <a:pt x="1736" y="1339"/>
                  <a:pt x="1736" y="1323"/>
                </a:cubicBezTo>
                <a:cubicBezTo>
                  <a:pt x="1736" y="1307"/>
                  <a:pt x="1749" y="1294"/>
                  <a:pt x="1765" y="1294"/>
                </a:cubicBezTo>
                <a:cubicBezTo>
                  <a:pt x="1781" y="1294"/>
                  <a:pt x="1794" y="1307"/>
                  <a:pt x="1794" y="1323"/>
                </a:cubicBezTo>
                <a:cubicBezTo>
                  <a:pt x="1794" y="1339"/>
                  <a:pt x="1781" y="1353"/>
                  <a:pt x="1765" y="1353"/>
                </a:cubicBezTo>
                <a:close/>
                <a:moveTo>
                  <a:pt x="1765" y="1279"/>
                </a:moveTo>
                <a:cubicBezTo>
                  <a:pt x="1748" y="1279"/>
                  <a:pt x="1734" y="1265"/>
                  <a:pt x="1734" y="1248"/>
                </a:cubicBezTo>
                <a:cubicBezTo>
                  <a:pt x="1734" y="1231"/>
                  <a:pt x="1748" y="1217"/>
                  <a:pt x="1765" y="1217"/>
                </a:cubicBezTo>
                <a:cubicBezTo>
                  <a:pt x="1782" y="1217"/>
                  <a:pt x="1795" y="1231"/>
                  <a:pt x="1795" y="1248"/>
                </a:cubicBezTo>
                <a:cubicBezTo>
                  <a:pt x="1795" y="1265"/>
                  <a:pt x="1782" y="1279"/>
                  <a:pt x="1765" y="1279"/>
                </a:cubicBezTo>
                <a:close/>
                <a:moveTo>
                  <a:pt x="1765" y="1205"/>
                </a:moveTo>
                <a:cubicBezTo>
                  <a:pt x="1747" y="1205"/>
                  <a:pt x="1733" y="1191"/>
                  <a:pt x="1733" y="1173"/>
                </a:cubicBezTo>
                <a:cubicBezTo>
                  <a:pt x="1733" y="1156"/>
                  <a:pt x="1747" y="1141"/>
                  <a:pt x="1765" y="1141"/>
                </a:cubicBezTo>
                <a:cubicBezTo>
                  <a:pt x="1782" y="1141"/>
                  <a:pt x="1796" y="1156"/>
                  <a:pt x="1796" y="1173"/>
                </a:cubicBezTo>
                <a:cubicBezTo>
                  <a:pt x="1796" y="1191"/>
                  <a:pt x="1782" y="1205"/>
                  <a:pt x="1765" y="1205"/>
                </a:cubicBezTo>
                <a:close/>
                <a:moveTo>
                  <a:pt x="1765" y="1131"/>
                </a:moveTo>
                <a:cubicBezTo>
                  <a:pt x="1747" y="1131"/>
                  <a:pt x="1732" y="1117"/>
                  <a:pt x="1732" y="1098"/>
                </a:cubicBezTo>
                <a:cubicBezTo>
                  <a:pt x="1732" y="1080"/>
                  <a:pt x="1747" y="1065"/>
                  <a:pt x="1765" y="1065"/>
                </a:cubicBezTo>
                <a:cubicBezTo>
                  <a:pt x="1783" y="1065"/>
                  <a:pt x="1797" y="1080"/>
                  <a:pt x="1797" y="1098"/>
                </a:cubicBezTo>
                <a:cubicBezTo>
                  <a:pt x="1797" y="1117"/>
                  <a:pt x="1783" y="1131"/>
                  <a:pt x="1765" y="1131"/>
                </a:cubicBezTo>
                <a:close/>
                <a:moveTo>
                  <a:pt x="1765" y="1058"/>
                </a:moveTo>
                <a:cubicBezTo>
                  <a:pt x="1746" y="1058"/>
                  <a:pt x="1731" y="1042"/>
                  <a:pt x="1731" y="1023"/>
                </a:cubicBezTo>
                <a:cubicBezTo>
                  <a:pt x="1731" y="1004"/>
                  <a:pt x="1746" y="989"/>
                  <a:pt x="1765" y="989"/>
                </a:cubicBezTo>
                <a:cubicBezTo>
                  <a:pt x="1783" y="989"/>
                  <a:pt x="1799" y="1004"/>
                  <a:pt x="1799" y="1023"/>
                </a:cubicBezTo>
                <a:cubicBezTo>
                  <a:pt x="1799" y="1042"/>
                  <a:pt x="1783" y="1058"/>
                  <a:pt x="1765" y="1058"/>
                </a:cubicBezTo>
                <a:close/>
                <a:moveTo>
                  <a:pt x="1765" y="984"/>
                </a:moveTo>
                <a:cubicBezTo>
                  <a:pt x="1746" y="984"/>
                  <a:pt x="1730" y="968"/>
                  <a:pt x="1730" y="948"/>
                </a:cubicBezTo>
                <a:cubicBezTo>
                  <a:pt x="1730" y="929"/>
                  <a:pt x="1746" y="913"/>
                  <a:pt x="1765" y="913"/>
                </a:cubicBezTo>
                <a:cubicBezTo>
                  <a:pt x="1784" y="913"/>
                  <a:pt x="1800" y="929"/>
                  <a:pt x="1800" y="948"/>
                </a:cubicBezTo>
                <a:cubicBezTo>
                  <a:pt x="1800" y="968"/>
                  <a:pt x="1784" y="984"/>
                  <a:pt x="1765" y="984"/>
                </a:cubicBezTo>
                <a:close/>
                <a:moveTo>
                  <a:pt x="1765" y="910"/>
                </a:moveTo>
                <a:cubicBezTo>
                  <a:pt x="1745" y="910"/>
                  <a:pt x="1729" y="893"/>
                  <a:pt x="1729" y="873"/>
                </a:cubicBezTo>
                <a:cubicBezTo>
                  <a:pt x="1729" y="853"/>
                  <a:pt x="1745" y="837"/>
                  <a:pt x="1765" y="837"/>
                </a:cubicBezTo>
                <a:cubicBezTo>
                  <a:pt x="1785" y="837"/>
                  <a:pt x="1801" y="853"/>
                  <a:pt x="1801" y="873"/>
                </a:cubicBezTo>
                <a:cubicBezTo>
                  <a:pt x="1801" y="893"/>
                  <a:pt x="1785" y="910"/>
                  <a:pt x="1765" y="910"/>
                </a:cubicBezTo>
                <a:close/>
                <a:moveTo>
                  <a:pt x="1839" y="2455"/>
                </a:moveTo>
                <a:cubicBezTo>
                  <a:pt x="1835" y="2455"/>
                  <a:pt x="1832" y="2452"/>
                  <a:pt x="1832" y="2448"/>
                </a:cubicBezTo>
                <a:cubicBezTo>
                  <a:pt x="1832" y="2444"/>
                  <a:pt x="1835" y="2441"/>
                  <a:pt x="1839" y="2441"/>
                </a:cubicBezTo>
                <a:cubicBezTo>
                  <a:pt x="1842" y="2441"/>
                  <a:pt x="1846" y="2444"/>
                  <a:pt x="1846" y="2448"/>
                </a:cubicBezTo>
                <a:cubicBezTo>
                  <a:pt x="1846" y="2452"/>
                  <a:pt x="1842" y="2455"/>
                  <a:pt x="1839" y="2455"/>
                </a:cubicBezTo>
                <a:close/>
                <a:moveTo>
                  <a:pt x="1839" y="2382"/>
                </a:moveTo>
                <a:cubicBezTo>
                  <a:pt x="1834" y="2382"/>
                  <a:pt x="1830" y="2378"/>
                  <a:pt x="1830" y="2373"/>
                </a:cubicBezTo>
                <a:cubicBezTo>
                  <a:pt x="1830" y="2368"/>
                  <a:pt x="1834" y="2364"/>
                  <a:pt x="1839" y="2364"/>
                </a:cubicBezTo>
                <a:cubicBezTo>
                  <a:pt x="1844" y="2364"/>
                  <a:pt x="1847" y="2368"/>
                  <a:pt x="1847" y="2373"/>
                </a:cubicBezTo>
                <a:cubicBezTo>
                  <a:pt x="1847" y="2378"/>
                  <a:pt x="1844" y="2382"/>
                  <a:pt x="1839" y="2382"/>
                </a:cubicBezTo>
                <a:close/>
                <a:moveTo>
                  <a:pt x="1839" y="2309"/>
                </a:moveTo>
                <a:cubicBezTo>
                  <a:pt x="1833" y="2309"/>
                  <a:pt x="1828" y="2304"/>
                  <a:pt x="1828" y="2298"/>
                </a:cubicBezTo>
                <a:cubicBezTo>
                  <a:pt x="1828" y="2292"/>
                  <a:pt x="1833" y="2287"/>
                  <a:pt x="1839" y="2287"/>
                </a:cubicBezTo>
                <a:cubicBezTo>
                  <a:pt x="1845" y="2287"/>
                  <a:pt x="1849" y="2292"/>
                  <a:pt x="1849" y="2298"/>
                </a:cubicBezTo>
                <a:cubicBezTo>
                  <a:pt x="1849" y="2304"/>
                  <a:pt x="1845" y="2309"/>
                  <a:pt x="1839" y="2309"/>
                </a:cubicBezTo>
                <a:close/>
                <a:moveTo>
                  <a:pt x="1839" y="2235"/>
                </a:moveTo>
                <a:cubicBezTo>
                  <a:pt x="1832" y="2235"/>
                  <a:pt x="1827" y="2229"/>
                  <a:pt x="1827" y="2223"/>
                </a:cubicBezTo>
                <a:cubicBezTo>
                  <a:pt x="1827" y="2216"/>
                  <a:pt x="1832" y="2210"/>
                  <a:pt x="1839" y="2210"/>
                </a:cubicBezTo>
                <a:cubicBezTo>
                  <a:pt x="1845" y="2210"/>
                  <a:pt x="1851" y="2216"/>
                  <a:pt x="1851" y="2223"/>
                </a:cubicBezTo>
                <a:cubicBezTo>
                  <a:pt x="1851" y="2229"/>
                  <a:pt x="1845" y="2235"/>
                  <a:pt x="1839" y="2235"/>
                </a:cubicBezTo>
                <a:close/>
                <a:moveTo>
                  <a:pt x="1839" y="2162"/>
                </a:moveTo>
                <a:cubicBezTo>
                  <a:pt x="1831" y="2162"/>
                  <a:pt x="1825" y="2156"/>
                  <a:pt x="1825" y="2148"/>
                </a:cubicBezTo>
                <a:cubicBezTo>
                  <a:pt x="1825" y="2140"/>
                  <a:pt x="1831" y="2134"/>
                  <a:pt x="1839" y="2134"/>
                </a:cubicBezTo>
                <a:cubicBezTo>
                  <a:pt x="1846" y="2134"/>
                  <a:pt x="1852" y="2140"/>
                  <a:pt x="1852" y="2148"/>
                </a:cubicBezTo>
                <a:cubicBezTo>
                  <a:pt x="1852" y="2156"/>
                  <a:pt x="1846" y="2162"/>
                  <a:pt x="1839" y="2162"/>
                </a:cubicBezTo>
                <a:close/>
                <a:moveTo>
                  <a:pt x="1839" y="2088"/>
                </a:moveTo>
                <a:cubicBezTo>
                  <a:pt x="1830" y="2088"/>
                  <a:pt x="1823" y="2081"/>
                  <a:pt x="1823" y="2073"/>
                </a:cubicBezTo>
                <a:cubicBezTo>
                  <a:pt x="1823" y="2064"/>
                  <a:pt x="1830" y="2057"/>
                  <a:pt x="1839" y="2057"/>
                </a:cubicBezTo>
                <a:cubicBezTo>
                  <a:pt x="1847" y="2057"/>
                  <a:pt x="1854" y="2064"/>
                  <a:pt x="1854" y="2073"/>
                </a:cubicBezTo>
                <a:cubicBezTo>
                  <a:pt x="1854" y="2081"/>
                  <a:pt x="1847" y="2088"/>
                  <a:pt x="1839" y="2088"/>
                </a:cubicBezTo>
                <a:close/>
                <a:moveTo>
                  <a:pt x="1839" y="2015"/>
                </a:moveTo>
                <a:cubicBezTo>
                  <a:pt x="1829" y="2015"/>
                  <a:pt x="1822" y="2007"/>
                  <a:pt x="1822" y="1998"/>
                </a:cubicBezTo>
                <a:cubicBezTo>
                  <a:pt x="1822" y="1988"/>
                  <a:pt x="1829" y="1981"/>
                  <a:pt x="1839" y="1981"/>
                </a:cubicBezTo>
                <a:cubicBezTo>
                  <a:pt x="1848" y="1981"/>
                  <a:pt x="1855" y="1988"/>
                  <a:pt x="1855" y="1998"/>
                </a:cubicBezTo>
                <a:cubicBezTo>
                  <a:pt x="1855" y="2007"/>
                  <a:pt x="1848" y="2015"/>
                  <a:pt x="1839" y="2015"/>
                </a:cubicBezTo>
                <a:close/>
                <a:moveTo>
                  <a:pt x="1839" y="1941"/>
                </a:moveTo>
                <a:cubicBezTo>
                  <a:pt x="1829" y="1941"/>
                  <a:pt x="1820" y="1933"/>
                  <a:pt x="1820" y="1923"/>
                </a:cubicBezTo>
                <a:cubicBezTo>
                  <a:pt x="1820" y="1913"/>
                  <a:pt x="1829" y="1904"/>
                  <a:pt x="1839" y="1904"/>
                </a:cubicBezTo>
                <a:cubicBezTo>
                  <a:pt x="1849" y="1904"/>
                  <a:pt x="1857" y="1913"/>
                  <a:pt x="1857" y="1923"/>
                </a:cubicBezTo>
                <a:cubicBezTo>
                  <a:pt x="1857" y="1933"/>
                  <a:pt x="1849" y="1941"/>
                  <a:pt x="1839" y="1941"/>
                </a:cubicBezTo>
                <a:close/>
                <a:moveTo>
                  <a:pt x="1839" y="1868"/>
                </a:moveTo>
                <a:cubicBezTo>
                  <a:pt x="1828" y="1868"/>
                  <a:pt x="1819" y="1859"/>
                  <a:pt x="1819" y="1848"/>
                </a:cubicBezTo>
                <a:cubicBezTo>
                  <a:pt x="1819" y="1837"/>
                  <a:pt x="1828" y="1828"/>
                  <a:pt x="1839" y="1828"/>
                </a:cubicBezTo>
                <a:cubicBezTo>
                  <a:pt x="1850" y="1828"/>
                  <a:pt x="1859" y="1837"/>
                  <a:pt x="1859" y="1848"/>
                </a:cubicBezTo>
                <a:cubicBezTo>
                  <a:pt x="1859" y="1859"/>
                  <a:pt x="1850" y="1868"/>
                  <a:pt x="1839" y="1868"/>
                </a:cubicBezTo>
                <a:close/>
                <a:moveTo>
                  <a:pt x="1839" y="1794"/>
                </a:moveTo>
                <a:cubicBezTo>
                  <a:pt x="1827" y="1794"/>
                  <a:pt x="1818" y="1785"/>
                  <a:pt x="1818" y="1773"/>
                </a:cubicBezTo>
                <a:cubicBezTo>
                  <a:pt x="1818" y="1761"/>
                  <a:pt x="1827" y="1751"/>
                  <a:pt x="1839" y="1751"/>
                </a:cubicBezTo>
                <a:cubicBezTo>
                  <a:pt x="1850" y="1751"/>
                  <a:pt x="1860" y="1761"/>
                  <a:pt x="1860" y="1773"/>
                </a:cubicBezTo>
                <a:cubicBezTo>
                  <a:pt x="1860" y="1785"/>
                  <a:pt x="1850" y="1794"/>
                  <a:pt x="1839" y="1794"/>
                </a:cubicBezTo>
                <a:close/>
                <a:moveTo>
                  <a:pt x="1839" y="1721"/>
                </a:moveTo>
                <a:cubicBezTo>
                  <a:pt x="1826" y="1721"/>
                  <a:pt x="1816" y="1711"/>
                  <a:pt x="1816" y="1698"/>
                </a:cubicBezTo>
                <a:cubicBezTo>
                  <a:pt x="1816" y="1685"/>
                  <a:pt x="1826" y="1675"/>
                  <a:pt x="1839" y="1675"/>
                </a:cubicBezTo>
                <a:cubicBezTo>
                  <a:pt x="1851" y="1675"/>
                  <a:pt x="1861" y="1685"/>
                  <a:pt x="1861" y="1698"/>
                </a:cubicBezTo>
                <a:cubicBezTo>
                  <a:pt x="1861" y="1711"/>
                  <a:pt x="1851" y="1721"/>
                  <a:pt x="1839" y="1721"/>
                </a:cubicBezTo>
                <a:close/>
                <a:moveTo>
                  <a:pt x="1839" y="1647"/>
                </a:moveTo>
                <a:cubicBezTo>
                  <a:pt x="1826" y="1647"/>
                  <a:pt x="1815" y="1636"/>
                  <a:pt x="1815" y="1623"/>
                </a:cubicBezTo>
                <a:cubicBezTo>
                  <a:pt x="1815" y="1610"/>
                  <a:pt x="1826" y="1599"/>
                  <a:pt x="1839" y="1599"/>
                </a:cubicBezTo>
                <a:cubicBezTo>
                  <a:pt x="1852" y="1599"/>
                  <a:pt x="1862" y="1610"/>
                  <a:pt x="1862" y="1623"/>
                </a:cubicBezTo>
                <a:cubicBezTo>
                  <a:pt x="1862" y="1636"/>
                  <a:pt x="1852" y="1647"/>
                  <a:pt x="1839" y="1647"/>
                </a:cubicBezTo>
                <a:close/>
                <a:moveTo>
                  <a:pt x="1839" y="1574"/>
                </a:moveTo>
                <a:cubicBezTo>
                  <a:pt x="1825" y="1574"/>
                  <a:pt x="1813" y="1562"/>
                  <a:pt x="1813" y="1548"/>
                </a:cubicBezTo>
                <a:cubicBezTo>
                  <a:pt x="1813" y="1534"/>
                  <a:pt x="1825" y="1523"/>
                  <a:pt x="1839" y="1523"/>
                </a:cubicBezTo>
                <a:cubicBezTo>
                  <a:pt x="1853" y="1523"/>
                  <a:pt x="1864" y="1534"/>
                  <a:pt x="1864" y="1548"/>
                </a:cubicBezTo>
                <a:cubicBezTo>
                  <a:pt x="1864" y="1562"/>
                  <a:pt x="1853" y="1574"/>
                  <a:pt x="1839" y="1574"/>
                </a:cubicBezTo>
                <a:close/>
                <a:moveTo>
                  <a:pt x="1839" y="1500"/>
                </a:moveTo>
                <a:cubicBezTo>
                  <a:pt x="1824" y="1500"/>
                  <a:pt x="1812" y="1488"/>
                  <a:pt x="1812" y="1473"/>
                </a:cubicBezTo>
                <a:cubicBezTo>
                  <a:pt x="1812" y="1458"/>
                  <a:pt x="1824" y="1446"/>
                  <a:pt x="1839" y="1446"/>
                </a:cubicBezTo>
                <a:cubicBezTo>
                  <a:pt x="1853" y="1446"/>
                  <a:pt x="1865" y="1458"/>
                  <a:pt x="1865" y="1473"/>
                </a:cubicBezTo>
                <a:cubicBezTo>
                  <a:pt x="1865" y="1488"/>
                  <a:pt x="1853" y="1500"/>
                  <a:pt x="1839" y="1500"/>
                </a:cubicBezTo>
                <a:close/>
                <a:moveTo>
                  <a:pt x="1839" y="1426"/>
                </a:moveTo>
                <a:cubicBezTo>
                  <a:pt x="1823" y="1426"/>
                  <a:pt x="1811" y="1414"/>
                  <a:pt x="1811" y="1398"/>
                </a:cubicBezTo>
                <a:cubicBezTo>
                  <a:pt x="1811" y="1382"/>
                  <a:pt x="1823" y="1370"/>
                  <a:pt x="1839" y="1370"/>
                </a:cubicBezTo>
                <a:cubicBezTo>
                  <a:pt x="1854" y="1370"/>
                  <a:pt x="1867" y="1382"/>
                  <a:pt x="1867" y="1398"/>
                </a:cubicBezTo>
                <a:cubicBezTo>
                  <a:pt x="1867" y="1414"/>
                  <a:pt x="1854" y="1426"/>
                  <a:pt x="1839" y="1426"/>
                </a:cubicBezTo>
                <a:close/>
                <a:moveTo>
                  <a:pt x="1839" y="1353"/>
                </a:moveTo>
                <a:cubicBezTo>
                  <a:pt x="1823" y="1353"/>
                  <a:pt x="1810" y="1339"/>
                  <a:pt x="1810" y="1323"/>
                </a:cubicBezTo>
                <a:cubicBezTo>
                  <a:pt x="1810" y="1307"/>
                  <a:pt x="1823" y="1294"/>
                  <a:pt x="1839" y="1294"/>
                </a:cubicBezTo>
                <a:cubicBezTo>
                  <a:pt x="1855" y="1294"/>
                  <a:pt x="1868" y="1307"/>
                  <a:pt x="1868" y="1323"/>
                </a:cubicBezTo>
                <a:cubicBezTo>
                  <a:pt x="1868" y="1339"/>
                  <a:pt x="1855" y="1353"/>
                  <a:pt x="1839" y="1353"/>
                </a:cubicBezTo>
                <a:close/>
                <a:moveTo>
                  <a:pt x="1839" y="1279"/>
                </a:moveTo>
                <a:cubicBezTo>
                  <a:pt x="1822" y="1279"/>
                  <a:pt x="1808" y="1265"/>
                  <a:pt x="1808" y="1248"/>
                </a:cubicBezTo>
                <a:cubicBezTo>
                  <a:pt x="1808" y="1231"/>
                  <a:pt x="1822" y="1217"/>
                  <a:pt x="1839" y="1217"/>
                </a:cubicBezTo>
                <a:cubicBezTo>
                  <a:pt x="1855" y="1217"/>
                  <a:pt x="1869" y="1231"/>
                  <a:pt x="1869" y="1248"/>
                </a:cubicBezTo>
                <a:cubicBezTo>
                  <a:pt x="1869" y="1265"/>
                  <a:pt x="1855" y="1279"/>
                  <a:pt x="1839" y="1279"/>
                </a:cubicBezTo>
                <a:close/>
                <a:moveTo>
                  <a:pt x="1839" y="1205"/>
                </a:moveTo>
                <a:cubicBezTo>
                  <a:pt x="1821" y="1205"/>
                  <a:pt x="1807" y="1191"/>
                  <a:pt x="1807" y="1173"/>
                </a:cubicBezTo>
                <a:cubicBezTo>
                  <a:pt x="1807" y="1156"/>
                  <a:pt x="1821" y="1141"/>
                  <a:pt x="1839" y="1141"/>
                </a:cubicBezTo>
                <a:cubicBezTo>
                  <a:pt x="1856" y="1141"/>
                  <a:pt x="1870" y="1156"/>
                  <a:pt x="1870" y="1173"/>
                </a:cubicBezTo>
                <a:cubicBezTo>
                  <a:pt x="1870" y="1191"/>
                  <a:pt x="1856" y="1205"/>
                  <a:pt x="1839" y="1205"/>
                </a:cubicBezTo>
                <a:close/>
                <a:moveTo>
                  <a:pt x="1839" y="1131"/>
                </a:moveTo>
                <a:cubicBezTo>
                  <a:pt x="1821" y="1131"/>
                  <a:pt x="1806" y="1117"/>
                  <a:pt x="1806" y="1098"/>
                </a:cubicBezTo>
                <a:cubicBezTo>
                  <a:pt x="1806" y="1080"/>
                  <a:pt x="1821" y="1065"/>
                  <a:pt x="1839" y="1065"/>
                </a:cubicBezTo>
                <a:cubicBezTo>
                  <a:pt x="1857" y="1065"/>
                  <a:pt x="1871" y="1080"/>
                  <a:pt x="1871" y="1098"/>
                </a:cubicBezTo>
                <a:cubicBezTo>
                  <a:pt x="1871" y="1117"/>
                  <a:pt x="1857" y="1131"/>
                  <a:pt x="1839" y="1131"/>
                </a:cubicBezTo>
                <a:close/>
                <a:moveTo>
                  <a:pt x="1839" y="1058"/>
                </a:moveTo>
                <a:cubicBezTo>
                  <a:pt x="1820" y="1058"/>
                  <a:pt x="1805" y="1042"/>
                  <a:pt x="1805" y="1023"/>
                </a:cubicBezTo>
                <a:cubicBezTo>
                  <a:pt x="1805" y="1004"/>
                  <a:pt x="1820" y="989"/>
                  <a:pt x="1839" y="989"/>
                </a:cubicBezTo>
                <a:cubicBezTo>
                  <a:pt x="1857" y="989"/>
                  <a:pt x="1872" y="1004"/>
                  <a:pt x="1872" y="1023"/>
                </a:cubicBezTo>
                <a:cubicBezTo>
                  <a:pt x="1872" y="1042"/>
                  <a:pt x="1857" y="1058"/>
                  <a:pt x="1839" y="1058"/>
                </a:cubicBezTo>
                <a:close/>
                <a:moveTo>
                  <a:pt x="1839" y="984"/>
                </a:moveTo>
                <a:cubicBezTo>
                  <a:pt x="1819" y="984"/>
                  <a:pt x="1804" y="968"/>
                  <a:pt x="1804" y="948"/>
                </a:cubicBezTo>
                <a:cubicBezTo>
                  <a:pt x="1804" y="929"/>
                  <a:pt x="1819" y="913"/>
                  <a:pt x="1839" y="913"/>
                </a:cubicBezTo>
                <a:cubicBezTo>
                  <a:pt x="1858" y="913"/>
                  <a:pt x="1873" y="929"/>
                  <a:pt x="1873" y="948"/>
                </a:cubicBezTo>
                <a:cubicBezTo>
                  <a:pt x="1873" y="968"/>
                  <a:pt x="1858" y="984"/>
                  <a:pt x="1839" y="984"/>
                </a:cubicBezTo>
                <a:close/>
                <a:moveTo>
                  <a:pt x="1839" y="910"/>
                </a:moveTo>
                <a:cubicBezTo>
                  <a:pt x="1819" y="910"/>
                  <a:pt x="1803" y="893"/>
                  <a:pt x="1803" y="873"/>
                </a:cubicBezTo>
                <a:cubicBezTo>
                  <a:pt x="1803" y="853"/>
                  <a:pt x="1819" y="837"/>
                  <a:pt x="1839" y="837"/>
                </a:cubicBezTo>
                <a:cubicBezTo>
                  <a:pt x="1858" y="837"/>
                  <a:pt x="1875" y="853"/>
                  <a:pt x="1875" y="873"/>
                </a:cubicBezTo>
                <a:cubicBezTo>
                  <a:pt x="1875" y="893"/>
                  <a:pt x="1858" y="910"/>
                  <a:pt x="1839" y="910"/>
                </a:cubicBezTo>
                <a:close/>
                <a:moveTo>
                  <a:pt x="1912" y="2455"/>
                </a:moveTo>
                <a:cubicBezTo>
                  <a:pt x="1909" y="2455"/>
                  <a:pt x="1906" y="2452"/>
                  <a:pt x="1906" y="2448"/>
                </a:cubicBezTo>
                <a:cubicBezTo>
                  <a:pt x="1906" y="2444"/>
                  <a:pt x="1909" y="2441"/>
                  <a:pt x="1912" y="2441"/>
                </a:cubicBezTo>
                <a:cubicBezTo>
                  <a:pt x="1916" y="2441"/>
                  <a:pt x="1919" y="2444"/>
                  <a:pt x="1919" y="2448"/>
                </a:cubicBezTo>
                <a:cubicBezTo>
                  <a:pt x="1919" y="2452"/>
                  <a:pt x="1916" y="2455"/>
                  <a:pt x="1912" y="2455"/>
                </a:cubicBezTo>
                <a:close/>
                <a:moveTo>
                  <a:pt x="1912" y="2382"/>
                </a:moveTo>
                <a:cubicBezTo>
                  <a:pt x="1908" y="2382"/>
                  <a:pt x="1904" y="2378"/>
                  <a:pt x="1904" y="2373"/>
                </a:cubicBezTo>
                <a:cubicBezTo>
                  <a:pt x="1904" y="2368"/>
                  <a:pt x="1908" y="2364"/>
                  <a:pt x="1912" y="2364"/>
                </a:cubicBezTo>
                <a:cubicBezTo>
                  <a:pt x="1917" y="2364"/>
                  <a:pt x="1921" y="2368"/>
                  <a:pt x="1921" y="2373"/>
                </a:cubicBezTo>
                <a:cubicBezTo>
                  <a:pt x="1921" y="2378"/>
                  <a:pt x="1917" y="2382"/>
                  <a:pt x="1912" y="2382"/>
                </a:cubicBezTo>
                <a:close/>
                <a:moveTo>
                  <a:pt x="1912" y="2309"/>
                </a:moveTo>
                <a:cubicBezTo>
                  <a:pt x="1907" y="2309"/>
                  <a:pt x="1902" y="2304"/>
                  <a:pt x="1902" y="2298"/>
                </a:cubicBezTo>
                <a:cubicBezTo>
                  <a:pt x="1902" y="2292"/>
                  <a:pt x="1907" y="2287"/>
                  <a:pt x="1912" y="2287"/>
                </a:cubicBezTo>
                <a:cubicBezTo>
                  <a:pt x="1918" y="2287"/>
                  <a:pt x="1923" y="2292"/>
                  <a:pt x="1923" y="2298"/>
                </a:cubicBezTo>
                <a:cubicBezTo>
                  <a:pt x="1923" y="2304"/>
                  <a:pt x="1918" y="2309"/>
                  <a:pt x="1912" y="2309"/>
                </a:cubicBezTo>
                <a:close/>
                <a:moveTo>
                  <a:pt x="1912" y="2235"/>
                </a:moveTo>
                <a:cubicBezTo>
                  <a:pt x="1906" y="2235"/>
                  <a:pt x="1900" y="2229"/>
                  <a:pt x="1900" y="2223"/>
                </a:cubicBezTo>
                <a:cubicBezTo>
                  <a:pt x="1900" y="2216"/>
                  <a:pt x="1906" y="2210"/>
                  <a:pt x="1912" y="2210"/>
                </a:cubicBezTo>
                <a:cubicBezTo>
                  <a:pt x="1919" y="2210"/>
                  <a:pt x="1925" y="2216"/>
                  <a:pt x="1925" y="2223"/>
                </a:cubicBezTo>
                <a:cubicBezTo>
                  <a:pt x="1925" y="2229"/>
                  <a:pt x="1919" y="2235"/>
                  <a:pt x="1912" y="2235"/>
                </a:cubicBezTo>
                <a:close/>
                <a:moveTo>
                  <a:pt x="1912" y="2162"/>
                </a:moveTo>
                <a:cubicBezTo>
                  <a:pt x="1905" y="2162"/>
                  <a:pt x="1899" y="2156"/>
                  <a:pt x="1899" y="2148"/>
                </a:cubicBezTo>
                <a:cubicBezTo>
                  <a:pt x="1899" y="2140"/>
                  <a:pt x="1905" y="2134"/>
                  <a:pt x="1912" y="2134"/>
                </a:cubicBezTo>
                <a:cubicBezTo>
                  <a:pt x="1920" y="2134"/>
                  <a:pt x="1926" y="2140"/>
                  <a:pt x="1926" y="2148"/>
                </a:cubicBezTo>
                <a:cubicBezTo>
                  <a:pt x="1926" y="2156"/>
                  <a:pt x="1920" y="2162"/>
                  <a:pt x="1912" y="2162"/>
                </a:cubicBezTo>
                <a:close/>
                <a:moveTo>
                  <a:pt x="1912" y="2088"/>
                </a:moveTo>
                <a:cubicBezTo>
                  <a:pt x="1904" y="2088"/>
                  <a:pt x="1897" y="2081"/>
                  <a:pt x="1897" y="2073"/>
                </a:cubicBezTo>
                <a:cubicBezTo>
                  <a:pt x="1897" y="2064"/>
                  <a:pt x="1904" y="2057"/>
                  <a:pt x="1912" y="2057"/>
                </a:cubicBezTo>
                <a:cubicBezTo>
                  <a:pt x="1921" y="2057"/>
                  <a:pt x="1928" y="2064"/>
                  <a:pt x="1928" y="2073"/>
                </a:cubicBezTo>
                <a:cubicBezTo>
                  <a:pt x="1928" y="2081"/>
                  <a:pt x="1921" y="2088"/>
                  <a:pt x="1912" y="2088"/>
                </a:cubicBezTo>
                <a:close/>
                <a:moveTo>
                  <a:pt x="1912" y="2015"/>
                </a:moveTo>
                <a:cubicBezTo>
                  <a:pt x="1903" y="2015"/>
                  <a:pt x="1896" y="2007"/>
                  <a:pt x="1896" y="1998"/>
                </a:cubicBezTo>
                <a:cubicBezTo>
                  <a:pt x="1896" y="1988"/>
                  <a:pt x="1903" y="1981"/>
                  <a:pt x="1912" y="1981"/>
                </a:cubicBezTo>
                <a:cubicBezTo>
                  <a:pt x="1922" y="1981"/>
                  <a:pt x="1929" y="1988"/>
                  <a:pt x="1929" y="1998"/>
                </a:cubicBezTo>
                <a:cubicBezTo>
                  <a:pt x="1929" y="2007"/>
                  <a:pt x="1922" y="2015"/>
                  <a:pt x="1912" y="2015"/>
                </a:cubicBezTo>
                <a:close/>
                <a:moveTo>
                  <a:pt x="1912" y="1941"/>
                </a:moveTo>
                <a:cubicBezTo>
                  <a:pt x="1902" y="1941"/>
                  <a:pt x="1894" y="1933"/>
                  <a:pt x="1894" y="1923"/>
                </a:cubicBezTo>
                <a:cubicBezTo>
                  <a:pt x="1894" y="1913"/>
                  <a:pt x="1902" y="1904"/>
                  <a:pt x="1912" y="1904"/>
                </a:cubicBezTo>
                <a:cubicBezTo>
                  <a:pt x="1923" y="1904"/>
                  <a:pt x="1931" y="1913"/>
                  <a:pt x="1931" y="1923"/>
                </a:cubicBezTo>
                <a:cubicBezTo>
                  <a:pt x="1931" y="1933"/>
                  <a:pt x="1923" y="1941"/>
                  <a:pt x="1912" y="1941"/>
                </a:cubicBezTo>
                <a:close/>
                <a:moveTo>
                  <a:pt x="1912" y="1868"/>
                </a:moveTo>
                <a:cubicBezTo>
                  <a:pt x="1902" y="1868"/>
                  <a:pt x="1893" y="1859"/>
                  <a:pt x="1893" y="1848"/>
                </a:cubicBezTo>
                <a:cubicBezTo>
                  <a:pt x="1893" y="1837"/>
                  <a:pt x="1902" y="1828"/>
                  <a:pt x="1912" y="1828"/>
                </a:cubicBezTo>
                <a:cubicBezTo>
                  <a:pt x="1924" y="1828"/>
                  <a:pt x="1932" y="1837"/>
                  <a:pt x="1932" y="1848"/>
                </a:cubicBezTo>
                <a:cubicBezTo>
                  <a:pt x="1932" y="1859"/>
                  <a:pt x="1924" y="1868"/>
                  <a:pt x="1912" y="1868"/>
                </a:cubicBezTo>
                <a:close/>
                <a:moveTo>
                  <a:pt x="1912" y="1794"/>
                </a:moveTo>
                <a:cubicBezTo>
                  <a:pt x="1901" y="1794"/>
                  <a:pt x="1891" y="1785"/>
                  <a:pt x="1891" y="1773"/>
                </a:cubicBezTo>
                <a:cubicBezTo>
                  <a:pt x="1891" y="1761"/>
                  <a:pt x="1901" y="1751"/>
                  <a:pt x="1912" y="1751"/>
                </a:cubicBezTo>
                <a:cubicBezTo>
                  <a:pt x="1924" y="1751"/>
                  <a:pt x="1934" y="1761"/>
                  <a:pt x="1934" y="1773"/>
                </a:cubicBezTo>
                <a:cubicBezTo>
                  <a:pt x="1934" y="1785"/>
                  <a:pt x="1924" y="1794"/>
                  <a:pt x="1912" y="1794"/>
                </a:cubicBezTo>
                <a:close/>
                <a:moveTo>
                  <a:pt x="1912" y="1721"/>
                </a:moveTo>
                <a:cubicBezTo>
                  <a:pt x="1900" y="1721"/>
                  <a:pt x="1890" y="1711"/>
                  <a:pt x="1890" y="1698"/>
                </a:cubicBezTo>
                <a:cubicBezTo>
                  <a:pt x="1890" y="1685"/>
                  <a:pt x="1900" y="1675"/>
                  <a:pt x="1912" y="1675"/>
                </a:cubicBezTo>
                <a:cubicBezTo>
                  <a:pt x="1925" y="1675"/>
                  <a:pt x="1935" y="1685"/>
                  <a:pt x="1935" y="1698"/>
                </a:cubicBezTo>
                <a:cubicBezTo>
                  <a:pt x="1935" y="1711"/>
                  <a:pt x="1925" y="1721"/>
                  <a:pt x="1912" y="1721"/>
                </a:cubicBezTo>
                <a:close/>
                <a:moveTo>
                  <a:pt x="1912" y="1647"/>
                </a:moveTo>
                <a:cubicBezTo>
                  <a:pt x="1899" y="1647"/>
                  <a:pt x="1889" y="1636"/>
                  <a:pt x="1889" y="1623"/>
                </a:cubicBezTo>
                <a:cubicBezTo>
                  <a:pt x="1889" y="1610"/>
                  <a:pt x="1899" y="1599"/>
                  <a:pt x="1912" y="1599"/>
                </a:cubicBezTo>
                <a:cubicBezTo>
                  <a:pt x="1926" y="1599"/>
                  <a:pt x="1936" y="1610"/>
                  <a:pt x="1936" y="1623"/>
                </a:cubicBezTo>
                <a:cubicBezTo>
                  <a:pt x="1936" y="1636"/>
                  <a:pt x="1926" y="1647"/>
                  <a:pt x="1912" y="1647"/>
                </a:cubicBezTo>
                <a:close/>
                <a:moveTo>
                  <a:pt x="1912" y="1574"/>
                </a:moveTo>
                <a:cubicBezTo>
                  <a:pt x="1899" y="1574"/>
                  <a:pt x="1887" y="1562"/>
                  <a:pt x="1887" y="1548"/>
                </a:cubicBezTo>
                <a:cubicBezTo>
                  <a:pt x="1887" y="1534"/>
                  <a:pt x="1899" y="1523"/>
                  <a:pt x="1912" y="1523"/>
                </a:cubicBezTo>
                <a:cubicBezTo>
                  <a:pt x="1926" y="1523"/>
                  <a:pt x="1938" y="1534"/>
                  <a:pt x="1938" y="1548"/>
                </a:cubicBezTo>
                <a:cubicBezTo>
                  <a:pt x="1938" y="1562"/>
                  <a:pt x="1926" y="1574"/>
                  <a:pt x="1912" y="1574"/>
                </a:cubicBezTo>
                <a:close/>
                <a:moveTo>
                  <a:pt x="1912" y="1500"/>
                </a:moveTo>
                <a:cubicBezTo>
                  <a:pt x="1898" y="1500"/>
                  <a:pt x="1886" y="1488"/>
                  <a:pt x="1886" y="1473"/>
                </a:cubicBezTo>
                <a:cubicBezTo>
                  <a:pt x="1886" y="1458"/>
                  <a:pt x="1898" y="1446"/>
                  <a:pt x="1912" y="1446"/>
                </a:cubicBezTo>
                <a:cubicBezTo>
                  <a:pt x="1927" y="1446"/>
                  <a:pt x="1939" y="1458"/>
                  <a:pt x="1939" y="1473"/>
                </a:cubicBezTo>
                <a:cubicBezTo>
                  <a:pt x="1939" y="1488"/>
                  <a:pt x="1927" y="1500"/>
                  <a:pt x="1912" y="1500"/>
                </a:cubicBezTo>
                <a:close/>
                <a:moveTo>
                  <a:pt x="1912" y="1426"/>
                </a:moveTo>
                <a:cubicBezTo>
                  <a:pt x="1897" y="1426"/>
                  <a:pt x="1885" y="1414"/>
                  <a:pt x="1885" y="1398"/>
                </a:cubicBezTo>
                <a:cubicBezTo>
                  <a:pt x="1885" y="1382"/>
                  <a:pt x="1897" y="1370"/>
                  <a:pt x="1912" y="1370"/>
                </a:cubicBezTo>
                <a:cubicBezTo>
                  <a:pt x="1928" y="1370"/>
                  <a:pt x="1940" y="1382"/>
                  <a:pt x="1940" y="1398"/>
                </a:cubicBezTo>
                <a:cubicBezTo>
                  <a:pt x="1940" y="1414"/>
                  <a:pt x="1928" y="1426"/>
                  <a:pt x="1912" y="1426"/>
                </a:cubicBezTo>
                <a:close/>
                <a:moveTo>
                  <a:pt x="1912" y="1353"/>
                </a:moveTo>
                <a:cubicBezTo>
                  <a:pt x="1896" y="1353"/>
                  <a:pt x="1883" y="1339"/>
                  <a:pt x="1883" y="1323"/>
                </a:cubicBezTo>
                <a:cubicBezTo>
                  <a:pt x="1883" y="1307"/>
                  <a:pt x="1896" y="1294"/>
                  <a:pt x="1912" y="1294"/>
                </a:cubicBezTo>
                <a:cubicBezTo>
                  <a:pt x="1929" y="1294"/>
                  <a:pt x="1942" y="1307"/>
                  <a:pt x="1942" y="1323"/>
                </a:cubicBezTo>
                <a:cubicBezTo>
                  <a:pt x="1942" y="1339"/>
                  <a:pt x="1929" y="1353"/>
                  <a:pt x="1912" y="1353"/>
                </a:cubicBezTo>
                <a:close/>
                <a:moveTo>
                  <a:pt x="1912" y="1279"/>
                </a:moveTo>
                <a:cubicBezTo>
                  <a:pt x="1896" y="1279"/>
                  <a:pt x="1882" y="1265"/>
                  <a:pt x="1882" y="1248"/>
                </a:cubicBezTo>
                <a:cubicBezTo>
                  <a:pt x="1882" y="1231"/>
                  <a:pt x="1896" y="1217"/>
                  <a:pt x="1912" y="1217"/>
                </a:cubicBezTo>
                <a:cubicBezTo>
                  <a:pt x="1929" y="1217"/>
                  <a:pt x="1943" y="1231"/>
                  <a:pt x="1943" y="1248"/>
                </a:cubicBezTo>
                <a:cubicBezTo>
                  <a:pt x="1943" y="1265"/>
                  <a:pt x="1929" y="1279"/>
                  <a:pt x="1912" y="1279"/>
                </a:cubicBezTo>
                <a:close/>
                <a:moveTo>
                  <a:pt x="1912" y="1205"/>
                </a:moveTo>
                <a:cubicBezTo>
                  <a:pt x="1895" y="1205"/>
                  <a:pt x="1881" y="1191"/>
                  <a:pt x="1881" y="1173"/>
                </a:cubicBezTo>
                <a:cubicBezTo>
                  <a:pt x="1881" y="1156"/>
                  <a:pt x="1895" y="1141"/>
                  <a:pt x="1912" y="1141"/>
                </a:cubicBezTo>
                <a:cubicBezTo>
                  <a:pt x="1930" y="1141"/>
                  <a:pt x="1944" y="1156"/>
                  <a:pt x="1944" y="1173"/>
                </a:cubicBezTo>
                <a:cubicBezTo>
                  <a:pt x="1944" y="1191"/>
                  <a:pt x="1930" y="1205"/>
                  <a:pt x="1912" y="1205"/>
                </a:cubicBezTo>
                <a:close/>
                <a:moveTo>
                  <a:pt x="1912" y="1131"/>
                </a:moveTo>
                <a:cubicBezTo>
                  <a:pt x="1895" y="1131"/>
                  <a:pt x="1880" y="1117"/>
                  <a:pt x="1880" y="1098"/>
                </a:cubicBezTo>
                <a:cubicBezTo>
                  <a:pt x="1880" y="1080"/>
                  <a:pt x="1895" y="1065"/>
                  <a:pt x="1912" y="1065"/>
                </a:cubicBezTo>
                <a:cubicBezTo>
                  <a:pt x="1931" y="1065"/>
                  <a:pt x="1945" y="1080"/>
                  <a:pt x="1945" y="1098"/>
                </a:cubicBezTo>
                <a:cubicBezTo>
                  <a:pt x="1945" y="1117"/>
                  <a:pt x="1931" y="1131"/>
                  <a:pt x="1912" y="1131"/>
                </a:cubicBezTo>
                <a:close/>
                <a:moveTo>
                  <a:pt x="1912" y="1058"/>
                </a:moveTo>
                <a:cubicBezTo>
                  <a:pt x="1894" y="1058"/>
                  <a:pt x="1879" y="1042"/>
                  <a:pt x="1879" y="1023"/>
                </a:cubicBezTo>
                <a:cubicBezTo>
                  <a:pt x="1879" y="1004"/>
                  <a:pt x="1894" y="989"/>
                  <a:pt x="1912" y="989"/>
                </a:cubicBezTo>
                <a:cubicBezTo>
                  <a:pt x="1931" y="989"/>
                  <a:pt x="1946" y="1004"/>
                  <a:pt x="1946" y="1023"/>
                </a:cubicBezTo>
                <a:cubicBezTo>
                  <a:pt x="1946" y="1042"/>
                  <a:pt x="1931" y="1058"/>
                  <a:pt x="1912" y="1058"/>
                </a:cubicBezTo>
                <a:close/>
                <a:moveTo>
                  <a:pt x="1912" y="984"/>
                </a:moveTo>
                <a:cubicBezTo>
                  <a:pt x="1893" y="984"/>
                  <a:pt x="1878" y="968"/>
                  <a:pt x="1878" y="948"/>
                </a:cubicBezTo>
                <a:cubicBezTo>
                  <a:pt x="1878" y="929"/>
                  <a:pt x="1893" y="913"/>
                  <a:pt x="1912" y="913"/>
                </a:cubicBezTo>
                <a:cubicBezTo>
                  <a:pt x="1932" y="913"/>
                  <a:pt x="1947" y="929"/>
                  <a:pt x="1947" y="948"/>
                </a:cubicBezTo>
                <a:cubicBezTo>
                  <a:pt x="1947" y="968"/>
                  <a:pt x="1932" y="984"/>
                  <a:pt x="1912" y="984"/>
                </a:cubicBezTo>
                <a:close/>
                <a:moveTo>
                  <a:pt x="1912" y="910"/>
                </a:moveTo>
                <a:cubicBezTo>
                  <a:pt x="1893" y="910"/>
                  <a:pt x="1877" y="893"/>
                  <a:pt x="1877" y="873"/>
                </a:cubicBezTo>
                <a:cubicBezTo>
                  <a:pt x="1877" y="853"/>
                  <a:pt x="1893" y="837"/>
                  <a:pt x="1912" y="837"/>
                </a:cubicBezTo>
                <a:cubicBezTo>
                  <a:pt x="1932" y="837"/>
                  <a:pt x="1948" y="853"/>
                  <a:pt x="1948" y="873"/>
                </a:cubicBezTo>
                <a:cubicBezTo>
                  <a:pt x="1948" y="893"/>
                  <a:pt x="1932" y="910"/>
                  <a:pt x="1912" y="910"/>
                </a:cubicBezTo>
                <a:close/>
                <a:moveTo>
                  <a:pt x="1986" y="2455"/>
                </a:moveTo>
                <a:cubicBezTo>
                  <a:pt x="1983" y="2455"/>
                  <a:pt x="1979" y="2452"/>
                  <a:pt x="1979" y="2448"/>
                </a:cubicBezTo>
                <a:cubicBezTo>
                  <a:pt x="1979" y="2444"/>
                  <a:pt x="1983" y="2441"/>
                  <a:pt x="1986" y="2441"/>
                </a:cubicBezTo>
                <a:cubicBezTo>
                  <a:pt x="1990" y="2441"/>
                  <a:pt x="1993" y="2444"/>
                  <a:pt x="1993" y="2448"/>
                </a:cubicBezTo>
                <a:cubicBezTo>
                  <a:pt x="1993" y="2452"/>
                  <a:pt x="1990" y="2455"/>
                  <a:pt x="1986" y="2455"/>
                </a:cubicBezTo>
                <a:close/>
                <a:moveTo>
                  <a:pt x="1986" y="2382"/>
                </a:moveTo>
                <a:cubicBezTo>
                  <a:pt x="1982" y="2382"/>
                  <a:pt x="1978" y="2378"/>
                  <a:pt x="1978" y="2373"/>
                </a:cubicBezTo>
                <a:cubicBezTo>
                  <a:pt x="1978" y="2368"/>
                  <a:pt x="1982" y="2364"/>
                  <a:pt x="1986" y="2364"/>
                </a:cubicBezTo>
                <a:cubicBezTo>
                  <a:pt x="1991" y="2364"/>
                  <a:pt x="1995" y="2368"/>
                  <a:pt x="1995" y="2373"/>
                </a:cubicBezTo>
                <a:cubicBezTo>
                  <a:pt x="1995" y="2378"/>
                  <a:pt x="1991" y="2382"/>
                  <a:pt x="1986" y="2382"/>
                </a:cubicBezTo>
                <a:close/>
                <a:moveTo>
                  <a:pt x="1986" y="2309"/>
                </a:moveTo>
                <a:cubicBezTo>
                  <a:pt x="1981" y="2309"/>
                  <a:pt x="1976" y="2304"/>
                  <a:pt x="1976" y="2298"/>
                </a:cubicBezTo>
                <a:cubicBezTo>
                  <a:pt x="1976" y="2292"/>
                  <a:pt x="1981" y="2287"/>
                  <a:pt x="1986" y="2287"/>
                </a:cubicBezTo>
                <a:cubicBezTo>
                  <a:pt x="1992" y="2287"/>
                  <a:pt x="1997" y="2292"/>
                  <a:pt x="1997" y="2298"/>
                </a:cubicBezTo>
                <a:cubicBezTo>
                  <a:pt x="1997" y="2304"/>
                  <a:pt x="1992" y="2309"/>
                  <a:pt x="1986" y="2309"/>
                </a:cubicBezTo>
                <a:close/>
                <a:moveTo>
                  <a:pt x="1986" y="2235"/>
                </a:moveTo>
                <a:cubicBezTo>
                  <a:pt x="1980" y="2235"/>
                  <a:pt x="1974" y="2229"/>
                  <a:pt x="1974" y="2223"/>
                </a:cubicBezTo>
                <a:cubicBezTo>
                  <a:pt x="1974" y="2216"/>
                  <a:pt x="1980" y="2210"/>
                  <a:pt x="1986" y="2210"/>
                </a:cubicBezTo>
                <a:cubicBezTo>
                  <a:pt x="1993" y="2210"/>
                  <a:pt x="1998" y="2216"/>
                  <a:pt x="1998" y="2223"/>
                </a:cubicBezTo>
                <a:cubicBezTo>
                  <a:pt x="1998" y="2229"/>
                  <a:pt x="1993" y="2235"/>
                  <a:pt x="1986" y="2235"/>
                </a:cubicBezTo>
                <a:close/>
                <a:moveTo>
                  <a:pt x="1986" y="2162"/>
                </a:moveTo>
                <a:cubicBezTo>
                  <a:pt x="1979" y="2162"/>
                  <a:pt x="1973" y="2156"/>
                  <a:pt x="1973" y="2148"/>
                </a:cubicBezTo>
                <a:cubicBezTo>
                  <a:pt x="1973" y="2140"/>
                  <a:pt x="1979" y="2134"/>
                  <a:pt x="1986" y="2134"/>
                </a:cubicBezTo>
                <a:cubicBezTo>
                  <a:pt x="1994" y="2134"/>
                  <a:pt x="2000" y="2140"/>
                  <a:pt x="2000" y="2148"/>
                </a:cubicBezTo>
                <a:cubicBezTo>
                  <a:pt x="2000" y="2156"/>
                  <a:pt x="1994" y="2162"/>
                  <a:pt x="1986" y="2162"/>
                </a:cubicBezTo>
                <a:close/>
                <a:moveTo>
                  <a:pt x="1986" y="2088"/>
                </a:moveTo>
                <a:cubicBezTo>
                  <a:pt x="1978" y="2088"/>
                  <a:pt x="1971" y="2081"/>
                  <a:pt x="1971" y="2073"/>
                </a:cubicBezTo>
                <a:cubicBezTo>
                  <a:pt x="1971" y="2064"/>
                  <a:pt x="1978" y="2057"/>
                  <a:pt x="1986" y="2057"/>
                </a:cubicBezTo>
                <a:cubicBezTo>
                  <a:pt x="1995" y="2057"/>
                  <a:pt x="2002" y="2064"/>
                  <a:pt x="2002" y="2073"/>
                </a:cubicBezTo>
                <a:cubicBezTo>
                  <a:pt x="2002" y="2081"/>
                  <a:pt x="1995" y="2088"/>
                  <a:pt x="1986" y="2088"/>
                </a:cubicBezTo>
                <a:close/>
                <a:moveTo>
                  <a:pt x="1986" y="2015"/>
                </a:moveTo>
                <a:cubicBezTo>
                  <a:pt x="1977" y="2015"/>
                  <a:pt x="1970" y="2007"/>
                  <a:pt x="1970" y="1998"/>
                </a:cubicBezTo>
                <a:cubicBezTo>
                  <a:pt x="1970" y="1988"/>
                  <a:pt x="1977" y="1981"/>
                  <a:pt x="1986" y="1981"/>
                </a:cubicBezTo>
                <a:cubicBezTo>
                  <a:pt x="1996" y="1981"/>
                  <a:pt x="2003" y="1988"/>
                  <a:pt x="2003" y="1998"/>
                </a:cubicBezTo>
                <a:cubicBezTo>
                  <a:pt x="2003" y="2007"/>
                  <a:pt x="1996" y="2015"/>
                  <a:pt x="1986" y="2015"/>
                </a:cubicBezTo>
                <a:close/>
                <a:moveTo>
                  <a:pt x="1986" y="1941"/>
                </a:moveTo>
                <a:cubicBezTo>
                  <a:pt x="1976" y="1941"/>
                  <a:pt x="1968" y="1933"/>
                  <a:pt x="1968" y="1923"/>
                </a:cubicBezTo>
                <a:cubicBezTo>
                  <a:pt x="1968" y="1913"/>
                  <a:pt x="1976" y="1904"/>
                  <a:pt x="1986" y="1904"/>
                </a:cubicBezTo>
                <a:cubicBezTo>
                  <a:pt x="1997" y="1904"/>
                  <a:pt x="2005" y="1913"/>
                  <a:pt x="2005" y="1923"/>
                </a:cubicBezTo>
                <a:cubicBezTo>
                  <a:pt x="2005" y="1933"/>
                  <a:pt x="1997" y="1941"/>
                  <a:pt x="1986" y="1941"/>
                </a:cubicBezTo>
                <a:close/>
                <a:moveTo>
                  <a:pt x="1986" y="1868"/>
                </a:moveTo>
                <a:cubicBezTo>
                  <a:pt x="1975" y="1868"/>
                  <a:pt x="1967" y="1859"/>
                  <a:pt x="1967" y="1848"/>
                </a:cubicBezTo>
                <a:cubicBezTo>
                  <a:pt x="1967" y="1837"/>
                  <a:pt x="1975" y="1828"/>
                  <a:pt x="1986" y="1828"/>
                </a:cubicBezTo>
                <a:cubicBezTo>
                  <a:pt x="1997" y="1828"/>
                  <a:pt x="2006" y="1837"/>
                  <a:pt x="2006" y="1848"/>
                </a:cubicBezTo>
                <a:cubicBezTo>
                  <a:pt x="2006" y="1859"/>
                  <a:pt x="1997" y="1868"/>
                  <a:pt x="1986" y="1868"/>
                </a:cubicBezTo>
                <a:close/>
                <a:moveTo>
                  <a:pt x="1986" y="1794"/>
                </a:moveTo>
                <a:cubicBezTo>
                  <a:pt x="1975" y="1794"/>
                  <a:pt x="1965" y="1785"/>
                  <a:pt x="1965" y="1773"/>
                </a:cubicBezTo>
                <a:cubicBezTo>
                  <a:pt x="1965" y="1761"/>
                  <a:pt x="1975" y="1751"/>
                  <a:pt x="1986" y="1751"/>
                </a:cubicBezTo>
                <a:cubicBezTo>
                  <a:pt x="1998" y="1751"/>
                  <a:pt x="2008" y="1761"/>
                  <a:pt x="2008" y="1773"/>
                </a:cubicBezTo>
                <a:cubicBezTo>
                  <a:pt x="2008" y="1785"/>
                  <a:pt x="1998" y="1794"/>
                  <a:pt x="1986" y="1794"/>
                </a:cubicBezTo>
                <a:close/>
                <a:moveTo>
                  <a:pt x="1986" y="1721"/>
                </a:moveTo>
                <a:cubicBezTo>
                  <a:pt x="1974" y="1721"/>
                  <a:pt x="1964" y="1711"/>
                  <a:pt x="1964" y="1698"/>
                </a:cubicBezTo>
                <a:cubicBezTo>
                  <a:pt x="1964" y="1685"/>
                  <a:pt x="1974" y="1675"/>
                  <a:pt x="1986" y="1675"/>
                </a:cubicBezTo>
                <a:cubicBezTo>
                  <a:pt x="1999" y="1675"/>
                  <a:pt x="2009" y="1685"/>
                  <a:pt x="2009" y="1698"/>
                </a:cubicBezTo>
                <a:cubicBezTo>
                  <a:pt x="2009" y="1711"/>
                  <a:pt x="1999" y="1721"/>
                  <a:pt x="1986" y="1721"/>
                </a:cubicBezTo>
                <a:close/>
                <a:moveTo>
                  <a:pt x="1986" y="1647"/>
                </a:moveTo>
                <a:cubicBezTo>
                  <a:pt x="1973" y="1647"/>
                  <a:pt x="1963" y="1636"/>
                  <a:pt x="1963" y="1623"/>
                </a:cubicBezTo>
                <a:cubicBezTo>
                  <a:pt x="1963" y="1610"/>
                  <a:pt x="1973" y="1599"/>
                  <a:pt x="1986" y="1599"/>
                </a:cubicBezTo>
                <a:cubicBezTo>
                  <a:pt x="2000" y="1599"/>
                  <a:pt x="2010" y="1610"/>
                  <a:pt x="2010" y="1623"/>
                </a:cubicBezTo>
                <a:cubicBezTo>
                  <a:pt x="2010" y="1636"/>
                  <a:pt x="2000" y="1647"/>
                  <a:pt x="1986" y="1647"/>
                </a:cubicBezTo>
                <a:close/>
                <a:moveTo>
                  <a:pt x="1986" y="1574"/>
                </a:moveTo>
                <a:cubicBezTo>
                  <a:pt x="1973" y="1574"/>
                  <a:pt x="1961" y="1562"/>
                  <a:pt x="1961" y="1548"/>
                </a:cubicBezTo>
                <a:cubicBezTo>
                  <a:pt x="1961" y="1534"/>
                  <a:pt x="1973" y="1523"/>
                  <a:pt x="1986" y="1523"/>
                </a:cubicBezTo>
                <a:cubicBezTo>
                  <a:pt x="2000" y="1523"/>
                  <a:pt x="2012" y="1534"/>
                  <a:pt x="2012" y="1548"/>
                </a:cubicBezTo>
                <a:cubicBezTo>
                  <a:pt x="2012" y="1562"/>
                  <a:pt x="2000" y="1574"/>
                  <a:pt x="1986" y="1574"/>
                </a:cubicBezTo>
                <a:close/>
                <a:moveTo>
                  <a:pt x="1986" y="1500"/>
                </a:moveTo>
                <a:cubicBezTo>
                  <a:pt x="1972" y="1500"/>
                  <a:pt x="1960" y="1488"/>
                  <a:pt x="1960" y="1473"/>
                </a:cubicBezTo>
                <a:cubicBezTo>
                  <a:pt x="1960" y="1458"/>
                  <a:pt x="1972" y="1446"/>
                  <a:pt x="1986" y="1446"/>
                </a:cubicBezTo>
                <a:cubicBezTo>
                  <a:pt x="2001" y="1446"/>
                  <a:pt x="2013" y="1458"/>
                  <a:pt x="2013" y="1473"/>
                </a:cubicBezTo>
                <a:cubicBezTo>
                  <a:pt x="2013" y="1488"/>
                  <a:pt x="2001" y="1500"/>
                  <a:pt x="1986" y="1500"/>
                </a:cubicBezTo>
                <a:close/>
                <a:moveTo>
                  <a:pt x="1986" y="1426"/>
                </a:moveTo>
                <a:cubicBezTo>
                  <a:pt x="1971" y="1426"/>
                  <a:pt x="1959" y="1414"/>
                  <a:pt x="1959" y="1398"/>
                </a:cubicBezTo>
                <a:cubicBezTo>
                  <a:pt x="1959" y="1382"/>
                  <a:pt x="1971" y="1370"/>
                  <a:pt x="1986" y="1370"/>
                </a:cubicBezTo>
                <a:cubicBezTo>
                  <a:pt x="2002" y="1370"/>
                  <a:pt x="2014" y="1382"/>
                  <a:pt x="2014" y="1398"/>
                </a:cubicBezTo>
                <a:cubicBezTo>
                  <a:pt x="2014" y="1414"/>
                  <a:pt x="2002" y="1426"/>
                  <a:pt x="1986" y="1426"/>
                </a:cubicBezTo>
                <a:close/>
                <a:moveTo>
                  <a:pt x="1986" y="1353"/>
                </a:moveTo>
                <a:cubicBezTo>
                  <a:pt x="1970" y="1353"/>
                  <a:pt x="1957" y="1339"/>
                  <a:pt x="1957" y="1323"/>
                </a:cubicBezTo>
                <a:cubicBezTo>
                  <a:pt x="1957" y="1307"/>
                  <a:pt x="1970" y="1294"/>
                  <a:pt x="1986" y="1294"/>
                </a:cubicBezTo>
                <a:cubicBezTo>
                  <a:pt x="2003" y="1294"/>
                  <a:pt x="2016" y="1307"/>
                  <a:pt x="2016" y="1323"/>
                </a:cubicBezTo>
                <a:cubicBezTo>
                  <a:pt x="2016" y="1339"/>
                  <a:pt x="2003" y="1353"/>
                  <a:pt x="1986" y="1353"/>
                </a:cubicBezTo>
                <a:close/>
                <a:moveTo>
                  <a:pt x="1986" y="1279"/>
                </a:moveTo>
                <a:cubicBezTo>
                  <a:pt x="1970" y="1279"/>
                  <a:pt x="1956" y="1265"/>
                  <a:pt x="1956" y="1248"/>
                </a:cubicBezTo>
                <a:cubicBezTo>
                  <a:pt x="1956" y="1231"/>
                  <a:pt x="1970" y="1217"/>
                  <a:pt x="1986" y="1217"/>
                </a:cubicBezTo>
                <a:cubicBezTo>
                  <a:pt x="2003" y="1217"/>
                  <a:pt x="2017" y="1231"/>
                  <a:pt x="2017" y="1248"/>
                </a:cubicBezTo>
                <a:cubicBezTo>
                  <a:pt x="2017" y="1265"/>
                  <a:pt x="2003" y="1279"/>
                  <a:pt x="1986" y="1279"/>
                </a:cubicBezTo>
                <a:close/>
                <a:moveTo>
                  <a:pt x="1986" y="1205"/>
                </a:moveTo>
                <a:cubicBezTo>
                  <a:pt x="1969" y="1205"/>
                  <a:pt x="1955" y="1191"/>
                  <a:pt x="1955" y="1173"/>
                </a:cubicBezTo>
                <a:cubicBezTo>
                  <a:pt x="1955" y="1156"/>
                  <a:pt x="1969" y="1141"/>
                  <a:pt x="1986" y="1141"/>
                </a:cubicBezTo>
                <a:cubicBezTo>
                  <a:pt x="2004" y="1141"/>
                  <a:pt x="2018" y="1156"/>
                  <a:pt x="2018" y="1173"/>
                </a:cubicBezTo>
                <a:cubicBezTo>
                  <a:pt x="2018" y="1191"/>
                  <a:pt x="2004" y="1205"/>
                  <a:pt x="1986" y="1205"/>
                </a:cubicBezTo>
                <a:close/>
                <a:moveTo>
                  <a:pt x="1986" y="1131"/>
                </a:moveTo>
                <a:cubicBezTo>
                  <a:pt x="1968" y="1131"/>
                  <a:pt x="1954" y="1117"/>
                  <a:pt x="1954" y="1098"/>
                </a:cubicBezTo>
                <a:cubicBezTo>
                  <a:pt x="1954" y="1080"/>
                  <a:pt x="1968" y="1065"/>
                  <a:pt x="1986" y="1065"/>
                </a:cubicBezTo>
                <a:cubicBezTo>
                  <a:pt x="2004" y="1065"/>
                  <a:pt x="2019" y="1080"/>
                  <a:pt x="2019" y="1098"/>
                </a:cubicBezTo>
                <a:cubicBezTo>
                  <a:pt x="2019" y="1117"/>
                  <a:pt x="2004" y="1131"/>
                  <a:pt x="1986" y="1131"/>
                </a:cubicBezTo>
                <a:close/>
                <a:moveTo>
                  <a:pt x="1986" y="1058"/>
                </a:moveTo>
                <a:cubicBezTo>
                  <a:pt x="1968" y="1058"/>
                  <a:pt x="1953" y="1042"/>
                  <a:pt x="1953" y="1023"/>
                </a:cubicBezTo>
                <a:cubicBezTo>
                  <a:pt x="1953" y="1004"/>
                  <a:pt x="1968" y="989"/>
                  <a:pt x="1986" y="989"/>
                </a:cubicBezTo>
                <a:cubicBezTo>
                  <a:pt x="2005" y="989"/>
                  <a:pt x="2020" y="1004"/>
                  <a:pt x="2020" y="1023"/>
                </a:cubicBezTo>
                <a:cubicBezTo>
                  <a:pt x="2020" y="1042"/>
                  <a:pt x="2005" y="1058"/>
                  <a:pt x="1986" y="1058"/>
                </a:cubicBezTo>
                <a:close/>
                <a:moveTo>
                  <a:pt x="1986" y="984"/>
                </a:moveTo>
                <a:cubicBezTo>
                  <a:pt x="1967" y="984"/>
                  <a:pt x="1952" y="968"/>
                  <a:pt x="1952" y="948"/>
                </a:cubicBezTo>
                <a:cubicBezTo>
                  <a:pt x="1952" y="929"/>
                  <a:pt x="1967" y="913"/>
                  <a:pt x="1986" y="913"/>
                </a:cubicBezTo>
                <a:cubicBezTo>
                  <a:pt x="2006" y="913"/>
                  <a:pt x="2021" y="929"/>
                  <a:pt x="2021" y="948"/>
                </a:cubicBezTo>
                <a:cubicBezTo>
                  <a:pt x="2021" y="968"/>
                  <a:pt x="2006" y="984"/>
                  <a:pt x="1986" y="984"/>
                </a:cubicBezTo>
                <a:close/>
                <a:moveTo>
                  <a:pt x="1986" y="910"/>
                </a:moveTo>
                <a:cubicBezTo>
                  <a:pt x="1967" y="910"/>
                  <a:pt x="1951" y="893"/>
                  <a:pt x="1951" y="873"/>
                </a:cubicBezTo>
                <a:cubicBezTo>
                  <a:pt x="1951" y="853"/>
                  <a:pt x="1967" y="837"/>
                  <a:pt x="1986" y="837"/>
                </a:cubicBezTo>
                <a:cubicBezTo>
                  <a:pt x="2006" y="837"/>
                  <a:pt x="2022" y="853"/>
                  <a:pt x="2022" y="873"/>
                </a:cubicBezTo>
                <a:cubicBezTo>
                  <a:pt x="2022" y="893"/>
                  <a:pt x="2006" y="910"/>
                  <a:pt x="1986" y="910"/>
                </a:cubicBezTo>
                <a:close/>
                <a:moveTo>
                  <a:pt x="2060" y="2455"/>
                </a:moveTo>
                <a:cubicBezTo>
                  <a:pt x="2056" y="2455"/>
                  <a:pt x="2053" y="2452"/>
                  <a:pt x="2053" y="2448"/>
                </a:cubicBezTo>
                <a:cubicBezTo>
                  <a:pt x="2053" y="2444"/>
                  <a:pt x="2056" y="2441"/>
                  <a:pt x="2060" y="2441"/>
                </a:cubicBezTo>
                <a:cubicBezTo>
                  <a:pt x="2064" y="2441"/>
                  <a:pt x="2067" y="2444"/>
                  <a:pt x="2067" y="2448"/>
                </a:cubicBezTo>
                <a:cubicBezTo>
                  <a:pt x="2067" y="2452"/>
                  <a:pt x="2064" y="2455"/>
                  <a:pt x="2060" y="2455"/>
                </a:cubicBezTo>
                <a:close/>
                <a:moveTo>
                  <a:pt x="2060" y="2382"/>
                </a:moveTo>
                <a:cubicBezTo>
                  <a:pt x="2055" y="2382"/>
                  <a:pt x="2052" y="2378"/>
                  <a:pt x="2052" y="2373"/>
                </a:cubicBezTo>
                <a:cubicBezTo>
                  <a:pt x="2052" y="2368"/>
                  <a:pt x="2055" y="2364"/>
                  <a:pt x="2060" y="2364"/>
                </a:cubicBezTo>
                <a:cubicBezTo>
                  <a:pt x="2065" y="2364"/>
                  <a:pt x="2069" y="2368"/>
                  <a:pt x="2069" y="2373"/>
                </a:cubicBezTo>
                <a:cubicBezTo>
                  <a:pt x="2069" y="2378"/>
                  <a:pt x="2065" y="2382"/>
                  <a:pt x="2060" y="2382"/>
                </a:cubicBezTo>
                <a:close/>
                <a:moveTo>
                  <a:pt x="2060" y="2309"/>
                </a:moveTo>
                <a:cubicBezTo>
                  <a:pt x="2054" y="2309"/>
                  <a:pt x="2050" y="2304"/>
                  <a:pt x="2050" y="2298"/>
                </a:cubicBezTo>
                <a:cubicBezTo>
                  <a:pt x="2050" y="2292"/>
                  <a:pt x="2054" y="2287"/>
                  <a:pt x="2060" y="2287"/>
                </a:cubicBezTo>
                <a:cubicBezTo>
                  <a:pt x="2066" y="2287"/>
                  <a:pt x="2071" y="2292"/>
                  <a:pt x="2071" y="2298"/>
                </a:cubicBezTo>
                <a:cubicBezTo>
                  <a:pt x="2071" y="2304"/>
                  <a:pt x="2066" y="2309"/>
                  <a:pt x="2060" y="2309"/>
                </a:cubicBezTo>
                <a:close/>
                <a:moveTo>
                  <a:pt x="2060" y="2235"/>
                </a:moveTo>
                <a:cubicBezTo>
                  <a:pt x="2054" y="2235"/>
                  <a:pt x="2048" y="2229"/>
                  <a:pt x="2048" y="2223"/>
                </a:cubicBezTo>
                <a:cubicBezTo>
                  <a:pt x="2048" y="2216"/>
                  <a:pt x="2054" y="2210"/>
                  <a:pt x="2060" y="2210"/>
                </a:cubicBezTo>
                <a:cubicBezTo>
                  <a:pt x="2067" y="2210"/>
                  <a:pt x="2072" y="2216"/>
                  <a:pt x="2072" y="2223"/>
                </a:cubicBezTo>
                <a:cubicBezTo>
                  <a:pt x="2072" y="2229"/>
                  <a:pt x="2067" y="2235"/>
                  <a:pt x="2060" y="2235"/>
                </a:cubicBezTo>
                <a:close/>
                <a:moveTo>
                  <a:pt x="2060" y="2162"/>
                </a:moveTo>
                <a:cubicBezTo>
                  <a:pt x="2053" y="2162"/>
                  <a:pt x="2047" y="2156"/>
                  <a:pt x="2047" y="2148"/>
                </a:cubicBezTo>
                <a:cubicBezTo>
                  <a:pt x="2047" y="2140"/>
                  <a:pt x="2053" y="2134"/>
                  <a:pt x="2060" y="2134"/>
                </a:cubicBezTo>
                <a:cubicBezTo>
                  <a:pt x="2068" y="2134"/>
                  <a:pt x="2074" y="2140"/>
                  <a:pt x="2074" y="2148"/>
                </a:cubicBezTo>
                <a:cubicBezTo>
                  <a:pt x="2074" y="2156"/>
                  <a:pt x="2068" y="2162"/>
                  <a:pt x="2060" y="2162"/>
                </a:cubicBezTo>
                <a:close/>
                <a:moveTo>
                  <a:pt x="2060" y="2088"/>
                </a:moveTo>
                <a:cubicBezTo>
                  <a:pt x="2052" y="2088"/>
                  <a:pt x="2045" y="2081"/>
                  <a:pt x="2045" y="2073"/>
                </a:cubicBezTo>
                <a:cubicBezTo>
                  <a:pt x="2045" y="2064"/>
                  <a:pt x="2052" y="2057"/>
                  <a:pt x="2060" y="2057"/>
                </a:cubicBezTo>
                <a:cubicBezTo>
                  <a:pt x="2069" y="2057"/>
                  <a:pt x="2075" y="2064"/>
                  <a:pt x="2075" y="2073"/>
                </a:cubicBezTo>
                <a:cubicBezTo>
                  <a:pt x="2075" y="2081"/>
                  <a:pt x="2069" y="2088"/>
                  <a:pt x="2060" y="2088"/>
                </a:cubicBezTo>
                <a:close/>
                <a:moveTo>
                  <a:pt x="2060" y="2015"/>
                </a:moveTo>
                <a:cubicBezTo>
                  <a:pt x="2051" y="2015"/>
                  <a:pt x="2044" y="2007"/>
                  <a:pt x="2044" y="1998"/>
                </a:cubicBezTo>
                <a:cubicBezTo>
                  <a:pt x="2044" y="1988"/>
                  <a:pt x="2051" y="1981"/>
                  <a:pt x="2060" y="1981"/>
                </a:cubicBezTo>
                <a:cubicBezTo>
                  <a:pt x="2070" y="1981"/>
                  <a:pt x="2077" y="1988"/>
                  <a:pt x="2077" y="1998"/>
                </a:cubicBezTo>
                <a:cubicBezTo>
                  <a:pt x="2077" y="2007"/>
                  <a:pt x="2070" y="2015"/>
                  <a:pt x="2060" y="2015"/>
                </a:cubicBezTo>
                <a:close/>
                <a:moveTo>
                  <a:pt x="2060" y="1941"/>
                </a:moveTo>
                <a:cubicBezTo>
                  <a:pt x="2050" y="1941"/>
                  <a:pt x="2042" y="1933"/>
                  <a:pt x="2042" y="1923"/>
                </a:cubicBezTo>
                <a:cubicBezTo>
                  <a:pt x="2042" y="1913"/>
                  <a:pt x="2050" y="1904"/>
                  <a:pt x="2060" y="1904"/>
                </a:cubicBezTo>
                <a:cubicBezTo>
                  <a:pt x="2070" y="1904"/>
                  <a:pt x="2079" y="1913"/>
                  <a:pt x="2079" y="1923"/>
                </a:cubicBezTo>
                <a:cubicBezTo>
                  <a:pt x="2079" y="1933"/>
                  <a:pt x="2070" y="1941"/>
                  <a:pt x="2060" y="1941"/>
                </a:cubicBezTo>
                <a:close/>
                <a:moveTo>
                  <a:pt x="2060" y="1868"/>
                </a:moveTo>
                <a:cubicBezTo>
                  <a:pt x="2049" y="1868"/>
                  <a:pt x="2040" y="1859"/>
                  <a:pt x="2040" y="1848"/>
                </a:cubicBezTo>
                <a:cubicBezTo>
                  <a:pt x="2040" y="1837"/>
                  <a:pt x="2049" y="1828"/>
                  <a:pt x="2060" y="1828"/>
                </a:cubicBezTo>
                <a:cubicBezTo>
                  <a:pt x="2071" y="1828"/>
                  <a:pt x="2080" y="1837"/>
                  <a:pt x="2080" y="1848"/>
                </a:cubicBezTo>
                <a:cubicBezTo>
                  <a:pt x="2080" y="1859"/>
                  <a:pt x="2071" y="1868"/>
                  <a:pt x="2060" y="1868"/>
                </a:cubicBezTo>
                <a:close/>
                <a:moveTo>
                  <a:pt x="2060" y="1794"/>
                </a:moveTo>
                <a:cubicBezTo>
                  <a:pt x="2049" y="1794"/>
                  <a:pt x="2039" y="1785"/>
                  <a:pt x="2039" y="1773"/>
                </a:cubicBezTo>
                <a:cubicBezTo>
                  <a:pt x="2039" y="1761"/>
                  <a:pt x="2049" y="1751"/>
                  <a:pt x="2060" y="1751"/>
                </a:cubicBezTo>
                <a:cubicBezTo>
                  <a:pt x="2072" y="1751"/>
                  <a:pt x="2081" y="1761"/>
                  <a:pt x="2081" y="1773"/>
                </a:cubicBezTo>
                <a:cubicBezTo>
                  <a:pt x="2081" y="1785"/>
                  <a:pt x="2072" y="1794"/>
                  <a:pt x="2060" y="1794"/>
                </a:cubicBezTo>
                <a:close/>
                <a:moveTo>
                  <a:pt x="2060" y="1721"/>
                </a:moveTo>
                <a:cubicBezTo>
                  <a:pt x="2048" y="1721"/>
                  <a:pt x="2038" y="1711"/>
                  <a:pt x="2038" y="1698"/>
                </a:cubicBezTo>
                <a:cubicBezTo>
                  <a:pt x="2038" y="1685"/>
                  <a:pt x="2048" y="1675"/>
                  <a:pt x="2060" y="1675"/>
                </a:cubicBezTo>
                <a:cubicBezTo>
                  <a:pt x="2073" y="1675"/>
                  <a:pt x="2083" y="1685"/>
                  <a:pt x="2083" y="1698"/>
                </a:cubicBezTo>
                <a:cubicBezTo>
                  <a:pt x="2083" y="1711"/>
                  <a:pt x="2073" y="1721"/>
                  <a:pt x="2060" y="1721"/>
                </a:cubicBezTo>
                <a:close/>
                <a:moveTo>
                  <a:pt x="2060" y="1647"/>
                </a:moveTo>
                <a:cubicBezTo>
                  <a:pt x="2047" y="1647"/>
                  <a:pt x="2037" y="1636"/>
                  <a:pt x="2037" y="1623"/>
                </a:cubicBezTo>
                <a:cubicBezTo>
                  <a:pt x="2037" y="1610"/>
                  <a:pt x="2047" y="1599"/>
                  <a:pt x="2060" y="1599"/>
                </a:cubicBezTo>
                <a:cubicBezTo>
                  <a:pt x="2073" y="1599"/>
                  <a:pt x="2084" y="1610"/>
                  <a:pt x="2084" y="1623"/>
                </a:cubicBezTo>
                <a:cubicBezTo>
                  <a:pt x="2084" y="1636"/>
                  <a:pt x="2073" y="1647"/>
                  <a:pt x="2060" y="1647"/>
                </a:cubicBezTo>
                <a:close/>
                <a:moveTo>
                  <a:pt x="2060" y="1574"/>
                </a:moveTo>
                <a:cubicBezTo>
                  <a:pt x="2046" y="1574"/>
                  <a:pt x="2035" y="1562"/>
                  <a:pt x="2035" y="1548"/>
                </a:cubicBezTo>
                <a:cubicBezTo>
                  <a:pt x="2035" y="1534"/>
                  <a:pt x="2046" y="1523"/>
                  <a:pt x="2060" y="1523"/>
                </a:cubicBezTo>
                <a:cubicBezTo>
                  <a:pt x="2074" y="1523"/>
                  <a:pt x="2086" y="1534"/>
                  <a:pt x="2086" y="1548"/>
                </a:cubicBezTo>
                <a:cubicBezTo>
                  <a:pt x="2086" y="1562"/>
                  <a:pt x="2074" y="1574"/>
                  <a:pt x="2060" y="1574"/>
                </a:cubicBezTo>
                <a:close/>
                <a:moveTo>
                  <a:pt x="2060" y="1500"/>
                </a:moveTo>
                <a:cubicBezTo>
                  <a:pt x="2046" y="1500"/>
                  <a:pt x="2034" y="1488"/>
                  <a:pt x="2034" y="1473"/>
                </a:cubicBezTo>
                <a:cubicBezTo>
                  <a:pt x="2034" y="1458"/>
                  <a:pt x="2046" y="1446"/>
                  <a:pt x="2060" y="1446"/>
                </a:cubicBezTo>
                <a:cubicBezTo>
                  <a:pt x="2075" y="1446"/>
                  <a:pt x="2087" y="1458"/>
                  <a:pt x="2087" y="1473"/>
                </a:cubicBezTo>
                <a:cubicBezTo>
                  <a:pt x="2087" y="1488"/>
                  <a:pt x="2075" y="1500"/>
                  <a:pt x="2060" y="1500"/>
                </a:cubicBezTo>
                <a:close/>
                <a:moveTo>
                  <a:pt x="2060" y="1426"/>
                </a:moveTo>
                <a:cubicBezTo>
                  <a:pt x="2045" y="1426"/>
                  <a:pt x="2032" y="1414"/>
                  <a:pt x="2032" y="1398"/>
                </a:cubicBezTo>
                <a:cubicBezTo>
                  <a:pt x="2032" y="1382"/>
                  <a:pt x="2045" y="1370"/>
                  <a:pt x="2060" y="1370"/>
                </a:cubicBezTo>
                <a:cubicBezTo>
                  <a:pt x="2076" y="1370"/>
                  <a:pt x="2088" y="1382"/>
                  <a:pt x="2088" y="1398"/>
                </a:cubicBezTo>
                <a:cubicBezTo>
                  <a:pt x="2088" y="1414"/>
                  <a:pt x="2076" y="1426"/>
                  <a:pt x="2060" y="1426"/>
                </a:cubicBezTo>
                <a:close/>
                <a:moveTo>
                  <a:pt x="2060" y="1353"/>
                </a:moveTo>
                <a:cubicBezTo>
                  <a:pt x="2044" y="1353"/>
                  <a:pt x="2031" y="1339"/>
                  <a:pt x="2031" y="1323"/>
                </a:cubicBezTo>
                <a:cubicBezTo>
                  <a:pt x="2031" y="1307"/>
                  <a:pt x="2044" y="1294"/>
                  <a:pt x="2060" y="1294"/>
                </a:cubicBezTo>
                <a:cubicBezTo>
                  <a:pt x="2076" y="1294"/>
                  <a:pt x="2089" y="1307"/>
                  <a:pt x="2089" y="1323"/>
                </a:cubicBezTo>
                <a:cubicBezTo>
                  <a:pt x="2089" y="1339"/>
                  <a:pt x="2076" y="1353"/>
                  <a:pt x="2060" y="1353"/>
                </a:cubicBezTo>
                <a:close/>
                <a:moveTo>
                  <a:pt x="2060" y="1279"/>
                </a:moveTo>
                <a:cubicBezTo>
                  <a:pt x="2044" y="1279"/>
                  <a:pt x="2030" y="1265"/>
                  <a:pt x="2030" y="1248"/>
                </a:cubicBezTo>
                <a:cubicBezTo>
                  <a:pt x="2030" y="1231"/>
                  <a:pt x="2044" y="1217"/>
                  <a:pt x="2060" y="1217"/>
                </a:cubicBezTo>
                <a:cubicBezTo>
                  <a:pt x="2077" y="1217"/>
                  <a:pt x="2091" y="1231"/>
                  <a:pt x="2091" y="1248"/>
                </a:cubicBezTo>
                <a:cubicBezTo>
                  <a:pt x="2091" y="1265"/>
                  <a:pt x="2077" y="1279"/>
                  <a:pt x="2060" y="1279"/>
                </a:cubicBezTo>
                <a:close/>
                <a:moveTo>
                  <a:pt x="2060" y="1205"/>
                </a:moveTo>
                <a:cubicBezTo>
                  <a:pt x="2043" y="1205"/>
                  <a:pt x="2029" y="1191"/>
                  <a:pt x="2029" y="1173"/>
                </a:cubicBezTo>
                <a:cubicBezTo>
                  <a:pt x="2029" y="1156"/>
                  <a:pt x="2043" y="1141"/>
                  <a:pt x="2060" y="1141"/>
                </a:cubicBezTo>
                <a:cubicBezTo>
                  <a:pt x="2078" y="1141"/>
                  <a:pt x="2092" y="1156"/>
                  <a:pt x="2092" y="1173"/>
                </a:cubicBezTo>
                <a:cubicBezTo>
                  <a:pt x="2092" y="1191"/>
                  <a:pt x="2078" y="1205"/>
                  <a:pt x="2060" y="1205"/>
                </a:cubicBezTo>
                <a:close/>
                <a:moveTo>
                  <a:pt x="2060" y="1131"/>
                </a:moveTo>
                <a:cubicBezTo>
                  <a:pt x="2042" y="1131"/>
                  <a:pt x="2028" y="1117"/>
                  <a:pt x="2028" y="1098"/>
                </a:cubicBezTo>
                <a:cubicBezTo>
                  <a:pt x="2028" y="1080"/>
                  <a:pt x="2042" y="1065"/>
                  <a:pt x="2060" y="1065"/>
                </a:cubicBezTo>
                <a:cubicBezTo>
                  <a:pt x="2078" y="1065"/>
                  <a:pt x="2093" y="1080"/>
                  <a:pt x="2093" y="1098"/>
                </a:cubicBezTo>
                <a:cubicBezTo>
                  <a:pt x="2093" y="1117"/>
                  <a:pt x="2078" y="1131"/>
                  <a:pt x="2060" y="1131"/>
                </a:cubicBezTo>
                <a:close/>
                <a:moveTo>
                  <a:pt x="2060" y="1058"/>
                </a:moveTo>
                <a:cubicBezTo>
                  <a:pt x="2042" y="1058"/>
                  <a:pt x="2026" y="1042"/>
                  <a:pt x="2026" y="1023"/>
                </a:cubicBezTo>
                <a:cubicBezTo>
                  <a:pt x="2026" y="1004"/>
                  <a:pt x="2042" y="989"/>
                  <a:pt x="2060" y="989"/>
                </a:cubicBezTo>
                <a:cubicBezTo>
                  <a:pt x="2079" y="989"/>
                  <a:pt x="2094" y="1004"/>
                  <a:pt x="2094" y="1023"/>
                </a:cubicBezTo>
                <a:cubicBezTo>
                  <a:pt x="2094" y="1042"/>
                  <a:pt x="2079" y="1058"/>
                  <a:pt x="2060" y="1058"/>
                </a:cubicBezTo>
                <a:close/>
                <a:moveTo>
                  <a:pt x="2060" y="984"/>
                </a:moveTo>
                <a:cubicBezTo>
                  <a:pt x="2041" y="984"/>
                  <a:pt x="2025" y="968"/>
                  <a:pt x="2025" y="948"/>
                </a:cubicBezTo>
                <a:cubicBezTo>
                  <a:pt x="2025" y="929"/>
                  <a:pt x="2041" y="913"/>
                  <a:pt x="2060" y="913"/>
                </a:cubicBezTo>
                <a:cubicBezTo>
                  <a:pt x="2080" y="913"/>
                  <a:pt x="2095" y="929"/>
                  <a:pt x="2095" y="948"/>
                </a:cubicBezTo>
                <a:cubicBezTo>
                  <a:pt x="2095" y="968"/>
                  <a:pt x="2080" y="984"/>
                  <a:pt x="2060" y="984"/>
                </a:cubicBezTo>
                <a:close/>
                <a:moveTo>
                  <a:pt x="2060" y="910"/>
                </a:moveTo>
                <a:cubicBezTo>
                  <a:pt x="2040" y="910"/>
                  <a:pt x="2024" y="893"/>
                  <a:pt x="2024" y="873"/>
                </a:cubicBezTo>
                <a:cubicBezTo>
                  <a:pt x="2024" y="853"/>
                  <a:pt x="2040" y="837"/>
                  <a:pt x="2060" y="837"/>
                </a:cubicBezTo>
                <a:cubicBezTo>
                  <a:pt x="2080" y="837"/>
                  <a:pt x="2096" y="853"/>
                  <a:pt x="2096" y="873"/>
                </a:cubicBezTo>
                <a:cubicBezTo>
                  <a:pt x="2096" y="893"/>
                  <a:pt x="2080" y="910"/>
                  <a:pt x="2060" y="910"/>
                </a:cubicBezTo>
                <a:close/>
                <a:moveTo>
                  <a:pt x="2134" y="2455"/>
                </a:moveTo>
                <a:cubicBezTo>
                  <a:pt x="2130" y="2455"/>
                  <a:pt x="2127" y="2452"/>
                  <a:pt x="2127" y="2448"/>
                </a:cubicBezTo>
                <a:cubicBezTo>
                  <a:pt x="2127" y="2444"/>
                  <a:pt x="2130" y="2441"/>
                  <a:pt x="2134" y="2441"/>
                </a:cubicBezTo>
                <a:cubicBezTo>
                  <a:pt x="2138" y="2441"/>
                  <a:pt x="2141" y="2444"/>
                  <a:pt x="2141" y="2448"/>
                </a:cubicBezTo>
                <a:cubicBezTo>
                  <a:pt x="2141" y="2452"/>
                  <a:pt x="2138" y="2455"/>
                  <a:pt x="2134" y="2455"/>
                </a:cubicBezTo>
                <a:close/>
                <a:moveTo>
                  <a:pt x="2134" y="2382"/>
                </a:moveTo>
                <a:cubicBezTo>
                  <a:pt x="2129" y="2382"/>
                  <a:pt x="2125" y="2378"/>
                  <a:pt x="2125" y="2373"/>
                </a:cubicBezTo>
                <a:cubicBezTo>
                  <a:pt x="2125" y="2368"/>
                  <a:pt x="2129" y="2364"/>
                  <a:pt x="2134" y="2364"/>
                </a:cubicBezTo>
                <a:cubicBezTo>
                  <a:pt x="2139" y="2364"/>
                  <a:pt x="2143" y="2368"/>
                  <a:pt x="2143" y="2373"/>
                </a:cubicBezTo>
                <a:cubicBezTo>
                  <a:pt x="2143" y="2378"/>
                  <a:pt x="2139" y="2382"/>
                  <a:pt x="2134" y="2382"/>
                </a:cubicBezTo>
                <a:close/>
                <a:moveTo>
                  <a:pt x="2134" y="2309"/>
                </a:moveTo>
                <a:cubicBezTo>
                  <a:pt x="2128" y="2309"/>
                  <a:pt x="2124" y="2304"/>
                  <a:pt x="2124" y="2298"/>
                </a:cubicBezTo>
                <a:cubicBezTo>
                  <a:pt x="2124" y="2292"/>
                  <a:pt x="2128" y="2287"/>
                  <a:pt x="2134" y="2287"/>
                </a:cubicBezTo>
                <a:cubicBezTo>
                  <a:pt x="2140" y="2287"/>
                  <a:pt x="2145" y="2292"/>
                  <a:pt x="2145" y="2298"/>
                </a:cubicBezTo>
                <a:cubicBezTo>
                  <a:pt x="2145" y="2304"/>
                  <a:pt x="2140" y="2309"/>
                  <a:pt x="2134" y="2309"/>
                </a:cubicBezTo>
                <a:close/>
                <a:moveTo>
                  <a:pt x="2134" y="2235"/>
                </a:moveTo>
                <a:cubicBezTo>
                  <a:pt x="2127" y="2235"/>
                  <a:pt x="2122" y="2229"/>
                  <a:pt x="2122" y="2223"/>
                </a:cubicBezTo>
                <a:cubicBezTo>
                  <a:pt x="2122" y="2216"/>
                  <a:pt x="2127" y="2210"/>
                  <a:pt x="2134" y="2210"/>
                </a:cubicBezTo>
                <a:cubicBezTo>
                  <a:pt x="2141" y="2210"/>
                  <a:pt x="2146" y="2216"/>
                  <a:pt x="2146" y="2223"/>
                </a:cubicBezTo>
                <a:cubicBezTo>
                  <a:pt x="2146" y="2229"/>
                  <a:pt x="2141" y="2235"/>
                  <a:pt x="2134" y="2235"/>
                </a:cubicBezTo>
                <a:close/>
                <a:moveTo>
                  <a:pt x="2134" y="2162"/>
                </a:moveTo>
                <a:cubicBezTo>
                  <a:pt x="2127" y="2162"/>
                  <a:pt x="2120" y="2156"/>
                  <a:pt x="2120" y="2148"/>
                </a:cubicBezTo>
                <a:cubicBezTo>
                  <a:pt x="2120" y="2140"/>
                  <a:pt x="2127" y="2134"/>
                  <a:pt x="2134" y="2134"/>
                </a:cubicBezTo>
                <a:cubicBezTo>
                  <a:pt x="2142" y="2134"/>
                  <a:pt x="2148" y="2140"/>
                  <a:pt x="2148" y="2148"/>
                </a:cubicBezTo>
                <a:cubicBezTo>
                  <a:pt x="2148" y="2156"/>
                  <a:pt x="2142" y="2162"/>
                  <a:pt x="2134" y="2162"/>
                </a:cubicBezTo>
                <a:close/>
                <a:moveTo>
                  <a:pt x="2134" y="2088"/>
                </a:moveTo>
                <a:cubicBezTo>
                  <a:pt x="2126" y="2088"/>
                  <a:pt x="2119" y="2081"/>
                  <a:pt x="2119" y="2073"/>
                </a:cubicBezTo>
                <a:cubicBezTo>
                  <a:pt x="2119" y="2064"/>
                  <a:pt x="2126" y="2057"/>
                  <a:pt x="2134" y="2057"/>
                </a:cubicBezTo>
                <a:cubicBezTo>
                  <a:pt x="2143" y="2057"/>
                  <a:pt x="2149" y="2064"/>
                  <a:pt x="2149" y="2073"/>
                </a:cubicBezTo>
                <a:cubicBezTo>
                  <a:pt x="2149" y="2081"/>
                  <a:pt x="2143" y="2088"/>
                  <a:pt x="2134" y="2088"/>
                </a:cubicBezTo>
                <a:close/>
                <a:moveTo>
                  <a:pt x="2134" y="2015"/>
                </a:moveTo>
                <a:cubicBezTo>
                  <a:pt x="2125" y="2015"/>
                  <a:pt x="2117" y="2007"/>
                  <a:pt x="2117" y="1998"/>
                </a:cubicBezTo>
                <a:cubicBezTo>
                  <a:pt x="2117" y="1988"/>
                  <a:pt x="2125" y="1981"/>
                  <a:pt x="2134" y="1981"/>
                </a:cubicBezTo>
                <a:cubicBezTo>
                  <a:pt x="2143" y="1981"/>
                  <a:pt x="2151" y="1988"/>
                  <a:pt x="2151" y="1998"/>
                </a:cubicBezTo>
                <a:cubicBezTo>
                  <a:pt x="2151" y="2007"/>
                  <a:pt x="2143" y="2015"/>
                  <a:pt x="2134" y="2015"/>
                </a:cubicBezTo>
                <a:close/>
                <a:moveTo>
                  <a:pt x="2134" y="1941"/>
                </a:moveTo>
                <a:cubicBezTo>
                  <a:pt x="2124" y="1941"/>
                  <a:pt x="2116" y="1933"/>
                  <a:pt x="2116" y="1923"/>
                </a:cubicBezTo>
                <a:cubicBezTo>
                  <a:pt x="2116" y="1913"/>
                  <a:pt x="2124" y="1904"/>
                  <a:pt x="2134" y="1904"/>
                </a:cubicBezTo>
                <a:cubicBezTo>
                  <a:pt x="2144" y="1904"/>
                  <a:pt x="2152" y="1913"/>
                  <a:pt x="2152" y="1923"/>
                </a:cubicBezTo>
                <a:cubicBezTo>
                  <a:pt x="2152" y="1933"/>
                  <a:pt x="2144" y="1941"/>
                  <a:pt x="2134" y="1941"/>
                </a:cubicBezTo>
                <a:close/>
                <a:moveTo>
                  <a:pt x="2134" y="1868"/>
                </a:moveTo>
                <a:cubicBezTo>
                  <a:pt x="2123" y="1868"/>
                  <a:pt x="2114" y="1859"/>
                  <a:pt x="2114" y="1848"/>
                </a:cubicBezTo>
                <a:cubicBezTo>
                  <a:pt x="2114" y="1837"/>
                  <a:pt x="2123" y="1828"/>
                  <a:pt x="2134" y="1828"/>
                </a:cubicBezTo>
                <a:cubicBezTo>
                  <a:pt x="2145" y="1828"/>
                  <a:pt x="2154" y="1837"/>
                  <a:pt x="2154" y="1848"/>
                </a:cubicBezTo>
                <a:cubicBezTo>
                  <a:pt x="2154" y="1859"/>
                  <a:pt x="2145" y="1868"/>
                  <a:pt x="2134" y="1868"/>
                </a:cubicBezTo>
                <a:close/>
                <a:moveTo>
                  <a:pt x="2134" y="1794"/>
                </a:moveTo>
                <a:cubicBezTo>
                  <a:pt x="2123" y="1794"/>
                  <a:pt x="2113" y="1785"/>
                  <a:pt x="2113" y="1773"/>
                </a:cubicBezTo>
                <a:cubicBezTo>
                  <a:pt x="2113" y="1761"/>
                  <a:pt x="2123" y="1751"/>
                  <a:pt x="2134" y="1751"/>
                </a:cubicBezTo>
                <a:cubicBezTo>
                  <a:pt x="2146" y="1751"/>
                  <a:pt x="2155" y="1761"/>
                  <a:pt x="2155" y="1773"/>
                </a:cubicBezTo>
                <a:cubicBezTo>
                  <a:pt x="2155" y="1785"/>
                  <a:pt x="2146" y="1794"/>
                  <a:pt x="2134" y="1794"/>
                </a:cubicBezTo>
                <a:close/>
                <a:moveTo>
                  <a:pt x="2134" y="1721"/>
                </a:moveTo>
                <a:cubicBezTo>
                  <a:pt x="2122" y="1721"/>
                  <a:pt x="2112" y="1711"/>
                  <a:pt x="2112" y="1698"/>
                </a:cubicBezTo>
                <a:cubicBezTo>
                  <a:pt x="2112" y="1685"/>
                  <a:pt x="2122" y="1675"/>
                  <a:pt x="2134" y="1675"/>
                </a:cubicBezTo>
                <a:cubicBezTo>
                  <a:pt x="2147" y="1675"/>
                  <a:pt x="2157" y="1685"/>
                  <a:pt x="2157" y="1698"/>
                </a:cubicBezTo>
                <a:cubicBezTo>
                  <a:pt x="2157" y="1711"/>
                  <a:pt x="2147" y="1721"/>
                  <a:pt x="2134" y="1721"/>
                </a:cubicBezTo>
                <a:close/>
                <a:moveTo>
                  <a:pt x="2134" y="1647"/>
                </a:moveTo>
                <a:cubicBezTo>
                  <a:pt x="2121" y="1647"/>
                  <a:pt x="2110" y="1636"/>
                  <a:pt x="2110" y="1623"/>
                </a:cubicBezTo>
                <a:cubicBezTo>
                  <a:pt x="2110" y="1610"/>
                  <a:pt x="2121" y="1599"/>
                  <a:pt x="2134" y="1599"/>
                </a:cubicBezTo>
                <a:cubicBezTo>
                  <a:pt x="2147" y="1599"/>
                  <a:pt x="2158" y="1610"/>
                  <a:pt x="2158" y="1623"/>
                </a:cubicBezTo>
                <a:cubicBezTo>
                  <a:pt x="2158" y="1636"/>
                  <a:pt x="2147" y="1647"/>
                  <a:pt x="2134" y="1647"/>
                </a:cubicBezTo>
                <a:close/>
                <a:moveTo>
                  <a:pt x="2134" y="1574"/>
                </a:moveTo>
                <a:cubicBezTo>
                  <a:pt x="2120" y="1574"/>
                  <a:pt x="2109" y="1562"/>
                  <a:pt x="2109" y="1548"/>
                </a:cubicBezTo>
                <a:cubicBezTo>
                  <a:pt x="2109" y="1534"/>
                  <a:pt x="2120" y="1523"/>
                  <a:pt x="2134" y="1523"/>
                </a:cubicBezTo>
                <a:cubicBezTo>
                  <a:pt x="2148" y="1523"/>
                  <a:pt x="2159" y="1534"/>
                  <a:pt x="2159" y="1548"/>
                </a:cubicBezTo>
                <a:cubicBezTo>
                  <a:pt x="2159" y="1562"/>
                  <a:pt x="2148" y="1574"/>
                  <a:pt x="2134" y="1574"/>
                </a:cubicBezTo>
                <a:close/>
                <a:moveTo>
                  <a:pt x="2134" y="1500"/>
                </a:moveTo>
                <a:cubicBezTo>
                  <a:pt x="2119" y="1500"/>
                  <a:pt x="2108" y="1488"/>
                  <a:pt x="2108" y="1473"/>
                </a:cubicBezTo>
                <a:cubicBezTo>
                  <a:pt x="2108" y="1458"/>
                  <a:pt x="2119" y="1446"/>
                  <a:pt x="2134" y="1446"/>
                </a:cubicBezTo>
                <a:cubicBezTo>
                  <a:pt x="2149" y="1446"/>
                  <a:pt x="2161" y="1458"/>
                  <a:pt x="2161" y="1473"/>
                </a:cubicBezTo>
                <a:cubicBezTo>
                  <a:pt x="2161" y="1488"/>
                  <a:pt x="2149" y="1500"/>
                  <a:pt x="2134" y="1500"/>
                </a:cubicBezTo>
                <a:close/>
                <a:moveTo>
                  <a:pt x="2134" y="1426"/>
                </a:moveTo>
                <a:cubicBezTo>
                  <a:pt x="2119" y="1426"/>
                  <a:pt x="2106" y="1414"/>
                  <a:pt x="2106" y="1398"/>
                </a:cubicBezTo>
                <a:cubicBezTo>
                  <a:pt x="2106" y="1382"/>
                  <a:pt x="2119" y="1370"/>
                  <a:pt x="2134" y="1370"/>
                </a:cubicBezTo>
                <a:cubicBezTo>
                  <a:pt x="2150" y="1370"/>
                  <a:pt x="2162" y="1382"/>
                  <a:pt x="2162" y="1398"/>
                </a:cubicBezTo>
                <a:cubicBezTo>
                  <a:pt x="2162" y="1414"/>
                  <a:pt x="2150" y="1426"/>
                  <a:pt x="2134" y="1426"/>
                </a:cubicBezTo>
                <a:close/>
                <a:moveTo>
                  <a:pt x="2134" y="1353"/>
                </a:moveTo>
                <a:cubicBezTo>
                  <a:pt x="2118" y="1353"/>
                  <a:pt x="2105" y="1339"/>
                  <a:pt x="2105" y="1323"/>
                </a:cubicBezTo>
                <a:cubicBezTo>
                  <a:pt x="2105" y="1307"/>
                  <a:pt x="2118" y="1294"/>
                  <a:pt x="2134" y="1294"/>
                </a:cubicBezTo>
                <a:cubicBezTo>
                  <a:pt x="2150" y="1294"/>
                  <a:pt x="2163" y="1307"/>
                  <a:pt x="2163" y="1323"/>
                </a:cubicBezTo>
                <a:cubicBezTo>
                  <a:pt x="2163" y="1339"/>
                  <a:pt x="2150" y="1353"/>
                  <a:pt x="2134" y="1353"/>
                </a:cubicBezTo>
                <a:close/>
                <a:moveTo>
                  <a:pt x="2134" y="1279"/>
                </a:moveTo>
                <a:cubicBezTo>
                  <a:pt x="2117" y="1279"/>
                  <a:pt x="2104" y="1265"/>
                  <a:pt x="2104" y="1248"/>
                </a:cubicBezTo>
                <a:cubicBezTo>
                  <a:pt x="2104" y="1231"/>
                  <a:pt x="2117" y="1217"/>
                  <a:pt x="2134" y="1217"/>
                </a:cubicBezTo>
                <a:cubicBezTo>
                  <a:pt x="2151" y="1217"/>
                  <a:pt x="2165" y="1231"/>
                  <a:pt x="2165" y="1248"/>
                </a:cubicBezTo>
                <a:cubicBezTo>
                  <a:pt x="2165" y="1265"/>
                  <a:pt x="2151" y="1279"/>
                  <a:pt x="2134" y="1279"/>
                </a:cubicBezTo>
                <a:close/>
                <a:moveTo>
                  <a:pt x="2134" y="1205"/>
                </a:moveTo>
                <a:cubicBezTo>
                  <a:pt x="2117" y="1205"/>
                  <a:pt x="2103" y="1191"/>
                  <a:pt x="2103" y="1173"/>
                </a:cubicBezTo>
                <a:cubicBezTo>
                  <a:pt x="2103" y="1156"/>
                  <a:pt x="2117" y="1141"/>
                  <a:pt x="2134" y="1141"/>
                </a:cubicBezTo>
                <a:cubicBezTo>
                  <a:pt x="2152" y="1141"/>
                  <a:pt x="2166" y="1156"/>
                  <a:pt x="2166" y="1173"/>
                </a:cubicBezTo>
                <a:cubicBezTo>
                  <a:pt x="2166" y="1191"/>
                  <a:pt x="2152" y="1205"/>
                  <a:pt x="2134" y="1205"/>
                </a:cubicBezTo>
                <a:close/>
                <a:moveTo>
                  <a:pt x="2134" y="1131"/>
                </a:moveTo>
                <a:cubicBezTo>
                  <a:pt x="2116" y="1131"/>
                  <a:pt x="2102" y="1117"/>
                  <a:pt x="2102" y="1098"/>
                </a:cubicBezTo>
                <a:cubicBezTo>
                  <a:pt x="2102" y="1080"/>
                  <a:pt x="2116" y="1065"/>
                  <a:pt x="2134" y="1065"/>
                </a:cubicBezTo>
                <a:cubicBezTo>
                  <a:pt x="2152" y="1065"/>
                  <a:pt x="2167" y="1080"/>
                  <a:pt x="2167" y="1098"/>
                </a:cubicBezTo>
                <a:cubicBezTo>
                  <a:pt x="2167" y="1117"/>
                  <a:pt x="2152" y="1131"/>
                  <a:pt x="2134" y="1131"/>
                </a:cubicBezTo>
                <a:close/>
                <a:moveTo>
                  <a:pt x="2134" y="1058"/>
                </a:moveTo>
                <a:cubicBezTo>
                  <a:pt x="2116" y="1058"/>
                  <a:pt x="2100" y="1042"/>
                  <a:pt x="2100" y="1023"/>
                </a:cubicBezTo>
                <a:cubicBezTo>
                  <a:pt x="2100" y="1004"/>
                  <a:pt x="2116" y="989"/>
                  <a:pt x="2134" y="989"/>
                </a:cubicBezTo>
                <a:cubicBezTo>
                  <a:pt x="2153" y="989"/>
                  <a:pt x="2168" y="1004"/>
                  <a:pt x="2168" y="1023"/>
                </a:cubicBezTo>
                <a:cubicBezTo>
                  <a:pt x="2168" y="1042"/>
                  <a:pt x="2153" y="1058"/>
                  <a:pt x="2134" y="1058"/>
                </a:cubicBezTo>
                <a:close/>
                <a:moveTo>
                  <a:pt x="2134" y="984"/>
                </a:moveTo>
                <a:cubicBezTo>
                  <a:pt x="2115" y="984"/>
                  <a:pt x="2099" y="968"/>
                  <a:pt x="2099" y="948"/>
                </a:cubicBezTo>
                <a:cubicBezTo>
                  <a:pt x="2099" y="929"/>
                  <a:pt x="2115" y="913"/>
                  <a:pt x="2134" y="913"/>
                </a:cubicBezTo>
                <a:cubicBezTo>
                  <a:pt x="2153" y="913"/>
                  <a:pt x="2169" y="929"/>
                  <a:pt x="2169" y="948"/>
                </a:cubicBezTo>
                <a:cubicBezTo>
                  <a:pt x="2169" y="968"/>
                  <a:pt x="2153" y="984"/>
                  <a:pt x="2134" y="984"/>
                </a:cubicBezTo>
                <a:close/>
                <a:moveTo>
                  <a:pt x="2134" y="910"/>
                </a:moveTo>
                <a:cubicBezTo>
                  <a:pt x="2114" y="910"/>
                  <a:pt x="2098" y="893"/>
                  <a:pt x="2098" y="873"/>
                </a:cubicBezTo>
                <a:cubicBezTo>
                  <a:pt x="2098" y="853"/>
                  <a:pt x="2114" y="837"/>
                  <a:pt x="2134" y="837"/>
                </a:cubicBezTo>
                <a:cubicBezTo>
                  <a:pt x="2154" y="837"/>
                  <a:pt x="2170" y="853"/>
                  <a:pt x="2170" y="873"/>
                </a:cubicBezTo>
                <a:cubicBezTo>
                  <a:pt x="2170" y="893"/>
                  <a:pt x="2154" y="910"/>
                  <a:pt x="2134" y="910"/>
                </a:cubicBezTo>
                <a:close/>
                <a:moveTo>
                  <a:pt x="2208" y="2455"/>
                </a:moveTo>
                <a:cubicBezTo>
                  <a:pt x="2204" y="2455"/>
                  <a:pt x="2201" y="2452"/>
                  <a:pt x="2201" y="2448"/>
                </a:cubicBezTo>
                <a:cubicBezTo>
                  <a:pt x="2201" y="2444"/>
                  <a:pt x="2204" y="2441"/>
                  <a:pt x="2208" y="2441"/>
                </a:cubicBezTo>
                <a:cubicBezTo>
                  <a:pt x="2212" y="2441"/>
                  <a:pt x="2215" y="2444"/>
                  <a:pt x="2215" y="2448"/>
                </a:cubicBezTo>
                <a:cubicBezTo>
                  <a:pt x="2215" y="2452"/>
                  <a:pt x="2212" y="2455"/>
                  <a:pt x="2208" y="2455"/>
                </a:cubicBezTo>
                <a:close/>
                <a:moveTo>
                  <a:pt x="2208" y="2382"/>
                </a:moveTo>
                <a:cubicBezTo>
                  <a:pt x="2203" y="2382"/>
                  <a:pt x="2199" y="2378"/>
                  <a:pt x="2199" y="2373"/>
                </a:cubicBezTo>
                <a:cubicBezTo>
                  <a:pt x="2199" y="2368"/>
                  <a:pt x="2203" y="2364"/>
                  <a:pt x="2208" y="2364"/>
                </a:cubicBezTo>
                <a:cubicBezTo>
                  <a:pt x="2213" y="2364"/>
                  <a:pt x="2217" y="2368"/>
                  <a:pt x="2217" y="2373"/>
                </a:cubicBezTo>
                <a:cubicBezTo>
                  <a:pt x="2217" y="2378"/>
                  <a:pt x="2213" y="2382"/>
                  <a:pt x="2208" y="2382"/>
                </a:cubicBezTo>
                <a:close/>
                <a:moveTo>
                  <a:pt x="2208" y="2309"/>
                </a:moveTo>
                <a:cubicBezTo>
                  <a:pt x="2202" y="2309"/>
                  <a:pt x="2197" y="2304"/>
                  <a:pt x="2197" y="2298"/>
                </a:cubicBezTo>
                <a:cubicBezTo>
                  <a:pt x="2197" y="2292"/>
                  <a:pt x="2202" y="2287"/>
                  <a:pt x="2208" y="2287"/>
                </a:cubicBezTo>
                <a:cubicBezTo>
                  <a:pt x="2214" y="2287"/>
                  <a:pt x="2219" y="2292"/>
                  <a:pt x="2219" y="2298"/>
                </a:cubicBezTo>
                <a:cubicBezTo>
                  <a:pt x="2219" y="2304"/>
                  <a:pt x="2214" y="2309"/>
                  <a:pt x="2208" y="2309"/>
                </a:cubicBezTo>
                <a:close/>
                <a:moveTo>
                  <a:pt x="2208" y="2235"/>
                </a:moveTo>
                <a:cubicBezTo>
                  <a:pt x="2201" y="2235"/>
                  <a:pt x="2196" y="2229"/>
                  <a:pt x="2196" y="2223"/>
                </a:cubicBezTo>
                <a:cubicBezTo>
                  <a:pt x="2196" y="2216"/>
                  <a:pt x="2201" y="2210"/>
                  <a:pt x="2208" y="2210"/>
                </a:cubicBezTo>
                <a:cubicBezTo>
                  <a:pt x="2215" y="2210"/>
                  <a:pt x="2220" y="2216"/>
                  <a:pt x="2220" y="2223"/>
                </a:cubicBezTo>
                <a:cubicBezTo>
                  <a:pt x="2220" y="2229"/>
                  <a:pt x="2215" y="2235"/>
                  <a:pt x="2208" y="2235"/>
                </a:cubicBezTo>
                <a:close/>
                <a:moveTo>
                  <a:pt x="2208" y="2162"/>
                </a:moveTo>
                <a:cubicBezTo>
                  <a:pt x="2200" y="2162"/>
                  <a:pt x="2194" y="2156"/>
                  <a:pt x="2194" y="2148"/>
                </a:cubicBezTo>
                <a:cubicBezTo>
                  <a:pt x="2194" y="2140"/>
                  <a:pt x="2200" y="2134"/>
                  <a:pt x="2208" y="2134"/>
                </a:cubicBezTo>
                <a:cubicBezTo>
                  <a:pt x="2216" y="2134"/>
                  <a:pt x="2222" y="2140"/>
                  <a:pt x="2222" y="2148"/>
                </a:cubicBezTo>
                <a:cubicBezTo>
                  <a:pt x="2222" y="2156"/>
                  <a:pt x="2216" y="2162"/>
                  <a:pt x="2208" y="2162"/>
                </a:cubicBezTo>
                <a:close/>
                <a:moveTo>
                  <a:pt x="2208" y="2088"/>
                </a:moveTo>
                <a:cubicBezTo>
                  <a:pt x="2200" y="2088"/>
                  <a:pt x="2193" y="2081"/>
                  <a:pt x="2193" y="2073"/>
                </a:cubicBezTo>
                <a:cubicBezTo>
                  <a:pt x="2193" y="2064"/>
                  <a:pt x="2200" y="2057"/>
                  <a:pt x="2208" y="2057"/>
                </a:cubicBezTo>
                <a:cubicBezTo>
                  <a:pt x="2216" y="2057"/>
                  <a:pt x="2223" y="2064"/>
                  <a:pt x="2223" y="2073"/>
                </a:cubicBezTo>
                <a:cubicBezTo>
                  <a:pt x="2223" y="2081"/>
                  <a:pt x="2216" y="2088"/>
                  <a:pt x="2208" y="2088"/>
                </a:cubicBezTo>
                <a:close/>
                <a:moveTo>
                  <a:pt x="2208" y="2015"/>
                </a:moveTo>
                <a:cubicBezTo>
                  <a:pt x="2199" y="2015"/>
                  <a:pt x="2191" y="2007"/>
                  <a:pt x="2191" y="1998"/>
                </a:cubicBezTo>
                <a:cubicBezTo>
                  <a:pt x="2191" y="1988"/>
                  <a:pt x="2199" y="1981"/>
                  <a:pt x="2208" y="1981"/>
                </a:cubicBezTo>
                <a:cubicBezTo>
                  <a:pt x="2217" y="1981"/>
                  <a:pt x="2225" y="1988"/>
                  <a:pt x="2225" y="1998"/>
                </a:cubicBezTo>
                <a:cubicBezTo>
                  <a:pt x="2225" y="2007"/>
                  <a:pt x="2217" y="2015"/>
                  <a:pt x="2208" y="2015"/>
                </a:cubicBezTo>
                <a:close/>
                <a:moveTo>
                  <a:pt x="2208" y="1941"/>
                </a:moveTo>
                <a:cubicBezTo>
                  <a:pt x="2198" y="1941"/>
                  <a:pt x="2190" y="1933"/>
                  <a:pt x="2190" y="1923"/>
                </a:cubicBezTo>
                <a:cubicBezTo>
                  <a:pt x="2190" y="1913"/>
                  <a:pt x="2198" y="1904"/>
                  <a:pt x="2208" y="1904"/>
                </a:cubicBezTo>
                <a:cubicBezTo>
                  <a:pt x="2218" y="1904"/>
                  <a:pt x="2226" y="1913"/>
                  <a:pt x="2226" y="1923"/>
                </a:cubicBezTo>
                <a:cubicBezTo>
                  <a:pt x="2226" y="1933"/>
                  <a:pt x="2218" y="1941"/>
                  <a:pt x="2208" y="1941"/>
                </a:cubicBezTo>
                <a:close/>
                <a:moveTo>
                  <a:pt x="2208" y="1868"/>
                </a:moveTo>
                <a:cubicBezTo>
                  <a:pt x="2197" y="1868"/>
                  <a:pt x="2188" y="1859"/>
                  <a:pt x="2188" y="1848"/>
                </a:cubicBezTo>
                <a:cubicBezTo>
                  <a:pt x="2188" y="1837"/>
                  <a:pt x="2197" y="1828"/>
                  <a:pt x="2208" y="1828"/>
                </a:cubicBezTo>
                <a:cubicBezTo>
                  <a:pt x="2219" y="1828"/>
                  <a:pt x="2228" y="1837"/>
                  <a:pt x="2228" y="1848"/>
                </a:cubicBezTo>
                <a:cubicBezTo>
                  <a:pt x="2228" y="1859"/>
                  <a:pt x="2219" y="1868"/>
                  <a:pt x="2208" y="1868"/>
                </a:cubicBezTo>
                <a:close/>
                <a:moveTo>
                  <a:pt x="2208" y="1794"/>
                </a:moveTo>
                <a:cubicBezTo>
                  <a:pt x="2196" y="1794"/>
                  <a:pt x="2187" y="1785"/>
                  <a:pt x="2187" y="1773"/>
                </a:cubicBezTo>
                <a:cubicBezTo>
                  <a:pt x="2187" y="1761"/>
                  <a:pt x="2196" y="1751"/>
                  <a:pt x="2208" y="1751"/>
                </a:cubicBezTo>
                <a:cubicBezTo>
                  <a:pt x="2220" y="1751"/>
                  <a:pt x="2229" y="1761"/>
                  <a:pt x="2229" y="1773"/>
                </a:cubicBezTo>
                <a:cubicBezTo>
                  <a:pt x="2229" y="1785"/>
                  <a:pt x="2220" y="1794"/>
                  <a:pt x="2208" y="1794"/>
                </a:cubicBezTo>
                <a:close/>
                <a:moveTo>
                  <a:pt x="2208" y="1721"/>
                </a:moveTo>
                <a:cubicBezTo>
                  <a:pt x="2196" y="1721"/>
                  <a:pt x="2186" y="1711"/>
                  <a:pt x="2186" y="1698"/>
                </a:cubicBezTo>
                <a:cubicBezTo>
                  <a:pt x="2186" y="1685"/>
                  <a:pt x="2196" y="1675"/>
                  <a:pt x="2208" y="1675"/>
                </a:cubicBezTo>
                <a:cubicBezTo>
                  <a:pt x="2221" y="1675"/>
                  <a:pt x="2231" y="1685"/>
                  <a:pt x="2231" y="1698"/>
                </a:cubicBezTo>
                <a:cubicBezTo>
                  <a:pt x="2231" y="1711"/>
                  <a:pt x="2221" y="1721"/>
                  <a:pt x="2208" y="1721"/>
                </a:cubicBezTo>
                <a:close/>
                <a:moveTo>
                  <a:pt x="2231" y="1630"/>
                </a:moveTo>
                <a:cubicBezTo>
                  <a:pt x="2228" y="1640"/>
                  <a:pt x="2219" y="1647"/>
                  <a:pt x="2208" y="1647"/>
                </a:cubicBezTo>
                <a:cubicBezTo>
                  <a:pt x="2195" y="1647"/>
                  <a:pt x="2184" y="1636"/>
                  <a:pt x="2184" y="1623"/>
                </a:cubicBezTo>
                <a:cubicBezTo>
                  <a:pt x="2184" y="1610"/>
                  <a:pt x="2195" y="1599"/>
                  <a:pt x="2208" y="1599"/>
                </a:cubicBezTo>
                <a:cubicBezTo>
                  <a:pt x="2219" y="1599"/>
                  <a:pt x="2228" y="1606"/>
                  <a:pt x="2231" y="1616"/>
                </a:cubicBezTo>
                <a:lnTo>
                  <a:pt x="2231" y="1630"/>
                </a:lnTo>
                <a:close/>
                <a:moveTo>
                  <a:pt x="2231" y="1559"/>
                </a:moveTo>
                <a:cubicBezTo>
                  <a:pt x="2227" y="1568"/>
                  <a:pt x="2218" y="1574"/>
                  <a:pt x="2208" y="1574"/>
                </a:cubicBezTo>
                <a:cubicBezTo>
                  <a:pt x="2194" y="1574"/>
                  <a:pt x="2183" y="1562"/>
                  <a:pt x="2183" y="1548"/>
                </a:cubicBezTo>
                <a:cubicBezTo>
                  <a:pt x="2183" y="1534"/>
                  <a:pt x="2194" y="1523"/>
                  <a:pt x="2208" y="1523"/>
                </a:cubicBezTo>
                <a:cubicBezTo>
                  <a:pt x="2218" y="1523"/>
                  <a:pt x="2227" y="1528"/>
                  <a:pt x="2231" y="1537"/>
                </a:cubicBezTo>
                <a:lnTo>
                  <a:pt x="2231" y="1559"/>
                </a:lnTo>
                <a:close/>
                <a:moveTo>
                  <a:pt x="2231" y="1487"/>
                </a:moveTo>
                <a:cubicBezTo>
                  <a:pt x="2226" y="1495"/>
                  <a:pt x="2218" y="1500"/>
                  <a:pt x="2208" y="1500"/>
                </a:cubicBezTo>
                <a:cubicBezTo>
                  <a:pt x="2193" y="1500"/>
                  <a:pt x="2181" y="1488"/>
                  <a:pt x="2181" y="1473"/>
                </a:cubicBezTo>
                <a:cubicBezTo>
                  <a:pt x="2181" y="1458"/>
                  <a:pt x="2193" y="1446"/>
                  <a:pt x="2208" y="1446"/>
                </a:cubicBezTo>
                <a:cubicBezTo>
                  <a:pt x="2218" y="1446"/>
                  <a:pt x="2226" y="1451"/>
                  <a:pt x="2231" y="1459"/>
                </a:cubicBezTo>
                <a:lnTo>
                  <a:pt x="2231" y="1487"/>
                </a:lnTo>
                <a:close/>
                <a:moveTo>
                  <a:pt x="2231" y="1414"/>
                </a:moveTo>
                <a:cubicBezTo>
                  <a:pt x="2226" y="1422"/>
                  <a:pt x="2217" y="1426"/>
                  <a:pt x="2208" y="1426"/>
                </a:cubicBezTo>
                <a:cubicBezTo>
                  <a:pt x="2193" y="1426"/>
                  <a:pt x="2180" y="1414"/>
                  <a:pt x="2180" y="1398"/>
                </a:cubicBezTo>
                <a:cubicBezTo>
                  <a:pt x="2180" y="1382"/>
                  <a:pt x="2193" y="1370"/>
                  <a:pt x="2208" y="1370"/>
                </a:cubicBezTo>
                <a:cubicBezTo>
                  <a:pt x="2217" y="1370"/>
                  <a:pt x="2226" y="1375"/>
                  <a:pt x="2231" y="1382"/>
                </a:cubicBezTo>
                <a:lnTo>
                  <a:pt x="2231" y="1414"/>
                </a:lnTo>
                <a:close/>
                <a:moveTo>
                  <a:pt x="2231" y="1342"/>
                </a:moveTo>
                <a:cubicBezTo>
                  <a:pt x="2225" y="1348"/>
                  <a:pt x="2217" y="1353"/>
                  <a:pt x="2208" y="1353"/>
                </a:cubicBezTo>
                <a:cubicBezTo>
                  <a:pt x="2192" y="1353"/>
                  <a:pt x="2179" y="1339"/>
                  <a:pt x="2179" y="1323"/>
                </a:cubicBezTo>
                <a:cubicBezTo>
                  <a:pt x="2179" y="1307"/>
                  <a:pt x="2192" y="1294"/>
                  <a:pt x="2208" y="1294"/>
                </a:cubicBezTo>
                <a:cubicBezTo>
                  <a:pt x="2217" y="1294"/>
                  <a:pt x="2225" y="1298"/>
                  <a:pt x="2231" y="1305"/>
                </a:cubicBezTo>
                <a:lnTo>
                  <a:pt x="2231" y="1342"/>
                </a:lnTo>
                <a:close/>
                <a:moveTo>
                  <a:pt x="2231" y="1269"/>
                </a:moveTo>
                <a:cubicBezTo>
                  <a:pt x="2225" y="1275"/>
                  <a:pt x="2217" y="1279"/>
                  <a:pt x="2208" y="1279"/>
                </a:cubicBezTo>
                <a:cubicBezTo>
                  <a:pt x="2191" y="1279"/>
                  <a:pt x="2178" y="1265"/>
                  <a:pt x="2178" y="1248"/>
                </a:cubicBezTo>
                <a:cubicBezTo>
                  <a:pt x="2178" y="1231"/>
                  <a:pt x="2191" y="1217"/>
                  <a:pt x="2208" y="1217"/>
                </a:cubicBezTo>
                <a:cubicBezTo>
                  <a:pt x="2217" y="1217"/>
                  <a:pt x="2225" y="1221"/>
                  <a:pt x="2231" y="1228"/>
                </a:cubicBezTo>
                <a:lnTo>
                  <a:pt x="2231" y="1269"/>
                </a:lnTo>
                <a:close/>
                <a:moveTo>
                  <a:pt x="2231" y="1177"/>
                </a:moveTo>
                <a:cubicBezTo>
                  <a:pt x="2231" y="1195"/>
                  <a:pt x="2231" y="1195"/>
                  <a:pt x="2231" y="1195"/>
                </a:cubicBezTo>
                <a:cubicBezTo>
                  <a:pt x="2225" y="1201"/>
                  <a:pt x="2217" y="1205"/>
                  <a:pt x="2208" y="1205"/>
                </a:cubicBezTo>
                <a:cubicBezTo>
                  <a:pt x="2191" y="1205"/>
                  <a:pt x="2176" y="1191"/>
                  <a:pt x="2176" y="1173"/>
                </a:cubicBezTo>
                <a:cubicBezTo>
                  <a:pt x="2176" y="1156"/>
                  <a:pt x="2191" y="1141"/>
                  <a:pt x="2208" y="1141"/>
                </a:cubicBezTo>
                <a:cubicBezTo>
                  <a:pt x="2217" y="1141"/>
                  <a:pt x="2225" y="1145"/>
                  <a:pt x="2231" y="1151"/>
                </a:cubicBezTo>
                <a:cubicBezTo>
                  <a:pt x="2231" y="1169"/>
                  <a:pt x="2231" y="1169"/>
                  <a:pt x="2231" y="1169"/>
                </a:cubicBezTo>
                <a:cubicBezTo>
                  <a:pt x="2231" y="1171"/>
                  <a:pt x="2232" y="1172"/>
                  <a:pt x="2232" y="1173"/>
                </a:cubicBezTo>
                <a:cubicBezTo>
                  <a:pt x="2232" y="1175"/>
                  <a:pt x="2231" y="1176"/>
                  <a:pt x="2231" y="1177"/>
                </a:cubicBezTo>
                <a:close/>
                <a:moveTo>
                  <a:pt x="2231" y="1107"/>
                </a:moveTo>
                <a:cubicBezTo>
                  <a:pt x="2231" y="1122"/>
                  <a:pt x="2231" y="1122"/>
                  <a:pt x="2231" y="1122"/>
                </a:cubicBezTo>
                <a:cubicBezTo>
                  <a:pt x="2225" y="1128"/>
                  <a:pt x="2217" y="1131"/>
                  <a:pt x="2208" y="1131"/>
                </a:cubicBezTo>
                <a:cubicBezTo>
                  <a:pt x="2190" y="1131"/>
                  <a:pt x="2175" y="1117"/>
                  <a:pt x="2175" y="1098"/>
                </a:cubicBezTo>
                <a:cubicBezTo>
                  <a:pt x="2175" y="1080"/>
                  <a:pt x="2190" y="1065"/>
                  <a:pt x="2208" y="1065"/>
                </a:cubicBezTo>
                <a:cubicBezTo>
                  <a:pt x="2217" y="1065"/>
                  <a:pt x="2225" y="1069"/>
                  <a:pt x="2231" y="1075"/>
                </a:cubicBezTo>
                <a:cubicBezTo>
                  <a:pt x="2231" y="1089"/>
                  <a:pt x="2231" y="1089"/>
                  <a:pt x="2231" y="1089"/>
                </a:cubicBezTo>
                <a:cubicBezTo>
                  <a:pt x="2232" y="1092"/>
                  <a:pt x="2233" y="1095"/>
                  <a:pt x="2233" y="1098"/>
                </a:cubicBezTo>
                <a:cubicBezTo>
                  <a:pt x="2233" y="1102"/>
                  <a:pt x="2232" y="1104"/>
                  <a:pt x="2231" y="1107"/>
                </a:cubicBezTo>
                <a:close/>
                <a:moveTo>
                  <a:pt x="2231" y="1037"/>
                </a:moveTo>
                <a:cubicBezTo>
                  <a:pt x="2231" y="1049"/>
                  <a:pt x="2231" y="1049"/>
                  <a:pt x="2231" y="1049"/>
                </a:cubicBezTo>
                <a:cubicBezTo>
                  <a:pt x="2225" y="1054"/>
                  <a:pt x="2217" y="1058"/>
                  <a:pt x="2208" y="1058"/>
                </a:cubicBezTo>
                <a:cubicBezTo>
                  <a:pt x="2189" y="1058"/>
                  <a:pt x="2174" y="1042"/>
                  <a:pt x="2174" y="1023"/>
                </a:cubicBezTo>
                <a:cubicBezTo>
                  <a:pt x="2174" y="1004"/>
                  <a:pt x="2189" y="989"/>
                  <a:pt x="2208" y="989"/>
                </a:cubicBezTo>
                <a:cubicBezTo>
                  <a:pt x="2217" y="989"/>
                  <a:pt x="2225" y="992"/>
                  <a:pt x="2231" y="998"/>
                </a:cubicBezTo>
                <a:cubicBezTo>
                  <a:pt x="2231" y="1009"/>
                  <a:pt x="2231" y="1009"/>
                  <a:pt x="2231" y="1009"/>
                </a:cubicBezTo>
                <a:cubicBezTo>
                  <a:pt x="2233" y="1014"/>
                  <a:pt x="2234" y="1018"/>
                  <a:pt x="2234" y="1023"/>
                </a:cubicBezTo>
                <a:cubicBezTo>
                  <a:pt x="2234" y="1028"/>
                  <a:pt x="2233" y="1033"/>
                  <a:pt x="2231" y="1037"/>
                </a:cubicBezTo>
                <a:close/>
                <a:moveTo>
                  <a:pt x="2231" y="964"/>
                </a:moveTo>
                <a:cubicBezTo>
                  <a:pt x="2231" y="975"/>
                  <a:pt x="2231" y="975"/>
                  <a:pt x="2231" y="975"/>
                </a:cubicBezTo>
                <a:cubicBezTo>
                  <a:pt x="2225" y="980"/>
                  <a:pt x="2217" y="984"/>
                  <a:pt x="2208" y="984"/>
                </a:cubicBezTo>
                <a:cubicBezTo>
                  <a:pt x="2189" y="984"/>
                  <a:pt x="2173" y="968"/>
                  <a:pt x="2173" y="948"/>
                </a:cubicBezTo>
                <a:cubicBezTo>
                  <a:pt x="2173" y="929"/>
                  <a:pt x="2189" y="913"/>
                  <a:pt x="2208" y="913"/>
                </a:cubicBezTo>
                <a:cubicBezTo>
                  <a:pt x="2217" y="913"/>
                  <a:pt x="2225" y="916"/>
                  <a:pt x="2231" y="922"/>
                </a:cubicBezTo>
                <a:cubicBezTo>
                  <a:pt x="2231" y="933"/>
                  <a:pt x="2231" y="933"/>
                  <a:pt x="2231" y="933"/>
                </a:cubicBezTo>
                <a:cubicBezTo>
                  <a:pt x="2233" y="937"/>
                  <a:pt x="2235" y="943"/>
                  <a:pt x="2235" y="948"/>
                </a:cubicBezTo>
                <a:cubicBezTo>
                  <a:pt x="2235" y="954"/>
                  <a:pt x="2233" y="959"/>
                  <a:pt x="2231" y="964"/>
                </a:cubicBezTo>
                <a:close/>
                <a:moveTo>
                  <a:pt x="2231" y="891"/>
                </a:moveTo>
                <a:cubicBezTo>
                  <a:pt x="2231" y="901"/>
                  <a:pt x="2231" y="901"/>
                  <a:pt x="2231" y="901"/>
                </a:cubicBezTo>
                <a:cubicBezTo>
                  <a:pt x="2225" y="907"/>
                  <a:pt x="2217" y="910"/>
                  <a:pt x="2208" y="910"/>
                </a:cubicBezTo>
                <a:cubicBezTo>
                  <a:pt x="2188" y="910"/>
                  <a:pt x="2172" y="893"/>
                  <a:pt x="2172" y="873"/>
                </a:cubicBezTo>
                <a:cubicBezTo>
                  <a:pt x="2172" y="853"/>
                  <a:pt x="2188" y="837"/>
                  <a:pt x="2208" y="837"/>
                </a:cubicBezTo>
                <a:cubicBezTo>
                  <a:pt x="2217" y="837"/>
                  <a:pt x="2225" y="840"/>
                  <a:pt x="2231" y="845"/>
                </a:cubicBezTo>
                <a:cubicBezTo>
                  <a:pt x="2231" y="856"/>
                  <a:pt x="2231" y="856"/>
                  <a:pt x="2231" y="856"/>
                </a:cubicBezTo>
                <a:cubicBezTo>
                  <a:pt x="2234" y="861"/>
                  <a:pt x="2236" y="867"/>
                  <a:pt x="2236" y="873"/>
                </a:cubicBezTo>
                <a:cubicBezTo>
                  <a:pt x="2236" y="880"/>
                  <a:pt x="2234" y="886"/>
                  <a:pt x="2231" y="891"/>
                </a:cubicBezTo>
                <a:close/>
                <a:moveTo>
                  <a:pt x="2241" y="1031"/>
                </a:moveTo>
                <a:cubicBezTo>
                  <a:pt x="2240" y="1028"/>
                  <a:pt x="2240" y="1026"/>
                  <a:pt x="2240" y="1023"/>
                </a:cubicBezTo>
                <a:cubicBezTo>
                  <a:pt x="2240" y="1021"/>
                  <a:pt x="2240" y="1018"/>
                  <a:pt x="2241" y="1016"/>
                </a:cubicBezTo>
                <a:cubicBezTo>
                  <a:pt x="2242" y="1018"/>
                  <a:pt x="2242" y="1021"/>
                  <a:pt x="2242" y="1023"/>
                </a:cubicBezTo>
                <a:cubicBezTo>
                  <a:pt x="2242" y="1026"/>
                  <a:pt x="2242" y="1028"/>
                  <a:pt x="2241" y="1031"/>
                </a:cubicBezTo>
                <a:close/>
                <a:moveTo>
                  <a:pt x="2241" y="960"/>
                </a:moveTo>
                <a:cubicBezTo>
                  <a:pt x="2240" y="956"/>
                  <a:pt x="2239" y="952"/>
                  <a:pt x="2239" y="948"/>
                </a:cubicBezTo>
                <a:cubicBezTo>
                  <a:pt x="2239" y="944"/>
                  <a:pt x="2240" y="940"/>
                  <a:pt x="2241" y="937"/>
                </a:cubicBezTo>
                <a:cubicBezTo>
                  <a:pt x="2242" y="940"/>
                  <a:pt x="2243" y="944"/>
                  <a:pt x="2243" y="948"/>
                </a:cubicBezTo>
                <a:cubicBezTo>
                  <a:pt x="2243" y="952"/>
                  <a:pt x="2242" y="956"/>
                  <a:pt x="2241" y="960"/>
                </a:cubicBezTo>
                <a:close/>
                <a:moveTo>
                  <a:pt x="2241" y="888"/>
                </a:moveTo>
                <a:cubicBezTo>
                  <a:pt x="2239" y="883"/>
                  <a:pt x="2238" y="879"/>
                  <a:pt x="2238" y="873"/>
                </a:cubicBezTo>
                <a:cubicBezTo>
                  <a:pt x="2238" y="868"/>
                  <a:pt x="2239" y="863"/>
                  <a:pt x="2241" y="859"/>
                </a:cubicBezTo>
                <a:cubicBezTo>
                  <a:pt x="2243" y="863"/>
                  <a:pt x="2244" y="868"/>
                  <a:pt x="2244" y="873"/>
                </a:cubicBezTo>
                <a:cubicBezTo>
                  <a:pt x="2244" y="879"/>
                  <a:pt x="2243" y="883"/>
                  <a:pt x="2241" y="888"/>
                </a:cubicBezTo>
                <a:close/>
                <a:moveTo>
                  <a:pt x="2274" y="2455"/>
                </a:moveTo>
                <a:cubicBezTo>
                  <a:pt x="2270" y="2455"/>
                  <a:pt x="2267" y="2452"/>
                  <a:pt x="2267" y="2448"/>
                </a:cubicBezTo>
                <a:cubicBezTo>
                  <a:pt x="2267" y="2444"/>
                  <a:pt x="2270" y="2441"/>
                  <a:pt x="2274" y="2441"/>
                </a:cubicBezTo>
                <a:cubicBezTo>
                  <a:pt x="2278" y="2441"/>
                  <a:pt x="2281" y="2444"/>
                  <a:pt x="2281" y="2448"/>
                </a:cubicBezTo>
                <a:cubicBezTo>
                  <a:pt x="2281" y="2452"/>
                  <a:pt x="2278" y="2455"/>
                  <a:pt x="2274" y="2455"/>
                </a:cubicBezTo>
                <a:close/>
                <a:moveTo>
                  <a:pt x="2274" y="2382"/>
                </a:moveTo>
                <a:cubicBezTo>
                  <a:pt x="2269" y="2382"/>
                  <a:pt x="2265" y="2378"/>
                  <a:pt x="2265" y="2373"/>
                </a:cubicBezTo>
                <a:cubicBezTo>
                  <a:pt x="2265" y="2368"/>
                  <a:pt x="2269" y="2364"/>
                  <a:pt x="2274" y="2364"/>
                </a:cubicBezTo>
                <a:cubicBezTo>
                  <a:pt x="2279" y="2364"/>
                  <a:pt x="2283" y="2368"/>
                  <a:pt x="2283" y="2373"/>
                </a:cubicBezTo>
                <a:cubicBezTo>
                  <a:pt x="2283" y="2378"/>
                  <a:pt x="2279" y="2382"/>
                  <a:pt x="2274" y="2382"/>
                </a:cubicBezTo>
                <a:close/>
                <a:moveTo>
                  <a:pt x="2274" y="2309"/>
                </a:moveTo>
                <a:cubicBezTo>
                  <a:pt x="2268" y="2309"/>
                  <a:pt x="2263" y="2304"/>
                  <a:pt x="2263" y="2298"/>
                </a:cubicBezTo>
                <a:cubicBezTo>
                  <a:pt x="2263" y="2292"/>
                  <a:pt x="2268" y="2287"/>
                  <a:pt x="2274" y="2287"/>
                </a:cubicBezTo>
                <a:cubicBezTo>
                  <a:pt x="2280" y="2287"/>
                  <a:pt x="2285" y="2292"/>
                  <a:pt x="2285" y="2298"/>
                </a:cubicBezTo>
                <a:cubicBezTo>
                  <a:pt x="2285" y="2304"/>
                  <a:pt x="2280" y="2309"/>
                  <a:pt x="2274" y="2309"/>
                </a:cubicBezTo>
                <a:close/>
                <a:moveTo>
                  <a:pt x="2274" y="2235"/>
                </a:moveTo>
                <a:cubicBezTo>
                  <a:pt x="2267" y="2235"/>
                  <a:pt x="2262" y="2229"/>
                  <a:pt x="2262" y="2223"/>
                </a:cubicBezTo>
                <a:cubicBezTo>
                  <a:pt x="2262" y="2216"/>
                  <a:pt x="2267" y="2210"/>
                  <a:pt x="2274" y="2210"/>
                </a:cubicBezTo>
                <a:cubicBezTo>
                  <a:pt x="2281" y="2210"/>
                  <a:pt x="2286" y="2216"/>
                  <a:pt x="2286" y="2223"/>
                </a:cubicBezTo>
                <a:cubicBezTo>
                  <a:pt x="2286" y="2229"/>
                  <a:pt x="2281" y="2235"/>
                  <a:pt x="2274" y="2235"/>
                </a:cubicBezTo>
                <a:close/>
                <a:moveTo>
                  <a:pt x="2274" y="2162"/>
                </a:moveTo>
                <a:cubicBezTo>
                  <a:pt x="2266" y="2162"/>
                  <a:pt x="2260" y="2156"/>
                  <a:pt x="2260" y="2148"/>
                </a:cubicBezTo>
                <a:cubicBezTo>
                  <a:pt x="2260" y="2140"/>
                  <a:pt x="2266" y="2134"/>
                  <a:pt x="2274" y="2134"/>
                </a:cubicBezTo>
                <a:cubicBezTo>
                  <a:pt x="2281" y="2134"/>
                  <a:pt x="2288" y="2140"/>
                  <a:pt x="2288" y="2148"/>
                </a:cubicBezTo>
                <a:cubicBezTo>
                  <a:pt x="2288" y="2156"/>
                  <a:pt x="2281" y="2162"/>
                  <a:pt x="2274" y="2162"/>
                </a:cubicBezTo>
                <a:close/>
                <a:moveTo>
                  <a:pt x="2274" y="2088"/>
                </a:moveTo>
                <a:cubicBezTo>
                  <a:pt x="2265" y="2088"/>
                  <a:pt x="2259" y="2081"/>
                  <a:pt x="2259" y="2073"/>
                </a:cubicBezTo>
                <a:cubicBezTo>
                  <a:pt x="2259" y="2064"/>
                  <a:pt x="2265" y="2057"/>
                  <a:pt x="2274" y="2057"/>
                </a:cubicBezTo>
                <a:cubicBezTo>
                  <a:pt x="2282" y="2057"/>
                  <a:pt x="2289" y="2064"/>
                  <a:pt x="2289" y="2073"/>
                </a:cubicBezTo>
                <a:cubicBezTo>
                  <a:pt x="2289" y="2081"/>
                  <a:pt x="2282" y="2088"/>
                  <a:pt x="2274" y="2088"/>
                </a:cubicBezTo>
                <a:close/>
                <a:moveTo>
                  <a:pt x="2274" y="2015"/>
                </a:moveTo>
                <a:cubicBezTo>
                  <a:pt x="2265" y="2015"/>
                  <a:pt x="2257" y="2007"/>
                  <a:pt x="2257" y="1998"/>
                </a:cubicBezTo>
                <a:cubicBezTo>
                  <a:pt x="2257" y="1988"/>
                  <a:pt x="2265" y="1981"/>
                  <a:pt x="2274" y="1981"/>
                </a:cubicBezTo>
                <a:cubicBezTo>
                  <a:pt x="2283" y="1981"/>
                  <a:pt x="2291" y="1988"/>
                  <a:pt x="2291" y="1998"/>
                </a:cubicBezTo>
                <a:cubicBezTo>
                  <a:pt x="2291" y="2007"/>
                  <a:pt x="2283" y="2015"/>
                  <a:pt x="2274" y="2015"/>
                </a:cubicBezTo>
                <a:close/>
                <a:moveTo>
                  <a:pt x="2274" y="1941"/>
                </a:moveTo>
                <a:cubicBezTo>
                  <a:pt x="2264" y="1941"/>
                  <a:pt x="2256" y="1933"/>
                  <a:pt x="2256" y="1923"/>
                </a:cubicBezTo>
                <a:cubicBezTo>
                  <a:pt x="2256" y="1913"/>
                  <a:pt x="2264" y="1904"/>
                  <a:pt x="2274" y="1904"/>
                </a:cubicBezTo>
                <a:cubicBezTo>
                  <a:pt x="2284" y="1904"/>
                  <a:pt x="2292" y="1913"/>
                  <a:pt x="2292" y="1923"/>
                </a:cubicBezTo>
                <a:cubicBezTo>
                  <a:pt x="2292" y="1933"/>
                  <a:pt x="2284" y="1941"/>
                  <a:pt x="2274" y="1941"/>
                </a:cubicBezTo>
                <a:close/>
                <a:moveTo>
                  <a:pt x="2274" y="1868"/>
                </a:moveTo>
                <a:cubicBezTo>
                  <a:pt x="2263" y="1868"/>
                  <a:pt x="2254" y="1859"/>
                  <a:pt x="2254" y="1848"/>
                </a:cubicBezTo>
                <a:cubicBezTo>
                  <a:pt x="2254" y="1837"/>
                  <a:pt x="2263" y="1828"/>
                  <a:pt x="2274" y="1828"/>
                </a:cubicBezTo>
                <a:cubicBezTo>
                  <a:pt x="2285" y="1828"/>
                  <a:pt x="2294" y="1837"/>
                  <a:pt x="2294" y="1848"/>
                </a:cubicBezTo>
                <a:cubicBezTo>
                  <a:pt x="2294" y="1859"/>
                  <a:pt x="2285" y="1868"/>
                  <a:pt x="2274" y="1868"/>
                </a:cubicBezTo>
                <a:close/>
                <a:moveTo>
                  <a:pt x="2274" y="1794"/>
                </a:moveTo>
                <a:cubicBezTo>
                  <a:pt x="2262" y="1794"/>
                  <a:pt x="2253" y="1785"/>
                  <a:pt x="2253" y="1773"/>
                </a:cubicBezTo>
                <a:cubicBezTo>
                  <a:pt x="2253" y="1761"/>
                  <a:pt x="2262" y="1751"/>
                  <a:pt x="2274" y="1751"/>
                </a:cubicBezTo>
                <a:cubicBezTo>
                  <a:pt x="2286" y="1751"/>
                  <a:pt x="2295" y="1761"/>
                  <a:pt x="2295" y="1773"/>
                </a:cubicBezTo>
                <a:cubicBezTo>
                  <a:pt x="2295" y="1785"/>
                  <a:pt x="2286" y="1794"/>
                  <a:pt x="2274" y="1794"/>
                </a:cubicBezTo>
                <a:close/>
                <a:moveTo>
                  <a:pt x="2274" y="1721"/>
                </a:moveTo>
                <a:cubicBezTo>
                  <a:pt x="2261" y="1721"/>
                  <a:pt x="2251" y="1711"/>
                  <a:pt x="2251" y="1698"/>
                </a:cubicBezTo>
                <a:cubicBezTo>
                  <a:pt x="2251" y="1685"/>
                  <a:pt x="2261" y="1675"/>
                  <a:pt x="2274" y="1675"/>
                </a:cubicBezTo>
                <a:cubicBezTo>
                  <a:pt x="2286" y="1675"/>
                  <a:pt x="2296" y="1685"/>
                  <a:pt x="2296" y="1698"/>
                </a:cubicBezTo>
                <a:cubicBezTo>
                  <a:pt x="2296" y="1711"/>
                  <a:pt x="2286" y="1721"/>
                  <a:pt x="2274" y="1721"/>
                </a:cubicBezTo>
                <a:close/>
                <a:moveTo>
                  <a:pt x="2274" y="1647"/>
                </a:moveTo>
                <a:cubicBezTo>
                  <a:pt x="2263" y="1647"/>
                  <a:pt x="2254" y="1640"/>
                  <a:pt x="2251" y="1630"/>
                </a:cubicBezTo>
                <a:cubicBezTo>
                  <a:pt x="2251" y="1616"/>
                  <a:pt x="2251" y="1616"/>
                  <a:pt x="2251" y="1616"/>
                </a:cubicBezTo>
                <a:cubicBezTo>
                  <a:pt x="2254" y="1606"/>
                  <a:pt x="2263" y="1599"/>
                  <a:pt x="2274" y="1599"/>
                </a:cubicBezTo>
                <a:cubicBezTo>
                  <a:pt x="2287" y="1599"/>
                  <a:pt x="2298" y="1610"/>
                  <a:pt x="2298" y="1623"/>
                </a:cubicBezTo>
                <a:cubicBezTo>
                  <a:pt x="2298" y="1636"/>
                  <a:pt x="2287" y="1647"/>
                  <a:pt x="2274" y="1647"/>
                </a:cubicBezTo>
                <a:close/>
                <a:moveTo>
                  <a:pt x="2274" y="1574"/>
                </a:moveTo>
                <a:cubicBezTo>
                  <a:pt x="2264" y="1574"/>
                  <a:pt x="2255" y="1568"/>
                  <a:pt x="2251" y="1559"/>
                </a:cubicBezTo>
                <a:cubicBezTo>
                  <a:pt x="2251" y="1537"/>
                  <a:pt x="2251" y="1537"/>
                  <a:pt x="2251" y="1537"/>
                </a:cubicBezTo>
                <a:cubicBezTo>
                  <a:pt x="2255" y="1528"/>
                  <a:pt x="2264" y="1523"/>
                  <a:pt x="2274" y="1523"/>
                </a:cubicBezTo>
                <a:cubicBezTo>
                  <a:pt x="2288" y="1523"/>
                  <a:pt x="2299" y="1534"/>
                  <a:pt x="2299" y="1548"/>
                </a:cubicBezTo>
                <a:cubicBezTo>
                  <a:pt x="2299" y="1562"/>
                  <a:pt x="2288" y="1574"/>
                  <a:pt x="2274" y="1574"/>
                </a:cubicBezTo>
                <a:close/>
                <a:moveTo>
                  <a:pt x="2274" y="1500"/>
                </a:moveTo>
                <a:cubicBezTo>
                  <a:pt x="2264" y="1500"/>
                  <a:pt x="2256" y="1495"/>
                  <a:pt x="2251" y="1487"/>
                </a:cubicBezTo>
                <a:cubicBezTo>
                  <a:pt x="2251" y="1459"/>
                  <a:pt x="2251" y="1459"/>
                  <a:pt x="2251" y="1459"/>
                </a:cubicBezTo>
                <a:cubicBezTo>
                  <a:pt x="2256" y="1451"/>
                  <a:pt x="2264" y="1446"/>
                  <a:pt x="2274" y="1446"/>
                </a:cubicBezTo>
                <a:cubicBezTo>
                  <a:pt x="2289" y="1446"/>
                  <a:pt x="2301" y="1458"/>
                  <a:pt x="2301" y="1473"/>
                </a:cubicBezTo>
                <a:cubicBezTo>
                  <a:pt x="2301" y="1488"/>
                  <a:pt x="2289" y="1500"/>
                  <a:pt x="2274" y="1500"/>
                </a:cubicBezTo>
                <a:close/>
                <a:moveTo>
                  <a:pt x="2274" y="1426"/>
                </a:moveTo>
                <a:cubicBezTo>
                  <a:pt x="2265" y="1426"/>
                  <a:pt x="2256" y="1422"/>
                  <a:pt x="2251" y="1414"/>
                </a:cubicBezTo>
                <a:cubicBezTo>
                  <a:pt x="2251" y="1382"/>
                  <a:pt x="2251" y="1382"/>
                  <a:pt x="2251" y="1382"/>
                </a:cubicBezTo>
                <a:cubicBezTo>
                  <a:pt x="2256" y="1375"/>
                  <a:pt x="2265" y="1370"/>
                  <a:pt x="2274" y="1370"/>
                </a:cubicBezTo>
                <a:cubicBezTo>
                  <a:pt x="2289" y="1370"/>
                  <a:pt x="2302" y="1382"/>
                  <a:pt x="2302" y="1398"/>
                </a:cubicBezTo>
                <a:cubicBezTo>
                  <a:pt x="2302" y="1414"/>
                  <a:pt x="2289" y="1426"/>
                  <a:pt x="2274" y="1426"/>
                </a:cubicBezTo>
                <a:close/>
                <a:moveTo>
                  <a:pt x="2274" y="1353"/>
                </a:moveTo>
                <a:cubicBezTo>
                  <a:pt x="2265" y="1353"/>
                  <a:pt x="2257" y="1348"/>
                  <a:pt x="2251" y="1342"/>
                </a:cubicBezTo>
                <a:cubicBezTo>
                  <a:pt x="2251" y="1305"/>
                  <a:pt x="2251" y="1305"/>
                  <a:pt x="2251" y="1305"/>
                </a:cubicBezTo>
                <a:cubicBezTo>
                  <a:pt x="2257" y="1298"/>
                  <a:pt x="2265" y="1294"/>
                  <a:pt x="2274" y="1294"/>
                </a:cubicBezTo>
                <a:cubicBezTo>
                  <a:pt x="2290" y="1294"/>
                  <a:pt x="2303" y="1307"/>
                  <a:pt x="2303" y="1323"/>
                </a:cubicBezTo>
                <a:cubicBezTo>
                  <a:pt x="2303" y="1339"/>
                  <a:pt x="2290" y="1353"/>
                  <a:pt x="2274" y="1353"/>
                </a:cubicBezTo>
                <a:close/>
                <a:moveTo>
                  <a:pt x="2274" y="1279"/>
                </a:moveTo>
                <a:cubicBezTo>
                  <a:pt x="2265" y="1279"/>
                  <a:pt x="2257" y="1275"/>
                  <a:pt x="2251" y="1269"/>
                </a:cubicBezTo>
                <a:cubicBezTo>
                  <a:pt x="2251" y="1228"/>
                  <a:pt x="2251" y="1228"/>
                  <a:pt x="2251" y="1228"/>
                </a:cubicBezTo>
                <a:cubicBezTo>
                  <a:pt x="2257" y="1221"/>
                  <a:pt x="2265" y="1217"/>
                  <a:pt x="2274" y="1217"/>
                </a:cubicBezTo>
                <a:cubicBezTo>
                  <a:pt x="2291" y="1217"/>
                  <a:pt x="2304" y="1231"/>
                  <a:pt x="2304" y="1248"/>
                </a:cubicBezTo>
                <a:cubicBezTo>
                  <a:pt x="2304" y="1265"/>
                  <a:pt x="2291" y="1279"/>
                  <a:pt x="2274" y="1279"/>
                </a:cubicBezTo>
                <a:close/>
                <a:moveTo>
                  <a:pt x="2274" y="1205"/>
                </a:moveTo>
                <a:cubicBezTo>
                  <a:pt x="2265" y="1205"/>
                  <a:pt x="2257" y="1202"/>
                  <a:pt x="2251" y="1195"/>
                </a:cubicBezTo>
                <a:cubicBezTo>
                  <a:pt x="2251" y="1177"/>
                  <a:pt x="2251" y="1177"/>
                  <a:pt x="2251" y="1177"/>
                </a:cubicBezTo>
                <a:cubicBezTo>
                  <a:pt x="2251" y="1176"/>
                  <a:pt x="2250" y="1175"/>
                  <a:pt x="2250" y="1173"/>
                </a:cubicBezTo>
                <a:cubicBezTo>
                  <a:pt x="2250" y="1172"/>
                  <a:pt x="2251" y="1171"/>
                  <a:pt x="2251" y="1169"/>
                </a:cubicBezTo>
                <a:cubicBezTo>
                  <a:pt x="2251" y="1151"/>
                  <a:pt x="2251" y="1151"/>
                  <a:pt x="2251" y="1151"/>
                </a:cubicBezTo>
                <a:cubicBezTo>
                  <a:pt x="2257" y="1145"/>
                  <a:pt x="2265" y="1141"/>
                  <a:pt x="2274" y="1141"/>
                </a:cubicBezTo>
                <a:cubicBezTo>
                  <a:pt x="2291" y="1141"/>
                  <a:pt x="2305" y="1156"/>
                  <a:pt x="2305" y="1173"/>
                </a:cubicBezTo>
                <a:cubicBezTo>
                  <a:pt x="2305" y="1191"/>
                  <a:pt x="2291" y="1205"/>
                  <a:pt x="2274" y="1205"/>
                </a:cubicBezTo>
                <a:close/>
                <a:moveTo>
                  <a:pt x="2274" y="1131"/>
                </a:moveTo>
                <a:cubicBezTo>
                  <a:pt x="2265" y="1131"/>
                  <a:pt x="2257" y="1128"/>
                  <a:pt x="2251" y="1122"/>
                </a:cubicBezTo>
                <a:cubicBezTo>
                  <a:pt x="2251" y="1107"/>
                  <a:pt x="2251" y="1107"/>
                  <a:pt x="2251" y="1107"/>
                </a:cubicBezTo>
                <a:cubicBezTo>
                  <a:pt x="2250" y="1104"/>
                  <a:pt x="2249" y="1101"/>
                  <a:pt x="2249" y="1098"/>
                </a:cubicBezTo>
                <a:cubicBezTo>
                  <a:pt x="2249" y="1095"/>
                  <a:pt x="2250" y="1092"/>
                  <a:pt x="2251" y="1089"/>
                </a:cubicBezTo>
                <a:cubicBezTo>
                  <a:pt x="2251" y="1075"/>
                  <a:pt x="2251" y="1075"/>
                  <a:pt x="2251" y="1075"/>
                </a:cubicBezTo>
                <a:cubicBezTo>
                  <a:pt x="2257" y="1069"/>
                  <a:pt x="2265" y="1065"/>
                  <a:pt x="2274" y="1065"/>
                </a:cubicBezTo>
                <a:cubicBezTo>
                  <a:pt x="2292" y="1065"/>
                  <a:pt x="2307" y="1080"/>
                  <a:pt x="2307" y="1098"/>
                </a:cubicBezTo>
                <a:cubicBezTo>
                  <a:pt x="2307" y="1117"/>
                  <a:pt x="2292" y="1131"/>
                  <a:pt x="2274" y="1131"/>
                </a:cubicBezTo>
                <a:close/>
                <a:moveTo>
                  <a:pt x="2274" y="1058"/>
                </a:moveTo>
                <a:cubicBezTo>
                  <a:pt x="2265" y="1058"/>
                  <a:pt x="2257" y="1054"/>
                  <a:pt x="2251" y="1049"/>
                </a:cubicBezTo>
                <a:cubicBezTo>
                  <a:pt x="2251" y="1037"/>
                  <a:pt x="2251" y="1037"/>
                  <a:pt x="2251" y="1037"/>
                </a:cubicBezTo>
                <a:cubicBezTo>
                  <a:pt x="2249" y="1033"/>
                  <a:pt x="2248" y="1028"/>
                  <a:pt x="2248" y="1023"/>
                </a:cubicBezTo>
                <a:cubicBezTo>
                  <a:pt x="2248" y="1018"/>
                  <a:pt x="2249" y="1014"/>
                  <a:pt x="2251" y="1009"/>
                </a:cubicBezTo>
                <a:cubicBezTo>
                  <a:pt x="2251" y="998"/>
                  <a:pt x="2251" y="998"/>
                  <a:pt x="2251" y="998"/>
                </a:cubicBezTo>
                <a:cubicBezTo>
                  <a:pt x="2257" y="992"/>
                  <a:pt x="2265" y="989"/>
                  <a:pt x="2274" y="989"/>
                </a:cubicBezTo>
                <a:cubicBezTo>
                  <a:pt x="2293" y="989"/>
                  <a:pt x="2308" y="1004"/>
                  <a:pt x="2308" y="1023"/>
                </a:cubicBezTo>
                <a:cubicBezTo>
                  <a:pt x="2308" y="1042"/>
                  <a:pt x="2293" y="1058"/>
                  <a:pt x="2274" y="1058"/>
                </a:cubicBezTo>
                <a:close/>
                <a:moveTo>
                  <a:pt x="2274" y="984"/>
                </a:moveTo>
                <a:cubicBezTo>
                  <a:pt x="2265" y="984"/>
                  <a:pt x="2257" y="980"/>
                  <a:pt x="2251" y="975"/>
                </a:cubicBezTo>
                <a:cubicBezTo>
                  <a:pt x="2251" y="964"/>
                  <a:pt x="2251" y="964"/>
                  <a:pt x="2251" y="964"/>
                </a:cubicBezTo>
                <a:cubicBezTo>
                  <a:pt x="2249" y="959"/>
                  <a:pt x="2247" y="954"/>
                  <a:pt x="2247" y="948"/>
                </a:cubicBezTo>
                <a:cubicBezTo>
                  <a:pt x="2247" y="943"/>
                  <a:pt x="2249" y="937"/>
                  <a:pt x="2251" y="933"/>
                </a:cubicBezTo>
                <a:cubicBezTo>
                  <a:pt x="2251" y="922"/>
                  <a:pt x="2251" y="922"/>
                  <a:pt x="2251" y="922"/>
                </a:cubicBezTo>
                <a:cubicBezTo>
                  <a:pt x="2257" y="916"/>
                  <a:pt x="2265" y="913"/>
                  <a:pt x="2274" y="913"/>
                </a:cubicBezTo>
                <a:cubicBezTo>
                  <a:pt x="2293" y="913"/>
                  <a:pt x="2309" y="929"/>
                  <a:pt x="2309" y="948"/>
                </a:cubicBezTo>
                <a:cubicBezTo>
                  <a:pt x="2309" y="968"/>
                  <a:pt x="2293" y="984"/>
                  <a:pt x="2274" y="984"/>
                </a:cubicBezTo>
                <a:close/>
                <a:moveTo>
                  <a:pt x="2274" y="910"/>
                </a:moveTo>
                <a:cubicBezTo>
                  <a:pt x="2265" y="910"/>
                  <a:pt x="2257" y="907"/>
                  <a:pt x="2251" y="902"/>
                </a:cubicBezTo>
                <a:cubicBezTo>
                  <a:pt x="2251" y="891"/>
                  <a:pt x="2251" y="891"/>
                  <a:pt x="2251" y="891"/>
                </a:cubicBezTo>
                <a:cubicBezTo>
                  <a:pt x="2248" y="886"/>
                  <a:pt x="2246" y="880"/>
                  <a:pt x="2246" y="873"/>
                </a:cubicBezTo>
                <a:cubicBezTo>
                  <a:pt x="2246" y="867"/>
                  <a:pt x="2248" y="861"/>
                  <a:pt x="2251" y="856"/>
                </a:cubicBezTo>
                <a:cubicBezTo>
                  <a:pt x="2251" y="845"/>
                  <a:pt x="2251" y="845"/>
                  <a:pt x="2251" y="845"/>
                </a:cubicBezTo>
                <a:cubicBezTo>
                  <a:pt x="2257" y="840"/>
                  <a:pt x="2265" y="837"/>
                  <a:pt x="2274" y="837"/>
                </a:cubicBezTo>
                <a:cubicBezTo>
                  <a:pt x="2294" y="837"/>
                  <a:pt x="2310" y="853"/>
                  <a:pt x="2310" y="873"/>
                </a:cubicBezTo>
                <a:cubicBezTo>
                  <a:pt x="2310" y="893"/>
                  <a:pt x="2294" y="910"/>
                  <a:pt x="2274" y="910"/>
                </a:cubicBezTo>
                <a:close/>
                <a:moveTo>
                  <a:pt x="2348" y="2455"/>
                </a:moveTo>
                <a:cubicBezTo>
                  <a:pt x="2344" y="2455"/>
                  <a:pt x="2341" y="2452"/>
                  <a:pt x="2341" y="2448"/>
                </a:cubicBezTo>
                <a:cubicBezTo>
                  <a:pt x="2341" y="2444"/>
                  <a:pt x="2344" y="2441"/>
                  <a:pt x="2348" y="2441"/>
                </a:cubicBezTo>
                <a:cubicBezTo>
                  <a:pt x="2352" y="2441"/>
                  <a:pt x="2355" y="2444"/>
                  <a:pt x="2355" y="2448"/>
                </a:cubicBezTo>
                <a:cubicBezTo>
                  <a:pt x="2355" y="2452"/>
                  <a:pt x="2352" y="2455"/>
                  <a:pt x="2348" y="2455"/>
                </a:cubicBezTo>
                <a:close/>
                <a:moveTo>
                  <a:pt x="2348" y="2382"/>
                </a:moveTo>
                <a:cubicBezTo>
                  <a:pt x="2343" y="2382"/>
                  <a:pt x="2339" y="2378"/>
                  <a:pt x="2339" y="2373"/>
                </a:cubicBezTo>
                <a:cubicBezTo>
                  <a:pt x="2339" y="2368"/>
                  <a:pt x="2343" y="2364"/>
                  <a:pt x="2348" y="2364"/>
                </a:cubicBezTo>
                <a:cubicBezTo>
                  <a:pt x="2353" y="2364"/>
                  <a:pt x="2357" y="2368"/>
                  <a:pt x="2357" y="2373"/>
                </a:cubicBezTo>
                <a:cubicBezTo>
                  <a:pt x="2357" y="2378"/>
                  <a:pt x="2353" y="2382"/>
                  <a:pt x="2348" y="2382"/>
                </a:cubicBezTo>
                <a:close/>
                <a:moveTo>
                  <a:pt x="2348" y="2309"/>
                </a:moveTo>
                <a:cubicBezTo>
                  <a:pt x="2342" y="2309"/>
                  <a:pt x="2337" y="2304"/>
                  <a:pt x="2337" y="2298"/>
                </a:cubicBezTo>
                <a:cubicBezTo>
                  <a:pt x="2337" y="2292"/>
                  <a:pt x="2342" y="2287"/>
                  <a:pt x="2348" y="2287"/>
                </a:cubicBezTo>
                <a:cubicBezTo>
                  <a:pt x="2354" y="2287"/>
                  <a:pt x="2358" y="2292"/>
                  <a:pt x="2358" y="2298"/>
                </a:cubicBezTo>
                <a:cubicBezTo>
                  <a:pt x="2358" y="2304"/>
                  <a:pt x="2354" y="2309"/>
                  <a:pt x="2348" y="2309"/>
                </a:cubicBezTo>
                <a:close/>
                <a:moveTo>
                  <a:pt x="2348" y="2235"/>
                </a:moveTo>
                <a:cubicBezTo>
                  <a:pt x="2341" y="2235"/>
                  <a:pt x="2336" y="2229"/>
                  <a:pt x="2336" y="2223"/>
                </a:cubicBezTo>
                <a:cubicBezTo>
                  <a:pt x="2336" y="2216"/>
                  <a:pt x="2341" y="2210"/>
                  <a:pt x="2348" y="2210"/>
                </a:cubicBezTo>
                <a:cubicBezTo>
                  <a:pt x="2354" y="2210"/>
                  <a:pt x="2360" y="2216"/>
                  <a:pt x="2360" y="2223"/>
                </a:cubicBezTo>
                <a:cubicBezTo>
                  <a:pt x="2360" y="2229"/>
                  <a:pt x="2354" y="2235"/>
                  <a:pt x="2348" y="2235"/>
                </a:cubicBezTo>
                <a:close/>
                <a:moveTo>
                  <a:pt x="2348" y="2162"/>
                </a:moveTo>
                <a:cubicBezTo>
                  <a:pt x="2340" y="2162"/>
                  <a:pt x="2334" y="2156"/>
                  <a:pt x="2334" y="2148"/>
                </a:cubicBezTo>
                <a:cubicBezTo>
                  <a:pt x="2334" y="2140"/>
                  <a:pt x="2340" y="2134"/>
                  <a:pt x="2348" y="2134"/>
                </a:cubicBezTo>
                <a:cubicBezTo>
                  <a:pt x="2355" y="2134"/>
                  <a:pt x="2362" y="2140"/>
                  <a:pt x="2362" y="2148"/>
                </a:cubicBezTo>
                <a:cubicBezTo>
                  <a:pt x="2362" y="2156"/>
                  <a:pt x="2355" y="2162"/>
                  <a:pt x="2348" y="2162"/>
                </a:cubicBezTo>
                <a:close/>
                <a:moveTo>
                  <a:pt x="2348" y="2088"/>
                </a:moveTo>
                <a:cubicBezTo>
                  <a:pt x="2339" y="2088"/>
                  <a:pt x="2333" y="2081"/>
                  <a:pt x="2333" y="2073"/>
                </a:cubicBezTo>
                <a:cubicBezTo>
                  <a:pt x="2333" y="2064"/>
                  <a:pt x="2339" y="2057"/>
                  <a:pt x="2348" y="2057"/>
                </a:cubicBezTo>
                <a:cubicBezTo>
                  <a:pt x="2356" y="2057"/>
                  <a:pt x="2363" y="2064"/>
                  <a:pt x="2363" y="2073"/>
                </a:cubicBezTo>
                <a:cubicBezTo>
                  <a:pt x="2363" y="2081"/>
                  <a:pt x="2356" y="2088"/>
                  <a:pt x="2348" y="2088"/>
                </a:cubicBezTo>
                <a:close/>
                <a:moveTo>
                  <a:pt x="2348" y="2015"/>
                </a:moveTo>
                <a:cubicBezTo>
                  <a:pt x="2338" y="2015"/>
                  <a:pt x="2331" y="2007"/>
                  <a:pt x="2331" y="1998"/>
                </a:cubicBezTo>
                <a:cubicBezTo>
                  <a:pt x="2331" y="1988"/>
                  <a:pt x="2338" y="1981"/>
                  <a:pt x="2348" y="1981"/>
                </a:cubicBezTo>
                <a:cubicBezTo>
                  <a:pt x="2357" y="1981"/>
                  <a:pt x="2365" y="1988"/>
                  <a:pt x="2365" y="1998"/>
                </a:cubicBezTo>
                <a:cubicBezTo>
                  <a:pt x="2365" y="2007"/>
                  <a:pt x="2357" y="2015"/>
                  <a:pt x="2348" y="2015"/>
                </a:cubicBezTo>
                <a:close/>
                <a:moveTo>
                  <a:pt x="2348" y="1941"/>
                </a:moveTo>
                <a:cubicBezTo>
                  <a:pt x="2338" y="1941"/>
                  <a:pt x="2330" y="1933"/>
                  <a:pt x="2330" y="1923"/>
                </a:cubicBezTo>
                <a:cubicBezTo>
                  <a:pt x="2330" y="1913"/>
                  <a:pt x="2338" y="1904"/>
                  <a:pt x="2348" y="1904"/>
                </a:cubicBezTo>
                <a:cubicBezTo>
                  <a:pt x="2358" y="1904"/>
                  <a:pt x="2366" y="1913"/>
                  <a:pt x="2366" y="1923"/>
                </a:cubicBezTo>
                <a:cubicBezTo>
                  <a:pt x="2366" y="1933"/>
                  <a:pt x="2358" y="1941"/>
                  <a:pt x="2348" y="1941"/>
                </a:cubicBezTo>
                <a:close/>
                <a:moveTo>
                  <a:pt x="2348" y="1868"/>
                </a:moveTo>
                <a:cubicBezTo>
                  <a:pt x="2337" y="1868"/>
                  <a:pt x="2328" y="1859"/>
                  <a:pt x="2328" y="1848"/>
                </a:cubicBezTo>
                <a:cubicBezTo>
                  <a:pt x="2328" y="1837"/>
                  <a:pt x="2337" y="1828"/>
                  <a:pt x="2348" y="1828"/>
                </a:cubicBezTo>
                <a:cubicBezTo>
                  <a:pt x="2359" y="1828"/>
                  <a:pt x="2368" y="1837"/>
                  <a:pt x="2368" y="1848"/>
                </a:cubicBezTo>
                <a:cubicBezTo>
                  <a:pt x="2368" y="1859"/>
                  <a:pt x="2359" y="1868"/>
                  <a:pt x="2348" y="1868"/>
                </a:cubicBezTo>
                <a:close/>
                <a:moveTo>
                  <a:pt x="2348" y="1794"/>
                </a:moveTo>
                <a:cubicBezTo>
                  <a:pt x="2336" y="1794"/>
                  <a:pt x="2327" y="1785"/>
                  <a:pt x="2327" y="1773"/>
                </a:cubicBezTo>
                <a:cubicBezTo>
                  <a:pt x="2327" y="1761"/>
                  <a:pt x="2336" y="1751"/>
                  <a:pt x="2348" y="1751"/>
                </a:cubicBezTo>
                <a:cubicBezTo>
                  <a:pt x="2359" y="1751"/>
                  <a:pt x="2369" y="1761"/>
                  <a:pt x="2369" y="1773"/>
                </a:cubicBezTo>
                <a:cubicBezTo>
                  <a:pt x="2369" y="1785"/>
                  <a:pt x="2359" y="1794"/>
                  <a:pt x="2348" y="1794"/>
                </a:cubicBezTo>
                <a:close/>
                <a:moveTo>
                  <a:pt x="2348" y="1721"/>
                </a:moveTo>
                <a:cubicBezTo>
                  <a:pt x="2335" y="1721"/>
                  <a:pt x="2325" y="1711"/>
                  <a:pt x="2325" y="1698"/>
                </a:cubicBezTo>
                <a:cubicBezTo>
                  <a:pt x="2325" y="1685"/>
                  <a:pt x="2335" y="1675"/>
                  <a:pt x="2348" y="1675"/>
                </a:cubicBezTo>
                <a:cubicBezTo>
                  <a:pt x="2360" y="1675"/>
                  <a:pt x="2370" y="1685"/>
                  <a:pt x="2370" y="1698"/>
                </a:cubicBezTo>
                <a:cubicBezTo>
                  <a:pt x="2370" y="1711"/>
                  <a:pt x="2360" y="1721"/>
                  <a:pt x="2348" y="1721"/>
                </a:cubicBezTo>
                <a:close/>
                <a:moveTo>
                  <a:pt x="2348" y="1647"/>
                </a:moveTo>
                <a:cubicBezTo>
                  <a:pt x="2335" y="1647"/>
                  <a:pt x="2324" y="1636"/>
                  <a:pt x="2324" y="1623"/>
                </a:cubicBezTo>
                <a:cubicBezTo>
                  <a:pt x="2324" y="1610"/>
                  <a:pt x="2335" y="1599"/>
                  <a:pt x="2348" y="1599"/>
                </a:cubicBezTo>
                <a:cubicBezTo>
                  <a:pt x="2361" y="1599"/>
                  <a:pt x="2372" y="1610"/>
                  <a:pt x="2372" y="1623"/>
                </a:cubicBezTo>
                <a:cubicBezTo>
                  <a:pt x="2372" y="1636"/>
                  <a:pt x="2361" y="1647"/>
                  <a:pt x="2348" y="1647"/>
                </a:cubicBezTo>
                <a:close/>
                <a:moveTo>
                  <a:pt x="2348" y="1574"/>
                </a:moveTo>
                <a:cubicBezTo>
                  <a:pt x="2334" y="1574"/>
                  <a:pt x="2323" y="1562"/>
                  <a:pt x="2323" y="1548"/>
                </a:cubicBezTo>
                <a:cubicBezTo>
                  <a:pt x="2323" y="1534"/>
                  <a:pt x="2334" y="1523"/>
                  <a:pt x="2348" y="1523"/>
                </a:cubicBezTo>
                <a:cubicBezTo>
                  <a:pt x="2362" y="1523"/>
                  <a:pt x="2373" y="1534"/>
                  <a:pt x="2373" y="1548"/>
                </a:cubicBezTo>
                <a:cubicBezTo>
                  <a:pt x="2373" y="1562"/>
                  <a:pt x="2362" y="1574"/>
                  <a:pt x="2348" y="1574"/>
                </a:cubicBezTo>
                <a:close/>
                <a:moveTo>
                  <a:pt x="2348" y="1500"/>
                </a:moveTo>
                <a:cubicBezTo>
                  <a:pt x="2333" y="1500"/>
                  <a:pt x="2321" y="1488"/>
                  <a:pt x="2321" y="1473"/>
                </a:cubicBezTo>
                <a:cubicBezTo>
                  <a:pt x="2321" y="1458"/>
                  <a:pt x="2333" y="1446"/>
                  <a:pt x="2348" y="1446"/>
                </a:cubicBezTo>
                <a:cubicBezTo>
                  <a:pt x="2363" y="1446"/>
                  <a:pt x="2374" y="1458"/>
                  <a:pt x="2374" y="1473"/>
                </a:cubicBezTo>
                <a:cubicBezTo>
                  <a:pt x="2374" y="1488"/>
                  <a:pt x="2363" y="1500"/>
                  <a:pt x="2348" y="1500"/>
                </a:cubicBezTo>
                <a:close/>
                <a:moveTo>
                  <a:pt x="2348" y="1426"/>
                </a:moveTo>
                <a:cubicBezTo>
                  <a:pt x="2332" y="1426"/>
                  <a:pt x="2320" y="1414"/>
                  <a:pt x="2320" y="1398"/>
                </a:cubicBezTo>
                <a:cubicBezTo>
                  <a:pt x="2320" y="1382"/>
                  <a:pt x="2332" y="1370"/>
                  <a:pt x="2348" y="1370"/>
                </a:cubicBezTo>
                <a:cubicBezTo>
                  <a:pt x="2363" y="1370"/>
                  <a:pt x="2376" y="1382"/>
                  <a:pt x="2376" y="1398"/>
                </a:cubicBezTo>
                <a:cubicBezTo>
                  <a:pt x="2376" y="1414"/>
                  <a:pt x="2363" y="1426"/>
                  <a:pt x="2348" y="1426"/>
                </a:cubicBezTo>
                <a:close/>
                <a:moveTo>
                  <a:pt x="2348" y="1353"/>
                </a:moveTo>
                <a:cubicBezTo>
                  <a:pt x="2332" y="1353"/>
                  <a:pt x="2319" y="1339"/>
                  <a:pt x="2319" y="1323"/>
                </a:cubicBezTo>
                <a:cubicBezTo>
                  <a:pt x="2319" y="1307"/>
                  <a:pt x="2332" y="1294"/>
                  <a:pt x="2348" y="1294"/>
                </a:cubicBezTo>
                <a:cubicBezTo>
                  <a:pt x="2364" y="1294"/>
                  <a:pt x="2377" y="1307"/>
                  <a:pt x="2377" y="1323"/>
                </a:cubicBezTo>
                <a:cubicBezTo>
                  <a:pt x="2377" y="1339"/>
                  <a:pt x="2364" y="1353"/>
                  <a:pt x="2348" y="1353"/>
                </a:cubicBezTo>
                <a:close/>
                <a:moveTo>
                  <a:pt x="2348" y="1279"/>
                </a:moveTo>
                <a:cubicBezTo>
                  <a:pt x="2331" y="1279"/>
                  <a:pt x="2317" y="1265"/>
                  <a:pt x="2317" y="1248"/>
                </a:cubicBezTo>
                <a:cubicBezTo>
                  <a:pt x="2317" y="1231"/>
                  <a:pt x="2331" y="1217"/>
                  <a:pt x="2348" y="1217"/>
                </a:cubicBezTo>
                <a:cubicBezTo>
                  <a:pt x="2364" y="1217"/>
                  <a:pt x="2378" y="1231"/>
                  <a:pt x="2378" y="1248"/>
                </a:cubicBezTo>
                <a:cubicBezTo>
                  <a:pt x="2378" y="1265"/>
                  <a:pt x="2364" y="1279"/>
                  <a:pt x="2348" y="1279"/>
                </a:cubicBezTo>
                <a:close/>
                <a:moveTo>
                  <a:pt x="2348" y="1205"/>
                </a:moveTo>
                <a:cubicBezTo>
                  <a:pt x="2330" y="1205"/>
                  <a:pt x="2316" y="1191"/>
                  <a:pt x="2316" y="1173"/>
                </a:cubicBezTo>
                <a:cubicBezTo>
                  <a:pt x="2316" y="1156"/>
                  <a:pt x="2330" y="1141"/>
                  <a:pt x="2348" y="1141"/>
                </a:cubicBezTo>
                <a:cubicBezTo>
                  <a:pt x="2365" y="1141"/>
                  <a:pt x="2379" y="1156"/>
                  <a:pt x="2379" y="1173"/>
                </a:cubicBezTo>
                <a:cubicBezTo>
                  <a:pt x="2379" y="1191"/>
                  <a:pt x="2365" y="1205"/>
                  <a:pt x="2348" y="1205"/>
                </a:cubicBezTo>
                <a:close/>
                <a:moveTo>
                  <a:pt x="2348" y="1131"/>
                </a:moveTo>
                <a:cubicBezTo>
                  <a:pt x="2330" y="1131"/>
                  <a:pt x="2315" y="1117"/>
                  <a:pt x="2315" y="1098"/>
                </a:cubicBezTo>
                <a:cubicBezTo>
                  <a:pt x="2315" y="1080"/>
                  <a:pt x="2330" y="1065"/>
                  <a:pt x="2348" y="1065"/>
                </a:cubicBezTo>
                <a:cubicBezTo>
                  <a:pt x="2366" y="1065"/>
                  <a:pt x="2380" y="1080"/>
                  <a:pt x="2380" y="1098"/>
                </a:cubicBezTo>
                <a:cubicBezTo>
                  <a:pt x="2380" y="1117"/>
                  <a:pt x="2366" y="1131"/>
                  <a:pt x="2348" y="1131"/>
                </a:cubicBezTo>
                <a:close/>
                <a:moveTo>
                  <a:pt x="2348" y="1058"/>
                </a:moveTo>
                <a:cubicBezTo>
                  <a:pt x="2329" y="1058"/>
                  <a:pt x="2314" y="1042"/>
                  <a:pt x="2314" y="1023"/>
                </a:cubicBezTo>
                <a:cubicBezTo>
                  <a:pt x="2314" y="1004"/>
                  <a:pt x="2329" y="989"/>
                  <a:pt x="2348" y="989"/>
                </a:cubicBezTo>
                <a:cubicBezTo>
                  <a:pt x="2366" y="989"/>
                  <a:pt x="2382" y="1004"/>
                  <a:pt x="2382" y="1023"/>
                </a:cubicBezTo>
                <a:cubicBezTo>
                  <a:pt x="2382" y="1042"/>
                  <a:pt x="2366" y="1058"/>
                  <a:pt x="2348" y="1058"/>
                </a:cubicBezTo>
                <a:close/>
                <a:moveTo>
                  <a:pt x="2348" y="984"/>
                </a:moveTo>
                <a:cubicBezTo>
                  <a:pt x="2329" y="984"/>
                  <a:pt x="2313" y="968"/>
                  <a:pt x="2313" y="948"/>
                </a:cubicBezTo>
                <a:cubicBezTo>
                  <a:pt x="2313" y="929"/>
                  <a:pt x="2329" y="913"/>
                  <a:pt x="2348" y="913"/>
                </a:cubicBezTo>
                <a:cubicBezTo>
                  <a:pt x="2367" y="913"/>
                  <a:pt x="2383" y="929"/>
                  <a:pt x="2383" y="948"/>
                </a:cubicBezTo>
                <a:cubicBezTo>
                  <a:pt x="2383" y="968"/>
                  <a:pt x="2367" y="984"/>
                  <a:pt x="2348" y="984"/>
                </a:cubicBezTo>
                <a:close/>
                <a:moveTo>
                  <a:pt x="2348" y="910"/>
                </a:moveTo>
                <a:cubicBezTo>
                  <a:pt x="2328" y="910"/>
                  <a:pt x="2312" y="893"/>
                  <a:pt x="2312" y="873"/>
                </a:cubicBezTo>
                <a:cubicBezTo>
                  <a:pt x="2312" y="853"/>
                  <a:pt x="2328" y="837"/>
                  <a:pt x="2348" y="837"/>
                </a:cubicBezTo>
                <a:cubicBezTo>
                  <a:pt x="2368" y="837"/>
                  <a:pt x="2384" y="853"/>
                  <a:pt x="2384" y="873"/>
                </a:cubicBezTo>
                <a:cubicBezTo>
                  <a:pt x="2384" y="893"/>
                  <a:pt x="2368" y="910"/>
                  <a:pt x="2348" y="910"/>
                </a:cubicBezTo>
                <a:close/>
                <a:moveTo>
                  <a:pt x="2422" y="2455"/>
                </a:moveTo>
                <a:cubicBezTo>
                  <a:pt x="2418" y="2455"/>
                  <a:pt x="2415" y="2452"/>
                  <a:pt x="2415" y="2448"/>
                </a:cubicBezTo>
                <a:cubicBezTo>
                  <a:pt x="2415" y="2444"/>
                  <a:pt x="2418" y="2441"/>
                  <a:pt x="2422" y="2441"/>
                </a:cubicBezTo>
                <a:cubicBezTo>
                  <a:pt x="2426" y="2441"/>
                  <a:pt x="2429" y="2444"/>
                  <a:pt x="2429" y="2448"/>
                </a:cubicBezTo>
                <a:cubicBezTo>
                  <a:pt x="2429" y="2452"/>
                  <a:pt x="2426" y="2455"/>
                  <a:pt x="2422" y="2455"/>
                </a:cubicBezTo>
                <a:close/>
                <a:moveTo>
                  <a:pt x="2422" y="2382"/>
                </a:moveTo>
                <a:cubicBezTo>
                  <a:pt x="2417" y="2382"/>
                  <a:pt x="2413" y="2378"/>
                  <a:pt x="2413" y="2373"/>
                </a:cubicBezTo>
                <a:cubicBezTo>
                  <a:pt x="2413" y="2368"/>
                  <a:pt x="2417" y="2364"/>
                  <a:pt x="2422" y="2364"/>
                </a:cubicBezTo>
                <a:cubicBezTo>
                  <a:pt x="2427" y="2364"/>
                  <a:pt x="2430" y="2368"/>
                  <a:pt x="2430" y="2373"/>
                </a:cubicBezTo>
                <a:cubicBezTo>
                  <a:pt x="2430" y="2378"/>
                  <a:pt x="2427" y="2382"/>
                  <a:pt x="2422" y="2382"/>
                </a:cubicBezTo>
                <a:close/>
                <a:moveTo>
                  <a:pt x="2422" y="2309"/>
                </a:moveTo>
                <a:cubicBezTo>
                  <a:pt x="2416" y="2309"/>
                  <a:pt x="2411" y="2304"/>
                  <a:pt x="2411" y="2298"/>
                </a:cubicBezTo>
                <a:cubicBezTo>
                  <a:pt x="2411" y="2292"/>
                  <a:pt x="2416" y="2287"/>
                  <a:pt x="2422" y="2287"/>
                </a:cubicBezTo>
                <a:cubicBezTo>
                  <a:pt x="2428" y="2287"/>
                  <a:pt x="2432" y="2292"/>
                  <a:pt x="2432" y="2298"/>
                </a:cubicBezTo>
                <a:cubicBezTo>
                  <a:pt x="2432" y="2304"/>
                  <a:pt x="2428" y="2309"/>
                  <a:pt x="2422" y="2309"/>
                </a:cubicBezTo>
                <a:close/>
                <a:moveTo>
                  <a:pt x="2422" y="2235"/>
                </a:moveTo>
                <a:cubicBezTo>
                  <a:pt x="2415" y="2235"/>
                  <a:pt x="2410" y="2229"/>
                  <a:pt x="2410" y="2223"/>
                </a:cubicBezTo>
                <a:cubicBezTo>
                  <a:pt x="2410" y="2216"/>
                  <a:pt x="2415" y="2210"/>
                  <a:pt x="2422" y="2210"/>
                </a:cubicBezTo>
                <a:cubicBezTo>
                  <a:pt x="2428" y="2210"/>
                  <a:pt x="2434" y="2216"/>
                  <a:pt x="2434" y="2223"/>
                </a:cubicBezTo>
                <a:cubicBezTo>
                  <a:pt x="2434" y="2229"/>
                  <a:pt x="2428" y="2235"/>
                  <a:pt x="2422" y="2235"/>
                </a:cubicBezTo>
                <a:close/>
                <a:moveTo>
                  <a:pt x="2422" y="2162"/>
                </a:moveTo>
                <a:cubicBezTo>
                  <a:pt x="2414" y="2162"/>
                  <a:pt x="2408" y="2156"/>
                  <a:pt x="2408" y="2148"/>
                </a:cubicBezTo>
                <a:cubicBezTo>
                  <a:pt x="2408" y="2140"/>
                  <a:pt x="2414" y="2134"/>
                  <a:pt x="2422" y="2134"/>
                </a:cubicBezTo>
                <a:cubicBezTo>
                  <a:pt x="2429" y="2134"/>
                  <a:pt x="2435" y="2140"/>
                  <a:pt x="2435" y="2148"/>
                </a:cubicBezTo>
                <a:cubicBezTo>
                  <a:pt x="2435" y="2156"/>
                  <a:pt x="2429" y="2162"/>
                  <a:pt x="2422" y="2162"/>
                </a:cubicBezTo>
                <a:close/>
                <a:moveTo>
                  <a:pt x="2422" y="2088"/>
                </a:moveTo>
                <a:cubicBezTo>
                  <a:pt x="2413" y="2088"/>
                  <a:pt x="2407" y="2081"/>
                  <a:pt x="2407" y="2073"/>
                </a:cubicBezTo>
                <a:cubicBezTo>
                  <a:pt x="2407" y="2064"/>
                  <a:pt x="2413" y="2057"/>
                  <a:pt x="2422" y="2057"/>
                </a:cubicBezTo>
                <a:cubicBezTo>
                  <a:pt x="2430" y="2057"/>
                  <a:pt x="2437" y="2064"/>
                  <a:pt x="2437" y="2073"/>
                </a:cubicBezTo>
                <a:cubicBezTo>
                  <a:pt x="2437" y="2081"/>
                  <a:pt x="2430" y="2088"/>
                  <a:pt x="2422" y="2088"/>
                </a:cubicBezTo>
                <a:close/>
                <a:moveTo>
                  <a:pt x="2422" y="2015"/>
                </a:moveTo>
                <a:cubicBezTo>
                  <a:pt x="2412" y="2015"/>
                  <a:pt x="2405" y="2007"/>
                  <a:pt x="2405" y="1998"/>
                </a:cubicBezTo>
                <a:cubicBezTo>
                  <a:pt x="2405" y="1988"/>
                  <a:pt x="2412" y="1981"/>
                  <a:pt x="2422" y="1981"/>
                </a:cubicBezTo>
                <a:cubicBezTo>
                  <a:pt x="2431" y="1981"/>
                  <a:pt x="2438" y="1988"/>
                  <a:pt x="2438" y="1998"/>
                </a:cubicBezTo>
                <a:cubicBezTo>
                  <a:pt x="2438" y="2007"/>
                  <a:pt x="2431" y="2015"/>
                  <a:pt x="2422" y="2015"/>
                </a:cubicBezTo>
                <a:close/>
                <a:moveTo>
                  <a:pt x="2422" y="1941"/>
                </a:moveTo>
                <a:cubicBezTo>
                  <a:pt x="2412" y="1941"/>
                  <a:pt x="2403" y="1933"/>
                  <a:pt x="2403" y="1923"/>
                </a:cubicBezTo>
                <a:cubicBezTo>
                  <a:pt x="2403" y="1913"/>
                  <a:pt x="2412" y="1904"/>
                  <a:pt x="2422" y="1904"/>
                </a:cubicBezTo>
                <a:cubicBezTo>
                  <a:pt x="2432" y="1904"/>
                  <a:pt x="2440" y="1913"/>
                  <a:pt x="2440" y="1923"/>
                </a:cubicBezTo>
                <a:cubicBezTo>
                  <a:pt x="2440" y="1933"/>
                  <a:pt x="2432" y="1941"/>
                  <a:pt x="2422" y="1941"/>
                </a:cubicBezTo>
                <a:close/>
                <a:moveTo>
                  <a:pt x="2422" y="1868"/>
                </a:moveTo>
                <a:cubicBezTo>
                  <a:pt x="2411" y="1868"/>
                  <a:pt x="2402" y="1859"/>
                  <a:pt x="2402" y="1848"/>
                </a:cubicBezTo>
                <a:cubicBezTo>
                  <a:pt x="2402" y="1837"/>
                  <a:pt x="2411" y="1828"/>
                  <a:pt x="2422" y="1828"/>
                </a:cubicBezTo>
                <a:cubicBezTo>
                  <a:pt x="2433" y="1828"/>
                  <a:pt x="2442" y="1837"/>
                  <a:pt x="2442" y="1848"/>
                </a:cubicBezTo>
                <a:cubicBezTo>
                  <a:pt x="2442" y="1859"/>
                  <a:pt x="2433" y="1868"/>
                  <a:pt x="2422" y="1868"/>
                </a:cubicBezTo>
                <a:close/>
                <a:moveTo>
                  <a:pt x="2422" y="1794"/>
                </a:moveTo>
                <a:cubicBezTo>
                  <a:pt x="2410" y="1794"/>
                  <a:pt x="2401" y="1785"/>
                  <a:pt x="2401" y="1773"/>
                </a:cubicBezTo>
                <a:cubicBezTo>
                  <a:pt x="2401" y="1761"/>
                  <a:pt x="2410" y="1751"/>
                  <a:pt x="2422" y="1751"/>
                </a:cubicBezTo>
                <a:cubicBezTo>
                  <a:pt x="2433" y="1751"/>
                  <a:pt x="2443" y="1761"/>
                  <a:pt x="2443" y="1773"/>
                </a:cubicBezTo>
                <a:cubicBezTo>
                  <a:pt x="2443" y="1785"/>
                  <a:pt x="2433" y="1794"/>
                  <a:pt x="2422" y="1794"/>
                </a:cubicBezTo>
                <a:close/>
                <a:moveTo>
                  <a:pt x="2422" y="1721"/>
                </a:moveTo>
                <a:cubicBezTo>
                  <a:pt x="2409" y="1721"/>
                  <a:pt x="2399" y="1711"/>
                  <a:pt x="2399" y="1698"/>
                </a:cubicBezTo>
                <a:cubicBezTo>
                  <a:pt x="2399" y="1685"/>
                  <a:pt x="2409" y="1675"/>
                  <a:pt x="2422" y="1675"/>
                </a:cubicBezTo>
                <a:cubicBezTo>
                  <a:pt x="2434" y="1675"/>
                  <a:pt x="2444" y="1685"/>
                  <a:pt x="2444" y="1698"/>
                </a:cubicBezTo>
                <a:cubicBezTo>
                  <a:pt x="2444" y="1711"/>
                  <a:pt x="2434" y="1721"/>
                  <a:pt x="2422" y="1721"/>
                </a:cubicBezTo>
                <a:close/>
                <a:moveTo>
                  <a:pt x="2422" y="1647"/>
                </a:moveTo>
                <a:cubicBezTo>
                  <a:pt x="2409" y="1647"/>
                  <a:pt x="2398" y="1636"/>
                  <a:pt x="2398" y="1623"/>
                </a:cubicBezTo>
                <a:cubicBezTo>
                  <a:pt x="2398" y="1610"/>
                  <a:pt x="2409" y="1599"/>
                  <a:pt x="2422" y="1599"/>
                </a:cubicBezTo>
                <a:cubicBezTo>
                  <a:pt x="2435" y="1599"/>
                  <a:pt x="2445" y="1610"/>
                  <a:pt x="2445" y="1623"/>
                </a:cubicBezTo>
                <a:cubicBezTo>
                  <a:pt x="2445" y="1636"/>
                  <a:pt x="2435" y="1647"/>
                  <a:pt x="2422" y="1647"/>
                </a:cubicBezTo>
                <a:close/>
                <a:moveTo>
                  <a:pt x="2422" y="1574"/>
                </a:moveTo>
                <a:cubicBezTo>
                  <a:pt x="2408" y="1574"/>
                  <a:pt x="2396" y="1562"/>
                  <a:pt x="2396" y="1548"/>
                </a:cubicBezTo>
                <a:cubicBezTo>
                  <a:pt x="2396" y="1534"/>
                  <a:pt x="2408" y="1523"/>
                  <a:pt x="2422" y="1523"/>
                </a:cubicBezTo>
                <a:cubicBezTo>
                  <a:pt x="2436" y="1523"/>
                  <a:pt x="2447" y="1534"/>
                  <a:pt x="2447" y="1548"/>
                </a:cubicBezTo>
                <a:cubicBezTo>
                  <a:pt x="2447" y="1562"/>
                  <a:pt x="2436" y="1574"/>
                  <a:pt x="2422" y="1574"/>
                </a:cubicBezTo>
                <a:close/>
                <a:moveTo>
                  <a:pt x="2422" y="1500"/>
                </a:moveTo>
                <a:cubicBezTo>
                  <a:pt x="2407" y="1500"/>
                  <a:pt x="2395" y="1488"/>
                  <a:pt x="2395" y="1473"/>
                </a:cubicBezTo>
                <a:cubicBezTo>
                  <a:pt x="2395" y="1458"/>
                  <a:pt x="2407" y="1446"/>
                  <a:pt x="2422" y="1446"/>
                </a:cubicBezTo>
                <a:cubicBezTo>
                  <a:pt x="2436" y="1446"/>
                  <a:pt x="2448" y="1458"/>
                  <a:pt x="2448" y="1473"/>
                </a:cubicBezTo>
                <a:cubicBezTo>
                  <a:pt x="2448" y="1488"/>
                  <a:pt x="2436" y="1500"/>
                  <a:pt x="2422" y="1500"/>
                </a:cubicBezTo>
                <a:close/>
                <a:moveTo>
                  <a:pt x="2422" y="1426"/>
                </a:moveTo>
                <a:cubicBezTo>
                  <a:pt x="2406" y="1426"/>
                  <a:pt x="2394" y="1414"/>
                  <a:pt x="2394" y="1398"/>
                </a:cubicBezTo>
                <a:cubicBezTo>
                  <a:pt x="2394" y="1382"/>
                  <a:pt x="2406" y="1370"/>
                  <a:pt x="2422" y="1370"/>
                </a:cubicBezTo>
                <a:cubicBezTo>
                  <a:pt x="2437" y="1370"/>
                  <a:pt x="2450" y="1382"/>
                  <a:pt x="2450" y="1398"/>
                </a:cubicBezTo>
                <a:cubicBezTo>
                  <a:pt x="2450" y="1414"/>
                  <a:pt x="2437" y="1426"/>
                  <a:pt x="2422" y="1426"/>
                </a:cubicBezTo>
                <a:close/>
                <a:moveTo>
                  <a:pt x="2422" y="1353"/>
                </a:moveTo>
                <a:cubicBezTo>
                  <a:pt x="2406" y="1353"/>
                  <a:pt x="2393" y="1339"/>
                  <a:pt x="2393" y="1323"/>
                </a:cubicBezTo>
                <a:cubicBezTo>
                  <a:pt x="2393" y="1307"/>
                  <a:pt x="2406" y="1294"/>
                  <a:pt x="2422" y="1294"/>
                </a:cubicBezTo>
                <a:cubicBezTo>
                  <a:pt x="2438" y="1294"/>
                  <a:pt x="2451" y="1307"/>
                  <a:pt x="2451" y="1323"/>
                </a:cubicBezTo>
                <a:cubicBezTo>
                  <a:pt x="2451" y="1339"/>
                  <a:pt x="2438" y="1353"/>
                  <a:pt x="2422" y="1353"/>
                </a:cubicBezTo>
                <a:close/>
                <a:moveTo>
                  <a:pt x="2422" y="1279"/>
                </a:moveTo>
                <a:cubicBezTo>
                  <a:pt x="2405" y="1279"/>
                  <a:pt x="2391" y="1265"/>
                  <a:pt x="2391" y="1248"/>
                </a:cubicBezTo>
                <a:cubicBezTo>
                  <a:pt x="2391" y="1231"/>
                  <a:pt x="2405" y="1217"/>
                  <a:pt x="2422" y="1217"/>
                </a:cubicBezTo>
                <a:cubicBezTo>
                  <a:pt x="2438" y="1217"/>
                  <a:pt x="2452" y="1231"/>
                  <a:pt x="2452" y="1248"/>
                </a:cubicBezTo>
                <a:cubicBezTo>
                  <a:pt x="2452" y="1265"/>
                  <a:pt x="2438" y="1279"/>
                  <a:pt x="2422" y="1279"/>
                </a:cubicBezTo>
                <a:close/>
                <a:moveTo>
                  <a:pt x="2422" y="1205"/>
                </a:moveTo>
                <a:cubicBezTo>
                  <a:pt x="2404" y="1205"/>
                  <a:pt x="2390" y="1191"/>
                  <a:pt x="2390" y="1173"/>
                </a:cubicBezTo>
                <a:cubicBezTo>
                  <a:pt x="2390" y="1156"/>
                  <a:pt x="2404" y="1141"/>
                  <a:pt x="2422" y="1141"/>
                </a:cubicBezTo>
                <a:cubicBezTo>
                  <a:pt x="2439" y="1141"/>
                  <a:pt x="2453" y="1156"/>
                  <a:pt x="2453" y="1173"/>
                </a:cubicBezTo>
                <a:cubicBezTo>
                  <a:pt x="2453" y="1191"/>
                  <a:pt x="2439" y="1205"/>
                  <a:pt x="2422" y="1205"/>
                </a:cubicBezTo>
                <a:close/>
                <a:moveTo>
                  <a:pt x="2422" y="1131"/>
                </a:moveTo>
                <a:cubicBezTo>
                  <a:pt x="2404" y="1131"/>
                  <a:pt x="2389" y="1117"/>
                  <a:pt x="2389" y="1098"/>
                </a:cubicBezTo>
                <a:cubicBezTo>
                  <a:pt x="2389" y="1080"/>
                  <a:pt x="2404" y="1065"/>
                  <a:pt x="2422" y="1065"/>
                </a:cubicBezTo>
                <a:cubicBezTo>
                  <a:pt x="2440" y="1065"/>
                  <a:pt x="2454" y="1080"/>
                  <a:pt x="2454" y="1098"/>
                </a:cubicBezTo>
                <a:cubicBezTo>
                  <a:pt x="2454" y="1117"/>
                  <a:pt x="2440" y="1131"/>
                  <a:pt x="2422" y="1131"/>
                </a:cubicBezTo>
                <a:close/>
                <a:moveTo>
                  <a:pt x="2422" y="1058"/>
                </a:moveTo>
                <a:cubicBezTo>
                  <a:pt x="2403" y="1058"/>
                  <a:pt x="2388" y="1042"/>
                  <a:pt x="2388" y="1023"/>
                </a:cubicBezTo>
                <a:cubicBezTo>
                  <a:pt x="2388" y="1004"/>
                  <a:pt x="2403" y="989"/>
                  <a:pt x="2422" y="989"/>
                </a:cubicBezTo>
                <a:cubicBezTo>
                  <a:pt x="2440" y="989"/>
                  <a:pt x="2456" y="1004"/>
                  <a:pt x="2456" y="1023"/>
                </a:cubicBezTo>
                <a:cubicBezTo>
                  <a:pt x="2456" y="1042"/>
                  <a:pt x="2440" y="1058"/>
                  <a:pt x="2422" y="1058"/>
                </a:cubicBezTo>
                <a:close/>
                <a:moveTo>
                  <a:pt x="2422" y="984"/>
                </a:moveTo>
                <a:cubicBezTo>
                  <a:pt x="2402" y="984"/>
                  <a:pt x="2387" y="968"/>
                  <a:pt x="2387" y="948"/>
                </a:cubicBezTo>
                <a:cubicBezTo>
                  <a:pt x="2387" y="929"/>
                  <a:pt x="2402" y="913"/>
                  <a:pt x="2422" y="913"/>
                </a:cubicBezTo>
                <a:cubicBezTo>
                  <a:pt x="2441" y="913"/>
                  <a:pt x="2457" y="929"/>
                  <a:pt x="2457" y="948"/>
                </a:cubicBezTo>
                <a:cubicBezTo>
                  <a:pt x="2457" y="968"/>
                  <a:pt x="2441" y="984"/>
                  <a:pt x="2422" y="984"/>
                </a:cubicBezTo>
                <a:close/>
                <a:moveTo>
                  <a:pt x="2422" y="910"/>
                </a:moveTo>
                <a:cubicBezTo>
                  <a:pt x="2402" y="910"/>
                  <a:pt x="2386" y="893"/>
                  <a:pt x="2386" y="873"/>
                </a:cubicBezTo>
                <a:cubicBezTo>
                  <a:pt x="2386" y="853"/>
                  <a:pt x="2402" y="837"/>
                  <a:pt x="2422" y="837"/>
                </a:cubicBezTo>
                <a:cubicBezTo>
                  <a:pt x="2442" y="837"/>
                  <a:pt x="2457" y="853"/>
                  <a:pt x="2457" y="873"/>
                </a:cubicBezTo>
                <a:cubicBezTo>
                  <a:pt x="2457" y="893"/>
                  <a:pt x="2442" y="910"/>
                  <a:pt x="2422" y="910"/>
                </a:cubicBezTo>
                <a:close/>
                <a:moveTo>
                  <a:pt x="2496" y="2455"/>
                </a:moveTo>
                <a:cubicBezTo>
                  <a:pt x="2492" y="2455"/>
                  <a:pt x="2489" y="2452"/>
                  <a:pt x="2489" y="2448"/>
                </a:cubicBezTo>
                <a:cubicBezTo>
                  <a:pt x="2489" y="2444"/>
                  <a:pt x="2492" y="2441"/>
                  <a:pt x="2496" y="2441"/>
                </a:cubicBezTo>
                <a:cubicBezTo>
                  <a:pt x="2499" y="2441"/>
                  <a:pt x="2502" y="2444"/>
                  <a:pt x="2502" y="2448"/>
                </a:cubicBezTo>
                <a:cubicBezTo>
                  <a:pt x="2502" y="2452"/>
                  <a:pt x="2499" y="2455"/>
                  <a:pt x="2496" y="2455"/>
                </a:cubicBezTo>
                <a:close/>
                <a:moveTo>
                  <a:pt x="2496" y="2382"/>
                </a:moveTo>
                <a:cubicBezTo>
                  <a:pt x="2491" y="2382"/>
                  <a:pt x="2487" y="2378"/>
                  <a:pt x="2487" y="2373"/>
                </a:cubicBezTo>
                <a:cubicBezTo>
                  <a:pt x="2487" y="2368"/>
                  <a:pt x="2491" y="2364"/>
                  <a:pt x="2496" y="2364"/>
                </a:cubicBezTo>
                <a:cubicBezTo>
                  <a:pt x="2500" y="2364"/>
                  <a:pt x="2504" y="2368"/>
                  <a:pt x="2504" y="2373"/>
                </a:cubicBezTo>
                <a:cubicBezTo>
                  <a:pt x="2504" y="2378"/>
                  <a:pt x="2500" y="2382"/>
                  <a:pt x="2496" y="2382"/>
                </a:cubicBezTo>
                <a:close/>
                <a:moveTo>
                  <a:pt x="2496" y="2309"/>
                </a:moveTo>
                <a:cubicBezTo>
                  <a:pt x="2490" y="2309"/>
                  <a:pt x="2485" y="2304"/>
                  <a:pt x="2485" y="2298"/>
                </a:cubicBezTo>
                <a:cubicBezTo>
                  <a:pt x="2485" y="2292"/>
                  <a:pt x="2490" y="2287"/>
                  <a:pt x="2496" y="2287"/>
                </a:cubicBezTo>
                <a:cubicBezTo>
                  <a:pt x="2501" y="2287"/>
                  <a:pt x="2506" y="2292"/>
                  <a:pt x="2506" y="2298"/>
                </a:cubicBezTo>
                <a:cubicBezTo>
                  <a:pt x="2506" y="2304"/>
                  <a:pt x="2501" y="2309"/>
                  <a:pt x="2496" y="2309"/>
                </a:cubicBezTo>
                <a:close/>
                <a:moveTo>
                  <a:pt x="2496" y="2235"/>
                </a:moveTo>
                <a:cubicBezTo>
                  <a:pt x="2489" y="2235"/>
                  <a:pt x="2484" y="2229"/>
                  <a:pt x="2484" y="2223"/>
                </a:cubicBezTo>
                <a:cubicBezTo>
                  <a:pt x="2484" y="2216"/>
                  <a:pt x="2489" y="2210"/>
                  <a:pt x="2496" y="2210"/>
                </a:cubicBezTo>
                <a:cubicBezTo>
                  <a:pt x="2502" y="2210"/>
                  <a:pt x="2508" y="2216"/>
                  <a:pt x="2508" y="2223"/>
                </a:cubicBezTo>
                <a:cubicBezTo>
                  <a:pt x="2508" y="2229"/>
                  <a:pt x="2502" y="2235"/>
                  <a:pt x="2496" y="2235"/>
                </a:cubicBezTo>
                <a:close/>
                <a:moveTo>
                  <a:pt x="2496" y="2162"/>
                </a:moveTo>
                <a:cubicBezTo>
                  <a:pt x="2488" y="2162"/>
                  <a:pt x="2482" y="2156"/>
                  <a:pt x="2482" y="2148"/>
                </a:cubicBezTo>
                <a:cubicBezTo>
                  <a:pt x="2482" y="2140"/>
                  <a:pt x="2488" y="2134"/>
                  <a:pt x="2496" y="2134"/>
                </a:cubicBezTo>
                <a:cubicBezTo>
                  <a:pt x="2503" y="2134"/>
                  <a:pt x="2509" y="2140"/>
                  <a:pt x="2509" y="2148"/>
                </a:cubicBezTo>
                <a:cubicBezTo>
                  <a:pt x="2509" y="2156"/>
                  <a:pt x="2503" y="2162"/>
                  <a:pt x="2496" y="2162"/>
                </a:cubicBezTo>
                <a:close/>
                <a:moveTo>
                  <a:pt x="2496" y="2088"/>
                </a:moveTo>
                <a:cubicBezTo>
                  <a:pt x="2487" y="2088"/>
                  <a:pt x="2480" y="2081"/>
                  <a:pt x="2480" y="2073"/>
                </a:cubicBezTo>
                <a:cubicBezTo>
                  <a:pt x="2480" y="2064"/>
                  <a:pt x="2487" y="2057"/>
                  <a:pt x="2496" y="2057"/>
                </a:cubicBezTo>
                <a:cubicBezTo>
                  <a:pt x="2504" y="2057"/>
                  <a:pt x="2511" y="2064"/>
                  <a:pt x="2511" y="2073"/>
                </a:cubicBezTo>
                <a:cubicBezTo>
                  <a:pt x="2511" y="2081"/>
                  <a:pt x="2504" y="2088"/>
                  <a:pt x="2496" y="2088"/>
                </a:cubicBezTo>
                <a:close/>
                <a:moveTo>
                  <a:pt x="2496" y="2015"/>
                </a:moveTo>
                <a:cubicBezTo>
                  <a:pt x="2486" y="2015"/>
                  <a:pt x="2479" y="2007"/>
                  <a:pt x="2479" y="1998"/>
                </a:cubicBezTo>
                <a:cubicBezTo>
                  <a:pt x="2479" y="1988"/>
                  <a:pt x="2486" y="1981"/>
                  <a:pt x="2496" y="1981"/>
                </a:cubicBezTo>
                <a:cubicBezTo>
                  <a:pt x="2505" y="1981"/>
                  <a:pt x="2512" y="1988"/>
                  <a:pt x="2512" y="1998"/>
                </a:cubicBezTo>
                <a:cubicBezTo>
                  <a:pt x="2512" y="2007"/>
                  <a:pt x="2505" y="2015"/>
                  <a:pt x="2496" y="2015"/>
                </a:cubicBezTo>
                <a:close/>
                <a:moveTo>
                  <a:pt x="2496" y="1941"/>
                </a:moveTo>
                <a:cubicBezTo>
                  <a:pt x="2485" y="1941"/>
                  <a:pt x="2477" y="1933"/>
                  <a:pt x="2477" y="1923"/>
                </a:cubicBezTo>
                <a:cubicBezTo>
                  <a:pt x="2477" y="1913"/>
                  <a:pt x="2485" y="1904"/>
                  <a:pt x="2496" y="1904"/>
                </a:cubicBezTo>
                <a:cubicBezTo>
                  <a:pt x="2506" y="1904"/>
                  <a:pt x="2514" y="1913"/>
                  <a:pt x="2514" y="1923"/>
                </a:cubicBezTo>
                <a:cubicBezTo>
                  <a:pt x="2514" y="1933"/>
                  <a:pt x="2506" y="1941"/>
                  <a:pt x="2496" y="1941"/>
                </a:cubicBezTo>
                <a:close/>
                <a:moveTo>
                  <a:pt x="2496" y="1868"/>
                </a:moveTo>
                <a:cubicBezTo>
                  <a:pt x="2485" y="1868"/>
                  <a:pt x="2476" y="1859"/>
                  <a:pt x="2476" y="1848"/>
                </a:cubicBezTo>
                <a:cubicBezTo>
                  <a:pt x="2476" y="1837"/>
                  <a:pt x="2485" y="1828"/>
                  <a:pt x="2496" y="1828"/>
                </a:cubicBezTo>
                <a:cubicBezTo>
                  <a:pt x="2507" y="1828"/>
                  <a:pt x="2515" y="1837"/>
                  <a:pt x="2515" y="1848"/>
                </a:cubicBezTo>
                <a:cubicBezTo>
                  <a:pt x="2515" y="1859"/>
                  <a:pt x="2507" y="1868"/>
                  <a:pt x="2496" y="1868"/>
                </a:cubicBezTo>
                <a:close/>
                <a:moveTo>
                  <a:pt x="2496" y="1794"/>
                </a:moveTo>
                <a:cubicBezTo>
                  <a:pt x="2484" y="1794"/>
                  <a:pt x="2474" y="1785"/>
                  <a:pt x="2474" y="1773"/>
                </a:cubicBezTo>
                <a:cubicBezTo>
                  <a:pt x="2474" y="1761"/>
                  <a:pt x="2484" y="1751"/>
                  <a:pt x="2496" y="1751"/>
                </a:cubicBezTo>
                <a:cubicBezTo>
                  <a:pt x="2507" y="1751"/>
                  <a:pt x="2517" y="1761"/>
                  <a:pt x="2517" y="1773"/>
                </a:cubicBezTo>
                <a:cubicBezTo>
                  <a:pt x="2517" y="1785"/>
                  <a:pt x="2507" y="1794"/>
                  <a:pt x="2496" y="1794"/>
                </a:cubicBezTo>
                <a:close/>
                <a:moveTo>
                  <a:pt x="2496" y="1721"/>
                </a:moveTo>
                <a:cubicBezTo>
                  <a:pt x="2483" y="1721"/>
                  <a:pt x="2473" y="1711"/>
                  <a:pt x="2473" y="1698"/>
                </a:cubicBezTo>
                <a:cubicBezTo>
                  <a:pt x="2473" y="1685"/>
                  <a:pt x="2483" y="1675"/>
                  <a:pt x="2496" y="1675"/>
                </a:cubicBezTo>
                <a:cubicBezTo>
                  <a:pt x="2508" y="1675"/>
                  <a:pt x="2518" y="1685"/>
                  <a:pt x="2518" y="1698"/>
                </a:cubicBezTo>
                <a:cubicBezTo>
                  <a:pt x="2518" y="1711"/>
                  <a:pt x="2508" y="1721"/>
                  <a:pt x="2496" y="1721"/>
                </a:cubicBezTo>
                <a:close/>
                <a:moveTo>
                  <a:pt x="2496" y="1647"/>
                </a:moveTo>
                <a:cubicBezTo>
                  <a:pt x="2482" y="1647"/>
                  <a:pt x="2472" y="1636"/>
                  <a:pt x="2472" y="1623"/>
                </a:cubicBezTo>
                <a:cubicBezTo>
                  <a:pt x="2472" y="1610"/>
                  <a:pt x="2482" y="1599"/>
                  <a:pt x="2496" y="1599"/>
                </a:cubicBezTo>
                <a:cubicBezTo>
                  <a:pt x="2509" y="1599"/>
                  <a:pt x="2519" y="1610"/>
                  <a:pt x="2519" y="1623"/>
                </a:cubicBezTo>
                <a:cubicBezTo>
                  <a:pt x="2519" y="1636"/>
                  <a:pt x="2509" y="1647"/>
                  <a:pt x="2496" y="1647"/>
                </a:cubicBezTo>
                <a:close/>
                <a:moveTo>
                  <a:pt x="2496" y="1574"/>
                </a:moveTo>
                <a:cubicBezTo>
                  <a:pt x="2482" y="1574"/>
                  <a:pt x="2470" y="1562"/>
                  <a:pt x="2470" y="1548"/>
                </a:cubicBezTo>
                <a:cubicBezTo>
                  <a:pt x="2470" y="1534"/>
                  <a:pt x="2482" y="1523"/>
                  <a:pt x="2496" y="1523"/>
                </a:cubicBezTo>
                <a:cubicBezTo>
                  <a:pt x="2509" y="1523"/>
                  <a:pt x="2521" y="1534"/>
                  <a:pt x="2521" y="1548"/>
                </a:cubicBezTo>
                <a:cubicBezTo>
                  <a:pt x="2521" y="1562"/>
                  <a:pt x="2509" y="1574"/>
                  <a:pt x="2496" y="1574"/>
                </a:cubicBezTo>
                <a:close/>
                <a:moveTo>
                  <a:pt x="2496" y="1500"/>
                </a:moveTo>
                <a:cubicBezTo>
                  <a:pt x="2481" y="1500"/>
                  <a:pt x="2469" y="1488"/>
                  <a:pt x="2469" y="1473"/>
                </a:cubicBezTo>
                <a:cubicBezTo>
                  <a:pt x="2469" y="1458"/>
                  <a:pt x="2481" y="1446"/>
                  <a:pt x="2496" y="1446"/>
                </a:cubicBezTo>
                <a:cubicBezTo>
                  <a:pt x="2510" y="1446"/>
                  <a:pt x="2522" y="1458"/>
                  <a:pt x="2522" y="1473"/>
                </a:cubicBezTo>
                <a:cubicBezTo>
                  <a:pt x="2522" y="1488"/>
                  <a:pt x="2510" y="1500"/>
                  <a:pt x="2496" y="1500"/>
                </a:cubicBezTo>
                <a:close/>
                <a:moveTo>
                  <a:pt x="2496" y="1426"/>
                </a:moveTo>
                <a:cubicBezTo>
                  <a:pt x="2480" y="1426"/>
                  <a:pt x="2468" y="1414"/>
                  <a:pt x="2468" y="1398"/>
                </a:cubicBezTo>
                <a:cubicBezTo>
                  <a:pt x="2468" y="1382"/>
                  <a:pt x="2480" y="1370"/>
                  <a:pt x="2496" y="1370"/>
                </a:cubicBezTo>
                <a:cubicBezTo>
                  <a:pt x="2511" y="1370"/>
                  <a:pt x="2523" y="1382"/>
                  <a:pt x="2523" y="1398"/>
                </a:cubicBezTo>
                <a:cubicBezTo>
                  <a:pt x="2523" y="1414"/>
                  <a:pt x="2511" y="1426"/>
                  <a:pt x="2496" y="1426"/>
                </a:cubicBezTo>
                <a:close/>
                <a:moveTo>
                  <a:pt x="2496" y="1353"/>
                </a:moveTo>
                <a:cubicBezTo>
                  <a:pt x="2479" y="1353"/>
                  <a:pt x="2466" y="1339"/>
                  <a:pt x="2466" y="1323"/>
                </a:cubicBezTo>
                <a:cubicBezTo>
                  <a:pt x="2466" y="1307"/>
                  <a:pt x="2479" y="1294"/>
                  <a:pt x="2496" y="1294"/>
                </a:cubicBezTo>
                <a:cubicBezTo>
                  <a:pt x="2512" y="1294"/>
                  <a:pt x="2525" y="1307"/>
                  <a:pt x="2525" y="1323"/>
                </a:cubicBezTo>
                <a:cubicBezTo>
                  <a:pt x="2525" y="1339"/>
                  <a:pt x="2512" y="1353"/>
                  <a:pt x="2496" y="1353"/>
                </a:cubicBezTo>
                <a:close/>
                <a:moveTo>
                  <a:pt x="2496" y="1279"/>
                </a:moveTo>
                <a:cubicBezTo>
                  <a:pt x="2479" y="1279"/>
                  <a:pt x="2465" y="1265"/>
                  <a:pt x="2465" y="1248"/>
                </a:cubicBezTo>
                <a:cubicBezTo>
                  <a:pt x="2465" y="1231"/>
                  <a:pt x="2479" y="1217"/>
                  <a:pt x="2496" y="1217"/>
                </a:cubicBezTo>
                <a:cubicBezTo>
                  <a:pt x="2512" y="1217"/>
                  <a:pt x="2526" y="1231"/>
                  <a:pt x="2526" y="1248"/>
                </a:cubicBezTo>
                <a:cubicBezTo>
                  <a:pt x="2526" y="1265"/>
                  <a:pt x="2512" y="1279"/>
                  <a:pt x="2496" y="1279"/>
                </a:cubicBezTo>
                <a:close/>
                <a:moveTo>
                  <a:pt x="2496" y="1205"/>
                </a:moveTo>
                <a:cubicBezTo>
                  <a:pt x="2478" y="1205"/>
                  <a:pt x="2464" y="1191"/>
                  <a:pt x="2464" y="1173"/>
                </a:cubicBezTo>
                <a:cubicBezTo>
                  <a:pt x="2464" y="1156"/>
                  <a:pt x="2478" y="1141"/>
                  <a:pt x="2496" y="1141"/>
                </a:cubicBezTo>
                <a:cubicBezTo>
                  <a:pt x="2513" y="1141"/>
                  <a:pt x="2527" y="1156"/>
                  <a:pt x="2527" y="1173"/>
                </a:cubicBezTo>
                <a:cubicBezTo>
                  <a:pt x="2527" y="1191"/>
                  <a:pt x="2513" y="1205"/>
                  <a:pt x="2496" y="1205"/>
                </a:cubicBezTo>
                <a:close/>
                <a:moveTo>
                  <a:pt x="2496" y="1131"/>
                </a:moveTo>
                <a:cubicBezTo>
                  <a:pt x="2478" y="1131"/>
                  <a:pt x="2463" y="1117"/>
                  <a:pt x="2463" y="1098"/>
                </a:cubicBezTo>
                <a:cubicBezTo>
                  <a:pt x="2463" y="1080"/>
                  <a:pt x="2478" y="1065"/>
                  <a:pt x="2496" y="1065"/>
                </a:cubicBezTo>
                <a:cubicBezTo>
                  <a:pt x="2514" y="1065"/>
                  <a:pt x="2528" y="1080"/>
                  <a:pt x="2528" y="1098"/>
                </a:cubicBezTo>
                <a:cubicBezTo>
                  <a:pt x="2528" y="1117"/>
                  <a:pt x="2514" y="1131"/>
                  <a:pt x="2496" y="1131"/>
                </a:cubicBezTo>
                <a:close/>
                <a:moveTo>
                  <a:pt x="2496" y="1058"/>
                </a:moveTo>
                <a:cubicBezTo>
                  <a:pt x="2477" y="1058"/>
                  <a:pt x="2462" y="1042"/>
                  <a:pt x="2462" y="1023"/>
                </a:cubicBezTo>
                <a:cubicBezTo>
                  <a:pt x="2462" y="1004"/>
                  <a:pt x="2477" y="989"/>
                  <a:pt x="2496" y="989"/>
                </a:cubicBezTo>
                <a:cubicBezTo>
                  <a:pt x="2514" y="989"/>
                  <a:pt x="2529" y="1004"/>
                  <a:pt x="2529" y="1023"/>
                </a:cubicBezTo>
                <a:cubicBezTo>
                  <a:pt x="2529" y="1042"/>
                  <a:pt x="2514" y="1058"/>
                  <a:pt x="2496" y="1058"/>
                </a:cubicBezTo>
                <a:close/>
                <a:moveTo>
                  <a:pt x="2496" y="984"/>
                </a:moveTo>
                <a:cubicBezTo>
                  <a:pt x="2476" y="984"/>
                  <a:pt x="2461" y="968"/>
                  <a:pt x="2461" y="948"/>
                </a:cubicBezTo>
                <a:cubicBezTo>
                  <a:pt x="2461" y="929"/>
                  <a:pt x="2476" y="913"/>
                  <a:pt x="2496" y="913"/>
                </a:cubicBezTo>
                <a:cubicBezTo>
                  <a:pt x="2515" y="913"/>
                  <a:pt x="2530" y="929"/>
                  <a:pt x="2530" y="948"/>
                </a:cubicBezTo>
                <a:cubicBezTo>
                  <a:pt x="2530" y="968"/>
                  <a:pt x="2515" y="984"/>
                  <a:pt x="2496" y="984"/>
                </a:cubicBezTo>
                <a:close/>
                <a:moveTo>
                  <a:pt x="2496" y="910"/>
                </a:moveTo>
                <a:cubicBezTo>
                  <a:pt x="2476" y="910"/>
                  <a:pt x="2460" y="893"/>
                  <a:pt x="2460" y="873"/>
                </a:cubicBezTo>
                <a:cubicBezTo>
                  <a:pt x="2460" y="853"/>
                  <a:pt x="2476" y="837"/>
                  <a:pt x="2496" y="837"/>
                </a:cubicBezTo>
                <a:cubicBezTo>
                  <a:pt x="2515" y="837"/>
                  <a:pt x="2531" y="853"/>
                  <a:pt x="2531" y="873"/>
                </a:cubicBezTo>
                <a:cubicBezTo>
                  <a:pt x="2531" y="893"/>
                  <a:pt x="2515" y="910"/>
                  <a:pt x="2496" y="910"/>
                </a:cubicBezTo>
                <a:close/>
                <a:moveTo>
                  <a:pt x="2569" y="2455"/>
                </a:moveTo>
                <a:cubicBezTo>
                  <a:pt x="2566" y="2455"/>
                  <a:pt x="2563" y="2452"/>
                  <a:pt x="2563" y="2448"/>
                </a:cubicBezTo>
                <a:cubicBezTo>
                  <a:pt x="2563" y="2444"/>
                  <a:pt x="2566" y="2441"/>
                  <a:pt x="2569" y="2441"/>
                </a:cubicBezTo>
                <a:cubicBezTo>
                  <a:pt x="2573" y="2441"/>
                  <a:pt x="2576" y="2444"/>
                  <a:pt x="2576" y="2448"/>
                </a:cubicBezTo>
                <a:cubicBezTo>
                  <a:pt x="2576" y="2452"/>
                  <a:pt x="2573" y="2455"/>
                  <a:pt x="2569" y="2455"/>
                </a:cubicBezTo>
                <a:close/>
                <a:moveTo>
                  <a:pt x="2569" y="2382"/>
                </a:moveTo>
                <a:cubicBezTo>
                  <a:pt x="2565" y="2382"/>
                  <a:pt x="2561" y="2378"/>
                  <a:pt x="2561" y="2373"/>
                </a:cubicBezTo>
                <a:cubicBezTo>
                  <a:pt x="2561" y="2368"/>
                  <a:pt x="2565" y="2364"/>
                  <a:pt x="2569" y="2364"/>
                </a:cubicBezTo>
                <a:cubicBezTo>
                  <a:pt x="2574" y="2364"/>
                  <a:pt x="2578" y="2368"/>
                  <a:pt x="2578" y="2373"/>
                </a:cubicBezTo>
                <a:cubicBezTo>
                  <a:pt x="2578" y="2378"/>
                  <a:pt x="2574" y="2382"/>
                  <a:pt x="2569" y="2382"/>
                </a:cubicBezTo>
                <a:close/>
                <a:moveTo>
                  <a:pt x="2569" y="2309"/>
                </a:moveTo>
                <a:cubicBezTo>
                  <a:pt x="2564" y="2309"/>
                  <a:pt x="2559" y="2304"/>
                  <a:pt x="2559" y="2298"/>
                </a:cubicBezTo>
                <a:cubicBezTo>
                  <a:pt x="2559" y="2292"/>
                  <a:pt x="2564" y="2287"/>
                  <a:pt x="2569" y="2287"/>
                </a:cubicBezTo>
                <a:cubicBezTo>
                  <a:pt x="2575" y="2287"/>
                  <a:pt x="2580" y="2292"/>
                  <a:pt x="2580" y="2298"/>
                </a:cubicBezTo>
                <a:cubicBezTo>
                  <a:pt x="2580" y="2304"/>
                  <a:pt x="2575" y="2309"/>
                  <a:pt x="2569" y="2309"/>
                </a:cubicBezTo>
                <a:close/>
                <a:moveTo>
                  <a:pt x="2569" y="2235"/>
                </a:moveTo>
                <a:cubicBezTo>
                  <a:pt x="2563" y="2235"/>
                  <a:pt x="2557" y="2229"/>
                  <a:pt x="2557" y="2223"/>
                </a:cubicBezTo>
                <a:cubicBezTo>
                  <a:pt x="2557" y="2216"/>
                  <a:pt x="2563" y="2210"/>
                  <a:pt x="2569" y="2210"/>
                </a:cubicBezTo>
                <a:cubicBezTo>
                  <a:pt x="2576" y="2210"/>
                  <a:pt x="2582" y="2216"/>
                  <a:pt x="2582" y="2223"/>
                </a:cubicBezTo>
                <a:cubicBezTo>
                  <a:pt x="2582" y="2229"/>
                  <a:pt x="2576" y="2235"/>
                  <a:pt x="2569" y="2235"/>
                </a:cubicBezTo>
                <a:close/>
                <a:moveTo>
                  <a:pt x="2569" y="2162"/>
                </a:moveTo>
                <a:cubicBezTo>
                  <a:pt x="2562" y="2162"/>
                  <a:pt x="2556" y="2156"/>
                  <a:pt x="2556" y="2148"/>
                </a:cubicBezTo>
                <a:cubicBezTo>
                  <a:pt x="2556" y="2140"/>
                  <a:pt x="2562" y="2134"/>
                  <a:pt x="2569" y="2134"/>
                </a:cubicBezTo>
                <a:cubicBezTo>
                  <a:pt x="2577" y="2134"/>
                  <a:pt x="2583" y="2140"/>
                  <a:pt x="2583" y="2148"/>
                </a:cubicBezTo>
                <a:cubicBezTo>
                  <a:pt x="2583" y="2156"/>
                  <a:pt x="2577" y="2162"/>
                  <a:pt x="2569" y="2162"/>
                </a:cubicBezTo>
                <a:close/>
                <a:moveTo>
                  <a:pt x="2569" y="2088"/>
                </a:moveTo>
                <a:cubicBezTo>
                  <a:pt x="2561" y="2088"/>
                  <a:pt x="2554" y="2081"/>
                  <a:pt x="2554" y="2073"/>
                </a:cubicBezTo>
                <a:cubicBezTo>
                  <a:pt x="2554" y="2064"/>
                  <a:pt x="2561" y="2057"/>
                  <a:pt x="2569" y="2057"/>
                </a:cubicBezTo>
                <a:cubicBezTo>
                  <a:pt x="2578" y="2057"/>
                  <a:pt x="2585" y="2064"/>
                  <a:pt x="2585" y="2073"/>
                </a:cubicBezTo>
                <a:cubicBezTo>
                  <a:pt x="2585" y="2081"/>
                  <a:pt x="2578" y="2088"/>
                  <a:pt x="2569" y="2088"/>
                </a:cubicBezTo>
                <a:close/>
                <a:moveTo>
                  <a:pt x="2569" y="2015"/>
                </a:moveTo>
                <a:cubicBezTo>
                  <a:pt x="2560" y="2015"/>
                  <a:pt x="2553" y="2007"/>
                  <a:pt x="2553" y="1998"/>
                </a:cubicBezTo>
                <a:cubicBezTo>
                  <a:pt x="2553" y="1988"/>
                  <a:pt x="2560" y="1981"/>
                  <a:pt x="2569" y="1981"/>
                </a:cubicBezTo>
                <a:cubicBezTo>
                  <a:pt x="2579" y="1981"/>
                  <a:pt x="2586" y="1988"/>
                  <a:pt x="2586" y="1998"/>
                </a:cubicBezTo>
                <a:cubicBezTo>
                  <a:pt x="2586" y="2007"/>
                  <a:pt x="2579" y="2015"/>
                  <a:pt x="2569" y="2015"/>
                </a:cubicBezTo>
                <a:close/>
                <a:moveTo>
                  <a:pt x="2569" y="1941"/>
                </a:moveTo>
                <a:cubicBezTo>
                  <a:pt x="2559" y="1941"/>
                  <a:pt x="2551" y="1933"/>
                  <a:pt x="2551" y="1923"/>
                </a:cubicBezTo>
                <a:cubicBezTo>
                  <a:pt x="2551" y="1913"/>
                  <a:pt x="2559" y="1904"/>
                  <a:pt x="2569" y="1904"/>
                </a:cubicBezTo>
                <a:cubicBezTo>
                  <a:pt x="2580" y="1904"/>
                  <a:pt x="2588" y="1913"/>
                  <a:pt x="2588" y="1923"/>
                </a:cubicBezTo>
                <a:cubicBezTo>
                  <a:pt x="2588" y="1933"/>
                  <a:pt x="2580" y="1941"/>
                  <a:pt x="2569" y="1941"/>
                </a:cubicBezTo>
                <a:close/>
                <a:moveTo>
                  <a:pt x="2569" y="1868"/>
                </a:moveTo>
                <a:cubicBezTo>
                  <a:pt x="2558" y="1868"/>
                  <a:pt x="2550" y="1859"/>
                  <a:pt x="2550" y="1848"/>
                </a:cubicBezTo>
                <a:cubicBezTo>
                  <a:pt x="2550" y="1837"/>
                  <a:pt x="2558" y="1828"/>
                  <a:pt x="2569" y="1828"/>
                </a:cubicBezTo>
                <a:cubicBezTo>
                  <a:pt x="2580" y="1828"/>
                  <a:pt x="2589" y="1837"/>
                  <a:pt x="2589" y="1848"/>
                </a:cubicBezTo>
                <a:cubicBezTo>
                  <a:pt x="2589" y="1859"/>
                  <a:pt x="2580" y="1868"/>
                  <a:pt x="2569" y="1868"/>
                </a:cubicBezTo>
                <a:close/>
                <a:moveTo>
                  <a:pt x="2569" y="1794"/>
                </a:moveTo>
                <a:cubicBezTo>
                  <a:pt x="2558" y="1794"/>
                  <a:pt x="2548" y="1785"/>
                  <a:pt x="2548" y="1773"/>
                </a:cubicBezTo>
                <a:cubicBezTo>
                  <a:pt x="2548" y="1761"/>
                  <a:pt x="2558" y="1751"/>
                  <a:pt x="2569" y="1751"/>
                </a:cubicBezTo>
                <a:cubicBezTo>
                  <a:pt x="2581" y="1751"/>
                  <a:pt x="2591" y="1761"/>
                  <a:pt x="2591" y="1773"/>
                </a:cubicBezTo>
                <a:cubicBezTo>
                  <a:pt x="2591" y="1785"/>
                  <a:pt x="2581" y="1794"/>
                  <a:pt x="2569" y="1794"/>
                </a:cubicBezTo>
                <a:close/>
                <a:moveTo>
                  <a:pt x="2569" y="1721"/>
                </a:moveTo>
                <a:cubicBezTo>
                  <a:pt x="2557" y="1721"/>
                  <a:pt x="2547" y="1711"/>
                  <a:pt x="2547" y="1698"/>
                </a:cubicBezTo>
                <a:cubicBezTo>
                  <a:pt x="2547" y="1685"/>
                  <a:pt x="2557" y="1675"/>
                  <a:pt x="2569" y="1675"/>
                </a:cubicBezTo>
                <a:cubicBezTo>
                  <a:pt x="2582" y="1675"/>
                  <a:pt x="2592" y="1685"/>
                  <a:pt x="2592" y="1698"/>
                </a:cubicBezTo>
                <a:cubicBezTo>
                  <a:pt x="2592" y="1711"/>
                  <a:pt x="2582" y="1721"/>
                  <a:pt x="2569" y="1721"/>
                </a:cubicBezTo>
                <a:close/>
                <a:moveTo>
                  <a:pt x="2569" y="1647"/>
                </a:moveTo>
                <a:cubicBezTo>
                  <a:pt x="2556" y="1647"/>
                  <a:pt x="2546" y="1636"/>
                  <a:pt x="2546" y="1623"/>
                </a:cubicBezTo>
                <a:cubicBezTo>
                  <a:pt x="2546" y="1610"/>
                  <a:pt x="2556" y="1599"/>
                  <a:pt x="2569" y="1599"/>
                </a:cubicBezTo>
                <a:cubicBezTo>
                  <a:pt x="2583" y="1599"/>
                  <a:pt x="2593" y="1610"/>
                  <a:pt x="2593" y="1623"/>
                </a:cubicBezTo>
                <a:cubicBezTo>
                  <a:pt x="2593" y="1636"/>
                  <a:pt x="2583" y="1647"/>
                  <a:pt x="2569" y="1647"/>
                </a:cubicBezTo>
                <a:close/>
                <a:moveTo>
                  <a:pt x="2569" y="1574"/>
                </a:moveTo>
                <a:cubicBezTo>
                  <a:pt x="2556" y="1574"/>
                  <a:pt x="2544" y="1562"/>
                  <a:pt x="2544" y="1548"/>
                </a:cubicBezTo>
                <a:cubicBezTo>
                  <a:pt x="2544" y="1534"/>
                  <a:pt x="2556" y="1523"/>
                  <a:pt x="2569" y="1523"/>
                </a:cubicBezTo>
                <a:cubicBezTo>
                  <a:pt x="2583" y="1523"/>
                  <a:pt x="2595" y="1534"/>
                  <a:pt x="2595" y="1548"/>
                </a:cubicBezTo>
                <a:cubicBezTo>
                  <a:pt x="2595" y="1562"/>
                  <a:pt x="2583" y="1574"/>
                  <a:pt x="2569" y="1574"/>
                </a:cubicBezTo>
                <a:close/>
                <a:moveTo>
                  <a:pt x="2569" y="1500"/>
                </a:moveTo>
                <a:cubicBezTo>
                  <a:pt x="2555" y="1500"/>
                  <a:pt x="2543" y="1488"/>
                  <a:pt x="2543" y="1473"/>
                </a:cubicBezTo>
                <a:cubicBezTo>
                  <a:pt x="2543" y="1458"/>
                  <a:pt x="2555" y="1446"/>
                  <a:pt x="2569" y="1446"/>
                </a:cubicBezTo>
                <a:cubicBezTo>
                  <a:pt x="2584" y="1446"/>
                  <a:pt x="2596" y="1458"/>
                  <a:pt x="2596" y="1473"/>
                </a:cubicBezTo>
                <a:cubicBezTo>
                  <a:pt x="2596" y="1488"/>
                  <a:pt x="2584" y="1500"/>
                  <a:pt x="2569" y="1500"/>
                </a:cubicBezTo>
                <a:close/>
                <a:moveTo>
                  <a:pt x="2569" y="1426"/>
                </a:moveTo>
                <a:cubicBezTo>
                  <a:pt x="2554" y="1426"/>
                  <a:pt x="2542" y="1414"/>
                  <a:pt x="2542" y="1398"/>
                </a:cubicBezTo>
                <a:cubicBezTo>
                  <a:pt x="2542" y="1382"/>
                  <a:pt x="2554" y="1370"/>
                  <a:pt x="2569" y="1370"/>
                </a:cubicBezTo>
                <a:cubicBezTo>
                  <a:pt x="2585" y="1370"/>
                  <a:pt x="2597" y="1382"/>
                  <a:pt x="2597" y="1398"/>
                </a:cubicBezTo>
                <a:cubicBezTo>
                  <a:pt x="2597" y="1414"/>
                  <a:pt x="2585" y="1426"/>
                  <a:pt x="2569" y="1426"/>
                </a:cubicBezTo>
                <a:close/>
                <a:moveTo>
                  <a:pt x="2569" y="1353"/>
                </a:moveTo>
                <a:cubicBezTo>
                  <a:pt x="2553" y="1353"/>
                  <a:pt x="2540" y="1339"/>
                  <a:pt x="2540" y="1323"/>
                </a:cubicBezTo>
                <a:cubicBezTo>
                  <a:pt x="2540" y="1307"/>
                  <a:pt x="2553" y="1294"/>
                  <a:pt x="2569" y="1294"/>
                </a:cubicBezTo>
                <a:cubicBezTo>
                  <a:pt x="2585" y="1294"/>
                  <a:pt x="2599" y="1307"/>
                  <a:pt x="2599" y="1323"/>
                </a:cubicBezTo>
                <a:cubicBezTo>
                  <a:pt x="2599" y="1339"/>
                  <a:pt x="2585" y="1353"/>
                  <a:pt x="2569" y="1353"/>
                </a:cubicBezTo>
                <a:close/>
                <a:moveTo>
                  <a:pt x="2569" y="1279"/>
                </a:moveTo>
                <a:cubicBezTo>
                  <a:pt x="2553" y="1279"/>
                  <a:pt x="2539" y="1265"/>
                  <a:pt x="2539" y="1248"/>
                </a:cubicBezTo>
                <a:cubicBezTo>
                  <a:pt x="2539" y="1231"/>
                  <a:pt x="2553" y="1217"/>
                  <a:pt x="2569" y="1217"/>
                </a:cubicBezTo>
                <a:cubicBezTo>
                  <a:pt x="2586" y="1217"/>
                  <a:pt x="2600" y="1231"/>
                  <a:pt x="2600" y="1248"/>
                </a:cubicBezTo>
                <a:cubicBezTo>
                  <a:pt x="2600" y="1265"/>
                  <a:pt x="2586" y="1279"/>
                  <a:pt x="2569" y="1279"/>
                </a:cubicBezTo>
                <a:close/>
                <a:moveTo>
                  <a:pt x="2569" y="1205"/>
                </a:moveTo>
                <a:cubicBezTo>
                  <a:pt x="2552" y="1205"/>
                  <a:pt x="2538" y="1191"/>
                  <a:pt x="2538" y="1173"/>
                </a:cubicBezTo>
                <a:cubicBezTo>
                  <a:pt x="2538" y="1156"/>
                  <a:pt x="2552" y="1141"/>
                  <a:pt x="2569" y="1141"/>
                </a:cubicBezTo>
                <a:cubicBezTo>
                  <a:pt x="2587" y="1141"/>
                  <a:pt x="2601" y="1156"/>
                  <a:pt x="2601" y="1173"/>
                </a:cubicBezTo>
                <a:cubicBezTo>
                  <a:pt x="2601" y="1191"/>
                  <a:pt x="2587" y="1205"/>
                  <a:pt x="2569" y="1205"/>
                </a:cubicBezTo>
                <a:close/>
                <a:moveTo>
                  <a:pt x="2569" y="1131"/>
                </a:moveTo>
                <a:cubicBezTo>
                  <a:pt x="2551" y="1131"/>
                  <a:pt x="2537" y="1117"/>
                  <a:pt x="2537" y="1098"/>
                </a:cubicBezTo>
                <a:cubicBezTo>
                  <a:pt x="2537" y="1080"/>
                  <a:pt x="2551" y="1065"/>
                  <a:pt x="2569" y="1065"/>
                </a:cubicBezTo>
                <a:cubicBezTo>
                  <a:pt x="2587" y="1065"/>
                  <a:pt x="2602" y="1080"/>
                  <a:pt x="2602" y="1098"/>
                </a:cubicBezTo>
                <a:cubicBezTo>
                  <a:pt x="2602" y="1117"/>
                  <a:pt x="2587" y="1131"/>
                  <a:pt x="2569" y="1131"/>
                </a:cubicBezTo>
                <a:close/>
                <a:moveTo>
                  <a:pt x="2569" y="1058"/>
                </a:moveTo>
                <a:cubicBezTo>
                  <a:pt x="2551" y="1058"/>
                  <a:pt x="2536" y="1042"/>
                  <a:pt x="2536" y="1023"/>
                </a:cubicBezTo>
                <a:cubicBezTo>
                  <a:pt x="2536" y="1004"/>
                  <a:pt x="2551" y="989"/>
                  <a:pt x="2569" y="989"/>
                </a:cubicBezTo>
                <a:cubicBezTo>
                  <a:pt x="2588" y="989"/>
                  <a:pt x="2603" y="1004"/>
                  <a:pt x="2603" y="1023"/>
                </a:cubicBezTo>
                <a:cubicBezTo>
                  <a:pt x="2603" y="1042"/>
                  <a:pt x="2588" y="1058"/>
                  <a:pt x="2569" y="1058"/>
                </a:cubicBezTo>
                <a:close/>
                <a:moveTo>
                  <a:pt x="2569" y="984"/>
                </a:moveTo>
                <a:cubicBezTo>
                  <a:pt x="2550" y="984"/>
                  <a:pt x="2535" y="968"/>
                  <a:pt x="2535" y="948"/>
                </a:cubicBezTo>
                <a:cubicBezTo>
                  <a:pt x="2535" y="929"/>
                  <a:pt x="2550" y="913"/>
                  <a:pt x="2569" y="913"/>
                </a:cubicBezTo>
                <a:cubicBezTo>
                  <a:pt x="2589" y="913"/>
                  <a:pt x="2604" y="929"/>
                  <a:pt x="2604" y="948"/>
                </a:cubicBezTo>
                <a:cubicBezTo>
                  <a:pt x="2604" y="968"/>
                  <a:pt x="2589" y="984"/>
                  <a:pt x="2569" y="984"/>
                </a:cubicBezTo>
                <a:close/>
                <a:moveTo>
                  <a:pt x="2569" y="910"/>
                </a:moveTo>
                <a:cubicBezTo>
                  <a:pt x="2550" y="910"/>
                  <a:pt x="2534" y="893"/>
                  <a:pt x="2534" y="873"/>
                </a:cubicBezTo>
                <a:cubicBezTo>
                  <a:pt x="2534" y="853"/>
                  <a:pt x="2550" y="837"/>
                  <a:pt x="2569" y="837"/>
                </a:cubicBezTo>
                <a:cubicBezTo>
                  <a:pt x="2589" y="837"/>
                  <a:pt x="2605" y="853"/>
                  <a:pt x="2605" y="873"/>
                </a:cubicBezTo>
                <a:cubicBezTo>
                  <a:pt x="2605" y="893"/>
                  <a:pt x="2589" y="910"/>
                  <a:pt x="2569" y="910"/>
                </a:cubicBezTo>
                <a:close/>
                <a:moveTo>
                  <a:pt x="2643" y="2455"/>
                </a:moveTo>
                <a:cubicBezTo>
                  <a:pt x="2640" y="2455"/>
                  <a:pt x="2636" y="2452"/>
                  <a:pt x="2636" y="2448"/>
                </a:cubicBezTo>
                <a:cubicBezTo>
                  <a:pt x="2636" y="2444"/>
                  <a:pt x="2640" y="2441"/>
                  <a:pt x="2643" y="2441"/>
                </a:cubicBezTo>
                <a:cubicBezTo>
                  <a:pt x="2647" y="2441"/>
                  <a:pt x="2650" y="2444"/>
                  <a:pt x="2650" y="2448"/>
                </a:cubicBezTo>
                <a:cubicBezTo>
                  <a:pt x="2650" y="2452"/>
                  <a:pt x="2647" y="2455"/>
                  <a:pt x="2643" y="2455"/>
                </a:cubicBezTo>
                <a:close/>
                <a:moveTo>
                  <a:pt x="2643" y="2382"/>
                </a:moveTo>
                <a:cubicBezTo>
                  <a:pt x="2638" y="2382"/>
                  <a:pt x="2635" y="2378"/>
                  <a:pt x="2635" y="2373"/>
                </a:cubicBezTo>
                <a:cubicBezTo>
                  <a:pt x="2635" y="2368"/>
                  <a:pt x="2638" y="2364"/>
                  <a:pt x="2643" y="2364"/>
                </a:cubicBezTo>
                <a:cubicBezTo>
                  <a:pt x="2648" y="2364"/>
                  <a:pt x="2652" y="2368"/>
                  <a:pt x="2652" y="2373"/>
                </a:cubicBezTo>
                <a:cubicBezTo>
                  <a:pt x="2652" y="2378"/>
                  <a:pt x="2648" y="2382"/>
                  <a:pt x="2643" y="2382"/>
                </a:cubicBezTo>
                <a:close/>
                <a:moveTo>
                  <a:pt x="2643" y="2309"/>
                </a:moveTo>
                <a:cubicBezTo>
                  <a:pt x="2637" y="2309"/>
                  <a:pt x="2633" y="2304"/>
                  <a:pt x="2633" y="2298"/>
                </a:cubicBezTo>
                <a:cubicBezTo>
                  <a:pt x="2633" y="2292"/>
                  <a:pt x="2637" y="2287"/>
                  <a:pt x="2643" y="2287"/>
                </a:cubicBezTo>
                <a:cubicBezTo>
                  <a:pt x="2649" y="2287"/>
                  <a:pt x="2654" y="2292"/>
                  <a:pt x="2654" y="2298"/>
                </a:cubicBezTo>
                <a:cubicBezTo>
                  <a:pt x="2654" y="2304"/>
                  <a:pt x="2649" y="2309"/>
                  <a:pt x="2643" y="2309"/>
                </a:cubicBezTo>
                <a:close/>
                <a:moveTo>
                  <a:pt x="2643" y="2235"/>
                </a:moveTo>
                <a:cubicBezTo>
                  <a:pt x="2637" y="2235"/>
                  <a:pt x="2631" y="2229"/>
                  <a:pt x="2631" y="2223"/>
                </a:cubicBezTo>
                <a:cubicBezTo>
                  <a:pt x="2631" y="2216"/>
                  <a:pt x="2637" y="2210"/>
                  <a:pt x="2643" y="2210"/>
                </a:cubicBezTo>
                <a:cubicBezTo>
                  <a:pt x="2650" y="2210"/>
                  <a:pt x="2655" y="2216"/>
                  <a:pt x="2655" y="2223"/>
                </a:cubicBezTo>
                <a:cubicBezTo>
                  <a:pt x="2655" y="2229"/>
                  <a:pt x="2650" y="2235"/>
                  <a:pt x="2643" y="2235"/>
                </a:cubicBezTo>
                <a:close/>
                <a:moveTo>
                  <a:pt x="2643" y="2162"/>
                </a:moveTo>
                <a:cubicBezTo>
                  <a:pt x="2636" y="2162"/>
                  <a:pt x="2630" y="2156"/>
                  <a:pt x="2630" y="2148"/>
                </a:cubicBezTo>
                <a:cubicBezTo>
                  <a:pt x="2630" y="2140"/>
                  <a:pt x="2636" y="2134"/>
                  <a:pt x="2643" y="2134"/>
                </a:cubicBezTo>
                <a:cubicBezTo>
                  <a:pt x="2651" y="2134"/>
                  <a:pt x="2657" y="2140"/>
                  <a:pt x="2657" y="2148"/>
                </a:cubicBezTo>
                <a:cubicBezTo>
                  <a:pt x="2657" y="2156"/>
                  <a:pt x="2651" y="2162"/>
                  <a:pt x="2643" y="2162"/>
                </a:cubicBezTo>
                <a:close/>
                <a:moveTo>
                  <a:pt x="2643" y="2088"/>
                </a:moveTo>
                <a:cubicBezTo>
                  <a:pt x="2635" y="2088"/>
                  <a:pt x="2628" y="2081"/>
                  <a:pt x="2628" y="2073"/>
                </a:cubicBezTo>
                <a:cubicBezTo>
                  <a:pt x="2628" y="2064"/>
                  <a:pt x="2635" y="2057"/>
                  <a:pt x="2643" y="2057"/>
                </a:cubicBezTo>
                <a:cubicBezTo>
                  <a:pt x="2652" y="2057"/>
                  <a:pt x="2659" y="2064"/>
                  <a:pt x="2659" y="2073"/>
                </a:cubicBezTo>
                <a:cubicBezTo>
                  <a:pt x="2659" y="2081"/>
                  <a:pt x="2652" y="2088"/>
                  <a:pt x="2643" y="2088"/>
                </a:cubicBezTo>
                <a:close/>
                <a:moveTo>
                  <a:pt x="2643" y="2015"/>
                </a:moveTo>
                <a:cubicBezTo>
                  <a:pt x="2634" y="2015"/>
                  <a:pt x="2627" y="2007"/>
                  <a:pt x="2627" y="1998"/>
                </a:cubicBezTo>
                <a:cubicBezTo>
                  <a:pt x="2627" y="1988"/>
                  <a:pt x="2634" y="1981"/>
                  <a:pt x="2643" y="1981"/>
                </a:cubicBezTo>
                <a:cubicBezTo>
                  <a:pt x="2653" y="1981"/>
                  <a:pt x="2660" y="1988"/>
                  <a:pt x="2660" y="1998"/>
                </a:cubicBezTo>
                <a:cubicBezTo>
                  <a:pt x="2660" y="2007"/>
                  <a:pt x="2653" y="2015"/>
                  <a:pt x="2643" y="2015"/>
                </a:cubicBezTo>
                <a:close/>
                <a:moveTo>
                  <a:pt x="2643" y="1941"/>
                </a:moveTo>
                <a:cubicBezTo>
                  <a:pt x="2633" y="1941"/>
                  <a:pt x="2625" y="1933"/>
                  <a:pt x="2625" y="1923"/>
                </a:cubicBezTo>
                <a:cubicBezTo>
                  <a:pt x="2625" y="1913"/>
                  <a:pt x="2633" y="1904"/>
                  <a:pt x="2643" y="1904"/>
                </a:cubicBezTo>
                <a:cubicBezTo>
                  <a:pt x="2653" y="1904"/>
                  <a:pt x="2662" y="1913"/>
                  <a:pt x="2662" y="1923"/>
                </a:cubicBezTo>
                <a:cubicBezTo>
                  <a:pt x="2662" y="1933"/>
                  <a:pt x="2653" y="1941"/>
                  <a:pt x="2643" y="1941"/>
                </a:cubicBezTo>
                <a:close/>
                <a:moveTo>
                  <a:pt x="2643" y="1868"/>
                </a:moveTo>
                <a:cubicBezTo>
                  <a:pt x="2632" y="1868"/>
                  <a:pt x="2623" y="1859"/>
                  <a:pt x="2623" y="1848"/>
                </a:cubicBezTo>
                <a:cubicBezTo>
                  <a:pt x="2623" y="1837"/>
                  <a:pt x="2632" y="1828"/>
                  <a:pt x="2643" y="1828"/>
                </a:cubicBezTo>
                <a:cubicBezTo>
                  <a:pt x="2654" y="1828"/>
                  <a:pt x="2663" y="1837"/>
                  <a:pt x="2663" y="1848"/>
                </a:cubicBezTo>
                <a:cubicBezTo>
                  <a:pt x="2663" y="1859"/>
                  <a:pt x="2654" y="1868"/>
                  <a:pt x="2643" y="1868"/>
                </a:cubicBezTo>
                <a:close/>
                <a:moveTo>
                  <a:pt x="2643" y="1794"/>
                </a:moveTo>
                <a:cubicBezTo>
                  <a:pt x="2632" y="1794"/>
                  <a:pt x="2622" y="1785"/>
                  <a:pt x="2622" y="1773"/>
                </a:cubicBezTo>
                <a:cubicBezTo>
                  <a:pt x="2622" y="1761"/>
                  <a:pt x="2632" y="1751"/>
                  <a:pt x="2643" y="1751"/>
                </a:cubicBezTo>
                <a:cubicBezTo>
                  <a:pt x="2655" y="1751"/>
                  <a:pt x="2664" y="1761"/>
                  <a:pt x="2664" y="1773"/>
                </a:cubicBezTo>
                <a:cubicBezTo>
                  <a:pt x="2664" y="1785"/>
                  <a:pt x="2655" y="1794"/>
                  <a:pt x="2643" y="1794"/>
                </a:cubicBezTo>
                <a:close/>
                <a:moveTo>
                  <a:pt x="2643" y="1721"/>
                </a:moveTo>
                <a:cubicBezTo>
                  <a:pt x="2631" y="1721"/>
                  <a:pt x="2621" y="1711"/>
                  <a:pt x="2621" y="1698"/>
                </a:cubicBezTo>
                <a:cubicBezTo>
                  <a:pt x="2621" y="1685"/>
                  <a:pt x="2631" y="1675"/>
                  <a:pt x="2643" y="1675"/>
                </a:cubicBezTo>
                <a:cubicBezTo>
                  <a:pt x="2656" y="1675"/>
                  <a:pt x="2666" y="1685"/>
                  <a:pt x="2666" y="1698"/>
                </a:cubicBezTo>
                <a:cubicBezTo>
                  <a:pt x="2666" y="1711"/>
                  <a:pt x="2656" y="1721"/>
                  <a:pt x="2643" y="1721"/>
                </a:cubicBezTo>
                <a:close/>
                <a:moveTo>
                  <a:pt x="2643" y="1647"/>
                </a:moveTo>
                <a:cubicBezTo>
                  <a:pt x="2630" y="1647"/>
                  <a:pt x="2620" y="1636"/>
                  <a:pt x="2620" y="1623"/>
                </a:cubicBezTo>
                <a:cubicBezTo>
                  <a:pt x="2620" y="1610"/>
                  <a:pt x="2630" y="1599"/>
                  <a:pt x="2643" y="1599"/>
                </a:cubicBezTo>
                <a:cubicBezTo>
                  <a:pt x="2656" y="1599"/>
                  <a:pt x="2667" y="1610"/>
                  <a:pt x="2667" y="1623"/>
                </a:cubicBezTo>
                <a:cubicBezTo>
                  <a:pt x="2667" y="1636"/>
                  <a:pt x="2656" y="1647"/>
                  <a:pt x="2643" y="1647"/>
                </a:cubicBezTo>
                <a:close/>
                <a:moveTo>
                  <a:pt x="2643" y="1574"/>
                </a:moveTo>
                <a:cubicBezTo>
                  <a:pt x="2629" y="1574"/>
                  <a:pt x="2618" y="1562"/>
                  <a:pt x="2618" y="1548"/>
                </a:cubicBezTo>
                <a:cubicBezTo>
                  <a:pt x="2618" y="1534"/>
                  <a:pt x="2629" y="1523"/>
                  <a:pt x="2643" y="1523"/>
                </a:cubicBezTo>
                <a:cubicBezTo>
                  <a:pt x="2657" y="1523"/>
                  <a:pt x="2669" y="1534"/>
                  <a:pt x="2669" y="1548"/>
                </a:cubicBezTo>
                <a:cubicBezTo>
                  <a:pt x="2669" y="1562"/>
                  <a:pt x="2657" y="1574"/>
                  <a:pt x="2643" y="1574"/>
                </a:cubicBezTo>
                <a:close/>
                <a:moveTo>
                  <a:pt x="2643" y="1500"/>
                </a:moveTo>
                <a:cubicBezTo>
                  <a:pt x="2629" y="1500"/>
                  <a:pt x="2617" y="1488"/>
                  <a:pt x="2617" y="1473"/>
                </a:cubicBezTo>
                <a:cubicBezTo>
                  <a:pt x="2617" y="1458"/>
                  <a:pt x="2629" y="1446"/>
                  <a:pt x="2643" y="1446"/>
                </a:cubicBezTo>
                <a:cubicBezTo>
                  <a:pt x="2658" y="1446"/>
                  <a:pt x="2670" y="1458"/>
                  <a:pt x="2670" y="1473"/>
                </a:cubicBezTo>
                <a:cubicBezTo>
                  <a:pt x="2670" y="1488"/>
                  <a:pt x="2658" y="1500"/>
                  <a:pt x="2643" y="1500"/>
                </a:cubicBezTo>
                <a:close/>
                <a:moveTo>
                  <a:pt x="2643" y="1426"/>
                </a:moveTo>
                <a:cubicBezTo>
                  <a:pt x="2628" y="1426"/>
                  <a:pt x="2615" y="1414"/>
                  <a:pt x="2615" y="1398"/>
                </a:cubicBezTo>
                <a:cubicBezTo>
                  <a:pt x="2615" y="1382"/>
                  <a:pt x="2628" y="1370"/>
                  <a:pt x="2643" y="1370"/>
                </a:cubicBezTo>
                <a:cubicBezTo>
                  <a:pt x="2659" y="1370"/>
                  <a:pt x="2671" y="1382"/>
                  <a:pt x="2671" y="1398"/>
                </a:cubicBezTo>
                <a:cubicBezTo>
                  <a:pt x="2671" y="1414"/>
                  <a:pt x="2659" y="1426"/>
                  <a:pt x="2643" y="1426"/>
                </a:cubicBezTo>
                <a:close/>
                <a:moveTo>
                  <a:pt x="2643" y="1353"/>
                </a:moveTo>
                <a:cubicBezTo>
                  <a:pt x="2627" y="1353"/>
                  <a:pt x="2614" y="1339"/>
                  <a:pt x="2614" y="1323"/>
                </a:cubicBezTo>
                <a:cubicBezTo>
                  <a:pt x="2614" y="1307"/>
                  <a:pt x="2627" y="1294"/>
                  <a:pt x="2643" y="1294"/>
                </a:cubicBezTo>
                <a:cubicBezTo>
                  <a:pt x="2659" y="1294"/>
                  <a:pt x="2672" y="1307"/>
                  <a:pt x="2672" y="1323"/>
                </a:cubicBezTo>
                <a:cubicBezTo>
                  <a:pt x="2672" y="1339"/>
                  <a:pt x="2659" y="1353"/>
                  <a:pt x="2643" y="1353"/>
                </a:cubicBezTo>
                <a:close/>
                <a:moveTo>
                  <a:pt x="2643" y="1279"/>
                </a:moveTo>
                <a:cubicBezTo>
                  <a:pt x="2627" y="1279"/>
                  <a:pt x="2613" y="1265"/>
                  <a:pt x="2613" y="1248"/>
                </a:cubicBezTo>
                <a:cubicBezTo>
                  <a:pt x="2613" y="1231"/>
                  <a:pt x="2627" y="1217"/>
                  <a:pt x="2643" y="1217"/>
                </a:cubicBezTo>
                <a:cubicBezTo>
                  <a:pt x="2660" y="1217"/>
                  <a:pt x="2674" y="1231"/>
                  <a:pt x="2674" y="1248"/>
                </a:cubicBezTo>
                <a:cubicBezTo>
                  <a:pt x="2674" y="1265"/>
                  <a:pt x="2660" y="1279"/>
                  <a:pt x="2643" y="1279"/>
                </a:cubicBezTo>
                <a:close/>
                <a:moveTo>
                  <a:pt x="2643" y="1205"/>
                </a:moveTo>
                <a:cubicBezTo>
                  <a:pt x="2626" y="1205"/>
                  <a:pt x="2612" y="1191"/>
                  <a:pt x="2612" y="1173"/>
                </a:cubicBezTo>
                <a:cubicBezTo>
                  <a:pt x="2612" y="1156"/>
                  <a:pt x="2626" y="1141"/>
                  <a:pt x="2643" y="1141"/>
                </a:cubicBezTo>
                <a:cubicBezTo>
                  <a:pt x="2661" y="1141"/>
                  <a:pt x="2675" y="1156"/>
                  <a:pt x="2675" y="1173"/>
                </a:cubicBezTo>
                <a:cubicBezTo>
                  <a:pt x="2675" y="1191"/>
                  <a:pt x="2661" y="1205"/>
                  <a:pt x="2643" y="1205"/>
                </a:cubicBezTo>
                <a:close/>
                <a:moveTo>
                  <a:pt x="2643" y="1131"/>
                </a:moveTo>
                <a:cubicBezTo>
                  <a:pt x="2625" y="1131"/>
                  <a:pt x="2611" y="1117"/>
                  <a:pt x="2611" y="1098"/>
                </a:cubicBezTo>
                <a:cubicBezTo>
                  <a:pt x="2611" y="1080"/>
                  <a:pt x="2625" y="1065"/>
                  <a:pt x="2643" y="1065"/>
                </a:cubicBezTo>
                <a:cubicBezTo>
                  <a:pt x="2661" y="1065"/>
                  <a:pt x="2676" y="1080"/>
                  <a:pt x="2676" y="1098"/>
                </a:cubicBezTo>
                <a:cubicBezTo>
                  <a:pt x="2676" y="1117"/>
                  <a:pt x="2661" y="1131"/>
                  <a:pt x="2643" y="1131"/>
                </a:cubicBezTo>
                <a:close/>
                <a:moveTo>
                  <a:pt x="2643" y="1058"/>
                </a:moveTo>
                <a:cubicBezTo>
                  <a:pt x="2625" y="1058"/>
                  <a:pt x="2610" y="1042"/>
                  <a:pt x="2610" y="1023"/>
                </a:cubicBezTo>
                <a:cubicBezTo>
                  <a:pt x="2610" y="1004"/>
                  <a:pt x="2625" y="989"/>
                  <a:pt x="2643" y="989"/>
                </a:cubicBezTo>
                <a:cubicBezTo>
                  <a:pt x="2662" y="989"/>
                  <a:pt x="2677" y="1004"/>
                  <a:pt x="2677" y="1023"/>
                </a:cubicBezTo>
                <a:cubicBezTo>
                  <a:pt x="2677" y="1042"/>
                  <a:pt x="2662" y="1058"/>
                  <a:pt x="2643" y="1058"/>
                </a:cubicBezTo>
                <a:close/>
                <a:moveTo>
                  <a:pt x="2643" y="984"/>
                </a:moveTo>
                <a:cubicBezTo>
                  <a:pt x="2624" y="984"/>
                  <a:pt x="2608" y="968"/>
                  <a:pt x="2608" y="948"/>
                </a:cubicBezTo>
                <a:cubicBezTo>
                  <a:pt x="2608" y="929"/>
                  <a:pt x="2624" y="913"/>
                  <a:pt x="2643" y="913"/>
                </a:cubicBezTo>
                <a:cubicBezTo>
                  <a:pt x="2663" y="913"/>
                  <a:pt x="2678" y="929"/>
                  <a:pt x="2678" y="948"/>
                </a:cubicBezTo>
                <a:cubicBezTo>
                  <a:pt x="2678" y="968"/>
                  <a:pt x="2663" y="984"/>
                  <a:pt x="2643" y="984"/>
                </a:cubicBezTo>
                <a:close/>
                <a:moveTo>
                  <a:pt x="2643" y="910"/>
                </a:moveTo>
                <a:cubicBezTo>
                  <a:pt x="2624" y="910"/>
                  <a:pt x="2607" y="893"/>
                  <a:pt x="2607" y="873"/>
                </a:cubicBezTo>
                <a:cubicBezTo>
                  <a:pt x="2607" y="853"/>
                  <a:pt x="2624" y="837"/>
                  <a:pt x="2643" y="837"/>
                </a:cubicBezTo>
                <a:cubicBezTo>
                  <a:pt x="2663" y="837"/>
                  <a:pt x="2679" y="853"/>
                  <a:pt x="2679" y="873"/>
                </a:cubicBezTo>
                <a:cubicBezTo>
                  <a:pt x="2679" y="893"/>
                  <a:pt x="2663" y="910"/>
                  <a:pt x="2643" y="910"/>
                </a:cubicBezTo>
                <a:close/>
                <a:moveTo>
                  <a:pt x="2717" y="2455"/>
                </a:moveTo>
                <a:cubicBezTo>
                  <a:pt x="2713" y="2455"/>
                  <a:pt x="2710" y="2452"/>
                  <a:pt x="2710" y="2448"/>
                </a:cubicBezTo>
                <a:cubicBezTo>
                  <a:pt x="2710" y="2444"/>
                  <a:pt x="2713" y="2441"/>
                  <a:pt x="2717" y="2441"/>
                </a:cubicBezTo>
                <a:cubicBezTo>
                  <a:pt x="2721" y="2441"/>
                  <a:pt x="2724" y="2444"/>
                  <a:pt x="2724" y="2448"/>
                </a:cubicBezTo>
                <a:cubicBezTo>
                  <a:pt x="2724" y="2452"/>
                  <a:pt x="2721" y="2455"/>
                  <a:pt x="2717" y="2455"/>
                </a:cubicBezTo>
                <a:close/>
                <a:moveTo>
                  <a:pt x="2717" y="2382"/>
                </a:moveTo>
                <a:cubicBezTo>
                  <a:pt x="2712" y="2382"/>
                  <a:pt x="2708" y="2378"/>
                  <a:pt x="2708" y="2373"/>
                </a:cubicBezTo>
                <a:cubicBezTo>
                  <a:pt x="2708" y="2368"/>
                  <a:pt x="2712" y="2364"/>
                  <a:pt x="2717" y="2364"/>
                </a:cubicBezTo>
                <a:cubicBezTo>
                  <a:pt x="2722" y="2364"/>
                  <a:pt x="2726" y="2368"/>
                  <a:pt x="2726" y="2373"/>
                </a:cubicBezTo>
                <a:cubicBezTo>
                  <a:pt x="2726" y="2378"/>
                  <a:pt x="2722" y="2382"/>
                  <a:pt x="2717" y="2382"/>
                </a:cubicBezTo>
                <a:close/>
                <a:moveTo>
                  <a:pt x="2717" y="2309"/>
                </a:moveTo>
                <a:cubicBezTo>
                  <a:pt x="2711" y="2309"/>
                  <a:pt x="2707" y="2304"/>
                  <a:pt x="2707" y="2298"/>
                </a:cubicBezTo>
                <a:cubicBezTo>
                  <a:pt x="2707" y="2292"/>
                  <a:pt x="2711" y="2287"/>
                  <a:pt x="2717" y="2287"/>
                </a:cubicBezTo>
                <a:cubicBezTo>
                  <a:pt x="2723" y="2287"/>
                  <a:pt x="2728" y="2292"/>
                  <a:pt x="2728" y="2298"/>
                </a:cubicBezTo>
                <a:cubicBezTo>
                  <a:pt x="2728" y="2304"/>
                  <a:pt x="2723" y="2309"/>
                  <a:pt x="2717" y="2309"/>
                </a:cubicBezTo>
                <a:close/>
                <a:moveTo>
                  <a:pt x="2717" y="2235"/>
                </a:moveTo>
                <a:cubicBezTo>
                  <a:pt x="2711" y="2235"/>
                  <a:pt x="2705" y="2229"/>
                  <a:pt x="2705" y="2223"/>
                </a:cubicBezTo>
                <a:cubicBezTo>
                  <a:pt x="2705" y="2216"/>
                  <a:pt x="2711" y="2210"/>
                  <a:pt x="2717" y="2210"/>
                </a:cubicBezTo>
                <a:cubicBezTo>
                  <a:pt x="2724" y="2210"/>
                  <a:pt x="2729" y="2216"/>
                  <a:pt x="2729" y="2223"/>
                </a:cubicBezTo>
                <a:cubicBezTo>
                  <a:pt x="2729" y="2229"/>
                  <a:pt x="2724" y="2235"/>
                  <a:pt x="2717" y="2235"/>
                </a:cubicBezTo>
                <a:close/>
                <a:moveTo>
                  <a:pt x="2717" y="2162"/>
                </a:moveTo>
                <a:cubicBezTo>
                  <a:pt x="2710" y="2162"/>
                  <a:pt x="2704" y="2156"/>
                  <a:pt x="2704" y="2148"/>
                </a:cubicBezTo>
                <a:cubicBezTo>
                  <a:pt x="2704" y="2140"/>
                  <a:pt x="2710" y="2134"/>
                  <a:pt x="2717" y="2134"/>
                </a:cubicBezTo>
                <a:cubicBezTo>
                  <a:pt x="2725" y="2134"/>
                  <a:pt x="2731" y="2140"/>
                  <a:pt x="2731" y="2148"/>
                </a:cubicBezTo>
                <a:cubicBezTo>
                  <a:pt x="2731" y="2156"/>
                  <a:pt x="2725" y="2162"/>
                  <a:pt x="2717" y="2162"/>
                </a:cubicBezTo>
                <a:close/>
                <a:moveTo>
                  <a:pt x="2717" y="2088"/>
                </a:moveTo>
                <a:cubicBezTo>
                  <a:pt x="2709" y="2088"/>
                  <a:pt x="2702" y="2081"/>
                  <a:pt x="2702" y="2073"/>
                </a:cubicBezTo>
                <a:cubicBezTo>
                  <a:pt x="2702" y="2064"/>
                  <a:pt x="2709" y="2057"/>
                  <a:pt x="2717" y="2057"/>
                </a:cubicBezTo>
                <a:cubicBezTo>
                  <a:pt x="2726" y="2057"/>
                  <a:pt x="2732" y="2064"/>
                  <a:pt x="2732" y="2073"/>
                </a:cubicBezTo>
                <a:cubicBezTo>
                  <a:pt x="2732" y="2081"/>
                  <a:pt x="2726" y="2088"/>
                  <a:pt x="2717" y="2088"/>
                </a:cubicBezTo>
                <a:close/>
                <a:moveTo>
                  <a:pt x="2717" y="2015"/>
                </a:moveTo>
                <a:cubicBezTo>
                  <a:pt x="2708" y="2015"/>
                  <a:pt x="2700" y="2007"/>
                  <a:pt x="2700" y="1998"/>
                </a:cubicBezTo>
                <a:cubicBezTo>
                  <a:pt x="2700" y="1988"/>
                  <a:pt x="2708" y="1981"/>
                  <a:pt x="2717" y="1981"/>
                </a:cubicBezTo>
                <a:cubicBezTo>
                  <a:pt x="2727" y="1981"/>
                  <a:pt x="2734" y="1988"/>
                  <a:pt x="2734" y="1998"/>
                </a:cubicBezTo>
                <a:cubicBezTo>
                  <a:pt x="2734" y="2007"/>
                  <a:pt x="2727" y="2015"/>
                  <a:pt x="2717" y="2015"/>
                </a:cubicBezTo>
                <a:close/>
                <a:moveTo>
                  <a:pt x="2717" y="1941"/>
                </a:moveTo>
                <a:cubicBezTo>
                  <a:pt x="2707" y="1941"/>
                  <a:pt x="2699" y="1933"/>
                  <a:pt x="2699" y="1923"/>
                </a:cubicBezTo>
                <a:cubicBezTo>
                  <a:pt x="2699" y="1913"/>
                  <a:pt x="2707" y="1904"/>
                  <a:pt x="2717" y="1904"/>
                </a:cubicBezTo>
                <a:cubicBezTo>
                  <a:pt x="2727" y="1904"/>
                  <a:pt x="2735" y="1913"/>
                  <a:pt x="2735" y="1923"/>
                </a:cubicBezTo>
                <a:cubicBezTo>
                  <a:pt x="2735" y="1933"/>
                  <a:pt x="2727" y="1941"/>
                  <a:pt x="2717" y="1941"/>
                </a:cubicBezTo>
                <a:close/>
                <a:moveTo>
                  <a:pt x="2717" y="1868"/>
                </a:moveTo>
                <a:cubicBezTo>
                  <a:pt x="2706" y="1868"/>
                  <a:pt x="2697" y="1859"/>
                  <a:pt x="2697" y="1848"/>
                </a:cubicBezTo>
                <a:cubicBezTo>
                  <a:pt x="2697" y="1837"/>
                  <a:pt x="2706" y="1828"/>
                  <a:pt x="2717" y="1828"/>
                </a:cubicBezTo>
                <a:cubicBezTo>
                  <a:pt x="2728" y="1828"/>
                  <a:pt x="2737" y="1837"/>
                  <a:pt x="2737" y="1848"/>
                </a:cubicBezTo>
                <a:cubicBezTo>
                  <a:pt x="2737" y="1859"/>
                  <a:pt x="2728" y="1868"/>
                  <a:pt x="2717" y="1868"/>
                </a:cubicBezTo>
                <a:close/>
                <a:moveTo>
                  <a:pt x="2717" y="1794"/>
                </a:moveTo>
                <a:cubicBezTo>
                  <a:pt x="2706" y="1794"/>
                  <a:pt x="2696" y="1785"/>
                  <a:pt x="2696" y="1773"/>
                </a:cubicBezTo>
                <a:cubicBezTo>
                  <a:pt x="2696" y="1761"/>
                  <a:pt x="2706" y="1751"/>
                  <a:pt x="2717" y="1751"/>
                </a:cubicBezTo>
                <a:cubicBezTo>
                  <a:pt x="2729" y="1751"/>
                  <a:pt x="2738" y="1761"/>
                  <a:pt x="2738" y="1773"/>
                </a:cubicBezTo>
                <a:cubicBezTo>
                  <a:pt x="2738" y="1785"/>
                  <a:pt x="2729" y="1794"/>
                  <a:pt x="2717" y="1794"/>
                </a:cubicBezTo>
                <a:close/>
                <a:moveTo>
                  <a:pt x="2717" y="1721"/>
                </a:moveTo>
                <a:cubicBezTo>
                  <a:pt x="2705" y="1721"/>
                  <a:pt x="2695" y="1711"/>
                  <a:pt x="2695" y="1698"/>
                </a:cubicBezTo>
                <a:cubicBezTo>
                  <a:pt x="2695" y="1685"/>
                  <a:pt x="2705" y="1675"/>
                  <a:pt x="2717" y="1675"/>
                </a:cubicBezTo>
                <a:cubicBezTo>
                  <a:pt x="2730" y="1675"/>
                  <a:pt x="2740" y="1685"/>
                  <a:pt x="2740" y="1698"/>
                </a:cubicBezTo>
                <a:cubicBezTo>
                  <a:pt x="2740" y="1711"/>
                  <a:pt x="2730" y="1721"/>
                  <a:pt x="2717" y="1721"/>
                </a:cubicBezTo>
                <a:close/>
                <a:moveTo>
                  <a:pt x="2717" y="1647"/>
                </a:moveTo>
                <a:cubicBezTo>
                  <a:pt x="2704" y="1647"/>
                  <a:pt x="2693" y="1636"/>
                  <a:pt x="2693" y="1623"/>
                </a:cubicBezTo>
                <a:cubicBezTo>
                  <a:pt x="2693" y="1610"/>
                  <a:pt x="2704" y="1599"/>
                  <a:pt x="2717" y="1599"/>
                </a:cubicBezTo>
                <a:cubicBezTo>
                  <a:pt x="2730" y="1599"/>
                  <a:pt x="2741" y="1610"/>
                  <a:pt x="2741" y="1623"/>
                </a:cubicBezTo>
                <a:cubicBezTo>
                  <a:pt x="2741" y="1636"/>
                  <a:pt x="2730" y="1647"/>
                  <a:pt x="2717" y="1647"/>
                </a:cubicBezTo>
                <a:close/>
                <a:moveTo>
                  <a:pt x="2717" y="1574"/>
                </a:moveTo>
                <a:cubicBezTo>
                  <a:pt x="2703" y="1574"/>
                  <a:pt x="2692" y="1562"/>
                  <a:pt x="2692" y="1548"/>
                </a:cubicBezTo>
                <a:cubicBezTo>
                  <a:pt x="2692" y="1534"/>
                  <a:pt x="2703" y="1523"/>
                  <a:pt x="2717" y="1523"/>
                </a:cubicBezTo>
                <a:cubicBezTo>
                  <a:pt x="2731" y="1523"/>
                  <a:pt x="2742" y="1534"/>
                  <a:pt x="2742" y="1548"/>
                </a:cubicBezTo>
                <a:cubicBezTo>
                  <a:pt x="2742" y="1562"/>
                  <a:pt x="2731" y="1574"/>
                  <a:pt x="2717" y="1574"/>
                </a:cubicBezTo>
                <a:close/>
                <a:moveTo>
                  <a:pt x="2717" y="1500"/>
                </a:moveTo>
                <a:cubicBezTo>
                  <a:pt x="2703" y="1500"/>
                  <a:pt x="2691" y="1488"/>
                  <a:pt x="2691" y="1473"/>
                </a:cubicBezTo>
                <a:cubicBezTo>
                  <a:pt x="2691" y="1458"/>
                  <a:pt x="2703" y="1446"/>
                  <a:pt x="2717" y="1446"/>
                </a:cubicBezTo>
                <a:cubicBezTo>
                  <a:pt x="2732" y="1446"/>
                  <a:pt x="2744" y="1458"/>
                  <a:pt x="2744" y="1473"/>
                </a:cubicBezTo>
                <a:cubicBezTo>
                  <a:pt x="2744" y="1488"/>
                  <a:pt x="2732" y="1500"/>
                  <a:pt x="2717" y="1500"/>
                </a:cubicBezTo>
                <a:close/>
                <a:moveTo>
                  <a:pt x="2717" y="1426"/>
                </a:moveTo>
                <a:cubicBezTo>
                  <a:pt x="2702" y="1426"/>
                  <a:pt x="2689" y="1414"/>
                  <a:pt x="2689" y="1398"/>
                </a:cubicBezTo>
                <a:cubicBezTo>
                  <a:pt x="2689" y="1382"/>
                  <a:pt x="2702" y="1370"/>
                  <a:pt x="2717" y="1370"/>
                </a:cubicBezTo>
                <a:cubicBezTo>
                  <a:pt x="2733" y="1370"/>
                  <a:pt x="2745" y="1382"/>
                  <a:pt x="2745" y="1398"/>
                </a:cubicBezTo>
                <a:cubicBezTo>
                  <a:pt x="2745" y="1414"/>
                  <a:pt x="2733" y="1426"/>
                  <a:pt x="2717" y="1426"/>
                </a:cubicBezTo>
                <a:close/>
                <a:moveTo>
                  <a:pt x="2717" y="1353"/>
                </a:moveTo>
                <a:cubicBezTo>
                  <a:pt x="2701" y="1353"/>
                  <a:pt x="2688" y="1339"/>
                  <a:pt x="2688" y="1323"/>
                </a:cubicBezTo>
                <a:cubicBezTo>
                  <a:pt x="2688" y="1307"/>
                  <a:pt x="2701" y="1294"/>
                  <a:pt x="2717" y="1294"/>
                </a:cubicBezTo>
                <a:cubicBezTo>
                  <a:pt x="2733" y="1294"/>
                  <a:pt x="2746" y="1307"/>
                  <a:pt x="2746" y="1323"/>
                </a:cubicBezTo>
                <a:cubicBezTo>
                  <a:pt x="2746" y="1339"/>
                  <a:pt x="2733" y="1353"/>
                  <a:pt x="2717" y="1353"/>
                </a:cubicBezTo>
                <a:close/>
                <a:moveTo>
                  <a:pt x="2717" y="1279"/>
                </a:moveTo>
                <a:cubicBezTo>
                  <a:pt x="2700" y="1279"/>
                  <a:pt x="2687" y="1265"/>
                  <a:pt x="2687" y="1248"/>
                </a:cubicBezTo>
                <a:cubicBezTo>
                  <a:pt x="2687" y="1231"/>
                  <a:pt x="2700" y="1217"/>
                  <a:pt x="2717" y="1217"/>
                </a:cubicBezTo>
                <a:cubicBezTo>
                  <a:pt x="2734" y="1217"/>
                  <a:pt x="2748" y="1231"/>
                  <a:pt x="2748" y="1248"/>
                </a:cubicBezTo>
                <a:cubicBezTo>
                  <a:pt x="2748" y="1265"/>
                  <a:pt x="2734" y="1279"/>
                  <a:pt x="2717" y="1279"/>
                </a:cubicBezTo>
                <a:close/>
                <a:moveTo>
                  <a:pt x="2717" y="1205"/>
                </a:moveTo>
                <a:cubicBezTo>
                  <a:pt x="2700" y="1205"/>
                  <a:pt x="2686" y="1191"/>
                  <a:pt x="2686" y="1173"/>
                </a:cubicBezTo>
                <a:cubicBezTo>
                  <a:pt x="2686" y="1156"/>
                  <a:pt x="2700" y="1141"/>
                  <a:pt x="2717" y="1141"/>
                </a:cubicBezTo>
                <a:cubicBezTo>
                  <a:pt x="2735" y="1141"/>
                  <a:pt x="2749" y="1156"/>
                  <a:pt x="2749" y="1173"/>
                </a:cubicBezTo>
                <a:cubicBezTo>
                  <a:pt x="2749" y="1191"/>
                  <a:pt x="2735" y="1205"/>
                  <a:pt x="2717" y="1205"/>
                </a:cubicBezTo>
                <a:close/>
                <a:moveTo>
                  <a:pt x="2717" y="1131"/>
                </a:moveTo>
                <a:cubicBezTo>
                  <a:pt x="2699" y="1131"/>
                  <a:pt x="2685" y="1117"/>
                  <a:pt x="2685" y="1098"/>
                </a:cubicBezTo>
                <a:cubicBezTo>
                  <a:pt x="2685" y="1080"/>
                  <a:pt x="2699" y="1065"/>
                  <a:pt x="2717" y="1065"/>
                </a:cubicBezTo>
                <a:cubicBezTo>
                  <a:pt x="2735" y="1065"/>
                  <a:pt x="2750" y="1080"/>
                  <a:pt x="2750" y="1098"/>
                </a:cubicBezTo>
                <a:cubicBezTo>
                  <a:pt x="2750" y="1117"/>
                  <a:pt x="2735" y="1131"/>
                  <a:pt x="2717" y="1131"/>
                </a:cubicBezTo>
                <a:close/>
                <a:moveTo>
                  <a:pt x="2717" y="1058"/>
                </a:moveTo>
                <a:cubicBezTo>
                  <a:pt x="2699" y="1058"/>
                  <a:pt x="2683" y="1042"/>
                  <a:pt x="2683" y="1023"/>
                </a:cubicBezTo>
                <a:cubicBezTo>
                  <a:pt x="2683" y="1004"/>
                  <a:pt x="2699" y="989"/>
                  <a:pt x="2717" y="989"/>
                </a:cubicBezTo>
                <a:cubicBezTo>
                  <a:pt x="2736" y="989"/>
                  <a:pt x="2751" y="1004"/>
                  <a:pt x="2751" y="1023"/>
                </a:cubicBezTo>
                <a:cubicBezTo>
                  <a:pt x="2751" y="1042"/>
                  <a:pt x="2736" y="1058"/>
                  <a:pt x="2717" y="1058"/>
                </a:cubicBezTo>
                <a:close/>
                <a:moveTo>
                  <a:pt x="2717" y="984"/>
                </a:moveTo>
                <a:cubicBezTo>
                  <a:pt x="2698" y="984"/>
                  <a:pt x="2682" y="968"/>
                  <a:pt x="2682" y="948"/>
                </a:cubicBezTo>
                <a:cubicBezTo>
                  <a:pt x="2682" y="929"/>
                  <a:pt x="2698" y="913"/>
                  <a:pt x="2717" y="913"/>
                </a:cubicBezTo>
                <a:cubicBezTo>
                  <a:pt x="2736" y="913"/>
                  <a:pt x="2752" y="929"/>
                  <a:pt x="2752" y="948"/>
                </a:cubicBezTo>
                <a:cubicBezTo>
                  <a:pt x="2752" y="968"/>
                  <a:pt x="2736" y="984"/>
                  <a:pt x="2717" y="984"/>
                </a:cubicBezTo>
                <a:close/>
                <a:moveTo>
                  <a:pt x="2717" y="910"/>
                </a:moveTo>
                <a:cubicBezTo>
                  <a:pt x="2697" y="910"/>
                  <a:pt x="2681" y="893"/>
                  <a:pt x="2681" y="873"/>
                </a:cubicBezTo>
                <a:cubicBezTo>
                  <a:pt x="2681" y="853"/>
                  <a:pt x="2697" y="837"/>
                  <a:pt x="2717" y="837"/>
                </a:cubicBezTo>
                <a:cubicBezTo>
                  <a:pt x="2737" y="837"/>
                  <a:pt x="2753" y="853"/>
                  <a:pt x="2753" y="873"/>
                </a:cubicBezTo>
                <a:cubicBezTo>
                  <a:pt x="2753" y="893"/>
                  <a:pt x="2737" y="910"/>
                  <a:pt x="2717" y="910"/>
                </a:cubicBezTo>
                <a:close/>
                <a:moveTo>
                  <a:pt x="2791" y="2455"/>
                </a:moveTo>
                <a:cubicBezTo>
                  <a:pt x="2787" y="2455"/>
                  <a:pt x="2784" y="2452"/>
                  <a:pt x="2784" y="2448"/>
                </a:cubicBezTo>
                <a:cubicBezTo>
                  <a:pt x="2784" y="2444"/>
                  <a:pt x="2787" y="2441"/>
                  <a:pt x="2791" y="2441"/>
                </a:cubicBezTo>
                <a:cubicBezTo>
                  <a:pt x="2795" y="2441"/>
                  <a:pt x="2798" y="2444"/>
                  <a:pt x="2798" y="2448"/>
                </a:cubicBezTo>
                <a:cubicBezTo>
                  <a:pt x="2798" y="2452"/>
                  <a:pt x="2795" y="2455"/>
                  <a:pt x="2791" y="2455"/>
                </a:cubicBezTo>
                <a:close/>
                <a:moveTo>
                  <a:pt x="2791" y="2382"/>
                </a:moveTo>
                <a:cubicBezTo>
                  <a:pt x="2786" y="2382"/>
                  <a:pt x="2782" y="2378"/>
                  <a:pt x="2782" y="2373"/>
                </a:cubicBezTo>
                <a:cubicBezTo>
                  <a:pt x="2782" y="2368"/>
                  <a:pt x="2786" y="2364"/>
                  <a:pt x="2791" y="2364"/>
                </a:cubicBezTo>
                <a:cubicBezTo>
                  <a:pt x="2796" y="2364"/>
                  <a:pt x="2800" y="2368"/>
                  <a:pt x="2800" y="2373"/>
                </a:cubicBezTo>
                <a:cubicBezTo>
                  <a:pt x="2800" y="2378"/>
                  <a:pt x="2796" y="2382"/>
                  <a:pt x="2791" y="2382"/>
                </a:cubicBezTo>
                <a:close/>
                <a:moveTo>
                  <a:pt x="2791" y="2309"/>
                </a:moveTo>
                <a:cubicBezTo>
                  <a:pt x="2785" y="2309"/>
                  <a:pt x="2780" y="2304"/>
                  <a:pt x="2780" y="2298"/>
                </a:cubicBezTo>
                <a:cubicBezTo>
                  <a:pt x="2780" y="2292"/>
                  <a:pt x="2785" y="2287"/>
                  <a:pt x="2791" y="2287"/>
                </a:cubicBezTo>
                <a:cubicBezTo>
                  <a:pt x="2797" y="2287"/>
                  <a:pt x="2802" y="2292"/>
                  <a:pt x="2802" y="2298"/>
                </a:cubicBezTo>
                <a:cubicBezTo>
                  <a:pt x="2802" y="2304"/>
                  <a:pt x="2797" y="2309"/>
                  <a:pt x="2791" y="2309"/>
                </a:cubicBezTo>
                <a:close/>
                <a:moveTo>
                  <a:pt x="2791" y="2235"/>
                </a:moveTo>
                <a:cubicBezTo>
                  <a:pt x="2784" y="2235"/>
                  <a:pt x="2779" y="2229"/>
                  <a:pt x="2779" y="2223"/>
                </a:cubicBezTo>
                <a:cubicBezTo>
                  <a:pt x="2779" y="2216"/>
                  <a:pt x="2784" y="2210"/>
                  <a:pt x="2791" y="2210"/>
                </a:cubicBezTo>
                <a:cubicBezTo>
                  <a:pt x="2798" y="2210"/>
                  <a:pt x="2803" y="2216"/>
                  <a:pt x="2803" y="2223"/>
                </a:cubicBezTo>
                <a:cubicBezTo>
                  <a:pt x="2803" y="2229"/>
                  <a:pt x="2798" y="2235"/>
                  <a:pt x="2791" y="2235"/>
                </a:cubicBezTo>
                <a:close/>
                <a:moveTo>
                  <a:pt x="2791" y="2162"/>
                </a:moveTo>
                <a:cubicBezTo>
                  <a:pt x="2784" y="2162"/>
                  <a:pt x="2777" y="2156"/>
                  <a:pt x="2777" y="2148"/>
                </a:cubicBezTo>
                <a:cubicBezTo>
                  <a:pt x="2777" y="2140"/>
                  <a:pt x="2784" y="2134"/>
                  <a:pt x="2791" y="2134"/>
                </a:cubicBezTo>
                <a:cubicBezTo>
                  <a:pt x="2799" y="2134"/>
                  <a:pt x="2805" y="2140"/>
                  <a:pt x="2805" y="2148"/>
                </a:cubicBezTo>
                <a:cubicBezTo>
                  <a:pt x="2805" y="2156"/>
                  <a:pt x="2799" y="2162"/>
                  <a:pt x="2791" y="2162"/>
                </a:cubicBezTo>
                <a:close/>
                <a:moveTo>
                  <a:pt x="2791" y="2088"/>
                </a:moveTo>
                <a:cubicBezTo>
                  <a:pt x="2783" y="2088"/>
                  <a:pt x="2776" y="2081"/>
                  <a:pt x="2776" y="2073"/>
                </a:cubicBezTo>
                <a:cubicBezTo>
                  <a:pt x="2776" y="2064"/>
                  <a:pt x="2783" y="2057"/>
                  <a:pt x="2791" y="2057"/>
                </a:cubicBezTo>
                <a:cubicBezTo>
                  <a:pt x="2799" y="2057"/>
                  <a:pt x="2806" y="2064"/>
                  <a:pt x="2806" y="2073"/>
                </a:cubicBezTo>
                <a:cubicBezTo>
                  <a:pt x="2806" y="2081"/>
                  <a:pt x="2799" y="2088"/>
                  <a:pt x="2791" y="2088"/>
                </a:cubicBezTo>
                <a:close/>
                <a:moveTo>
                  <a:pt x="2791" y="2015"/>
                </a:moveTo>
                <a:cubicBezTo>
                  <a:pt x="2782" y="2015"/>
                  <a:pt x="2774" y="2007"/>
                  <a:pt x="2774" y="1998"/>
                </a:cubicBezTo>
                <a:cubicBezTo>
                  <a:pt x="2774" y="1988"/>
                  <a:pt x="2782" y="1981"/>
                  <a:pt x="2791" y="1981"/>
                </a:cubicBezTo>
                <a:cubicBezTo>
                  <a:pt x="2800" y="1981"/>
                  <a:pt x="2808" y="1988"/>
                  <a:pt x="2808" y="1998"/>
                </a:cubicBezTo>
                <a:cubicBezTo>
                  <a:pt x="2808" y="2007"/>
                  <a:pt x="2800" y="2015"/>
                  <a:pt x="2791" y="2015"/>
                </a:cubicBezTo>
                <a:close/>
                <a:moveTo>
                  <a:pt x="2791" y="1941"/>
                </a:moveTo>
                <a:cubicBezTo>
                  <a:pt x="2781" y="1941"/>
                  <a:pt x="2773" y="1933"/>
                  <a:pt x="2773" y="1923"/>
                </a:cubicBezTo>
                <a:cubicBezTo>
                  <a:pt x="2773" y="1913"/>
                  <a:pt x="2781" y="1904"/>
                  <a:pt x="2791" y="1904"/>
                </a:cubicBezTo>
                <a:cubicBezTo>
                  <a:pt x="2801" y="1904"/>
                  <a:pt x="2809" y="1913"/>
                  <a:pt x="2809" y="1923"/>
                </a:cubicBezTo>
                <a:cubicBezTo>
                  <a:pt x="2809" y="1933"/>
                  <a:pt x="2801" y="1941"/>
                  <a:pt x="2791" y="1941"/>
                </a:cubicBezTo>
                <a:close/>
                <a:moveTo>
                  <a:pt x="2791" y="1868"/>
                </a:moveTo>
                <a:cubicBezTo>
                  <a:pt x="2780" y="1868"/>
                  <a:pt x="2771" y="1859"/>
                  <a:pt x="2771" y="1848"/>
                </a:cubicBezTo>
                <a:cubicBezTo>
                  <a:pt x="2771" y="1837"/>
                  <a:pt x="2780" y="1828"/>
                  <a:pt x="2791" y="1828"/>
                </a:cubicBezTo>
                <a:cubicBezTo>
                  <a:pt x="2802" y="1828"/>
                  <a:pt x="2811" y="1837"/>
                  <a:pt x="2811" y="1848"/>
                </a:cubicBezTo>
                <a:cubicBezTo>
                  <a:pt x="2811" y="1859"/>
                  <a:pt x="2802" y="1868"/>
                  <a:pt x="2791" y="1868"/>
                </a:cubicBezTo>
                <a:close/>
                <a:moveTo>
                  <a:pt x="2791" y="1794"/>
                </a:moveTo>
                <a:cubicBezTo>
                  <a:pt x="2779" y="1794"/>
                  <a:pt x="2770" y="1785"/>
                  <a:pt x="2770" y="1773"/>
                </a:cubicBezTo>
                <a:cubicBezTo>
                  <a:pt x="2770" y="1761"/>
                  <a:pt x="2779" y="1751"/>
                  <a:pt x="2791" y="1751"/>
                </a:cubicBezTo>
                <a:cubicBezTo>
                  <a:pt x="2803" y="1751"/>
                  <a:pt x="2812" y="1761"/>
                  <a:pt x="2812" y="1773"/>
                </a:cubicBezTo>
                <a:cubicBezTo>
                  <a:pt x="2812" y="1785"/>
                  <a:pt x="2803" y="1794"/>
                  <a:pt x="2791" y="1794"/>
                </a:cubicBezTo>
                <a:close/>
                <a:moveTo>
                  <a:pt x="2791" y="1721"/>
                </a:moveTo>
                <a:cubicBezTo>
                  <a:pt x="2779" y="1721"/>
                  <a:pt x="2769" y="1711"/>
                  <a:pt x="2769" y="1698"/>
                </a:cubicBezTo>
                <a:cubicBezTo>
                  <a:pt x="2769" y="1685"/>
                  <a:pt x="2779" y="1675"/>
                  <a:pt x="2791" y="1675"/>
                </a:cubicBezTo>
                <a:cubicBezTo>
                  <a:pt x="2804" y="1675"/>
                  <a:pt x="2814" y="1685"/>
                  <a:pt x="2814" y="1698"/>
                </a:cubicBezTo>
                <a:cubicBezTo>
                  <a:pt x="2814" y="1711"/>
                  <a:pt x="2804" y="1721"/>
                  <a:pt x="2791" y="1721"/>
                </a:cubicBezTo>
                <a:close/>
                <a:moveTo>
                  <a:pt x="2791" y="1647"/>
                </a:moveTo>
                <a:cubicBezTo>
                  <a:pt x="2778" y="1647"/>
                  <a:pt x="2767" y="1636"/>
                  <a:pt x="2767" y="1623"/>
                </a:cubicBezTo>
                <a:cubicBezTo>
                  <a:pt x="2767" y="1610"/>
                  <a:pt x="2778" y="1599"/>
                  <a:pt x="2791" y="1599"/>
                </a:cubicBezTo>
                <a:cubicBezTo>
                  <a:pt x="2804" y="1599"/>
                  <a:pt x="2815" y="1610"/>
                  <a:pt x="2815" y="1623"/>
                </a:cubicBezTo>
                <a:cubicBezTo>
                  <a:pt x="2815" y="1636"/>
                  <a:pt x="2804" y="1647"/>
                  <a:pt x="2791" y="1647"/>
                </a:cubicBezTo>
                <a:close/>
                <a:moveTo>
                  <a:pt x="2791" y="1574"/>
                </a:moveTo>
                <a:cubicBezTo>
                  <a:pt x="2777" y="1574"/>
                  <a:pt x="2766" y="1562"/>
                  <a:pt x="2766" y="1548"/>
                </a:cubicBezTo>
                <a:cubicBezTo>
                  <a:pt x="2766" y="1534"/>
                  <a:pt x="2777" y="1523"/>
                  <a:pt x="2791" y="1523"/>
                </a:cubicBezTo>
                <a:cubicBezTo>
                  <a:pt x="2805" y="1523"/>
                  <a:pt x="2816" y="1534"/>
                  <a:pt x="2816" y="1548"/>
                </a:cubicBezTo>
                <a:cubicBezTo>
                  <a:pt x="2816" y="1562"/>
                  <a:pt x="2805" y="1574"/>
                  <a:pt x="2791" y="1574"/>
                </a:cubicBezTo>
                <a:close/>
                <a:moveTo>
                  <a:pt x="2791" y="1500"/>
                </a:moveTo>
                <a:cubicBezTo>
                  <a:pt x="2776" y="1500"/>
                  <a:pt x="2764" y="1488"/>
                  <a:pt x="2764" y="1473"/>
                </a:cubicBezTo>
                <a:cubicBezTo>
                  <a:pt x="2764" y="1458"/>
                  <a:pt x="2776" y="1446"/>
                  <a:pt x="2791" y="1446"/>
                </a:cubicBezTo>
                <a:cubicBezTo>
                  <a:pt x="2806" y="1446"/>
                  <a:pt x="2818" y="1458"/>
                  <a:pt x="2818" y="1473"/>
                </a:cubicBezTo>
                <a:cubicBezTo>
                  <a:pt x="2818" y="1488"/>
                  <a:pt x="2806" y="1500"/>
                  <a:pt x="2791" y="1500"/>
                </a:cubicBezTo>
                <a:close/>
                <a:moveTo>
                  <a:pt x="2791" y="1426"/>
                </a:moveTo>
                <a:cubicBezTo>
                  <a:pt x="2776" y="1426"/>
                  <a:pt x="2763" y="1414"/>
                  <a:pt x="2763" y="1398"/>
                </a:cubicBezTo>
                <a:cubicBezTo>
                  <a:pt x="2763" y="1382"/>
                  <a:pt x="2776" y="1370"/>
                  <a:pt x="2791" y="1370"/>
                </a:cubicBezTo>
                <a:cubicBezTo>
                  <a:pt x="2806" y="1370"/>
                  <a:pt x="2819" y="1382"/>
                  <a:pt x="2819" y="1398"/>
                </a:cubicBezTo>
                <a:cubicBezTo>
                  <a:pt x="2819" y="1414"/>
                  <a:pt x="2806" y="1426"/>
                  <a:pt x="2791" y="1426"/>
                </a:cubicBezTo>
                <a:close/>
                <a:moveTo>
                  <a:pt x="2791" y="1353"/>
                </a:moveTo>
                <a:cubicBezTo>
                  <a:pt x="2775" y="1353"/>
                  <a:pt x="2762" y="1339"/>
                  <a:pt x="2762" y="1323"/>
                </a:cubicBezTo>
                <a:cubicBezTo>
                  <a:pt x="2762" y="1307"/>
                  <a:pt x="2775" y="1294"/>
                  <a:pt x="2791" y="1294"/>
                </a:cubicBezTo>
                <a:cubicBezTo>
                  <a:pt x="2807" y="1294"/>
                  <a:pt x="2820" y="1307"/>
                  <a:pt x="2820" y="1323"/>
                </a:cubicBezTo>
                <a:cubicBezTo>
                  <a:pt x="2820" y="1339"/>
                  <a:pt x="2807" y="1353"/>
                  <a:pt x="2791" y="1353"/>
                </a:cubicBezTo>
                <a:close/>
                <a:moveTo>
                  <a:pt x="2791" y="1279"/>
                </a:moveTo>
                <a:cubicBezTo>
                  <a:pt x="2774" y="1279"/>
                  <a:pt x="2761" y="1265"/>
                  <a:pt x="2761" y="1248"/>
                </a:cubicBezTo>
                <a:cubicBezTo>
                  <a:pt x="2761" y="1231"/>
                  <a:pt x="2774" y="1217"/>
                  <a:pt x="2791" y="1217"/>
                </a:cubicBezTo>
                <a:cubicBezTo>
                  <a:pt x="2808" y="1217"/>
                  <a:pt x="2821" y="1231"/>
                  <a:pt x="2821" y="1248"/>
                </a:cubicBezTo>
                <a:cubicBezTo>
                  <a:pt x="2821" y="1265"/>
                  <a:pt x="2808" y="1279"/>
                  <a:pt x="2791" y="1279"/>
                </a:cubicBezTo>
                <a:close/>
                <a:moveTo>
                  <a:pt x="2791" y="1205"/>
                </a:moveTo>
                <a:cubicBezTo>
                  <a:pt x="2774" y="1205"/>
                  <a:pt x="2760" y="1191"/>
                  <a:pt x="2760" y="1173"/>
                </a:cubicBezTo>
                <a:cubicBezTo>
                  <a:pt x="2760" y="1156"/>
                  <a:pt x="2774" y="1141"/>
                  <a:pt x="2791" y="1141"/>
                </a:cubicBezTo>
                <a:cubicBezTo>
                  <a:pt x="2809" y="1141"/>
                  <a:pt x="2823" y="1156"/>
                  <a:pt x="2823" y="1173"/>
                </a:cubicBezTo>
                <a:cubicBezTo>
                  <a:pt x="2823" y="1191"/>
                  <a:pt x="2809" y="1205"/>
                  <a:pt x="2791" y="1205"/>
                </a:cubicBezTo>
                <a:close/>
                <a:moveTo>
                  <a:pt x="2791" y="1131"/>
                </a:moveTo>
                <a:cubicBezTo>
                  <a:pt x="2773" y="1131"/>
                  <a:pt x="2759" y="1117"/>
                  <a:pt x="2759" y="1098"/>
                </a:cubicBezTo>
                <a:cubicBezTo>
                  <a:pt x="2759" y="1080"/>
                  <a:pt x="2773" y="1065"/>
                  <a:pt x="2791" y="1065"/>
                </a:cubicBezTo>
                <a:cubicBezTo>
                  <a:pt x="2809" y="1065"/>
                  <a:pt x="2824" y="1080"/>
                  <a:pt x="2824" y="1098"/>
                </a:cubicBezTo>
                <a:cubicBezTo>
                  <a:pt x="2824" y="1117"/>
                  <a:pt x="2809" y="1131"/>
                  <a:pt x="2791" y="1131"/>
                </a:cubicBezTo>
                <a:close/>
                <a:moveTo>
                  <a:pt x="2791" y="1058"/>
                </a:moveTo>
                <a:cubicBezTo>
                  <a:pt x="2772" y="1058"/>
                  <a:pt x="2757" y="1042"/>
                  <a:pt x="2757" y="1023"/>
                </a:cubicBezTo>
                <a:cubicBezTo>
                  <a:pt x="2757" y="1004"/>
                  <a:pt x="2772" y="989"/>
                  <a:pt x="2791" y="989"/>
                </a:cubicBezTo>
                <a:cubicBezTo>
                  <a:pt x="2810" y="989"/>
                  <a:pt x="2825" y="1004"/>
                  <a:pt x="2825" y="1023"/>
                </a:cubicBezTo>
                <a:cubicBezTo>
                  <a:pt x="2825" y="1042"/>
                  <a:pt x="2810" y="1058"/>
                  <a:pt x="2791" y="1058"/>
                </a:cubicBezTo>
                <a:close/>
                <a:moveTo>
                  <a:pt x="2791" y="984"/>
                </a:moveTo>
                <a:cubicBezTo>
                  <a:pt x="2772" y="984"/>
                  <a:pt x="2756" y="968"/>
                  <a:pt x="2756" y="948"/>
                </a:cubicBezTo>
                <a:cubicBezTo>
                  <a:pt x="2756" y="929"/>
                  <a:pt x="2772" y="913"/>
                  <a:pt x="2791" y="913"/>
                </a:cubicBezTo>
                <a:cubicBezTo>
                  <a:pt x="2810" y="913"/>
                  <a:pt x="2826" y="929"/>
                  <a:pt x="2826" y="948"/>
                </a:cubicBezTo>
                <a:cubicBezTo>
                  <a:pt x="2826" y="968"/>
                  <a:pt x="2810" y="984"/>
                  <a:pt x="2791" y="984"/>
                </a:cubicBezTo>
                <a:close/>
                <a:moveTo>
                  <a:pt x="2791" y="910"/>
                </a:moveTo>
                <a:cubicBezTo>
                  <a:pt x="2771" y="910"/>
                  <a:pt x="2755" y="893"/>
                  <a:pt x="2755" y="873"/>
                </a:cubicBezTo>
                <a:cubicBezTo>
                  <a:pt x="2755" y="853"/>
                  <a:pt x="2771" y="837"/>
                  <a:pt x="2791" y="837"/>
                </a:cubicBezTo>
                <a:cubicBezTo>
                  <a:pt x="2811" y="837"/>
                  <a:pt x="2827" y="853"/>
                  <a:pt x="2827" y="873"/>
                </a:cubicBezTo>
                <a:cubicBezTo>
                  <a:pt x="2827" y="893"/>
                  <a:pt x="2811" y="910"/>
                  <a:pt x="2791" y="910"/>
                </a:cubicBezTo>
                <a:close/>
                <a:moveTo>
                  <a:pt x="2865" y="2455"/>
                </a:moveTo>
                <a:cubicBezTo>
                  <a:pt x="2861" y="2455"/>
                  <a:pt x="2858" y="2452"/>
                  <a:pt x="2858" y="2448"/>
                </a:cubicBezTo>
                <a:cubicBezTo>
                  <a:pt x="2858" y="2444"/>
                  <a:pt x="2861" y="2441"/>
                  <a:pt x="2865" y="2441"/>
                </a:cubicBezTo>
                <a:cubicBezTo>
                  <a:pt x="2869" y="2441"/>
                  <a:pt x="2872" y="2444"/>
                  <a:pt x="2872" y="2448"/>
                </a:cubicBezTo>
                <a:cubicBezTo>
                  <a:pt x="2872" y="2452"/>
                  <a:pt x="2869" y="2455"/>
                  <a:pt x="2865" y="2455"/>
                </a:cubicBezTo>
                <a:close/>
                <a:moveTo>
                  <a:pt x="2865" y="2382"/>
                </a:moveTo>
                <a:cubicBezTo>
                  <a:pt x="2860" y="2382"/>
                  <a:pt x="2856" y="2378"/>
                  <a:pt x="2856" y="2373"/>
                </a:cubicBezTo>
                <a:cubicBezTo>
                  <a:pt x="2856" y="2368"/>
                  <a:pt x="2860" y="2364"/>
                  <a:pt x="2865" y="2364"/>
                </a:cubicBezTo>
                <a:cubicBezTo>
                  <a:pt x="2870" y="2364"/>
                  <a:pt x="2874" y="2368"/>
                  <a:pt x="2874" y="2373"/>
                </a:cubicBezTo>
                <a:cubicBezTo>
                  <a:pt x="2874" y="2378"/>
                  <a:pt x="2870" y="2382"/>
                  <a:pt x="2865" y="2382"/>
                </a:cubicBezTo>
                <a:close/>
                <a:moveTo>
                  <a:pt x="2865" y="2309"/>
                </a:moveTo>
                <a:cubicBezTo>
                  <a:pt x="2859" y="2309"/>
                  <a:pt x="2854" y="2304"/>
                  <a:pt x="2854" y="2298"/>
                </a:cubicBezTo>
                <a:cubicBezTo>
                  <a:pt x="2854" y="2292"/>
                  <a:pt x="2859" y="2287"/>
                  <a:pt x="2865" y="2287"/>
                </a:cubicBezTo>
                <a:cubicBezTo>
                  <a:pt x="2871" y="2287"/>
                  <a:pt x="2876" y="2292"/>
                  <a:pt x="2876" y="2298"/>
                </a:cubicBezTo>
                <a:cubicBezTo>
                  <a:pt x="2876" y="2304"/>
                  <a:pt x="2871" y="2309"/>
                  <a:pt x="2865" y="2309"/>
                </a:cubicBezTo>
                <a:close/>
                <a:moveTo>
                  <a:pt x="2865" y="2235"/>
                </a:moveTo>
                <a:cubicBezTo>
                  <a:pt x="2858" y="2235"/>
                  <a:pt x="2853" y="2229"/>
                  <a:pt x="2853" y="2223"/>
                </a:cubicBezTo>
                <a:cubicBezTo>
                  <a:pt x="2853" y="2216"/>
                  <a:pt x="2858" y="2210"/>
                  <a:pt x="2865" y="2210"/>
                </a:cubicBezTo>
                <a:cubicBezTo>
                  <a:pt x="2872" y="2210"/>
                  <a:pt x="2877" y="2216"/>
                  <a:pt x="2877" y="2223"/>
                </a:cubicBezTo>
                <a:cubicBezTo>
                  <a:pt x="2877" y="2229"/>
                  <a:pt x="2872" y="2235"/>
                  <a:pt x="2865" y="2235"/>
                </a:cubicBezTo>
                <a:close/>
                <a:moveTo>
                  <a:pt x="2865" y="2162"/>
                </a:moveTo>
                <a:cubicBezTo>
                  <a:pt x="2857" y="2162"/>
                  <a:pt x="2851" y="2156"/>
                  <a:pt x="2851" y="2148"/>
                </a:cubicBezTo>
                <a:cubicBezTo>
                  <a:pt x="2851" y="2140"/>
                  <a:pt x="2857" y="2134"/>
                  <a:pt x="2865" y="2134"/>
                </a:cubicBezTo>
                <a:cubicBezTo>
                  <a:pt x="2873" y="2134"/>
                  <a:pt x="2879" y="2140"/>
                  <a:pt x="2879" y="2148"/>
                </a:cubicBezTo>
                <a:cubicBezTo>
                  <a:pt x="2879" y="2156"/>
                  <a:pt x="2873" y="2162"/>
                  <a:pt x="2865" y="2162"/>
                </a:cubicBezTo>
                <a:close/>
                <a:moveTo>
                  <a:pt x="2865" y="2088"/>
                </a:moveTo>
                <a:cubicBezTo>
                  <a:pt x="2857" y="2088"/>
                  <a:pt x="2850" y="2081"/>
                  <a:pt x="2850" y="2073"/>
                </a:cubicBezTo>
                <a:cubicBezTo>
                  <a:pt x="2850" y="2064"/>
                  <a:pt x="2857" y="2057"/>
                  <a:pt x="2865" y="2057"/>
                </a:cubicBezTo>
                <a:cubicBezTo>
                  <a:pt x="2873" y="2057"/>
                  <a:pt x="2880" y="2064"/>
                  <a:pt x="2880" y="2073"/>
                </a:cubicBezTo>
                <a:cubicBezTo>
                  <a:pt x="2880" y="2081"/>
                  <a:pt x="2873" y="2088"/>
                  <a:pt x="2865" y="2088"/>
                </a:cubicBezTo>
                <a:close/>
                <a:moveTo>
                  <a:pt x="2865" y="2015"/>
                </a:moveTo>
                <a:cubicBezTo>
                  <a:pt x="2856" y="2015"/>
                  <a:pt x="2848" y="2007"/>
                  <a:pt x="2848" y="1998"/>
                </a:cubicBezTo>
                <a:cubicBezTo>
                  <a:pt x="2848" y="1988"/>
                  <a:pt x="2856" y="1981"/>
                  <a:pt x="2865" y="1981"/>
                </a:cubicBezTo>
                <a:cubicBezTo>
                  <a:pt x="2874" y="1981"/>
                  <a:pt x="2882" y="1988"/>
                  <a:pt x="2882" y="1998"/>
                </a:cubicBezTo>
                <a:cubicBezTo>
                  <a:pt x="2882" y="2007"/>
                  <a:pt x="2874" y="2015"/>
                  <a:pt x="2865" y="2015"/>
                </a:cubicBezTo>
                <a:close/>
                <a:moveTo>
                  <a:pt x="2865" y="1941"/>
                </a:moveTo>
                <a:cubicBezTo>
                  <a:pt x="2855" y="1941"/>
                  <a:pt x="2847" y="1933"/>
                  <a:pt x="2847" y="1923"/>
                </a:cubicBezTo>
                <a:cubicBezTo>
                  <a:pt x="2847" y="1913"/>
                  <a:pt x="2855" y="1904"/>
                  <a:pt x="2865" y="1904"/>
                </a:cubicBezTo>
                <a:cubicBezTo>
                  <a:pt x="2875" y="1904"/>
                  <a:pt x="2883" y="1913"/>
                  <a:pt x="2883" y="1923"/>
                </a:cubicBezTo>
                <a:cubicBezTo>
                  <a:pt x="2883" y="1933"/>
                  <a:pt x="2875" y="1941"/>
                  <a:pt x="2865" y="1941"/>
                </a:cubicBezTo>
                <a:close/>
                <a:moveTo>
                  <a:pt x="2865" y="1868"/>
                </a:moveTo>
                <a:cubicBezTo>
                  <a:pt x="2854" y="1868"/>
                  <a:pt x="2845" y="1859"/>
                  <a:pt x="2845" y="1848"/>
                </a:cubicBezTo>
                <a:cubicBezTo>
                  <a:pt x="2845" y="1837"/>
                  <a:pt x="2854" y="1828"/>
                  <a:pt x="2865" y="1828"/>
                </a:cubicBezTo>
                <a:cubicBezTo>
                  <a:pt x="2876" y="1828"/>
                  <a:pt x="2885" y="1837"/>
                  <a:pt x="2885" y="1848"/>
                </a:cubicBezTo>
                <a:cubicBezTo>
                  <a:pt x="2885" y="1859"/>
                  <a:pt x="2876" y="1868"/>
                  <a:pt x="2865" y="1868"/>
                </a:cubicBezTo>
                <a:close/>
                <a:moveTo>
                  <a:pt x="2865" y="1794"/>
                </a:moveTo>
                <a:cubicBezTo>
                  <a:pt x="2853" y="1794"/>
                  <a:pt x="2844" y="1785"/>
                  <a:pt x="2844" y="1773"/>
                </a:cubicBezTo>
                <a:cubicBezTo>
                  <a:pt x="2844" y="1761"/>
                  <a:pt x="2853" y="1751"/>
                  <a:pt x="2865" y="1751"/>
                </a:cubicBezTo>
                <a:cubicBezTo>
                  <a:pt x="2877" y="1751"/>
                  <a:pt x="2886" y="1761"/>
                  <a:pt x="2886" y="1773"/>
                </a:cubicBezTo>
                <a:cubicBezTo>
                  <a:pt x="2886" y="1785"/>
                  <a:pt x="2877" y="1794"/>
                  <a:pt x="2865" y="1794"/>
                </a:cubicBezTo>
                <a:close/>
                <a:moveTo>
                  <a:pt x="2865" y="1721"/>
                </a:moveTo>
                <a:cubicBezTo>
                  <a:pt x="2853" y="1721"/>
                  <a:pt x="2842" y="1711"/>
                  <a:pt x="2842" y="1698"/>
                </a:cubicBezTo>
                <a:cubicBezTo>
                  <a:pt x="2842" y="1685"/>
                  <a:pt x="2853" y="1675"/>
                  <a:pt x="2865" y="1675"/>
                </a:cubicBezTo>
                <a:cubicBezTo>
                  <a:pt x="2877" y="1675"/>
                  <a:pt x="2888" y="1685"/>
                  <a:pt x="2888" y="1698"/>
                </a:cubicBezTo>
                <a:cubicBezTo>
                  <a:pt x="2888" y="1711"/>
                  <a:pt x="2877" y="1721"/>
                  <a:pt x="2865" y="1721"/>
                </a:cubicBezTo>
                <a:close/>
                <a:moveTo>
                  <a:pt x="2865" y="1647"/>
                </a:moveTo>
                <a:cubicBezTo>
                  <a:pt x="2852" y="1647"/>
                  <a:pt x="2841" y="1636"/>
                  <a:pt x="2841" y="1623"/>
                </a:cubicBezTo>
                <a:cubicBezTo>
                  <a:pt x="2841" y="1610"/>
                  <a:pt x="2852" y="1599"/>
                  <a:pt x="2865" y="1599"/>
                </a:cubicBezTo>
                <a:cubicBezTo>
                  <a:pt x="2878" y="1599"/>
                  <a:pt x="2889" y="1610"/>
                  <a:pt x="2889" y="1623"/>
                </a:cubicBezTo>
                <a:cubicBezTo>
                  <a:pt x="2889" y="1636"/>
                  <a:pt x="2878" y="1647"/>
                  <a:pt x="2865" y="1647"/>
                </a:cubicBezTo>
                <a:close/>
                <a:moveTo>
                  <a:pt x="2865" y="1574"/>
                </a:moveTo>
                <a:cubicBezTo>
                  <a:pt x="2851" y="1574"/>
                  <a:pt x="2840" y="1562"/>
                  <a:pt x="2840" y="1548"/>
                </a:cubicBezTo>
                <a:cubicBezTo>
                  <a:pt x="2840" y="1534"/>
                  <a:pt x="2851" y="1523"/>
                  <a:pt x="2865" y="1523"/>
                </a:cubicBezTo>
                <a:cubicBezTo>
                  <a:pt x="2879" y="1523"/>
                  <a:pt x="2890" y="1534"/>
                  <a:pt x="2890" y="1548"/>
                </a:cubicBezTo>
                <a:cubicBezTo>
                  <a:pt x="2890" y="1562"/>
                  <a:pt x="2879" y="1574"/>
                  <a:pt x="2865" y="1574"/>
                </a:cubicBezTo>
                <a:close/>
                <a:moveTo>
                  <a:pt x="2865" y="1500"/>
                </a:moveTo>
                <a:cubicBezTo>
                  <a:pt x="2850" y="1500"/>
                  <a:pt x="2838" y="1488"/>
                  <a:pt x="2838" y="1473"/>
                </a:cubicBezTo>
                <a:cubicBezTo>
                  <a:pt x="2838" y="1458"/>
                  <a:pt x="2850" y="1446"/>
                  <a:pt x="2865" y="1446"/>
                </a:cubicBezTo>
                <a:cubicBezTo>
                  <a:pt x="2880" y="1446"/>
                  <a:pt x="2892" y="1458"/>
                  <a:pt x="2892" y="1473"/>
                </a:cubicBezTo>
                <a:cubicBezTo>
                  <a:pt x="2892" y="1488"/>
                  <a:pt x="2880" y="1500"/>
                  <a:pt x="2865" y="1500"/>
                </a:cubicBezTo>
                <a:close/>
                <a:moveTo>
                  <a:pt x="2865" y="1426"/>
                </a:moveTo>
                <a:cubicBezTo>
                  <a:pt x="2850" y="1426"/>
                  <a:pt x="2837" y="1414"/>
                  <a:pt x="2837" y="1398"/>
                </a:cubicBezTo>
                <a:cubicBezTo>
                  <a:pt x="2837" y="1382"/>
                  <a:pt x="2850" y="1370"/>
                  <a:pt x="2865" y="1370"/>
                </a:cubicBezTo>
                <a:cubicBezTo>
                  <a:pt x="2880" y="1370"/>
                  <a:pt x="2893" y="1382"/>
                  <a:pt x="2893" y="1398"/>
                </a:cubicBezTo>
                <a:cubicBezTo>
                  <a:pt x="2893" y="1414"/>
                  <a:pt x="2880" y="1426"/>
                  <a:pt x="2865" y="1426"/>
                </a:cubicBezTo>
                <a:close/>
                <a:moveTo>
                  <a:pt x="2865" y="1353"/>
                </a:moveTo>
                <a:cubicBezTo>
                  <a:pt x="2849" y="1353"/>
                  <a:pt x="2836" y="1339"/>
                  <a:pt x="2836" y="1323"/>
                </a:cubicBezTo>
                <a:cubicBezTo>
                  <a:pt x="2836" y="1307"/>
                  <a:pt x="2849" y="1294"/>
                  <a:pt x="2865" y="1294"/>
                </a:cubicBezTo>
                <a:cubicBezTo>
                  <a:pt x="2881" y="1294"/>
                  <a:pt x="2894" y="1307"/>
                  <a:pt x="2894" y="1323"/>
                </a:cubicBezTo>
                <a:cubicBezTo>
                  <a:pt x="2894" y="1339"/>
                  <a:pt x="2881" y="1353"/>
                  <a:pt x="2865" y="1353"/>
                </a:cubicBezTo>
                <a:close/>
                <a:moveTo>
                  <a:pt x="2865" y="1279"/>
                </a:moveTo>
                <a:cubicBezTo>
                  <a:pt x="2848" y="1279"/>
                  <a:pt x="2835" y="1265"/>
                  <a:pt x="2835" y="1248"/>
                </a:cubicBezTo>
                <a:cubicBezTo>
                  <a:pt x="2835" y="1231"/>
                  <a:pt x="2848" y="1217"/>
                  <a:pt x="2865" y="1217"/>
                </a:cubicBezTo>
                <a:cubicBezTo>
                  <a:pt x="2882" y="1217"/>
                  <a:pt x="2895" y="1231"/>
                  <a:pt x="2895" y="1248"/>
                </a:cubicBezTo>
                <a:cubicBezTo>
                  <a:pt x="2895" y="1265"/>
                  <a:pt x="2882" y="1279"/>
                  <a:pt x="2865" y="1279"/>
                </a:cubicBezTo>
                <a:close/>
                <a:moveTo>
                  <a:pt x="2865" y="1205"/>
                </a:moveTo>
                <a:cubicBezTo>
                  <a:pt x="2848" y="1205"/>
                  <a:pt x="2834" y="1191"/>
                  <a:pt x="2834" y="1173"/>
                </a:cubicBezTo>
                <a:cubicBezTo>
                  <a:pt x="2834" y="1156"/>
                  <a:pt x="2848" y="1141"/>
                  <a:pt x="2865" y="1141"/>
                </a:cubicBezTo>
                <a:cubicBezTo>
                  <a:pt x="2882" y="1141"/>
                  <a:pt x="2897" y="1156"/>
                  <a:pt x="2897" y="1173"/>
                </a:cubicBezTo>
                <a:cubicBezTo>
                  <a:pt x="2897" y="1191"/>
                  <a:pt x="2882" y="1205"/>
                  <a:pt x="2865" y="1205"/>
                </a:cubicBezTo>
                <a:close/>
                <a:moveTo>
                  <a:pt x="2865" y="1131"/>
                </a:moveTo>
                <a:cubicBezTo>
                  <a:pt x="2847" y="1131"/>
                  <a:pt x="2832" y="1117"/>
                  <a:pt x="2832" y="1098"/>
                </a:cubicBezTo>
                <a:cubicBezTo>
                  <a:pt x="2832" y="1080"/>
                  <a:pt x="2847" y="1065"/>
                  <a:pt x="2865" y="1065"/>
                </a:cubicBezTo>
                <a:cubicBezTo>
                  <a:pt x="2883" y="1065"/>
                  <a:pt x="2898" y="1080"/>
                  <a:pt x="2898" y="1098"/>
                </a:cubicBezTo>
                <a:cubicBezTo>
                  <a:pt x="2898" y="1117"/>
                  <a:pt x="2883" y="1131"/>
                  <a:pt x="2865" y="1131"/>
                </a:cubicBezTo>
                <a:close/>
                <a:moveTo>
                  <a:pt x="2865" y="1058"/>
                </a:moveTo>
                <a:cubicBezTo>
                  <a:pt x="2846" y="1058"/>
                  <a:pt x="2831" y="1042"/>
                  <a:pt x="2831" y="1023"/>
                </a:cubicBezTo>
                <a:cubicBezTo>
                  <a:pt x="2831" y="1004"/>
                  <a:pt x="2846" y="989"/>
                  <a:pt x="2865" y="989"/>
                </a:cubicBezTo>
                <a:cubicBezTo>
                  <a:pt x="2884" y="989"/>
                  <a:pt x="2899" y="1004"/>
                  <a:pt x="2899" y="1023"/>
                </a:cubicBezTo>
                <a:cubicBezTo>
                  <a:pt x="2899" y="1042"/>
                  <a:pt x="2884" y="1058"/>
                  <a:pt x="2865" y="1058"/>
                </a:cubicBezTo>
                <a:close/>
                <a:moveTo>
                  <a:pt x="2865" y="984"/>
                </a:moveTo>
                <a:cubicBezTo>
                  <a:pt x="2846" y="984"/>
                  <a:pt x="2830" y="968"/>
                  <a:pt x="2830" y="948"/>
                </a:cubicBezTo>
                <a:cubicBezTo>
                  <a:pt x="2830" y="929"/>
                  <a:pt x="2846" y="913"/>
                  <a:pt x="2865" y="913"/>
                </a:cubicBezTo>
                <a:cubicBezTo>
                  <a:pt x="2884" y="913"/>
                  <a:pt x="2900" y="929"/>
                  <a:pt x="2900" y="948"/>
                </a:cubicBezTo>
                <a:cubicBezTo>
                  <a:pt x="2900" y="968"/>
                  <a:pt x="2884" y="984"/>
                  <a:pt x="2865" y="984"/>
                </a:cubicBezTo>
                <a:close/>
                <a:moveTo>
                  <a:pt x="2865" y="910"/>
                </a:moveTo>
                <a:cubicBezTo>
                  <a:pt x="2845" y="910"/>
                  <a:pt x="2829" y="893"/>
                  <a:pt x="2829" y="873"/>
                </a:cubicBezTo>
                <a:cubicBezTo>
                  <a:pt x="2829" y="853"/>
                  <a:pt x="2845" y="837"/>
                  <a:pt x="2865" y="837"/>
                </a:cubicBezTo>
                <a:cubicBezTo>
                  <a:pt x="2885" y="837"/>
                  <a:pt x="2901" y="853"/>
                  <a:pt x="2901" y="873"/>
                </a:cubicBezTo>
                <a:cubicBezTo>
                  <a:pt x="2901" y="893"/>
                  <a:pt x="2885" y="910"/>
                  <a:pt x="2865" y="910"/>
                </a:cubicBezTo>
                <a:close/>
                <a:moveTo>
                  <a:pt x="2939" y="2455"/>
                </a:moveTo>
                <a:cubicBezTo>
                  <a:pt x="2935" y="2455"/>
                  <a:pt x="2932" y="2452"/>
                  <a:pt x="2932" y="2448"/>
                </a:cubicBezTo>
                <a:cubicBezTo>
                  <a:pt x="2932" y="2444"/>
                  <a:pt x="2935" y="2441"/>
                  <a:pt x="2939" y="2441"/>
                </a:cubicBezTo>
                <a:cubicBezTo>
                  <a:pt x="2943" y="2441"/>
                  <a:pt x="2946" y="2444"/>
                  <a:pt x="2946" y="2448"/>
                </a:cubicBezTo>
                <a:cubicBezTo>
                  <a:pt x="2946" y="2452"/>
                  <a:pt x="2943" y="2455"/>
                  <a:pt x="2939" y="2455"/>
                </a:cubicBezTo>
                <a:close/>
                <a:moveTo>
                  <a:pt x="2939" y="2382"/>
                </a:moveTo>
                <a:cubicBezTo>
                  <a:pt x="2934" y="2382"/>
                  <a:pt x="2930" y="2378"/>
                  <a:pt x="2930" y="2373"/>
                </a:cubicBezTo>
                <a:cubicBezTo>
                  <a:pt x="2930" y="2368"/>
                  <a:pt x="2934" y="2364"/>
                  <a:pt x="2939" y="2364"/>
                </a:cubicBezTo>
                <a:cubicBezTo>
                  <a:pt x="2944" y="2364"/>
                  <a:pt x="2948" y="2368"/>
                  <a:pt x="2948" y="2373"/>
                </a:cubicBezTo>
                <a:cubicBezTo>
                  <a:pt x="2948" y="2378"/>
                  <a:pt x="2944" y="2382"/>
                  <a:pt x="2939" y="2382"/>
                </a:cubicBezTo>
                <a:close/>
                <a:moveTo>
                  <a:pt x="2939" y="2309"/>
                </a:moveTo>
                <a:cubicBezTo>
                  <a:pt x="2933" y="2309"/>
                  <a:pt x="2928" y="2304"/>
                  <a:pt x="2928" y="2298"/>
                </a:cubicBezTo>
                <a:cubicBezTo>
                  <a:pt x="2928" y="2292"/>
                  <a:pt x="2933" y="2287"/>
                  <a:pt x="2939" y="2287"/>
                </a:cubicBezTo>
                <a:cubicBezTo>
                  <a:pt x="2945" y="2287"/>
                  <a:pt x="2950" y="2292"/>
                  <a:pt x="2950" y="2298"/>
                </a:cubicBezTo>
                <a:cubicBezTo>
                  <a:pt x="2950" y="2304"/>
                  <a:pt x="2945" y="2309"/>
                  <a:pt x="2939" y="2309"/>
                </a:cubicBezTo>
                <a:close/>
                <a:moveTo>
                  <a:pt x="2939" y="2235"/>
                </a:moveTo>
                <a:cubicBezTo>
                  <a:pt x="2932" y="2235"/>
                  <a:pt x="2927" y="2229"/>
                  <a:pt x="2927" y="2223"/>
                </a:cubicBezTo>
                <a:cubicBezTo>
                  <a:pt x="2927" y="2216"/>
                  <a:pt x="2932" y="2210"/>
                  <a:pt x="2939" y="2210"/>
                </a:cubicBezTo>
                <a:cubicBezTo>
                  <a:pt x="2946" y="2210"/>
                  <a:pt x="2951" y="2216"/>
                  <a:pt x="2951" y="2223"/>
                </a:cubicBezTo>
                <a:cubicBezTo>
                  <a:pt x="2951" y="2229"/>
                  <a:pt x="2946" y="2235"/>
                  <a:pt x="2939" y="2235"/>
                </a:cubicBezTo>
                <a:close/>
                <a:moveTo>
                  <a:pt x="2939" y="2162"/>
                </a:moveTo>
                <a:cubicBezTo>
                  <a:pt x="2931" y="2162"/>
                  <a:pt x="2925" y="2156"/>
                  <a:pt x="2925" y="2148"/>
                </a:cubicBezTo>
                <a:cubicBezTo>
                  <a:pt x="2925" y="2140"/>
                  <a:pt x="2931" y="2134"/>
                  <a:pt x="2939" y="2134"/>
                </a:cubicBezTo>
                <a:cubicBezTo>
                  <a:pt x="2947" y="2134"/>
                  <a:pt x="2953" y="2140"/>
                  <a:pt x="2953" y="2148"/>
                </a:cubicBezTo>
                <a:cubicBezTo>
                  <a:pt x="2953" y="2156"/>
                  <a:pt x="2947" y="2162"/>
                  <a:pt x="2939" y="2162"/>
                </a:cubicBezTo>
                <a:close/>
                <a:moveTo>
                  <a:pt x="2939" y="2088"/>
                </a:moveTo>
                <a:cubicBezTo>
                  <a:pt x="2931" y="2088"/>
                  <a:pt x="2924" y="2081"/>
                  <a:pt x="2924" y="2073"/>
                </a:cubicBezTo>
                <a:cubicBezTo>
                  <a:pt x="2924" y="2064"/>
                  <a:pt x="2931" y="2057"/>
                  <a:pt x="2939" y="2057"/>
                </a:cubicBezTo>
                <a:cubicBezTo>
                  <a:pt x="2947" y="2057"/>
                  <a:pt x="2954" y="2064"/>
                  <a:pt x="2954" y="2073"/>
                </a:cubicBezTo>
                <a:cubicBezTo>
                  <a:pt x="2954" y="2081"/>
                  <a:pt x="2947" y="2088"/>
                  <a:pt x="2939" y="2088"/>
                </a:cubicBezTo>
                <a:close/>
                <a:moveTo>
                  <a:pt x="2939" y="2015"/>
                </a:moveTo>
                <a:cubicBezTo>
                  <a:pt x="2930" y="2015"/>
                  <a:pt x="2922" y="2007"/>
                  <a:pt x="2922" y="1998"/>
                </a:cubicBezTo>
                <a:cubicBezTo>
                  <a:pt x="2922" y="1988"/>
                  <a:pt x="2930" y="1981"/>
                  <a:pt x="2939" y="1981"/>
                </a:cubicBezTo>
                <a:cubicBezTo>
                  <a:pt x="2948" y="1981"/>
                  <a:pt x="2956" y="1988"/>
                  <a:pt x="2956" y="1998"/>
                </a:cubicBezTo>
                <a:cubicBezTo>
                  <a:pt x="2956" y="2007"/>
                  <a:pt x="2948" y="2015"/>
                  <a:pt x="2939" y="2015"/>
                </a:cubicBezTo>
                <a:close/>
                <a:moveTo>
                  <a:pt x="2939" y="1941"/>
                </a:moveTo>
                <a:cubicBezTo>
                  <a:pt x="2929" y="1941"/>
                  <a:pt x="2921" y="1933"/>
                  <a:pt x="2921" y="1923"/>
                </a:cubicBezTo>
                <a:cubicBezTo>
                  <a:pt x="2921" y="1913"/>
                  <a:pt x="2929" y="1904"/>
                  <a:pt x="2939" y="1904"/>
                </a:cubicBezTo>
                <a:cubicBezTo>
                  <a:pt x="2949" y="1904"/>
                  <a:pt x="2957" y="1913"/>
                  <a:pt x="2957" y="1923"/>
                </a:cubicBezTo>
                <a:cubicBezTo>
                  <a:pt x="2957" y="1933"/>
                  <a:pt x="2949" y="1941"/>
                  <a:pt x="2939" y="1941"/>
                </a:cubicBezTo>
                <a:close/>
                <a:moveTo>
                  <a:pt x="2939" y="1868"/>
                </a:moveTo>
                <a:cubicBezTo>
                  <a:pt x="2928" y="1868"/>
                  <a:pt x="2919" y="1859"/>
                  <a:pt x="2919" y="1848"/>
                </a:cubicBezTo>
                <a:cubicBezTo>
                  <a:pt x="2919" y="1837"/>
                  <a:pt x="2928" y="1828"/>
                  <a:pt x="2939" y="1828"/>
                </a:cubicBezTo>
                <a:cubicBezTo>
                  <a:pt x="2950" y="1828"/>
                  <a:pt x="2959" y="1837"/>
                  <a:pt x="2959" y="1848"/>
                </a:cubicBezTo>
                <a:cubicBezTo>
                  <a:pt x="2959" y="1859"/>
                  <a:pt x="2950" y="1868"/>
                  <a:pt x="2939" y="1868"/>
                </a:cubicBezTo>
                <a:close/>
                <a:moveTo>
                  <a:pt x="2939" y="1794"/>
                </a:moveTo>
                <a:cubicBezTo>
                  <a:pt x="2927" y="1794"/>
                  <a:pt x="2918" y="1785"/>
                  <a:pt x="2918" y="1773"/>
                </a:cubicBezTo>
                <a:cubicBezTo>
                  <a:pt x="2918" y="1761"/>
                  <a:pt x="2927" y="1751"/>
                  <a:pt x="2939" y="1751"/>
                </a:cubicBezTo>
                <a:cubicBezTo>
                  <a:pt x="2951" y="1751"/>
                  <a:pt x="2960" y="1761"/>
                  <a:pt x="2960" y="1773"/>
                </a:cubicBezTo>
                <a:cubicBezTo>
                  <a:pt x="2960" y="1785"/>
                  <a:pt x="2951" y="1794"/>
                  <a:pt x="2939" y="1794"/>
                </a:cubicBezTo>
                <a:close/>
                <a:moveTo>
                  <a:pt x="2939" y="1721"/>
                </a:moveTo>
                <a:cubicBezTo>
                  <a:pt x="2927" y="1721"/>
                  <a:pt x="2916" y="1711"/>
                  <a:pt x="2916" y="1698"/>
                </a:cubicBezTo>
                <a:cubicBezTo>
                  <a:pt x="2916" y="1685"/>
                  <a:pt x="2927" y="1675"/>
                  <a:pt x="2939" y="1675"/>
                </a:cubicBezTo>
                <a:cubicBezTo>
                  <a:pt x="2951" y="1675"/>
                  <a:pt x="2961" y="1685"/>
                  <a:pt x="2961" y="1698"/>
                </a:cubicBezTo>
                <a:cubicBezTo>
                  <a:pt x="2961" y="1711"/>
                  <a:pt x="2951" y="1721"/>
                  <a:pt x="2939" y="1721"/>
                </a:cubicBezTo>
                <a:close/>
                <a:moveTo>
                  <a:pt x="2939" y="1647"/>
                </a:moveTo>
                <a:cubicBezTo>
                  <a:pt x="2926" y="1647"/>
                  <a:pt x="2915" y="1636"/>
                  <a:pt x="2915" y="1623"/>
                </a:cubicBezTo>
                <a:cubicBezTo>
                  <a:pt x="2915" y="1610"/>
                  <a:pt x="2926" y="1599"/>
                  <a:pt x="2939" y="1599"/>
                </a:cubicBezTo>
                <a:cubicBezTo>
                  <a:pt x="2952" y="1599"/>
                  <a:pt x="2963" y="1610"/>
                  <a:pt x="2963" y="1623"/>
                </a:cubicBezTo>
                <a:cubicBezTo>
                  <a:pt x="2963" y="1636"/>
                  <a:pt x="2952" y="1647"/>
                  <a:pt x="2939" y="1647"/>
                </a:cubicBezTo>
                <a:close/>
                <a:moveTo>
                  <a:pt x="2939" y="1574"/>
                </a:moveTo>
                <a:cubicBezTo>
                  <a:pt x="2925" y="1574"/>
                  <a:pt x="2914" y="1562"/>
                  <a:pt x="2914" y="1548"/>
                </a:cubicBezTo>
                <a:cubicBezTo>
                  <a:pt x="2914" y="1534"/>
                  <a:pt x="2925" y="1523"/>
                  <a:pt x="2939" y="1523"/>
                </a:cubicBezTo>
                <a:cubicBezTo>
                  <a:pt x="2953" y="1523"/>
                  <a:pt x="2964" y="1534"/>
                  <a:pt x="2964" y="1548"/>
                </a:cubicBezTo>
                <a:cubicBezTo>
                  <a:pt x="2964" y="1562"/>
                  <a:pt x="2953" y="1574"/>
                  <a:pt x="2939" y="1574"/>
                </a:cubicBezTo>
                <a:close/>
                <a:moveTo>
                  <a:pt x="2939" y="1500"/>
                </a:moveTo>
                <a:cubicBezTo>
                  <a:pt x="2924" y="1500"/>
                  <a:pt x="2912" y="1488"/>
                  <a:pt x="2912" y="1473"/>
                </a:cubicBezTo>
                <a:cubicBezTo>
                  <a:pt x="2912" y="1458"/>
                  <a:pt x="2924" y="1446"/>
                  <a:pt x="2939" y="1446"/>
                </a:cubicBezTo>
                <a:cubicBezTo>
                  <a:pt x="2954" y="1446"/>
                  <a:pt x="2966" y="1458"/>
                  <a:pt x="2966" y="1473"/>
                </a:cubicBezTo>
                <a:cubicBezTo>
                  <a:pt x="2966" y="1488"/>
                  <a:pt x="2954" y="1500"/>
                  <a:pt x="2939" y="1500"/>
                </a:cubicBezTo>
                <a:close/>
                <a:moveTo>
                  <a:pt x="2939" y="1426"/>
                </a:moveTo>
                <a:cubicBezTo>
                  <a:pt x="2924" y="1426"/>
                  <a:pt x="2911" y="1414"/>
                  <a:pt x="2911" y="1398"/>
                </a:cubicBezTo>
                <a:cubicBezTo>
                  <a:pt x="2911" y="1382"/>
                  <a:pt x="2924" y="1370"/>
                  <a:pt x="2939" y="1370"/>
                </a:cubicBezTo>
                <a:cubicBezTo>
                  <a:pt x="2954" y="1370"/>
                  <a:pt x="2967" y="1382"/>
                  <a:pt x="2967" y="1398"/>
                </a:cubicBezTo>
                <a:cubicBezTo>
                  <a:pt x="2967" y="1414"/>
                  <a:pt x="2954" y="1426"/>
                  <a:pt x="2939" y="1426"/>
                </a:cubicBezTo>
                <a:close/>
                <a:moveTo>
                  <a:pt x="2939" y="1353"/>
                </a:moveTo>
                <a:cubicBezTo>
                  <a:pt x="2923" y="1353"/>
                  <a:pt x="2910" y="1339"/>
                  <a:pt x="2910" y="1323"/>
                </a:cubicBezTo>
                <a:cubicBezTo>
                  <a:pt x="2910" y="1307"/>
                  <a:pt x="2923" y="1294"/>
                  <a:pt x="2939" y="1294"/>
                </a:cubicBezTo>
                <a:cubicBezTo>
                  <a:pt x="2955" y="1294"/>
                  <a:pt x="2968" y="1307"/>
                  <a:pt x="2968" y="1323"/>
                </a:cubicBezTo>
                <a:cubicBezTo>
                  <a:pt x="2968" y="1339"/>
                  <a:pt x="2955" y="1353"/>
                  <a:pt x="2939" y="1353"/>
                </a:cubicBezTo>
                <a:close/>
                <a:moveTo>
                  <a:pt x="2939" y="1279"/>
                </a:moveTo>
                <a:cubicBezTo>
                  <a:pt x="2922" y="1279"/>
                  <a:pt x="2909" y="1265"/>
                  <a:pt x="2909" y="1248"/>
                </a:cubicBezTo>
                <a:cubicBezTo>
                  <a:pt x="2909" y="1231"/>
                  <a:pt x="2922" y="1217"/>
                  <a:pt x="2939" y="1217"/>
                </a:cubicBezTo>
                <a:cubicBezTo>
                  <a:pt x="2956" y="1217"/>
                  <a:pt x="2969" y="1231"/>
                  <a:pt x="2969" y="1248"/>
                </a:cubicBezTo>
                <a:cubicBezTo>
                  <a:pt x="2969" y="1265"/>
                  <a:pt x="2956" y="1279"/>
                  <a:pt x="2939" y="1279"/>
                </a:cubicBezTo>
                <a:close/>
                <a:moveTo>
                  <a:pt x="2939" y="1205"/>
                </a:moveTo>
                <a:cubicBezTo>
                  <a:pt x="2921" y="1205"/>
                  <a:pt x="2907" y="1191"/>
                  <a:pt x="2907" y="1173"/>
                </a:cubicBezTo>
                <a:cubicBezTo>
                  <a:pt x="2907" y="1156"/>
                  <a:pt x="2921" y="1141"/>
                  <a:pt x="2939" y="1141"/>
                </a:cubicBezTo>
                <a:cubicBezTo>
                  <a:pt x="2956" y="1141"/>
                  <a:pt x="2970" y="1156"/>
                  <a:pt x="2970" y="1173"/>
                </a:cubicBezTo>
                <a:cubicBezTo>
                  <a:pt x="2970" y="1191"/>
                  <a:pt x="2956" y="1205"/>
                  <a:pt x="2939" y="1205"/>
                </a:cubicBezTo>
                <a:close/>
                <a:moveTo>
                  <a:pt x="2939" y="1131"/>
                </a:moveTo>
                <a:cubicBezTo>
                  <a:pt x="2921" y="1131"/>
                  <a:pt x="2906" y="1117"/>
                  <a:pt x="2906" y="1098"/>
                </a:cubicBezTo>
                <a:cubicBezTo>
                  <a:pt x="2906" y="1080"/>
                  <a:pt x="2921" y="1065"/>
                  <a:pt x="2939" y="1065"/>
                </a:cubicBezTo>
                <a:cubicBezTo>
                  <a:pt x="2957" y="1065"/>
                  <a:pt x="2971" y="1080"/>
                  <a:pt x="2971" y="1098"/>
                </a:cubicBezTo>
                <a:cubicBezTo>
                  <a:pt x="2971" y="1117"/>
                  <a:pt x="2957" y="1131"/>
                  <a:pt x="2939" y="1131"/>
                </a:cubicBezTo>
                <a:close/>
                <a:moveTo>
                  <a:pt x="2939" y="1058"/>
                </a:moveTo>
                <a:cubicBezTo>
                  <a:pt x="2920" y="1058"/>
                  <a:pt x="2905" y="1042"/>
                  <a:pt x="2905" y="1023"/>
                </a:cubicBezTo>
                <a:cubicBezTo>
                  <a:pt x="2905" y="1004"/>
                  <a:pt x="2920" y="989"/>
                  <a:pt x="2939" y="989"/>
                </a:cubicBezTo>
                <a:cubicBezTo>
                  <a:pt x="2958" y="989"/>
                  <a:pt x="2973" y="1004"/>
                  <a:pt x="2973" y="1023"/>
                </a:cubicBezTo>
                <a:cubicBezTo>
                  <a:pt x="2973" y="1042"/>
                  <a:pt x="2958" y="1058"/>
                  <a:pt x="2939" y="1058"/>
                </a:cubicBezTo>
                <a:close/>
                <a:moveTo>
                  <a:pt x="2939" y="984"/>
                </a:moveTo>
                <a:cubicBezTo>
                  <a:pt x="2920" y="984"/>
                  <a:pt x="2904" y="968"/>
                  <a:pt x="2904" y="948"/>
                </a:cubicBezTo>
                <a:cubicBezTo>
                  <a:pt x="2904" y="929"/>
                  <a:pt x="2920" y="913"/>
                  <a:pt x="2939" y="913"/>
                </a:cubicBezTo>
                <a:cubicBezTo>
                  <a:pt x="2958" y="913"/>
                  <a:pt x="2974" y="929"/>
                  <a:pt x="2974" y="948"/>
                </a:cubicBezTo>
                <a:cubicBezTo>
                  <a:pt x="2974" y="968"/>
                  <a:pt x="2958" y="984"/>
                  <a:pt x="2939" y="984"/>
                </a:cubicBezTo>
                <a:close/>
                <a:moveTo>
                  <a:pt x="2939" y="910"/>
                </a:moveTo>
                <a:cubicBezTo>
                  <a:pt x="2919" y="910"/>
                  <a:pt x="2903" y="893"/>
                  <a:pt x="2903" y="873"/>
                </a:cubicBezTo>
                <a:cubicBezTo>
                  <a:pt x="2903" y="853"/>
                  <a:pt x="2919" y="837"/>
                  <a:pt x="2939" y="837"/>
                </a:cubicBezTo>
                <a:cubicBezTo>
                  <a:pt x="2959" y="837"/>
                  <a:pt x="2975" y="853"/>
                  <a:pt x="2975" y="873"/>
                </a:cubicBezTo>
                <a:cubicBezTo>
                  <a:pt x="2975" y="893"/>
                  <a:pt x="2959" y="910"/>
                  <a:pt x="2939" y="910"/>
                </a:cubicBezTo>
                <a:close/>
                <a:moveTo>
                  <a:pt x="3013" y="2455"/>
                </a:moveTo>
                <a:cubicBezTo>
                  <a:pt x="3009" y="2455"/>
                  <a:pt x="3006" y="2452"/>
                  <a:pt x="3006" y="2448"/>
                </a:cubicBezTo>
                <a:cubicBezTo>
                  <a:pt x="3006" y="2444"/>
                  <a:pt x="3009" y="2441"/>
                  <a:pt x="3013" y="2441"/>
                </a:cubicBezTo>
                <a:cubicBezTo>
                  <a:pt x="3017" y="2441"/>
                  <a:pt x="3020" y="2444"/>
                  <a:pt x="3020" y="2448"/>
                </a:cubicBezTo>
                <a:cubicBezTo>
                  <a:pt x="3020" y="2452"/>
                  <a:pt x="3017" y="2455"/>
                  <a:pt x="3013" y="2455"/>
                </a:cubicBezTo>
                <a:close/>
                <a:moveTo>
                  <a:pt x="3013" y="2382"/>
                </a:moveTo>
                <a:cubicBezTo>
                  <a:pt x="3008" y="2382"/>
                  <a:pt x="3004" y="2378"/>
                  <a:pt x="3004" y="2373"/>
                </a:cubicBezTo>
                <a:cubicBezTo>
                  <a:pt x="3004" y="2368"/>
                  <a:pt x="3008" y="2364"/>
                  <a:pt x="3013" y="2364"/>
                </a:cubicBezTo>
                <a:cubicBezTo>
                  <a:pt x="3018" y="2364"/>
                  <a:pt x="3022" y="2368"/>
                  <a:pt x="3022" y="2373"/>
                </a:cubicBezTo>
                <a:cubicBezTo>
                  <a:pt x="3022" y="2378"/>
                  <a:pt x="3018" y="2382"/>
                  <a:pt x="3013" y="2382"/>
                </a:cubicBezTo>
                <a:close/>
                <a:moveTo>
                  <a:pt x="3013" y="2309"/>
                </a:moveTo>
                <a:cubicBezTo>
                  <a:pt x="3007" y="2309"/>
                  <a:pt x="3002" y="2304"/>
                  <a:pt x="3002" y="2298"/>
                </a:cubicBezTo>
                <a:cubicBezTo>
                  <a:pt x="3002" y="2292"/>
                  <a:pt x="3007" y="2287"/>
                  <a:pt x="3013" y="2287"/>
                </a:cubicBezTo>
                <a:cubicBezTo>
                  <a:pt x="3019" y="2287"/>
                  <a:pt x="3023" y="2292"/>
                  <a:pt x="3023" y="2298"/>
                </a:cubicBezTo>
                <a:cubicBezTo>
                  <a:pt x="3023" y="2304"/>
                  <a:pt x="3019" y="2309"/>
                  <a:pt x="3013" y="2309"/>
                </a:cubicBezTo>
                <a:close/>
                <a:moveTo>
                  <a:pt x="3013" y="2235"/>
                </a:moveTo>
                <a:cubicBezTo>
                  <a:pt x="3006" y="2235"/>
                  <a:pt x="3001" y="2229"/>
                  <a:pt x="3001" y="2223"/>
                </a:cubicBezTo>
                <a:cubicBezTo>
                  <a:pt x="3001" y="2216"/>
                  <a:pt x="3006" y="2210"/>
                  <a:pt x="3013" y="2210"/>
                </a:cubicBezTo>
                <a:cubicBezTo>
                  <a:pt x="3019" y="2210"/>
                  <a:pt x="3025" y="2216"/>
                  <a:pt x="3025" y="2223"/>
                </a:cubicBezTo>
                <a:cubicBezTo>
                  <a:pt x="3025" y="2229"/>
                  <a:pt x="3019" y="2235"/>
                  <a:pt x="3013" y="2235"/>
                </a:cubicBezTo>
                <a:close/>
                <a:moveTo>
                  <a:pt x="3013" y="2162"/>
                </a:moveTo>
                <a:cubicBezTo>
                  <a:pt x="3005" y="2162"/>
                  <a:pt x="2999" y="2156"/>
                  <a:pt x="2999" y="2148"/>
                </a:cubicBezTo>
                <a:cubicBezTo>
                  <a:pt x="2999" y="2140"/>
                  <a:pt x="3005" y="2134"/>
                  <a:pt x="3013" y="2134"/>
                </a:cubicBezTo>
                <a:cubicBezTo>
                  <a:pt x="3020" y="2134"/>
                  <a:pt x="3026" y="2140"/>
                  <a:pt x="3026" y="2148"/>
                </a:cubicBezTo>
                <a:cubicBezTo>
                  <a:pt x="3026" y="2156"/>
                  <a:pt x="3020" y="2162"/>
                  <a:pt x="3013" y="2162"/>
                </a:cubicBezTo>
                <a:close/>
                <a:moveTo>
                  <a:pt x="3013" y="2088"/>
                </a:moveTo>
                <a:cubicBezTo>
                  <a:pt x="3004" y="2088"/>
                  <a:pt x="2998" y="2081"/>
                  <a:pt x="2998" y="2073"/>
                </a:cubicBezTo>
                <a:cubicBezTo>
                  <a:pt x="2998" y="2064"/>
                  <a:pt x="3004" y="2057"/>
                  <a:pt x="3013" y="2057"/>
                </a:cubicBezTo>
                <a:cubicBezTo>
                  <a:pt x="3021" y="2057"/>
                  <a:pt x="3028" y="2064"/>
                  <a:pt x="3028" y="2073"/>
                </a:cubicBezTo>
                <a:cubicBezTo>
                  <a:pt x="3028" y="2081"/>
                  <a:pt x="3021" y="2088"/>
                  <a:pt x="3013" y="2088"/>
                </a:cubicBezTo>
                <a:close/>
                <a:moveTo>
                  <a:pt x="3013" y="2015"/>
                </a:moveTo>
                <a:cubicBezTo>
                  <a:pt x="3004" y="2015"/>
                  <a:pt x="2996" y="2007"/>
                  <a:pt x="2996" y="1998"/>
                </a:cubicBezTo>
                <a:cubicBezTo>
                  <a:pt x="2996" y="1988"/>
                  <a:pt x="3004" y="1981"/>
                  <a:pt x="3013" y="1981"/>
                </a:cubicBezTo>
                <a:cubicBezTo>
                  <a:pt x="3022" y="1981"/>
                  <a:pt x="3030" y="1988"/>
                  <a:pt x="3030" y="1998"/>
                </a:cubicBezTo>
                <a:cubicBezTo>
                  <a:pt x="3030" y="2007"/>
                  <a:pt x="3022" y="2015"/>
                  <a:pt x="3013" y="2015"/>
                </a:cubicBezTo>
                <a:close/>
                <a:moveTo>
                  <a:pt x="3013" y="1941"/>
                </a:moveTo>
                <a:cubicBezTo>
                  <a:pt x="3003" y="1941"/>
                  <a:pt x="2995" y="1933"/>
                  <a:pt x="2995" y="1923"/>
                </a:cubicBezTo>
                <a:cubicBezTo>
                  <a:pt x="2995" y="1913"/>
                  <a:pt x="3003" y="1904"/>
                  <a:pt x="3013" y="1904"/>
                </a:cubicBezTo>
                <a:cubicBezTo>
                  <a:pt x="3023" y="1904"/>
                  <a:pt x="3031" y="1913"/>
                  <a:pt x="3031" y="1923"/>
                </a:cubicBezTo>
                <a:cubicBezTo>
                  <a:pt x="3031" y="1933"/>
                  <a:pt x="3023" y="1941"/>
                  <a:pt x="3013" y="1941"/>
                </a:cubicBezTo>
                <a:close/>
                <a:moveTo>
                  <a:pt x="3013" y="1868"/>
                </a:moveTo>
                <a:cubicBezTo>
                  <a:pt x="3002" y="1868"/>
                  <a:pt x="2993" y="1859"/>
                  <a:pt x="2993" y="1848"/>
                </a:cubicBezTo>
                <a:cubicBezTo>
                  <a:pt x="2993" y="1837"/>
                  <a:pt x="3002" y="1828"/>
                  <a:pt x="3013" y="1828"/>
                </a:cubicBezTo>
                <a:cubicBezTo>
                  <a:pt x="3024" y="1828"/>
                  <a:pt x="3033" y="1837"/>
                  <a:pt x="3033" y="1848"/>
                </a:cubicBezTo>
                <a:cubicBezTo>
                  <a:pt x="3033" y="1859"/>
                  <a:pt x="3024" y="1868"/>
                  <a:pt x="3013" y="1868"/>
                </a:cubicBezTo>
                <a:close/>
                <a:moveTo>
                  <a:pt x="3013" y="1794"/>
                </a:moveTo>
                <a:cubicBezTo>
                  <a:pt x="3001" y="1794"/>
                  <a:pt x="2992" y="1785"/>
                  <a:pt x="2992" y="1773"/>
                </a:cubicBezTo>
                <a:cubicBezTo>
                  <a:pt x="2992" y="1761"/>
                  <a:pt x="3001" y="1751"/>
                  <a:pt x="3013" y="1751"/>
                </a:cubicBezTo>
                <a:cubicBezTo>
                  <a:pt x="3024" y="1751"/>
                  <a:pt x="3034" y="1761"/>
                  <a:pt x="3034" y="1773"/>
                </a:cubicBezTo>
                <a:cubicBezTo>
                  <a:pt x="3034" y="1785"/>
                  <a:pt x="3024" y="1794"/>
                  <a:pt x="3013" y="1794"/>
                </a:cubicBezTo>
                <a:close/>
                <a:moveTo>
                  <a:pt x="3013" y="1721"/>
                </a:moveTo>
                <a:cubicBezTo>
                  <a:pt x="3000" y="1721"/>
                  <a:pt x="2990" y="1711"/>
                  <a:pt x="2990" y="1698"/>
                </a:cubicBezTo>
                <a:cubicBezTo>
                  <a:pt x="2990" y="1685"/>
                  <a:pt x="3000" y="1675"/>
                  <a:pt x="3013" y="1675"/>
                </a:cubicBezTo>
                <a:cubicBezTo>
                  <a:pt x="3025" y="1675"/>
                  <a:pt x="3035" y="1685"/>
                  <a:pt x="3035" y="1698"/>
                </a:cubicBezTo>
                <a:cubicBezTo>
                  <a:pt x="3035" y="1711"/>
                  <a:pt x="3025" y="1721"/>
                  <a:pt x="3013" y="1721"/>
                </a:cubicBezTo>
                <a:close/>
                <a:moveTo>
                  <a:pt x="3013" y="1647"/>
                </a:moveTo>
                <a:cubicBezTo>
                  <a:pt x="3000" y="1647"/>
                  <a:pt x="2989" y="1636"/>
                  <a:pt x="2989" y="1623"/>
                </a:cubicBezTo>
                <a:cubicBezTo>
                  <a:pt x="2989" y="1610"/>
                  <a:pt x="3000" y="1599"/>
                  <a:pt x="3013" y="1599"/>
                </a:cubicBezTo>
                <a:cubicBezTo>
                  <a:pt x="3026" y="1599"/>
                  <a:pt x="3037" y="1610"/>
                  <a:pt x="3037" y="1623"/>
                </a:cubicBezTo>
                <a:cubicBezTo>
                  <a:pt x="3037" y="1636"/>
                  <a:pt x="3026" y="1647"/>
                  <a:pt x="3013" y="1647"/>
                </a:cubicBezTo>
                <a:close/>
                <a:moveTo>
                  <a:pt x="3013" y="1574"/>
                </a:moveTo>
                <a:cubicBezTo>
                  <a:pt x="2999" y="1574"/>
                  <a:pt x="2988" y="1562"/>
                  <a:pt x="2988" y="1548"/>
                </a:cubicBezTo>
                <a:cubicBezTo>
                  <a:pt x="2988" y="1534"/>
                  <a:pt x="2999" y="1523"/>
                  <a:pt x="3013" y="1523"/>
                </a:cubicBezTo>
                <a:cubicBezTo>
                  <a:pt x="3027" y="1523"/>
                  <a:pt x="3038" y="1534"/>
                  <a:pt x="3038" y="1548"/>
                </a:cubicBezTo>
                <a:cubicBezTo>
                  <a:pt x="3038" y="1562"/>
                  <a:pt x="3027" y="1574"/>
                  <a:pt x="3013" y="1574"/>
                </a:cubicBezTo>
                <a:close/>
                <a:moveTo>
                  <a:pt x="3013" y="1500"/>
                </a:moveTo>
                <a:cubicBezTo>
                  <a:pt x="2998" y="1500"/>
                  <a:pt x="2986" y="1488"/>
                  <a:pt x="2986" y="1473"/>
                </a:cubicBezTo>
                <a:cubicBezTo>
                  <a:pt x="2986" y="1458"/>
                  <a:pt x="2998" y="1446"/>
                  <a:pt x="3013" y="1446"/>
                </a:cubicBezTo>
                <a:cubicBezTo>
                  <a:pt x="3027" y="1446"/>
                  <a:pt x="3039" y="1458"/>
                  <a:pt x="3039" y="1473"/>
                </a:cubicBezTo>
                <a:cubicBezTo>
                  <a:pt x="3039" y="1488"/>
                  <a:pt x="3027" y="1500"/>
                  <a:pt x="3013" y="1500"/>
                </a:cubicBezTo>
                <a:close/>
                <a:moveTo>
                  <a:pt x="3013" y="1426"/>
                </a:moveTo>
                <a:cubicBezTo>
                  <a:pt x="2997" y="1426"/>
                  <a:pt x="2985" y="1414"/>
                  <a:pt x="2985" y="1398"/>
                </a:cubicBezTo>
                <a:cubicBezTo>
                  <a:pt x="2985" y="1382"/>
                  <a:pt x="2997" y="1370"/>
                  <a:pt x="3013" y="1370"/>
                </a:cubicBezTo>
                <a:cubicBezTo>
                  <a:pt x="3028" y="1370"/>
                  <a:pt x="3041" y="1382"/>
                  <a:pt x="3041" y="1398"/>
                </a:cubicBezTo>
                <a:cubicBezTo>
                  <a:pt x="3041" y="1414"/>
                  <a:pt x="3028" y="1426"/>
                  <a:pt x="3013" y="1426"/>
                </a:cubicBezTo>
                <a:close/>
                <a:moveTo>
                  <a:pt x="3013" y="1353"/>
                </a:moveTo>
                <a:cubicBezTo>
                  <a:pt x="2997" y="1353"/>
                  <a:pt x="2984" y="1339"/>
                  <a:pt x="2984" y="1323"/>
                </a:cubicBezTo>
                <a:cubicBezTo>
                  <a:pt x="2984" y="1307"/>
                  <a:pt x="2997" y="1294"/>
                  <a:pt x="3013" y="1294"/>
                </a:cubicBezTo>
                <a:cubicBezTo>
                  <a:pt x="3029" y="1294"/>
                  <a:pt x="3042" y="1307"/>
                  <a:pt x="3042" y="1323"/>
                </a:cubicBezTo>
                <a:cubicBezTo>
                  <a:pt x="3042" y="1339"/>
                  <a:pt x="3029" y="1353"/>
                  <a:pt x="3013" y="1353"/>
                </a:cubicBezTo>
                <a:close/>
                <a:moveTo>
                  <a:pt x="3013" y="1279"/>
                </a:moveTo>
                <a:cubicBezTo>
                  <a:pt x="2996" y="1279"/>
                  <a:pt x="2983" y="1265"/>
                  <a:pt x="2983" y="1248"/>
                </a:cubicBezTo>
                <a:cubicBezTo>
                  <a:pt x="2983" y="1231"/>
                  <a:pt x="2996" y="1217"/>
                  <a:pt x="3013" y="1217"/>
                </a:cubicBezTo>
                <a:cubicBezTo>
                  <a:pt x="3030" y="1217"/>
                  <a:pt x="3043" y="1231"/>
                  <a:pt x="3043" y="1248"/>
                </a:cubicBezTo>
                <a:cubicBezTo>
                  <a:pt x="3043" y="1265"/>
                  <a:pt x="3030" y="1279"/>
                  <a:pt x="3013" y="1279"/>
                </a:cubicBezTo>
                <a:close/>
                <a:moveTo>
                  <a:pt x="3013" y="1205"/>
                </a:moveTo>
                <a:cubicBezTo>
                  <a:pt x="2995" y="1205"/>
                  <a:pt x="2981" y="1191"/>
                  <a:pt x="2981" y="1173"/>
                </a:cubicBezTo>
                <a:cubicBezTo>
                  <a:pt x="2981" y="1156"/>
                  <a:pt x="2995" y="1141"/>
                  <a:pt x="3013" y="1141"/>
                </a:cubicBezTo>
                <a:cubicBezTo>
                  <a:pt x="3030" y="1141"/>
                  <a:pt x="3044" y="1156"/>
                  <a:pt x="3044" y="1173"/>
                </a:cubicBezTo>
                <a:cubicBezTo>
                  <a:pt x="3044" y="1191"/>
                  <a:pt x="3030" y="1205"/>
                  <a:pt x="3013" y="1205"/>
                </a:cubicBezTo>
                <a:close/>
                <a:moveTo>
                  <a:pt x="3013" y="1131"/>
                </a:moveTo>
                <a:cubicBezTo>
                  <a:pt x="2995" y="1131"/>
                  <a:pt x="2980" y="1117"/>
                  <a:pt x="2980" y="1098"/>
                </a:cubicBezTo>
                <a:cubicBezTo>
                  <a:pt x="2980" y="1080"/>
                  <a:pt x="2995" y="1065"/>
                  <a:pt x="3013" y="1065"/>
                </a:cubicBezTo>
                <a:cubicBezTo>
                  <a:pt x="3031" y="1065"/>
                  <a:pt x="3045" y="1080"/>
                  <a:pt x="3045" y="1098"/>
                </a:cubicBezTo>
                <a:cubicBezTo>
                  <a:pt x="3045" y="1117"/>
                  <a:pt x="3031" y="1131"/>
                  <a:pt x="3013" y="1131"/>
                </a:cubicBezTo>
                <a:close/>
                <a:moveTo>
                  <a:pt x="3013" y="1058"/>
                </a:moveTo>
                <a:cubicBezTo>
                  <a:pt x="2994" y="1058"/>
                  <a:pt x="2979" y="1042"/>
                  <a:pt x="2979" y="1023"/>
                </a:cubicBezTo>
                <a:cubicBezTo>
                  <a:pt x="2979" y="1004"/>
                  <a:pt x="2994" y="989"/>
                  <a:pt x="3013" y="989"/>
                </a:cubicBezTo>
                <a:cubicBezTo>
                  <a:pt x="3031" y="989"/>
                  <a:pt x="3047" y="1004"/>
                  <a:pt x="3047" y="1023"/>
                </a:cubicBezTo>
                <a:cubicBezTo>
                  <a:pt x="3047" y="1042"/>
                  <a:pt x="3031" y="1058"/>
                  <a:pt x="3013" y="1058"/>
                </a:cubicBezTo>
                <a:close/>
                <a:moveTo>
                  <a:pt x="3013" y="984"/>
                </a:moveTo>
                <a:cubicBezTo>
                  <a:pt x="2994" y="984"/>
                  <a:pt x="2978" y="968"/>
                  <a:pt x="2978" y="948"/>
                </a:cubicBezTo>
                <a:cubicBezTo>
                  <a:pt x="2978" y="929"/>
                  <a:pt x="2994" y="913"/>
                  <a:pt x="3013" y="913"/>
                </a:cubicBezTo>
                <a:cubicBezTo>
                  <a:pt x="3032" y="913"/>
                  <a:pt x="3048" y="929"/>
                  <a:pt x="3048" y="948"/>
                </a:cubicBezTo>
                <a:cubicBezTo>
                  <a:pt x="3048" y="968"/>
                  <a:pt x="3032" y="984"/>
                  <a:pt x="3013" y="984"/>
                </a:cubicBezTo>
                <a:close/>
                <a:moveTo>
                  <a:pt x="3013" y="910"/>
                </a:moveTo>
                <a:cubicBezTo>
                  <a:pt x="2993" y="910"/>
                  <a:pt x="2977" y="893"/>
                  <a:pt x="2977" y="873"/>
                </a:cubicBezTo>
                <a:cubicBezTo>
                  <a:pt x="2977" y="853"/>
                  <a:pt x="2993" y="837"/>
                  <a:pt x="3013" y="837"/>
                </a:cubicBezTo>
                <a:cubicBezTo>
                  <a:pt x="3033" y="837"/>
                  <a:pt x="3049" y="853"/>
                  <a:pt x="3049" y="873"/>
                </a:cubicBezTo>
                <a:cubicBezTo>
                  <a:pt x="3049" y="893"/>
                  <a:pt x="3033" y="910"/>
                  <a:pt x="3013" y="910"/>
                </a:cubicBezTo>
                <a:close/>
                <a:moveTo>
                  <a:pt x="3087" y="2455"/>
                </a:moveTo>
                <a:cubicBezTo>
                  <a:pt x="3083" y="2455"/>
                  <a:pt x="3080" y="2452"/>
                  <a:pt x="3080" y="2448"/>
                </a:cubicBezTo>
                <a:cubicBezTo>
                  <a:pt x="3080" y="2444"/>
                  <a:pt x="3083" y="2441"/>
                  <a:pt x="3087" y="2441"/>
                </a:cubicBezTo>
                <a:cubicBezTo>
                  <a:pt x="3090" y="2441"/>
                  <a:pt x="3094" y="2444"/>
                  <a:pt x="3094" y="2448"/>
                </a:cubicBezTo>
                <a:cubicBezTo>
                  <a:pt x="3094" y="2452"/>
                  <a:pt x="3090" y="2455"/>
                  <a:pt x="3087" y="2455"/>
                </a:cubicBezTo>
                <a:close/>
                <a:moveTo>
                  <a:pt x="3087" y="2382"/>
                </a:moveTo>
                <a:cubicBezTo>
                  <a:pt x="3082" y="2382"/>
                  <a:pt x="3078" y="2378"/>
                  <a:pt x="3078" y="2373"/>
                </a:cubicBezTo>
                <a:cubicBezTo>
                  <a:pt x="3078" y="2368"/>
                  <a:pt x="3082" y="2364"/>
                  <a:pt x="3087" y="2364"/>
                </a:cubicBezTo>
                <a:cubicBezTo>
                  <a:pt x="3092" y="2364"/>
                  <a:pt x="3095" y="2368"/>
                  <a:pt x="3095" y="2373"/>
                </a:cubicBezTo>
                <a:cubicBezTo>
                  <a:pt x="3095" y="2378"/>
                  <a:pt x="3092" y="2382"/>
                  <a:pt x="3087" y="2382"/>
                </a:cubicBezTo>
                <a:close/>
                <a:moveTo>
                  <a:pt x="3087" y="2309"/>
                </a:moveTo>
                <a:cubicBezTo>
                  <a:pt x="3081" y="2309"/>
                  <a:pt x="3076" y="2304"/>
                  <a:pt x="3076" y="2298"/>
                </a:cubicBezTo>
                <a:cubicBezTo>
                  <a:pt x="3076" y="2292"/>
                  <a:pt x="3081" y="2287"/>
                  <a:pt x="3087" y="2287"/>
                </a:cubicBezTo>
                <a:cubicBezTo>
                  <a:pt x="3093" y="2287"/>
                  <a:pt x="3097" y="2292"/>
                  <a:pt x="3097" y="2298"/>
                </a:cubicBezTo>
                <a:cubicBezTo>
                  <a:pt x="3097" y="2304"/>
                  <a:pt x="3093" y="2309"/>
                  <a:pt x="3087" y="2309"/>
                </a:cubicBezTo>
                <a:close/>
                <a:moveTo>
                  <a:pt x="3087" y="2235"/>
                </a:moveTo>
                <a:cubicBezTo>
                  <a:pt x="3080" y="2235"/>
                  <a:pt x="3075" y="2229"/>
                  <a:pt x="3075" y="2223"/>
                </a:cubicBezTo>
                <a:cubicBezTo>
                  <a:pt x="3075" y="2216"/>
                  <a:pt x="3080" y="2210"/>
                  <a:pt x="3087" y="2210"/>
                </a:cubicBezTo>
                <a:cubicBezTo>
                  <a:pt x="3093" y="2210"/>
                  <a:pt x="3099" y="2216"/>
                  <a:pt x="3099" y="2223"/>
                </a:cubicBezTo>
                <a:cubicBezTo>
                  <a:pt x="3099" y="2229"/>
                  <a:pt x="3093" y="2235"/>
                  <a:pt x="3087" y="2235"/>
                </a:cubicBezTo>
                <a:close/>
                <a:moveTo>
                  <a:pt x="3087" y="2162"/>
                </a:moveTo>
                <a:cubicBezTo>
                  <a:pt x="3079" y="2162"/>
                  <a:pt x="3073" y="2156"/>
                  <a:pt x="3073" y="2148"/>
                </a:cubicBezTo>
                <a:cubicBezTo>
                  <a:pt x="3073" y="2140"/>
                  <a:pt x="3079" y="2134"/>
                  <a:pt x="3087" y="2134"/>
                </a:cubicBezTo>
                <a:cubicBezTo>
                  <a:pt x="3094" y="2134"/>
                  <a:pt x="3100" y="2140"/>
                  <a:pt x="3100" y="2148"/>
                </a:cubicBezTo>
                <a:cubicBezTo>
                  <a:pt x="3100" y="2156"/>
                  <a:pt x="3094" y="2162"/>
                  <a:pt x="3087" y="2162"/>
                </a:cubicBezTo>
                <a:close/>
                <a:moveTo>
                  <a:pt x="3087" y="2088"/>
                </a:moveTo>
                <a:cubicBezTo>
                  <a:pt x="3078" y="2088"/>
                  <a:pt x="3071" y="2081"/>
                  <a:pt x="3071" y="2073"/>
                </a:cubicBezTo>
                <a:cubicBezTo>
                  <a:pt x="3071" y="2064"/>
                  <a:pt x="3078" y="2057"/>
                  <a:pt x="3087" y="2057"/>
                </a:cubicBezTo>
                <a:cubicBezTo>
                  <a:pt x="3095" y="2057"/>
                  <a:pt x="3102" y="2064"/>
                  <a:pt x="3102" y="2073"/>
                </a:cubicBezTo>
                <a:cubicBezTo>
                  <a:pt x="3102" y="2081"/>
                  <a:pt x="3095" y="2088"/>
                  <a:pt x="3087" y="2088"/>
                </a:cubicBezTo>
                <a:close/>
                <a:moveTo>
                  <a:pt x="3087" y="2015"/>
                </a:moveTo>
                <a:cubicBezTo>
                  <a:pt x="3077" y="2015"/>
                  <a:pt x="3070" y="2007"/>
                  <a:pt x="3070" y="1998"/>
                </a:cubicBezTo>
                <a:cubicBezTo>
                  <a:pt x="3070" y="1988"/>
                  <a:pt x="3077" y="1981"/>
                  <a:pt x="3087" y="1981"/>
                </a:cubicBezTo>
                <a:cubicBezTo>
                  <a:pt x="3096" y="1981"/>
                  <a:pt x="3104" y="1988"/>
                  <a:pt x="3104" y="1998"/>
                </a:cubicBezTo>
                <a:cubicBezTo>
                  <a:pt x="3104" y="2007"/>
                  <a:pt x="3096" y="2015"/>
                  <a:pt x="3087" y="2015"/>
                </a:cubicBezTo>
                <a:close/>
                <a:moveTo>
                  <a:pt x="3087" y="1941"/>
                </a:moveTo>
                <a:cubicBezTo>
                  <a:pt x="3077" y="1941"/>
                  <a:pt x="3068" y="1933"/>
                  <a:pt x="3068" y="1923"/>
                </a:cubicBezTo>
                <a:cubicBezTo>
                  <a:pt x="3068" y="1913"/>
                  <a:pt x="3077" y="1904"/>
                  <a:pt x="3087" y="1904"/>
                </a:cubicBezTo>
                <a:cubicBezTo>
                  <a:pt x="3097" y="1904"/>
                  <a:pt x="3105" y="1913"/>
                  <a:pt x="3105" y="1923"/>
                </a:cubicBezTo>
                <a:cubicBezTo>
                  <a:pt x="3105" y="1933"/>
                  <a:pt x="3097" y="1941"/>
                  <a:pt x="3087" y="1941"/>
                </a:cubicBezTo>
                <a:close/>
                <a:moveTo>
                  <a:pt x="3087" y="1868"/>
                </a:moveTo>
                <a:cubicBezTo>
                  <a:pt x="3076" y="1868"/>
                  <a:pt x="3067" y="1859"/>
                  <a:pt x="3067" y="1848"/>
                </a:cubicBezTo>
                <a:cubicBezTo>
                  <a:pt x="3067" y="1837"/>
                  <a:pt x="3076" y="1828"/>
                  <a:pt x="3087" y="1828"/>
                </a:cubicBezTo>
                <a:cubicBezTo>
                  <a:pt x="3098" y="1828"/>
                  <a:pt x="3107" y="1837"/>
                  <a:pt x="3107" y="1848"/>
                </a:cubicBezTo>
                <a:cubicBezTo>
                  <a:pt x="3107" y="1859"/>
                  <a:pt x="3098" y="1868"/>
                  <a:pt x="3087" y="1868"/>
                </a:cubicBezTo>
                <a:close/>
                <a:moveTo>
                  <a:pt x="3087" y="1794"/>
                </a:moveTo>
                <a:cubicBezTo>
                  <a:pt x="3075" y="1794"/>
                  <a:pt x="3066" y="1785"/>
                  <a:pt x="3066" y="1773"/>
                </a:cubicBezTo>
                <a:cubicBezTo>
                  <a:pt x="3066" y="1761"/>
                  <a:pt x="3075" y="1751"/>
                  <a:pt x="3087" y="1751"/>
                </a:cubicBezTo>
                <a:cubicBezTo>
                  <a:pt x="3098" y="1751"/>
                  <a:pt x="3108" y="1761"/>
                  <a:pt x="3108" y="1773"/>
                </a:cubicBezTo>
                <a:cubicBezTo>
                  <a:pt x="3108" y="1785"/>
                  <a:pt x="3098" y="1794"/>
                  <a:pt x="3087" y="1794"/>
                </a:cubicBezTo>
                <a:close/>
                <a:moveTo>
                  <a:pt x="3087" y="1721"/>
                </a:moveTo>
                <a:cubicBezTo>
                  <a:pt x="3074" y="1721"/>
                  <a:pt x="3064" y="1711"/>
                  <a:pt x="3064" y="1698"/>
                </a:cubicBezTo>
                <a:cubicBezTo>
                  <a:pt x="3064" y="1685"/>
                  <a:pt x="3074" y="1675"/>
                  <a:pt x="3087" y="1675"/>
                </a:cubicBezTo>
                <a:cubicBezTo>
                  <a:pt x="3099" y="1675"/>
                  <a:pt x="3109" y="1685"/>
                  <a:pt x="3109" y="1698"/>
                </a:cubicBezTo>
                <a:cubicBezTo>
                  <a:pt x="3109" y="1711"/>
                  <a:pt x="3099" y="1721"/>
                  <a:pt x="3087" y="1721"/>
                </a:cubicBezTo>
                <a:close/>
                <a:moveTo>
                  <a:pt x="3087" y="1647"/>
                </a:moveTo>
                <a:cubicBezTo>
                  <a:pt x="3074" y="1647"/>
                  <a:pt x="3063" y="1636"/>
                  <a:pt x="3063" y="1623"/>
                </a:cubicBezTo>
                <a:cubicBezTo>
                  <a:pt x="3063" y="1610"/>
                  <a:pt x="3074" y="1599"/>
                  <a:pt x="3087" y="1599"/>
                </a:cubicBezTo>
                <a:cubicBezTo>
                  <a:pt x="3100" y="1599"/>
                  <a:pt x="3110" y="1610"/>
                  <a:pt x="3110" y="1623"/>
                </a:cubicBezTo>
                <a:cubicBezTo>
                  <a:pt x="3110" y="1636"/>
                  <a:pt x="3100" y="1647"/>
                  <a:pt x="3087" y="1647"/>
                </a:cubicBezTo>
                <a:close/>
                <a:moveTo>
                  <a:pt x="3087" y="1574"/>
                </a:moveTo>
                <a:cubicBezTo>
                  <a:pt x="3073" y="1574"/>
                  <a:pt x="3062" y="1562"/>
                  <a:pt x="3062" y="1548"/>
                </a:cubicBezTo>
                <a:cubicBezTo>
                  <a:pt x="3062" y="1534"/>
                  <a:pt x="3073" y="1523"/>
                  <a:pt x="3087" y="1523"/>
                </a:cubicBezTo>
                <a:cubicBezTo>
                  <a:pt x="3101" y="1523"/>
                  <a:pt x="3112" y="1534"/>
                  <a:pt x="3112" y="1548"/>
                </a:cubicBezTo>
                <a:cubicBezTo>
                  <a:pt x="3112" y="1562"/>
                  <a:pt x="3101" y="1574"/>
                  <a:pt x="3087" y="1574"/>
                </a:cubicBezTo>
                <a:close/>
                <a:moveTo>
                  <a:pt x="3087" y="1500"/>
                </a:moveTo>
                <a:cubicBezTo>
                  <a:pt x="3072" y="1500"/>
                  <a:pt x="3060" y="1488"/>
                  <a:pt x="3060" y="1473"/>
                </a:cubicBezTo>
                <a:cubicBezTo>
                  <a:pt x="3060" y="1458"/>
                  <a:pt x="3072" y="1446"/>
                  <a:pt x="3087" y="1446"/>
                </a:cubicBezTo>
                <a:cubicBezTo>
                  <a:pt x="3101" y="1446"/>
                  <a:pt x="3113" y="1458"/>
                  <a:pt x="3113" y="1473"/>
                </a:cubicBezTo>
                <a:cubicBezTo>
                  <a:pt x="3113" y="1488"/>
                  <a:pt x="3101" y="1500"/>
                  <a:pt x="3087" y="1500"/>
                </a:cubicBezTo>
                <a:close/>
                <a:moveTo>
                  <a:pt x="3087" y="1426"/>
                </a:moveTo>
                <a:cubicBezTo>
                  <a:pt x="3071" y="1426"/>
                  <a:pt x="3059" y="1414"/>
                  <a:pt x="3059" y="1398"/>
                </a:cubicBezTo>
                <a:cubicBezTo>
                  <a:pt x="3059" y="1382"/>
                  <a:pt x="3071" y="1370"/>
                  <a:pt x="3087" y="1370"/>
                </a:cubicBezTo>
                <a:cubicBezTo>
                  <a:pt x="3102" y="1370"/>
                  <a:pt x="3115" y="1382"/>
                  <a:pt x="3115" y="1398"/>
                </a:cubicBezTo>
                <a:cubicBezTo>
                  <a:pt x="3115" y="1414"/>
                  <a:pt x="3102" y="1426"/>
                  <a:pt x="3087" y="1426"/>
                </a:cubicBezTo>
                <a:close/>
                <a:moveTo>
                  <a:pt x="3087" y="1353"/>
                </a:moveTo>
                <a:cubicBezTo>
                  <a:pt x="3071" y="1353"/>
                  <a:pt x="3058" y="1339"/>
                  <a:pt x="3058" y="1323"/>
                </a:cubicBezTo>
                <a:cubicBezTo>
                  <a:pt x="3058" y="1307"/>
                  <a:pt x="3071" y="1294"/>
                  <a:pt x="3087" y="1294"/>
                </a:cubicBezTo>
                <a:cubicBezTo>
                  <a:pt x="3103" y="1294"/>
                  <a:pt x="3116" y="1307"/>
                  <a:pt x="3116" y="1323"/>
                </a:cubicBezTo>
                <a:cubicBezTo>
                  <a:pt x="3116" y="1339"/>
                  <a:pt x="3103" y="1353"/>
                  <a:pt x="3087" y="1353"/>
                </a:cubicBezTo>
                <a:close/>
                <a:moveTo>
                  <a:pt x="3087" y="1279"/>
                </a:moveTo>
                <a:cubicBezTo>
                  <a:pt x="3070" y="1279"/>
                  <a:pt x="3056" y="1265"/>
                  <a:pt x="3056" y="1248"/>
                </a:cubicBezTo>
                <a:cubicBezTo>
                  <a:pt x="3056" y="1231"/>
                  <a:pt x="3070" y="1217"/>
                  <a:pt x="3087" y="1217"/>
                </a:cubicBezTo>
                <a:cubicBezTo>
                  <a:pt x="3103" y="1217"/>
                  <a:pt x="3117" y="1231"/>
                  <a:pt x="3117" y="1248"/>
                </a:cubicBezTo>
                <a:cubicBezTo>
                  <a:pt x="3117" y="1265"/>
                  <a:pt x="3103" y="1279"/>
                  <a:pt x="3087" y="1279"/>
                </a:cubicBezTo>
                <a:close/>
                <a:moveTo>
                  <a:pt x="3087" y="1205"/>
                </a:moveTo>
                <a:cubicBezTo>
                  <a:pt x="3069" y="1205"/>
                  <a:pt x="3055" y="1191"/>
                  <a:pt x="3055" y="1173"/>
                </a:cubicBezTo>
                <a:cubicBezTo>
                  <a:pt x="3055" y="1156"/>
                  <a:pt x="3069" y="1141"/>
                  <a:pt x="3087" y="1141"/>
                </a:cubicBezTo>
                <a:cubicBezTo>
                  <a:pt x="3104" y="1141"/>
                  <a:pt x="3118" y="1156"/>
                  <a:pt x="3118" y="1173"/>
                </a:cubicBezTo>
                <a:cubicBezTo>
                  <a:pt x="3118" y="1191"/>
                  <a:pt x="3104" y="1205"/>
                  <a:pt x="3087" y="1205"/>
                </a:cubicBezTo>
                <a:close/>
                <a:moveTo>
                  <a:pt x="3087" y="1131"/>
                </a:moveTo>
                <a:cubicBezTo>
                  <a:pt x="3069" y="1131"/>
                  <a:pt x="3054" y="1117"/>
                  <a:pt x="3054" y="1098"/>
                </a:cubicBezTo>
                <a:cubicBezTo>
                  <a:pt x="3054" y="1080"/>
                  <a:pt x="3069" y="1065"/>
                  <a:pt x="3087" y="1065"/>
                </a:cubicBezTo>
                <a:cubicBezTo>
                  <a:pt x="3105" y="1065"/>
                  <a:pt x="3119" y="1080"/>
                  <a:pt x="3119" y="1098"/>
                </a:cubicBezTo>
                <a:cubicBezTo>
                  <a:pt x="3119" y="1117"/>
                  <a:pt x="3105" y="1131"/>
                  <a:pt x="3087" y="1131"/>
                </a:cubicBezTo>
                <a:close/>
                <a:moveTo>
                  <a:pt x="3087" y="1058"/>
                </a:moveTo>
                <a:cubicBezTo>
                  <a:pt x="3068" y="1058"/>
                  <a:pt x="3053" y="1042"/>
                  <a:pt x="3053" y="1023"/>
                </a:cubicBezTo>
                <a:cubicBezTo>
                  <a:pt x="3053" y="1004"/>
                  <a:pt x="3068" y="989"/>
                  <a:pt x="3087" y="989"/>
                </a:cubicBezTo>
                <a:cubicBezTo>
                  <a:pt x="3105" y="989"/>
                  <a:pt x="3120" y="1004"/>
                  <a:pt x="3120" y="1023"/>
                </a:cubicBezTo>
                <a:cubicBezTo>
                  <a:pt x="3120" y="1042"/>
                  <a:pt x="3105" y="1058"/>
                  <a:pt x="3087" y="1058"/>
                </a:cubicBezTo>
                <a:close/>
                <a:moveTo>
                  <a:pt x="3087" y="984"/>
                </a:moveTo>
                <a:cubicBezTo>
                  <a:pt x="3067" y="984"/>
                  <a:pt x="3052" y="968"/>
                  <a:pt x="3052" y="948"/>
                </a:cubicBezTo>
                <a:cubicBezTo>
                  <a:pt x="3052" y="929"/>
                  <a:pt x="3067" y="913"/>
                  <a:pt x="3087" y="913"/>
                </a:cubicBezTo>
                <a:cubicBezTo>
                  <a:pt x="3106" y="913"/>
                  <a:pt x="3122" y="929"/>
                  <a:pt x="3122" y="948"/>
                </a:cubicBezTo>
                <a:cubicBezTo>
                  <a:pt x="3122" y="968"/>
                  <a:pt x="3106" y="984"/>
                  <a:pt x="3087" y="984"/>
                </a:cubicBezTo>
                <a:close/>
                <a:moveTo>
                  <a:pt x="3087" y="910"/>
                </a:moveTo>
                <a:cubicBezTo>
                  <a:pt x="3067" y="910"/>
                  <a:pt x="3051" y="893"/>
                  <a:pt x="3051" y="873"/>
                </a:cubicBezTo>
                <a:cubicBezTo>
                  <a:pt x="3051" y="853"/>
                  <a:pt x="3067" y="837"/>
                  <a:pt x="3087" y="837"/>
                </a:cubicBezTo>
                <a:cubicBezTo>
                  <a:pt x="3106" y="837"/>
                  <a:pt x="3123" y="853"/>
                  <a:pt x="3123" y="873"/>
                </a:cubicBezTo>
                <a:cubicBezTo>
                  <a:pt x="3123" y="893"/>
                  <a:pt x="3106" y="910"/>
                  <a:pt x="3087" y="910"/>
                </a:cubicBezTo>
                <a:close/>
                <a:moveTo>
                  <a:pt x="3161" y="2455"/>
                </a:moveTo>
                <a:cubicBezTo>
                  <a:pt x="3157" y="2455"/>
                  <a:pt x="3154" y="2452"/>
                  <a:pt x="3154" y="2448"/>
                </a:cubicBezTo>
                <a:cubicBezTo>
                  <a:pt x="3154" y="2444"/>
                  <a:pt x="3157" y="2441"/>
                  <a:pt x="3161" y="2441"/>
                </a:cubicBezTo>
                <a:cubicBezTo>
                  <a:pt x="3164" y="2441"/>
                  <a:pt x="3168" y="2444"/>
                  <a:pt x="3168" y="2448"/>
                </a:cubicBezTo>
                <a:cubicBezTo>
                  <a:pt x="3168" y="2452"/>
                  <a:pt x="3164" y="2455"/>
                  <a:pt x="3161" y="2455"/>
                </a:cubicBezTo>
                <a:close/>
                <a:moveTo>
                  <a:pt x="3161" y="2382"/>
                </a:moveTo>
                <a:cubicBezTo>
                  <a:pt x="3156" y="2382"/>
                  <a:pt x="3152" y="2378"/>
                  <a:pt x="3152" y="2373"/>
                </a:cubicBezTo>
                <a:cubicBezTo>
                  <a:pt x="3152" y="2368"/>
                  <a:pt x="3156" y="2364"/>
                  <a:pt x="3161" y="2364"/>
                </a:cubicBezTo>
                <a:cubicBezTo>
                  <a:pt x="3165" y="2364"/>
                  <a:pt x="3169" y="2368"/>
                  <a:pt x="3169" y="2373"/>
                </a:cubicBezTo>
                <a:cubicBezTo>
                  <a:pt x="3169" y="2378"/>
                  <a:pt x="3165" y="2382"/>
                  <a:pt x="3161" y="2382"/>
                </a:cubicBezTo>
                <a:close/>
                <a:moveTo>
                  <a:pt x="3161" y="2309"/>
                </a:moveTo>
                <a:cubicBezTo>
                  <a:pt x="3155" y="2309"/>
                  <a:pt x="3150" y="2304"/>
                  <a:pt x="3150" y="2298"/>
                </a:cubicBezTo>
                <a:cubicBezTo>
                  <a:pt x="3150" y="2292"/>
                  <a:pt x="3155" y="2287"/>
                  <a:pt x="3161" y="2287"/>
                </a:cubicBezTo>
                <a:cubicBezTo>
                  <a:pt x="3166" y="2287"/>
                  <a:pt x="3171" y="2292"/>
                  <a:pt x="3171" y="2298"/>
                </a:cubicBezTo>
                <a:cubicBezTo>
                  <a:pt x="3171" y="2304"/>
                  <a:pt x="3166" y="2309"/>
                  <a:pt x="3161" y="2309"/>
                </a:cubicBezTo>
                <a:close/>
                <a:moveTo>
                  <a:pt x="3161" y="2235"/>
                </a:moveTo>
                <a:cubicBezTo>
                  <a:pt x="3154" y="2235"/>
                  <a:pt x="3148" y="2229"/>
                  <a:pt x="3148" y="2223"/>
                </a:cubicBezTo>
                <a:cubicBezTo>
                  <a:pt x="3148" y="2216"/>
                  <a:pt x="3154" y="2210"/>
                  <a:pt x="3161" y="2210"/>
                </a:cubicBezTo>
                <a:cubicBezTo>
                  <a:pt x="3167" y="2210"/>
                  <a:pt x="3173" y="2216"/>
                  <a:pt x="3173" y="2223"/>
                </a:cubicBezTo>
                <a:cubicBezTo>
                  <a:pt x="3173" y="2229"/>
                  <a:pt x="3167" y="2235"/>
                  <a:pt x="3161" y="2235"/>
                </a:cubicBezTo>
                <a:close/>
                <a:moveTo>
                  <a:pt x="3161" y="2162"/>
                </a:moveTo>
                <a:cubicBezTo>
                  <a:pt x="3153" y="2162"/>
                  <a:pt x="3147" y="2156"/>
                  <a:pt x="3147" y="2148"/>
                </a:cubicBezTo>
                <a:cubicBezTo>
                  <a:pt x="3147" y="2140"/>
                  <a:pt x="3153" y="2134"/>
                  <a:pt x="3161" y="2134"/>
                </a:cubicBezTo>
                <a:cubicBezTo>
                  <a:pt x="3168" y="2134"/>
                  <a:pt x="3174" y="2140"/>
                  <a:pt x="3174" y="2148"/>
                </a:cubicBezTo>
                <a:cubicBezTo>
                  <a:pt x="3174" y="2156"/>
                  <a:pt x="3168" y="2162"/>
                  <a:pt x="3161" y="2162"/>
                </a:cubicBezTo>
                <a:close/>
                <a:moveTo>
                  <a:pt x="3161" y="2088"/>
                </a:moveTo>
                <a:cubicBezTo>
                  <a:pt x="3152" y="2088"/>
                  <a:pt x="3145" y="2081"/>
                  <a:pt x="3145" y="2073"/>
                </a:cubicBezTo>
                <a:cubicBezTo>
                  <a:pt x="3145" y="2064"/>
                  <a:pt x="3152" y="2057"/>
                  <a:pt x="3161" y="2057"/>
                </a:cubicBezTo>
                <a:cubicBezTo>
                  <a:pt x="3169" y="2057"/>
                  <a:pt x="3176" y="2064"/>
                  <a:pt x="3176" y="2073"/>
                </a:cubicBezTo>
                <a:cubicBezTo>
                  <a:pt x="3176" y="2081"/>
                  <a:pt x="3169" y="2088"/>
                  <a:pt x="3161" y="2088"/>
                </a:cubicBezTo>
                <a:close/>
                <a:moveTo>
                  <a:pt x="3161" y="2015"/>
                </a:moveTo>
                <a:cubicBezTo>
                  <a:pt x="3151" y="2015"/>
                  <a:pt x="3144" y="2007"/>
                  <a:pt x="3144" y="1998"/>
                </a:cubicBezTo>
                <a:cubicBezTo>
                  <a:pt x="3144" y="1988"/>
                  <a:pt x="3151" y="1981"/>
                  <a:pt x="3161" y="1981"/>
                </a:cubicBezTo>
                <a:cubicBezTo>
                  <a:pt x="3170" y="1981"/>
                  <a:pt x="3177" y="1988"/>
                  <a:pt x="3177" y="1998"/>
                </a:cubicBezTo>
                <a:cubicBezTo>
                  <a:pt x="3177" y="2007"/>
                  <a:pt x="3170" y="2015"/>
                  <a:pt x="3161" y="2015"/>
                </a:cubicBezTo>
                <a:close/>
                <a:moveTo>
                  <a:pt x="3161" y="1941"/>
                </a:moveTo>
                <a:cubicBezTo>
                  <a:pt x="3150" y="1941"/>
                  <a:pt x="3142" y="1933"/>
                  <a:pt x="3142" y="1923"/>
                </a:cubicBezTo>
                <a:cubicBezTo>
                  <a:pt x="3142" y="1913"/>
                  <a:pt x="3150" y="1904"/>
                  <a:pt x="3161" y="1904"/>
                </a:cubicBezTo>
                <a:cubicBezTo>
                  <a:pt x="3171" y="1904"/>
                  <a:pt x="3179" y="1913"/>
                  <a:pt x="3179" y="1923"/>
                </a:cubicBezTo>
                <a:cubicBezTo>
                  <a:pt x="3179" y="1933"/>
                  <a:pt x="3171" y="1941"/>
                  <a:pt x="3161" y="1941"/>
                </a:cubicBezTo>
                <a:close/>
                <a:moveTo>
                  <a:pt x="3161" y="1868"/>
                </a:moveTo>
                <a:cubicBezTo>
                  <a:pt x="3150" y="1868"/>
                  <a:pt x="3141" y="1859"/>
                  <a:pt x="3141" y="1848"/>
                </a:cubicBezTo>
                <a:cubicBezTo>
                  <a:pt x="3141" y="1837"/>
                  <a:pt x="3150" y="1828"/>
                  <a:pt x="3161" y="1828"/>
                </a:cubicBezTo>
                <a:cubicBezTo>
                  <a:pt x="3172" y="1828"/>
                  <a:pt x="3180" y="1837"/>
                  <a:pt x="3180" y="1848"/>
                </a:cubicBezTo>
                <a:cubicBezTo>
                  <a:pt x="3180" y="1859"/>
                  <a:pt x="3172" y="1868"/>
                  <a:pt x="3161" y="1868"/>
                </a:cubicBezTo>
                <a:close/>
                <a:moveTo>
                  <a:pt x="3161" y="1794"/>
                </a:moveTo>
                <a:cubicBezTo>
                  <a:pt x="3149" y="1794"/>
                  <a:pt x="3139" y="1785"/>
                  <a:pt x="3139" y="1773"/>
                </a:cubicBezTo>
                <a:cubicBezTo>
                  <a:pt x="3139" y="1761"/>
                  <a:pt x="3149" y="1751"/>
                  <a:pt x="3161" y="1751"/>
                </a:cubicBezTo>
                <a:cubicBezTo>
                  <a:pt x="3172" y="1751"/>
                  <a:pt x="3182" y="1761"/>
                  <a:pt x="3182" y="1773"/>
                </a:cubicBezTo>
                <a:cubicBezTo>
                  <a:pt x="3182" y="1785"/>
                  <a:pt x="3172" y="1794"/>
                  <a:pt x="3161" y="1794"/>
                </a:cubicBezTo>
                <a:close/>
                <a:moveTo>
                  <a:pt x="3161" y="1721"/>
                </a:moveTo>
                <a:cubicBezTo>
                  <a:pt x="3148" y="1721"/>
                  <a:pt x="3138" y="1711"/>
                  <a:pt x="3138" y="1698"/>
                </a:cubicBezTo>
                <a:cubicBezTo>
                  <a:pt x="3138" y="1685"/>
                  <a:pt x="3148" y="1675"/>
                  <a:pt x="3161" y="1675"/>
                </a:cubicBezTo>
                <a:cubicBezTo>
                  <a:pt x="3173" y="1675"/>
                  <a:pt x="3183" y="1685"/>
                  <a:pt x="3183" y="1698"/>
                </a:cubicBezTo>
                <a:cubicBezTo>
                  <a:pt x="3183" y="1711"/>
                  <a:pt x="3173" y="1721"/>
                  <a:pt x="3161" y="1721"/>
                </a:cubicBezTo>
                <a:close/>
                <a:moveTo>
                  <a:pt x="3161" y="1647"/>
                </a:moveTo>
                <a:cubicBezTo>
                  <a:pt x="3147" y="1647"/>
                  <a:pt x="3137" y="1636"/>
                  <a:pt x="3137" y="1623"/>
                </a:cubicBezTo>
                <a:cubicBezTo>
                  <a:pt x="3137" y="1610"/>
                  <a:pt x="3147" y="1599"/>
                  <a:pt x="3161" y="1599"/>
                </a:cubicBezTo>
                <a:cubicBezTo>
                  <a:pt x="3174" y="1599"/>
                  <a:pt x="3184" y="1610"/>
                  <a:pt x="3184" y="1623"/>
                </a:cubicBezTo>
                <a:cubicBezTo>
                  <a:pt x="3184" y="1636"/>
                  <a:pt x="3174" y="1647"/>
                  <a:pt x="3161" y="1647"/>
                </a:cubicBezTo>
                <a:close/>
                <a:moveTo>
                  <a:pt x="3161" y="1574"/>
                </a:moveTo>
                <a:cubicBezTo>
                  <a:pt x="3147" y="1574"/>
                  <a:pt x="3135" y="1562"/>
                  <a:pt x="3135" y="1548"/>
                </a:cubicBezTo>
                <a:cubicBezTo>
                  <a:pt x="3135" y="1534"/>
                  <a:pt x="3147" y="1523"/>
                  <a:pt x="3161" y="1523"/>
                </a:cubicBezTo>
                <a:cubicBezTo>
                  <a:pt x="3175" y="1523"/>
                  <a:pt x="3186" y="1534"/>
                  <a:pt x="3186" y="1548"/>
                </a:cubicBezTo>
                <a:cubicBezTo>
                  <a:pt x="3186" y="1562"/>
                  <a:pt x="3175" y="1574"/>
                  <a:pt x="3161" y="1574"/>
                </a:cubicBezTo>
                <a:close/>
                <a:moveTo>
                  <a:pt x="3161" y="1500"/>
                </a:moveTo>
                <a:cubicBezTo>
                  <a:pt x="3146" y="1500"/>
                  <a:pt x="3134" y="1488"/>
                  <a:pt x="3134" y="1473"/>
                </a:cubicBezTo>
                <a:cubicBezTo>
                  <a:pt x="3134" y="1458"/>
                  <a:pt x="3146" y="1446"/>
                  <a:pt x="3161" y="1446"/>
                </a:cubicBezTo>
                <a:cubicBezTo>
                  <a:pt x="3175" y="1446"/>
                  <a:pt x="3187" y="1458"/>
                  <a:pt x="3187" y="1473"/>
                </a:cubicBezTo>
                <a:cubicBezTo>
                  <a:pt x="3187" y="1488"/>
                  <a:pt x="3175" y="1500"/>
                  <a:pt x="3161" y="1500"/>
                </a:cubicBezTo>
                <a:close/>
                <a:moveTo>
                  <a:pt x="3161" y="1426"/>
                </a:moveTo>
                <a:cubicBezTo>
                  <a:pt x="3145" y="1426"/>
                  <a:pt x="3133" y="1414"/>
                  <a:pt x="3133" y="1398"/>
                </a:cubicBezTo>
                <a:cubicBezTo>
                  <a:pt x="3133" y="1382"/>
                  <a:pt x="3145" y="1370"/>
                  <a:pt x="3161" y="1370"/>
                </a:cubicBezTo>
                <a:cubicBezTo>
                  <a:pt x="3176" y="1370"/>
                  <a:pt x="3188" y="1382"/>
                  <a:pt x="3188" y="1398"/>
                </a:cubicBezTo>
                <a:cubicBezTo>
                  <a:pt x="3188" y="1414"/>
                  <a:pt x="3176" y="1426"/>
                  <a:pt x="3161" y="1426"/>
                </a:cubicBezTo>
                <a:close/>
                <a:moveTo>
                  <a:pt x="3161" y="1353"/>
                </a:moveTo>
                <a:cubicBezTo>
                  <a:pt x="3145" y="1353"/>
                  <a:pt x="3131" y="1339"/>
                  <a:pt x="3131" y="1323"/>
                </a:cubicBezTo>
                <a:cubicBezTo>
                  <a:pt x="3131" y="1307"/>
                  <a:pt x="3145" y="1294"/>
                  <a:pt x="3161" y="1294"/>
                </a:cubicBezTo>
                <a:cubicBezTo>
                  <a:pt x="3177" y="1294"/>
                  <a:pt x="3190" y="1307"/>
                  <a:pt x="3190" y="1323"/>
                </a:cubicBezTo>
                <a:cubicBezTo>
                  <a:pt x="3190" y="1339"/>
                  <a:pt x="3177" y="1353"/>
                  <a:pt x="3161" y="1353"/>
                </a:cubicBezTo>
                <a:close/>
                <a:moveTo>
                  <a:pt x="3161" y="1279"/>
                </a:moveTo>
                <a:cubicBezTo>
                  <a:pt x="3144" y="1279"/>
                  <a:pt x="3130" y="1265"/>
                  <a:pt x="3130" y="1248"/>
                </a:cubicBezTo>
                <a:cubicBezTo>
                  <a:pt x="3130" y="1231"/>
                  <a:pt x="3144" y="1217"/>
                  <a:pt x="3161" y="1217"/>
                </a:cubicBezTo>
                <a:cubicBezTo>
                  <a:pt x="3177" y="1217"/>
                  <a:pt x="3191" y="1231"/>
                  <a:pt x="3191" y="1248"/>
                </a:cubicBezTo>
                <a:cubicBezTo>
                  <a:pt x="3191" y="1265"/>
                  <a:pt x="3177" y="1279"/>
                  <a:pt x="3161" y="1279"/>
                </a:cubicBezTo>
                <a:close/>
                <a:moveTo>
                  <a:pt x="3161" y="1205"/>
                </a:moveTo>
                <a:cubicBezTo>
                  <a:pt x="3143" y="1205"/>
                  <a:pt x="3129" y="1191"/>
                  <a:pt x="3129" y="1173"/>
                </a:cubicBezTo>
                <a:cubicBezTo>
                  <a:pt x="3129" y="1156"/>
                  <a:pt x="3143" y="1141"/>
                  <a:pt x="3161" y="1141"/>
                </a:cubicBezTo>
                <a:cubicBezTo>
                  <a:pt x="3178" y="1141"/>
                  <a:pt x="3192" y="1156"/>
                  <a:pt x="3192" y="1173"/>
                </a:cubicBezTo>
                <a:cubicBezTo>
                  <a:pt x="3192" y="1191"/>
                  <a:pt x="3178" y="1205"/>
                  <a:pt x="3161" y="1205"/>
                </a:cubicBezTo>
                <a:close/>
                <a:moveTo>
                  <a:pt x="3161" y="1131"/>
                </a:moveTo>
                <a:cubicBezTo>
                  <a:pt x="3143" y="1131"/>
                  <a:pt x="3128" y="1117"/>
                  <a:pt x="3128" y="1098"/>
                </a:cubicBezTo>
                <a:cubicBezTo>
                  <a:pt x="3128" y="1080"/>
                  <a:pt x="3143" y="1065"/>
                  <a:pt x="3161" y="1065"/>
                </a:cubicBezTo>
                <a:cubicBezTo>
                  <a:pt x="3179" y="1065"/>
                  <a:pt x="3193" y="1080"/>
                  <a:pt x="3193" y="1098"/>
                </a:cubicBezTo>
                <a:cubicBezTo>
                  <a:pt x="3193" y="1117"/>
                  <a:pt x="3179" y="1131"/>
                  <a:pt x="3161" y="1131"/>
                </a:cubicBezTo>
                <a:close/>
                <a:moveTo>
                  <a:pt x="3161" y="1058"/>
                </a:moveTo>
                <a:cubicBezTo>
                  <a:pt x="3142" y="1058"/>
                  <a:pt x="3127" y="1042"/>
                  <a:pt x="3127" y="1023"/>
                </a:cubicBezTo>
                <a:cubicBezTo>
                  <a:pt x="3127" y="1004"/>
                  <a:pt x="3142" y="989"/>
                  <a:pt x="3161" y="989"/>
                </a:cubicBezTo>
                <a:cubicBezTo>
                  <a:pt x="3179" y="989"/>
                  <a:pt x="3194" y="1004"/>
                  <a:pt x="3194" y="1023"/>
                </a:cubicBezTo>
                <a:cubicBezTo>
                  <a:pt x="3194" y="1042"/>
                  <a:pt x="3179" y="1058"/>
                  <a:pt x="3161" y="1058"/>
                </a:cubicBezTo>
                <a:close/>
                <a:moveTo>
                  <a:pt x="3161" y="984"/>
                </a:moveTo>
                <a:cubicBezTo>
                  <a:pt x="3141" y="984"/>
                  <a:pt x="3126" y="968"/>
                  <a:pt x="3126" y="948"/>
                </a:cubicBezTo>
                <a:cubicBezTo>
                  <a:pt x="3126" y="929"/>
                  <a:pt x="3141" y="913"/>
                  <a:pt x="3161" y="913"/>
                </a:cubicBezTo>
                <a:cubicBezTo>
                  <a:pt x="3180" y="913"/>
                  <a:pt x="3195" y="929"/>
                  <a:pt x="3195" y="948"/>
                </a:cubicBezTo>
                <a:cubicBezTo>
                  <a:pt x="3195" y="968"/>
                  <a:pt x="3180" y="984"/>
                  <a:pt x="3161" y="984"/>
                </a:cubicBezTo>
                <a:close/>
                <a:moveTo>
                  <a:pt x="3161" y="910"/>
                </a:moveTo>
                <a:cubicBezTo>
                  <a:pt x="3141" y="910"/>
                  <a:pt x="3125" y="893"/>
                  <a:pt x="3125" y="873"/>
                </a:cubicBezTo>
                <a:cubicBezTo>
                  <a:pt x="3125" y="853"/>
                  <a:pt x="3141" y="837"/>
                  <a:pt x="3161" y="837"/>
                </a:cubicBezTo>
                <a:cubicBezTo>
                  <a:pt x="3180" y="837"/>
                  <a:pt x="3196" y="853"/>
                  <a:pt x="3196" y="873"/>
                </a:cubicBezTo>
                <a:cubicBezTo>
                  <a:pt x="3196" y="893"/>
                  <a:pt x="3180" y="910"/>
                  <a:pt x="3161" y="910"/>
                </a:cubicBezTo>
                <a:close/>
                <a:moveTo>
                  <a:pt x="3234" y="2455"/>
                </a:moveTo>
                <a:cubicBezTo>
                  <a:pt x="3231" y="2455"/>
                  <a:pt x="3227" y="2452"/>
                  <a:pt x="3227" y="2448"/>
                </a:cubicBezTo>
                <a:cubicBezTo>
                  <a:pt x="3227" y="2444"/>
                  <a:pt x="3231" y="2441"/>
                  <a:pt x="3234" y="2441"/>
                </a:cubicBezTo>
                <a:cubicBezTo>
                  <a:pt x="3238" y="2441"/>
                  <a:pt x="3241" y="2444"/>
                  <a:pt x="3241" y="2448"/>
                </a:cubicBezTo>
                <a:cubicBezTo>
                  <a:pt x="3241" y="2452"/>
                  <a:pt x="3238" y="2455"/>
                  <a:pt x="3234" y="2455"/>
                </a:cubicBezTo>
                <a:close/>
                <a:moveTo>
                  <a:pt x="3234" y="2382"/>
                </a:moveTo>
                <a:cubicBezTo>
                  <a:pt x="3230" y="2382"/>
                  <a:pt x="3226" y="2378"/>
                  <a:pt x="3226" y="2373"/>
                </a:cubicBezTo>
                <a:cubicBezTo>
                  <a:pt x="3226" y="2368"/>
                  <a:pt x="3230" y="2364"/>
                  <a:pt x="3234" y="2364"/>
                </a:cubicBezTo>
                <a:cubicBezTo>
                  <a:pt x="3239" y="2364"/>
                  <a:pt x="3243" y="2368"/>
                  <a:pt x="3243" y="2373"/>
                </a:cubicBezTo>
                <a:cubicBezTo>
                  <a:pt x="3243" y="2378"/>
                  <a:pt x="3239" y="2382"/>
                  <a:pt x="3234" y="2382"/>
                </a:cubicBezTo>
                <a:close/>
                <a:moveTo>
                  <a:pt x="3234" y="2309"/>
                </a:moveTo>
                <a:cubicBezTo>
                  <a:pt x="3229" y="2309"/>
                  <a:pt x="3224" y="2304"/>
                  <a:pt x="3224" y="2298"/>
                </a:cubicBezTo>
                <a:cubicBezTo>
                  <a:pt x="3224" y="2292"/>
                  <a:pt x="3229" y="2287"/>
                  <a:pt x="3234" y="2287"/>
                </a:cubicBezTo>
                <a:cubicBezTo>
                  <a:pt x="3240" y="2287"/>
                  <a:pt x="3245" y="2292"/>
                  <a:pt x="3245" y="2298"/>
                </a:cubicBezTo>
                <a:cubicBezTo>
                  <a:pt x="3245" y="2304"/>
                  <a:pt x="3240" y="2309"/>
                  <a:pt x="3234" y="2309"/>
                </a:cubicBezTo>
                <a:close/>
                <a:moveTo>
                  <a:pt x="3234" y="2235"/>
                </a:moveTo>
                <a:cubicBezTo>
                  <a:pt x="3228" y="2235"/>
                  <a:pt x="3222" y="2229"/>
                  <a:pt x="3222" y="2223"/>
                </a:cubicBezTo>
                <a:cubicBezTo>
                  <a:pt x="3222" y="2216"/>
                  <a:pt x="3228" y="2210"/>
                  <a:pt x="3234" y="2210"/>
                </a:cubicBezTo>
                <a:cubicBezTo>
                  <a:pt x="3241" y="2210"/>
                  <a:pt x="3247" y="2216"/>
                  <a:pt x="3247" y="2223"/>
                </a:cubicBezTo>
                <a:cubicBezTo>
                  <a:pt x="3247" y="2229"/>
                  <a:pt x="3241" y="2235"/>
                  <a:pt x="3234" y="2235"/>
                </a:cubicBezTo>
                <a:close/>
                <a:moveTo>
                  <a:pt x="3234" y="2162"/>
                </a:moveTo>
                <a:cubicBezTo>
                  <a:pt x="3227" y="2162"/>
                  <a:pt x="3221" y="2156"/>
                  <a:pt x="3221" y="2148"/>
                </a:cubicBezTo>
                <a:cubicBezTo>
                  <a:pt x="3221" y="2140"/>
                  <a:pt x="3227" y="2134"/>
                  <a:pt x="3234" y="2134"/>
                </a:cubicBezTo>
                <a:cubicBezTo>
                  <a:pt x="3242" y="2134"/>
                  <a:pt x="3248" y="2140"/>
                  <a:pt x="3248" y="2148"/>
                </a:cubicBezTo>
                <a:cubicBezTo>
                  <a:pt x="3248" y="2156"/>
                  <a:pt x="3242" y="2162"/>
                  <a:pt x="3234" y="2162"/>
                </a:cubicBezTo>
                <a:close/>
                <a:moveTo>
                  <a:pt x="3234" y="2088"/>
                </a:moveTo>
                <a:cubicBezTo>
                  <a:pt x="3226" y="2088"/>
                  <a:pt x="3219" y="2081"/>
                  <a:pt x="3219" y="2073"/>
                </a:cubicBezTo>
                <a:cubicBezTo>
                  <a:pt x="3219" y="2064"/>
                  <a:pt x="3226" y="2057"/>
                  <a:pt x="3234" y="2057"/>
                </a:cubicBezTo>
                <a:cubicBezTo>
                  <a:pt x="3243" y="2057"/>
                  <a:pt x="3250" y="2064"/>
                  <a:pt x="3250" y="2073"/>
                </a:cubicBezTo>
                <a:cubicBezTo>
                  <a:pt x="3250" y="2081"/>
                  <a:pt x="3243" y="2088"/>
                  <a:pt x="3234" y="2088"/>
                </a:cubicBezTo>
                <a:close/>
                <a:moveTo>
                  <a:pt x="3234" y="2015"/>
                </a:moveTo>
                <a:cubicBezTo>
                  <a:pt x="3225" y="2015"/>
                  <a:pt x="3218" y="2007"/>
                  <a:pt x="3218" y="1998"/>
                </a:cubicBezTo>
                <a:cubicBezTo>
                  <a:pt x="3218" y="1988"/>
                  <a:pt x="3225" y="1981"/>
                  <a:pt x="3234" y="1981"/>
                </a:cubicBezTo>
                <a:cubicBezTo>
                  <a:pt x="3244" y="1981"/>
                  <a:pt x="3251" y="1988"/>
                  <a:pt x="3251" y="1998"/>
                </a:cubicBezTo>
                <a:cubicBezTo>
                  <a:pt x="3251" y="2007"/>
                  <a:pt x="3244" y="2015"/>
                  <a:pt x="3234" y="2015"/>
                </a:cubicBezTo>
                <a:close/>
                <a:moveTo>
                  <a:pt x="3234" y="1941"/>
                </a:moveTo>
                <a:cubicBezTo>
                  <a:pt x="3224" y="1941"/>
                  <a:pt x="3216" y="1933"/>
                  <a:pt x="3216" y="1923"/>
                </a:cubicBezTo>
                <a:cubicBezTo>
                  <a:pt x="3216" y="1913"/>
                  <a:pt x="3224" y="1904"/>
                  <a:pt x="3234" y="1904"/>
                </a:cubicBezTo>
                <a:cubicBezTo>
                  <a:pt x="3245" y="1904"/>
                  <a:pt x="3253" y="1913"/>
                  <a:pt x="3253" y="1923"/>
                </a:cubicBezTo>
                <a:cubicBezTo>
                  <a:pt x="3253" y="1933"/>
                  <a:pt x="3245" y="1941"/>
                  <a:pt x="3234" y="1941"/>
                </a:cubicBezTo>
                <a:close/>
                <a:moveTo>
                  <a:pt x="3234" y="1868"/>
                </a:moveTo>
                <a:cubicBezTo>
                  <a:pt x="3223" y="1868"/>
                  <a:pt x="3215" y="1859"/>
                  <a:pt x="3215" y="1848"/>
                </a:cubicBezTo>
                <a:cubicBezTo>
                  <a:pt x="3215" y="1837"/>
                  <a:pt x="3223" y="1828"/>
                  <a:pt x="3234" y="1828"/>
                </a:cubicBezTo>
                <a:cubicBezTo>
                  <a:pt x="3245" y="1828"/>
                  <a:pt x="3254" y="1837"/>
                  <a:pt x="3254" y="1848"/>
                </a:cubicBezTo>
                <a:cubicBezTo>
                  <a:pt x="3254" y="1859"/>
                  <a:pt x="3245" y="1868"/>
                  <a:pt x="3234" y="1868"/>
                </a:cubicBezTo>
                <a:close/>
                <a:moveTo>
                  <a:pt x="3234" y="1794"/>
                </a:moveTo>
                <a:cubicBezTo>
                  <a:pt x="3223" y="1794"/>
                  <a:pt x="3213" y="1785"/>
                  <a:pt x="3213" y="1773"/>
                </a:cubicBezTo>
                <a:cubicBezTo>
                  <a:pt x="3213" y="1761"/>
                  <a:pt x="3223" y="1751"/>
                  <a:pt x="3234" y="1751"/>
                </a:cubicBezTo>
                <a:cubicBezTo>
                  <a:pt x="3246" y="1751"/>
                  <a:pt x="3256" y="1761"/>
                  <a:pt x="3256" y="1773"/>
                </a:cubicBezTo>
                <a:cubicBezTo>
                  <a:pt x="3256" y="1785"/>
                  <a:pt x="3246" y="1794"/>
                  <a:pt x="3234" y="1794"/>
                </a:cubicBezTo>
                <a:close/>
                <a:moveTo>
                  <a:pt x="3234" y="1721"/>
                </a:moveTo>
                <a:cubicBezTo>
                  <a:pt x="3222" y="1721"/>
                  <a:pt x="3212" y="1711"/>
                  <a:pt x="3212" y="1698"/>
                </a:cubicBezTo>
                <a:cubicBezTo>
                  <a:pt x="3212" y="1685"/>
                  <a:pt x="3222" y="1675"/>
                  <a:pt x="3234" y="1675"/>
                </a:cubicBezTo>
                <a:cubicBezTo>
                  <a:pt x="3247" y="1675"/>
                  <a:pt x="3257" y="1685"/>
                  <a:pt x="3257" y="1698"/>
                </a:cubicBezTo>
                <a:cubicBezTo>
                  <a:pt x="3257" y="1711"/>
                  <a:pt x="3247" y="1721"/>
                  <a:pt x="3234" y="1721"/>
                </a:cubicBezTo>
                <a:close/>
                <a:moveTo>
                  <a:pt x="3234" y="1647"/>
                </a:moveTo>
                <a:cubicBezTo>
                  <a:pt x="3221" y="1647"/>
                  <a:pt x="3211" y="1636"/>
                  <a:pt x="3211" y="1623"/>
                </a:cubicBezTo>
                <a:cubicBezTo>
                  <a:pt x="3211" y="1610"/>
                  <a:pt x="3221" y="1599"/>
                  <a:pt x="3234" y="1599"/>
                </a:cubicBezTo>
                <a:cubicBezTo>
                  <a:pt x="3248" y="1599"/>
                  <a:pt x="3258" y="1610"/>
                  <a:pt x="3258" y="1623"/>
                </a:cubicBezTo>
                <a:cubicBezTo>
                  <a:pt x="3258" y="1636"/>
                  <a:pt x="3248" y="1647"/>
                  <a:pt x="3234" y="1647"/>
                </a:cubicBezTo>
                <a:close/>
                <a:moveTo>
                  <a:pt x="3234" y="1574"/>
                </a:moveTo>
                <a:cubicBezTo>
                  <a:pt x="3221" y="1574"/>
                  <a:pt x="3209" y="1562"/>
                  <a:pt x="3209" y="1548"/>
                </a:cubicBezTo>
                <a:cubicBezTo>
                  <a:pt x="3209" y="1534"/>
                  <a:pt x="3221" y="1523"/>
                  <a:pt x="3234" y="1523"/>
                </a:cubicBezTo>
                <a:cubicBezTo>
                  <a:pt x="3248" y="1523"/>
                  <a:pt x="3260" y="1534"/>
                  <a:pt x="3260" y="1548"/>
                </a:cubicBezTo>
                <a:cubicBezTo>
                  <a:pt x="3260" y="1562"/>
                  <a:pt x="3248" y="1574"/>
                  <a:pt x="3234" y="1574"/>
                </a:cubicBezTo>
                <a:close/>
                <a:moveTo>
                  <a:pt x="3234" y="1500"/>
                </a:moveTo>
                <a:cubicBezTo>
                  <a:pt x="3220" y="1500"/>
                  <a:pt x="3208" y="1488"/>
                  <a:pt x="3208" y="1473"/>
                </a:cubicBezTo>
                <a:cubicBezTo>
                  <a:pt x="3208" y="1458"/>
                  <a:pt x="3220" y="1446"/>
                  <a:pt x="3234" y="1446"/>
                </a:cubicBezTo>
                <a:cubicBezTo>
                  <a:pt x="3249" y="1446"/>
                  <a:pt x="3261" y="1458"/>
                  <a:pt x="3261" y="1473"/>
                </a:cubicBezTo>
                <a:cubicBezTo>
                  <a:pt x="3261" y="1488"/>
                  <a:pt x="3249" y="1500"/>
                  <a:pt x="3234" y="1500"/>
                </a:cubicBezTo>
                <a:close/>
                <a:moveTo>
                  <a:pt x="3234" y="1426"/>
                </a:moveTo>
                <a:cubicBezTo>
                  <a:pt x="3219" y="1426"/>
                  <a:pt x="3207" y="1414"/>
                  <a:pt x="3207" y="1398"/>
                </a:cubicBezTo>
                <a:cubicBezTo>
                  <a:pt x="3207" y="1382"/>
                  <a:pt x="3219" y="1370"/>
                  <a:pt x="3234" y="1370"/>
                </a:cubicBezTo>
                <a:cubicBezTo>
                  <a:pt x="3250" y="1370"/>
                  <a:pt x="3262" y="1382"/>
                  <a:pt x="3262" y="1398"/>
                </a:cubicBezTo>
                <a:cubicBezTo>
                  <a:pt x="3262" y="1414"/>
                  <a:pt x="3250" y="1426"/>
                  <a:pt x="3234" y="1426"/>
                </a:cubicBezTo>
                <a:close/>
                <a:moveTo>
                  <a:pt x="3234" y="1353"/>
                </a:moveTo>
                <a:cubicBezTo>
                  <a:pt x="3218" y="1353"/>
                  <a:pt x="3205" y="1339"/>
                  <a:pt x="3205" y="1323"/>
                </a:cubicBezTo>
                <a:cubicBezTo>
                  <a:pt x="3205" y="1307"/>
                  <a:pt x="3218" y="1294"/>
                  <a:pt x="3234" y="1294"/>
                </a:cubicBezTo>
                <a:cubicBezTo>
                  <a:pt x="3251" y="1294"/>
                  <a:pt x="3264" y="1307"/>
                  <a:pt x="3264" y="1323"/>
                </a:cubicBezTo>
                <a:cubicBezTo>
                  <a:pt x="3264" y="1339"/>
                  <a:pt x="3251" y="1353"/>
                  <a:pt x="3234" y="1353"/>
                </a:cubicBezTo>
                <a:close/>
                <a:moveTo>
                  <a:pt x="3234" y="1279"/>
                </a:moveTo>
                <a:cubicBezTo>
                  <a:pt x="3218" y="1279"/>
                  <a:pt x="3204" y="1265"/>
                  <a:pt x="3204" y="1248"/>
                </a:cubicBezTo>
                <a:cubicBezTo>
                  <a:pt x="3204" y="1231"/>
                  <a:pt x="3218" y="1217"/>
                  <a:pt x="3234" y="1217"/>
                </a:cubicBezTo>
                <a:cubicBezTo>
                  <a:pt x="3251" y="1217"/>
                  <a:pt x="3265" y="1231"/>
                  <a:pt x="3265" y="1248"/>
                </a:cubicBezTo>
                <a:cubicBezTo>
                  <a:pt x="3265" y="1265"/>
                  <a:pt x="3251" y="1279"/>
                  <a:pt x="3234" y="1279"/>
                </a:cubicBezTo>
                <a:close/>
                <a:moveTo>
                  <a:pt x="3234" y="1205"/>
                </a:moveTo>
                <a:cubicBezTo>
                  <a:pt x="3217" y="1205"/>
                  <a:pt x="3203" y="1191"/>
                  <a:pt x="3203" y="1173"/>
                </a:cubicBezTo>
                <a:cubicBezTo>
                  <a:pt x="3203" y="1156"/>
                  <a:pt x="3217" y="1141"/>
                  <a:pt x="3234" y="1141"/>
                </a:cubicBezTo>
                <a:cubicBezTo>
                  <a:pt x="3252" y="1141"/>
                  <a:pt x="3266" y="1156"/>
                  <a:pt x="3266" y="1173"/>
                </a:cubicBezTo>
                <a:cubicBezTo>
                  <a:pt x="3266" y="1191"/>
                  <a:pt x="3252" y="1205"/>
                  <a:pt x="3234" y="1205"/>
                </a:cubicBezTo>
                <a:close/>
                <a:moveTo>
                  <a:pt x="3234" y="1131"/>
                </a:moveTo>
                <a:cubicBezTo>
                  <a:pt x="3216" y="1131"/>
                  <a:pt x="3202" y="1117"/>
                  <a:pt x="3202" y="1098"/>
                </a:cubicBezTo>
                <a:cubicBezTo>
                  <a:pt x="3202" y="1080"/>
                  <a:pt x="3216" y="1065"/>
                  <a:pt x="3234" y="1065"/>
                </a:cubicBezTo>
                <a:cubicBezTo>
                  <a:pt x="3252" y="1065"/>
                  <a:pt x="3267" y="1080"/>
                  <a:pt x="3267" y="1098"/>
                </a:cubicBezTo>
                <a:cubicBezTo>
                  <a:pt x="3267" y="1117"/>
                  <a:pt x="3252" y="1131"/>
                  <a:pt x="3234" y="1131"/>
                </a:cubicBezTo>
                <a:close/>
                <a:moveTo>
                  <a:pt x="3234" y="1058"/>
                </a:moveTo>
                <a:cubicBezTo>
                  <a:pt x="3216" y="1058"/>
                  <a:pt x="3201" y="1042"/>
                  <a:pt x="3201" y="1023"/>
                </a:cubicBezTo>
                <a:cubicBezTo>
                  <a:pt x="3201" y="1004"/>
                  <a:pt x="3216" y="989"/>
                  <a:pt x="3234" y="989"/>
                </a:cubicBezTo>
                <a:cubicBezTo>
                  <a:pt x="3253" y="989"/>
                  <a:pt x="3268" y="1004"/>
                  <a:pt x="3268" y="1023"/>
                </a:cubicBezTo>
                <a:cubicBezTo>
                  <a:pt x="3268" y="1042"/>
                  <a:pt x="3253" y="1058"/>
                  <a:pt x="3234" y="1058"/>
                </a:cubicBezTo>
                <a:close/>
                <a:moveTo>
                  <a:pt x="3234" y="984"/>
                </a:moveTo>
                <a:cubicBezTo>
                  <a:pt x="3215" y="984"/>
                  <a:pt x="3200" y="968"/>
                  <a:pt x="3200" y="948"/>
                </a:cubicBezTo>
                <a:cubicBezTo>
                  <a:pt x="3200" y="929"/>
                  <a:pt x="3215" y="913"/>
                  <a:pt x="3234" y="913"/>
                </a:cubicBezTo>
                <a:cubicBezTo>
                  <a:pt x="3254" y="913"/>
                  <a:pt x="3269" y="929"/>
                  <a:pt x="3269" y="948"/>
                </a:cubicBezTo>
                <a:cubicBezTo>
                  <a:pt x="3269" y="968"/>
                  <a:pt x="3254" y="984"/>
                  <a:pt x="3234" y="984"/>
                </a:cubicBezTo>
                <a:close/>
                <a:moveTo>
                  <a:pt x="3234" y="910"/>
                </a:moveTo>
                <a:cubicBezTo>
                  <a:pt x="3215" y="910"/>
                  <a:pt x="3199" y="893"/>
                  <a:pt x="3199" y="873"/>
                </a:cubicBezTo>
                <a:cubicBezTo>
                  <a:pt x="3199" y="853"/>
                  <a:pt x="3215" y="837"/>
                  <a:pt x="3234" y="837"/>
                </a:cubicBezTo>
                <a:cubicBezTo>
                  <a:pt x="3254" y="837"/>
                  <a:pt x="3270" y="853"/>
                  <a:pt x="3270" y="873"/>
                </a:cubicBezTo>
                <a:cubicBezTo>
                  <a:pt x="3270" y="893"/>
                  <a:pt x="3254" y="910"/>
                  <a:pt x="3234" y="910"/>
                </a:cubicBezTo>
                <a:close/>
                <a:moveTo>
                  <a:pt x="3308" y="2455"/>
                </a:moveTo>
                <a:cubicBezTo>
                  <a:pt x="3304" y="2455"/>
                  <a:pt x="3301" y="2452"/>
                  <a:pt x="3301" y="2448"/>
                </a:cubicBezTo>
                <a:cubicBezTo>
                  <a:pt x="3301" y="2444"/>
                  <a:pt x="3304" y="2441"/>
                  <a:pt x="3308" y="2441"/>
                </a:cubicBezTo>
                <a:cubicBezTo>
                  <a:pt x="3312" y="2441"/>
                  <a:pt x="3315" y="2444"/>
                  <a:pt x="3315" y="2448"/>
                </a:cubicBezTo>
                <a:cubicBezTo>
                  <a:pt x="3315" y="2452"/>
                  <a:pt x="3312" y="2455"/>
                  <a:pt x="3308" y="2455"/>
                </a:cubicBezTo>
                <a:close/>
                <a:moveTo>
                  <a:pt x="3308" y="2382"/>
                </a:moveTo>
                <a:cubicBezTo>
                  <a:pt x="3303" y="2382"/>
                  <a:pt x="3300" y="2378"/>
                  <a:pt x="3300" y="2373"/>
                </a:cubicBezTo>
                <a:cubicBezTo>
                  <a:pt x="3300" y="2368"/>
                  <a:pt x="3303" y="2364"/>
                  <a:pt x="3308" y="2364"/>
                </a:cubicBezTo>
                <a:cubicBezTo>
                  <a:pt x="3313" y="2364"/>
                  <a:pt x="3317" y="2368"/>
                  <a:pt x="3317" y="2373"/>
                </a:cubicBezTo>
                <a:cubicBezTo>
                  <a:pt x="3317" y="2378"/>
                  <a:pt x="3313" y="2382"/>
                  <a:pt x="3308" y="2382"/>
                </a:cubicBezTo>
                <a:close/>
                <a:moveTo>
                  <a:pt x="3308" y="2309"/>
                </a:moveTo>
                <a:cubicBezTo>
                  <a:pt x="3303" y="2309"/>
                  <a:pt x="3298" y="2304"/>
                  <a:pt x="3298" y="2298"/>
                </a:cubicBezTo>
                <a:cubicBezTo>
                  <a:pt x="3298" y="2292"/>
                  <a:pt x="3303" y="2287"/>
                  <a:pt x="3308" y="2287"/>
                </a:cubicBezTo>
                <a:cubicBezTo>
                  <a:pt x="3314" y="2287"/>
                  <a:pt x="3319" y="2292"/>
                  <a:pt x="3319" y="2298"/>
                </a:cubicBezTo>
                <a:cubicBezTo>
                  <a:pt x="3319" y="2304"/>
                  <a:pt x="3314" y="2309"/>
                  <a:pt x="3308" y="2309"/>
                </a:cubicBezTo>
                <a:close/>
                <a:moveTo>
                  <a:pt x="3308" y="2235"/>
                </a:moveTo>
                <a:cubicBezTo>
                  <a:pt x="3302" y="2235"/>
                  <a:pt x="3296" y="2229"/>
                  <a:pt x="3296" y="2223"/>
                </a:cubicBezTo>
                <a:cubicBezTo>
                  <a:pt x="3296" y="2216"/>
                  <a:pt x="3302" y="2210"/>
                  <a:pt x="3308" y="2210"/>
                </a:cubicBezTo>
                <a:cubicBezTo>
                  <a:pt x="3315" y="2210"/>
                  <a:pt x="3320" y="2216"/>
                  <a:pt x="3320" y="2223"/>
                </a:cubicBezTo>
                <a:cubicBezTo>
                  <a:pt x="3320" y="2229"/>
                  <a:pt x="3315" y="2235"/>
                  <a:pt x="3308" y="2235"/>
                </a:cubicBezTo>
                <a:close/>
                <a:moveTo>
                  <a:pt x="3308" y="2162"/>
                </a:moveTo>
                <a:cubicBezTo>
                  <a:pt x="3301" y="2162"/>
                  <a:pt x="3295" y="2156"/>
                  <a:pt x="3295" y="2148"/>
                </a:cubicBezTo>
                <a:cubicBezTo>
                  <a:pt x="3295" y="2140"/>
                  <a:pt x="3301" y="2134"/>
                  <a:pt x="3308" y="2134"/>
                </a:cubicBezTo>
                <a:cubicBezTo>
                  <a:pt x="3316" y="2134"/>
                  <a:pt x="3322" y="2140"/>
                  <a:pt x="3322" y="2148"/>
                </a:cubicBezTo>
                <a:cubicBezTo>
                  <a:pt x="3322" y="2156"/>
                  <a:pt x="3316" y="2162"/>
                  <a:pt x="3308" y="2162"/>
                </a:cubicBezTo>
                <a:close/>
                <a:moveTo>
                  <a:pt x="3308" y="2088"/>
                </a:moveTo>
                <a:cubicBezTo>
                  <a:pt x="3300" y="2088"/>
                  <a:pt x="3293" y="2081"/>
                  <a:pt x="3293" y="2073"/>
                </a:cubicBezTo>
                <a:cubicBezTo>
                  <a:pt x="3293" y="2064"/>
                  <a:pt x="3300" y="2057"/>
                  <a:pt x="3308" y="2057"/>
                </a:cubicBezTo>
                <a:cubicBezTo>
                  <a:pt x="3317" y="2057"/>
                  <a:pt x="3324" y="2064"/>
                  <a:pt x="3324" y="2073"/>
                </a:cubicBezTo>
                <a:cubicBezTo>
                  <a:pt x="3324" y="2081"/>
                  <a:pt x="3317" y="2088"/>
                  <a:pt x="3308" y="2088"/>
                </a:cubicBezTo>
                <a:close/>
                <a:moveTo>
                  <a:pt x="3308" y="2015"/>
                </a:moveTo>
                <a:cubicBezTo>
                  <a:pt x="3299" y="2015"/>
                  <a:pt x="3292" y="2007"/>
                  <a:pt x="3292" y="1998"/>
                </a:cubicBezTo>
                <a:cubicBezTo>
                  <a:pt x="3292" y="1988"/>
                  <a:pt x="3299" y="1981"/>
                  <a:pt x="3308" y="1981"/>
                </a:cubicBezTo>
                <a:cubicBezTo>
                  <a:pt x="3318" y="1981"/>
                  <a:pt x="3325" y="1988"/>
                  <a:pt x="3325" y="1998"/>
                </a:cubicBezTo>
                <a:cubicBezTo>
                  <a:pt x="3325" y="2007"/>
                  <a:pt x="3318" y="2015"/>
                  <a:pt x="3308" y="2015"/>
                </a:cubicBezTo>
                <a:close/>
                <a:moveTo>
                  <a:pt x="3308" y="1941"/>
                </a:moveTo>
                <a:cubicBezTo>
                  <a:pt x="3298" y="1941"/>
                  <a:pt x="3290" y="1933"/>
                  <a:pt x="3290" y="1923"/>
                </a:cubicBezTo>
                <a:cubicBezTo>
                  <a:pt x="3290" y="1913"/>
                  <a:pt x="3298" y="1904"/>
                  <a:pt x="3308" y="1904"/>
                </a:cubicBezTo>
                <a:cubicBezTo>
                  <a:pt x="3318" y="1904"/>
                  <a:pt x="3327" y="1913"/>
                  <a:pt x="3327" y="1923"/>
                </a:cubicBezTo>
                <a:cubicBezTo>
                  <a:pt x="3327" y="1933"/>
                  <a:pt x="3318" y="1941"/>
                  <a:pt x="3308" y="1941"/>
                </a:cubicBezTo>
                <a:close/>
                <a:moveTo>
                  <a:pt x="3308" y="1868"/>
                </a:moveTo>
                <a:cubicBezTo>
                  <a:pt x="3297" y="1868"/>
                  <a:pt x="3288" y="1859"/>
                  <a:pt x="3288" y="1848"/>
                </a:cubicBezTo>
                <a:cubicBezTo>
                  <a:pt x="3288" y="1837"/>
                  <a:pt x="3297" y="1828"/>
                  <a:pt x="3308" y="1828"/>
                </a:cubicBezTo>
                <a:cubicBezTo>
                  <a:pt x="3319" y="1828"/>
                  <a:pt x="3328" y="1837"/>
                  <a:pt x="3328" y="1848"/>
                </a:cubicBezTo>
                <a:cubicBezTo>
                  <a:pt x="3328" y="1859"/>
                  <a:pt x="3319" y="1868"/>
                  <a:pt x="3308" y="1868"/>
                </a:cubicBezTo>
                <a:close/>
                <a:moveTo>
                  <a:pt x="3308" y="1794"/>
                </a:moveTo>
                <a:cubicBezTo>
                  <a:pt x="3297" y="1794"/>
                  <a:pt x="3287" y="1785"/>
                  <a:pt x="3287" y="1773"/>
                </a:cubicBezTo>
                <a:cubicBezTo>
                  <a:pt x="3287" y="1761"/>
                  <a:pt x="3297" y="1751"/>
                  <a:pt x="3308" y="1751"/>
                </a:cubicBezTo>
                <a:cubicBezTo>
                  <a:pt x="3320" y="1751"/>
                  <a:pt x="3329" y="1761"/>
                  <a:pt x="3329" y="1773"/>
                </a:cubicBezTo>
                <a:cubicBezTo>
                  <a:pt x="3329" y="1785"/>
                  <a:pt x="3320" y="1794"/>
                  <a:pt x="3308" y="1794"/>
                </a:cubicBezTo>
                <a:close/>
                <a:moveTo>
                  <a:pt x="3308" y="1721"/>
                </a:moveTo>
                <a:cubicBezTo>
                  <a:pt x="3296" y="1721"/>
                  <a:pt x="3286" y="1711"/>
                  <a:pt x="3286" y="1698"/>
                </a:cubicBezTo>
                <a:cubicBezTo>
                  <a:pt x="3286" y="1685"/>
                  <a:pt x="3296" y="1675"/>
                  <a:pt x="3308" y="1675"/>
                </a:cubicBezTo>
                <a:cubicBezTo>
                  <a:pt x="3321" y="1675"/>
                  <a:pt x="3331" y="1685"/>
                  <a:pt x="3331" y="1698"/>
                </a:cubicBezTo>
                <a:cubicBezTo>
                  <a:pt x="3331" y="1711"/>
                  <a:pt x="3321" y="1721"/>
                  <a:pt x="3308" y="1721"/>
                </a:cubicBezTo>
                <a:close/>
                <a:moveTo>
                  <a:pt x="3308" y="1647"/>
                </a:moveTo>
                <a:cubicBezTo>
                  <a:pt x="3295" y="1647"/>
                  <a:pt x="3285" y="1636"/>
                  <a:pt x="3285" y="1623"/>
                </a:cubicBezTo>
                <a:cubicBezTo>
                  <a:pt x="3285" y="1610"/>
                  <a:pt x="3295" y="1599"/>
                  <a:pt x="3308" y="1599"/>
                </a:cubicBezTo>
                <a:cubicBezTo>
                  <a:pt x="3321" y="1599"/>
                  <a:pt x="3332" y="1610"/>
                  <a:pt x="3332" y="1623"/>
                </a:cubicBezTo>
                <a:cubicBezTo>
                  <a:pt x="3332" y="1636"/>
                  <a:pt x="3321" y="1647"/>
                  <a:pt x="3308" y="1647"/>
                </a:cubicBezTo>
                <a:close/>
                <a:moveTo>
                  <a:pt x="3308" y="1574"/>
                </a:moveTo>
                <a:cubicBezTo>
                  <a:pt x="3294" y="1574"/>
                  <a:pt x="3283" y="1562"/>
                  <a:pt x="3283" y="1548"/>
                </a:cubicBezTo>
                <a:cubicBezTo>
                  <a:pt x="3283" y="1534"/>
                  <a:pt x="3294" y="1523"/>
                  <a:pt x="3308" y="1523"/>
                </a:cubicBezTo>
                <a:cubicBezTo>
                  <a:pt x="3322" y="1523"/>
                  <a:pt x="3334" y="1534"/>
                  <a:pt x="3334" y="1548"/>
                </a:cubicBezTo>
                <a:cubicBezTo>
                  <a:pt x="3334" y="1562"/>
                  <a:pt x="3322" y="1574"/>
                  <a:pt x="3308" y="1574"/>
                </a:cubicBezTo>
                <a:close/>
                <a:moveTo>
                  <a:pt x="3308" y="1500"/>
                </a:moveTo>
                <a:cubicBezTo>
                  <a:pt x="3294" y="1500"/>
                  <a:pt x="3282" y="1488"/>
                  <a:pt x="3282" y="1473"/>
                </a:cubicBezTo>
                <a:cubicBezTo>
                  <a:pt x="3282" y="1458"/>
                  <a:pt x="3294" y="1446"/>
                  <a:pt x="3308" y="1446"/>
                </a:cubicBezTo>
                <a:cubicBezTo>
                  <a:pt x="3323" y="1446"/>
                  <a:pt x="3335" y="1458"/>
                  <a:pt x="3335" y="1473"/>
                </a:cubicBezTo>
                <a:cubicBezTo>
                  <a:pt x="3335" y="1488"/>
                  <a:pt x="3323" y="1500"/>
                  <a:pt x="3308" y="1500"/>
                </a:cubicBezTo>
                <a:close/>
                <a:moveTo>
                  <a:pt x="3308" y="1426"/>
                </a:moveTo>
                <a:cubicBezTo>
                  <a:pt x="3293" y="1426"/>
                  <a:pt x="3280" y="1414"/>
                  <a:pt x="3280" y="1398"/>
                </a:cubicBezTo>
                <a:cubicBezTo>
                  <a:pt x="3280" y="1382"/>
                  <a:pt x="3293" y="1370"/>
                  <a:pt x="3308" y="1370"/>
                </a:cubicBezTo>
                <a:cubicBezTo>
                  <a:pt x="3324" y="1370"/>
                  <a:pt x="3336" y="1382"/>
                  <a:pt x="3336" y="1398"/>
                </a:cubicBezTo>
                <a:cubicBezTo>
                  <a:pt x="3336" y="1414"/>
                  <a:pt x="3324" y="1426"/>
                  <a:pt x="3308" y="1426"/>
                </a:cubicBezTo>
                <a:close/>
                <a:moveTo>
                  <a:pt x="3308" y="1353"/>
                </a:moveTo>
                <a:cubicBezTo>
                  <a:pt x="3292" y="1353"/>
                  <a:pt x="3279" y="1339"/>
                  <a:pt x="3279" y="1323"/>
                </a:cubicBezTo>
                <a:cubicBezTo>
                  <a:pt x="3279" y="1307"/>
                  <a:pt x="3292" y="1294"/>
                  <a:pt x="3308" y="1294"/>
                </a:cubicBezTo>
                <a:cubicBezTo>
                  <a:pt x="3324" y="1294"/>
                  <a:pt x="3337" y="1307"/>
                  <a:pt x="3337" y="1323"/>
                </a:cubicBezTo>
                <a:cubicBezTo>
                  <a:pt x="3337" y="1339"/>
                  <a:pt x="3324" y="1353"/>
                  <a:pt x="3308" y="1353"/>
                </a:cubicBezTo>
                <a:close/>
                <a:moveTo>
                  <a:pt x="3308" y="1279"/>
                </a:moveTo>
                <a:cubicBezTo>
                  <a:pt x="3292" y="1279"/>
                  <a:pt x="3278" y="1265"/>
                  <a:pt x="3278" y="1248"/>
                </a:cubicBezTo>
                <a:cubicBezTo>
                  <a:pt x="3278" y="1231"/>
                  <a:pt x="3292" y="1217"/>
                  <a:pt x="3308" y="1217"/>
                </a:cubicBezTo>
                <a:cubicBezTo>
                  <a:pt x="3325" y="1217"/>
                  <a:pt x="3339" y="1231"/>
                  <a:pt x="3339" y="1248"/>
                </a:cubicBezTo>
                <a:cubicBezTo>
                  <a:pt x="3339" y="1265"/>
                  <a:pt x="3325" y="1279"/>
                  <a:pt x="3308" y="1279"/>
                </a:cubicBezTo>
                <a:close/>
                <a:moveTo>
                  <a:pt x="3308" y="1205"/>
                </a:moveTo>
                <a:cubicBezTo>
                  <a:pt x="3291" y="1205"/>
                  <a:pt x="3277" y="1191"/>
                  <a:pt x="3277" y="1173"/>
                </a:cubicBezTo>
                <a:cubicBezTo>
                  <a:pt x="3277" y="1156"/>
                  <a:pt x="3291" y="1141"/>
                  <a:pt x="3308" y="1141"/>
                </a:cubicBezTo>
                <a:cubicBezTo>
                  <a:pt x="3326" y="1141"/>
                  <a:pt x="3340" y="1156"/>
                  <a:pt x="3340" y="1173"/>
                </a:cubicBezTo>
                <a:cubicBezTo>
                  <a:pt x="3340" y="1191"/>
                  <a:pt x="3326" y="1205"/>
                  <a:pt x="3308" y="1205"/>
                </a:cubicBezTo>
                <a:close/>
                <a:moveTo>
                  <a:pt x="3308" y="1131"/>
                </a:moveTo>
                <a:cubicBezTo>
                  <a:pt x="3290" y="1131"/>
                  <a:pt x="3276" y="1117"/>
                  <a:pt x="3276" y="1098"/>
                </a:cubicBezTo>
                <a:cubicBezTo>
                  <a:pt x="3276" y="1080"/>
                  <a:pt x="3290" y="1065"/>
                  <a:pt x="3308" y="1065"/>
                </a:cubicBezTo>
                <a:cubicBezTo>
                  <a:pt x="3326" y="1065"/>
                  <a:pt x="3341" y="1080"/>
                  <a:pt x="3341" y="1098"/>
                </a:cubicBezTo>
                <a:cubicBezTo>
                  <a:pt x="3341" y="1117"/>
                  <a:pt x="3326" y="1131"/>
                  <a:pt x="3308" y="1131"/>
                </a:cubicBezTo>
                <a:close/>
                <a:moveTo>
                  <a:pt x="3308" y="1058"/>
                </a:moveTo>
                <a:cubicBezTo>
                  <a:pt x="3290" y="1058"/>
                  <a:pt x="3275" y="1042"/>
                  <a:pt x="3275" y="1023"/>
                </a:cubicBezTo>
                <a:cubicBezTo>
                  <a:pt x="3275" y="1004"/>
                  <a:pt x="3290" y="989"/>
                  <a:pt x="3308" y="989"/>
                </a:cubicBezTo>
                <a:cubicBezTo>
                  <a:pt x="3327" y="989"/>
                  <a:pt x="3342" y="1004"/>
                  <a:pt x="3342" y="1023"/>
                </a:cubicBezTo>
                <a:cubicBezTo>
                  <a:pt x="3342" y="1042"/>
                  <a:pt x="3327" y="1058"/>
                  <a:pt x="3308" y="1058"/>
                </a:cubicBezTo>
                <a:close/>
                <a:moveTo>
                  <a:pt x="3308" y="984"/>
                </a:moveTo>
                <a:cubicBezTo>
                  <a:pt x="3289" y="984"/>
                  <a:pt x="3274" y="968"/>
                  <a:pt x="3274" y="948"/>
                </a:cubicBezTo>
                <a:cubicBezTo>
                  <a:pt x="3274" y="929"/>
                  <a:pt x="3289" y="913"/>
                  <a:pt x="3308" y="913"/>
                </a:cubicBezTo>
                <a:cubicBezTo>
                  <a:pt x="3328" y="913"/>
                  <a:pt x="3343" y="929"/>
                  <a:pt x="3343" y="948"/>
                </a:cubicBezTo>
                <a:cubicBezTo>
                  <a:pt x="3343" y="968"/>
                  <a:pt x="3328" y="984"/>
                  <a:pt x="3308" y="984"/>
                </a:cubicBezTo>
                <a:close/>
                <a:moveTo>
                  <a:pt x="3308" y="910"/>
                </a:moveTo>
                <a:cubicBezTo>
                  <a:pt x="3289" y="910"/>
                  <a:pt x="3273" y="893"/>
                  <a:pt x="3273" y="873"/>
                </a:cubicBezTo>
                <a:cubicBezTo>
                  <a:pt x="3273" y="853"/>
                  <a:pt x="3289" y="837"/>
                  <a:pt x="3308" y="837"/>
                </a:cubicBezTo>
                <a:cubicBezTo>
                  <a:pt x="3328" y="837"/>
                  <a:pt x="3344" y="853"/>
                  <a:pt x="3344" y="873"/>
                </a:cubicBezTo>
                <a:cubicBezTo>
                  <a:pt x="3344" y="893"/>
                  <a:pt x="3328" y="910"/>
                  <a:pt x="3308" y="910"/>
                </a:cubicBezTo>
                <a:close/>
                <a:moveTo>
                  <a:pt x="3382" y="2455"/>
                </a:moveTo>
                <a:cubicBezTo>
                  <a:pt x="3378" y="2455"/>
                  <a:pt x="3375" y="2452"/>
                  <a:pt x="3375" y="2448"/>
                </a:cubicBezTo>
                <a:cubicBezTo>
                  <a:pt x="3375" y="2444"/>
                  <a:pt x="3378" y="2441"/>
                  <a:pt x="3382" y="2441"/>
                </a:cubicBezTo>
                <a:cubicBezTo>
                  <a:pt x="3386" y="2441"/>
                  <a:pt x="3389" y="2444"/>
                  <a:pt x="3389" y="2448"/>
                </a:cubicBezTo>
                <a:cubicBezTo>
                  <a:pt x="3389" y="2452"/>
                  <a:pt x="3386" y="2455"/>
                  <a:pt x="3382" y="2455"/>
                </a:cubicBezTo>
                <a:close/>
                <a:moveTo>
                  <a:pt x="3382" y="2382"/>
                </a:moveTo>
                <a:cubicBezTo>
                  <a:pt x="3377" y="2382"/>
                  <a:pt x="3373" y="2378"/>
                  <a:pt x="3373" y="2373"/>
                </a:cubicBezTo>
                <a:cubicBezTo>
                  <a:pt x="3373" y="2368"/>
                  <a:pt x="3377" y="2364"/>
                  <a:pt x="3382" y="2364"/>
                </a:cubicBezTo>
                <a:cubicBezTo>
                  <a:pt x="3387" y="2364"/>
                  <a:pt x="3391" y="2368"/>
                  <a:pt x="3391" y="2373"/>
                </a:cubicBezTo>
                <a:cubicBezTo>
                  <a:pt x="3391" y="2378"/>
                  <a:pt x="3387" y="2382"/>
                  <a:pt x="3382" y="2382"/>
                </a:cubicBezTo>
                <a:close/>
                <a:moveTo>
                  <a:pt x="3382" y="2309"/>
                </a:moveTo>
                <a:cubicBezTo>
                  <a:pt x="3376" y="2309"/>
                  <a:pt x="3372" y="2304"/>
                  <a:pt x="3372" y="2298"/>
                </a:cubicBezTo>
                <a:cubicBezTo>
                  <a:pt x="3372" y="2292"/>
                  <a:pt x="3376" y="2287"/>
                  <a:pt x="3382" y="2287"/>
                </a:cubicBezTo>
                <a:cubicBezTo>
                  <a:pt x="3388" y="2287"/>
                  <a:pt x="3393" y="2292"/>
                  <a:pt x="3393" y="2298"/>
                </a:cubicBezTo>
                <a:cubicBezTo>
                  <a:pt x="3393" y="2304"/>
                  <a:pt x="3388" y="2309"/>
                  <a:pt x="3382" y="2309"/>
                </a:cubicBezTo>
                <a:close/>
                <a:moveTo>
                  <a:pt x="3382" y="2235"/>
                </a:moveTo>
                <a:cubicBezTo>
                  <a:pt x="3375" y="2235"/>
                  <a:pt x="3370" y="2229"/>
                  <a:pt x="3370" y="2223"/>
                </a:cubicBezTo>
                <a:cubicBezTo>
                  <a:pt x="3370" y="2216"/>
                  <a:pt x="3375" y="2210"/>
                  <a:pt x="3382" y="2210"/>
                </a:cubicBezTo>
                <a:cubicBezTo>
                  <a:pt x="3389" y="2210"/>
                  <a:pt x="3394" y="2216"/>
                  <a:pt x="3394" y="2223"/>
                </a:cubicBezTo>
                <a:cubicBezTo>
                  <a:pt x="3394" y="2229"/>
                  <a:pt x="3389" y="2235"/>
                  <a:pt x="3382" y="2235"/>
                </a:cubicBezTo>
                <a:close/>
                <a:moveTo>
                  <a:pt x="3382" y="2162"/>
                </a:moveTo>
                <a:cubicBezTo>
                  <a:pt x="3375" y="2162"/>
                  <a:pt x="3368" y="2156"/>
                  <a:pt x="3368" y="2148"/>
                </a:cubicBezTo>
                <a:cubicBezTo>
                  <a:pt x="3368" y="2140"/>
                  <a:pt x="3375" y="2134"/>
                  <a:pt x="3382" y="2134"/>
                </a:cubicBezTo>
                <a:cubicBezTo>
                  <a:pt x="3390" y="2134"/>
                  <a:pt x="3396" y="2140"/>
                  <a:pt x="3396" y="2148"/>
                </a:cubicBezTo>
                <a:cubicBezTo>
                  <a:pt x="3396" y="2156"/>
                  <a:pt x="3390" y="2162"/>
                  <a:pt x="3382" y="2162"/>
                </a:cubicBezTo>
                <a:close/>
                <a:moveTo>
                  <a:pt x="3382" y="2088"/>
                </a:moveTo>
                <a:cubicBezTo>
                  <a:pt x="3374" y="2088"/>
                  <a:pt x="3367" y="2081"/>
                  <a:pt x="3367" y="2073"/>
                </a:cubicBezTo>
                <a:cubicBezTo>
                  <a:pt x="3367" y="2064"/>
                  <a:pt x="3374" y="2057"/>
                  <a:pt x="3382" y="2057"/>
                </a:cubicBezTo>
                <a:cubicBezTo>
                  <a:pt x="3391" y="2057"/>
                  <a:pt x="3397" y="2064"/>
                  <a:pt x="3397" y="2073"/>
                </a:cubicBezTo>
                <a:cubicBezTo>
                  <a:pt x="3397" y="2081"/>
                  <a:pt x="3391" y="2088"/>
                  <a:pt x="3382" y="2088"/>
                </a:cubicBezTo>
                <a:close/>
                <a:moveTo>
                  <a:pt x="3382" y="2015"/>
                </a:moveTo>
                <a:cubicBezTo>
                  <a:pt x="3373" y="2015"/>
                  <a:pt x="3365" y="2007"/>
                  <a:pt x="3365" y="1998"/>
                </a:cubicBezTo>
                <a:cubicBezTo>
                  <a:pt x="3365" y="1988"/>
                  <a:pt x="3373" y="1981"/>
                  <a:pt x="3382" y="1981"/>
                </a:cubicBezTo>
                <a:cubicBezTo>
                  <a:pt x="3391" y="1981"/>
                  <a:pt x="3399" y="1988"/>
                  <a:pt x="3399" y="1998"/>
                </a:cubicBezTo>
                <a:cubicBezTo>
                  <a:pt x="3399" y="2007"/>
                  <a:pt x="3391" y="2015"/>
                  <a:pt x="3382" y="2015"/>
                </a:cubicBezTo>
                <a:close/>
                <a:moveTo>
                  <a:pt x="3382" y="1941"/>
                </a:moveTo>
                <a:cubicBezTo>
                  <a:pt x="3372" y="1941"/>
                  <a:pt x="3364" y="1933"/>
                  <a:pt x="3364" y="1923"/>
                </a:cubicBezTo>
                <a:cubicBezTo>
                  <a:pt x="3364" y="1913"/>
                  <a:pt x="3372" y="1904"/>
                  <a:pt x="3382" y="1904"/>
                </a:cubicBezTo>
                <a:cubicBezTo>
                  <a:pt x="3392" y="1904"/>
                  <a:pt x="3400" y="1913"/>
                  <a:pt x="3400" y="1923"/>
                </a:cubicBezTo>
                <a:cubicBezTo>
                  <a:pt x="3400" y="1933"/>
                  <a:pt x="3392" y="1941"/>
                  <a:pt x="3382" y="1941"/>
                </a:cubicBezTo>
                <a:close/>
                <a:moveTo>
                  <a:pt x="3382" y="1868"/>
                </a:moveTo>
                <a:cubicBezTo>
                  <a:pt x="3371" y="1868"/>
                  <a:pt x="3362" y="1859"/>
                  <a:pt x="3362" y="1848"/>
                </a:cubicBezTo>
                <a:cubicBezTo>
                  <a:pt x="3362" y="1837"/>
                  <a:pt x="3371" y="1828"/>
                  <a:pt x="3382" y="1828"/>
                </a:cubicBezTo>
                <a:cubicBezTo>
                  <a:pt x="3393" y="1828"/>
                  <a:pt x="3402" y="1837"/>
                  <a:pt x="3402" y="1848"/>
                </a:cubicBezTo>
                <a:cubicBezTo>
                  <a:pt x="3402" y="1859"/>
                  <a:pt x="3393" y="1868"/>
                  <a:pt x="3382" y="1868"/>
                </a:cubicBezTo>
                <a:close/>
                <a:moveTo>
                  <a:pt x="3382" y="1794"/>
                </a:moveTo>
                <a:cubicBezTo>
                  <a:pt x="3371" y="1794"/>
                  <a:pt x="3361" y="1785"/>
                  <a:pt x="3361" y="1773"/>
                </a:cubicBezTo>
                <a:cubicBezTo>
                  <a:pt x="3361" y="1761"/>
                  <a:pt x="3371" y="1751"/>
                  <a:pt x="3382" y="1751"/>
                </a:cubicBezTo>
                <a:cubicBezTo>
                  <a:pt x="3394" y="1751"/>
                  <a:pt x="3403" y="1761"/>
                  <a:pt x="3403" y="1773"/>
                </a:cubicBezTo>
                <a:cubicBezTo>
                  <a:pt x="3403" y="1785"/>
                  <a:pt x="3394" y="1794"/>
                  <a:pt x="3382" y="1794"/>
                </a:cubicBezTo>
                <a:close/>
                <a:moveTo>
                  <a:pt x="3382" y="1721"/>
                </a:moveTo>
                <a:cubicBezTo>
                  <a:pt x="3370" y="1721"/>
                  <a:pt x="3360" y="1711"/>
                  <a:pt x="3360" y="1698"/>
                </a:cubicBezTo>
                <a:cubicBezTo>
                  <a:pt x="3360" y="1685"/>
                  <a:pt x="3370" y="1675"/>
                  <a:pt x="3382" y="1675"/>
                </a:cubicBezTo>
                <a:cubicBezTo>
                  <a:pt x="3395" y="1675"/>
                  <a:pt x="3405" y="1685"/>
                  <a:pt x="3405" y="1698"/>
                </a:cubicBezTo>
                <a:cubicBezTo>
                  <a:pt x="3405" y="1711"/>
                  <a:pt x="3395" y="1721"/>
                  <a:pt x="3382" y="1721"/>
                </a:cubicBezTo>
                <a:close/>
                <a:moveTo>
                  <a:pt x="3382" y="1647"/>
                </a:moveTo>
                <a:cubicBezTo>
                  <a:pt x="3369" y="1647"/>
                  <a:pt x="3358" y="1636"/>
                  <a:pt x="3358" y="1623"/>
                </a:cubicBezTo>
                <a:cubicBezTo>
                  <a:pt x="3358" y="1610"/>
                  <a:pt x="3369" y="1599"/>
                  <a:pt x="3382" y="1599"/>
                </a:cubicBezTo>
                <a:cubicBezTo>
                  <a:pt x="3395" y="1599"/>
                  <a:pt x="3406" y="1610"/>
                  <a:pt x="3406" y="1623"/>
                </a:cubicBezTo>
                <a:cubicBezTo>
                  <a:pt x="3406" y="1636"/>
                  <a:pt x="3395" y="1647"/>
                  <a:pt x="3382" y="1647"/>
                </a:cubicBezTo>
                <a:close/>
                <a:moveTo>
                  <a:pt x="3382" y="1574"/>
                </a:moveTo>
                <a:cubicBezTo>
                  <a:pt x="3368" y="1574"/>
                  <a:pt x="3357" y="1562"/>
                  <a:pt x="3357" y="1548"/>
                </a:cubicBezTo>
                <a:cubicBezTo>
                  <a:pt x="3357" y="1534"/>
                  <a:pt x="3368" y="1523"/>
                  <a:pt x="3382" y="1523"/>
                </a:cubicBezTo>
                <a:cubicBezTo>
                  <a:pt x="3396" y="1523"/>
                  <a:pt x="3407" y="1534"/>
                  <a:pt x="3407" y="1548"/>
                </a:cubicBezTo>
                <a:cubicBezTo>
                  <a:pt x="3407" y="1562"/>
                  <a:pt x="3396" y="1574"/>
                  <a:pt x="3382" y="1574"/>
                </a:cubicBezTo>
                <a:close/>
                <a:moveTo>
                  <a:pt x="3382" y="1500"/>
                </a:moveTo>
                <a:cubicBezTo>
                  <a:pt x="3368" y="1500"/>
                  <a:pt x="3356" y="1488"/>
                  <a:pt x="3356" y="1473"/>
                </a:cubicBezTo>
                <a:cubicBezTo>
                  <a:pt x="3356" y="1458"/>
                  <a:pt x="3368" y="1446"/>
                  <a:pt x="3382" y="1446"/>
                </a:cubicBezTo>
                <a:cubicBezTo>
                  <a:pt x="3397" y="1446"/>
                  <a:pt x="3409" y="1458"/>
                  <a:pt x="3409" y="1473"/>
                </a:cubicBezTo>
                <a:cubicBezTo>
                  <a:pt x="3409" y="1488"/>
                  <a:pt x="3397" y="1500"/>
                  <a:pt x="3382" y="1500"/>
                </a:cubicBezTo>
                <a:close/>
                <a:moveTo>
                  <a:pt x="3382" y="1426"/>
                </a:moveTo>
                <a:cubicBezTo>
                  <a:pt x="3367" y="1426"/>
                  <a:pt x="3354" y="1414"/>
                  <a:pt x="3354" y="1398"/>
                </a:cubicBezTo>
                <a:cubicBezTo>
                  <a:pt x="3354" y="1382"/>
                  <a:pt x="3367" y="1370"/>
                  <a:pt x="3382" y="1370"/>
                </a:cubicBezTo>
                <a:cubicBezTo>
                  <a:pt x="3398" y="1370"/>
                  <a:pt x="3410" y="1382"/>
                  <a:pt x="3410" y="1398"/>
                </a:cubicBezTo>
                <a:cubicBezTo>
                  <a:pt x="3410" y="1414"/>
                  <a:pt x="3398" y="1426"/>
                  <a:pt x="3382" y="1426"/>
                </a:cubicBezTo>
                <a:close/>
                <a:moveTo>
                  <a:pt x="3382" y="1353"/>
                </a:moveTo>
                <a:cubicBezTo>
                  <a:pt x="3366" y="1353"/>
                  <a:pt x="3353" y="1339"/>
                  <a:pt x="3353" y="1323"/>
                </a:cubicBezTo>
                <a:cubicBezTo>
                  <a:pt x="3353" y="1307"/>
                  <a:pt x="3366" y="1294"/>
                  <a:pt x="3382" y="1294"/>
                </a:cubicBezTo>
                <a:cubicBezTo>
                  <a:pt x="3398" y="1294"/>
                  <a:pt x="3411" y="1307"/>
                  <a:pt x="3411" y="1323"/>
                </a:cubicBezTo>
                <a:cubicBezTo>
                  <a:pt x="3411" y="1339"/>
                  <a:pt x="3398" y="1353"/>
                  <a:pt x="3382" y="1353"/>
                </a:cubicBezTo>
                <a:close/>
                <a:moveTo>
                  <a:pt x="3382" y="1279"/>
                </a:moveTo>
                <a:cubicBezTo>
                  <a:pt x="3366" y="1279"/>
                  <a:pt x="3352" y="1265"/>
                  <a:pt x="3352" y="1248"/>
                </a:cubicBezTo>
                <a:cubicBezTo>
                  <a:pt x="3352" y="1231"/>
                  <a:pt x="3366" y="1217"/>
                  <a:pt x="3382" y="1217"/>
                </a:cubicBezTo>
                <a:cubicBezTo>
                  <a:pt x="3399" y="1217"/>
                  <a:pt x="3413" y="1231"/>
                  <a:pt x="3413" y="1248"/>
                </a:cubicBezTo>
                <a:cubicBezTo>
                  <a:pt x="3413" y="1265"/>
                  <a:pt x="3399" y="1279"/>
                  <a:pt x="3382" y="1279"/>
                </a:cubicBezTo>
                <a:close/>
                <a:moveTo>
                  <a:pt x="3382" y="1205"/>
                </a:moveTo>
                <a:cubicBezTo>
                  <a:pt x="3365" y="1205"/>
                  <a:pt x="3351" y="1191"/>
                  <a:pt x="3351" y="1173"/>
                </a:cubicBezTo>
                <a:cubicBezTo>
                  <a:pt x="3351" y="1156"/>
                  <a:pt x="3365" y="1141"/>
                  <a:pt x="3382" y="1141"/>
                </a:cubicBezTo>
                <a:cubicBezTo>
                  <a:pt x="3400" y="1141"/>
                  <a:pt x="3414" y="1156"/>
                  <a:pt x="3414" y="1173"/>
                </a:cubicBezTo>
                <a:cubicBezTo>
                  <a:pt x="3414" y="1191"/>
                  <a:pt x="3400" y="1205"/>
                  <a:pt x="3382" y="1205"/>
                </a:cubicBezTo>
                <a:close/>
                <a:moveTo>
                  <a:pt x="3382" y="1131"/>
                </a:moveTo>
                <a:cubicBezTo>
                  <a:pt x="3364" y="1131"/>
                  <a:pt x="3350" y="1117"/>
                  <a:pt x="3350" y="1098"/>
                </a:cubicBezTo>
                <a:cubicBezTo>
                  <a:pt x="3350" y="1080"/>
                  <a:pt x="3364" y="1065"/>
                  <a:pt x="3382" y="1065"/>
                </a:cubicBezTo>
                <a:cubicBezTo>
                  <a:pt x="3400" y="1065"/>
                  <a:pt x="3415" y="1080"/>
                  <a:pt x="3415" y="1098"/>
                </a:cubicBezTo>
                <a:cubicBezTo>
                  <a:pt x="3415" y="1117"/>
                  <a:pt x="3400" y="1131"/>
                  <a:pt x="3382" y="1131"/>
                </a:cubicBezTo>
                <a:close/>
                <a:moveTo>
                  <a:pt x="3382" y="1058"/>
                </a:moveTo>
                <a:cubicBezTo>
                  <a:pt x="3364" y="1058"/>
                  <a:pt x="3348" y="1042"/>
                  <a:pt x="3348" y="1023"/>
                </a:cubicBezTo>
                <a:cubicBezTo>
                  <a:pt x="3348" y="1004"/>
                  <a:pt x="3364" y="989"/>
                  <a:pt x="3382" y="989"/>
                </a:cubicBezTo>
                <a:cubicBezTo>
                  <a:pt x="3401" y="989"/>
                  <a:pt x="3416" y="1004"/>
                  <a:pt x="3416" y="1023"/>
                </a:cubicBezTo>
                <a:cubicBezTo>
                  <a:pt x="3416" y="1042"/>
                  <a:pt x="3401" y="1058"/>
                  <a:pt x="3382" y="1058"/>
                </a:cubicBezTo>
                <a:close/>
                <a:moveTo>
                  <a:pt x="3382" y="984"/>
                </a:moveTo>
                <a:cubicBezTo>
                  <a:pt x="3363" y="984"/>
                  <a:pt x="3347" y="968"/>
                  <a:pt x="3347" y="948"/>
                </a:cubicBezTo>
                <a:cubicBezTo>
                  <a:pt x="3347" y="929"/>
                  <a:pt x="3363" y="913"/>
                  <a:pt x="3382" y="913"/>
                </a:cubicBezTo>
                <a:cubicBezTo>
                  <a:pt x="3402" y="913"/>
                  <a:pt x="3417" y="929"/>
                  <a:pt x="3417" y="948"/>
                </a:cubicBezTo>
                <a:cubicBezTo>
                  <a:pt x="3417" y="968"/>
                  <a:pt x="3402" y="984"/>
                  <a:pt x="3382" y="984"/>
                </a:cubicBezTo>
                <a:close/>
                <a:moveTo>
                  <a:pt x="3382" y="910"/>
                </a:moveTo>
                <a:cubicBezTo>
                  <a:pt x="3362" y="910"/>
                  <a:pt x="3346" y="893"/>
                  <a:pt x="3346" y="873"/>
                </a:cubicBezTo>
                <a:cubicBezTo>
                  <a:pt x="3346" y="853"/>
                  <a:pt x="3362" y="837"/>
                  <a:pt x="3382" y="837"/>
                </a:cubicBezTo>
                <a:cubicBezTo>
                  <a:pt x="3402" y="837"/>
                  <a:pt x="3418" y="853"/>
                  <a:pt x="3418" y="873"/>
                </a:cubicBezTo>
                <a:cubicBezTo>
                  <a:pt x="3418" y="893"/>
                  <a:pt x="3402" y="910"/>
                  <a:pt x="3382" y="910"/>
                </a:cubicBezTo>
                <a:close/>
                <a:moveTo>
                  <a:pt x="3456" y="2455"/>
                </a:moveTo>
                <a:cubicBezTo>
                  <a:pt x="3452" y="2455"/>
                  <a:pt x="3449" y="2452"/>
                  <a:pt x="3449" y="2448"/>
                </a:cubicBezTo>
                <a:cubicBezTo>
                  <a:pt x="3449" y="2444"/>
                  <a:pt x="3452" y="2441"/>
                  <a:pt x="3456" y="2441"/>
                </a:cubicBezTo>
                <a:cubicBezTo>
                  <a:pt x="3460" y="2441"/>
                  <a:pt x="3463" y="2444"/>
                  <a:pt x="3463" y="2448"/>
                </a:cubicBezTo>
                <a:cubicBezTo>
                  <a:pt x="3463" y="2452"/>
                  <a:pt x="3460" y="2455"/>
                  <a:pt x="3456" y="2455"/>
                </a:cubicBezTo>
                <a:close/>
                <a:moveTo>
                  <a:pt x="3456" y="2382"/>
                </a:moveTo>
                <a:cubicBezTo>
                  <a:pt x="3451" y="2382"/>
                  <a:pt x="3447" y="2378"/>
                  <a:pt x="3447" y="2373"/>
                </a:cubicBezTo>
                <a:cubicBezTo>
                  <a:pt x="3447" y="2368"/>
                  <a:pt x="3451" y="2364"/>
                  <a:pt x="3456" y="2364"/>
                </a:cubicBezTo>
                <a:cubicBezTo>
                  <a:pt x="3461" y="2364"/>
                  <a:pt x="3465" y="2368"/>
                  <a:pt x="3465" y="2373"/>
                </a:cubicBezTo>
                <a:cubicBezTo>
                  <a:pt x="3465" y="2378"/>
                  <a:pt x="3461" y="2382"/>
                  <a:pt x="3456" y="2382"/>
                </a:cubicBezTo>
                <a:close/>
                <a:moveTo>
                  <a:pt x="3456" y="2309"/>
                </a:moveTo>
                <a:cubicBezTo>
                  <a:pt x="3450" y="2309"/>
                  <a:pt x="3445" y="2304"/>
                  <a:pt x="3445" y="2298"/>
                </a:cubicBezTo>
                <a:cubicBezTo>
                  <a:pt x="3445" y="2292"/>
                  <a:pt x="3450" y="2287"/>
                  <a:pt x="3456" y="2287"/>
                </a:cubicBezTo>
                <a:cubicBezTo>
                  <a:pt x="3462" y="2287"/>
                  <a:pt x="3467" y="2292"/>
                  <a:pt x="3467" y="2298"/>
                </a:cubicBezTo>
                <a:cubicBezTo>
                  <a:pt x="3467" y="2304"/>
                  <a:pt x="3462" y="2309"/>
                  <a:pt x="3456" y="2309"/>
                </a:cubicBezTo>
                <a:close/>
                <a:moveTo>
                  <a:pt x="3456" y="2235"/>
                </a:moveTo>
                <a:cubicBezTo>
                  <a:pt x="3449" y="2235"/>
                  <a:pt x="3444" y="2229"/>
                  <a:pt x="3444" y="2223"/>
                </a:cubicBezTo>
                <a:cubicBezTo>
                  <a:pt x="3444" y="2216"/>
                  <a:pt x="3449" y="2210"/>
                  <a:pt x="3456" y="2210"/>
                </a:cubicBezTo>
                <a:cubicBezTo>
                  <a:pt x="3463" y="2210"/>
                  <a:pt x="3468" y="2216"/>
                  <a:pt x="3468" y="2223"/>
                </a:cubicBezTo>
                <a:cubicBezTo>
                  <a:pt x="3468" y="2229"/>
                  <a:pt x="3463" y="2235"/>
                  <a:pt x="3456" y="2235"/>
                </a:cubicBezTo>
                <a:close/>
                <a:moveTo>
                  <a:pt x="3456" y="2162"/>
                </a:moveTo>
                <a:cubicBezTo>
                  <a:pt x="3449" y="2162"/>
                  <a:pt x="3442" y="2156"/>
                  <a:pt x="3442" y="2148"/>
                </a:cubicBezTo>
                <a:cubicBezTo>
                  <a:pt x="3442" y="2140"/>
                  <a:pt x="3449" y="2134"/>
                  <a:pt x="3456" y="2134"/>
                </a:cubicBezTo>
                <a:cubicBezTo>
                  <a:pt x="3464" y="2134"/>
                  <a:pt x="3470" y="2140"/>
                  <a:pt x="3470" y="2148"/>
                </a:cubicBezTo>
                <a:cubicBezTo>
                  <a:pt x="3470" y="2156"/>
                  <a:pt x="3464" y="2162"/>
                  <a:pt x="3456" y="2162"/>
                </a:cubicBezTo>
                <a:close/>
                <a:moveTo>
                  <a:pt x="3456" y="2088"/>
                </a:moveTo>
                <a:cubicBezTo>
                  <a:pt x="3448" y="2088"/>
                  <a:pt x="3441" y="2081"/>
                  <a:pt x="3441" y="2073"/>
                </a:cubicBezTo>
                <a:cubicBezTo>
                  <a:pt x="3441" y="2064"/>
                  <a:pt x="3448" y="2057"/>
                  <a:pt x="3456" y="2057"/>
                </a:cubicBezTo>
                <a:cubicBezTo>
                  <a:pt x="3465" y="2057"/>
                  <a:pt x="3471" y="2064"/>
                  <a:pt x="3471" y="2073"/>
                </a:cubicBezTo>
                <a:cubicBezTo>
                  <a:pt x="3471" y="2081"/>
                  <a:pt x="3465" y="2088"/>
                  <a:pt x="3456" y="2088"/>
                </a:cubicBezTo>
                <a:close/>
                <a:moveTo>
                  <a:pt x="3456" y="2015"/>
                </a:moveTo>
                <a:cubicBezTo>
                  <a:pt x="3447" y="2015"/>
                  <a:pt x="3439" y="2007"/>
                  <a:pt x="3439" y="1998"/>
                </a:cubicBezTo>
                <a:cubicBezTo>
                  <a:pt x="3439" y="1988"/>
                  <a:pt x="3447" y="1981"/>
                  <a:pt x="3456" y="1981"/>
                </a:cubicBezTo>
                <a:cubicBezTo>
                  <a:pt x="3465" y="1981"/>
                  <a:pt x="3473" y="1988"/>
                  <a:pt x="3473" y="1998"/>
                </a:cubicBezTo>
                <a:cubicBezTo>
                  <a:pt x="3473" y="2007"/>
                  <a:pt x="3465" y="2015"/>
                  <a:pt x="3456" y="2015"/>
                </a:cubicBezTo>
                <a:close/>
                <a:moveTo>
                  <a:pt x="3456" y="1941"/>
                </a:moveTo>
                <a:cubicBezTo>
                  <a:pt x="3446" y="1941"/>
                  <a:pt x="3438" y="1933"/>
                  <a:pt x="3438" y="1923"/>
                </a:cubicBezTo>
                <a:cubicBezTo>
                  <a:pt x="3438" y="1913"/>
                  <a:pt x="3446" y="1904"/>
                  <a:pt x="3456" y="1904"/>
                </a:cubicBezTo>
                <a:cubicBezTo>
                  <a:pt x="3466" y="1904"/>
                  <a:pt x="3474" y="1913"/>
                  <a:pt x="3474" y="1923"/>
                </a:cubicBezTo>
                <a:cubicBezTo>
                  <a:pt x="3474" y="1933"/>
                  <a:pt x="3466" y="1941"/>
                  <a:pt x="3456" y="1941"/>
                </a:cubicBezTo>
                <a:close/>
                <a:moveTo>
                  <a:pt x="3456" y="1868"/>
                </a:moveTo>
                <a:cubicBezTo>
                  <a:pt x="3445" y="1868"/>
                  <a:pt x="3436" y="1859"/>
                  <a:pt x="3436" y="1848"/>
                </a:cubicBezTo>
                <a:cubicBezTo>
                  <a:pt x="3436" y="1837"/>
                  <a:pt x="3445" y="1828"/>
                  <a:pt x="3456" y="1828"/>
                </a:cubicBezTo>
                <a:cubicBezTo>
                  <a:pt x="3467" y="1828"/>
                  <a:pt x="3476" y="1837"/>
                  <a:pt x="3476" y="1848"/>
                </a:cubicBezTo>
                <a:cubicBezTo>
                  <a:pt x="3476" y="1859"/>
                  <a:pt x="3467" y="1868"/>
                  <a:pt x="3456" y="1868"/>
                </a:cubicBezTo>
                <a:close/>
                <a:moveTo>
                  <a:pt x="3456" y="1794"/>
                </a:moveTo>
                <a:cubicBezTo>
                  <a:pt x="3444" y="1794"/>
                  <a:pt x="3435" y="1785"/>
                  <a:pt x="3435" y="1773"/>
                </a:cubicBezTo>
                <a:cubicBezTo>
                  <a:pt x="3435" y="1761"/>
                  <a:pt x="3444" y="1751"/>
                  <a:pt x="3456" y="1751"/>
                </a:cubicBezTo>
                <a:cubicBezTo>
                  <a:pt x="3468" y="1751"/>
                  <a:pt x="3477" y="1761"/>
                  <a:pt x="3477" y="1773"/>
                </a:cubicBezTo>
                <a:cubicBezTo>
                  <a:pt x="3477" y="1785"/>
                  <a:pt x="3468" y="1794"/>
                  <a:pt x="3456" y="1794"/>
                </a:cubicBezTo>
                <a:close/>
                <a:moveTo>
                  <a:pt x="3456" y="1721"/>
                </a:moveTo>
                <a:cubicBezTo>
                  <a:pt x="3444" y="1721"/>
                  <a:pt x="3434" y="1711"/>
                  <a:pt x="3434" y="1698"/>
                </a:cubicBezTo>
                <a:cubicBezTo>
                  <a:pt x="3434" y="1685"/>
                  <a:pt x="3444" y="1675"/>
                  <a:pt x="3456" y="1675"/>
                </a:cubicBezTo>
                <a:cubicBezTo>
                  <a:pt x="3469" y="1675"/>
                  <a:pt x="3479" y="1685"/>
                  <a:pt x="3479" y="1698"/>
                </a:cubicBezTo>
                <a:cubicBezTo>
                  <a:pt x="3479" y="1711"/>
                  <a:pt x="3469" y="1721"/>
                  <a:pt x="3456" y="1721"/>
                </a:cubicBezTo>
                <a:close/>
                <a:moveTo>
                  <a:pt x="3456" y="1647"/>
                </a:moveTo>
                <a:cubicBezTo>
                  <a:pt x="3443" y="1647"/>
                  <a:pt x="3432" y="1636"/>
                  <a:pt x="3432" y="1623"/>
                </a:cubicBezTo>
                <a:cubicBezTo>
                  <a:pt x="3432" y="1610"/>
                  <a:pt x="3443" y="1599"/>
                  <a:pt x="3456" y="1599"/>
                </a:cubicBezTo>
                <a:cubicBezTo>
                  <a:pt x="3469" y="1599"/>
                  <a:pt x="3480" y="1610"/>
                  <a:pt x="3480" y="1623"/>
                </a:cubicBezTo>
                <a:cubicBezTo>
                  <a:pt x="3480" y="1636"/>
                  <a:pt x="3469" y="1647"/>
                  <a:pt x="3456" y="1647"/>
                </a:cubicBezTo>
                <a:close/>
                <a:moveTo>
                  <a:pt x="3456" y="1574"/>
                </a:moveTo>
                <a:cubicBezTo>
                  <a:pt x="3442" y="1574"/>
                  <a:pt x="3431" y="1562"/>
                  <a:pt x="3431" y="1548"/>
                </a:cubicBezTo>
                <a:cubicBezTo>
                  <a:pt x="3431" y="1534"/>
                  <a:pt x="3442" y="1523"/>
                  <a:pt x="3456" y="1523"/>
                </a:cubicBezTo>
                <a:cubicBezTo>
                  <a:pt x="3470" y="1523"/>
                  <a:pt x="3481" y="1534"/>
                  <a:pt x="3481" y="1548"/>
                </a:cubicBezTo>
                <a:cubicBezTo>
                  <a:pt x="3481" y="1562"/>
                  <a:pt x="3470" y="1574"/>
                  <a:pt x="3456" y="1574"/>
                </a:cubicBezTo>
                <a:close/>
                <a:moveTo>
                  <a:pt x="3456" y="1500"/>
                </a:moveTo>
                <a:cubicBezTo>
                  <a:pt x="3441" y="1500"/>
                  <a:pt x="3429" y="1488"/>
                  <a:pt x="3429" y="1473"/>
                </a:cubicBezTo>
                <a:cubicBezTo>
                  <a:pt x="3429" y="1458"/>
                  <a:pt x="3441" y="1446"/>
                  <a:pt x="3456" y="1446"/>
                </a:cubicBezTo>
                <a:cubicBezTo>
                  <a:pt x="3471" y="1446"/>
                  <a:pt x="3483" y="1458"/>
                  <a:pt x="3483" y="1473"/>
                </a:cubicBezTo>
                <a:cubicBezTo>
                  <a:pt x="3483" y="1488"/>
                  <a:pt x="3471" y="1500"/>
                  <a:pt x="3456" y="1500"/>
                </a:cubicBezTo>
                <a:close/>
                <a:moveTo>
                  <a:pt x="3456" y="1426"/>
                </a:moveTo>
                <a:cubicBezTo>
                  <a:pt x="3441" y="1426"/>
                  <a:pt x="3428" y="1414"/>
                  <a:pt x="3428" y="1398"/>
                </a:cubicBezTo>
                <a:cubicBezTo>
                  <a:pt x="3428" y="1382"/>
                  <a:pt x="3441" y="1370"/>
                  <a:pt x="3456" y="1370"/>
                </a:cubicBezTo>
                <a:cubicBezTo>
                  <a:pt x="3471" y="1370"/>
                  <a:pt x="3484" y="1382"/>
                  <a:pt x="3484" y="1398"/>
                </a:cubicBezTo>
                <a:cubicBezTo>
                  <a:pt x="3484" y="1414"/>
                  <a:pt x="3471" y="1426"/>
                  <a:pt x="3456" y="1426"/>
                </a:cubicBezTo>
                <a:close/>
                <a:moveTo>
                  <a:pt x="3456" y="1353"/>
                </a:moveTo>
                <a:cubicBezTo>
                  <a:pt x="3440" y="1353"/>
                  <a:pt x="3427" y="1339"/>
                  <a:pt x="3427" y="1323"/>
                </a:cubicBezTo>
                <a:cubicBezTo>
                  <a:pt x="3427" y="1307"/>
                  <a:pt x="3440" y="1294"/>
                  <a:pt x="3456" y="1294"/>
                </a:cubicBezTo>
                <a:cubicBezTo>
                  <a:pt x="3472" y="1294"/>
                  <a:pt x="3485" y="1307"/>
                  <a:pt x="3485" y="1323"/>
                </a:cubicBezTo>
                <a:cubicBezTo>
                  <a:pt x="3485" y="1339"/>
                  <a:pt x="3472" y="1353"/>
                  <a:pt x="3456" y="1353"/>
                </a:cubicBezTo>
                <a:close/>
                <a:moveTo>
                  <a:pt x="3456" y="1279"/>
                </a:moveTo>
                <a:cubicBezTo>
                  <a:pt x="3439" y="1279"/>
                  <a:pt x="3426" y="1265"/>
                  <a:pt x="3426" y="1248"/>
                </a:cubicBezTo>
                <a:cubicBezTo>
                  <a:pt x="3426" y="1231"/>
                  <a:pt x="3439" y="1217"/>
                  <a:pt x="3456" y="1217"/>
                </a:cubicBezTo>
                <a:cubicBezTo>
                  <a:pt x="3473" y="1217"/>
                  <a:pt x="3486" y="1231"/>
                  <a:pt x="3486" y="1248"/>
                </a:cubicBezTo>
                <a:cubicBezTo>
                  <a:pt x="3486" y="1265"/>
                  <a:pt x="3473" y="1279"/>
                  <a:pt x="3456" y="1279"/>
                </a:cubicBezTo>
                <a:close/>
                <a:moveTo>
                  <a:pt x="3456" y="1205"/>
                </a:moveTo>
                <a:cubicBezTo>
                  <a:pt x="3439" y="1205"/>
                  <a:pt x="3425" y="1191"/>
                  <a:pt x="3425" y="1173"/>
                </a:cubicBezTo>
                <a:cubicBezTo>
                  <a:pt x="3425" y="1156"/>
                  <a:pt x="3439" y="1141"/>
                  <a:pt x="3456" y="1141"/>
                </a:cubicBezTo>
                <a:cubicBezTo>
                  <a:pt x="3474" y="1141"/>
                  <a:pt x="3488" y="1156"/>
                  <a:pt x="3488" y="1173"/>
                </a:cubicBezTo>
                <a:cubicBezTo>
                  <a:pt x="3488" y="1191"/>
                  <a:pt x="3474" y="1205"/>
                  <a:pt x="3456" y="1205"/>
                </a:cubicBezTo>
                <a:close/>
                <a:moveTo>
                  <a:pt x="3456" y="1131"/>
                </a:moveTo>
                <a:cubicBezTo>
                  <a:pt x="3438" y="1131"/>
                  <a:pt x="3424" y="1117"/>
                  <a:pt x="3424" y="1098"/>
                </a:cubicBezTo>
                <a:cubicBezTo>
                  <a:pt x="3424" y="1080"/>
                  <a:pt x="3438" y="1065"/>
                  <a:pt x="3456" y="1065"/>
                </a:cubicBezTo>
                <a:cubicBezTo>
                  <a:pt x="3474" y="1065"/>
                  <a:pt x="3489" y="1080"/>
                  <a:pt x="3489" y="1098"/>
                </a:cubicBezTo>
                <a:cubicBezTo>
                  <a:pt x="3489" y="1117"/>
                  <a:pt x="3474" y="1131"/>
                  <a:pt x="3456" y="1131"/>
                </a:cubicBezTo>
                <a:close/>
                <a:moveTo>
                  <a:pt x="3456" y="1058"/>
                </a:moveTo>
                <a:cubicBezTo>
                  <a:pt x="3437" y="1058"/>
                  <a:pt x="3422" y="1042"/>
                  <a:pt x="3422" y="1023"/>
                </a:cubicBezTo>
                <a:cubicBezTo>
                  <a:pt x="3422" y="1004"/>
                  <a:pt x="3437" y="989"/>
                  <a:pt x="3456" y="989"/>
                </a:cubicBezTo>
                <a:cubicBezTo>
                  <a:pt x="3475" y="989"/>
                  <a:pt x="3490" y="1004"/>
                  <a:pt x="3490" y="1023"/>
                </a:cubicBezTo>
                <a:cubicBezTo>
                  <a:pt x="3490" y="1042"/>
                  <a:pt x="3475" y="1058"/>
                  <a:pt x="3456" y="1058"/>
                </a:cubicBezTo>
                <a:close/>
                <a:moveTo>
                  <a:pt x="3456" y="984"/>
                </a:moveTo>
                <a:cubicBezTo>
                  <a:pt x="3437" y="984"/>
                  <a:pt x="3421" y="968"/>
                  <a:pt x="3421" y="948"/>
                </a:cubicBezTo>
                <a:cubicBezTo>
                  <a:pt x="3421" y="929"/>
                  <a:pt x="3437" y="913"/>
                  <a:pt x="3456" y="913"/>
                </a:cubicBezTo>
                <a:cubicBezTo>
                  <a:pt x="3475" y="913"/>
                  <a:pt x="3491" y="929"/>
                  <a:pt x="3491" y="948"/>
                </a:cubicBezTo>
                <a:cubicBezTo>
                  <a:pt x="3491" y="968"/>
                  <a:pt x="3475" y="984"/>
                  <a:pt x="3456" y="984"/>
                </a:cubicBezTo>
                <a:close/>
                <a:moveTo>
                  <a:pt x="3456" y="910"/>
                </a:moveTo>
                <a:cubicBezTo>
                  <a:pt x="3436" y="910"/>
                  <a:pt x="3420" y="893"/>
                  <a:pt x="3420" y="873"/>
                </a:cubicBezTo>
                <a:cubicBezTo>
                  <a:pt x="3420" y="853"/>
                  <a:pt x="3436" y="837"/>
                  <a:pt x="3456" y="837"/>
                </a:cubicBezTo>
                <a:cubicBezTo>
                  <a:pt x="3476" y="837"/>
                  <a:pt x="3492" y="853"/>
                  <a:pt x="3492" y="873"/>
                </a:cubicBezTo>
                <a:cubicBezTo>
                  <a:pt x="3492" y="893"/>
                  <a:pt x="3476" y="910"/>
                  <a:pt x="3456" y="910"/>
                </a:cubicBezTo>
                <a:close/>
                <a:moveTo>
                  <a:pt x="3530" y="2455"/>
                </a:moveTo>
                <a:cubicBezTo>
                  <a:pt x="3526" y="2455"/>
                  <a:pt x="3523" y="2452"/>
                  <a:pt x="3523" y="2448"/>
                </a:cubicBezTo>
                <a:cubicBezTo>
                  <a:pt x="3523" y="2444"/>
                  <a:pt x="3526" y="2441"/>
                  <a:pt x="3530" y="2441"/>
                </a:cubicBezTo>
                <a:cubicBezTo>
                  <a:pt x="3534" y="2441"/>
                  <a:pt x="3537" y="2444"/>
                  <a:pt x="3537" y="2448"/>
                </a:cubicBezTo>
                <a:cubicBezTo>
                  <a:pt x="3537" y="2452"/>
                  <a:pt x="3534" y="2455"/>
                  <a:pt x="3530" y="2455"/>
                </a:cubicBezTo>
                <a:close/>
                <a:moveTo>
                  <a:pt x="3530" y="2382"/>
                </a:moveTo>
                <a:cubicBezTo>
                  <a:pt x="3525" y="2382"/>
                  <a:pt x="3521" y="2378"/>
                  <a:pt x="3521" y="2373"/>
                </a:cubicBezTo>
                <a:cubicBezTo>
                  <a:pt x="3521" y="2368"/>
                  <a:pt x="3525" y="2364"/>
                  <a:pt x="3530" y="2364"/>
                </a:cubicBezTo>
                <a:cubicBezTo>
                  <a:pt x="3535" y="2364"/>
                  <a:pt x="3539" y="2368"/>
                  <a:pt x="3539" y="2373"/>
                </a:cubicBezTo>
                <a:cubicBezTo>
                  <a:pt x="3539" y="2378"/>
                  <a:pt x="3535" y="2382"/>
                  <a:pt x="3530" y="2382"/>
                </a:cubicBezTo>
                <a:close/>
                <a:moveTo>
                  <a:pt x="3530" y="2309"/>
                </a:moveTo>
                <a:cubicBezTo>
                  <a:pt x="3524" y="2309"/>
                  <a:pt x="3519" y="2304"/>
                  <a:pt x="3519" y="2298"/>
                </a:cubicBezTo>
                <a:cubicBezTo>
                  <a:pt x="3519" y="2292"/>
                  <a:pt x="3524" y="2287"/>
                  <a:pt x="3530" y="2287"/>
                </a:cubicBezTo>
                <a:cubicBezTo>
                  <a:pt x="3536" y="2287"/>
                  <a:pt x="3541" y="2292"/>
                  <a:pt x="3541" y="2298"/>
                </a:cubicBezTo>
                <a:cubicBezTo>
                  <a:pt x="3541" y="2304"/>
                  <a:pt x="3536" y="2309"/>
                  <a:pt x="3530" y="2309"/>
                </a:cubicBezTo>
                <a:close/>
                <a:moveTo>
                  <a:pt x="3530" y="2235"/>
                </a:moveTo>
                <a:cubicBezTo>
                  <a:pt x="3523" y="2235"/>
                  <a:pt x="3518" y="2229"/>
                  <a:pt x="3518" y="2223"/>
                </a:cubicBezTo>
                <a:cubicBezTo>
                  <a:pt x="3518" y="2216"/>
                  <a:pt x="3523" y="2210"/>
                  <a:pt x="3530" y="2210"/>
                </a:cubicBezTo>
                <a:cubicBezTo>
                  <a:pt x="3537" y="2210"/>
                  <a:pt x="3542" y="2216"/>
                  <a:pt x="3542" y="2223"/>
                </a:cubicBezTo>
                <a:cubicBezTo>
                  <a:pt x="3542" y="2229"/>
                  <a:pt x="3537" y="2235"/>
                  <a:pt x="3530" y="2235"/>
                </a:cubicBezTo>
                <a:close/>
                <a:moveTo>
                  <a:pt x="3530" y="2162"/>
                </a:moveTo>
                <a:cubicBezTo>
                  <a:pt x="3522" y="2162"/>
                  <a:pt x="3516" y="2156"/>
                  <a:pt x="3516" y="2148"/>
                </a:cubicBezTo>
                <a:cubicBezTo>
                  <a:pt x="3516" y="2140"/>
                  <a:pt x="3522" y="2134"/>
                  <a:pt x="3530" y="2134"/>
                </a:cubicBezTo>
                <a:cubicBezTo>
                  <a:pt x="3538" y="2134"/>
                  <a:pt x="3544" y="2140"/>
                  <a:pt x="3544" y="2148"/>
                </a:cubicBezTo>
                <a:cubicBezTo>
                  <a:pt x="3544" y="2156"/>
                  <a:pt x="3538" y="2162"/>
                  <a:pt x="3530" y="2162"/>
                </a:cubicBezTo>
                <a:close/>
                <a:moveTo>
                  <a:pt x="3530" y="2088"/>
                </a:moveTo>
                <a:cubicBezTo>
                  <a:pt x="3522" y="2088"/>
                  <a:pt x="3515" y="2081"/>
                  <a:pt x="3515" y="2073"/>
                </a:cubicBezTo>
                <a:cubicBezTo>
                  <a:pt x="3515" y="2064"/>
                  <a:pt x="3522" y="2057"/>
                  <a:pt x="3530" y="2057"/>
                </a:cubicBezTo>
                <a:cubicBezTo>
                  <a:pt x="3538" y="2057"/>
                  <a:pt x="3545" y="2064"/>
                  <a:pt x="3545" y="2073"/>
                </a:cubicBezTo>
                <a:cubicBezTo>
                  <a:pt x="3545" y="2081"/>
                  <a:pt x="3538" y="2088"/>
                  <a:pt x="3530" y="2088"/>
                </a:cubicBezTo>
                <a:close/>
                <a:moveTo>
                  <a:pt x="3530" y="2015"/>
                </a:moveTo>
                <a:cubicBezTo>
                  <a:pt x="3521" y="2015"/>
                  <a:pt x="3513" y="2007"/>
                  <a:pt x="3513" y="1998"/>
                </a:cubicBezTo>
                <a:cubicBezTo>
                  <a:pt x="3513" y="1988"/>
                  <a:pt x="3521" y="1981"/>
                  <a:pt x="3530" y="1981"/>
                </a:cubicBezTo>
                <a:cubicBezTo>
                  <a:pt x="3539" y="1981"/>
                  <a:pt x="3547" y="1988"/>
                  <a:pt x="3547" y="1998"/>
                </a:cubicBezTo>
                <a:cubicBezTo>
                  <a:pt x="3547" y="2007"/>
                  <a:pt x="3539" y="2015"/>
                  <a:pt x="3530" y="2015"/>
                </a:cubicBezTo>
                <a:close/>
                <a:moveTo>
                  <a:pt x="3530" y="1941"/>
                </a:moveTo>
                <a:cubicBezTo>
                  <a:pt x="3520" y="1941"/>
                  <a:pt x="3512" y="1933"/>
                  <a:pt x="3512" y="1923"/>
                </a:cubicBezTo>
                <a:cubicBezTo>
                  <a:pt x="3512" y="1913"/>
                  <a:pt x="3520" y="1904"/>
                  <a:pt x="3530" y="1904"/>
                </a:cubicBezTo>
                <a:cubicBezTo>
                  <a:pt x="3540" y="1904"/>
                  <a:pt x="3548" y="1913"/>
                  <a:pt x="3548" y="1923"/>
                </a:cubicBezTo>
                <a:cubicBezTo>
                  <a:pt x="3548" y="1933"/>
                  <a:pt x="3540" y="1941"/>
                  <a:pt x="3530" y="1941"/>
                </a:cubicBezTo>
                <a:close/>
                <a:moveTo>
                  <a:pt x="3530" y="1868"/>
                </a:moveTo>
                <a:cubicBezTo>
                  <a:pt x="3519" y="1868"/>
                  <a:pt x="3510" y="1859"/>
                  <a:pt x="3510" y="1848"/>
                </a:cubicBezTo>
                <a:cubicBezTo>
                  <a:pt x="3510" y="1837"/>
                  <a:pt x="3519" y="1828"/>
                  <a:pt x="3530" y="1828"/>
                </a:cubicBezTo>
                <a:cubicBezTo>
                  <a:pt x="3541" y="1828"/>
                  <a:pt x="3550" y="1837"/>
                  <a:pt x="3550" y="1848"/>
                </a:cubicBezTo>
                <a:cubicBezTo>
                  <a:pt x="3550" y="1859"/>
                  <a:pt x="3541" y="1868"/>
                  <a:pt x="3530" y="1868"/>
                </a:cubicBezTo>
                <a:close/>
                <a:moveTo>
                  <a:pt x="3530" y="1794"/>
                </a:moveTo>
                <a:cubicBezTo>
                  <a:pt x="3518" y="1794"/>
                  <a:pt x="3509" y="1785"/>
                  <a:pt x="3509" y="1773"/>
                </a:cubicBezTo>
                <a:cubicBezTo>
                  <a:pt x="3509" y="1761"/>
                  <a:pt x="3518" y="1751"/>
                  <a:pt x="3530" y="1751"/>
                </a:cubicBezTo>
                <a:cubicBezTo>
                  <a:pt x="3542" y="1751"/>
                  <a:pt x="3551" y="1761"/>
                  <a:pt x="3551" y="1773"/>
                </a:cubicBezTo>
                <a:cubicBezTo>
                  <a:pt x="3551" y="1785"/>
                  <a:pt x="3542" y="1794"/>
                  <a:pt x="3530" y="1794"/>
                </a:cubicBezTo>
                <a:close/>
                <a:moveTo>
                  <a:pt x="3530" y="1721"/>
                </a:moveTo>
                <a:cubicBezTo>
                  <a:pt x="3518" y="1721"/>
                  <a:pt x="3507" y="1711"/>
                  <a:pt x="3507" y="1698"/>
                </a:cubicBezTo>
                <a:cubicBezTo>
                  <a:pt x="3507" y="1685"/>
                  <a:pt x="3518" y="1675"/>
                  <a:pt x="3530" y="1675"/>
                </a:cubicBezTo>
                <a:cubicBezTo>
                  <a:pt x="3542" y="1675"/>
                  <a:pt x="3552" y="1685"/>
                  <a:pt x="3552" y="1698"/>
                </a:cubicBezTo>
                <a:cubicBezTo>
                  <a:pt x="3552" y="1711"/>
                  <a:pt x="3542" y="1721"/>
                  <a:pt x="3530" y="1721"/>
                </a:cubicBezTo>
                <a:close/>
                <a:moveTo>
                  <a:pt x="3530" y="1647"/>
                </a:moveTo>
                <a:cubicBezTo>
                  <a:pt x="3517" y="1647"/>
                  <a:pt x="3506" y="1636"/>
                  <a:pt x="3506" y="1623"/>
                </a:cubicBezTo>
                <a:cubicBezTo>
                  <a:pt x="3506" y="1610"/>
                  <a:pt x="3517" y="1599"/>
                  <a:pt x="3530" y="1599"/>
                </a:cubicBezTo>
                <a:cubicBezTo>
                  <a:pt x="3543" y="1599"/>
                  <a:pt x="3554" y="1610"/>
                  <a:pt x="3554" y="1623"/>
                </a:cubicBezTo>
                <a:cubicBezTo>
                  <a:pt x="3554" y="1636"/>
                  <a:pt x="3543" y="1647"/>
                  <a:pt x="3530" y="1647"/>
                </a:cubicBezTo>
                <a:close/>
                <a:moveTo>
                  <a:pt x="3530" y="1574"/>
                </a:moveTo>
                <a:cubicBezTo>
                  <a:pt x="3516" y="1574"/>
                  <a:pt x="3505" y="1562"/>
                  <a:pt x="3505" y="1548"/>
                </a:cubicBezTo>
                <a:cubicBezTo>
                  <a:pt x="3505" y="1534"/>
                  <a:pt x="3516" y="1523"/>
                  <a:pt x="3530" y="1523"/>
                </a:cubicBezTo>
                <a:cubicBezTo>
                  <a:pt x="3544" y="1523"/>
                  <a:pt x="3555" y="1534"/>
                  <a:pt x="3555" y="1548"/>
                </a:cubicBezTo>
                <a:cubicBezTo>
                  <a:pt x="3555" y="1562"/>
                  <a:pt x="3544" y="1574"/>
                  <a:pt x="3530" y="1574"/>
                </a:cubicBezTo>
                <a:close/>
                <a:moveTo>
                  <a:pt x="3530" y="1500"/>
                </a:moveTo>
                <a:cubicBezTo>
                  <a:pt x="3515" y="1500"/>
                  <a:pt x="3503" y="1488"/>
                  <a:pt x="3503" y="1473"/>
                </a:cubicBezTo>
                <a:cubicBezTo>
                  <a:pt x="3503" y="1458"/>
                  <a:pt x="3515" y="1446"/>
                  <a:pt x="3530" y="1446"/>
                </a:cubicBezTo>
                <a:cubicBezTo>
                  <a:pt x="3545" y="1446"/>
                  <a:pt x="3557" y="1458"/>
                  <a:pt x="3557" y="1473"/>
                </a:cubicBezTo>
                <a:cubicBezTo>
                  <a:pt x="3557" y="1488"/>
                  <a:pt x="3545" y="1500"/>
                  <a:pt x="3530" y="1500"/>
                </a:cubicBezTo>
                <a:close/>
                <a:moveTo>
                  <a:pt x="3530" y="1426"/>
                </a:moveTo>
                <a:cubicBezTo>
                  <a:pt x="3515" y="1426"/>
                  <a:pt x="3502" y="1414"/>
                  <a:pt x="3502" y="1398"/>
                </a:cubicBezTo>
                <a:cubicBezTo>
                  <a:pt x="3502" y="1382"/>
                  <a:pt x="3515" y="1370"/>
                  <a:pt x="3530" y="1370"/>
                </a:cubicBezTo>
                <a:cubicBezTo>
                  <a:pt x="3545" y="1370"/>
                  <a:pt x="3558" y="1382"/>
                  <a:pt x="3558" y="1398"/>
                </a:cubicBezTo>
                <a:cubicBezTo>
                  <a:pt x="3558" y="1414"/>
                  <a:pt x="3545" y="1426"/>
                  <a:pt x="3530" y="1426"/>
                </a:cubicBezTo>
                <a:close/>
                <a:moveTo>
                  <a:pt x="3530" y="1353"/>
                </a:moveTo>
                <a:cubicBezTo>
                  <a:pt x="3514" y="1353"/>
                  <a:pt x="3501" y="1339"/>
                  <a:pt x="3501" y="1323"/>
                </a:cubicBezTo>
                <a:cubicBezTo>
                  <a:pt x="3501" y="1307"/>
                  <a:pt x="3514" y="1294"/>
                  <a:pt x="3530" y="1294"/>
                </a:cubicBezTo>
                <a:cubicBezTo>
                  <a:pt x="3546" y="1294"/>
                  <a:pt x="3559" y="1307"/>
                  <a:pt x="3559" y="1323"/>
                </a:cubicBezTo>
                <a:cubicBezTo>
                  <a:pt x="3559" y="1339"/>
                  <a:pt x="3546" y="1353"/>
                  <a:pt x="3530" y="1353"/>
                </a:cubicBezTo>
                <a:close/>
                <a:moveTo>
                  <a:pt x="3530" y="1279"/>
                </a:moveTo>
                <a:cubicBezTo>
                  <a:pt x="3513" y="1279"/>
                  <a:pt x="3500" y="1265"/>
                  <a:pt x="3500" y="1248"/>
                </a:cubicBezTo>
                <a:cubicBezTo>
                  <a:pt x="3500" y="1231"/>
                  <a:pt x="3513" y="1217"/>
                  <a:pt x="3530" y="1217"/>
                </a:cubicBezTo>
                <a:cubicBezTo>
                  <a:pt x="3547" y="1217"/>
                  <a:pt x="3560" y="1231"/>
                  <a:pt x="3560" y="1248"/>
                </a:cubicBezTo>
                <a:cubicBezTo>
                  <a:pt x="3560" y="1265"/>
                  <a:pt x="3547" y="1279"/>
                  <a:pt x="3530" y="1279"/>
                </a:cubicBezTo>
                <a:close/>
                <a:moveTo>
                  <a:pt x="3530" y="1205"/>
                </a:moveTo>
                <a:cubicBezTo>
                  <a:pt x="3513" y="1205"/>
                  <a:pt x="3498" y="1191"/>
                  <a:pt x="3498" y="1173"/>
                </a:cubicBezTo>
                <a:cubicBezTo>
                  <a:pt x="3498" y="1156"/>
                  <a:pt x="3513" y="1141"/>
                  <a:pt x="3530" y="1141"/>
                </a:cubicBezTo>
                <a:cubicBezTo>
                  <a:pt x="3547" y="1141"/>
                  <a:pt x="3562" y="1156"/>
                  <a:pt x="3562" y="1173"/>
                </a:cubicBezTo>
                <a:cubicBezTo>
                  <a:pt x="3562" y="1191"/>
                  <a:pt x="3547" y="1205"/>
                  <a:pt x="3530" y="1205"/>
                </a:cubicBezTo>
                <a:close/>
                <a:moveTo>
                  <a:pt x="3530" y="1131"/>
                </a:moveTo>
                <a:cubicBezTo>
                  <a:pt x="3512" y="1131"/>
                  <a:pt x="3497" y="1117"/>
                  <a:pt x="3497" y="1098"/>
                </a:cubicBezTo>
                <a:cubicBezTo>
                  <a:pt x="3497" y="1080"/>
                  <a:pt x="3512" y="1065"/>
                  <a:pt x="3530" y="1065"/>
                </a:cubicBezTo>
                <a:cubicBezTo>
                  <a:pt x="3548" y="1065"/>
                  <a:pt x="3563" y="1080"/>
                  <a:pt x="3563" y="1098"/>
                </a:cubicBezTo>
                <a:cubicBezTo>
                  <a:pt x="3563" y="1117"/>
                  <a:pt x="3548" y="1131"/>
                  <a:pt x="3530" y="1131"/>
                </a:cubicBezTo>
                <a:close/>
                <a:moveTo>
                  <a:pt x="3530" y="1058"/>
                </a:moveTo>
                <a:cubicBezTo>
                  <a:pt x="3511" y="1058"/>
                  <a:pt x="3496" y="1042"/>
                  <a:pt x="3496" y="1023"/>
                </a:cubicBezTo>
                <a:cubicBezTo>
                  <a:pt x="3496" y="1004"/>
                  <a:pt x="3511" y="989"/>
                  <a:pt x="3530" y="989"/>
                </a:cubicBezTo>
                <a:cubicBezTo>
                  <a:pt x="3549" y="989"/>
                  <a:pt x="3564" y="1004"/>
                  <a:pt x="3564" y="1023"/>
                </a:cubicBezTo>
                <a:cubicBezTo>
                  <a:pt x="3564" y="1042"/>
                  <a:pt x="3549" y="1058"/>
                  <a:pt x="3530" y="1058"/>
                </a:cubicBezTo>
                <a:close/>
                <a:moveTo>
                  <a:pt x="3530" y="984"/>
                </a:moveTo>
                <a:cubicBezTo>
                  <a:pt x="3511" y="984"/>
                  <a:pt x="3495" y="968"/>
                  <a:pt x="3495" y="948"/>
                </a:cubicBezTo>
                <a:cubicBezTo>
                  <a:pt x="3495" y="929"/>
                  <a:pt x="3511" y="913"/>
                  <a:pt x="3530" y="913"/>
                </a:cubicBezTo>
                <a:cubicBezTo>
                  <a:pt x="3549" y="913"/>
                  <a:pt x="3565" y="929"/>
                  <a:pt x="3565" y="948"/>
                </a:cubicBezTo>
                <a:cubicBezTo>
                  <a:pt x="3565" y="968"/>
                  <a:pt x="3549" y="984"/>
                  <a:pt x="3530" y="984"/>
                </a:cubicBezTo>
                <a:close/>
                <a:moveTo>
                  <a:pt x="3530" y="910"/>
                </a:moveTo>
                <a:cubicBezTo>
                  <a:pt x="3510" y="910"/>
                  <a:pt x="3494" y="893"/>
                  <a:pt x="3494" y="873"/>
                </a:cubicBezTo>
                <a:cubicBezTo>
                  <a:pt x="3494" y="853"/>
                  <a:pt x="3510" y="837"/>
                  <a:pt x="3530" y="837"/>
                </a:cubicBezTo>
                <a:cubicBezTo>
                  <a:pt x="3550" y="837"/>
                  <a:pt x="3566" y="853"/>
                  <a:pt x="3566" y="873"/>
                </a:cubicBezTo>
                <a:cubicBezTo>
                  <a:pt x="3566" y="893"/>
                  <a:pt x="3550" y="910"/>
                  <a:pt x="3530" y="910"/>
                </a:cubicBezTo>
                <a:close/>
                <a:moveTo>
                  <a:pt x="3604" y="2455"/>
                </a:moveTo>
                <a:cubicBezTo>
                  <a:pt x="3600" y="2455"/>
                  <a:pt x="3597" y="2452"/>
                  <a:pt x="3597" y="2448"/>
                </a:cubicBezTo>
                <a:cubicBezTo>
                  <a:pt x="3597" y="2444"/>
                  <a:pt x="3600" y="2441"/>
                  <a:pt x="3604" y="2441"/>
                </a:cubicBezTo>
                <a:cubicBezTo>
                  <a:pt x="3608" y="2441"/>
                  <a:pt x="3611" y="2444"/>
                  <a:pt x="3611" y="2448"/>
                </a:cubicBezTo>
                <a:cubicBezTo>
                  <a:pt x="3611" y="2452"/>
                  <a:pt x="3608" y="2455"/>
                  <a:pt x="3604" y="2455"/>
                </a:cubicBezTo>
                <a:close/>
                <a:moveTo>
                  <a:pt x="3604" y="2382"/>
                </a:moveTo>
                <a:cubicBezTo>
                  <a:pt x="3599" y="2382"/>
                  <a:pt x="3595" y="2378"/>
                  <a:pt x="3595" y="2373"/>
                </a:cubicBezTo>
                <a:cubicBezTo>
                  <a:pt x="3595" y="2368"/>
                  <a:pt x="3599" y="2364"/>
                  <a:pt x="3604" y="2364"/>
                </a:cubicBezTo>
                <a:cubicBezTo>
                  <a:pt x="3609" y="2364"/>
                  <a:pt x="3613" y="2368"/>
                  <a:pt x="3613" y="2373"/>
                </a:cubicBezTo>
                <a:cubicBezTo>
                  <a:pt x="3613" y="2378"/>
                  <a:pt x="3609" y="2382"/>
                  <a:pt x="3604" y="2382"/>
                </a:cubicBezTo>
                <a:close/>
                <a:moveTo>
                  <a:pt x="3604" y="2309"/>
                </a:moveTo>
                <a:cubicBezTo>
                  <a:pt x="3598" y="2309"/>
                  <a:pt x="3593" y="2304"/>
                  <a:pt x="3593" y="2298"/>
                </a:cubicBezTo>
                <a:cubicBezTo>
                  <a:pt x="3593" y="2292"/>
                  <a:pt x="3598" y="2287"/>
                  <a:pt x="3604" y="2287"/>
                </a:cubicBezTo>
                <a:cubicBezTo>
                  <a:pt x="3610" y="2287"/>
                  <a:pt x="3615" y="2292"/>
                  <a:pt x="3615" y="2298"/>
                </a:cubicBezTo>
                <a:cubicBezTo>
                  <a:pt x="3615" y="2304"/>
                  <a:pt x="3610" y="2309"/>
                  <a:pt x="3604" y="2309"/>
                </a:cubicBezTo>
                <a:close/>
                <a:moveTo>
                  <a:pt x="3604" y="2235"/>
                </a:moveTo>
                <a:cubicBezTo>
                  <a:pt x="3597" y="2235"/>
                  <a:pt x="3592" y="2229"/>
                  <a:pt x="3592" y="2223"/>
                </a:cubicBezTo>
                <a:cubicBezTo>
                  <a:pt x="3592" y="2216"/>
                  <a:pt x="3597" y="2210"/>
                  <a:pt x="3604" y="2210"/>
                </a:cubicBezTo>
                <a:cubicBezTo>
                  <a:pt x="3611" y="2210"/>
                  <a:pt x="3616" y="2216"/>
                  <a:pt x="3616" y="2223"/>
                </a:cubicBezTo>
                <a:cubicBezTo>
                  <a:pt x="3616" y="2229"/>
                  <a:pt x="3611" y="2235"/>
                  <a:pt x="3604" y="2235"/>
                </a:cubicBezTo>
                <a:close/>
                <a:moveTo>
                  <a:pt x="3604" y="2162"/>
                </a:moveTo>
                <a:cubicBezTo>
                  <a:pt x="3596" y="2162"/>
                  <a:pt x="3590" y="2156"/>
                  <a:pt x="3590" y="2148"/>
                </a:cubicBezTo>
                <a:cubicBezTo>
                  <a:pt x="3590" y="2140"/>
                  <a:pt x="3596" y="2134"/>
                  <a:pt x="3604" y="2134"/>
                </a:cubicBezTo>
                <a:cubicBezTo>
                  <a:pt x="3611" y="2134"/>
                  <a:pt x="3618" y="2140"/>
                  <a:pt x="3618" y="2148"/>
                </a:cubicBezTo>
                <a:cubicBezTo>
                  <a:pt x="3618" y="2156"/>
                  <a:pt x="3611" y="2162"/>
                  <a:pt x="3604" y="2162"/>
                </a:cubicBezTo>
                <a:close/>
                <a:moveTo>
                  <a:pt x="3604" y="2088"/>
                </a:moveTo>
                <a:cubicBezTo>
                  <a:pt x="3595" y="2088"/>
                  <a:pt x="3589" y="2081"/>
                  <a:pt x="3589" y="2073"/>
                </a:cubicBezTo>
                <a:cubicBezTo>
                  <a:pt x="3589" y="2064"/>
                  <a:pt x="3595" y="2057"/>
                  <a:pt x="3604" y="2057"/>
                </a:cubicBezTo>
                <a:cubicBezTo>
                  <a:pt x="3612" y="2057"/>
                  <a:pt x="3619" y="2064"/>
                  <a:pt x="3619" y="2073"/>
                </a:cubicBezTo>
                <a:cubicBezTo>
                  <a:pt x="3619" y="2081"/>
                  <a:pt x="3612" y="2088"/>
                  <a:pt x="3604" y="2088"/>
                </a:cubicBezTo>
                <a:close/>
                <a:moveTo>
                  <a:pt x="3604" y="2015"/>
                </a:moveTo>
                <a:cubicBezTo>
                  <a:pt x="3595" y="2015"/>
                  <a:pt x="3587" y="2007"/>
                  <a:pt x="3587" y="1998"/>
                </a:cubicBezTo>
                <a:cubicBezTo>
                  <a:pt x="3587" y="1988"/>
                  <a:pt x="3595" y="1981"/>
                  <a:pt x="3604" y="1981"/>
                </a:cubicBezTo>
                <a:cubicBezTo>
                  <a:pt x="3613" y="1981"/>
                  <a:pt x="3621" y="1988"/>
                  <a:pt x="3621" y="1998"/>
                </a:cubicBezTo>
                <a:cubicBezTo>
                  <a:pt x="3621" y="2007"/>
                  <a:pt x="3613" y="2015"/>
                  <a:pt x="3604" y="2015"/>
                </a:cubicBezTo>
                <a:close/>
                <a:moveTo>
                  <a:pt x="3604" y="1941"/>
                </a:moveTo>
                <a:cubicBezTo>
                  <a:pt x="3594" y="1941"/>
                  <a:pt x="3586" y="1933"/>
                  <a:pt x="3586" y="1923"/>
                </a:cubicBezTo>
                <a:cubicBezTo>
                  <a:pt x="3586" y="1913"/>
                  <a:pt x="3594" y="1904"/>
                  <a:pt x="3604" y="1904"/>
                </a:cubicBezTo>
                <a:cubicBezTo>
                  <a:pt x="3614" y="1904"/>
                  <a:pt x="3622" y="1913"/>
                  <a:pt x="3622" y="1923"/>
                </a:cubicBezTo>
                <a:cubicBezTo>
                  <a:pt x="3622" y="1933"/>
                  <a:pt x="3614" y="1941"/>
                  <a:pt x="3604" y="1941"/>
                </a:cubicBezTo>
                <a:close/>
                <a:moveTo>
                  <a:pt x="3604" y="1868"/>
                </a:moveTo>
                <a:cubicBezTo>
                  <a:pt x="3593" y="1868"/>
                  <a:pt x="3584" y="1859"/>
                  <a:pt x="3584" y="1848"/>
                </a:cubicBezTo>
                <a:cubicBezTo>
                  <a:pt x="3584" y="1837"/>
                  <a:pt x="3593" y="1828"/>
                  <a:pt x="3604" y="1828"/>
                </a:cubicBezTo>
                <a:cubicBezTo>
                  <a:pt x="3615" y="1828"/>
                  <a:pt x="3624" y="1837"/>
                  <a:pt x="3624" y="1848"/>
                </a:cubicBezTo>
                <a:cubicBezTo>
                  <a:pt x="3624" y="1859"/>
                  <a:pt x="3615" y="1868"/>
                  <a:pt x="3604" y="1868"/>
                </a:cubicBezTo>
                <a:close/>
                <a:moveTo>
                  <a:pt x="3604" y="1794"/>
                </a:moveTo>
                <a:cubicBezTo>
                  <a:pt x="3592" y="1794"/>
                  <a:pt x="3583" y="1785"/>
                  <a:pt x="3583" y="1773"/>
                </a:cubicBezTo>
                <a:cubicBezTo>
                  <a:pt x="3583" y="1761"/>
                  <a:pt x="3592" y="1751"/>
                  <a:pt x="3604" y="1751"/>
                </a:cubicBezTo>
                <a:cubicBezTo>
                  <a:pt x="3615" y="1751"/>
                  <a:pt x="3625" y="1761"/>
                  <a:pt x="3625" y="1773"/>
                </a:cubicBezTo>
                <a:cubicBezTo>
                  <a:pt x="3625" y="1785"/>
                  <a:pt x="3615" y="1794"/>
                  <a:pt x="3604" y="1794"/>
                </a:cubicBezTo>
                <a:close/>
                <a:moveTo>
                  <a:pt x="3604" y="1721"/>
                </a:moveTo>
                <a:cubicBezTo>
                  <a:pt x="3591" y="1721"/>
                  <a:pt x="3581" y="1711"/>
                  <a:pt x="3581" y="1698"/>
                </a:cubicBezTo>
                <a:cubicBezTo>
                  <a:pt x="3581" y="1685"/>
                  <a:pt x="3591" y="1675"/>
                  <a:pt x="3604" y="1675"/>
                </a:cubicBezTo>
                <a:cubicBezTo>
                  <a:pt x="3616" y="1675"/>
                  <a:pt x="3626" y="1685"/>
                  <a:pt x="3626" y="1698"/>
                </a:cubicBezTo>
                <a:cubicBezTo>
                  <a:pt x="3626" y="1711"/>
                  <a:pt x="3616" y="1721"/>
                  <a:pt x="3604" y="1721"/>
                </a:cubicBezTo>
                <a:close/>
                <a:moveTo>
                  <a:pt x="3604" y="1647"/>
                </a:moveTo>
                <a:cubicBezTo>
                  <a:pt x="3591" y="1647"/>
                  <a:pt x="3580" y="1636"/>
                  <a:pt x="3580" y="1623"/>
                </a:cubicBezTo>
                <a:cubicBezTo>
                  <a:pt x="3580" y="1610"/>
                  <a:pt x="3591" y="1599"/>
                  <a:pt x="3604" y="1599"/>
                </a:cubicBezTo>
                <a:cubicBezTo>
                  <a:pt x="3617" y="1599"/>
                  <a:pt x="3628" y="1610"/>
                  <a:pt x="3628" y="1623"/>
                </a:cubicBezTo>
                <a:cubicBezTo>
                  <a:pt x="3628" y="1636"/>
                  <a:pt x="3617" y="1647"/>
                  <a:pt x="3604" y="1647"/>
                </a:cubicBezTo>
                <a:close/>
                <a:moveTo>
                  <a:pt x="3604" y="1574"/>
                </a:moveTo>
                <a:cubicBezTo>
                  <a:pt x="3590" y="1574"/>
                  <a:pt x="3579" y="1562"/>
                  <a:pt x="3579" y="1548"/>
                </a:cubicBezTo>
                <a:cubicBezTo>
                  <a:pt x="3579" y="1534"/>
                  <a:pt x="3590" y="1523"/>
                  <a:pt x="3604" y="1523"/>
                </a:cubicBezTo>
                <a:cubicBezTo>
                  <a:pt x="3618" y="1523"/>
                  <a:pt x="3629" y="1534"/>
                  <a:pt x="3629" y="1548"/>
                </a:cubicBezTo>
                <a:cubicBezTo>
                  <a:pt x="3629" y="1562"/>
                  <a:pt x="3618" y="1574"/>
                  <a:pt x="3604" y="1574"/>
                </a:cubicBezTo>
                <a:close/>
                <a:moveTo>
                  <a:pt x="3604" y="1500"/>
                </a:moveTo>
                <a:cubicBezTo>
                  <a:pt x="3589" y="1500"/>
                  <a:pt x="3577" y="1488"/>
                  <a:pt x="3577" y="1473"/>
                </a:cubicBezTo>
                <a:cubicBezTo>
                  <a:pt x="3577" y="1458"/>
                  <a:pt x="3589" y="1446"/>
                  <a:pt x="3604" y="1446"/>
                </a:cubicBezTo>
                <a:cubicBezTo>
                  <a:pt x="3619" y="1446"/>
                  <a:pt x="3630" y="1458"/>
                  <a:pt x="3630" y="1473"/>
                </a:cubicBezTo>
                <a:cubicBezTo>
                  <a:pt x="3630" y="1488"/>
                  <a:pt x="3619" y="1500"/>
                  <a:pt x="3604" y="1500"/>
                </a:cubicBezTo>
                <a:close/>
                <a:moveTo>
                  <a:pt x="3604" y="1426"/>
                </a:moveTo>
                <a:cubicBezTo>
                  <a:pt x="3588" y="1426"/>
                  <a:pt x="3576" y="1414"/>
                  <a:pt x="3576" y="1398"/>
                </a:cubicBezTo>
                <a:cubicBezTo>
                  <a:pt x="3576" y="1382"/>
                  <a:pt x="3588" y="1370"/>
                  <a:pt x="3604" y="1370"/>
                </a:cubicBezTo>
                <a:cubicBezTo>
                  <a:pt x="3619" y="1370"/>
                  <a:pt x="3632" y="1382"/>
                  <a:pt x="3632" y="1398"/>
                </a:cubicBezTo>
                <a:cubicBezTo>
                  <a:pt x="3632" y="1414"/>
                  <a:pt x="3619" y="1426"/>
                  <a:pt x="3604" y="1426"/>
                </a:cubicBezTo>
                <a:close/>
                <a:moveTo>
                  <a:pt x="3604" y="1353"/>
                </a:moveTo>
                <a:cubicBezTo>
                  <a:pt x="3588" y="1353"/>
                  <a:pt x="3575" y="1339"/>
                  <a:pt x="3575" y="1323"/>
                </a:cubicBezTo>
                <a:cubicBezTo>
                  <a:pt x="3575" y="1307"/>
                  <a:pt x="3588" y="1294"/>
                  <a:pt x="3604" y="1294"/>
                </a:cubicBezTo>
                <a:cubicBezTo>
                  <a:pt x="3620" y="1294"/>
                  <a:pt x="3633" y="1307"/>
                  <a:pt x="3633" y="1323"/>
                </a:cubicBezTo>
                <a:cubicBezTo>
                  <a:pt x="3633" y="1339"/>
                  <a:pt x="3620" y="1353"/>
                  <a:pt x="3604" y="1353"/>
                </a:cubicBezTo>
                <a:close/>
                <a:moveTo>
                  <a:pt x="3604" y="1279"/>
                </a:moveTo>
                <a:cubicBezTo>
                  <a:pt x="3587" y="1279"/>
                  <a:pt x="3573" y="1265"/>
                  <a:pt x="3573" y="1248"/>
                </a:cubicBezTo>
                <a:cubicBezTo>
                  <a:pt x="3573" y="1231"/>
                  <a:pt x="3587" y="1217"/>
                  <a:pt x="3604" y="1217"/>
                </a:cubicBezTo>
                <a:cubicBezTo>
                  <a:pt x="3621" y="1217"/>
                  <a:pt x="3634" y="1231"/>
                  <a:pt x="3634" y="1248"/>
                </a:cubicBezTo>
                <a:cubicBezTo>
                  <a:pt x="3634" y="1265"/>
                  <a:pt x="3621" y="1279"/>
                  <a:pt x="3604" y="1279"/>
                </a:cubicBezTo>
                <a:close/>
                <a:moveTo>
                  <a:pt x="3604" y="1205"/>
                </a:moveTo>
                <a:cubicBezTo>
                  <a:pt x="3586" y="1205"/>
                  <a:pt x="3572" y="1191"/>
                  <a:pt x="3572" y="1173"/>
                </a:cubicBezTo>
                <a:cubicBezTo>
                  <a:pt x="3572" y="1156"/>
                  <a:pt x="3586" y="1141"/>
                  <a:pt x="3604" y="1141"/>
                </a:cubicBezTo>
                <a:cubicBezTo>
                  <a:pt x="3621" y="1141"/>
                  <a:pt x="3635" y="1156"/>
                  <a:pt x="3635" y="1173"/>
                </a:cubicBezTo>
                <a:cubicBezTo>
                  <a:pt x="3635" y="1191"/>
                  <a:pt x="3621" y="1205"/>
                  <a:pt x="3604" y="1205"/>
                </a:cubicBezTo>
                <a:close/>
                <a:moveTo>
                  <a:pt x="3604" y="1131"/>
                </a:moveTo>
                <a:cubicBezTo>
                  <a:pt x="3586" y="1131"/>
                  <a:pt x="3571" y="1117"/>
                  <a:pt x="3571" y="1098"/>
                </a:cubicBezTo>
                <a:cubicBezTo>
                  <a:pt x="3571" y="1080"/>
                  <a:pt x="3586" y="1065"/>
                  <a:pt x="3604" y="1065"/>
                </a:cubicBezTo>
                <a:cubicBezTo>
                  <a:pt x="3622" y="1065"/>
                  <a:pt x="3637" y="1080"/>
                  <a:pt x="3637" y="1098"/>
                </a:cubicBezTo>
                <a:cubicBezTo>
                  <a:pt x="3637" y="1117"/>
                  <a:pt x="3622" y="1131"/>
                  <a:pt x="3604" y="1131"/>
                </a:cubicBezTo>
                <a:close/>
                <a:moveTo>
                  <a:pt x="3604" y="1058"/>
                </a:moveTo>
                <a:cubicBezTo>
                  <a:pt x="3585" y="1058"/>
                  <a:pt x="3570" y="1042"/>
                  <a:pt x="3570" y="1023"/>
                </a:cubicBezTo>
                <a:cubicBezTo>
                  <a:pt x="3570" y="1004"/>
                  <a:pt x="3585" y="989"/>
                  <a:pt x="3604" y="989"/>
                </a:cubicBezTo>
                <a:cubicBezTo>
                  <a:pt x="3623" y="989"/>
                  <a:pt x="3638" y="1004"/>
                  <a:pt x="3638" y="1023"/>
                </a:cubicBezTo>
                <a:cubicBezTo>
                  <a:pt x="3638" y="1042"/>
                  <a:pt x="3623" y="1058"/>
                  <a:pt x="3604" y="1058"/>
                </a:cubicBezTo>
                <a:close/>
                <a:moveTo>
                  <a:pt x="3604" y="984"/>
                </a:moveTo>
                <a:cubicBezTo>
                  <a:pt x="3585" y="984"/>
                  <a:pt x="3569" y="968"/>
                  <a:pt x="3569" y="948"/>
                </a:cubicBezTo>
                <a:cubicBezTo>
                  <a:pt x="3569" y="929"/>
                  <a:pt x="3585" y="913"/>
                  <a:pt x="3604" y="913"/>
                </a:cubicBezTo>
                <a:cubicBezTo>
                  <a:pt x="3623" y="913"/>
                  <a:pt x="3639" y="929"/>
                  <a:pt x="3639" y="948"/>
                </a:cubicBezTo>
                <a:cubicBezTo>
                  <a:pt x="3639" y="968"/>
                  <a:pt x="3623" y="984"/>
                  <a:pt x="3604" y="984"/>
                </a:cubicBezTo>
                <a:close/>
                <a:moveTo>
                  <a:pt x="3604" y="910"/>
                </a:moveTo>
                <a:cubicBezTo>
                  <a:pt x="3584" y="910"/>
                  <a:pt x="3568" y="893"/>
                  <a:pt x="3568" y="873"/>
                </a:cubicBezTo>
                <a:cubicBezTo>
                  <a:pt x="3568" y="853"/>
                  <a:pt x="3584" y="837"/>
                  <a:pt x="3604" y="837"/>
                </a:cubicBezTo>
                <a:cubicBezTo>
                  <a:pt x="3624" y="837"/>
                  <a:pt x="3640" y="853"/>
                  <a:pt x="3640" y="873"/>
                </a:cubicBezTo>
                <a:cubicBezTo>
                  <a:pt x="3640" y="893"/>
                  <a:pt x="3624" y="910"/>
                  <a:pt x="3604" y="910"/>
                </a:cubicBezTo>
                <a:close/>
                <a:moveTo>
                  <a:pt x="3678" y="2455"/>
                </a:moveTo>
                <a:cubicBezTo>
                  <a:pt x="3674" y="2455"/>
                  <a:pt x="3671" y="2452"/>
                  <a:pt x="3671" y="2448"/>
                </a:cubicBezTo>
                <a:cubicBezTo>
                  <a:pt x="3671" y="2444"/>
                  <a:pt x="3674" y="2441"/>
                  <a:pt x="3678" y="2441"/>
                </a:cubicBezTo>
                <a:cubicBezTo>
                  <a:pt x="3682" y="2441"/>
                  <a:pt x="3685" y="2444"/>
                  <a:pt x="3685" y="2448"/>
                </a:cubicBezTo>
                <a:cubicBezTo>
                  <a:pt x="3685" y="2452"/>
                  <a:pt x="3682" y="2455"/>
                  <a:pt x="3678" y="2455"/>
                </a:cubicBezTo>
                <a:close/>
                <a:moveTo>
                  <a:pt x="3678" y="2382"/>
                </a:moveTo>
                <a:cubicBezTo>
                  <a:pt x="3673" y="2382"/>
                  <a:pt x="3669" y="2378"/>
                  <a:pt x="3669" y="2373"/>
                </a:cubicBezTo>
                <a:cubicBezTo>
                  <a:pt x="3669" y="2368"/>
                  <a:pt x="3673" y="2364"/>
                  <a:pt x="3678" y="2364"/>
                </a:cubicBezTo>
                <a:cubicBezTo>
                  <a:pt x="3683" y="2364"/>
                  <a:pt x="3687" y="2368"/>
                  <a:pt x="3687" y="2373"/>
                </a:cubicBezTo>
                <a:cubicBezTo>
                  <a:pt x="3687" y="2378"/>
                  <a:pt x="3683" y="2382"/>
                  <a:pt x="3678" y="2382"/>
                </a:cubicBezTo>
                <a:close/>
                <a:moveTo>
                  <a:pt x="3678" y="2309"/>
                </a:moveTo>
                <a:cubicBezTo>
                  <a:pt x="3672" y="2309"/>
                  <a:pt x="3667" y="2304"/>
                  <a:pt x="3667" y="2298"/>
                </a:cubicBezTo>
                <a:cubicBezTo>
                  <a:pt x="3667" y="2292"/>
                  <a:pt x="3672" y="2287"/>
                  <a:pt x="3678" y="2287"/>
                </a:cubicBezTo>
                <a:cubicBezTo>
                  <a:pt x="3684" y="2287"/>
                  <a:pt x="3688" y="2292"/>
                  <a:pt x="3688" y="2298"/>
                </a:cubicBezTo>
                <a:cubicBezTo>
                  <a:pt x="3688" y="2304"/>
                  <a:pt x="3684" y="2309"/>
                  <a:pt x="3678" y="2309"/>
                </a:cubicBezTo>
                <a:close/>
                <a:moveTo>
                  <a:pt x="3678" y="2235"/>
                </a:moveTo>
                <a:cubicBezTo>
                  <a:pt x="3671" y="2235"/>
                  <a:pt x="3666" y="2229"/>
                  <a:pt x="3666" y="2223"/>
                </a:cubicBezTo>
                <a:cubicBezTo>
                  <a:pt x="3666" y="2216"/>
                  <a:pt x="3671" y="2210"/>
                  <a:pt x="3678" y="2210"/>
                </a:cubicBezTo>
                <a:cubicBezTo>
                  <a:pt x="3684" y="2210"/>
                  <a:pt x="3690" y="2216"/>
                  <a:pt x="3690" y="2223"/>
                </a:cubicBezTo>
                <a:cubicBezTo>
                  <a:pt x="3690" y="2229"/>
                  <a:pt x="3684" y="2235"/>
                  <a:pt x="3678" y="2235"/>
                </a:cubicBezTo>
                <a:close/>
                <a:moveTo>
                  <a:pt x="3678" y="2162"/>
                </a:moveTo>
                <a:cubicBezTo>
                  <a:pt x="3670" y="2162"/>
                  <a:pt x="3664" y="2156"/>
                  <a:pt x="3664" y="2148"/>
                </a:cubicBezTo>
                <a:cubicBezTo>
                  <a:pt x="3664" y="2140"/>
                  <a:pt x="3670" y="2134"/>
                  <a:pt x="3678" y="2134"/>
                </a:cubicBezTo>
                <a:cubicBezTo>
                  <a:pt x="3685" y="2134"/>
                  <a:pt x="3691" y="2140"/>
                  <a:pt x="3691" y="2148"/>
                </a:cubicBezTo>
                <a:cubicBezTo>
                  <a:pt x="3691" y="2156"/>
                  <a:pt x="3685" y="2162"/>
                  <a:pt x="3678" y="2162"/>
                </a:cubicBezTo>
                <a:close/>
                <a:moveTo>
                  <a:pt x="3678" y="2088"/>
                </a:moveTo>
                <a:cubicBezTo>
                  <a:pt x="3669" y="2088"/>
                  <a:pt x="3663" y="2081"/>
                  <a:pt x="3663" y="2073"/>
                </a:cubicBezTo>
                <a:cubicBezTo>
                  <a:pt x="3663" y="2064"/>
                  <a:pt x="3669" y="2057"/>
                  <a:pt x="3678" y="2057"/>
                </a:cubicBezTo>
                <a:cubicBezTo>
                  <a:pt x="3686" y="2057"/>
                  <a:pt x="3693" y="2064"/>
                  <a:pt x="3693" y="2073"/>
                </a:cubicBezTo>
                <a:cubicBezTo>
                  <a:pt x="3693" y="2081"/>
                  <a:pt x="3686" y="2088"/>
                  <a:pt x="3678" y="2088"/>
                </a:cubicBezTo>
                <a:close/>
                <a:moveTo>
                  <a:pt x="3678" y="2015"/>
                </a:moveTo>
                <a:cubicBezTo>
                  <a:pt x="3668" y="2015"/>
                  <a:pt x="3661" y="2007"/>
                  <a:pt x="3661" y="1998"/>
                </a:cubicBezTo>
                <a:cubicBezTo>
                  <a:pt x="3661" y="1988"/>
                  <a:pt x="3668" y="1981"/>
                  <a:pt x="3678" y="1981"/>
                </a:cubicBezTo>
                <a:cubicBezTo>
                  <a:pt x="3687" y="1981"/>
                  <a:pt x="3695" y="1988"/>
                  <a:pt x="3695" y="1998"/>
                </a:cubicBezTo>
                <a:cubicBezTo>
                  <a:pt x="3695" y="2007"/>
                  <a:pt x="3687" y="2015"/>
                  <a:pt x="3678" y="2015"/>
                </a:cubicBezTo>
                <a:close/>
                <a:moveTo>
                  <a:pt x="3678" y="1941"/>
                </a:moveTo>
                <a:cubicBezTo>
                  <a:pt x="3668" y="1941"/>
                  <a:pt x="3659" y="1933"/>
                  <a:pt x="3659" y="1923"/>
                </a:cubicBezTo>
                <a:cubicBezTo>
                  <a:pt x="3659" y="1913"/>
                  <a:pt x="3668" y="1904"/>
                  <a:pt x="3678" y="1904"/>
                </a:cubicBezTo>
                <a:cubicBezTo>
                  <a:pt x="3688" y="1904"/>
                  <a:pt x="3696" y="1913"/>
                  <a:pt x="3696" y="1923"/>
                </a:cubicBezTo>
                <a:cubicBezTo>
                  <a:pt x="3696" y="1933"/>
                  <a:pt x="3688" y="1941"/>
                  <a:pt x="3678" y="1941"/>
                </a:cubicBezTo>
                <a:close/>
                <a:moveTo>
                  <a:pt x="3678" y="1868"/>
                </a:moveTo>
                <a:cubicBezTo>
                  <a:pt x="3667" y="1868"/>
                  <a:pt x="3658" y="1859"/>
                  <a:pt x="3658" y="1848"/>
                </a:cubicBezTo>
                <a:cubicBezTo>
                  <a:pt x="3658" y="1837"/>
                  <a:pt x="3667" y="1828"/>
                  <a:pt x="3678" y="1828"/>
                </a:cubicBezTo>
                <a:cubicBezTo>
                  <a:pt x="3689" y="1828"/>
                  <a:pt x="3698" y="1837"/>
                  <a:pt x="3698" y="1848"/>
                </a:cubicBezTo>
                <a:cubicBezTo>
                  <a:pt x="3698" y="1859"/>
                  <a:pt x="3689" y="1868"/>
                  <a:pt x="3678" y="1868"/>
                </a:cubicBezTo>
                <a:close/>
                <a:moveTo>
                  <a:pt x="3678" y="1794"/>
                </a:moveTo>
                <a:cubicBezTo>
                  <a:pt x="3666" y="1794"/>
                  <a:pt x="3657" y="1785"/>
                  <a:pt x="3657" y="1773"/>
                </a:cubicBezTo>
                <a:cubicBezTo>
                  <a:pt x="3657" y="1761"/>
                  <a:pt x="3666" y="1751"/>
                  <a:pt x="3678" y="1751"/>
                </a:cubicBezTo>
                <a:cubicBezTo>
                  <a:pt x="3689" y="1751"/>
                  <a:pt x="3699" y="1761"/>
                  <a:pt x="3699" y="1773"/>
                </a:cubicBezTo>
                <a:cubicBezTo>
                  <a:pt x="3699" y="1785"/>
                  <a:pt x="3689" y="1794"/>
                  <a:pt x="3678" y="1794"/>
                </a:cubicBezTo>
                <a:close/>
                <a:moveTo>
                  <a:pt x="3678" y="1721"/>
                </a:moveTo>
                <a:cubicBezTo>
                  <a:pt x="3665" y="1721"/>
                  <a:pt x="3655" y="1711"/>
                  <a:pt x="3655" y="1698"/>
                </a:cubicBezTo>
                <a:cubicBezTo>
                  <a:pt x="3655" y="1685"/>
                  <a:pt x="3665" y="1675"/>
                  <a:pt x="3678" y="1675"/>
                </a:cubicBezTo>
                <a:cubicBezTo>
                  <a:pt x="3690" y="1675"/>
                  <a:pt x="3700" y="1685"/>
                  <a:pt x="3700" y="1698"/>
                </a:cubicBezTo>
                <a:cubicBezTo>
                  <a:pt x="3700" y="1711"/>
                  <a:pt x="3690" y="1721"/>
                  <a:pt x="3678" y="1721"/>
                </a:cubicBezTo>
                <a:close/>
                <a:moveTo>
                  <a:pt x="3678" y="1647"/>
                </a:moveTo>
                <a:cubicBezTo>
                  <a:pt x="3665" y="1647"/>
                  <a:pt x="3654" y="1636"/>
                  <a:pt x="3654" y="1623"/>
                </a:cubicBezTo>
                <a:cubicBezTo>
                  <a:pt x="3654" y="1610"/>
                  <a:pt x="3665" y="1599"/>
                  <a:pt x="3678" y="1599"/>
                </a:cubicBezTo>
                <a:cubicBezTo>
                  <a:pt x="3691" y="1599"/>
                  <a:pt x="3701" y="1610"/>
                  <a:pt x="3701" y="1623"/>
                </a:cubicBezTo>
                <a:cubicBezTo>
                  <a:pt x="3701" y="1636"/>
                  <a:pt x="3691" y="1647"/>
                  <a:pt x="3678" y="1647"/>
                </a:cubicBezTo>
                <a:close/>
                <a:moveTo>
                  <a:pt x="3678" y="1574"/>
                </a:moveTo>
                <a:cubicBezTo>
                  <a:pt x="3664" y="1574"/>
                  <a:pt x="3653" y="1562"/>
                  <a:pt x="3653" y="1548"/>
                </a:cubicBezTo>
                <a:cubicBezTo>
                  <a:pt x="3653" y="1534"/>
                  <a:pt x="3664" y="1523"/>
                  <a:pt x="3678" y="1523"/>
                </a:cubicBezTo>
                <a:cubicBezTo>
                  <a:pt x="3692" y="1523"/>
                  <a:pt x="3703" y="1534"/>
                  <a:pt x="3703" y="1548"/>
                </a:cubicBezTo>
                <a:cubicBezTo>
                  <a:pt x="3703" y="1562"/>
                  <a:pt x="3692" y="1574"/>
                  <a:pt x="3678" y="1574"/>
                </a:cubicBezTo>
                <a:close/>
                <a:moveTo>
                  <a:pt x="3678" y="1500"/>
                </a:moveTo>
                <a:cubicBezTo>
                  <a:pt x="3663" y="1500"/>
                  <a:pt x="3651" y="1488"/>
                  <a:pt x="3651" y="1473"/>
                </a:cubicBezTo>
                <a:cubicBezTo>
                  <a:pt x="3651" y="1458"/>
                  <a:pt x="3663" y="1446"/>
                  <a:pt x="3678" y="1446"/>
                </a:cubicBezTo>
                <a:cubicBezTo>
                  <a:pt x="3692" y="1446"/>
                  <a:pt x="3704" y="1458"/>
                  <a:pt x="3704" y="1473"/>
                </a:cubicBezTo>
                <a:cubicBezTo>
                  <a:pt x="3704" y="1488"/>
                  <a:pt x="3692" y="1500"/>
                  <a:pt x="3678" y="1500"/>
                </a:cubicBezTo>
                <a:close/>
                <a:moveTo>
                  <a:pt x="3678" y="1426"/>
                </a:moveTo>
                <a:cubicBezTo>
                  <a:pt x="3662" y="1426"/>
                  <a:pt x="3650" y="1414"/>
                  <a:pt x="3650" y="1398"/>
                </a:cubicBezTo>
                <a:cubicBezTo>
                  <a:pt x="3650" y="1382"/>
                  <a:pt x="3662" y="1370"/>
                  <a:pt x="3678" y="1370"/>
                </a:cubicBezTo>
                <a:cubicBezTo>
                  <a:pt x="3693" y="1370"/>
                  <a:pt x="3706" y="1382"/>
                  <a:pt x="3706" y="1398"/>
                </a:cubicBezTo>
                <a:cubicBezTo>
                  <a:pt x="3706" y="1414"/>
                  <a:pt x="3693" y="1426"/>
                  <a:pt x="3678" y="1426"/>
                </a:cubicBezTo>
                <a:close/>
                <a:moveTo>
                  <a:pt x="3678" y="1353"/>
                </a:moveTo>
                <a:cubicBezTo>
                  <a:pt x="3662" y="1353"/>
                  <a:pt x="3649" y="1339"/>
                  <a:pt x="3649" y="1323"/>
                </a:cubicBezTo>
                <a:cubicBezTo>
                  <a:pt x="3649" y="1307"/>
                  <a:pt x="3662" y="1294"/>
                  <a:pt x="3678" y="1294"/>
                </a:cubicBezTo>
                <a:cubicBezTo>
                  <a:pt x="3694" y="1294"/>
                  <a:pt x="3707" y="1307"/>
                  <a:pt x="3707" y="1323"/>
                </a:cubicBezTo>
                <a:cubicBezTo>
                  <a:pt x="3707" y="1339"/>
                  <a:pt x="3694" y="1353"/>
                  <a:pt x="3678" y="1353"/>
                </a:cubicBezTo>
                <a:close/>
                <a:moveTo>
                  <a:pt x="3678" y="1279"/>
                </a:moveTo>
                <a:cubicBezTo>
                  <a:pt x="3661" y="1279"/>
                  <a:pt x="3647" y="1265"/>
                  <a:pt x="3647" y="1248"/>
                </a:cubicBezTo>
                <a:cubicBezTo>
                  <a:pt x="3647" y="1231"/>
                  <a:pt x="3661" y="1217"/>
                  <a:pt x="3678" y="1217"/>
                </a:cubicBezTo>
                <a:cubicBezTo>
                  <a:pt x="3694" y="1217"/>
                  <a:pt x="3708" y="1231"/>
                  <a:pt x="3708" y="1248"/>
                </a:cubicBezTo>
                <a:cubicBezTo>
                  <a:pt x="3708" y="1265"/>
                  <a:pt x="3694" y="1279"/>
                  <a:pt x="3678" y="1279"/>
                </a:cubicBezTo>
                <a:close/>
                <a:moveTo>
                  <a:pt x="3678" y="1205"/>
                </a:moveTo>
                <a:cubicBezTo>
                  <a:pt x="3660" y="1205"/>
                  <a:pt x="3646" y="1191"/>
                  <a:pt x="3646" y="1173"/>
                </a:cubicBezTo>
                <a:cubicBezTo>
                  <a:pt x="3646" y="1156"/>
                  <a:pt x="3660" y="1141"/>
                  <a:pt x="3678" y="1141"/>
                </a:cubicBezTo>
                <a:cubicBezTo>
                  <a:pt x="3695" y="1141"/>
                  <a:pt x="3709" y="1156"/>
                  <a:pt x="3709" y="1173"/>
                </a:cubicBezTo>
                <a:cubicBezTo>
                  <a:pt x="3709" y="1191"/>
                  <a:pt x="3695" y="1205"/>
                  <a:pt x="3678" y="1205"/>
                </a:cubicBezTo>
                <a:close/>
                <a:moveTo>
                  <a:pt x="3678" y="1131"/>
                </a:moveTo>
                <a:cubicBezTo>
                  <a:pt x="3660" y="1131"/>
                  <a:pt x="3645" y="1117"/>
                  <a:pt x="3645" y="1098"/>
                </a:cubicBezTo>
                <a:cubicBezTo>
                  <a:pt x="3645" y="1080"/>
                  <a:pt x="3660" y="1065"/>
                  <a:pt x="3678" y="1065"/>
                </a:cubicBezTo>
                <a:cubicBezTo>
                  <a:pt x="3696" y="1065"/>
                  <a:pt x="3710" y="1080"/>
                  <a:pt x="3710" y="1098"/>
                </a:cubicBezTo>
                <a:cubicBezTo>
                  <a:pt x="3710" y="1117"/>
                  <a:pt x="3696" y="1131"/>
                  <a:pt x="3678" y="1131"/>
                </a:cubicBezTo>
                <a:close/>
                <a:moveTo>
                  <a:pt x="3678" y="1058"/>
                </a:moveTo>
                <a:cubicBezTo>
                  <a:pt x="3659" y="1058"/>
                  <a:pt x="3644" y="1042"/>
                  <a:pt x="3644" y="1023"/>
                </a:cubicBezTo>
                <a:cubicBezTo>
                  <a:pt x="3644" y="1004"/>
                  <a:pt x="3659" y="989"/>
                  <a:pt x="3678" y="989"/>
                </a:cubicBezTo>
                <a:cubicBezTo>
                  <a:pt x="3696" y="989"/>
                  <a:pt x="3712" y="1004"/>
                  <a:pt x="3712" y="1023"/>
                </a:cubicBezTo>
                <a:cubicBezTo>
                  <a:pt x="3712" y="1042"/>
                  <a:pt x="3696" y="1058"/>
                  <a:pt x="3678" y="1058"/>
                </a:cubicBezTo>
                <a:close/>
                <a:moveTo>
                  <a:pt x="3678" y="984"/>
                </a:moveTo>
                <a:cubicBezTo>
                  <a:pt x="3658" y="984"/>
                  <a:pt x="3643" y="968"/>
                  <a:pt x="3643" y="948"/>
                </a:cubicBezTo>
                <a:cubicBezTo>
                  <a:pt x="3643" y="929"/>
                  <a:pt x="3658" y="913"/>
                  <a:pt x="3678" y="913"/>
                </a:cubicBezTo>
                <a:cubicBezTo>
                  <a:pt x="3697" y="913"/>
                  <a:pt x="3713" y="929"/>
                  <a:pt x="3713" y="948"/>
                </a:cubicBezTo>
                <a:cubicBezTo>
                  <a:pt x="3713" y="968"/>
                  <a:pt x="3697" y="984"/>
                  <a:pt x="3678" y="984"/>
                </a:cubicBezTo>
                <a:close/>
                <a:moveTo>
                  <a:pt x="3678" y="910"/>
                </a:moveTo>
                <a:cubicBezTo>
                  <a:pt x="3658" y="910"/>
                  <a:pt x="3642" y="893"/>
                  <a:pt x="3642" y="873"/>
                </a:cubicBezTo>
                <a:cubicBezTo>
                  <a:pt x="3642" y="853"/>
                  <a:pt x="3658" y="837"/>
                  <a:pt x="3678" y="837"/>
                </a:cubicBezTo>
                <a:cubicBezTo>
                  <a:pt x="3698" y="837"/>
                  <a:pt x="3714" y="853"/>
                  <a:pt x="3714" y="873"/>
                </a:cubicBezTo>
                <a:cubicBezTo>
                  <a:pt x="3714" y="893"/>
                  <a:pt x="3698" y="910"/>
                  <a:pt x="3678" y="910"/>
                </a:cubicBezTo>
                <a:close/>
                <a:moveTo>
                  <a:pt x="3752" y="2455"/>
                </a:moveTo>
                <a:cubicBezTo>
                  <a:pt x="3748" y="2455"/>
                  <a:pt x="3745" y="2452"/>
                  <a:pt x="3745" y="2448"/>
                </a:cubicBezTo>
                <a:cubicBezTo>
                  <a:pt x="3745" y="2444"/>
                  <a:pt x="3748" y="2441"/>
                  <a:pt x="3752" y="2441"/>
                </a:cubicBezTo>
                <a:cubicBezTo>
                  <a:pt x="3756" y="2441"/>
                  <a:pt x="3759" y="2444"/>
                  <a:pt x="3759" y="2448"/>
                </a:cubicBezTo>
                <a:cubicBezTo>
                  <a:pt x="3759" y="2452"/>
                  <a:pt x="3756" y="2455"/>
                  <a:pt x="3752" y="2455"/>
                </a:cubicBezTo>
                <a:close/>
                <a:moveTo>
                  <a:pt x="3752" y="2382"/>
                </a:moveTo>
                <a:cubicBezTo>
                  <a:pt x="3747" y="2382"/>
                  <a:pt x="3743" y="2378"/>
                  <a:pt x="3743" y="2373"/>
                </a:cubicBezTo>
                <a:cubicBezTo>
                  <a:pt x="3743" y="2368"/>
                  <a:pt x="3747" y="2364"/>
                  <a:pt x="3752" y="2364"/>
                </a:cubicBezTo>
                <a:cubicBezTo>
                  <a:pt x="3757" y="2364"/>
                  <a:pt x="3760" y="2368"/>
                  <a:pt x="3760" y="2373"/>
                </a:cubicBezTo>
                <a:cubicBezTo>
                  <a:pt x="3760" y="2378"/>
                  <a:pt x="3757" y="2382"/>
                  <a:pt x="3752" y="2382"/>
                </a:cubicBezTo>
                <a:close/>
                <a:moveTo>
                  <a:pt x="3752" y="2309"/>
                </a:moveTo>
                <a:cubicBezTo>
                  <a:pt x="3746" y="2309"/>
                  <a:pt x="3741" y="2304"/>
                  <a:pt x="3741" y="2298"/>
                </a:cubicBezTo>
                <a:cubicBezTo>
                  <a:pt x="3741" y="2292"/>
                  <a:pt x="3746" y="2287"/>
                  <a:pt x="3752" y="2287"/>
                </a:cubicBezTo>
                <a:cubicBezTo>
                  <a:pt x="3758" y="2287"/>
                  <a:pt x="3762" y="2292"/>
                  <a:pt x="3762" y="2298"/>
                </a:cubicBezTo>
                <a:cubicBezTo>
                  <a:pt x="3762" y="2304"/>
                  <a:pt x="3758" y="2309"/>
                  <a:pt x="3752" y="2309"/>
                </a:cubicBezTo>
                <a:close/>
                <a:moveTo>
                  <a:pt x="3752" y="2235"/>
                </a:moveTo>
                <a:cubicBezTo>
                  <a:pt x="3745" y="2235"/>
                  <a:pt x="3740" y="2229"/>
                  <a:pt x="3740" y="2223"/>
                </a:cubicBezTo>
                <a:cubicBezTo>
                  <a:pt x="3740" y="2216"/>
                  <a:pt x="3745" y="2210"/>
                  <a:pt x="3752" y="2210"/>
                </a:cubicBezTo>
                <a:cubicBezTo>
                  <a:pt x="3758" y="2210"/>
                  <a:pt x="3764" y="2216"/>
                  <a:pt x="3764" y="2223"/>
                </a:cubicBezTo>
                <a:cubicBezTo>
                  <a:pt x="3764" y="2229"/>
                  <a:pt x="3758" y="2235"/>
                  <a:pt x="3752" y="2235"/>
                </a:cubicBezTo>
                <a:close/>
                <a:moveTo>
                  <a:pt x="3752" y="2162"/>
                </a:moveTo>
                <a:cubicBezTo>
                  <a:pt x="3744" y="2162"/>
                  <a:pt x="3738" y="2156"/>
                  <a:pt x="3738" y="2148"/>
                </a:cubicBezTo>
                <a:cubicBezTo>
                  <a:pt x="3738" y="2140"/>
                  <a:pt x="3744" y="2134"/>
                  <a:pt x="3752" y="2134"/>
                </a:cubicBezTo>
                <a:cubicBezTo>
                  <a:pt x="3759" y="2134"/>
                  <a:pt x="3765" y="2140"/>
                  <a:pt x="3765" y="2148"/>
                </a:cubicBezTo>
                <a:cubicBezTo>
                  <a:pt x="3765" y="2156"/>
                  <a:pt x="3759" y="2162"/>
                  <a:pt x="3752" y="2162"/>
                </a:cubicBezTo>
                <a:close/>
                <a:moveTo>
                  <a:pt x="3752" y="2088"/>
                </a:moveTo>
                <a:cubicBezTo>
                  <a:pt x="3743" y="2088"/>
                  <a:pt x="3736" y="2081"/>
                  <a:pt x="3736" y="2073"/>
                </a:cubicBezTo>
                <a:cubicBezTo>
                  <a:pt x="3736" y="2064"/>
                  <a:pt x="3743" y="2057"/>
                  <a:pt x="3752" y="2057"/>
                </a:cubicBezTo>
                <a:cubicBezTo>
                  <a:pt x="3760" y="2057"/>
                  <a:pt x="3767" y="2064"/>
                  <a:pt x="3767" y="2073"/>
                </a:cubicBezTo>
                <a:cubicBezTo>
                  <a:pt x="3767" y="2081"/>
                  <a:pt x="3760" y="2088"/>
                  <a:pt x="3752" y="2088"/>
                </a:cubicBezTo>
                <a:close/>
                <a:moveTo>
                  <a:pt x="3752" y="2015"/>
                </a:moveTo>
                <a:cubicBezTo>
                  <a:pt x="3742" y="2015"/>
                  <a:pt x="3735" y="2007"/>
                  <a:pt x="3735" y="1998"/>
                </a:cubicBezTo>
                <a:cubicBezTo>
                  <a:pt x="3735" y="1988"/>
                  <a:pt x="3742" y="1981"/>
                  <a:pt x="3752" y="1981"/>
                </a:cubicBezTo>
                <a:cubicBezTo>
                  <a:pt x="3761" y="1981"/>
                  <a:pt x="3768" y="1988"/>
                  <a:pt x="3768" y="1998"/>
                </a:cubicBezTo>
                <a:cubicBezTo>
                  <a:pt x="3768" y="2007"/>
                  <a:pt x="3761" y="2015"/>
                  <a:pt x="3752" y="2015"/>
                </a:cubicBezTo>
                <a:close/>
                <a:moveTo>
                  <a:pt x="3752" y="1941"/>
                </a:moveTo>
                <a:cubicBezTo>
                  <a:pt x="3742" y="1941"/>
                  <a:pt x="3733" y="1933"/>
                  <a:pt x="3733" y="1923"/>
                </a:cubicBezTo>
                <a:cubicBezTo>
                  <a:pt x="3733" y="1913"/>
                  <a:pt x="3742" y="1904"/>
                  <a:pt x="3752" y="1904"/>
                </a:cubicBezTo>
                <a:cubicBezTo>
                  <a:pt x="3762" y="1904"/>
                  <a:pt x="3770" y="1913"/>
                  <a:pt x="3770" y="1923"/>
                </a:cubicBezTo>
                <a:cubicBezTo>
                  <a:pt x="3770" y="1933"/>
                  <a:pt x="3762" y="1941"/>
                  <a:pt x="3752" y="1941"/>
                </a:cubicBezTo>
                <a:close/>
                <a:moveTo>
                  <a:pt x="3752" y="1868"/>
                </a:moveTo>
                <a:cubicBezTo>
                  <a:pt x="3741" y="1868"/>
                  <a:pt x="3732" y="1859"/>
                  <a:pt x="3732" y="1848"/>
                </a:cubicBezTo>
                <a:cubicBezTo>
                  <a:pt x="3732" y="1837"/>
                  <a:pt x="3741" y="1828"/>
                  <a:pt x="3752" y="1828"/>
                </a:cubicBezTo>
                <a:cubicBezTo>
                  <a:pt x="3763" y="1828"/>
                  <a:pt x="3772" y="1837"/>
                  <a:pt x="3772" y="1848"/>
                </a:cubicBezTo>
                <a:cubicBezTo>
                  <a:pt x="3772" y="1859"/>
                  <a:pt x="3763" y="1868"/>
                  <a:pt x="3752" y="1868"/>
                </a:cubicBezTo>
                <a:close/>
                <a:moveTo>
                  <a:pt x="3752" y="1794"/>
                </a:moveTo>
                <a:cubicBezTo>
                  <a:pt x="3740" y="1794"/>
                  <a:pt x="3731" y="1785"/>
                  <a:pt x="3731" y="1773"/>
                </a:cubicBezTo>
                <a:cubicBezTo>
                  <a:pt x="3731" y="1761"/>
                  <a:pt x="3740" y="1751"/>
                  <a:pt x="3752" y="1751"/>
                </a:cubicBezTo>
                <a:cubicBezTo>
                  <a:pt x="3763" y="1751"/>
                  <a:pt x="3773" y="1761"/>
                  <a:pt x="3773" y="1773"/>
                </a:cubicBezTo>
                <a:cubicBezTo>
                  <a:pt x="3773" y="1785"/>
                  <a:pt x="3763" y="1794"/>
                  <a:pt x="3752" y="1794"/>
                </a:cubicBezTo>
                <a:close/>
                <a:moveTo>
                  <a:pt x="3752" y="1721"/>
                </a:moveTo>
                <a:cubicBezTo>
                  <a:pt x="3739" y="1721"/>
                  <a:pt x="3729" y="1711"/>
                  <a:pt x="3729" y="1698"/>
                </a:cubicBezTo>
                <a:cubicBezTo>
                  <a:pt x="3729" y="1685"/>
                  <a:pt x="3739" y="1675"/>
                  <a:pt x="3752" y="1675"/>
                </a:cubicBezTo>
                <a:cubicBezTo>
                  <a:pt x="3764" y="1675"/>
                  <a:pt x="3774" y="1685"/>
                  <a:pt x="3774" y="1698"/>
                </a:cubicBezTo>
                <a:cubicBezTo>
                  <a:pt x="3774" y="1711"/>
                  <a:pt x="3764" y="1721"/>
                  <a:pt x="3752" y="1721"/>
                </a:cubicBezTo>
                <a:close/>
                <a:moveTo>
                  <a:pt x="3752" y="1647"/>
                </a:moveTo>
                <a:cubicBezTo>
                  <a:pt x="3739" y="1647"/>
                  <a:pt x="3728" y="1636"/>
                  <a:pt x="3728" y="1623"/>
                </a:cubicBezTo>
                <a:cubicBezTo>
                  <a:pt x="3728" y="1610"/>
                  <a:pt x="3739" y="1599"/>
                  <a:pt x="3752" y="1599"/>
                </a:cubicBezTo>
                <a:cubicBezTo>
                  <a:pt x="3765" y="1599"/>
                  <a:pt x="3775" y="1610"/>
                  <a:pt x="3775" y="1623"/>
                </a:cubicBezTo>
                <a:cubicBezTo>
                  <a:pt x="3775" y="1636"/>
                  <a:pt x="3765" y="1647"/>
                  <a:pt x="3752" y="1647"/>
                </a:cubicBezTo>
                <a:close/>
                <a:moveTo>
                  <a:pt x="3752" y="1574"/>
                </a:moveTo>
                <a:cubicBezTo>
                  <a:pt x="3738" y="1574"/>
                  <a:pt x="3726" y="1562"/>
                  <a:pt x="3726" y="1548"/>
                </a:cubicBezTo>
                <a:cubicBezTo>
                  <a:pt x="3726" y="1534"/>
                  <a:pt x="3738" y="1523"/>
                  <a:pt x="3752" y="1523"/>
                </a:cubicBezTo>
                <a:cubicBezTo>
                  <a:pt x="3766" y="1523"/>
                  <a:pt x="3777" y="1534"/>
                  <a:pt x="3777" y="1548"/>
                </a:cubicBezTo>
                <a:cubicBezTo>
                  <a:pt x="3777" y="1562"/>
                  <a:pt x="3766" y="1574"/>
                  <a:pt x="3752" y="1574"/>
                </a:cubicBezTo>
                <a:close/>
                <a:moveTo>
                  <a:pt x="3752" y="1500"/>
                </a:moveTo>
                <a:cubicBezTo>
                  <a:pt x="3737" y="1500"/>
                  <a:pt x="3725" y="1488"/>
                  <a:pt x="3725" y="1473"/>
                </a:cubicBezTo>
                <a:cubicBezTo>
                  <a:pt x="3725" y="1458"/>
                  <a:pt x="3737" y="1446"/>
                  <a:pt x="3752" y="1446"/>
                </a:cubicBezTo>
                <a:cubicBezTo>
                  <a:pt x="3766" y="1446"/>
                  <a:pt x="3778" y="1458"/>
                  <a:pt x="3778" y="1473"/>
                </a:cubicBezTo>
                <a:cubicBezTo>
                  <a:pt x="3778" y="1488"/>
                  <a:pt x="3766" y="1500"/>
                  <a:pt x="3752" y="1500"/>
                </a:cubicBezTo>
                <a:close/>
                <a:moveTo>
                  <a:pt x="3752" y="1426"/>
                </a:moveTo>
                <a:cubicBezTo>
                  <a:pt x="3736" y="1426"/>
                  <a:pt x="3724" y="1414"/>
                  <a:pt x="3724" y="1398"/>
                </a:cubicBezTo>
                <a:cubicBezTo>
                  <a:pt x="3724" y="1382"/>
                  <a:pt x="3736" y="1370"/>
                  <a:pt x="3752" y="1370"/>
                </a:cubicBezTo>
                <a:cubicBezTo>
                  <a:pt x="3767" y="1370"/>
                  <a:pt x="3779" y="1382"/>
                  <a:pt x="3779" y="1398"/>
                </a:cubicBezTo>
                <a:cubicBezTo>
                  <a:pt x="3779" y="1414"/>
                  <a:pt x="3767" y="1426"/>
                  <a:pt x="3752" y="1426"/>
                </a:cubicBezTo>
                <a:close/>
                <a:moveTo>
                  <a:pt x="3752" y="1353"/>
                </a:moveTo>
                <a:cubicBezTo>
                  <a:pt x="3736" y="1353"/>
                  <a:pt x="3723" y="1339"/>
                  <a:pt x="3723" y="1323"/>
                </a:cubicBezTo>
                <a:cubicBezTo>
                  <a:pt x="3723" y="1307"/>
                  <a:pt x="3736" y="1294"/>
                  <a:pt x="3752" y="1294"/>
                </a:cubicBezTo>
                <a:cubicBezTo>
                  <a:pt x="3768" y="1294"/>
                  <a:pt x="3781" y="1307"/>
                  <a:pt x="3781" y="1323"/>
                </a:cubicBezTo>
                <a:cubicBezTo>
                  <a:pt x="3781" y="1339"/>
                  <a:pt x="3768" y="1353"/>
                  <a:pt x="3752" y="1353"/>
                </a:cubicBezTo>
                <a:close/>
                <a:moveTo>
                  <a:pt x="3752" y="1279"/>
                </a:moveTo>
                <a:cubicBezTo>
                  <a:pt x="3735" y="1279"/>
                  <a:pt x="3721" y="1265"/>
                  <a:pt x="3721" y="1248"/>
                </a:cubicBezTo>
                <a:cubicBezTo>
                  <a:pt x="3721" y="1231"/>
                  <a:pt x="3735" y="1217"/>
                  <a:pt x="3752" y="1217"/>
                </a:cubicBezTo>
                <a:cubicBezTo>
                  <a:pt x="3768" y="1217"/>
                  <a:pt x="3782" y="1231"/>
                  <a:pt x="3782" y="1248"/>
                </a:cubicBezTo>
                <a:cubicBezTo>
                  <a:pt x="3782" y="1265"/>
                  <a:pt x="3768" y="1279"/>
                  <a:pt x="3752" y="1279"/>
                </a:cubicBezTo>
                <a:close/>
                <a:moveTo>
                  <a:pt x="3752" y="1205"/>
                </a:moveTo>
                <a:cubicBezTo>
                  <a:pt x="3734" y="1205"/>
                  <a:pt x="3720" y="1191"/>
                  <a:pt x="3720" y="1173"/>
                </a:cubicBezTo>
                <a:cubicBezTo>
                  <a:pt x="3720" y="1156"/>
                  <a:pt x="3734" y="1141"/>
                  <a:pt x="3752" y="1141"/>
                </a:cubicBezTo>
                <a:cubicBezTo>
                  <a:pt x="3769" y="1141"/>
                  <a:pt x="3783" y="1156"/>
                  <a:pt x="3783" y="1173"/>
                </a:cubicBezTo>
                <a:cubicBezTo>
                  <a:pt x="3783" y="1191"/>
                  <a:pt x="3769" y="1205"/>
                  <a:pt x="3752" y="1205"/>
                </a:cubicBezTo>
                <a:close/>
                <a:moveTo>
                  <a:pt x="3752" y="1131"/>
                </a:moveTo>
                <a:cubicBezTo>
                  <a:pt x="3734" y="1131"/>
                  <a:pt x="3719" y="1117"/>
                  <a:pt x="3719" y="1098"/>
                </a:cubicBezTo>
                <a:cubicBezTo>
                  <a:pt x="3719" y="1080"/>
                  <a:pt x="3734" y="1065"/>
                  <a:pt x="3752" y="1065"/>
                </a:cubicBezTo>
                <a:cubicBezTo>
                  <a:pt x="3770" y="1065"/>
                  <a:pt x="3784" y="1080"/>
                  <a:pt x="3784" y="1098"/>
                </a:cubicBezTo>
                <a:cubicBezTo>
                  <a:pt x="3784" y="1117"/>
                  <a:pt x="3770" y="1131"/>
                  <a:pt x="3752" y="1131"/>
                </a:cubicBezTo>
                <a:close/>
                <a:moveTo>
                  <a:pt x="3752" y="1058"/>
                </a:moveTo>
                <a:cubicBezTo>
                  <a:pt x="3733" y="1058"/>
                  <a:pt x="3718" y="1042"/>
                  <a:pt x="3718" y="1023"/>
                </a:cubicBezTo>
                <a:cubicBezTo>
                  <a:pt x="3718" y="1004"/>
                  <a:pt x="3733" y="989"/>
                  <a:pt x="3752" y="989"/>
                </a:cubicBezTo>
                <a:cubicBezTo>
                  <a:pt x="3770" y="989"/>
                  <a:pt x="3785" y="1004"/>
                  <a:pt x="3785" y="1023"/>
                </a:cubicBezTo>
                <a:cubicBezTo>
                  <a:pt x="3785" y="1042"/>
                  <a:pt x="3770" y="1058"/>
                  <a:pt x="3752" y="1058"/>
                </a:cubicBezTo>
                <a:close/>
                <a:moveTo>
                  <a:pt x="3752" y="984"/>
                </a:moveTo>
                <a:cubicBezTo>
                  <a:pt x="3732" y="984"/>
                  <a:pt x="3717" y="968"/>
                  <a:pt x="3717" y="948"/>
                </a:cubicBezTo>
                <a:cubicBezTo>
                  <a:pt x="3717" y="929"/>
                  <a:pt x="3732" y="913"/>
                  <a:pt x="3752" y="913"/>
                </a:cubicBezTo>
                <a:cubicBezTo>
                  <a:pt x="3771" y="913"/>
                  <a:pt x="3786" y="929"/>
                  <a:pt x="3786" y="948"/>
                </a:cubicBezTo>
                <a:cubicBezTo>
                  <a:pt x="3786" y="968"/>
                  <a:pt x="3771" y="984"/>
                  <a:pt x="3752" y="984"/>
                </a:cubicBezTo>
                <a:close/>
                <a:moveTo>
                  <a:pt x="3752" y="910"/>
                </a:moveTo>
                <a:cubicBezTo>
                  <a:pt x="3732" y="910"/>
                  <a:pt x="3716" y="893"/>
                  <a:pt x="3716" y="873"/>
                </a:cubicBezTo>
                <a:cubicBezTo>
                  <a:pt x="3716" y="853"/>
                  <a:pt x="3732" y="837"/>
                  <a:pt x="3752" y="837"/>
                </a:cubicBezTo>
                <a:cubicBezTo>
                  <a:pt x="3771" y="837"/>
                  <a:pt x="3787" y="853"/>
                  <a:pt x="3787" y="873"/>
                </a:cubicBezTo>
                <a:cubicBezTo>
                  <a:pt x="3787" y="893"/>
                  <a:pt x="3771" y="910"/>
                  <a:pt x="3752" y="910"/>
                </a:cubicBezTo>
                <a:close/>
                <a:moveTo>
                  <a:pt x="3826" y="2455"/>
                </a:moveTo>
                <a:cubicBezTo>
                  <a:pt x="3822" y="2455"/>
                  <a:pt x="3819" y="2452"/>
                  <a:pt x="3819" y="2448"/>
                </a:cubicBezTo>
                <a:cubicBezTo>
                  <a:pt x="3819" y="2444"/>
                  <a:pt x="3822" y="2441"/>
                  <a:pt x="3826" y="2441"/>
                </a:cubicBezTo>
                <a:cubicBezTo>
                  <a:pt x="3829" y="2441"/>
                  <a:pt x="3833" y="2444"/>
                  <a:pt x="3833" y="2448"/>
                </a:cubicBezTo>
                <a:cubicBezTo>
                  <a:pt x="3833" y="2452"/>
                  <a:pt x="3829" y="2455"/>
                  <a:pt x="3826" y="2455"/>
                </a:cubicBezTo>
                <a:close/>
                <a:moveTo>
                  <a:pt x="3826" y="2382"/>
                </a:moveTo>
                <a:cubicBezTo>
                  <a:pt x="3821" y="2382"/>
                  <a:pt x="3817" y="2378"/>
                  <a:pt x="3817" y="2373"/>
                </a:cubicBezTo>
                <a:cubicBezTo>
                  <a:pt x="3817" y="2368"/>
                  <a:pt x="3821" y="2364"/>
                  <a:pt x="3826" y="2364"/>
                </a:cubicBezTo>
                <a:cubicBezTo>
                  <a:pt x="3830" y="2364"/>
                  <a:pt x="3834" y="2368"/>
                  <a:pt x="3834" y="2373"/>
                </a:cubicBezTo>
                <a:cubicBezTo>
                  <a:pt x="3834" y="2378"/>
                  <a:pt x="3830" y="2382"/>
                  <a:pt x="3826" y="2382"/>
                </a:cubicBezTo>
                <a:close/>
                <a:moveTo>
                  <a:pt x="3826" y="2309"/>
                </a:moveTo>
                <a:cubicBezTo>
                  <a:pt x="3820" y="2309"/>
                  <a:pt x="3815" y="2304"/>
                  <a:pt x="3815" y="2298"/>
                </a:cubicBezTo>
                <a:cubicBezTo>
                  <a:pt x="3815" y="2292"/>
                  <a:pt x="3820" y="2287"/>
                  <a:pt x="3826" y="2287"/>
                </a:cubicBezTo>
                <a:cubicBezTo>
                  <a:pt x="3831" y="2287"/>
                  <a:pt x="3836" y="2292"/>
                  <a:pt x="3836" y="2298"/>
                </a:cubicBezTo>
                <a:cubicBezTo>
                  <a:pt x="3836" y="2304"/>
                  <a:pt x="3831" y="2309"/>
                  <a:pt x="3826" y="2309"/>
                </a:cubicBezTo>
                <a:close/>
                <a:moveTo>
                  <a:pt x="3826" y="2235"/>
                </a:moveTo>
                <a:cubicBezTo>
                  <a:pt x="3819" y="2235"/>
                  <a:pt x="3813" y="2229"/>
                  <a:pt x="3813" y="2223"/>
                </a:cubicBezTo>
                <a:cubicBezTo>
                  <a:pt x="3813" y="2216"/>
                  <a:pt x="3819" y="2210"/>
                  <a:pt x="3826" y="2210"/>
                </a:cubicBezTo>
                <a:cubicBezTo>
                  <a:pt x="3832" y="2210"/>
                  <a:pt x="3838" y="2216"/>
                  <a:pt x="3838" y="2223"/>
                </a:cubicBezTo>
                <a:cubicBezTo>
                  <a:pt x="3838" y="2229"/>
                  <a:pt x="3832" y="2235"/>
                  <a:pt x="3826" y="2235"/>
                </a:cubicBezTo>
                <a:close/>
                <a:moveTo>
                  <a:pt x="3826" y="2162"/>
                </a:moveTo>
                <a:cubicBezTo>
                  <a:pt x="3818" y="2162"/>
                  <a:pt x="3812" y="2156"/>
                  <a:pt x="3812" y="2148"/>
                </a:cubicBezTo>
                <a:cubicBezTo>
                  <a:pt x="3812" y="2140"/>
                  <a:pt x="3818" y="2134"/>
                  <a:pt x="3826" y="2134"/>
                </a:cubicBezTo>
                <a:cubicBezTo>
                  <a:pt x="3833" y="2134"/>
                  <a:pt x="3839" y="2140"/>
                  <a:pt x="3839" y="2148"/>
                </a:cubicBezTo>
                <a:cubicBezTo>
                  <a:pt x="3839" y="2156"/>
                  <a:pt x="3833" y="2162"/>
                  <a:pt x="3826" y="2162"/>
                </a:cubicBezTo>
                <a:close/>
                <a:moveTo>
                  <a:pt x="3826" y="2088"/>
                </a:moveTo>
                <a:cubicBezTo>
                  <a:pt x="3817" y="2088"/>
                  <a:pt x="3810" y="2081"/>
                  <a:pt x="3810" y="2073"/>
                </a:cubicBezTo>
                <a:cubicBezTo>
                  <a:pt x="3810" y="2064"/>
                  <a:pt x="3817" y="2057"/>
                  <a:pt x="3826" y="2057"/>
                </a:cubicBezTo>
                <a:cubicBezTo>
                  <a:pt x="3834" y="2057"/>
                  <a:pt x="3841" y="2064"/>
                  <a:pt x="3841" y="2073"/>
                </a:cubicBezTo>
                <a:cubicBezTo>
                  <a:pt x="3841" y="2081"/>
                  <a:pt x="3834" y="2088"/>
                  <a:pt x="3826" y="2088"/>
                </a:cubicBezTo>
                <a:close/>
                <a:moveTo>
                  <a:pt x="3826" y="2015"/>
                </a:moveTo>
                <a:cubicBezTo>
                  <a:pt x="3816" y="2015"/>
                  <a:pt x="3809" y="2007"/>
                  <a:pt x="3809" y="1998"/>
                </a:cubicBezTo>
                <a:cubicBezTo>
                  <a:pt x="3809" y="1988"/>
                  <a:pt x="3816" y="1981"/>
                  <a:pt x="3826" y="1981"/>
                </a:cubicBezTo>
                <a:cubicBezTo>
                  <a:pt x="3835" y="1981"/>
                  <a:pt x="3842" y="1988"/>
                  <a:pt x="3842" y="1998"/>
                </a:cubicBezTo>
                <a:cubicBezTo>
                  <a:pt x="3842" y="2007"/>
                  <a:pt x="3835" y="2015"/>
                  <a:pt x="3826" y="2015"/>
                </a:cubicBezTo>
                <a:close/>
                <a:moveTo>
                  <a:pt x="3826" y="1941"/>
                </a:moveTo>
                <a:cubicBezTo>
                  <a:pt x="3815" y="1941"/>
                  <a:pt x="3807" y="1933"/>
                  <a:pt x="3807" y="1923"/>
                </a:cubicBezTo>
                <a:cubicBezTo>
                  <a:pt x="3807" y="1913"/>
                  <a:pt x="3815" y="1904"/>
                  <a:pt x="3826" y="1904"/>
                </a:cubicBezTo>
                <a:cubicBezTo>
                  <a:pt x="3836" y="1904"/>
                  <a:pt x="3844" y="1913"/>
                  <a:pt x="3844" y="1923"/>
                </a:cubicBezTo>
                <a:cubicBezTo>
                  <a:pt x="3844" y="1933"/>
                  <a:pt x="3836" y="1941"/>
                  <a:pt x="3826" y="1941"/>
                </a:cubicBezTo>
                <a:close/>
                <a:moveTo>
                  <a:pt x="3826" y="1868"/>
                </a:moveTo>
                <a:cubicBezTo>
                  <a:pt x="3815" y="1868"/>
                  <a:pt x="3806" y="1859"/>
                  <a:pt x="3806" y="1848"/>
                </a:cubicBezTo>
                <a:cubicBezTo>
                  <a:pt x="3806" y="1837"/>
                  <a:pt x="3815" y="1828"/>
                  <a:pt x="3826" y="1828"/>
                </a:cubicBezTo>
                <a:cubicBezTo>
                  <a:pt x="3836" y="1828"/>
                  <a:pt x="3845" y="1837"/>
                  <a:pt x="3845" y="1848"/>
                </a:cubicBezTo>
                <a:cubicBezTo>
                  <a:pt x="3845" y="1859"/>
                  <a:pt x="3836" y="1868"/>
                  <a:pt x="3826" y="1868"/>
                </a:cubicBezTo>
                <a:close/>
                <a:moveTo>
                  <a:pt x="3826" y="1794"/>
                </a:moveTo>
                <a:cubicBezTo>
                  <a:pt x="3814" y="1794"/>
                  <a:pt x="3804" y="1785"/>
                  <a:pt x="3804" y="1773"/>
                </a:cubicBezTo>
                <a:cubicBezTo>
                  <a:pt x="3804" y="1761"/>
                  <a:pt x="3814" y="1751"/>
                  <a:pt x="3826" y="1751"/>
                </a:cubicBezTo>
                <a:cubicBezTo>
                  <a:pt x="3837" y="1751"/>
                  <a:pt x="3847" y="1761"/>
                  <a:pt x="3847" y="1773"/>
                </a:cubicBezTo>
                <a:cubicBezTo>
                  <a:pt x="3847" y="1785"/>
                  <a:pt x="3837" y="1794"/>
                  <a:pt x="3826" y="1794"/>
                </a:cubicBezTo>
                <a:close/>
                <a:moveTo>
                  <a:pt x="3826" y="1721"/>
                </a:moveTo>
                <a:cubicBezTo>
                  <a:pt x="3813" y="1721"/>
                  <a:pt x="3803" y="1711"/>
                  <a:pt x="3803" y="1698"/>
                </a:cubicBezTo>
                <a:cubicBezTo>
                  <a:pt x="3803" y="1685"/>
                  <a:pt x="3813" y="1675"/>
                  <a:pt x="3826" y="1675"/>
                </a:cubicBezTo>
                <a:cubicBezTo>
                  <a:pt x="3838" y="1675"/>
                  <a:pt x="3848" y="1685"/>
                  <a:pt x="3848" y="1698"/>
                </a:cubicBezTo>
                <a:cubicBezTo>
                  <a:pt x="3848" y="1711"/>
                  <a:pt x="3838" y="1721"/>
                  <a:pt x="3826" y="1721"/>
                </a:cubicBezTo>
                <a:close/>
                <a:moveTo>
                  <a:pt x="3826" y="1647"/>
                </a:moveTo>
                <a:cubicBezTo>
                  <a:pt x="3812" y="1647"/>
                  <a:pt x="3802" y="1636"/>
                  <a:pt x="3802" y="1623"/>
                </a:cubicBezTo>
                <a:cubicBezTo>
                  <a:pt x="3802" y="1610"/>
                  <a:pt x="3812" y="1599"/>
                  <a:pt x="3826" y="1599"/>
                </a:cubicBezTo>
                <a:cubicBezTo>
                  <a:pt x="3839" y="1599"/>
                  <a:pt x="3849" y="1610"/>
                  <a:pt x="3849" y="1623"/>
                </a:cubicBezTo>
                <a:cubicBezTo>
                  <a:pt x="3849" y="1636"/>
                  <a:pt x="3839" y="1647"/>
                  <a:pt x="3826" y="1647"/>
                </a:cubicBezTo>
                <a:close/>
                <a:moveTo>
                  <a:pt x="3826" y="1574"/>
                </a:moveTo>
                <a:cubicBezTo>
                  <a:pt x="3812" y="1574"/>
                  <a:pt x="3800" y="1562"/>
                  <a:pt x="3800" y="1548"/>
                </a:cubicBezTo>
                <a:cubicBezTo>
                  <a:pt x="3800" y="1534"/>
                  <a:pt x="3812" y="1523"/>
                  <a:pt x="3826" y="1523"/>
                </a:cubicBezTo>
                <a:cubicBezTo>
                  <a:pt x="3839" y="1523"/>
                  <a:pt x="3851" y="1534"/>
                  <a:pt x="3851" y="1548"/>
                </a:cubicBezTo>
                <a:cubicBezTo>
                  <a:pt x="3851" y="1562"/>
                  <a:pt x="3839" y="1574"/>
                  <a:pt x="3826" y="1574"/>
                </a:cubicBezTo>
                <a:close/>
                <a:moveTo>
                  <a:pt x="3826" y="1500"/>
                </a:moveTo>
                <a:cubicBezTo>
                  <a:pt x="3811" y="1500"/>
                  <a:pt x="3799" y="1488"/>
                  <a:pt x="3799" y="1473"/>
                </a:cubicBezTo>
                <a:cubicBezTo>
                  <a:pt x="3799" y="1458"/>
                  <a:pt x="3811" y="1446"/>
                  <a:pt x="3826" y="1446"/>
                </a:cubicBezTo>
                <a:cubicBezTo>
                  <a:pt x="3840" y="1446"/>
                  <a:pt x="3852" y="1458"/>
                  <a:pt x="3852" y="1473"/>
                </a:cubicBezTo>
                <a:cubicBezTo>
                  <a:pt x="3852" y="1488"/>
                  <a:pt x="3840" y="1500"/>
                  <a:pt x="3826" y="1500"/>
                </a:cubicBezTo>
                <a:close/>
                <a:moveTo>
                  <a:pt x="3826" y="1426"/>
                </a:moveTo>
                <a:cubicBezTo>
                  <a:pt x="3810" y="1426"/>
                  <a:pt x="3798" y="1414"/>
                  <a:pt x="3798" y="1398"/>
                </a:cubicBezTo>
                <a:cubicBezTo>
                  <a:pt x="3798" y="1382"/>
                  <a:pt x="3810" y="1370"/>
                  <a:pt x="3826" y="1370"/>
                </a:cubicBezTo>
                <a:cubicBezTo>
                  <a:pt x="3841" y="1370"/>
                  <a:pt x="3853" y="1382"/>
                  <a:pt x="3853" y="1398"/>
                </a:cubicBezTo>
                <a:cubicBezTo>
                  <a:pt x="3853" y="1414"/>
                  <a:pt x="3841" y="1426"/>
                  <a:pt x="3826" y="1426"/>
                </a:cubicBezTo>
                <a:close/>
                <a:moveTo>
                  <a:pt x="3826" y="1353"/>
                </a:moveTo>
                <a:cubicBezTo>
                  <a:pt x="3809" y="1353"/>
                  <a:pt x="3796" y="1339"/>
                  <a:pt x="3796" y="1323"/>
                </a:cubicBezTo>
                <a:cubicBezTo>
                  <a:pt x="3796" y="1307"/>
                  <a:pt x="3809" y="1294"/>
                  <a:pt x="3826" y="1294"/>
                </a:cubicBezTo>
                <a:cubicBezTo>
                  <a:pt x="3842" y="1294"/>
                  <a:pt x="3855" y="1307"/>
                  <a:pt x="3855" y="1323"/>
                </a:cubicBezTo>
                <a:cubicBezTo>
                  <a:pt x="3855" y="1339"/>
                  <a:pt x="3842" y="1353"/>
                  <a:pt x="3826" y="1353"/>
                </a:cubicBezTo>
                <a:close/>
                <a:moveTo>
                  <a:pt x="3826" y="1279"/>
                </a:moveTo>
                <a:cubicBezTo>
                  <a:pt x="3809" y="1279"/>
                  <a:pt x="3795" y="1265"/>
                  <a:pt x="3795" y="1248"/>
                </a:cubicBezTo>
                <a:cubicBezTo>
                  <a:pt x="3795" y="1231"/>
                  <a:pt x="3809" y="1217"/>
                  <a:pt x="3826" y="1217"/>
                </a:cubicBezTo>
                <a:cubicBezTo>
                  <a:pt x="3842" y="1217"/>
                  <a:pt x="3856" y="1231"/>
                  <a:pt x="3856" y="1248"/>
                </a:cubicBezTo>
                <a:cubicBezTo>
                  <a:pt x="3856" y="1265"/>
                  <a:pt x="3842" y="1279"/>
                  <a:pt x="3826" y="1279"/>
                </a:cubicBezTo>
                <a:close/>
                <a:moveTo>
                  <a:pt x="3826" y="1205"/>
                </a:moveTo>
                <a:cubicBezTo>
                  <a:pt x="3808" y="1205"/>
                  <a:pt x="3794" y="1191"/>
                  <a:pt x="3794" y="1173"/>
                </a:cubicBezTo>
                <a:cubicBezTo>
                  <a:pt x="3794" y="1156"/>
                  <a:pt x="3808" y="1141"/>
                  <a:pt x="3826" y="1141"/>
                </a:cubicBezTo>
                <a:cubicBezTo>
                  <a:pt x="3843" y="1141"/>
                  <a:pt x="3857" y="1156"/>
                  <a:pt x="3857" y="1173"/>
                </a:cubicBezTo>
                <a:cubicBezTo>
                  <a:pt x="3857" y="1191"/>
                  <a:pt x="3843" y="1205"/>
                  <a:pt x="3826" y="1205"/>
                </a:cubicBezTo>
                <a:close/>
                <a:moveTo>
                  <a:pt x="3826" y="1131"/>
                </a:moveTo>
                <a:cubicBezTo>
                  <a:pt x="3807" y="1131"/>
                  <a:pt x="3793" y="1117"/>
                  <a:pt x="3793" y="1098"/>
                </a:cubicBezTo>
                <a:cubicBezTo>
                  <a:pt x="3793" y="1080"/>
                  <a:pt x="3807" y="1065"/>
                  <a:pt x="3826" y="1065"/>
                </a:cubicBezTo>
                <a:cubicBezTo>
                  <a:pt x="3843" y="1065"/>
                  <a:pt x="3858" y="1080"/>
                  <a:pt x="3858" y="1098"/>
                </a:cubicBezTo>
                <a:cubicBezTo>
                  <a:pt x="3858" y="1117"/>
                  <a:pt x="3843" y="1131"/>
                  <a:pt x="3826" y="1131"/>
                </a:cubicBezTo>
                <a:close/>
                <a:moveTo>
                  <a:pt x="3826" y="1058"/>
                </a:moveTo>
                <a:cubicBezTo>
                  <a:pt x="3807" y="1058"/>
                  <a:pt x="3792" y="1042"/>
                  <a:pt x="3792" y="1023"/>
                </a:cubicBezTo>
                <a:cubicBezTo>
                  <a:pt x="3792" y="1004"/>
                  <a:pt x="3807" y="989"/>
                  <a:pt x="3826" y="989"/>
                </a:cubicBezTo>
                <a:cubicBezTo>
                  <a:pt x="3844" y="989"/>
                  <a:pt x="3859" y="1004"/>
                  <a:pt x="3859" y="1023"/>
                </a:cubicBezTo>
                <a:cubicBezTo>
                  <a:pt x="3859" y="1042"/>
                  <a:pt x="3844" y="1058"/>
                  <a:pt x="3826" y="1058"/>
                </a:cubicBezTo>
                <a:close/>
                <a:moveTo>
                  <a:pt x="3826" y="984"/>
                </a:moveTo>
                <a:cubicBezTo>
                  <a:pt x="3806" y="984"/>
                  <a:pt x="3791" y="968"/>
                  <a:pt x="3791" y="948"/>
                </a:cubicBezTo>
                <a:cubicBezTo>
                  <a:pt x="3791" y="929"/>
                  <a:pt x="3806" y="913"/>
                  <a:pt x="3826" y="913"/>
                </a:cubicBezTo>
                <a:cubicBezTo>
                  <a:pt x="3845" y="913"/>
                  <a:pt x="3860" y="929"/>
                  <a:pt x="3860" y="948"/>
                </a:cubicBezTo>
                <a:cubicBezTo>
                  <a:pt x="3860" y="968"/>
                  <a:pt x="3845" y="984"/>
                  <a:pt x="3826" y="984"/>
                </a:cubicBezTo>
                <a:close/>
                <a:moveTo>
                  <a:pt x="3826" y="910"/>
                </a:moveTo>
                <a:cubicBezTo>
                  <a:pt x="3806" y="910"/>
                  <a:pt x="3790" y="893"/>
                  <a:pt x="3790" y="873"/>
                </a:cubicBezTo>
                <a:cubicBezTo>
                  <a:pt x="3790" y="853"/>
                  <a:pt x="3806" y="837"/>
                  <a:pt x="3826" y="837"/>
                </a:cubicBezTo>
                <a:cubicBezTo>
                  <a:pt x="3845" y="837"/>
                  <a:pt x="3861" y="853"/>
                  <a:pt x="3861" y="873"/>
                </a:cubicBezTo>
                <a:cubicBezTo>
                  <a:pt x="3861" y="893"/>
                  <a:pt x="3845" y="910"/>
                  <a:pt x="3826" y="910"/>
                </a:cubicBezTo>
                <a:close/>
                <a:moveTo>
                  <a:pt x="3899" y="2455"/>
                </a:moveTo>
                <a:cubicBezTo>
                  <a:pt x="3896" y="2455"/>
                  <a:pt x="3892" y="2452"/>
                  <a:pt x="3892" y="2448"/>
                </a:cubicBezTo>
                <a:cubicBezTo>
                  <a:pt x="3892" y="2444"/>
                  <a:pt x="3896" y="2441"/>
                  <a:pt x="3899" y="2441"/>
                </a:cubicBezTo>
                <a:cubicBezTo>
                  <a:pt x="3903" y="2441"/>
                  <a:pt x="3906" y="2444"/>
                  <a:pt x="3906" y="2448"/>
                </a:cubicBezTo>
                <a:cubicBezTo>
                  <a:pt x="3906" y="2452"/>
                  <a:pt x="3903" y="2455"/>
                  <a:pt x="3899" y="2455"/>
                </a:cubicBezTo>
                <a:close/>
                <a:moveTo>
                  <a:pt x="3899" y="2382"/>
                </a:moveTo>
                <a:cubicBezTo>
                  <a:pt x="3895" y="2382"/>
                  <a:pt x="3891" y="2378"/>
                  <a:pt x="3891" y="2373"/>
                </a:cubicBezTo>
                <a:cubicBezTo>
                  <a:pt x="3891" y="2368"/>
                  <a:pt x="3895" y="2364"/>
                  <a:pt x="3899" y="2364"/>
                </a:cubicBezTo>
                <a:cubicBezTo>
                  <a:pt x="3904" y="2364"/>
                  <a:pt x="3908" y="2368"/>
                  <a:pt x="3908" y="2373"/>
                </a:cubicBezTo>
                <a:cubicBezTo>
                  <a:pt x="3908" y="2378"/>
                  <a:pt x="3904" y="2382"/>
                  <a:pt x="3899" y="2382"/>
                </a:cubicBezTo>
                <a:close/>
                <a:moveTo>
                  <a:pt x="3899" y="2309"/>
                </a:moveTo>
                <a:cubicBezTo>
                  <a:pt x="3893" y="2309"/>
                  <a:pt x="3889" y="2304"/>
                  <a:pt x="3889" y="2298"/>
                </a:cubicBezTo>
                <a:cubicBezTo>
                  <a:pt x="3889" y="2292"/>
                  <a:pt x="3893" y="2287"/>
                  <a:pt x="3899" y="2287"/>
                </a:cubicBezTo>
                <a:cubicBezTo>
                  <a:pt x="3905" y="2287"/>
                  <a:pt x="3910" y="2292"/>
                  <a:pt x="3910" y="2298"/>
                </a:cubicBezTo>
                <a:cubicBezTo>
                  <a:pt x="3910" y="2304"/>
                  <a:pt x="3905" y="2309"/>
                  <a:pt x="3899" y="2309"/>
                </a:cubicBezTo>
                <a:close/>
                <a:moveTo>
                  <a:pt x="3899" y="2235"/>
                </a:moveTo>
                <a:cubicBezTo>
                  <a:pt x="3893" y="2235"/>
                  <a:pt x="3887" y="2229"/>
                  <a:pt x="3887" y="2223"/>
                </a:cubicBezTo>
                <a:cubicBezTo>
                  <a:pt x="3887" y="2216"/>
                  <a:pt x="3893" y="2210"/>
                  <a:pt x="3899" y="2210"/>
                </a:cubicBezTo>
                <a:cubicBezTo>
                  <a:pt x="3906" y="2210"/>
                  <a:pt x="3911" y="2216"/>
                  <a:pt x="3911" y="2223"/>
                </a:cubicBezTo>
                <a:cubicBezTo>
                  <a:pt x="3911" y="2229"/>
                  <a:pt x="3906" y="2235"/>
                  <a:pt x="3899" y="2235"/>
                </a:cubicBezTo>
                <a:close/>
                <a:moveTo>
                  <a:pt x="3899" y="2162"/>
                </a:moveTo>
                <a:cubicBezTo>
                  <a:pt x="3892" y="2162"/>
                  <a:pt x="3886" y="2156"/>
                  <a:pt x="3886" y="2148"/>
                </a:cubicBezTo>
                <a:cubicBezTo>
                  <a:pt x="3886" y="2140"/>
                  <a:pt x="3892" y="2134"/>
                  <a:pt x="3899" y="2134"/>
                </a:cubicBezTo>
                <a:cubicBezTo>
                  <a:pt x="3907" y="2134"/>
                  <a:pt x="3913" y="2140"/>
                  <a:pt x="3913" y="2148"/>
                </a:cubicBezTo>
                <a:cubicBezTo>
                  <a:pt x="3913" y="2156"/>
                  <a:pt x="3907" y="2162"/>
                  <a:pt x="3899" y="2162"/>
                </a:cubicBezTo>
                <a:close/>
                <a:moveTo>
                  <a:pt x="3899" y="2088"/>
                </a:moveTo>
                <a:cubicBezTo>
                  <a:pt x="3891" y="2088"/>
                  <a:pt x="3884" y="2081"/>
                  <a:pt x="3884" y="2073"/>
                </a:cubicBezTo>
                <a:cubicBezTo>
                  <a:pt x="3884" y="2064"/>
                  <a:pt x="3891" y="2057"/>
                  <a:pt x="3899" y="2057"/>
                </a:cubicBezTo>
                <a:cubicBezTo>
                  <a:pt x="3908" y="2057"/>
                  <a:pt x="3914" y="2064"/>
                  <a:pt x="3914" y="2073"/>
                </a:cubicBezTo>
                <a:cubicBezTo>
                  <a:pt x="3914" y="2081"/>
                  <a:pt x="3908" y="2088"/>
                  <a:pt x="3899" y="2088"/>
                </a:cubicBezTo>
                <a:close/>
                <a:moveTo>
                  <a:pt x="3899" y="2015"/>
                </a:moveTo>
                <a:cubicBezTo>
                  <a:pt x="3890" y="2015"/>
                  <a:pt x="3883" y="2007"/>
                  <a:pt x="3883" y="1998"/>
                </a:cubicBezTo>
                <a:cubicBezTo>
                  <a:pt x="3883" y="1988"/>
                  <a:pt x="3890" y="1981"/>
                  <a:pt x="3899" y="1981"/>
                </a:cubicBezTo>
                <a:cubicBezTo>
                  <a:pt x="3909" y="1981"/>
                  <a:pt x="3916" y="1988"/>
                  <a:pt x="3916" y="1998"/>
                </a:cubicBezTo>
                <a:cubicBezTo>
                  <a:pt x="3916" y="2007"/>
                  <a:pt x="3909" y="2015"/>
                  <a:pt x="3899" y="2015"/>
                </a:cubicBezTo>
                <a:close/>
                <a:moveTo>
                  <a:pt x="3899" y="1941"/>
                </a:moveTo>
                <a:cubicBezTo>
                  <a:pt x="3889" y="1941"/>
                  <a:pt x="3881" y="1933"/>
                  <a:pt x="3881" y="1923"/>
                </a:cubicBezTo>
                <a:cubicBezTo>
                  <a:pt x="3881" y="1913"/>
                  <a:pt x="3889" y="1904"/>
                  <a:pt x="3899" y="1904"/>
                </a:cubicBezTo>
                <a:cubicBezTo>
                  <a:pt x="3909" y="1904"/>
                  <a:pt x="3918" y="1913"/>
                  <a:pt x="3918" y="1923"/>
                </a:cubicBezTo>
                <a:cubicBezTo>
                  <a:pt x="3918" y="1933"/>
                  <a:pt x="3909" y="1941"/>
                  <a:pt x="3899" y="1941"/>
                </a:cubicBezTo>
                <a:close/>
                <a:moveTo>
                  <a:pt x="3899" y="1868"/>
                </a:moveTo>
                <a:cubicBezTo>
                  <a:pt x="3888" y="1868"/>
                  <a:pt x="3880" y="1859"/>
                  <a:pt x="3880" y="1848"/>
                </a:cubicBezTo>
                <a:cubicBezTo>
                  <a:pt x="3880" y="1837"/>
                  <a:pt x="3888" y="1828"/>
                  <a:pt x="3899" y="1828"/>
                </a:cubicBezTo>
                <a:cubicBezTo>
                  <a:pt x="3910" y="1828"/>
                  <a:pt x="3919" y="1837"/>
                  <a:pt x="3919" y="1848"/>
                </a:cubicBezTo>
                <a:cubicBezTo>
                  <a:pt x="3919" y="1859"/>
                  <a:pt x="3910" y="1868"/>
                  <a:pt x="3899" y="1868"/>
                </a:cubicBezTo>
                <a:close/>
                <a:moveTo>
                  <a:pt x="3899" y="1794"/>
                </a:moveTo>
                <a:cubicBezTo>
                  <a:pt x="3888" y="1794"/>
                  <a:pt x="3878" y="1785"/>
                  <a:pt x="3878" y="1773"/>
                </a:cubicBezTo>
                <a:cubicBezTo>
                  <a:pt x="3878" y="1761"/>
                  <a:pt x="3888" y="1751"/>
                  <a:pt x="3899" y="1751"/>
                </a:cubicBezTo>
                <a:cubicBezTo>
                  <a:pt x="3911" y="1751"/>
                  <a:pt x="3921" y="1761"/>
                  <a:pt x="3921" y="1773"/>
                </a:cubicBezTo>
                <a:cubicBezTo>
                  <a:pt x="3921" y="1785"/>
                  <a:pt x="3911" y="1794"/>
                  <a:pt x="3899" y="1794"/>
                </a:cubicBezTo>
                <a:close/>
                <a:moveTo>
                  <a:pt x="3899" y="1721"/>
                </a:moveTo>
                <a:cubicBezTo>
                  <a:pt x="3887" y="1721"/>
                  <a:pt x="3877" y="1711"/>
                  <a:pt x="3877" y="1698"/>
                </a:cubicBezTo>
                <a:cubicBezTo>
                  <a:pt x="3877" y="1685"/>
                  <a:pt x="3887" y="1675"/>
                  <a:pt x="3899" y="1675"/>
                </a:cubicBezTo>
                <a:cubicBezTo>
                  <a:pt x="3912" y="1675"/>
                  <a:pt x="3922" y="1685"/>
                  <a:pt x="3922" y="1698"/>
                </a:cubicBezTo>
                <a:cubicBezTo>
                  <a:pt x="3922" y="1711"/>
                  <a:pt x="3912" y="1721"/>
                  <a:pt x="3899" y="1721"/>
                </a:cubicBezTo>
                <a:close/>
                <a:moveTo>
                  <a:pt x="3899" y="1647"/>
                </a:moveTo>
                <a:cubicBezTo>
                  <a:pt x="3886" y="1647"/>
                  <a:pt x="3876" y="1636"/>
                  <a:pt x="3876" y="1623"/>
                </a:cubicBezTo>
                <a:cubicBezTo>
                  <a:pt x="3876" y="1610"/>
                  <a:pt x="3886" y="1599"/>
                  <a:pt x="3899" y="1599"/>
                </a:cubicBezTo>
                <a:cubicBezTo>
                  <a:pt x="3913" y="1599"/>
                  <a:pt x="3923" y="1610"/>
                  <a:pt x="3923" y="1623"/>
                </a:cubicBezTo>
                <a:cubicBezTo>
                  <a:pt x="3923" y="1636"/>
                  <a:pt x="3913" y="1647"/>
                  <a:pt x="3899" y="1647"/>
                </a:cubicBezTo>
                <a:close/>
                <a:moveTo>
                  <a:pt x="3899" y="1574"/>
                </a:moveTo>
                <a:cubicBezTo>
                  <a:pt x="3886" y="1574"/>
                  <a:pt x="3874" y="1562"/>
                  <a:pt x="3874" y="1548"/>
                </a:cubicBezTo>
                <a:cubicBezTo>
                  <a:pt x="3874" y="1534"/>
                  <a:pt x="3886" y="1523"/>
                  <a:pt x="3899" y="1523"/>
                </a:cubicBezTo>
                <a:cubicBezTo>
                  <a:pt x="3913" y="1523"/>
                  <a:pt x="3925" y="1534"/>
                  <a:pt x="3925" y="1548"/>
                </a:cubicBezTo>
                <a:cubicBezTo>
                  <a:pt x="3925" y="1562"/>
                  <a:pt x="3913" y="1574"/>
                  <a:pt x="3899" y="1574"/>
                </a:cubicBezTo>
                <a:close/>
                <a:moveTo>
                  <a:pt x="3899" y="1500"/>
                </a:moveTo>
                <a:cubicBezTo>
                  <a:pt x="3885" y="1500"/>
                  <a:pt x="3873" y="1488"/>
                  <a:pt x="3873" y="1473"/>
                </a:cubicBezTo>
                <a:cubicBezTo>
                  <a:pt x="3873" y="1458"/>
                  <a:pt x="3885" y="1446"/>
                  <a:pt x="3899" y="1446"/>
                </a:cubicBezTo>
                <a:cubicBezTo>
                  <a:pt x="3914" y="1446"/>
                  <a:pt x="3926" y="1458"/>
                  <a:pt x="3926" y="1473"/>
                </a:cubicBezTo>
                <a:cubicBezTo>
                  <a:pt x="3926" y="1488"/>
                  <a:pt x="3914" y="1500"/>
                  <a:pt x="3899" y="1500"/>
                </a:cubicBezTo>
                <a:close/>
                <a:moveTo>
                  <a:pt x="3899" y="1426"/>
                </a:moveTo>
                <a:cubicBezTo>
                  <a:pt x="3884" y="1426"/>
                  <a:pt x="3872" y="1414"/>
                  <a:pt x="3872" y="1398"/>
                </a:cubicBezTo>
                <a:cubicBezTo>
                  <a:pt x="3872" y="1382"/>
                  <a:pt x="3884" y="1370"/>
                  <a:pt x="3899" y="1370"/>
                </a:cubicBezTo>
                <a:cubicBezTo>
                  <a:pt x="3915" y="1370"/>
                  <a:pt x="3927" y="1382"/>
                  <a:pt x="3927" y="1398"/>
                </a:cubicBezTo>
                <a:cubicBezTo>
                  <a:pt x="3927" y="1414"/>
                  <a:pt x="3915" y="1426"/>
                  <a:pt x="3899" y="1426"/>
                </a:cubicBezTo>
                <a:close/>
                <a:moveTo>
                  <a:pt x="3899" y="1353"/>
                </a:moveTo>
                <a:cubicBezTo>
                  <a:pt x="3883" y="1353"/>
                  <a:pt x="3870" y="1339"/>
                  <a:pt x="3870" y="1323"/>
                </a:cubicBezTo>
                <a:cubicBezTo>
                  <a:pt x="3870" y="1307"/>
                  <a:pt x="3883" y="1294"/>
                  <a:pt x="3899" y="1294"/>
                </a:cubicBezTo>
                <a:cubicBezTo>
                  <a:pt x="3915" y="1294"/>
                  <a:pt x="3928" y="1307"/>
                  <a:pt x="3928" y="1323"/>
                </a:cubicBezTo>
                <a:cubicBezTo>
                  <a:pt x="3928" y="1339"/>
                  <a:pt x="3915" y="1353"/>
                  <a:pt x="3899" y="1353"/>
                </a:cubicBezTo>
                <a:close/>
                <a:moveTo>
                  <a:pt x="3899" y="1279"/>
                </a:moveTo>
                <a:cubicBezTo>
                  <a:pt x="3883" y="1279"/>
                  <a:pt x="3869" y="1265"/>
                  <a:pt x="3869" y="1248"/>
                </a:cubicBezTo>
                <a:cubicBezTo>
                  <a:pt x="3869" y="1231"/>
                  <a:pt x="3883" y="1217"/>
                  <a:pt x="3899" y="1217"/>
                </a:cubicBezTo>
                <a:cubicBezTo>
                  <a:pt x="3916" y="1217"/>
                  <a:pt x="3930" y="1231"/>
                  <a:pt x="3930" y="1248"/>
                </a:cubicBezTo>
                <a:cubicBezTo>
                  <a:pt x="3930" y="1265"/>
                  <a:pt x="3916" y="1279"/>
                  <a:pt x="3899" y="1279"/>
                </a:cubicBezTo>
                <a:close/>
                <a:moveTo>
                  <a:pt x="3899" y="1205"/>
                </a:moveTo>
                <a:cubicBezTo>
                  <a:pt x="3882" y="1205"/>
                  <a:pt x="3868" y="1191"/>
                  <a:pt x="3868" y="1173"/>
                </a:cubicBezTo>
                <a:cubicBezTo>
                  <a:pt x="3868" y="1156"/>
                  <a:pt x="3882" y="1141"/>
                  <a:pt x="3899" y="1141"/>
                </a:cubicBezTo>
                <a:cubicBezTo>
                  <a:pt x="3917" y="1141"/>
                  <a:pt x="3931" y="1156"/>
                  <a:pt x="3931" y="1173"/>
                </a:cubicBezTo>
                <a:cubicBezTo>
                  <a:pt x="3931" y="1191"/>
                  <a:pt x="3917" y="1205"/>
                  <a:pt x="3899" y="1205"/>
                </a:cubicBezTo>
                <a:close/>
                <a:moveTo>
                  <a:pt x="3899" y="1131"/>
                </a:moveTo>
                <a:cubicBezTo>
                  <a:pt x="3881" y="1131"/>
                  <a:pt x="3867" y="1117"/>
                  <a:pt x="3867" y="1098"/>
                </a:cubicBezTo>
                <a:cubicBezTo>
                  <a:pt x="3867" y="1080"/>
                  <a:pt x="3881" y="1065"/>
                  <a:pt x="3899" y="1065"/>
                </a:cubicBezTo>
                <a:cubicBezTo>
                  <a:pt x="3917" y="1065"/>
                  <a:pt x="3932" y="1080"/>
                  <a:pt x="3932" y="1098"/>
                </a:cubicBezTo>
                <a:cubicBezTo>
                  <a:pt x="3932" y="1117"/>
                  <a:pt x="3917" y="1131"/>
                  <a:pt x="3899" y="1131"/>
                </a:cubicBezTo>
                <a:close/>
                <a:moveTo>
                  <a:pt x="3899" y="1058"/>
                </a:moveTo>
                <a:cubicBezTo>
                  <a:pt x="3881" y="1058"/>
                  <a:pt x="3866" y="1042"/>
                  <a:pt x="3866" y="1023"/>
                </a:cubicBezTo>
                <a:cubicBezTo>
                  <a:pt x="3866" y="1004"/>
                  <a:pt x="3881" y="989"/>
                  <a:pt x="3899" y="989"/>
                </a:cubicBezTo>
                <a:cubicBezTo>
                  <a:pt x="3918" y="989"/>
                  <a:pt x="3933" y="1004"/>
                  <a:pt x="3933" y="1023"/>
                </a:cubicBezTo>
                <a:cubicBezTo>
                  <a:pt x="3933" y="1042"/>
                  <a:pt x="3918" y="1058"/>
                  <a:pt x="3899" y="1058"/>
                </a:cubicBezTo>
                <a:close/>
                <a:moveTo>
                  <a:pt x="3899" y="984"/>
                </a:moveTo>
                <a:cubicBezTo>
                  <a:pt x="3880" y="984"/>
                  <a:pt x="3865" y="968"/>
                  <a:pt x="3865" y="948"/>
                </a:cubicBezTo>
                <a:cubicBezTo>
                  <a:pt x="3865" y="929"/>
                  <a:pt x="3880" y="913"/>
                  <a:pt x="3899" y="913"/>
                </a:cubicBezTo>
                <a:cubicBezTo>
                  <a:pt x="3919" y="913"/>
                  <a:pt x="3934" y="929"/>
                  <a:pt x="3934" y="948"/>
                </a:cubicBezTo>
                <a:cubicBezTo>
                  <a:pt x="3934" y="968"/>
                  <a:pt x="3919" y="984"/>
                  <a:pt x="3899" y="984"/>
                </a:cubicBezTo>
                <a:close/>
                <a:moveTo>
                  <a:pt x="3899" y="910"/>
                </a:moveTo>
                <a:cubicBezTo>
                  <a:pt x="3880" y="910"/>
                  <a:pt x="3864" y="893"/>
                  <a:pt x="3864" y="873"/>
                </a:cubicBezTo>
                <a:cubicBezTo>
                  <a:pt x="3864" y="853"/>
                  <a:pt x="3880" y="837"/>
                  <a:pt x="3899" y="837"/>
                </a:cubicBezTo>
                <a:cubicBezTo>
                  <a:pt x="3919" y="837"/>
                  <a:pt x="3935" y="853"/>
                  <a:pt x="3935" y="873"/>
                </a:cubicBezTo>
                <a:cubicBezTo>
                  <a:pt x="3935" y="893"/>
                  <a:pt x="3919" y="910"/>
                  <a:pt x="3899" y="910"/>
                </a:cubicBezTo>
                <a:close/>
                <a:moveTo>
                  <a:pt x="3973" y="2455"/>
                </a:moveTo>
                <a:cubicBezTo>
                  <a:pt x="3969" y="2455"/>
                  <a:pt x="3966" y="2452"/>
                  <a:pt x="3966" y="2448"/>
                </a:cubicBezTo>
                <a:cubicBezTo>
                  <a:pt x="3966" y="2444"/>
                  <a:pt x="3969" y="2441"/>
                  <a:pt x="3973" y="2441"/>
                </a:cubicBezTo>
                <a:cubicBezTo>
                  <a:pt x="3977" y="2441"/>
                  <a:pt x="3980" y="2444"/>
                  <a:pt x="3980" y="2448"/>
                </a:cubicBezTo>
                <a:cubicBezTo>
                  <a:pt x="3980" y="2452"/>
                  <a:pt x="3977" y="2455"/>
                  <a:pt x="3973" y="2455"/>
                </a:cubicBezTo>
                <a:close/>
                <a:moveTo>
                  <a:pt x="3973" y="2382"/>
                </a:moveTo>
                <a:cubicBezTo>
                  <a:pt x="3968" y="2382"/>
                  <a:pt x="3964" y="2378"/>
                  <a:pt x="3964" y="2373"/>
                </a:cubicBezTo>
                <a:cubicBezTo>
                  <a:pt x="3964" y="2368"/>
                  <a:pt x="3968" y="2364"/>
                  <a:pt x="3973" y="2364"/>
                </a:cubicBezTo>
                <a:cubicBezTo>
                  <a:pt x="3978" y="2364"/>
                  <a:pt x="3982" y="2368"/>
                  <a:pt x="3982" y="2373"/>
                </a:cubicBezTo>
                <a:cubicBezTo>
                  <a:pt x="3982" y="2378"/>
                  <a:pt x="3978" y="2382"/>
                  <a:pt x="3973" y="2382"/>
                </a:cubicBezTo>
                <a:close/>
                <a:moveTo>
                  <a:pt x="3973" y="2309"/>
                </a:moveTo>
                <a:cubicBezTo>
                  <a:pt x="3967" y="2309"/>
                  <a:pt x="3963" y="2304"/>
                  <a:pt x="3963" y="2298"/>
                </a:cubicBezTo>
                <a:cubicBezTo>
                  <a:pt x="3963" y="2292"/>
                  <a:pt x="3967" y="2287"/>
                  <a:pt x="3973" y="2287"/>
                </a:cubicBezTo>
                <a:cubicBezTo>
                  <a:pt x="3979" y="2287"/>
                  <a:pt x="3984" y="2292"/>
                  <a:pt x="3984" y="2298"/>
                </a:cubicBezTo>
                <a:cubicBezTo>
                  <a:pt x="3984" y="2304"/>
                  <a:pt x="3979" y="2309"/>
                  <a:pt x="3973" y="2309"/>
                </a:cubicBezTo>
                <a:close/>
                <a:moveTo>
                  <a:pt x="3973" y="2235"/>
                </a:moveTo>
                <a:cubicBezTo>
                  <a:pt x="3967" y="2235"/>
                  <a:pt x="3961" y="2229"/>
                  <a:pt x="3961" y="2223"/>
                </a:cubicBezTo>
                <a:cubicBezTo>
                  <a:pt x="3961" y="2216"/>
                  <a:pt x="3967" y="2210"/>
                  <a:pt x="3973" y="2210"/>
                </a:cubicBezTo>
                <a:cubicBezTo>
                  <a:pt x="3980" y="2210"/>
                  <a:pt x="3985" y="2216"/>
                  <a:pt x="3985" y="2223"/>
                </a:cubicBezTo>
                <a:cubicBezTo>
                  <a:pt x="3985" y="2229"/>
                  <a:pt x="3980" y="2235"/>
                  <a:pt x="3973" y="2235"/>
                </a:cubicBezTo>
                <a:close/>
                <a:moveTo>
                  <a:pt x="3973" y="2162"/>
                </a:moveTo>
                <a:cubicBezTo>
                  <a:pt x="3966" y="2162"/>
                  <a:pt x="3960" y="2156"/>
                  <a:pt x="3960" y="2148"/>
                </a:cubicBezTo>
                <a:cubicBezTo>
                  <a:pt x="3960" y="2140"/>
                  <a:pt x="3966" y="2134"/>
                  <a:pt x="3973" y="2134"/>
                </a:cubicBezTo>
                <a:cubicBezTo>
                  <a:pt x="3981" y="2134"/>
                  <a:pt x="3987" y="2140"/>
                  <a:pt x="3987" y="2148"/>
                </a:cubicBezTo>
                <a:cubicBezTo>
                  <a:pt x="3987" y="2156"/>
                  <a:pt x="3981" y="2162"/>
                  <a:pt x="3973" y="2162"/>
                </a:cubicBezTo>
                <a:close/>
                <a:moveTo>
                  <a:pt x="3973" y="2088"/>
                </a:moveTo>
                <a:cubicBezTo>
                  <a:pt x="3965" y="2088"/>
                  <a:pt x="3958" y="2081"/>
                  <a:pt x="3958" y="2073"/>
                </a:cubicBezTo>
                <a:cubicBezTo>
                  <a:pt x="3958" y="2064"/>
                  <a:pt x="3965" y="2057"/>
                  <a:pt x="3973" y="2057"/>
                </a:cubicBezTo>
                <a:cubicBezTo>
                  <a:pt x="3982" y="2057"/>
                  <a:pt x="3988" y="2064"/>
                  <a:pt x="3988" y="2073"/>
                </a:cubicBezTo>
                <a:cubicBezTo>
                  <a:pt x="3988" y="2081"/>
                  <a:pt x="3982" y="2088"/>
                  <a:pt x="3973" y="2088"/>
                </a:cubicBezTo>
                <a:close/>
                <a:moveTo>
                  <a:pt x="3973" y="2015"/>
                </a:moveTo>
                <a:cubicBezTo>
                  <a:pt x="3964" y="2015"/>
                  <a:pt x="3956" y="2007"/>
                  <a:pt x="3956" y="1998"/>
                </a:cubicBezTo>
                <a:cubicBezTo>
                  <a:pt x="3956" y="1988"/>
                  <a:pt x="3964" y="1981"/>
                  <a:pt x="3973" y="1981"/>
                </a:cubicBezTo>
                <a:cubicBezTo>
                  <a:pt x="3983" y="1981"/>
                  <a:pt x="3990" y="1988"/>
                  <a:pt x="3990" y="1998"/>
                </a:cubicBezTo>
                <a:cubicBezTo>
                  <a:pt x="3990" y="2007"/>
                  <a:pt x="3983" y="2015"/>
                  <a:pt x="3973" y="2015"/>
                </a:cubicBezTo>
                <a:close/>
                <a:moveTo>
                  <a:pt x="3973" y="1941"/>
                </a:moveTo>
                <a:cubicBezTo>
                  <a:pt x="3963" y="1941"/>
                  <a:pt x="3955" y="1933"/>
                  <a:pt x="3955" y="1923"/>
                </a:cubicBezTo>
                <a:cubicBezTo>
                  <a:pt x="3955" y="1913"/>
                  <a:pt x="3963" y="1904"/>
                  <a:pt x="3973" y="1904"/>
                </a:cubicBezTo>
                <a:cubicBezTo>
                  <a:pt x="3983" y="1904"/>
                  <a:pt x="3992" y="1913"/>
                  <a:pt x="3992" y="1923"/>
                </a:cubicBezTo>
                <a:cubicBezTo>
                  <a:pt x="3992" y="1933"/>
                  <a:pt x="3983" y="1941"/>
                  <a:pt x="3973" y="1941"/>
                </a:cubicBezTo>
                <a:close/>
                <a:moveTo>
                  <a:pt x="3973" y="1868"/>
                </a:moveTo>
                <a:cubicBezTo>
                  <a:pt x="3962" y="1868"/>
                  <a:pt x="3953" y="1859"/>
                  <a:pt x="3953" y="1848"/>
                </a:cubicBezTo>
                <a:cubicBezTo>
                  <a:pt x="3953" y="1837"/>
                  <a:pt x="3962" y="1828"/>
                  <a:pt x="3973" y="1828"/>
                </a:cubicBezTo>
                <a:cubicBezTo>
                  <a:pt x="3984" y="1828"/>
                  <a:pt x="3993" y="1837"/>
                  <a:pt x="3993" y="1848"/>
                </a:cubicBezTo>
                <a:cubicBezTo>
                  <a:pt x="3993" y="1859"/>
                  <a:pt x="3984" y="1868"/>
                  <a:pt x="3973" y="1868"/>
                </a:cubicBezTo>
                <a:close/>
                <a:moveTo>
                  <a:pt x="3973" y="1794"/>
                </a:moveTo>
                <a:cubicBezTo>
                  <a:pt x="3962" y="1794"/>
                  <a:pt x="3952" y="1785"/>
                  <a:pt x="3952" y="1773"/>
                </a:cubicBezTo>
                <a:cubicBezTo>
                  <a:pt x="3952" y="1761"/>
                  <a:pt x="3962" y="1751"/>
                  <a:pt x="3973" y="1751"/>
                </a:cubicBezTo>
                <a:cubicBezTo>
                  <a:pt x="3985" y="1751"/>
                  <a:pt x="3994" y="1761"/>
                  <a:pt x="3994" y="1773"/>
                </a:cubicBezTo>
                <a:cubicBezTo>
                  <a:pt x="3994" y="1785"/>
                  <a:pt x="3985" y="1794"/>
                  <a:pt x="3973" y="1794"/>
                </a:cubicBezTo>
                <a:close/>
                <a:moveTo>
                  <a:pt x="3973" y="1721"/>
                </a:moveTo>
                <a:cubicBezTo>
                  <a:pt x="3961" y="1721"/>
                  <a:pt x="3951" y="1711"/>
                  <a:pt x="3951" y="1698"/>
                </a:cubicBezTo>
                <a:cubicBezTo>
                  <a:pt x="3951" y="1685"/>
                  <a:pt x="3961" y="1675"/>
                  <a:pt x="3973" y="1675"/>
                </a:cubicBezTo>
                <a:cubicBezTo>
                  <a:pt x="3986" y="1675"/>
                  <a:pt x="3996" y="1685"/>
                  <a:pt x="3996" y="1698"/>
                </a:cubicBezTo>
                <a:cubicBezTo>
                  <a:pt x="3996" y="1711"/>
                  <a:pt x="3986" y="1721"/>
                  <a:pt x="3973" y="1721"/>
                </a:cubicBezTo>
                <a:close/>
                <a:moveTo>
                  <a:pt x="3973" y="1647"/>
                </a:moveTo>
                <a:cubicBezTo>
                  <a:pt x="3960" y="1647"/>
                  <a:pt x="3950" y="1636"/>
                  <a:pt x="3950" y="1623"/>
                </a:cubicBezTo>
                <a:cubicBezTo>
                  <a:pt x="3950" y="1610"/>
                  <a:pt x="3960" y="1599"/>
                  <a:pt x="3973" y="1599"/>
                </a:cubicBezTo>
                <a:cubicBezTo>
                  <a:pt x="3986" y="1599"/>
                  <a:pt x="3997" y="1610"/>
                  <a:pt x="3997" y="1623"/>
                </a:cubicBezTo>
                <a:cubicBezTo>
                  <a:pt x="3997" y="1636"/>
                  <a:pt x="3986" y="1647"/>
                  <a:pt x="3973" y="1647"/>
                </a:cubicBezTo>
                <a:close/>
                <a:moveTo>
                  <a:pt x="3973" y="1574"/>
                </a:moveTo>
                <a:cubicBezTo>
                  <a:pt x="3959" y="1574"/>
                  <a:pt x="3948" y="1562"/>
                  <a:pt x="3948" y="1548"/>
                </a:cubicBezTo>
                <a:cubicBezTo>
                  <a:pt x="3948" y="1534"/>
                  <a:pt x="3959" y="1523"/>
                  <a:pt x="3973" y="1523"/>
                </a:cubicBezTo>
                <a:cubicBezTo>
                  <a:pt x="3987" y="1523"/>
                  <a:pt x="3998" y="1534"/>
                  <a:pt x="3998" y="1548"/>
                </a:cubicBezTo>
                <a:cubicBezTo>
                  <a:pt x="3998" y="1562"/>
                  <a:pt x="3987" y="1574"/>
                  <a:pt x="3973" y="1574"/>
                </a:cubicBezTo>
                <a:close/>
                <a:moveTo>
                  <a:pt x="3973" y="1500"/>
                </a:moveTo>
                <a:cubicBezTo>
                  <a:pt x="3959" y="1500"/>
                  <a:pt x="3947" y="1488"/>
                  <a:pt x="3947" y="1473"/>
                </a:cubicBezTo>
                <a:cubicBezTo>
                  <a:pt x="3947" y="1458"/>
                  <a:pt x="3959" y="1446"/>
                  <a:pt x="3973" y="1446"/>
                </a:cubicBezTo>
                <a:cubicBezTo>
                  <a:pt x="3988" y="1446"/>
                  <a:pt x="4000" y="1458"/>
                  <a:pt x="4000" y="1473"/>
                </a:cubicBezTo>
                <a:cubicBezTo>
                  <a:pt x="4000" y="1488"/>
                  <a:pt x="3988" y="1500"/>
                  <a:pt x="3973" y="1500"/>
                </a:cubicBezTo>
                <a:close/>
                <a:moveTo>
                  <a:pt x="3973" y="1426"/>
                </a:moveTo>
                <a:cubicBezTo>
                  <a:pt x="3958" y="1426"/>
                  <a:pt x="3945" y="1414"/>
                  <a:pt x="3945" y="1398"/>
                </a:cubicBezTo>
                <a:cubicBezTo>
                  <a:pt x="3945" y="1382"/>
                  <a:pt x="3958" y="1370"/>
                  <a:pt x="3973" y="1370"/>
                </a:cubicBezTo>
                <a:cubicBezTo>
                  <a:pt x="3989" y="1370"/>
                  <a:pt x="4001" y="1382"/>
                  <a:pt x="4001" y="1398"/>
                </a:cubicBezTo>
                <a:cubicBezTo>
                  <a:pt x="4001" y="1414"/>
                  <a:pt x="3989" y="1426"/>
                  <a:pt x="3973" y="1426"/>
                </a:cubicBezTo>
                <a:close/>
                <a:moveTo>
                  <a:pt x="3973" y="1353"/>
                </a:moveTo>
                <a:cubicBezTo>
                  <a:pt x="3957" y="1353"/>
                  <a:pt x="3944" y="1339"/>
                  <a:pt x="3944" y="1323"/>
                </a:cubicBezTo>
                <a:cubicBezTo>
                  <a:pt x="3944" y="1307"/>
                  <a:pt x="3957" y="1294"/>
                  <a:pt x="3973" y="1294"/>
                </a:cubicBezTo>
                <a:cubicBezTo>
                  <a:pt x="3989" y="1294"/>
                  <a:pt x="4002" y="1307"/>
                  <a:pt x="4002" y="1323"/>
                </a:cubicBezTo>
                <a:cubicBezTo>
                  <a:pt x="4002" y="1339"/>
                  <a:pt x="3989" y="1353"/>
                  <a:pt x="3973" y="1353"/>
                </a:cubicBezTo>
                <a:close/>
                <a:moveTo>
                  <a:pt x="3973" y="1279"/>
                </a:moveTo>
                <a:cubicBezTo>
                  <a:pt x="3957" y="1279"/>
                  <a:pt x="3943" y="1265"/>
                  <a:pt x="3943" y="1248"/>
                </a:cubicBezTo>
                <a:cubicBezTo>
                  <a:pt x="3943" y="1231"/>
                  <a:pt x="3957" y="1217"/>
                  <a:pt x="3973" y="1217"/>
                </a:cubicBezTo>
                <a:cubicBezTo>
                  <a:pt x="3990" y="1217"/>
                  <a:pt x="4004" y="1231"/>
                  <a:pt x="4004" y="1248"/>
                </a:cubicBezTo>
                <a:cubicBezTo>
                  <a:pt x="4004" y="1265"/>
                  <a:pt x="3990" y="1279"/>
                  <a:pt x="3973" y="1279"/>
                </a:cubicBezTo>
                <a:close/>
                <a:moveTo>
                  <a:pt x="3973" y="1205"/>
                </a:moveTo>
                <a:cubicBezTo>
                  <a:pt x="3956" y="1205"/>
                  <a:pt x="3942" y="1191"/>
                  <a:pt x="3942" y="1173"/>
                </a:cubicBezTo>
                <a:cubicBezTo>
                  <a:pt x="3942" y="1156"/>
                  <a:pt x="3956" y="1141"/>
                  <a:pt x="3973" y="1141"/>
                </a:cubicBezTo>
                <a:cubicBezTo>
                  <a:pt x="3991" y="1141"/>
                  <a:pt x="4005" y="1156"/>
                  <a:pt x="4005" y="1173"/>
                </a:cubicBezTo>
                <a:cubicBezTo>
                  <a:pt x="4005" y="1191"/>
                  <a:pt x="3991" y="1205"/>
                  <a:pt x="3973" y="1205"/>
                </a:cubicBezTo>
                <a:close/>
                <a:moveTo>
                  <a:pt x="3973" y="1131"/>
                </a:moveTo>
                <a:cubicBezTo>
                  <a:pt x="3955" y="1131"/>
                  <a:pt x="3941" y="1117"/>
                  <a:pt x="3941" y="1098"/>
                </a:cubicBezTo>
                <a:cubicBezTo>
                  <a:pt x="3941" y="1080"/>
                  <a:pt x="3955" y="1065"/>
                  <a:pt x="3973" y="1065"/>
                </a:cubicBezTo>
                <a:cubicBezTo>
                  <a:pt x="3991" y="1065"/>
                  <a:pt x="4006" y="1080"/>
                  <a:pt x="4006" y="1098"/>
                </a:cubicBezTo>
                <a:cubicBezTo>
                  <a:pt x="4006" y="1117"/>
                  <a:pt x="3991" y="1131"/>
                  <a:pt x="3973" y="1131"/>
                </a:cubicBezTo>
                <a:close/>
                <a:moveTo>
                  <a:pt x="3973" y="1058"/>
                </a:moveTo>
                <a:cubicBezTo>
                  <a:pt x="3955" y="1058"/>
                  <a:pt x="3939" y="1042"/>
                  <a:pt x="3939" y="1023"/>
                </a:cubicBezTo>
                <a:cubicBezTo>
                  <a:pt x="3939" y="1004"/>
                  <a:pt x="3955" y="989"/>
                  <a:pt x="3973" y="989"/>
                </a:cubicBezTo>
                <a:cubicBezTo>
                  <a:pt x="3992" y="989"/>
                  <a:pt x="4007" y="1004"/>
                  <a:pt x="4007" y="1023"/>
                </a:cubicBezTo>
                <a:cubicBezTo>
                  <a:pt x="4007" y="1042"/>
                  <a:pt x="3992" y="1058"/>
                  <a:pt x="3973" y="1058"/>
                </a:cubicBezTo>
                <a:close/>
                <a:moveTo>
                  <a:pt x="3973" y="984"/>
                </a:moveTo>
                <a:cubicBezTo>
                  <a:pt x="3954" y="984"/>
                  <a:pt x="3938" y="968"/>
                  <a:pt x="3938" y="948"/>
                </a:cubicBezTo>
                <a:cubicBezTo>
                  <a:pt x="3938" y="929"/>
                  <a:pt x="3954" y="913"/>
                  <a:pt x="3973" y="913"/>
                </a:cubicBezTo>
                <a:cubicBezTo>
                  <a:pt x="3993" y="913"/>
                  <a:pt x="4008" y="929"/>
                  <a:pt x="4008" y="948"/>
                </a:cubicBezTo>
                <a:cubicBezTo>
                  <a:pt x="4008" y="968"/>
                  <a:pt x="3993" y="984"/>
                  <a:pt x="3973" y="984"/>
                </a:cubicBezTo>
                <a:close/>
                <a:moveTo>
                  <a:pt x="3973" y="910"/>
                </a:moveTo>
                <a:cubicBezTo>
                  <a:pt x="3953" y="910"/>
                  <a:pt x="3937" y="893"/>
                  <a:pt x="3937" y="873"/>
                </a:cubicBezTo>
                <a:cubicBezTo>
                  <a:pt x="3937" y="853"/>
                  <a:pt x="3953" y="837"/>
                  <a:pt x="3973" y="837"/>
                </a:cubicBezTo>
                <a:cubicBezTo>
                  <a:pt x="3993" y="837"/>
                  <a:pt x="4009" y="853"/>
                  <a:pt x="4009" y="873"/>
                </a:cubicBezTo>
                <a:cubicBezTo>
                  <a:pt x="4009" y="893"/>
                  <a:pt x="3993" y="910"/>
                  <a:pt x="3973" y="910"/>
                </a:cubicBezTo>
                <a:close/>
                <a:moveTo>
                  <a:pt x="4047" y="2455"/>
                </a:moveTo>
                <a:cubicBezTo>
                  <a:pt x="4043" y="2455"/>
                  <a:pt x="4040" y="2452"/>
                  <a:pt x="4040" y="2448"/>
                </a:cubicBezTo>
                <a:cubicBezTo>
                  <a:pt x="4040" y="2444"/>
                  <a:pt x="4043" y="2441"/>
                  <a:pt x="4047" y="2441"/>
                </a:cubicBezTo>
                <a:cubicBezTo>
                  <a:pt x="4051" y="2441"/>
                  <a:pt x="4054" y="2444"/>
                  <a:pt x="4054" y="2448"/>
                </a:cubicBezTo>
                <a:cubicBezTo>
                  <a:pt x="4054" y="2452"/>
                  <a:pt x="4051" y="2455"/>
                  <a:pt x="4047" y="2455"/>
                </a:cubicBezTo>
                <a:close/>
                <a:moveTo>
                  <a:pt x="4047" y="2382"/>
                </a:moveTo>
                <a:cubicBezTo>
                  <a:pt x="4042" y="2382"/>
                  <a:pt x="4038" y="2378"/>
                  <a:pt x="4038" y="2373"/>
                </a:cubicBezTo>
                <a:cubicBezTo>
                  <a:pt x="4038" y="2368"/>
                  <a:pt x="4042" y="2364"/>
                  <a:pt x="4047" y="2364"/>
                </a:cubicBezTo>
                <a:cubicBezTo>
                  <a:pt x="4052" y="2364"/>
                  <a:pt x="4056" y="2368"/>
                  <a:pt x="4056" y="2373"/>
                </a:cubicBezTo>
                <a:cubicBezTo>
                  <a:pt x="4056" y="2378"/>
                  <a:pt x="4052" y="2382"/>
                  <a:pt x="4047" y="2382"/>
                </a:cubicBezTo>
                <a:close/>
                <a:moveTo>
                  <a:pt x="4047" y="2309"/>
                </a:moveTo>
                <a:cubicBezTo>
                  <a:pt x="4041" y="2309"/>
                  <a:pt x="4036" y="2304"/>
                  <a:pt x="4036" y="2298"/>
                </a:cubicBezTo>
                <a:cubicBezTo>
                  <a:pt x="4036" y="2292"/>
                  <a:pt x="4041" y="2287"/>
                  <a:pt x="4047" y="2287"/>
                </a:cubicBezTo>
                <a:cubicBezTo>
                  <a:pt x="4053" y="2287"/>
                  <a:pt x="4058" y="2292"/>
                  <a:pt x="4058" y="2298"/>
                </a:cubicBezTo>
                <a:cubicBezTo>
                  <a:pt x="4058" y="2304"/>
                  <a:pt x="4053" y="2309"/>
                  <a:pt x="4047" y="2309"/>
                </a:cubicBezTo>
                <a:close/>
                <a:moveTo>
                  <a:pt x="4047" y="2235"/>
                </a:moveTo>
                <a:cubicBezTo>
                  <a:pt x="4040" y="2235"/>
                  <a:pt x="4035" y="2229"/>
                  <a:pt x="4035" y="2223"/>
                </a:cubicBezTo>
                <a:cubicBezTo>
                  <a:pt x="4035" y="2216"/>
                  <a:pt x="4040" y="2210"/>
                  <a:pt x="4047" y="2210"/>
                </a:cubicBezTo>
                <a:cubicBezTo>
                  <a:pt x="4054" y="2210"/>
                  <a:pt x="4059" y="2216"/>
                  <a:pt x="4059" y="2223"/>
                </a:cubicBezTo>
                <a:cubicBezTo>
                  <a:pt x="4059" y="2229"/>
                  <a:pt x="4054" y="2235"/>
                  <a:pt x="4047" y="2235"/>
                </a:cubicBezTo>
                <a:close/>
                <a:moveTo>
                  <a:pt x="4047" y="2162"/>
                </a:moveTo>
                <a:cubicBezTo>
                  <a:pt x="4040" y="2162"/>
                  <a:pt x="4033" y="2156"/>
                  <a:pt x="4033" y="2148"/>
                </a:cubicBezTo>
                <a:cubicBezTo>
                  <a:pt x="4033" y="2140"/>
                  <a:pt x="4040" y="2134"/>
                  <a:pt x="4047" y="2134"/>
                </a:cubicBezTo>
                <a:cubicBezTo>
                  <a:pt x="4055" y="2134"/>
                  <a:pt x="4061" y="2140"/>
                  <a:pt x="4061" y="2148"/>
                </a:cubicBezTo>
                <a:cubicBezTo>
                  <a:pt x="4061" y="2156"/>
                  <a:pt x="4055" y="2162"/>
                  <a:pt x="4047" y="2162"/>
                </a:cubicBezTo>
                <a:close/>
                <a:moveTo>
                  <a:pt x="4047" y="2088"/>
                </a:moveTo>
                <a:cubicBezTo>
                  <a:pt x="4039" y="2088"/>
                  <a:pt x="4032" y="2081"/>
                  <a:pt x="4032" y="2073"/>
                </a:cubicBezTo>
                <a:cubicBezTo>
                  <a:pt x="4032" y="2064"/>
                  <a:pt x="4039" y="2057"/>
                  <a:pt x="4047" y="2057"/>
                </a:cubicBezTo>
                <a:cubicBezTo>
                  <a:pt x="4056" y="2057"/>
                  <a:pt x="4062" y="2064"/>
                  <a:pt x="4062" y="2073"/>
                </a:cubicBezTo>
                <a:cubicBezTo>
                  <a:pt x="4062" y="2081"/>
                  <a:pt x="4056" y="2088"/>
                  <a:pt x="4047" y="2088"/>
                </a:cubicBezTo>
                <a:close/>
                <a:moveTo>
                  <a:pt x="4047" y="2015"/>
                </a:moveTo>
                <a:cubicBezTo>
                  <a:pt x="4038" y="2015"/>
                  <a:pt x="4030" y="2007"/>
                  <a:pt x="4030" y="1998"/>
                </a:cubicBezTo>
                <a:cubicBezTo>
                  <a:pt x="4030" y="1988"/>
                  <a:pt x="4038" y="1981"/>
                  <a:pt x="4047" y="1981"/>
                </a:cubicBezTo>
                <a:cubicBezTo>
                  <a:pt x="4056" y="1981"/>
                  <a:pt x="4064" y="1988"/>
                  <a:pt x="4064" y="1998"/>
                </a:cubicBezTo>
                <a:cubicBezTo>
                  <a:pt x="4064" y="2007"/>
                  <a:pt x="4056" y="2015"/>
                  <a:pt x="4047" y="2015"/>
                </a:cubicBezTo>
                <a:close/>
                <a:moveTo>
                  <a:pt x="4047" y="1941"/>
                </a:moveTo>
                <a:cubicBezTo>
                  <a:pt x="4037" y="1941"/>
                  <a:pt x="4029" y="1933"/>
                  <a:pt x="4029" y="1923"/>
                </a:cubicBezTo>
                <a:cubicBezTo>
                  <a:pt x="4029" y="1913"/>
                  <a:pt x="4037" y="1904"/>
                  <a:pt x="4047" y="1904"/>
                </a:cubicBezTo>
                <a:cubicBezTo>
                  <a:pt x="4057" y="1904"/>
                  <a:pt x="4065" y="1913"/>
                  <a:pt x="4065" y="1923"/>
                </a:cubicBezTo>
                <a:cubicBezTo>
                  <a:pt x="4065" y="1933"/>
                  <a:pt x="4057" y="1941"/>
                  <a:pt x="4047" y="1941"/>
                </a:cubicBezTo>
                <a:close/>
                <a:moveTo>
                  <a:pt x="4047" y="1868"/>
                </a:moveTo>
                <a:cubicBezTo>
                  <a:pt x="4036" y="1868"/>
                  <a:pt x="4027" y="1859"/>
                  <a:pt x="4027" y="1848"/>
                </a:cubicBezTo>
                <a:cubicBezTo>
                  <a:pt x="4027" y="1837"/>
                  <a:pt x="4036" y="1828"/>
                  <a:pt x="4047" y="1828"/>
                </a:cubicBezTo>
                <a:cubicBezTo>
                  <a:pt x="4058" y="1828"/>
                  <a:pt x="4067" y="1837"/>
                  <a:pt x="4067" y="1848"/>
                </a:cubicBezTo>
                <a:cubicBezTo>
                  <a:pt x="4067" y="1859"/>
                  <a:pt x="4058" y="1868"/>
                  <a:pt x="4047" y="1868"/>
                </a:cubicBezTo>
                <a:close/>
                <a:moveTo>
                  <a:pt x="4047" y="1794"/>
                </a:moveTo>
                <a:cubicBezTo>
                  <a:pt x="4035" y="1794"/>
                  <a:pt x="4026" y="1785"/>
                  <a:pt x="4026" y="1773"/>
                </a:cubicBezTo>
                <a:cubicBezTo>
                  <a:pt x="4026" y="1761"/>
                  <a:pt x="4035" y="1751"/>
                  <a:pt x="4047" y="1751"/>
                </a:cubicBezTo>
                <a:cubicBezTo>
                  <a:pt x="4059" y="1751"/>
                  <a:pt x="4068" y="1761"/>
                  <a:pt x="4068" y="1773"/>
                </a:cubicBezTo>
                <a:cubicBezTo>
                  <a:pt x="4068" y="1785"/>
                  <a:pt x="4059" y="1794"/>
                  <a:pt x="4047" y="1794"/>
                </a:cubicBezTo>
                <a:close/>
                <a:moveTo>
                  <a:pt x="4047" y="1721"/>
                </a:moveTo>
                <a:cubicBezTo>
                  <a:pt x="4035" y="1721"/>
                  <a:pt x="4025" y="1711"/>
                  <a:pt x="4025" y="1698"/>
                </a:cubicBezTo>
                <a:cubicBezTo>
                  <a:pt x="4025" y="1685"/>
                  <a:pt x="4035" y="1675"/>
                  <a:pt x="4047" y="1675"/>
                </a:cubicBezTo>
                <a:cubicBezTo>
                  <a:pt x="4060" y="1675"/>
                  <a:pt x="4070" y="1685"/>
                  <a:pt x="4070" y="1698"/>
                </a:cubicBezTo>
                <a:cubicBezTo>
                  <a:pt x="4070" y="1711"/>
                  <a:pt x="4060" y="1721"/>
                  <a:pt x="4047" y="1721"/>
                </a:cubicBezTo>
                <a:close/>
                <a:moveTo>
                  <a:pt x="4047" y="1647"/>
                </a:moveTo>
                <a:cubicBezTo>
                  <a:pt x="4034" y="1647"/>
                  <a:pt x="4023" y="1636"/>
                  <a:pt x="4023" y="1623"/>
                </a:cubicBezTo>
                <a:cubicBezTo>
                  <a:pt x="4023" y="1610"/>
                  <a:pt x="4034" y="1599"/>
                  <a:pt x="4047" y="1599"/>
                </a:cubicBezTo>
                <a:cubicBezTo>
                  <a:pt x="4060" y="1599"/>
                  <a:pt x="4071" y="1610"/>
                  <a:pt x="4071" y="1623"/>
                </a:cubicBezTo>
                <a:cubicBezTo>
                  <a:pt x="4071" y="1636"/>
                  <a:pt x="4060" y="1647"/>
                  <a:pt x="4047" y="1647"/>
                </a:cubicBezTo>
                <a:close/>
                <a:moveTo>
                  <a:pt x="4047" y="1574"/>
                </a:moveTo>
                <a:cubicBezTo>
                  <a:pt x="4033" y="1574"/>
                  <a:pt x="4022" y="1562"/>
                  <a:pt x="4022" y="1548"/>
                </a:cubicBezTo>
                <a:cubicBezTo>
                  <a:pt x="4022" y="1534"/>
                  <a:pt x="4033" y="1523"/>
                  <a:pt x="4047" y="1523"/>
                </a:cubicBezTo>
                <a:cubicBezTo>
                  <a:pt x="4061" y="1523"/>
                  <a:pt x="4072" y="1534"/>
                  <a:pt x="4072" y="1548"/>
                </a:cubicBezTo>
                <a:cubicBezTo>
                  <a:pt x="4072" y="1562"/>
                  <a:pt x="4061" y="1574"/>
                  <a:pt x="4047" y="1574"/>
                </a:cubicBezTo>
                <a:close/>
                <a:moveTo>
                  <a:pt x="4047" y="1500"/>
                </a:moveTo>
                <a:cubicBezTo>
                  <a:pt x="4032" y="1500"/>
                  <a:pt x="4021" y="1488"/>
                  <a:pt x="4021" y="1473"/>
                </a:cubicBezTo>
                <a:cubicBezTo>
                  <a:pt x="4021" y="1458"/>
                  <a:pt x="4032" y="1446"/>
                  <a:pt x="4047" y="1446"/>
                </a:cubicBezTo>
                <a:cubicBezTo>
                  <a:pt x="4062" y="1446"/>
                  <a:pt x="4074" y="1458"/>
                  <a:pt x="4074" y="1473"/>
                </a:cubicBezTo>
                <a:cubicBezTo>
                  <a:pt x="4074" y="1488"/>
                  <a:pt x="4062" y="1500"/>
                  <a:pt x="4047" y="1500"/>
                </a:cubicBezTo>
                <a:close/>
                <a:moveTo>
                  <a:pt x="4047" y="1426"/>
                </a:moveTo>
                <a:cubicBezTo>
                  <a:pt x="4032" y="1426"/>
                  <a:pt x="4019" y="1414"/>
                  <a:pt x="4019" y="1398"/>
                </a:cubicBezTo>
                <a:cubicBezTo>
                  <a:pt x="4019" y="1382"/>
                  <a:pt x="4032" y="1370"/>
                  <a:pt x="4047" y="1370"/>
                </a:cubicBezTo>
                <a:cubicBezTo>
                  <a:pt x="4063" y="1370"/>
                  <a:pt x="4075" y="1382"/>
                  <a:pt x="4075" y="1398"/>
                </a:cubicBezTo>
                <a:cubicBezTo>
                  <a:pt x="4075" y="1414"/>
                  <a:pt x="4063" y="1426"/>
                  <a:pt x="4047" y="1426"/>
                </a:cubicBezTo>
                <a:close/>
                <a:moveTo>
                  <a:pt x="4047" y="1353"/>
                </a:moveTo>
                <a:cubicBezTo>
                  <a:pt x="4031" y="1353"/>
                  <a:pt x="4018" y="1339"/>
                  <a:pt x="4018" y="1323"/>
                </a:cubicBezTo>
                <a:cubicBezTo>
                  <a:pt x="4018" y="1307"/>
                  <a:pt x="4031" y="1294"/>
                  <a:pt x="4047" y="1294"/>
                </a:cubicBezTo>
                <a:cubicBezTo>
                  <a:pt x="4063" y="1294"/>
                  <a:pt x="4076" y="1307"/>
                  <a:pt x="4076" y="1323"/>
                </a:cubicBezTo>
                <a:cubicBezTo>
                  <a:pt x="4076" y="1339"/>
                  <a:pt x="4063" y="1353"/>
                  <a:pt x="4047" y="1353"/>
                </a:cubicBezTo>
                <a:close/>
                <a:moveTo>
                  <a:pt x="4047" y="1279"/>
                </a:moveTo>
                <a:cubicBezTo>
                  <a:pt x="4030" y="1279"/>
                  <a:pt x="4017" y="1265"/>
                  <a:pt x="4017" y="1248"/>
                </a:cubicBezTo>
                <a:cubicBezTo>
                  <a:pt x="4017" y="1231"/>
                  <a:pt x="4030" y="1217"/>
                  <a:pt x="4047" y="1217"/>
                </a:cubicBezTo>
                <a:cubicBezTo>
                  <a:pt x="4064" y="1217"/>
                  <a:pt x="4078" y="1231"/>
                  <a:pt x="4078" y="1248"/>
                </a:cubicBezTo>
                <a:cubicBezTo>
                  <a:pt x="4078" y="1265"/>
                  <a:pt x="4064" y="1279"/>
                  <a:pt x="4047" y="1279"/>
                </a:cubicBezTo>
                <a:close/>
                <a:moveTo>
                  <a:pt x="4047" y="1205"/>
                </a:moveTo>
                <a:cubicBezTo>
                  <a:pt x="4030" y="1205"/>
                  <a:pt x="4016" y="1191"/>
                  <a:pt x="4016" y="1173"/>
                </a:cubicBezTo>
                <a:cubicBezTo>
                  <a:pt x="4016" y="1156"/>
                  <a:pt x="4030" y="1141"/>
                  <a:pt x="4047" y="1141"/>
                </a:cubicBezTo>
                <a:cubicBezTo>
                  <a:pt x="4065" y="1141"/>
                  <a:pt x="4079" y="1156"/>
                  <a:pt x="4079" y="1173"/>
                </a:cubicBezTo>
                <a:cubicBezTo>
                  <a:pt x="4079" y="1191"/>
                  <a:pt x="4065" y="1205"/>
                  <a:pt x="4047" y="1205"/>
                </a:cubicBezTo>
                <a:close/>
                <a:moveTo>
                  <a:pt x="4047" y="1131"/>
                </a:moveTo>
                <a:cubicBezTo>
                  <a:pt x="4029" y="1131"/>
                  <a:pt x="4015" y="1117"/>
                  <a:pt x="4015" y="1098"/>
                </a:cubicBezTo>
                <a:cubicBezTo>
                  <a:pt x="4015" y="1080"/>
                  <a:pt x="4029" y="1065"/>
                  <a:pt x="4047" y="1065"/>
                </a:cubicBezTo>
                <a:cubicBezTo>
                  <a:pt x="4065" y="1065"/>
                  <a:pt x="4080" y="1080"/>
                  <a:pt x="4080" y="1098"/>
                </a:cubicBezTo>
                <a:cubicBezTo>
                  <a:pt x="4080" y="1117"/>
                  <a:pt x="4065" y="1131"/>
                  <a:pt x="4047" y="1131"/>
                </a:cubicBezTo>
                <a:close/>
                <a:moveTo>
                  <a:pt x="4047" y="1058"/>
                </a:moveTo>
                <a:cubicBezTo>
                  <a:pt x="4028" y="1058"/>
                  <a:pt x="4013" y="1042"/>
                  <a:pt x="4013" y="1023"/>
                </a:cubicBezTo>
                <a:cubicBezTo>
                  <a:pt x="4013" y="1004"/>
                  <a:pt x="4028" y="989"/>
                  <a:pt x="4047" y="989"/>
                </a:cubicBezTo>
                <a:cubicBezTo>
                  <a:pt x="4066" y="989"/>
                  <a:pt x="4081" y="1004"/>
                  <a:pt x="4081" y="1023"/>
                </a:cubicBezTo>
                <a:cubicBezTo>
                  <a:pt x="4081" y="1042"/>
                  <a:pt x="4066" y="1058"/>
                  <a:pt x="4047" y="1058"/>
                </a:cubicBezTo>
                <a:close/>
                <a:moveTo>
                  <a:pt x="4047" y="984"/>
                </a:moveTo>
                <a:cubicBezTo>
                  <a:pt x="4028" y="984"/>
                  <a:pt x="4012" y="968"/>
                  <a:pt x="4012" y="948"/>
                </a:cubicBezTo>
                <a:cubicBezTo>
                  <a:pt x="4012" y="929"/>
                  <a:pt x="4028" y="913"/>
                  <a:pt x="4047" y="913"/>
                </a:cubicBezTo>
                <a:cubicBezTo>
                  <a:pt x="4066" y="913"/>
                  <a:pt x="4082" y="929"/>
                  <a:pt x="4082" y="948"/>
                </a:cubicBezTo>
                <a:cubicBezTo>
                  <a:pt x="4082" y="968"/>
                  <a:pt x="4066" y="984"/>
                  <a:pt x="4047" y="984"/>
                </a:cubicBezTo>
                <a:close/>
                <a:moveTo>
                  <a:pt x="4047" y="910"/>
                </a:moveTo>
                <a:cubicBezTo>
                  <a:pt x="4027" y="910"/>
                  <a:pt x="4011" y="893"/>
                  <a:pt x="4011" y="873"/>
                </a:cubicBezTo>
                <a:cubicBezTo>
                  <a:pt x="4011" y="853"/>
                  <a:pt x="4027" y="837"/>
                  <a:pt x="4047" y="837"/>
                </a:cubicBezTo>
                <a:cubicBezTo>
                  <a:pt x="4067" y="837"/>
                  <a:pt x="4083" y="853"/>
                  <a:pt x="4083" y="873"/>
                </a:cubicBezTo>
                <a:cubicBezTo>
                  <a:pt x="4083" y="893"/>
                  <a:pt x="4067" y="910"/>
                  <a:pt x="4047" y="910"/>
                </a:cubicBezTo>
                <a:close/>
                <a:moveTo>
                  <a:pt x="4121" y="2455"/>
                </a:moveTo>
                <a:cubicBezTo>
                  <a:pt x="4117" y="2455"/>
                  <a:pt x="4114" y="2452"/>
                  <a:pt x="4114" y="2448"/>
                </a:cubicBezTo>
                <a:cubicBezTo>
                  <a:pt x="4114" y="2444"/>
                  <a:pt x="4117" y="2441"/>
                  <a:pt x="4121" y="2441"/>
                </a:cubicBezTo>
                <a:cubicBezTo>
                  <a:pt x="4125" y="2441"/>
                  <a:pt x="4128" y="2444"/>
                  <a:pt x="4128" y="2448"/>
                </a:cubicBezTo>
                <a:cubicBezTo>
                  <a:pt x="4128" y="2452"/>
                  <a:pt x="4125" y="2455"/>
                  <a:pt x="4121" y="2455"/>
                </a:cubicBezTo>
                <a:close/>
                <a:moveTo>
                  <a:pt x="4121" y="2382"/>
                </a:moveTo>
                <a:cubicBezTo>
                  <a:pt x="4116" y="2382"/>
                  <a:pt x="4112" y="2378"/>
                  <a:pt x="4112" y="2373"/>
                </a:cubicBezTo>
                <a:cubicBezTo>
                  <a:pt x="4112" y="2368"/>
                  <a:pt x="4116" y="2364"/>
                  <a:pt x="4121" y="2364"/>
                </a:cubicBezTo>
                <a:cubicBezTo>
                  <a:pt x="4126" y="2364"/>
                  <a:pt x="4130" y="2368"/>
                  <a:pt x="4130" y="2373"/>
                </a:cubicBezTo>
                <a:cubicBezTo>
                  <a:pt x="4130" y="2378"/>
                  <a:pt x="4126" y="2382"/>
                  <a:pt x="4121" y="2382"/>
                </a:cubicBezTo>
                <a:close/>
                <a:moveTo>
                  <a:pt x="4121" y="2309"/>
                </a:moveTo>
                <a:cubicBezTo>
                  <a:pt x="4115" y="2309"/>
                  <a:pt x="4110" y="2304"/>
                  <a:pt x="4110" y="2298"/>
                </a:cubicBezTo>
                <a:cubicBezTo>
                  <a:pt x="4110" y="2292"/>
                  <a:pt x="4115" y="2287"/>
                  <a:pt x="4121" y="2287"/>
                </a:cubicBezTo>
                <a:cubicBezTo>
                  <a:pt x="4127" y="2287"/>
                  <a:pt x="4132" y="2292"/>
                  <a:pt x="4132" y="2298"/>
                </a:cubicBezTo>
                <a:cubicBezTo>
                  <a:pt x="4132" y="2304"/>
                  <a:pt x="4127" y="2309"/>
                  <a:pt x="4121" y="2309"/>
                </a:cubicBezTo>
                <a:close/>
                <a:moveTo>
                  <a:pt x="4121" y="2235"/>
                </a:moveTo>
                <a:cubicBezTo>
                  <a:pt x="4114" y="2235"/>
                  <a:pt x="4109" y="2229"/>
                  <a:pt x="4109" y="2223"/>
                </a:cubicBezTo>
                <a:cubicBezTo>
                  <a:pt x="4109" y="2216"/>
                  <a:pt x="4114" y="2210"/>
                  <a:pt x="4121" y="2210"/>
                </a:cubicBezTo>
                <a:cubicBezTo>
                  <a:pt x="4128" y="2210"/>
                  <a:pt x="4133" y="2216"/>
                  <a:pt x="4133" y="2223"/>
                </a:cubicBezTo>
                <a:cubicBezTo>
                  <a:pt x="4133" y="2229"/>
                  <a:pt x="4128" y="2235"/>
                  <a:pt x="4121" y="2235"/>
                </a:cubicBezTo>
                <a:close/>
                <a:moveTo>
                  <a:pt x="4121" y="2162"/>
                </a:moveTo>
                <a:cubicBezTo>
                  <a:pt x="4113" y="2162"/>
                  <a:pt x="4107" y="2156"/>
                  <a:pt x="4107" y="2148"/>
                </a:cubicBezTo>
                <a:cubicBezTo>
                  <a:pt x="4107" y="2140"/>
                  <a:pt x="4113" y="2134"/>
                  <a:pt x="4121" y="2134"/>
                </a:cubicBezTo>
                <a:cubicBezTo>
                  <a:pt x="4129" y="2134"/>
                  <a:pt x="4135" y="2140"/>
                  <a:pt x="4135" y="2148"/>
                </a:cubicBezTo>
                <a:cubicBezTo>
                  <a:pt x="4135" y="2156"/>
                  <a:pt x="4129" y="2162"/>
                  <a:pt x="4121" y="2162"/>
                </a:cubicBezTo>
                <a:close/>
                <a:moveTo>
                  <a:pt x="4121" y="2088"/>
                </a:moveTo>
                <a:cubicBezTo>
                  <a:pt x="4113" y="2088"/>
                  <a:pt x="4106" y="2081"/>
                  <a:pt x="4106" y="2073"/>
                </a:cubicBezTo>
                <a:cubicBezTo>
                  <a:pt x="4106" y="2064"/>
                  <a:pt x="4113" y="2057"/>
                  <a:pt x="4121" y="2057"/>
                </a:cubicBezTo>
                <a:cubicBezTo>
                  <a:pt x="4129" y="2057"/>
                  <a:pt x="4136" y="2064"/>
                  <a:pt x="4136" y="2073"/>
                </a:cubicBezTo>
                <a:cubicBezTo>
                  <a:pt x="4136" y="2081"/>
                  <a:pt x="4129" y="2088"/>
                  <a:pt x="4121" y="2088"/>
                </a:cubicBezTo>
                <a:close/>
                <a:moveTo>
                  <a:pt x="4121" y="2015"/>
                </a:moveTo>
                <a:cubicBezTo>
                  <a:pt x="4112" y="2015"/>
                  <a:pt x="4104" y="2007"/>
                  <a:pt x="4104" y="1998"/>
                </a:cubicBezTo>
                <a:cubicBezTo>
                  <a:pt x="4104" y="1988"/>
                  <a:pt x="4112" y="1981"/>
                  <a:pt x="4121" y="1981"/>
                </a:cubicBezTo>
                <a:cubicBezTo>
                  <a:pt x="4130" y="1981"/>
                  <a:pt x="4138" y="1988"/>
                  <a:pt x="4138" y="1998"/>
                </a:cubicBezTo>
                <a:cubicBezTo>
                  <a:pt x="4138" y="2007"/>
                  <a:pt x="4130" y="2015"/>
                  <a:pt x="4121" y="2015"/>
                </a:cubicBezTo>
                <a:close/>
                <a:moveTo>
                  <a:pt x="4121" y="1941"/>
                </a:moveTo>
                <a:cubicBezTo>
                  <a:pt x="4111" y="1941"/>
                  <a:pt x="4103" y="1933"/>
                  <a:pt x="4103" y="1923"/>
                </a:cubicBezTo>
                <a:cubicBezTo>
                  <a:pt x="4103" y="1913"/>
                  <a:pt x="4111" y="1904"/>
                  <a:pt x="4121" y="1904"/>
                </a:cubicBezTo>
                <a:cubicBezTo>
                  <a:pt x="4131" y="1904"/>
                  <a:pt x="4139" y="1913"/>
                  <a:pt x="4139" y="1923"/>
                </a:cubicBezTo>
                <a:cubicBezTo>
                  <a:pt x="4139" y="1933"/>
                  <a:pt x="4131" y="1941"/>
                  <a:pt x="4121" y="1941"/>
                </a:cubicBezTo>
                <a:close/>
                <a:moveTo>
                  <a:pt x="4121" y="1868"/>
                </a:moveTo>
                <a:cubicBezTo>
                  <a:pt x="4110" y="1868"/>
                  <a:pt x="4101" y="1859"/>
                  <a:pt x="4101" y="1848"/>
                </a:cubicBezTo>
                <a:cubicBezTo>
                  <a:pt x="4101" y="1837"/>
                  <a:pt x="4110" y="1828"/>
                  <a:pt x="4121" y="1828"/>
                </a:cubicBezTo>
                <a:cubicBezTo>
                  <a:pt x="4132" y="1828"/>
                  <a:pt x="4141" y="1837"/>
                  <a:pt x="4141" y="1848"/>
                </a:cubicBezTo>
                <a:cubicBezTo>
                  <a:pt x="4141" y="1859"/>
                  <a:pt x="4132" y="1868"/>
                  <a:pt x="4121" y="1868"/>
                </a:cubicBezTo>
                <a:close/>
                <a:moveTo>
                  <a:pt x="4121" y="1794"/>
                </a:moveTo>
                <a:cubicBezTo>
                  <a:pt x="4109" y="1794"/>
                  <a:pt x="4100" y="1785"/>
                  <a:pt x="4100" y="1773"/>
                </a:cubicBezTo>
                <a:cubicBezTo>
                  <a:pt x="4100" y="1761"/>
                  <a:pt x="4109" y="1751"/>
                  <a:pt x="4121" y="1751"/>
                </a:cubicBezTo>
                <a:cubicBezTo>
                  <a:pt x="4133" y="1751"/>
                  <a:pt x="4142" y="1761"/>
                  <a:pt x="4142" y="1773"/>
                </a:cubicBezTo>
                <a:cubicBezTo>
                  <a:pt x="4142" y="1785"/>
                  <a:pt x="4133" y="1794"/>
                  <a:pt x="4121" y="1794"/>
                </a:cubicBezTo>
                <a:close/>
                <a:moveTo>
                  <a:pt x="4121" y="1721"/>
                </a:moveTo>
                <a:cubicBezTo>
                  <a:pt x="4109" y="1721"/>
                  <a:pt x="4099" y="1711"/>
                  <a:pt x="4099" y="1698"/>
                </a:cubicBezTo>
                <a:cubicBezTo>
                  <a:pt x="4099" y="1685"/>
                  <a:pt x="4109" y="1675"/>
                  <a:pt x="4121" y="1675"/>
                </a:cubicBezTo>
                <a:cubicBezTo>
                  <a:pt x="4134" y="1675"/>
                  <a:pt x="4144" y="1685"/>
                  <a:pt x="4144" y="1698"/>
                </a:cubicBezTo>
                <a:cubicBezTo>
                  <a:pt x="4144" y="1711"/>
                  <a:pt x="4134" y="1721"/>
                  <a:pt x="4121" y="1721"/>
                </a:cubicBezTo>
                <a:close/>
                <a:moveTo>
                  <a:pt x="4121" y="1647"/>
                </a:moveTo>
                <a:cubicBezTo>
                  <a:pt x="4108" y="1647"/>
                  <a:pt x="4097" y="1636"/>
                  <a:pt x="4097" y="1623"/>
                </a:cubicBezTo>
                <a:cubicBezTo>
                  <a:pt x="4097" y="1610"/>
                  <a:pt x="4108" y="1599"/>
                  <a:pt x="4121" y="1599"/>
                </a:cubicBezTo>
                <a:cubicBezTo>
                  <a:pt x="4134" y="1599"/>
                  <a:pt x="4145" y="1610"/>
                  <a:pt x="4145" y="1623"/>
                </a:cubicBezTo>
                <a:cubicBezTo>
                  <a:pt x="4145" y="1636"/>
                  <a:pt x="4134" y="1647"/>
                  <a:pt x="4121" y="1647"/>
                </a:cubicBezTo>
                <a:close/>
                <a:moveTo>
                  <a:pt x="4121" y="1574"/>
                </a:moveTo>
                <a:cubicBezTo>
                  <a:pt x="4107" y="1574"/>
                  <a:pt x="4096" y="1562"/>
                  <a:pt x="4096" y="1548"/>
                </a:cubicBezTo>
                <a:cubicBezTo>
                  <a:pt x="4096" y="1534"/>
                  <a:pt x="4107" y="1523"/>
                  <a:pt x="4121" y="1523"/>
                </a:cubicBezTo>
                <a:cubicBezTo>
                  <a:pt x="4135" y="1523"/>
                  <a:pt x="4146" y="1534"/>
                  <a:pt x="4146" y="1548"/>
                </a:cubicBezTo>
                <a:cubicBezTo>
                  <a:pt x="4146" y="1562"/>
                  <a:pt x="4135" y="1574"/>
                  <a:pt x="4121" y="1574"/>
                </a:cubicBezTo>
                <a:close/>
                <a:moveTo>
                  <a:pt x="4121" y="1500"/>
                </a:moveTo>
                <a:cubicBezTo>
                  <a:pt x="4106" y="1500"/>
                  <a:pt x="4094" y="1488"/>
                  <a:pt x="4094" y="1473"/>
                </a:cubicBezTo>
                <a:cubicBezTo>
                  <a:pt x="4094" y="1458"/>
                  <a:pt x="4106" y="1446"/>
                  <a:pt x="4121" y="1446"/>
                </a:cubicBezTo>
                <a:cubicBezTo>
                  <a:pt x="4136" y="1446"/>
                  <a:pt x="4148" y="1458"/>
                  <a:pt x="4148" y="1473"/>
                </a:cubicBezTo>
                <a:cubicBezTo>
                  <a:pt x="4148" y="1488"/>
                  <a:pt x="4136" y="1500"/>
                  <a:pt x="4121" y="1500"/>
                </a:cubicBezTo>
                <a:close/>
                <a:moveTo>
                  <a:pt x="4121" y="1426"/>
                </a:moveTo>
                <a:cubicBezTo>
                  <a:pt x="4106" y="1426"/>
                  <a:pt x="4093" y="1414"/>
                  <a:pt x="4093" y="1398"/>
                </a:cubicBezTo>
                <a:cubicBezTo>
                  <a:pt x="4093" y="1382"/>
                  <a:pt x="4106" y="1370"/>
                  <a:pt x="4121" y="1370"/>
                </a:cubicBezTo>
                <a:cubicBezTo>
                  <a:pt x="4136" y="1370"/>
                  <a:pt x="4149" y="1382"/>
                  <a:pt x="4149" y="1398"/>
                </a:cubicBezTo>
                <a:cubicBezTo>
                  <a:pt x="4149" y="1414"/>
                  <a:pt x="4136" y="1426"/>
                  <a:pt x="4121" y="1426"/>
                </a:cubicBezTo>
                <a:close/>
                <a:moveTo>
                  <a:pt x="4121" y="1353"/>
                </a:moveTo>
                <a:cubicBezTo>
                  <a:pt x="4105" y="1353"/>
                  <a:pt x="4092" y="1339"/>
                  <a:pt x="4092" y="1323"/>
                </a:cubicBezTo>
                <a:cubicBezTo>
                  <a:pt x="4092" y="1307"/>
                  <a:pt x="4105" y="1294"/>
                  <a:pt x="4121" y="1294"/>
                </a:cubicBezTo>
                <a:cubicBezTo>
                  <a:pt x="4137" y="1294"/>
                  <a:pt x="4150" y="1307"/>
                  <a:pt x="4150" y="1323"/>
                </a:cubicBezTo>
                <a:cubicBezTo>
                  <a:pt x="4150" y="1339"/>
                  <a:pt x="4137" y="1353"/>
                  <a:pt x="4121" y="1353"/>
                </a:cubicBezTo>
                <a:close/>
                <a:moveTo>
                  <a:pt x="4121" y="1279"/>
                </a:moveTo>
                <a:cubicBezTo>
                  <a:pt x="4104" y="1279"/>
                  <a:pt x="4091" y="1265"/>
                  <a:pt x="4091" y="1248"/>
                </a:cubicBezTo>
                <a:cubicBezTo>
                  <a:pt x="4091" y="1231"/>
                  <a:pt x="4104" y="1217"/>
                  <a:pt x="4121" y="1217"/>
                </a:cubicBezTo>
                <a:cubicBezTo>
                  <a:pt x="4138" y="1217"/>
                  <a:pt x="4151" y="1231"/>
                  <a:pt x="4151" y="1248"/>
                </a:cubicBezTo>
                <a:cubicBezTo>
                  <a:pt x="4151" y="1265"/>
                  <a:pt x="4138" y="1279"/>
                  <a:pt x="4121" y="1279"/>
                </a:cubicBezTo>
                <a:close/>
                <a:moveTo>
                  <a:pt x="4121" y="1205"/>
                </a:moveTo>
                <a:cubicBezTo>
                  <a:pt x="4104" y="1205"/>
                  <a:pt x="4089" y="1191"/>
                  <a:pt x="4089" y="1173"/>
                </a:cubicBezTo>
                <a:cubicBezTo>
                  <a:pt x="4089" y="1156"/>
                  <a:pt x="4104" y="1141"/>
                  <a:pt x="4121" y="1141"/>
                </a:cubicBezTo>
                <a:cubicBezTo>
                  <a:pt x="4138" y="1141"/>
                  <a:pt x="4153" y="1156"/>
                  <a:pt x="4153" y="1173"/>
                </a:cubicBezTo>
                <a:cubicBezTo>
                  <a:pt x="4153" y="1191"/>
                  <a:pt x="4138" y="1205"/>
                  <a:pt x="4121" y="1205"/>
                </a:cubicBezTo>
                <a:close/>
                <a:moveTo>
                  <a:pt x="4121" y="1131"/>
                </a:moveTo>
                <a:cubicBezTo>
                  <a:pt x="4103" y="1131"/>
                  <a:pt x="4088" y="1117"/>
                  <a:pt x="4088" y="1098"/>
                </a:cubicBezTo>
                <a:cubicBezTo>
                  <a:pt x="4088" y="1080"/>
                  <a:pt x="4103" y="1065"/>
                  <a:pt x="4121" y="1065"/>
                </a:cubicBezTo>
                <a:cubicBezTo>
                  <a:pt x="4139" y="1065"/>
                  <a:pt x="4154" y="1080"/>
                  <a:pt x="4154" y="1098"/>
                </a:cubicBezTo>
                <a:cubicBezTo>
                  <a:pt x="4154" y="1117"/>
                  <a:pt x="4139" y="1131"/>
                  <a:pt x="4121" y="1131"/>
                </a:cubicBezTo>
                <a:close/>
                <a:moveTo>
                  <a:pt x="4121" y="1058"/>
                </a:moveTo>
                <a:cubicBezTo>
                  <a:pt x="4102" y="1058"/>
                  <a:pt x="4087" y="1042"/>
                  <a:pt x="4087" y="1023"/>
                </a:cubicBezTo>
                <a:cubicBezTo>
                  <a:pt x="4087" y="1004"/>
                  <a:pt x="4102" y="989"/>
                  <a:pt x="4121" y="989"/>
                </a:cubicBezTo>
                <a:cubicBezTo>
                  <a:pt x="4140" y="989"/>
                  <a:pt x="4155" y="1004"/>
                  <a:pt x="4155" y="1023"/>
                </a:cubicBezTo>
                <a:cubicBezTo>
                  <a:pt x="4155" y="1042"/>
                  <a:pt x="4140" y="1058"/>
                  <a:pt x="4121" y="1058"/>
                </a:cubicBezTo>
                <a:close/>
                <a:moveTo>
                  <a:pt x="4121" y="984"/>
                </a:moveTo>
                <a:cubicBezTo>
                  <a:pt x="4102" y="984"/>
                  <a:pt x="4086" y="968"/>
                  <a:pt x="4086" y="948"/>
                </a:cubicBezTo>
                <a:cubicBezTo>
                  <a:pt x="4086" y="929"/>
                  <a:pt x="4102" y="913"/>
                  <a:pt x="4121" y="913"/>
                </a:cubicBezTo>
                <a:cubicBezTo>
                  <a:pt x="4140" y="913"/>
                  <a:pt x="4156" y="929"/>
                  <a:pt x="4156" y="948"/>
                </a:cubicBezTo>
                <a:cubicBezTo>
                  <a:pt x="4156" y="968"/>
                  <a:pt x="4140" y="984"/>
                  <a:pt x="4121" y="984"/>
                </a:cubicBezTo>
                <a:close/>
                <a:moveTo>
                  <a:pt x="4121" y="910"/>
                </a:moveTo>
                <a:cubicBezTo>
                  <a:pt x="4101" y="910"/>
                  <a:pt x="4085" y="893"/>
                  <a:pt x="4085" y="873"/>
                </a:cubicBezTo>
                <a:cubicBezTo>
                  <a:pt x="4085" y="853"/>
                  <a:pt x="4101" y="837"/>
                  <a:pt x="4121" y="837"/>
                </a:cubicBezTo>
                <a:cubicBezTo>
                  <a:pt x="4141" y="837"/>
                  <a:pt x="4157" y="853"/>
                  <a:pt x="4157" y="873"/>
                </a:cubicBezTo>
                <a:cubicBezTo>
                  <a:pt x="4157" y="893"/>
                  <a:pt x="4141" y="910"/>
                  <a:pt x="4121" y="910"/>
                </a:cubicBezTo>
                <a:close/>
                <a:moveTo>
                  <a:pt x="4195" y="2455"/>
                </a:moveTo>
                <a:cubicBezTo>
                  <a:pt x="4191" y="2455"/>
                  <a:pt x="4188" y="2452"/>
                  <a:pt x="4188" y="2448"/>
                </a:cubicBezTo>
                <a:cubicBezTo>
                  <a:pt x="4188" y="2444"/>
                  <a:pt x="4191" y="2441"/>
                  <a:pt x="4195" y="2441"/>
                </a:cubicBezTo>
                <a:cubicBezTo>
                  <a:pt x="4199" y="2441"/>
                  <a:pt x="4202" y="2444"/>
                  <a:pt x="4202" y="2448"/>
                </a:cubicBezTo>
                <a:cubicBezTo>
                  <a:pt x="4202" y="2452"/>
                  <a:pt x="4199" y="2455"/>
                  <a:pt x="4195" y="2455"/>
                </a:cubicBezTo>
                <a:close/>
                <a:moveTo>
                  <a:pt x="4195" y="2382"/>
                </a:moveTo>
                <a:cubicBezTo>
                  <a:pt x="4190" y="2382"/>
                  <a:pt x="4186" y="2378"/>
                  <a:pt x="4186" y="2373"/>
                </a:cubicBezTo>
                <a:cubicBezTo>
                  <a:pt x="4186" y="2368"/>
                  <a:pt x="4190" y="2364"/>
                  <a:pt x="4195" y="2364"/>
                </a:cubicBezTo>
                <a:cubicBezTo>
                  <a:pt x="4200" y="2364"/>
                  <a:pt x="4204" y="2368"/>
                  <a:pt x="4204" y="2373"/>
                </a:cubicBezTo>
                <a:cubicBezTo>
                  <a:pt x="4204" y="2378"/>
                  <a:pt x="4200" y="2382"/>
                  <a:pt x="4195" y="2382"/>
                </a:cubicBezTo>
                <a:close/>
                <a:moveTo>
                  <a:pt x="4195" y="2309"/>
                </a:moveTo>
                <a:cubicBezTo>
                  <a:pt x="4189" y="2309"/>
                  <a:pt x="4184" y="2304"/>
                  <a:pt x="4184" y="2298"/>
                </a:cubicBezTo>
                <a:cubicBezTo>
                  <a:pt x="4184" y="2292"/>
                  <a:pt x="4189" y="2287"/>
                  <a:pt x="4195" y="2287"/>
                </a:cubicBezTo>
                <a:cubicBezTo>
                  <a:pt x="4201" y="2287"/>
                  <a:pt x="4206" y="2292"/>
                  <a:pt x="4206" y="2298"/>
                </a:cubicBezTo>
                <a:cubicBezTo>
                  <a:pt x="4206" y="2304"/>
                  <a:pt x="4201" y="2309"/>
                  <a:pt x="4195" y="2309"/>
                </a:cubicBezTo>
                <a:close/>
                <a:moveTo>
                  <a:pt x="4195" y="2235"/>
                </a:moveTo>
                <a:cubicBezTo>
                  <a:pt x="4188" y="2235"/>
                  <a:pt x="4183" y="2229"/>
                  <a:pt x="4183" y="2223"/>
                </a:cubicBezTo>
                <a:cubicBezTo>
                  <a:pt x="4183" y="2216"/>
                  <a:pt x="4188" y="2210"/>
                  <a:pt x="4195" y="2210"/>
                </a:cubicBezTo>
                <a:cubicBezTo>
                  <a:pt x="4202" y="2210"/>
                  <a:pt x="4207" y="2216"/>
                  <a:pt x="4207" y="2223"/>
                </a:cubicBezTo>
                <a:cubicBezTo>
                  <a:pt x="4207" y="2229"/>
                  <a:pt x="4202" y="2235"/>
                  <a:pt x="4195" y="2235"/>
                </a:cubicBezTo>
                <a:close/>
                <a:moveTo>
                  <a:pt x="4195" y="2162"/>
                </a:moveTo>
                <a:cubicBezTo>
                  <a:pt x="4187" y="2162"/>
                  <a:pt x="4181" y="2156"/>
                  <a:pt x="4181" y="2148"/>
                </a:cubicBezTo>
                <a:cubicBezTo>
                  <a:pt x="4181" y="2140"/>
                  <a:pt x="4187" y="2134"/>
                  <a:pt x="4195" y="2134"/>
                </a:cubicBezTo>
                <a:cubicBezTo>
                  <a:pt x="4202" y="2134"/>
                  <a:pt x="4209" y="2140"/>
                  <a:pt x="4209" y="2148"/>
                </a:cubicBezTo>
                <a:cubicBezTo>
                  <a:pt x="4209" y="2156"/>
                  <a:pt x="4202" y="2162"/>
                  <a:pt x="4195" y="2162"/>
                </a:cubicBezTo>
                <a:close/>
                <a:moveTo>
                  <a:pt x="4195" y="2088"/>
                </a:moveTo>
                <a:cubicBezTo>
                  <a:pt x="4187" y="2088"/>
                  <a:pt x="4180" y="2081"/>
                  <a:pt x="4180" y="2073"/>
                </a:cubicBezTo>
                <a:cubicBezTo>
                  <a:pt x="4180" y="2064"/>
                  <a:pt x="4187" y="2057"/>
                  <a:pt x="4195" y="2057"/>
                </a:cubicBezTo>
                <a:cubicBezTo>
                  <a:pt x="4203" y="2057"/>
                  <a:pt x="4210" y="2064"/>
                  <a:pt x="4210" y="2073"/>
                </a:cubicBezTo>
                <a:cubicBezTo>
                  <a:pt x="4210" y="2081"/>
                  <a:pt x="4203" y="2088"/>
                  <a:pt x="4195" y="2088"/>
                </a:cubicBezTo>
                <a:close/>
                <a:moveTo>
                  <a:pt x="4195" y="2015"/>
                </a:moveTo>
                <a:cubicBezTo>
                  <a:pt x="4186" y="2015"/>
                  <a:pt x="4178" y="2007"/>
                  <a:pt x="4178" y="1998"/>
                </a:cubicBezTo>
                <a:cubicBezTo>
                  <a:pt x="4178" y="1988"/>
                  <a:pt x="4186" y="1981"/>
                  <a:pt x="4195" y="1981"/>
                </a:cubicBezTo>
                <a:cubicBezTo>
                  <a:pt x="4204" y="1981"/>
                  <a:pt x="4212" y="1988"/>
                  <a:pt x="4212" y="1998"/>
                </a:cubicBezTo>
                <a:cubicBezTo>
                  <a:pt x="4212" y="2007"/>
                  <a:pt x="4204" y="2015"/>
                  <a:pt x="4195" y="2015"/>
                </a:cubicBezTo>
                <a:close/>
                <a:moveTo>
                  <a:pt x="4195" y="1941"/>
                </a:moveTo>
                <a:cubicBezTo>
                  <a:pt x="4185" y="1941"/>
                  <a:pt x="4177" y="1933"/>
                  <a:pt x="4177" y="1923"/>
                </a:cubicBezTo>
                <a:cubicBezTo>
                  <a:pt x="4177" y="1913"/>
                  <a:pt x="4185" y="1904"/>
                  <a:pt x="4195" y="1904"/>
                </a:cubicBezTo>
                <a:cubicBezTo>
                  <a:pt x="4205" y="1904"/>
                  <a:pt x="4213" y="1913"/>
                  <a:pt x="4213" y="1923"/>
                </a:cubicBezTo>
                <a:cubicBezTo>
                  <a:pt x="4213" y="1933"/>
                  <a:pt x="4205" y="1941"/>
                  <a:pt x="4195" y="1941"/>
                </a:cubicBezTo>
                <a:close/>
                <a:moveTo>
                  <a:pt x="4195" y="1868"/>
                </a:moveTo>
                <a:cubicBezTo>
                  <a:pt x="4184" y="1868"/>
                  <a:pt x="4175" y="1859"/>
                  <a:pt x="4175" y="1848"/>
                </a:cubicBezTo>
                <a:cubicBezTo>
                  <a:pt x="4175" y="1837"/>
                  <a:pt x="4184" y="1828"/>
                  <a:pt x="4195" y="1828"/>
                </a:cubicBezTo>
                <a:cubicBezTo>
                  <a:pt x="4206" y="1828"/>
                  <a:pt x="4215" y="1837"/>
                  <a:pt x="4215" y="1848"/>
                </a:cubicBezTo>
                <a:cubicBezTo>
                  <a:pt x="4215" y="1859"/>
                  <a:pt x="4206" y="1868"/>
                  <a:pt x="4195" y="1868"/>
                </a:cubicBezTo>
                <a:close/>
                <a:moveTo>
                  <a:pt x="4195" y="1794"/>
                </a:moveTo>
                <a:cubicBezTo>
                  <a:pt x="4183" y="1794"/>
                  <a:pt x="4174" y="1785"/>
                  <a:pt x="4174" y="1773"/>
                </a:cubicBezTo>
                <a:cubicBezTo>
                  <a:pt x="4174" y="1761"/>
                  <a:pt x="4183" y="1751"/>
                  <a:pt x="4195" y="1751"/>
                </a:cubicBezTo>
                <a:cubicBezTo>
                  <a:pt x="4207" y="1751"/>
                  <a:pt x="4216" y="1761"/>
                  <a:pt x="4216" y="1773"/>
                </a:cubicBezTo>
                <a:cubicBezTo>
                  <a:pt x="4216" y="1785"/>
                  <a:pt x="4207" y="1794"/>
                  <a:pt x="4195" y="1794"/>
                </a:cubicBezTo>
                <a:close/>
                <a:moveTo>
                  <a:pt x="4195" y="1721"/>
                </a:moveTo>
                <a:cubicBezTo>
                  <a:pt x="4182" y="1721"/>
                  <a:pt x="4172" y="1711"/>
                  <a:pt x="4172" y="1698"/>
                </a:cubicBezTo>
                <a:cubicBezTo>
                  <a:pt x="4172" y="1685"/>
                  <a:pt x="4182" y="1675"/>
                  <a:pt x="4195" y="1675"/>
                </a:cubicBezTo>
                <a:cubicBezTo>
                  <a:pt x="4207" y="1675"/>
                  <a:pt x="4217" y="1685"/>
                  <a:pt x="4217" y="1698"/>
                </a:cubicBezTo>
                <a:cubicBezTo>
                  <a:pt x="4217" y="1711"/>
                  <a:pt x="4207" y="1721"/>
                  <a:pt x="4195" y="1721"/>
                </a:cubicBezTo>
                <a:close/>
                <a:moveTo>
                  <a:pt x="4195" y="1647"/>
                </a:moveTo>
                <a:cubicBezTo>
                  <a:pt x="4182" y="1647"/>
                  <a:pt x="4171" y="1636"/>
                  <a:pt x="4171" y="1623"/>
                </a:cubicBezTo>
                <a:cubicBezTo>
                  <a:pt x="4171" y="1610"/>
                  <a:pt x="4182" y="1599"/>
                  <a:pt x="4195" y="1599"/>
                </a:cubicBezTo>
                <a:cubicBezTo>
                  <a:pt x="4208" y="1599"/>
                  <a:pt x="4219" y="1610"/>
                  <a:pt x="4219" y="1623"/>
                </a:cubicBezTo>
                <a:cubicBezTo>
                  <a:pt x="4219" y="1636"/>
                  <a:pt x="4208" y="1647"/>
                  <a:pt x="4195" y="1647"/>
                </a:cubicBezTo>
                <a:close/>
                <a:moveTo>
                  <a:pt x="4195" y="1574"/>
                </a:moveTo>
                <a:cubicBezTo>
                  <a:pt x="4181" y="1574"/>
                  <a:pt x="4170" y="1562"/>
                  <a:pt x="4170" y="1548"/>
                </a:cubicBezTo>
                <a:cubicBezTo>
                  <a:pt x="4170" y="1534"/>
                  <a:pt x="4181" y="1523"/>
                  <a:pt x="4195" y="1523"/>
                </a:cubicBezTo>
                <a:cubicBezTo>
                  <a:pt x="4209" y="1523"/>
                  <a:pt x="4220" y="1534"/>
                  <a:pt x="4220" y="1548"/>
                </a:cubicBezTo>
                <a:cubicBezTo>
                  <a:pt x="4220" y="1562"/>
                  <a:pt x="4209" y="1574"/>
                  <a:pt x="4195" y="1574"/>
                </a:cubicBezTo>
                <a:close/>
                <a:moveTo>
                  <a:pt x="4195" y="1500"/>
                </a:moveTo>
                <a:cubicBezTo>
                  <a:pt x="4180" y="1500"/>
                  <a:pt x="4168" y="1488"/>
                  <a:pt x="4168" y="1473"/>
                </a:cubicBezTo>
                <a:cubicBezTo>
                  <a:pt x="4168" y="1458"/>
                  <a:pt x="4180" y="1446"/>
                  <a:pt x="4195" y="1446"/>
                </a:cubicBezTo>
                <a:cubicBezTo>
                  <a:pt x="4210" y="1446"/>
                  <a:pt x="4222" y="1458"/>
                  <a:pt x="4222" y="1473"/>
                </a:cubicBezTo>
                <a:cubicBezTo>
                  <a:pt x="4222" y="1488"/>
                  <a:pt x="4210" y="1500"/>
                  <a:pt x="4195" y="1500"/>
                </a:cubicBezTo>
                <a:close/>
                <a:moveTo>
                  <a:pt x="4195" y="1426"/>
                </a:moveTo>
                <a:cubicBezTo>
                  <a:pt x="4180" y="1426"/>
                  <a:pt x="4167" y="1414"/>
                  <a:pt x="4167" y="1398"/>
                </a:cubicBezTo>
                <a:cubicBezTo>
                  <a:pt x="4167" y="1382"/>
                  <a:pt x="4180" y="1370"/>
                  <a:pt x="4195" y="1370"/>
                </a:cubicBezTo>
                <a:cubicBezTo>
                  <a:pt x="4210" y="1370"/>
                  <a:pt x="4223" y="1382"/>
                  <a:pt x="4223" y="1398"/>
                </a:cubicBezTo>
                <a:cubicBezTo>
                  <a:pt x="4223" y="1414"/>
                  <a:pt x="4210" y="1426"/>
                  <a:pt x="4195" y="1426"/>
                </a:cubicBezTo>
                <a:close/>
                <a:moveTo>
                  <a:pt x="4195" y="1353"/>
                </a:moveTo>
                <a:cubicBezTo>
                  <a:pt x="4179" y="1353"/>
                  <a:pt x="4166" y="1339"/>
                  <a:pt x="4166" y="1323"/>
                </a:cubicBezTo>
                <a:cubicBezTo>
                  <a:pt x="4166" y="1307"/>
                  <a:pt x="4179" y="1294"/>
                  <a:pt x="4195" y="1294"/>
                </a:cubicBezTo>
                <a:cubicBezTo>
                  <a:pt x="4211" y="1294"/>
                  <a:pt x="4224" y="1307"/>
                  <a:pt x="4224" y="1323"/>
                </a:cubicBezTo>
                <a:cubicBezTo>
                  <a:pt x="4224" y="1339"/>
                  <a:pt x="4211" y="1353"/>
                  <a:pt x="4195" y="1353"/>
                </a:cubicBezTo>
                <a:close/>
                <a:moveTo>
                  <a:pt x="4195" y="1279"/>
                </a:moveTo>
                <a:cubicBezTo>
                  <a:pt x="4178" y="1279"/>
                  <a:pt x="4165" y="1265"/>
                  <a:pt x="4165" y="1248"/>
                </a:cubicBezTo>
                <a:cubicBezTo>
                  <a:pt x="4165" y="1231"/>
                  <a:pt x="4178" y="1217"/>
                  <a:pt x="4195" y="1217"/>
                </a:cubicBezTo>
                <a:cubicBezTo>
                  <a:pt x="4212" y="1217"/>
                  <a:pt x="4225" y="1231"/>
                  <a:pt x="4225" y="1248"/>
                </a:cubicBezTo>
                <a:cubicBezTo>
                  <a:pt x="4225" y="1265"/>
                  <a:pt x="4212" y="1279"/>
                  <a:pt x="4195" y="1279"/>
                </a:cubicBezTo>
                <a:close/>
                <a:moveTo>
                  <a:pt x="4195" y="1205"/>
                </a:moveTo>
                <a:cubicBezTo>
                  <a:pt x="4177" y="1205"/>
                  <a:pt x="4163" y="1191"/>
                  <a:pt x="4163" y="1173"/>
                </a:cubicBezTo>
                <a:cubicBezTo>
                  <a:pt x="4163" y="1156"/>
                  <a:pt x="4177" y="1141"/>
                  <a:pt x="4195" y="1141"/>
                </a:cubicBezTo>
                <a:cubicBezTo>
                  <a:pt x="4212" y="1141"/>
                  <a:pt x="4227" y="1156"/>
                  <a:pt x="4227" y="1173"/>
                </a:cubicBezTo>
                <a:cubicBezTo>
                  <a:pt x="4227" y="1191"/>
                  <a:pt x="4212" y="1205"/>
                  <a:pt x="4195" y="1205"/>
                </a:cubicBezTo>
                <a:close/>
                <a:moveTo>
                  <a:pt x="4195" y="1131"/>
                </a:moveTo>
                <a:cubicBezTo>
                  <a:pt x="4177" y="1131"/>
                  <a:pt x="4162" y="1117"/>
                  <a:pt x="4162" y="1098"/>
                </a:cubicBezTo>
                <a:cubicBezTo>
                  <a:pt x="4162" y="1080"/>
                  <a:pt x="4177" y="1065"/>
                  <a:pt x="4195" y="1065"/>
                </a:cubicBezTo>
                <a:cubicBezTo>
                  <a:pt x="4213" y="1065"/>
                  <a:pt x="4227" y="1080"/>
                  <a:pt x="4227" y="1098"/>
                </a:cubicBezTo>
                <a:cubicBezTo>
                  <a:pt x="4227" y="1117"/>
                  <a:pt x="4213" y="1131"/>
                  <a:pt x="4195" y="1131"/>
                </a:cubicBezTo>
                <a:close/>
                <a:moveTo>
                  <a:pt x="4195" y="1058"/>
                </a:moveTo>
                <a:cubicBezTo>
                  <a:pt x="4176" y="1058"/>
                  <a:pt x="4161" y="1042"/>
                  <a:pt x="4161" y="1023"/>
                </a:cubicBezTo>
                <a:cubicBezTo>
                  <a:pt x="4161" y="1004"/>
                  <a:pt x="4176" y="989"/>
                  <a:pt x="4195" y="989"/>
                </a:cubicBezTo>
                <a:cubicBezTo>
                  <a:pt x="4214" y="989"/>
                  <a:pt x="4229" y="1004"/>
                  <a:pt x="4229" y="1023"/>
                </a:cubicBezTo>
                <a:cubicBezTo>
                  <a:pt x="4229" y="1042"/>
                  <a:pt x="4214" y="1058"/>
                  <a:pt x="4195" y="1058"/>
                </a:cubicBezTo>
                <a:close/>
                <a:moveTo>
                  <a:pt x="4195" y="984"/>
                </a:moveTo>
                <a:cubicBezTo>
                  <a:pt x="4176" y="984"/>
                  <a:pt x="4160" y="968"/>
                  <a:pt x="4160" y="948"/>
                </a:cubicBezTo>
                <a:cubicBezTo>
                  <a:pt x="4160" y="929"/>
                  <a:pt x="4176" y="913"/>
                  <a:pt x="4195" y="913"/>
                </a:cubicBezTo>
                <a:cubicBezTo>
                  <a:pt x="4214" y="913"/>
                  <a:pt x="4230" y="929"/>
                  <a:pt x="4230" y="948"/>
                </a:cubicBezTo>
                <a:cubicBezTo>
                  <a:pt x="4230" y="968"/>
                  <a:pt x="4214" y="984"/>
                  <a:pt x="4195" y="984"/>
                </a:cubicBezTo>
                <a:close/>
                <a:moveTo>
                  <a:pt x="4195" y="910"/>
                </a:moveTo>
                <a:cubicBezTo>
                  <a:pt x="4175" y="910"/>
                  <a:pt x="4159" y="893"/>
                  <a:pt x="4159" y="873"/>
                </a:cubicBezTo>
                <a:cubicBezTo>
                  <a:pt x="4159" y="853"/>
                  <a:pt x="4175" y="837"/>
                  <a:pt x="4195" y="837"/>
                </a:cubicBezTo>
                <a:cubicBezTo>
                  <a:pt x="4215" y="837"/>
                  <a:pt x="4231" y="853"/>
                  <a:pt x="4231" y="873"/>
                </a:cubicBezTo>
                <a:cubicBezTo>
                  <a:pt x="4231" y="893"/>
                  <a:pt x="4215" y="910"/>
                  <a:pt x="4195" y="910"/>
                </a:cubicBezTo>
                <a:close/>
                <a:moveTo>
                  <a:pt x="4269" y="2455"/>
                </a:moveTo>
                <a:cubicBezTo>
                  <a:pt x="4265" y="2455"/>
                  <a:pt x="4262" y="2452"/>
                  <a:pt x="4262" y="2448"/>
                </a:cubicBezTo>
                <a:cubicBezTo>
                  <a:pt x="4262" y="2444"/>
                  <a:pt x="4265" y="2441"/>
                  <a:pt x="4269" y="2441"/>
                </a:cubicBezTo>
                <a:cubicBezTo>
                  <a:pt x="4273" y="2441"/>
                  <a:pt x="4276" y="2444"/>
                  <a:pt x="4276" y="2448"/>
                </a:cubicBezTo>
                <a:cubicBezTo>
                  <a:pt x="4276" y="2452"/>
                  <a:pt x="4273" y="2455"/>
                  <a:pt x="4269" y="2455"/>
                </a:cubicBezTo>
                <a:close/>
                <a:moveTo>
                  <a:pt x="4269" y="2382"/>
                </a:moveTo>
                <a:cubicBezTo>
                  <a:pt x="4264" y="2382"/>
                  <a:pt x="4260" y="2378"/>
                  <a:pt x="4260" y="2373"/>
                </a:cubicBezTo>
                <a:cubicBezTo>
                  <a:pt x="4260" y="2368"/>
                  <a:pt x="4264" y="2364"/>
                  <a:pt x="4269" y="2364"/>
                </a:cubicBezTo>
                <a:cubicBezTo>
                  <a:pt x="4274" y="2364"/>
                  <a:pt x="4278" y="2368"/>
                  <a:pt x="4278" y="2373"/>
                </a:cubicBezTo>
                <a:cubicBezTo>
                  <a:pt x="4278" y="2378"/>
                  <a:pt x="4274" y="2382"/>
                  <a:pt x="4269" y="2382"/>
                </a:cubicBezTo>
                <a:close/>
                <a:moveTo>
                  <a:pt x="4269" y="2309"/>
                </a:moveTo>
                <a:cubicBezTo>
                  <a:pt x="4263" y="2309"/>
                  <a:pt x="4258" y="2304"/>
                  <a:pt x="4258" y="2298"/>
                </a:cubicBezTo>
                <a:cubicBezTo>
                  <a:pt x="4258" y="2292"/>
                  <a:pt x="4263" y="2287"/>
                  <a:pt x="4269" y="2287"/>
                </a:cubicBezTo>
                <a:cubicBezTo>
                  <a:pt x="4275" y="2287"/>
                  <a:pt x="4279" y="2292"/>
                  <a:pt x="4279" y="2298"/>
                </a:cubicBezTo>
                <a:cubicBezTo>
                  <a:pt x="4279" y="2304"/>
                  <a:pt x="4275" y="2309"/>
                  <a:pt x="4269" y="2309"/>
                </a:cubicBezTo>
                <a:close/>
                <a:moveTo>
                  <a:pt x="4269" y="2235"/>
                </a:moveTo>
                <a:cubicBezTo>
                  <a:pt x="4262" y="2235"/>
                  <a:pt x="4257" y="2229"/>
                  <a:pt x="4257" y="2223"/>
                </a:cubicBezTo>
                <a:cubicBezTo>
                  <a:pt x="4257" y="2216"/>
                  <a:pt x="4262" y="2210"/>
                  <a:pt x="4269" y="2210"/>
                </a:cubicBezTo>
                <a:cubicBezTo>
                  <a:pt x="4276" y="2210"/>
                  <a:pt x="4281" y="2216"/>
                  <a:pt x="4281" y="2223"/>
                </a:cubicBezTo>
                <a:cubicBezTo>
                  <a:pt x="4281" y="2229"/>
                  <a:pt x="4276" y="2235"/>
                  <a:pt x="4269" y="2235"/>
                </a:cubicBezTo>
                <a:close/>
                <a:moveTo>
                  <a:pt x="4269" y="2162"/>
                </a:moveTo>
                <a:cubicBezTo>
                  <a:pt x="4261" y="2162"/>
                  <a:pt x="4255" y="2156"/>
                  <a:pt x="4255" y="2148"/>
                </a:cubicBezTo>
                <a:cubicBezTo>
                  <a:pt x="4255" y="2140"/>
                  <a:pt x="4261" y="2134"/>
                  <a:pt x="4269" y="2134"/>
                </a:cubicBezTo>
                <a:cubicBezTo>
                  <a:pt x="4276" y="2134"/>
                  <a:pt x="4283" y="2140"/>
                  <a:pt x="4283" y="2148"/>
                </a:cubicBezTo>
                <a:cubicBezTo>
                  <a:pt x="4283" y="2156"/>
                  <a:pt x="4276" y="2162"/>
                  <a:pt x="4269" y="2162"/>
                </a:cubicBezTo>
                <a:close/>
                <a:moveTo>
                  <a:pt x="4269" y="2088"/>
                </a:moveTo>
                <a:cubicBezTo>
                  <a:pt x="4260" y="2088"/>
                  <a:pt x="4254" y="2081"/>
                  <a:pt x="4254" y="2073"/>
                </a:cubicBezTo>
                <a:cubicBezTo>
                  <a:pt x="4254" y="2064"/>
                  <a:pt x="4260" y="2057"/>
                  <a:pt x="4269" y="2057"/>
                </a:cubicBezTo>
                <a:cubicBezTo>
                  <a:pt x="4277" y="2057"/>
                  <a:pt x="4284" y="2064"/>
                  <a:pt x="4284" y="2073"/>
                </a:cubicBezTo>
                <a:cubicBezTo>
                  <a:pt x="4284" y="2081"/>
                  <a:pt x="4277" y="2088"/>
                  <a:pt x="4269" y="2088"/>
                </a:cubicBezTo>
                <a:close/>
                <a:moveTo>
                  <a:pt x="4269" y="2015"/>
                </a:moveTo>
                <a:cubicBezTo>
                  <a:pt x="4260" y="2015"/>
                  <a:pt x="4252" y="2007"/>
                  <a:pt x="4252" y="1998"/>
                </a:cubicBezTo>
                <a:cubicBezTo>
                  <a:pt x="4252" y="1988"/>
                  <a:pt x="4260" y="1981"/>
                  <a:pt x="4269" y="1981"/>
                </a:cubicBezTo>
                <a:cubicBezTo>
                  <a:pt x="4278" y="1981"/>
                  <a:pt x="4286" y="1988"/>
                  <a:pt x="4286" y="1998"/>
                </a:cubicBezTo>
                <a:cubicBezTo>
                  <a:pt x="4286" y="2007"/>
                  <a:pt x="4278" y="2015"/>
                  <a:pt x="4269" y="2015"/>
                </a:cubicBezTo>
                <a:close/>
                <a:moveTo>
                  <a:pt x="4269" y="1941"/>
                </a:moveTo>
                <a:cubicBezTo>
                  <a:pt x="4259" y="1941"/>
                  <a:pt x="4251" y="1933"/>
                  <a:pt x="4251" y="1923"/>
                </a:cubicBezTo>
                <a:cubicBezTo>
                  <a:pt x="4251" y="1913"/>
                  <a:pt x="4259" y="1904"/>
                  <a:pt x="4269" y="1904"/>
                </a:cubicBezTo>
                <a:cubicBezTo>
                  <a:pt x="4279" y="1904"/>
                  <a:pt x="4287" y="1913"/>
                  <a:pt x="4287" y="1923"/>
                </a:cubicBezTo>
                <a:cubicBezTo>
                  <a:pt x="4287" y="1933"/>
                  <a:pt x="4279" y="1941"/>
                  <a:pt x="4269" y="1941"/>
                </a:cubicBezTo>
                <a:close/>
                <a:moveTo>
                  <a:pt x="4269" y="1868"/>
                </a:moveTo>
                <a:cubicBezTo>
                  <a:pt x="4258" y="1868"/>
                  <a:pt x="4249" y="1859"/>
                  <a:pt x="4249" y="1848"/>
                </a:cubicBezTo>
                <a:cubicBezTo>
                  <a:pt x="4249" y="1837"/>
                  <a:pt x="4258" y="1828"/>
                  <a:pt x="4269" y="1828"/>
                </a:cubicBezTo>
                <a:cubicBezTo>
                  <a:pt x="4280" y="1828"/>
                  <a:pt x="4289" y="1837"/>
                  <a:pt x="4289" y="1848"/>
                </a:cubicBezTo>
                <a:cubicBezTo>
                  <a:pt x="4289" y="1859"/>
                  <a:pt x="4280" y="1868"/>
                  <a:pt x="4269" y="1868"/>
                </a:cubicBezTo>
                <a:close/>
                <a:moveTo>
                  <a:pt x="4269" y="1794"/>
                </a:moveTo>
                <a:cubicBezTo>
                  <a:pt x="4257" y="1794"/>
                  <a:pt x="4248" y="1785"/>
                  <a:pt x="4248" y="1773"/>
                </a:cubicBezTo>
                <a:cubicBezTo>
                  <a:pt x="4248" y="1761"/>
                  <a:pt x="4257" y="1751"/>
                  <a:pt x="4269" y="1751"/>
                </a:cubicBezTo>
                <a:cubicBezTo>
                  <a:pt x="4280" y="1751"/>
                  <a:pt x="4290" y="1761"/>
                  <a:pt x="4290" y="1773"/>
                </a:cubicBezTo>
                <a:cubicBezTo>
                  <a:pt x="4290" y="1785"/>
                  <a:pt x="4280" y="1794"/>
                  <a:pt x="4269" y="1794"/>
                </a:cubicBezTo>
                <a:close/>
                <a:moveTo>
                  <a:pt x="4269" y="1721"/>
                </a:moveTo>
                <a:cubicBezTo>
                  <a:pt x="4256" y="1721"/>
                  <a:pt x="4246" y="1711"/>
                  <a:pt x="4246" y="1698"/>
                </a:cubicBezTo>
                <a:cubicBezTo>
                  <a:pt x="4246" y="1685"/>
                  <a:pt x="4256" y="1675"/>
                  <a:pt x="4269" y="1675"/>
                </a:cubicBezTo>
                <a:cubicBezTo>
                  <a:pt x="4281" y="1675"/>
                  <a:pt x="4291" y="1685"/>
                  <a:pt x="4291" y="1698"/>
                </a:cubicBezTo>
                <a:cubicBezTo>
                  <a:pt x="4291" y="1711"/>
                  <a:pt x="4281" y="1721"/>
                  <a:pt x="4269" y="1721"/>
                </a:cubicBezTo>
                <a:close/>
                <a:moveTo>
                  <a:pt x="4269" y="1647"/>
                </a:moveTo>
                <a:cubicBezTo>
                  <a:pt x="4256" y="1647"/>
                  <a:pt x="4245" y="1636"/>
                  <a:pt x="4245" y="1623"/>
                </a:cubicBezTo>
                <a:cubicBezTo>
                  <a:pt x="4245" y="1610"/>
                  <a:pt x="4256" y="1599"/>
                  <a:pt x="4269" y="1599"/>
                </a:cubicBezTo>
                <a:cubicBezTo>
                  <a:pt x="4282" y="1599"/>
                  <a:pt x="4293" y="1610"/>
                  <a:pt x="4293" y="1623"/>
                </a:cubicBezTo>
                <a:cubicBezTo>
                  <a:pt x="4293" y="1636"/>
                  <a:pt x="4282" y="1647"/>
                  <a:pt x="4269" y="1647"/>
                </a:cubicBezTo>
                <a:close/>
                <a:moveTo>
                  <a:pt x="4269" y="1574"/>
                </a:moveTo>
                <a:cubicBezTo>
                  <a:pt x="4255" y="1574"/>
                  <a:pt x="4244" y="1562"/>
                  <a:pt x="4244" y="1548"/>
                </a:cubicBezTo>
                <a:cubicBezTo>
                  <a:pt x="4244" y="1534"/>
                  <a:pt x="4255" y="1523"/>
                  <a:pt x="4269" y="1523"/>
                </a:cubicBezTo>
                <a:cubicBezTo>
                  <a:pt x="4283" y="1523"/>
                  <a:pt x="4294" y="1534"/>
                  <a:pt x="4294" y="1548"/>
                </a:cubicBezTo>
                <a:cubicBezTo>
                  <a:pt x="4294" y="1562"/>
                  <a:pt x="4283" y="1574"/>
                  <a:pt x="4269" y="1574"/>
                </a:cubicBezTo>
                <a:close/>
                <a:moveTo>
                  <a:pt x="4269" y="1500"/>
                </a:moveTo>
                <a:cubicBezTo>
                  <a:pt x="4254" y="1500"/>
                  <a:pt x="4242" y="1488"/>
                  <a:pt x="4242" y="1473"/>
                </a:cubicBezTo>
                <a:cubicBezTo>
                  <a:pt x="4242" y="1458"/>
                  <a:pt x="4254" y="1446"/>
                  <a:pt x="4269" y="1446"/>
                </a:cubicBezTo>
                <a:cubicBezTo>
                  <a:pt x="4284" y="1446"/>
                  <a:pt x="4295" y="1458"/>
                  <a:pt x="4295" y="1473"/>
                </a:cubicBezTo>
                <a:cubicBezTo>
                  <a:pt x="4295" y="1488"/>
                  <a:pt x="4284" y="1500"/>
                  <a:pt x="4269" y="1500"/>
                </a:cubicBezTo>
                <a:close/>
                <a:moveTo>
                  <a:pt x="4269" y="1426"/>
                </a:moveTo>
                <a:cubicBezTo>
                  <a:pt x="4253" y="1426"/>
                  <a:pt x="4241" y="1414"/>
                  <a:pt x="4241" y="1398"/>
                </a:cubicBezTo>
                <a:cubicBezTo>
                  <a:pt x="4241" y="1382"/>
                  <a:pt x="4253" y="1370"/>
                  <a:pt x="4269" y="1370"/>
                </a:cubicBezTo>
                <a:cubicBezTo>
                  <a:pt x="4284" y="1370"/>
                  <a:pt x="4297" y="1382"/>
                  <a:pt x="4297" y="1398"/>
                </a:cubicBezTo>
                <a:cubicBezTo>
                  <a:pt x="4297" y="1414"/>
                  <a:pt x="4284" y="1426"/>
                  <a:pt x="4269" y="1426"/>
                </a:cubicBezTo>
                <a:close/>
                <a:moveTo>
                  <a:pt x="4269" y="1353"/>
                </a:moveTo>
                <a:cubicBezTo>
                  <a:pt x="4253" y="1353"/>
                  <a:pt x="4240" y="1339"/>
                  <a:pt x="4240" y="1323"/>
                </a:cubicBezTo>
                <a:cubicBezTo>
                  <a:pt x="4240" y="1307"/>
                  <a:pt x="4253" y="1294"/>
                  <a:pt x="4269" y="1294"/>
                </a:cubicBezTo>
                <a:cubicBezTo>
                  <a:pt x="4285" y="1294"/>
                  <a:pt x="4298" y="1307"/>
                  <a:pt x="4298" y="1323"/>
                </a:cubicBezTo>
                <a:cubicBezTo>
                  <a:pt x="4298" y="1339"/>
                  <a:pt x="4285" y="1353"/>
                  <a:pt x="4269" y="1353"/>
                </a:cubicBezTo>
                <a:close/>
                <a:moveTo>
                  <a:pt x="4269" y="1279"/>
                </a:moveTo>
                <a:cubicBezTo>
                  <a:pt x="4252" y="1279"/>
                  <a:pt x="4238" y="1265"/>
                  <a:pt x="4238" y="1248"/>
                </a:cubicBezTo>
                <a:cubicBezTo>
                  <a:pt x="4238" y="1231"/>
                  <a:pt x="4252" y="1217"/>
                  <a:pt x="4269" y="1217"/>
                </a:cubicBezTo>
                <a:cubicBezTo>
                  <a:pt x="4286" y="1217"/>
                  <a:pt x="4299" y="1231"/>
                  <a:pt x="4299" y="1248"/>
                </a:cubicBezTo>
                <a:cubicBezTo>
                  <a:pt x="4299" y="1265"/>
                  <a:pt x="4286" y="1279"/>
                  <a:pt x="4269" y="1279"/>
                </a:cubicBezTo>
                <a:close/>
                <a:moveTo>
                  <a:pt x="4269" y="1205"/>
                </a:moveTo>
                <a:cubicBezTo>
                  <a:pt x="4251" y="1205"/>
                  <a:pt x="4237" y="1191"/>
                  <a:pt x="4237" y="1173"/>
                </a:cubicBezTo>
                <a:cubicBezTo>
                  <a:pt x="4237" y="1156"/>
                  <a:pt x="4251" y="1141"/>
                  <a:pt x="4269" y="1141"/>
                </a:cubicBezTo>
                <a:cubicBezTo>
                  <a:pt x="4286" y="1141"/>
                  <a:pt x="4300" y="1156"/>
                  <a:pt x="4300" y="1173"/>
                </a:cubicBezTo>
                <a:cubicBezTo>
                  <a:pt x="4300" y="1191"/>
                  <a:pt x="4286" y="1205"/>
                  <a:pt x="4269" y="1205"/>
                </a:cubicBezTo>
                <a:close/>
                <a:moveTo>
                  <a:pt x="4269" y="1131"/>
                </a:moveTo>
                <a:cubicBezTo>
                  <a:pt x="4251" y="1131"/>
                  <a:pt x="4236" y="1117"/>
                  <a:pt x="4236" y="1098"/>
                </a:cubicBezTo>
                <a:cubicBezTo>
                  <a:pt x="4236" y="1080"/>
                  <a:pt x="4251" y="1065"/>
                  <a:pt x="4269" y="1065"/>
                </a:cubicBezTo>
                <a:cubicBezTo>
                  <a:pt x="4287" y="1065"/>
                  <a:pt x="4301" y="1080"/>
                  <a:pt x="4301" y="1098"/>
                </a:cubicBezTo>
                <a:cubicBezTo>
                  <a:pt x="4301" y="1117"/>
                  <a:pt x="4287" y="1131"/>
                  <a:pt x="4269" y="1131"/>
                </a:cubicBezTo>
                <a:close/>
                <a:moveTo>
                  <a:pt x="4269" y="1058"/>
                </a:moveTo>
                <a:cubicBezTo>
                  <a:pt x="4250" y="1058"/>
                  <a:pt x="4235" y="1042"/>
                  <a:pt x="4235" y="1023"/>
                </a:cubicBezTo>
                <a:cubicBezTo>
                  <a:pt x="4235" y="1004"/>
                  <a:pt x="4250" y="989"/>
                  <a:pt x="4269" y="989"/>
                </a:cubicBezTo>
                <a:cubicBezTo>
                  <a:pt x="4287" y="989"/>
                  <a:pt x="4303" y="1004"/>
                  <a:pt x="4303" y="1023"/>
                </a:cubicBezTo>
                <a:cubicBezTo>
                  <a:pt x="4303" y="1042"/>
                  <a:pt x="4287" y="1058"/>
                  <a:pt x="4269" y="1058"/>
                </a:cubicBezTo>
                <a:close/>
                <a:moveTo>
                  <a:pt x="4269" y="984"/>
                </a:moveTo>
                <a:cubicBezTo>
                  <a:pt x="4250" y="984"/>
                  <a:pt x="4234" y="968"/>
                  <a:pt x="4234" y="948"/>
                </a:cubicBezTo>
                <a:cubicBezTo>
                  <a:pt x="4234" y="929"/>
                  <a:pt x="4250" y="913"/>
                  <a:pt x="4269" y="913"/>
                </a:cubicBezTo>
                <a:cubicBezTo>
                  <a:pt x="4288" y="913"/>
                  <a:pt x="4304" y="929"/>
                  <a:pt x="4304" y="948"/>
                </a:cubicBezTo>
                <a:cubicBezTo>
                  <a:pt x="4304" y="968"/>
                  <a:pt x="4288" y="984"/>
                  <a:pt x="4269" y="984"/>
                </a:cubicBezTo>
                <a:close/>
                <a:moveTo>
                  <a:pt x="4269" y="910"/>
                </a:moveTo>
                <a:cubicBezTo>
                  <a:pt x="4249" y="910"/>
                  <a:pt x="4233" y="893"/>
                  <a:pt x="4233" y="873"/>
                </a:cubicBezTo>
                <a:cubicBezTo>
                  <a:pt x="4233" y="853"/>
                  <a:pt x="4249" y="837"/>
                  <a:pt x="4269" y="837"/>
                </a:cubicBezTo>
                <a:cubicBezTo>
                  <a:pt x="4289" y="837"/>
                  <a:pt x="4305" y="853"/>
                  <a:pt x="4305" y="873"/>
                </a:cubicBezTo>
                <a:cubicBezTo>
                  <a:pt x="4305" y="893"/>
                  <a:pt x="4289" y="910"/>
                  <a:pt x="4269" y="910"/>
                </a:cubicBezTo>
                <a:close/>
                <a:moveTo>
                  <a:pt x="4343" y="2455"/>
                </a:moveTo>
                <a:cubicBezTo>
                  <a:pt x="4339" y="2455"/>
                  <a:pt x="4336" y="2452"/>
                  <a:pt x="4336" y="2448"/>
                </a:cubicBezTo>
                <a:cubicBezTo>
                  <a:pt x="4336" y="2444"/>
                  <a:pt x="4339" y="2441"/>
                  <a:pt x="4343" y="2441"/>
                </a:cubicBezTo>
                <a:cubicBezTo>
                  <a:pt x="4347" y="2441"/>
                  <a:pt x="4350" y="2444"/>
                  <a:pt x="4350" y="2448"/>
                </a:cubicBezTo>
                <a:cubicBezTo>
                  <a:pt x="4350" y="2452"/>
                  <a:pt x="4347" y="2455"/>
                  <a:pt x="4343" y="2455"/>
                </a:cubicBezTo>
                <a:close/>
                <a:moveTo>
                  <a:pt x="4343" y="2382"/>
                </a:moveTo>
                <a:cubicBezTo>
                  <a:pt x="4338" y="2382"/>
                  <a:pt x="4334" y="2378"/>
                  <a:pt x="4334" y="2373"/>
                </a:cubicBezTo>
                <a:cubicBezTo>
                  <a:pt x="4334" y="2368"/>
                  <a:pt x="4338" y="2364"/>
                  <a:pt x="4343" y="2364"/>
                </a:cubicBezTo>
                <a:cubicBezTo>
                  <a:pt x="4348" y="2364"/>
                  <a:pt x="4351" y="2368"/>
                  <a:pt x="4351" y="2373"/>
                </a:cubicBezTo>
                <a:cubicBezTo>
                  <a:pt x="4351" y="2378"/>
                  <a:pt x="4348" y="2382"/>
                  <a:pt x="4343" y="2382"/>
                </a:cubicBezTo>
                <a:close/>
                <a:moveTo>
                  <a:pt x="4343" y="2309"/>
                </a:moveTo>
                <a:cubicBezTo>
                  <a:pt x="4337" y="2309"/>
                  <a:pt x="4332" y="2304"/>
                  <a:pt x="4332" y="2298"/>
                </a:cubicBezTo>
                <a:cubicBezTo>
                  <a:pt x="4332" y="2292"/>
                  <a:pt x="4337" y="2287"/>
                  <a:pt x="4343" y="2287"/>
                </a:cubicBezTo>
                <a:cubicBezTo>
                  <a:pt x="4349" y="2287"/>
                  <a:pt x="4353" y="2292"/>
                  <a:pt x="4353" y="2298"/>
                </a:cubicBezTo>
                <a:cubicBezTo>
                  <a:pt x="4353" y="2304"/>
                  <a:pt x="4349" y="2309"/>
                  <a:pt x="4343" y="2309"/>
                </a:cubicBezTo>
                <a:close/>
                <a:moveTo>
                  <a:pt x="4343" y="2235"/>
                </a:moveTo>
                <a:cubicBezTo>
                  <a:pt x="4336" y="2235"/>
                  <a:pt x="4331" y="2229"/>
                  <a:pt x="4331" y="2223"/>
                </a:cubicBezTo>
                <a:cubicBezTo>
                  <a:pt x="4331" y="2216"/>
                  <a:pt x="4336" y="2210"/>
                  <a:pt x="4343" y="2210"/>
                </a:cubicBezTo>
                <a:cubicBezTo>
                  <a:pt x="4349" y="2210"/>
                  <a:pt x="4355" y="2216"/>
                  <a:pt x="4355" y="2223"/>
                </a:cubicBezTo>
                <a:cubicBezTo>
                  <a:pt x="4355" y="2229"/>
                  <a:pt x="4349" y="2235"/>
                  <a:pt x="4343" y="2235"/>
                </a:cubicBezTo>
                <a:close/>
                <a:moveTo>
                  <a:pt x="4343" y="2162"/>
                </a:moveTo>
                <a:cubicBezTo>
                  <a:pt x="4335" y="2162"/>
                  <a:pt x="4329" y="2156"/>
                  <a:pt x="4329" y="2148"/>
                </a:cubicBezTo>
                <a:cubicBezTo>
                  <a:pt x="4329" y="2140"/>
                  <a:pt x="4335" y="2134"/>
                  <a:pt x="4343" y="2134"/>
                </a:cubicBezTo>
                <a:cubicBezTo>
                  <a:pt x="4350" y="2134"/>
                  <a:pt x="4356" y="2140"/>
                  <a:pt x="4356" y="2148"/>
                </a:cubicBezTo>
                <a:cubicBezTo>
                  <a:pt x="4356" y="2156"/>
                  <a:pt x="4350" y="2162"/>
                  <a:pt x="4343" y="2162"/>
                </a:cubicBezTo>
                <a:close/>
                <a:moveTo>
                  <a:pt x="4343" y="2088"/>
                </a:moveTo>
                <a:cubicBezTo>
                  <a:pt x="4334" y="2088"/>
                  <a:pt x="4327" y="2081"/>
                  <a:pt x="4327" y="2073"/>
                </a:cubicBezTo>
                <a:cubicBezTo>
                  <a:pt x="4327" y="2064"/>
                  <a:pt x="4334" y="2057"/>
                  <a:pt x="4343" y="2057"/>
                </a:cubicBezTo>
                <a:cubicBezTo>
                  <a:pt x="4351" y="2057"/>
                  <a:pt x="4358" y="2064"/>
                  <a:pt x="4358" y="2073"/>
                </a:cubicBezTo>
                <a:cubicBezTo>
                  <a:pt x="4358" y="2081"/>
                  <a:pt x="4351" y="2088"/>
                  <a:pt x="4343" y="2088"/>
                </a:cubicBezTo>
                <a:close/>
                <a:moveTo>
                  <a:pt x="4343" y="2015"/>
                </a:moveTo>
                <a:cubicBezTo>
                  <a:pt x="4333" y="2015"/>
                  <a:pt x="4326" y="2007"/>
                  <a:pt x="4326" y="1998"/>
                </a:cubicBezTo>
                <a:cubicBezTo>
                  <a:pt x="4326" y="1988"/>
                  <a:pt x="4333" y="1981"/>
                  <a:pt x="4343" y="1981"/>
                </a:cubicBezTo>
                <a:cubicBezTo>
                  <a:pt x="4352" y="1981"/>
                  <a:pt x="4360" y="1988"/>
                  <a:pt x="4360" y="1998"/>
                </a:cubicBezTo>
                <a:cubicBezTo>
                  <a:pt x="4360" y="2007"/>
                  <a:pt x="4352" y="2015"/>
                  <a:pt x="4343" y="2015"/>
                </a:cubicBezTo>
                <a:close/>
                <a:moveTo>
                  <a:pt x="4343" y="1941"/>
                </a:moveTo>
                <a:cubicBezTo>
                  <a:pt x="4333" y="1941"/>
                  <a:pt x="4324" y="1933"/>
                  <a:pt x="4324" y="1923"/>
                </a:cubicBezTo>
                <a:cubicBezTo>
                  <a:pt x="4324" y="1913"/>
                  <a:pt x="4333" y="1904"/>
                  <a:pt x="4343" y="1904"/>
                </a:cubicBezTo>
                <a:cubicBezTo>
                  <a:pt x="4353" y="1904"/>
                  <a:pt x="4361" y="1913"/>
                  <a:pt x="4361" y="1923"/>
                </a:cubicBezTo>
                <a:cubicBezTo>
                  <a:pt x="4361" y="1933"/>
                  <a:pt x="4353" y="1941"/>
                  <a:pt x="4343" y="1941"/>
                </a:cubicBezTo>
                <a:close/>
                <a:moveTo>
                  <a:pt x="4343" y="1868"/>
                </a:moveTo>
                <a:cubicBezTo>
                  <a:pt x="4332" y="1868"/>
                  <a:pt x="4323" y="1859"/>
                  <a:pt x="4323" y="1848"/>
                </a:cubicBezTo>
                <a:cubicBezTo>
                  <a:pt x="4323" y="1837"/>
                  <a:pt x="4332" y="1828"/>
                  <a:pt x="4343" y="1828"/>
                </a:cubicBezTo>
                <a:cubicBezTo>
                  <a:pt x="4354" y="1828"/>
                  <a:pt x="4363" y="1837"/>
                  <a:pt x="4363" y="1848"/>
                </a:cubicBezTo>
                <a:cubicBezTo>
                  <a:pt x="4363" y="1859"/>
                  <a:pt x="4354" y="1868"/>
                  <a:pt x="4343" y="1868"/>
                </a:cubicBezTo>
                <a:close/>
                <a:moveTo>
                  <a:pt x="4343" y="1794"/>
                </a:moveTo>
                <a:cubicBezTo>
                  <a:pt x="4331" y="1794"/>
                  <a:pt x="4322" y="1785"/>
                  <a:pt x="4322" y="1773"/>
                </a:cubicBezTo>
                <a:cubicBezTo>
                  <a:pt x="4322" y="1761"/>
                  <a:pt x="4331" y="1751"/>
                  <a:pt x="4343" y="1751"/>
                </a:cubicBezTo>
                <a:cubicBezTo>
                  <a:pt x="4354" y="1751"/>
                  <a:pt x="4364" y="1761"/>
                  <a:pt x="4364" y="1773"/>
                </a:cubicBezTo>
                <a:cubicBezTo>
                  <a:pt x="4364" y="1785"/>
                  <a:pt x="4354" y="1794"/>
                  <a:pt x="4343" y="1794"/>
                </a:cubicBezTo>
                <a:close/>
                <a:moveTo>
                  <a:pt x="4343" y="1721"/>
                </a:moveTo>
                <a:cubicBezTo>
                  <a:pt x="4330" y="1721"/>
                  <a:pt x="4320" y="1711"/>
                  <a:pt x="4320" y="1698"/>
                </a:cubicBezTo>
                <a:cubicBezTo>
                  <a:pt x="4320" y="1685"/>
                  <a:pt x="4330" y="1675"/>
                  <a:pt x="4343" y="1675"/>
                </a:cubicBezTo>
                <a:cubicBezTo>
                  <a:pt x="4355" y="1675"/>
                  <a:pt x="4365" y="1685"/>
                  <a:pt x="4365" y="1698"/>
                </a:cubicBezTo>
                <a:cubicBezTo>
                  <a:pt x="4365" y="1711"/>
                  <a:pt x="4355" y="1721"/>
                  <a:pt x="4343" y="1721"/>
                </a:cubicBezTo>
                <a:close/>
                <a:moveTo>
                  <a:pt x="4343" y="1647"/>
                </a:moveTo>
                <a:cubicBezTo>
                  <a:pt x="4330" y="1647"/>
                  <a:pt x="4319" y="1636"/>
                  <a:pt x="4319" y="1623"/>
                </a:cubicBezTo>
                <a:cubicBezTo>
                  <a:pt x="4319" y="1610"/>
                  <a:pt x="4330" y="1599"/>
                  <a:pt x="4343" y="1599"/>
                </a:cubicBezTo>
                <a:cubicBezTo>
                  <a:pt x="4356" y="1599"/>
                  <a:pt x="4366" y="1610"/>
                  <a:pt x="4366" y="1623"/>
                </a:cubicBezTo>
                <a:cubicBezTo>
                  <a:pt x="4366" y="1636"/>
                  <a:pt x="4356" y="1647"/>
                  <a:pt x="4343" y="1647"/>
                </a:cubicBezTo>
                <a:close/>
                <a:moveTo>
                  <a:pt x="4343" y="1574"/>
                </a:moveTo>
                <a:cubicBezTo>
                  <a:pt x="4329" y="1574"/>
                  <a:pt x="4318" y="1562"/>
                  <a:pt x="4318" y="1548"/>
                </a:cubicBezTo>
                <a:cubicBezTo>
                  <a:pt x="4318" y="1534"/>
                  <a:pt x="4329" y="1523"/>
                  <a:pt x="4343" y="1523"/>
                </a:cubicBezTo>
                <a:cubicBezTo>
                  <a:pt x="4357" y="1523"/>
                  <a:pt x="4368" y="1534"/>
                  <a:pt x="4368" y="1548"/>
                </a:cubicBezTo>
                <a:cubicBezTo>
                  <a:pt x="4368" y="1562"/>
                  <a:pt x="4357" y="1574"/>
                  <a:pt x="4343" y="1574"/>
                </a:cubicBezTo>
                <a:close/>
                <a:moveTo>
                  <a:pt x="4343" y="1500"/>
                </a:moveTo>
                <a:cubicBezTo>
                  <a:pt x="4328" y="1500"/>
                  <a:pt x="4316" y="1488"/>
                  <a:pt x="4316" y="1473"/>
                </a:cubicBezTo>
                <a:cubicBezTo>
                  <a:pt x="4316" y="1458"/>
                  <a:pt x="4328" y="1446"/>
                  <a:pt x="4343" y="1446"/>
                </a:cubicBezTo>
                <a:cubicBezTo>
                  <a:pt x="4357" y="1446"/>
                  <a:pt x="4369" y="1458"/>
                  <a:pt x="4369" y="1473"/>
                </a:cubicBezTo>
                <a:cubicBezTo>
                  <a:pt x="4369" y="1488"/>
                  <a:pt x="4357" y="1500"/>
                  <a:pt x="4343" y="1500"/>
                </a:cubicBezTo>
                <a:close/>
                <a:moveTo>
                  <a:pt x="4343" y="1426"/>
                </a:moveTo>
                <a:cubicBezTo>
                  <a:pt x="4327" y="1426"/>
                  <a:pt x="4315" y="1414"/>
                  <a:pt x="4315" y="1398"/>
                </a:cubicBezTo>
                <a:cubicBezTo>
                  <a:pt x="4315" y="1382"/>
                  <a:pt x="4327" y="1370"/>
                  <a:pt x="4343" y="1370"/>
                </a:cubicBezTo>
                <a:cubicBezTo>
                  <a:pt x="4358" y="1370"/>
                  <a:pt x="4371" y="1382"/>
                  <a:pt x="4371" y="1398"/>
                </a:cubicBezTo>
                <a:cubicBezTo>
                  <a:pt x="4371" y="1414"/>
                  <a:pt x="4358" y="1426"/>
                  <a:pt x="4343" y="1426"/>
                </a:cubicBezTo>
                <a:close/>
                <a:moveTo>
                  <a:pt x="4343" y="1353"/>
                </a:moveTo>
                <a:cubicBezTo>
                  <a:pt x="4327" y="1353"/>
                  <a:pt x="4314" y="1339"/>
                  <a:pt x="4314" y="1323"/>
                </a:cubicBezTo>
                <a:cubicBezTo>
                  <a:pt x="4314" y="1307"/>
                  <a:pt x="4327" y="1294"/>
                  <a:pt x="4343" y="1294"/>
                </a:cubicBezTo>
                <a:cubicBezTo>
                  <a:pt x="4359" y="1294"/>
                  <a:pt x="4372" y="1307"/>
                  <a:pt x="4372" y="1323"/>
                </a:cubicBezTo>
                <a:cubicBezTo>
                  <a:pt x="4372" y="1339"/>
                  <a:pt x="4359" y="1353"/>
                  <a:pt x="4343" y="1353"/>
                </a:cubicBezTo>
                <a:close/>
                <a:moveTo>
                  <a:pt x="4343" y="1279"/>
                </a:moveTo>
                <a:cubicBezTo>
                  <a:pt x="4326" y="1279"/>
                  <a:pt x="4312" y="1265"/>
                  <a:pt x="4312" y="1248"/>
                </a:cubicBezTo>
                <a:cubicBezTo>
                  <a:pt x="4312" y="1231"/>
                  <a:pt x="4326" y="1217"/>
                  <a:pt x="4343" y="1217"/>
                </a:cubicBezTo>
                <a:cubicBezTo>
                  <a:pt x="4359" y="1217"/>
                  <a:pt x="4373" y="1231"/>
                  <a:pt x="4373" y="1248"/>
                </a:cubicBezTo>
                <a:cubicBezTo>
                  <a:pt x="4373" y="1265"/>
                  <a:pt x="4359" y="1279"/>
                  <a:pt x="4343" y="1279"/>
                </a:cubicBezTo>
                <a:close/>
                <a:moveTo>
                  <a:pt x="4343" y="1205"/>
                </a:moveTo>
                <a:cubicBezTo>
                  <a:pt x="4325" y="1205"/>
                  <a:pt x="4311" y="1191"/>
                  <a:pt x="4311" y="1173"/>
                </a:cubicBezTo>
                <a:cubicBezTo>
                  <a:pt x="4311" y="1156"/>
                  <a:pt x="4325" y="1141"/>
                  <a:pt x="4343" y="1141"/>
                </a:cubicBezTo>
                <a:cubicBezTo>
                  <a:pt x="4360" y="1141"/>
                  <a:pt x="4374" y="1156"/>
                  <a:pt x="4374" y="1173"/>
                </a:cubicBezTo>
                <a:cubicBezTo>
                  <a:pt x="4374" y="1191"/>
                  <a:pt x="4360" y="1205"/>
                  <a:pt x="4343" y="1205"/>
                </a:cubicBezTo>
                <a:close/>
                <a:moveTo>
                  <a:pt x="4343" y="1131"/>
                </a:moveTo>
                <a:cubicBezTo>
                  <a:pt x="4325" y="1131"/>
                  <a:pt x="4310" y="1117"/>
                  <a:pt x="4310" y="1098"/>
                </a:cubicBezTo>
                <a:cubicBezTo>
                  <a:pt x="4310" y="1080"/>
                  <a:pt x="4325" y="1065"/>
                  <a:pt x="4343" y="1065"/>
                </a:cubicBezTo>
                <a:cubicBezTo>
                  <a:pt x="4361" y="1065"/>
                  <a:pt x="4375" y="1080"/>
                  <a:pt x="4375" y="1098"/>
                </a:cubicBezTo>
                <a:cubicBezTo>
                  <a:pt x="4375" y="1117"/>
                  <a:pt x="4361" y="1131"/>
                  <a:pt x="4343" y="1131"/>
                </a:cubicBezTo>
                <a:close/>
                <a:moveTo>
                  <a:pt x="4343" y="1058"/>
                </a:moveTo>
                <a:cubicBezTo>
                  <a:pt x="4324" y="1058"/>
                  <a:pt x="4309" y="1042"/>
                  <a:pt x="4309" y="1023"/>
                </a:cubicBezTo>
                <a:cubicBezTo>
                  <a:pt x="4309" y="1004"/>
                  <a:pt x="4324" y="989"/>
                  <a:pt x="4343" y="989"/>
                </a:cubicBezTo>
                <a:cubicBezTo>
                  <a:pt x="4361" y="989"/>
                  <a:pt x="4377" y="1004"/>
                  <a:pt x="4377" y="1023"/>
                </a:cubicBezTo>
                <a:cubicBezTo>
                  <a:pt x="4377" y="1042"/>
                  <a:pt x="4361" y="1058"/>
                  <a:pt x="4343" y="1058"/>
                </a:cubicBezTo>
                <a:close/>
                <a:moveTo>
                  <a:pt x="4343" y="984"/>
                </a:moveTo>
                <a:cubicBezTo>
                  <a:pt x="4323" y="984"/>
                  <a:pt x="4308" y="968"/>
                  <a:pt x="4308" y="948"/>
                </a:cubicBezTo>
                <a:cubicBezTo>
                  <a:pt x="4308" y="929"/>
                  <a:pt x="4323" y="913"/>
                  <a:pt x="4343" y="913"/>
                </a:cubicBezTo>
                <a:cubicBezTo>
                  <a:pt x="4362" y="913"/>
                  <a:pt x="4377" y="929"/>
                  <a:pt x="4377" y="948"/>
                </a:cubicBezTo>
                <a:cubicBezTo>
                  <a:pt x="4377" y="968"/>
                  <a:pt x="4362" y="984"/>
                  <a:pt x="4343" y="984"/>
                </a:cubicBezTo>
                <a:close/>
                <a:moveTo>
                  <a:pt x="4343" y="910"/>
                </a:moveTo>
                <a:cubicBezTo>
                  <a:pt x="4323" y="910"/>
                  <a:pt x="4307" y="893"/>
                  <a:pt x="4307" y="873"/>
                </a:cubicBezTo>
                <a:cubicBezTo>
                  <a:pt x="4307" y="853"/>
                  <a:pt x="4323" y="837"/>
                  <a:pt x="4343" y="837"/>
                </a:cubicBezTo>
                <a:cubicBezTo>
                  <a:pt x="4363" y="837"/>
                  <a:pt x="4379" y="853"/>
                  <a:pt x="4379" y="873"/>
                </a:cubicBezTo>
                <a:cubicBezTo>
                  <a:pt x="4379" y="893"/>
                  <a:pt x="4363" y="910"/>
                  <a:pt x="4343" y="910"/>
                </a:cubicBezTo>
                <a:close/>
                <a:moveTo>
                  <a:pt x="4417" y="2455"/>
                </a:moveTo>
                <a:cubicBezTo>
                  <a:pt x="4413" y="2455"/>
                  <a:pt x="4410" y="2452"/>
                  <a:pt x="4410" y="2448"/>
                </a:cubicBezTo>
                <a:cubicBezTo>
                  <a:pt x="4410" y="2444"/>
                  <a:pt x="4413" y="2441"/>
                  <a:pt x="4417" y="2441"/>
                </a:cubicBezTo>
                <a:cubicBezTo>
                  <a:pt x="4420" y="2441"/>
                  <a:pt x="4424" y="2444"/>
                  <a:pt x="4424" y="2448"/>
                </a:cubicBezTo>
                <a:cubicBezTo>
                  <a:pt x="4424" y="2452"/>
                  <a:pt x="4420" y="2455"/>
                  <a:pt x="4417" y="2455"/>
                </a:cubicBezTo>
                <a:close/>
                <a:moveTo>
                  <a:pt x="4417" y="2382"/>
                </a:moveTo>
                <a:cubicBezTo>
                  <a:pt x="4412" y="2382"/>
                  <a:pt x="4408" y="2378"/>
                  <a:pt x="4408" y="2373"/>
                </a:cubicBezTo>
                <a:cubicBezTo>
                  <a:pt x="4408" y="2368"/>
                  <a:pt x="4412" y="2364"/>
                  <a:pt x="4417" y="2364"/>
                </a:cubicBezTo>
                <a:cubicBezTo>
                  <a:pt x="4421" y="2364"/>
                  <a:pt x="4425" y="2368"/>
                  <a:pt x="4425" y="2373"/>
                </a:cubicBezTo>
                <a:cubicBezTo>
                  <a:pt x="4425" y="2378"/>
                  <a:pt x="4421" y="2382"/>
                  <a:pt x="4417" y="2382"/>
                </a:cubicBezTo>
                <a:close/>
                <a:moveTo>
                  <a:pt x="4417" y="2309"/>
                </a:moveTo>
                <a:cubicBezTo>
                  <a:pt x="4411" y="2309"/>
                  <a:pt x="4406" y="2304"/>
                  <a:pt x="4406" y="2298"/>
                </a:cubicBezTo>
                <a:cubicBezTo>
                  <a:pt x="4406" y="2292"/>
                  <a:pt x="4411" y="2287"/>
                  <a:pt x="4417" y="2287"/>
                </a:cubicBezTo>
                <a:cubicBezTo>
                  <a:pt x="4422" y="2287"/>
                  <a:pt x="4427" y="2292"/>
                  <a:pt x="4427" y="2298"/>
                </a:cubicBezTo>
                <a:cubicBezTo>
                  <a:pt x="4427" y="2304"/>
                  <a:pt x="4422" y="2309"/>
                  <a:pt x="4417" y="2309"/>
                </a:cubicBezTo>
                <a:close/>
                <a:moveTo>
                  <a:pt x="4417" y="2235"/>
                </a:moveTo>
                <a:cubicBezTo>
                  <a:pt x="4410" y="2235"/>
                  <a:pt x="4405" y="2229"/>
                  <a:pt x="4405" y="2223"/>
                </a:cubicBezTo>
                <a:cubicBezTo>
                  <a:pt x="4405" y="2216"/>
                  <a:pt x="4410" y="2210"/>
                  <a:pt x="4417" y="2210"/>
                </a:cubicBezTo>
                <a:cubicBezTo>
                  <a:pt x="4423" y="2210"/>
                  <a:pt x="4429" y="2216"/>
                  <a:pt x="4429" y="2223"/>
                </a:cubicBezTo>
                <a:cubicBezTo>
                  <a:pt x="4429" y="2229"/>
                  <a:pt x="4423" y="2235"/>
                  <a:pt x="4417" y="2235"/>
                </a:cubicBezTo>
                <a:close/>
                <a:moveTo>
                  <a:pt x="4417" y="2162"/>
                </a:moveTo>
                <a:cubicBezTo>
                  <a:pt x="4409" y="2162"/>
                  <a:pt x="4403" y="2156"/>
                  <a:pt x="4403" y="2148"/>
                </a:cubicBezTo>
                <a:cubicBezTo>
                  <a:pt x="4403" y="2140"/>
                  <a:pt x="4409" y="2134"/>
                  <a:pt x="4417" y="2134"/>
                </a:cubicBezTo>
                <a:cubicBezTo>
                  <a:pt x="4424" y="2134"/>
                  <a:pt x="4430" y="2140"/>
                  <a:pt x="4430" y="2148"/>
                </a:cubicBezTo>
                <a:cubicBezTo>
                  <a:pt x="4430" y="2156"/>
                  <a:pt x="4424" y="2162"/>
                  <a:pt x="4417" y="2162"/>
                </a:cubicBezTo>
                <a:close/>
                <a:moveTo>
                  <a:pt x="4417" y="2088"/>
                </a:moveTo>
                <a:cubicBezTo>
                  <a:pt x="4408" y="2088"/>
                  <a:pt x="4401" y="2081"/>
                  <a:pt x="4401" y="2073"/>
                </a:cubicBezTo>
                <a:cubicBezTo>
                  <a:pt x="4401" y="2064"/>
                  <a:pt x="4408" y="2057"/>
                  <a:pt x="4417" y="2057"/>
                </a:cubicBezTo>
                <a:cubicBezTo>
                  <a:pt x="4425" y="2057"/>
                  <a:pt x="4432" y="2064"/>
                  <a:pt x="4432" y="2073"/>
                </a:cubicBezTo>
                <a:cubicBezTo>
                  <a:pt x="4432" y="2081"/>
                  <a:pt x="4425" y="2088"/>
                  <a:pt x="4417" y="2088"/>
                </a:cubicBezTo>
                <a:close/>
                <a:moveTo>
                  <a:pt x="4417" y="2015"/>
                </a:moveTo>
                <a:cubicBezTo>
                  <a:pt x="4407" y="2015"/>
                  <a:pt x="4400" y="2007"/>
                  <a:pt x="4400" y="1998"/>
                </a:cubicBezTo>
                <a:cubicBezTo>
                  <a:pt x="4400" y="1988"/>
                  <a:pt x="4407" y="1981"/>
                  <a:pt x="4417" y="1981"/>
                </a:cubicBezTo>
                <a:cubicBezTo>
                  <a:pt x="4426" y="1981"/>
                  <a:pt x="4433" y="1988"/>
                  <a:pt x="4433" y="1998"/>
                </a:cubicBezTo>
                <a:cubicBezTo>
                  <a:pt x="4433" y="2007"/>
                  <a:pt x="4426" y="2015"/>
                  <a:pt x="4417" y="2015"/>
                </a:cubicBezTo>
                <a:close/>
                <a:moveTo>
                  <a:pt x="4417" y="1941"/>
                </a:moveTo>
                <a:cubicBezTo>
                  <a:pt x="4406" y="1941"/>
                  <a:pt x="4398" y="1933"/>
                  <a:pt x="4398" y="1923"/>
                </a:cubicBezTo>
                <a:cubicBezTo>
                  <a:pt x="4398" y="1913"/>
                  <a:pt x="4406" y="1904"/>
                  <a:pt x="4417" y="1904"/>
                </a:cubicBezTo>
                <a:cubicBezTo>
                  <a:pt x="4427" y="1904"/>
                  <a:pt x="4435" y="1913"/>
                  <a:pt x="4435" y="1923"/>
                </a:cubicBezTo>
                <a:cubicBezTo>
                  <a:pt x="4435" y="1933"/>
                  <a:pt x="4427" y="1941"/>
                  <a:pt x="4417" y="1941"/>
                </a:cubicBezTo>
                <a:close/>
                <a:moveTo>
                  <a:pt x="4417" y="1868"/>
                </a:moveTo>
                <a:cubicBezTo>
                  <a:pt x="4406" y="1868"/>
                  <a:pt x="4397" y="1859"/>
                  <a:pt x="4397" y="1848"/>
                </a:cubicBezTo>
                <a:cubicBezTo>
                  <a:pt x="4397" y="1837"/>
                  <a:pt x="4406" y="1828"/>
                  <a:pt x="4417" y="1828"/>
                </a:cubicBezTo>
                <a:cubicBezTo>
                  <a:pt x="4428" y="1828"/>
                  <a:pt x="4436" y="1837"/>
                  <a:pt x="4436" y="1848"/>
                </a:cubicBezTo>
                <a:cubicBezTo>
                  <a:pt x="4436" y="1859"/>
                  <a:pt x="4428" y="1868"/>
                  <a:pt x="4417" y="1868"/>
                </a:cubicBezTo>
                <a:close/>
                <a:moveTo>
                  <a:pt x="4417" y="1794"/>
                </a:moveTo>
                <a:cubicBezTo>
                  <a:pt x="4405" y="1794"/>
                  <a:pt x="4395" y="1785"/>
                  <a:pt x="4395" y="1773"/>
                </a:cubicBezTo>
                <a:cubicBezTo>
                  <a:pt x="4395" y="1761"/>
                  <a:pt x="4405" y="1751"/>
                  <a:pt x="4417" y="1751"/>
                </a:cubicBezTo>
                <a:cubicBezTo>
                  <a:pt x="4428" y="1751"/>
                  <a:pt x="4438" y="1761"/>
                  <a:pt x="4438" y="1773"/>
                </a:cubicBezTo>
                <a:cubicBezTo>
                  <a:pt x="4438" y="1785"/>
                  <a:pt x="4428" y="1794"/>
                  <a:pt x="4417" y="1794"/>
                </a:cubicBezTo>
                <a:close/>
                <a:moveTo>
                  <a:pt x="4417" y="1721"/>
                </a:moveTo>
                <a:cubicBezTo>
                  <a:pt x="4404" y="1721"/>
                  <a:pt x="4394" y="1711"/>
                  <a:pt x="4394" y="1698"/>
                </a:cubicBezTo>
                <a:cubicBezTo>
                  <a:pt x="4394" y="1685"/>
                  <a:pt x="4404" y="1675"/>
                  <a:pt x="4417" y="1675"/>
                </a:cubicBezTo>
                <a:cubicBezTo>
                  <a:pt x="4429" y="1675"/>
                  <a:pt x="4439" y="1685"/>
                  <a:pt x="4439" y="1698"/>
                </a:cubicBezTo>
                <a:cubicBezTo>
                  <a:pt x="4439" y="1711"/>
                  <a:pt x="4429" y="1721"/>
                  <a:pt x="4417" y="1721"/>
                </a:cubicBezTo>
                <a:close/>
                <a:moveTo>
                  <a:pt x="4417" y="1647"/>
                </a:moveTo>
                <a:cubicBezTo>
                  <a:pt x="4403" y="1647"/>
                  <a:pt x="4393" y="1636"/>
                  <a:pt x="4393" y="1623"/>
                </a:cubicBezTo>
                <a:cubicBezTo>
                  <a:pt x="4393" y="1610"/>
                  <a:pt x="4403" y="1599"/>
                  <a:pt x="4417" y="1599"/>
                </a:cubicBezTo>
                <a:cubicBezTo>
                  <a:pt x="4430" y="1599"/>
                  <a:pt x="4440" y="1610"/>
                  <a:pt x="4440" y="1623"/>
                </a:cubicBezTo>
                <a:cubicBezTo>
                  <a:pt x="4440" y="1636"/>
                  <a:pt x="4430" y="1647"/>
                  <a:pt x="4417" y="1647"/>
                </a:cubicBezTo>
                <a:close/>
                <a:moveTo>
                  <a:pt x="4417" y="1574"/>
                </a:moveTo>
                <a:cubicBezTo>
                  <a:pt x="4403" y="1574"/>
                  <a:pt x="4391" y="1562"/>
                  <a:pt x="4391" y="1548"/>
                </a:cubicBezTo>
                <a:cubicBezTo>
                  <a:pt x="4391" y="1534"/>
                  <a:pt x="4403" y="1523"/>
                  <a:pt x="4417" y="1523"/>
                </a:cubicBezTo>
                <a:cubicBezTo>
                  <a:pt x="4431" y="1523"/>
                  <a:pt x="4442" y="1534"/>
                  <a:pt x="4442" y="1548"/>
                </a:cubicBezTo>
                <a:cubicBezTo>
                  <a:pt x="4442" y="1562"/>
                  <a:pt x="4431" y="1574"/>
                  <a:pt x="4417" y="1574"/>
                </a:cubicBezTo>
                <a:close/>
                <a:moveTo>
                  <a:pt x="4417" y="1500"/>
                </a:moveTo>
                <a:cubicBezTo>
                  <a:pt x="4402" y="1500"/>
                  <a:pt x="4390" y="1488"/>
                  <a:pt x="4390" y="1473"/>
                </a:cubicBezTo>
                <a:cubicBezTo>
                  <a:pt x="4390" y="1458"/>
                  <a:pt x="4402" y="1446"/>
                  <a:pt x="4417" y="1446"/>
                </a:cubicBezTo>
                <a:cubicBezTo>
                  <a:pt x="4431" y="1446"/>
                  <a:pt x="4443" y="1458"/>
                  <a:pt x="4443" y="1473"/>
                </a:cubicBezTo>
                <a:cubicBezTo>
                  <a:pt x="4443" y="1488"/>
                  <a:pt x="4431" y="1500"/>
                  <a:pt x="4417" y="1500"/>
                </a:cubicBezTo>
                <a:close/>
                <a:moveTo>
                  <a:pt x="4417" y="1426"/>
                </a:moveTo>
                <a:cubicBezTo>
                  <a:pt x="4401" y="1426"/>
                  <a:pt x="4389" y="1414"/>
                  <a:pt x="4389" y="1398"/>
                </a:cubicBezTo>
                <a:cubicBezTo>
                  <a:pt x="4389" y="1382"/>
                  <a:pt x="4401" y="1370"/>
                  <a:pt x="4417" y="1370"/>
                </a:cubicBezTo>
                <a:cubicBezTo>
                  <a:pt x="4432" y="1370"/>
                  <a:pt x="4444" y="1382"/>
                  <a:pt x="4444" y="1398"/>
                </a:cubicBezTo>
                <a:cubicBezTo>
                  <a:pt x="4444" y="1414"/>
                  <a:pt x="4432" y="1426"/>
                  <a:pt x="4417" y="1426"/>
                </a:cubicBezTo>
                <a:close/>
                <a:moveTo>
                  <a:pt x="4417" y="1353"/>
                </a:moveTo>
                <a:cubicBezTo>
                  <a:pt x="4400" y="1353"/>
                  <a:pt x="4387" y="1339"/>
                  <a:pt x="4387" y="1323"/>
                </a:cubicBezTo>
                <a:cubicBezTo>
                  <a:pt x="4387" y="1307"/>
                  <a:pt x="4400" y="1294"/>
                  <a:pt x="4417" y="1294"/>
                </a:cubicBezTo>
                <a:cubicBezTo>
                  <a:pt x="4433" y="1294"/>
                  <a:pt x="4446" y="1307"/>
                  <a:pt x="4446" y="1323"/>
                </a:cubicBezTo>
                <a:cubicBezTo>
                  <a:pt x="4446" y="1339"/>
                  <a:pt x="4433" y="1353"/>
                  <a:pt x="4417" y="1353"/>
                </a:cubicBezTo>
                <a:close/>
                <a:moveTo>
                  <a:pt x="4417" y="1279"/>
                </a:moveTo>
                <a:cubicBezTo>
                  <a:pt x="4400" y="1279"/>
                  <a:pt x="4386" y="1265"/>
                  <a:pt x="4386" y="1248"/>
                </a:cubicBezTo>
                <a:cubicBezTo>
                  <a:pt x="4386" y="1231"/>
                  <a:pt x="4400" y="1217"/>
                  <a:pt x="4417" y="1217"/>
                </a:cubicBezTo>
                <a:cubicBezTo>
                  <a:pt x="4433" y="1217"/>
                  <a:pt x="4447" y="1231"/>
                  <a:pt x="4447" y="1248"/>
                </a:cubicBezTo>
                <a:cubicBezTo>
                  <a:pt x="4447" y="1265"/>
                  <a:pt x="4433" y="1279"/>
                  <a:pt x="4417" y="1279"/>
                </a:cubicBezTo>
                <a:close/>
                <a:moveTo>
                  <a:pt x="4417" y="1205"/>
                </a:moveTo>
                <a:cubicBezTo>
                  <a:pt x="4399" y="1205"/>
                  <a:pt x="4385" y="1191"/>
                  <a:pt x="4385" y="1173"/>
                </a:cubicBezTo>
                <a:cubicBezTo>
                  <a:pt x="4385" y="1156"/>
                  <a:pt x="4399" y="1141"/>
                  <a:pt x="4417" y="1141"/>
                </a:cubicBezTo>
                <a:cubicBezTo>
                  <a:pt x="4434" y="1141"/>
                  <a:pt x="4448" y="1156"/>
                  <a:pt x="4448" y="1173"/>
                </a:cubicBezTo>
                <a:cubicBezTo>
                  <a:pt x="4448" y="1191"/>
                  <a:pt x="4434" y="1205"/>
                  <a:pt x="4417" y="1205"/>
                </a:cubicBezTo>
                <a:close/>
                <a:moveTo>
                  <a:pt x="4417" y="1131"/>
                </a:moveTo>
                <a:cubicBezTo>
                  <a:pt x="4399" y="1131"/>
                  <a:pt x="4384" y="1117"/>
                  <a:pt x="4384" y="1098"/>
                </a:cubicBezTo>
                <a:cubicBezTo>
                  <a:pt x="4384" y="1080"/>
                  <a:pt x="4399" y="1065"/>
                  <a:pt x="4417" y="1065"/>
                </a:cubicBezTo>
                <a:cubicBezTo>
                  <a:pt x="4435" y="1065"/>
                  <a:pt x="4449" y="1080"/>
                  <a:pt x="4449" y="1098"/>
                </a:cubicBezTo>
                <a:cubicBezTo>
                  <a:pt x="4449" y="1117"/>
                  <a:pt x="4435" y="1131"/>
                  <a:pt x="4417" y="1131"/>
                </a:cubicBezTo>
                <a:close/>
                <a:moveTo>
                  <a:pt x="4417" y="1058"/>
                </a:moveTo>
                <a:cubicBezTo>
                  <a:pt x="4398" y="1058"/>
                  <a:pt x="4383" y="1042"/>
                  <a:pt x="4383" y="1023"/>
                </a:cubicBezTo>
                <a:cubicBezTo>
                  <a:pt x="4383" y="1004"/>
                  <a:pt x="4398" y="989"/>
                  <a:pt x="4417" y="989"/>
                </a:cubicBezTo>
                <a:cubicBezTo>
                  <a:pt x="4435" y="989"/>
                  <a:pt x="4450" y="1004"/>
                  <a:pt x="4450" y="1023"/>
                </a:cubicBezTo>
                <a:cubicBezTo>
                  <a:pt x="4450" y="1042"/>
                  <a:pt x="4435" y="1058"/>
                  <a:pt x="4417" y="1058"/>
                </a:cubicBezTo>
                <a:close/>
                <a:moveTo>
                  <a:pt x="4417" y="984"/>
                </a:moveTo>
                <a:cubicBezTo>
                  <a:pt x="4397" y="984"/>
                  <a:pt x="4382" y="968"/>
                  <a:pt x="4382" y="948"/>
                </a:cubicBezTo>
                <a:cubicBezTo>
                  <a:pt x="4382" y="929"/>
                  <a:pt x="4397" y="913"/>
                  <a:pt x="4417" y="913"/>
                </a:cubicBezTo>
                <a:cubicBezTo>
                  <a:pt x="4436" y="913"/>
                  <a:pt x="4451" y="929"/>
                  <a:pt x="4451" y="948"/>
                </a:cubicBezTo>
                <a:cubicBezTo>
                  <a:pt x="4451" y="968"/>
                  <a:pt x="4436" y="984"/>
                  <a:pt x="4417" y="984"/>
                </a:cubicBezTo>
                <a:close/>
                <a:moveTo>
                  <a:pt x="4417" y="910"/>
                </a:moveTo>
                <a:cubicBezTo>
                  <a:pt x="4397" y="910"/>
                  <a:pt x="4381" y="893"/>
                  <a:pt x="4381" y="873"/>
                </a:cubicBezTo>
                <a:cubicBezTo>
                  <a:pt x="4381" y="853"/>
                  <a:pt x="4397" y="837"/>
                  <a:pt x="4417" y="837"/>
                </a:cubicBezTo>
                <a:cubicBezTo>
                  <a:pt x="4436" y="837"/>
                  <a:pt x="4452" y="853"/>
                  <a:pt x="4452" y="873"/>
                </a:cubicBezTo>
                <a:cubicBezTo>
                  <a:pt x="4452" y="893"/>
                  <a:pt x="4436" y="910"/>
                  <a:pt x="4417" y="910"/>
                </a:cubicBezTo>
                <a:close/>
                <a:moveTo>
                  <a:pt x="2231" y="549"/>
                </a:moveTo>
                <a:cubicBezTo>
                  <a:pt x="2233" y="552"/>
                  <a:pt x="2236" y="555"/>
                  <a:pt x="2237" y="559"/>
                </a:cubicBezTo>
                <a:cubicBezTo>
                  <a:pt x="2238" y="557"/>
                  <a:pt x="2239" y="554"/>
                  <a:pt x="2241" y="551"/>
                </a:cubicBezTo>
                <a:cubicBezTo>
                  <a:pt x="2243" y="554"/>
                  <a:pt x="2244" y="557"/>
                  <a:pt x="2245" y="559"/>
                </a:cubicBezTo>
                <a:cubicBezTo>
                  <a:pt x="2246" y="555"/>
                  <a:pt x="2249" y="552"/>
                  <a:pt x="2251" y="549"/>
                </a:cubicBezTo>
                <a:cubicBezTo>
                  <a:pt x="2251" y="540"/>
                  <a:pt x="2251" y="540"/>
                  <a:pt x="2251" y="540"/>
                </a:cubicBezTo>
                <a:cubicBezTo>
                  <a:pt x="2253" y="539"/>
                  <a:pt x="2256" y="538"/>
                  <a:pt x="2258" y="537"/>
                </a:cubicBezTo>
                <a:cubicBezTo>
                  <a:pt x="2256" y="536"/>
                  <a:pt x="2253" y="534"/>
                  <a:pt x="2251" y="533"/>
                </a:cubicBezTo>
                <a:cubicBezTo>
                  <a:pt x="2251" y="525"/>
                  <a:pt x="2251" y="525"/>
                  <a:pt x="2251" y="525"/>
                </a:cubicBezTo>
                <a:cubicBezTo>
                  <a:pt x="2249" y="522"/>
                  <a:pt x="2247" y="519"/>
                  <a:pt x="2245" y="516"/>
                </a:cubicBezTo>
                <a:cubicBezTo>
                  <a:pt x="2244" y="518"/>
                  <a:pt x="2243" y="520"/>
                  <a:pt x="2241" y="523"/>
                </a:cubicBezTo>
                <a:cubicBezTo>
                  <a:pt x="2239" y="520"/>
                  <a:pt x="2238" y="518"/>
                  <a:pt x="2237" y="516"/>
                </a:cubicBezTo>
                <a:cubicBezTo>
                  <a:pt x="2235" y="519"/>
                  <a:pt x="2233" y="522"/>
                  <a:pt x="2231" y="525"/>
                </a:cubicBezTo>
                <a:cubicBezTo>
                  <a:pt x="2231" y="533"/>
                  <a:pt x="2231" y="533"/>
                  <a:pt x="2231" y="533"/>
                </a:cubicBezTo>
                <a:cubicBezTo>
                  <a:pt x="2229" y="534"/>
                  <a:pt x="2226" y="536"/>
                  <a:pt x="2224" y="537"/>
                </a:cubicBezTo>
                <a:cubicBezTo>
                  <a:pt x="2226" y="538"/>
                  <a:pt x="2229" y="539"/>
                  <a:pt x="2231" y="540"/>
                </a:cubicBezTo>
                <a:lnTo>
                  <a:pt x="2231" y="549"/>
                </a:lnTo>
                <a:close/>
                <a:moveTo>
                  <a:pt x="2231" y="702"/>
                </a:moveTo>
                <a:cubicBezTo>
                  <a:pt x="2234" y="707"/>
                  <a:pt x="2236" y="712"/>
                  <a:pt x="2237" y="719"/>
                </a:cubicBezTo>
                <a:cubicBezTo>
                  <a:pt x="2238" y="714"/>
                  <a:pt x="2239" y="710"/>
                  <a:pt x="2241" y="706"/>
                </a:cubicBezTo>
                <a:cubicBezTo>
                  <a:pt x="2243" y="710"/>
                  <a:pt x="2244" y="714"/>
                  <a:pt x="2245" y="719"/>
                </a:cubicBezTo>
                <a:cubicBezTo>
                  <a:pt x="2246" y="712"/>
                  <a:pt x="2248" y="707"/>
                  <a:pt x="2251" y="702"/>
                </a:cubicBezTo>
                <a:cubicBezTo>
                  <a:pt x="2251" y="693"/>
                  <a:pt x="2251" y="693"/>
                  <a:pt x="2251" y="693"/>
                </a:cubicBezTo>
                <a:cubicBezTo>
                  <a:pt x="2256" y="690"/>
                  <a:pt x="2261" y="688"/>
                  <a:pt x="2267" y="686"/>
                </a:cubicBezTo>
                <a:cubicBezTo>
                  <a:pt x="2261" y="685"/>
                  <a:pt x="2256" y="683"/>
                  <a:pt x="2251" y="680"/>
                </a:cubicBezTo>
                <a:cubicBezTo>
                  <a:pt x="2251" y="671"/>
                  <a:pt x="2251" y="671"/>
                  <a:pt x="2251" y="671"/>
                </a:cubicBezTo>
                <a:cubicBezTo>
                  <a:pt x="2248" y="668"/>
                  <a:pt x="2246" y="663"/>
                  <a:pt x="2245" y="658"/>
                </a:cubicBezTo>
                <a:cubicBezTo>
                  <a:pt x="2244" y="662"/>
                  <a:pt x="2243" y="665"/>
                  <a:pt x="2241" y="668"/>
                </a:cubicBezTo>
                <a:cubicBezTo>
                  <a:pt x="2239" y="665"/>
                  <a:pt x="2238" y="662"/>
                  <a:pt x="2237" y="658"/>
                </a:cubicBezTo>
                <a:cubicBezTo>
                  <a:pt x="2236" y="663"/>
                  <a:pt x="2234" y="668"/>
                  <a:pt x="2231" y="672"/>
                </a:cubicBezTo>
                <a:cubicBezTo>
                  <a:pt x="2231" y="680"/>
                  <a:pt x="2231" y="680"/>
                  <a:pt x="2231" y="680"/>
                </a:cubicBezTo>
                <a:cubicBezTo>
                  <a:pt x="2226" y="683"/>
                  <a:pt x="2221" y="685"/>
                  <a:pt x="2215" y="686"/>
                </a:cubicBezTo>
                <a:cubicBezTo>
                  <a:pt x="2221" y="688"/>
                  <a:pt x="2226" y="690"/>
                  <a:pt x="2231" y="693"/>
                </a:cubicBezTo>
                <a:lnTo>
                  <a:pt x="2231" y="702"/>
                </a:lnTo>
                <a:close/>
                <a:moveTo>
                  <a:pt x="2231" y="625"/>
                </a:moveTo>
                <a:cubicBezTo>
                  <a:pt x="2234" y="629"/>
                  <a:pt x="2236" y="634"/>
                  <a:pt x="2237" y="638"/>
                </a:cubicBezTo>
                <a:cubicBezTo>
                  <a:pt x="2238" y="635"/>
                  <a:pt x="2239" y="632"/>
                  <a:pt x="2241" y="629"/>
                </a:cubicBezTo>
                <a:cubicBezTo>
                  <a:pt x="2243" y="632"/>
                  <a:pt x="2244" y="635"/>
                  <a:pt x="2245" y="638"/>
                </a:cubicBezTo>
                <a:cubicBezTo>
                  <a:pt x="2246" y="634"/>
                  <a:pt x="2248" y="629"/>
                  <a:pt x="2251" y="625"/>
                </a:cubicBezTo>
                <a:cubicBezTo>
                  <a:pt x="2251" y="617"/>
                  <a:pt x="2251" y="617"/>
                  <a:pt x="2251" y="617"/>
                </a:cubicBezTo>
                <a:cubicBezTo>
                  <a:pt x="2254" y="615"/>
                  <a:pt x="2258" y="613"/>
                  <a:pt x="2262" y="611"/>
                </a:cubicBezTo>
                <a:cubicBezTo>
                  <a:pt x="2258" y="610"/>
                  <a:pt x="2254" y="608"/>
                  <a:pt x="2251" y="606"/>
                </a:cubicBezTo>
                <a:cubicBezTo>
                  <a:pt x="2251" y="598"/>
                  <a:pt x="2251" y="598"/>
                  <a:pt x="2251" y="598"/>
                </a:cubicBezTo>
                <a:cubicBezTo>
                  <a:pt x="2249" y="595"/>
                  <a:pt x="2246" y="591"/>
                  <a:pt x="2245" y="588"/>
                </a:cubicBezTo>
                <a:cubicBezTo>
                  <a:pt x="2244" y="590"/>
                  <a:pt x="2243" y="593"/>
                  <a:pt x="2241" y="596"/>
                </a:cubicBezTo>
                <a:cubicBezTo>
                  <a:pt x="2239" y="593"/>
                  <a:pt x="2238" y="590"/>
                  <a:pt x="2237" y="588"/>
                </a:cubicBezTo>
                <a:cubicBezTo>
                  <a:pt x="2236" y="591"/>
                  <a:pt x="2233" y="595"/>
                  <a:pt x="2231" y="598"/>
                </a:cubicBezTo>
                <a:cubicBezTo>
                  <a:pt x="2231" y="606"/>
                  <a:pt x="2231" y="606"/>
                  <a:pt x="2231" y="606"/>
                </a:cubicBezTo>
                <a:cubicBezTo>
                  <a:pt x="2228" y="608"/>
                  <a:pt x="2224" y="610"/>
                  <a:pt x="2220" y="611"/>
                </a:cubicBezTo>
                <a:cubicBezTo>
                  <a:pt x="2224" y="613"/>
                  <a:pt x="2228" y="615"/>
                  <a:pt x="2231" y="617"/>
                </a:cubicBezTo>
                <a:lnTo>
                  <a:pt x="2231" y="625"/>
                </a:lnTo>
                <a:close/>
                <a:moveTo>
                  <a:pt x="2171" y="329"/>
                </a:moveTo>
                <a:cubicBezTo>
                  <a:pt x="2175" y="321"/>
                  <a:pt x="2181" y="315"/>
                  <a:pt x="2188" y="311"/>
                </a:cubicBezTo>
                <a:cubicBezTo>
                  <a:pt x="2181" y="308"/>
                  <a:pt x="2175" y="302"/>
                  <a:pt x="2171" y="295"/>
                </a:cubicBezTo>
                <a:cubicBezTo>
                  <a:pt x="2167" y="302"/>
                  <a:pt x="2161" y="308"/>
                  <a:pt x="2154" y="311"/>
                </a:cubicBezTo>
                <a:cubicBezTo>
                  <a:pt x="2162" y="315"/>
                  <a:pt x="2167" y="321"/>
                  <a:pt x="2171" y="329"/>
                </a:cubicBezTo>
                <a:close/>
                <a:moveTo>
                  <a:pt x="2097" y="100"/>
                </a:moveTo>
                <a:cubicBezTo>
                  <a:pt x="2101" y="95"/>
                  <a:pt x="2105" y="90"/>
                  <a:pt x="2110" y="87"/>
                </a:cubicBezTo>
                <a:cubicBezTo>
                  <a:pt x="2105" y="83"/>
                  <a:pt x="2101" y="79"/>
                  <a:pt x="2097" y="74"/>
                </a:cubicBezTo>
                <a:cubicBezTo>
                  <a:pt x="2094" y="79"/>
                  <a:pt x="2089" y="83"/>
                  <a:pt x="2084" y="87"/>
                </a:cubicBezTo>
                <a:cubicBezTo>
                  <a:pt x="2090" y="90"/>
                  <a:pt x="2094" y="95"/>
                  <a:pt x="2097" y="100"/>
                </a:cubicBezTo>
                <a:close/>
                <a:moveTo>
                  <a:pt x="2097" y="176"/>
                </a:moveTo>
                <a:cubicBezTo>
                  <a:pt x="2101" y="170"/>
                  <a:pt x="2106" y="165"/>
                  <a:pt x="2111" y="162"/>
                </a:cubicBezTo>
                <a:cubicBezTo>
                  <a:pt x="2106" y="158"/>
                  <a:pt x="2101" y="153"/>
                  <a:pt x="2097" y="147"/>
                </a:cubicBezTo>
                <a:cubicBezTo>
                  <a:pt x="2094" y="153"/>
                  <a:pt x="2089" y="158"/>
                  <a:pt x="2083" y="162"/>
                </a:cubicBezTo>
                <a:cubicBezTo>
                  <a:pt x="2089" y="165"/>
                  <a:pt x="2094" y="170"/>
                  <a:pt x="2097" y="176"/>
                </a:cubicBezTo>
                <a:close/>
                <a:moveTo>
                  <a:pt x="2097" y="24"/>
                </a:moveTo>
                <a:cubicBezTo>
                  <a:pt x="2100" y="19"/>
                  <a:pt x="2104" y="15"/>
                  <a:pt x="2109" y="12"/>
                </a:cubicBezTo>
                <a:cubicBezTo>
                  <a:pt x="2104" y="9"/>
                  <a:pt x="2100" y="5"/>
                  <a:pt x="2097" y="0"/>
                </a:cubicBezTo>
                <a:cubicBezTo>
                  <a:pt x="2094" y="5"/>
                  <a:pt x="2090" y="9"/>
                  <a:pt x="2086" y="12"/>
                </a:cubicBezTo>
                <a:cubicBezTo>
                  <a:pt x="2090" y="15"/>
                  <a:pt x="2094" y="19"/>
                  <a:pt x="2097" y="24"/>
                </a:cubicBezTo>
                <a:close/>
                <a:moveTo>
                  <a:pt x="2097" y="253"/>
                </a:moveTo>
                <a:cubicBezTo>
                  <a:pt x="2101" y="246"/>
                  <a:pt x="2106" y="241"/>
                  <a:pt x="2113" y="237"/>
                </a:cubicBezTo>
                <a:cubicBezTo>
                  <a:pt x="2106" y="233"/>
                  <a:pt x="2101" y="228"/>
                  <a:pt x="2097" y="221"/>
                </a:cubicBezTo>
                <a:cubicBezTo>
                  <a:pt x="2093" y="228"/>
                  <a:pt x="2088" y="233"/>
                  <a:pt x="2082" y="237"/>
                </a:cubicBezTo>
                <a:cubicBezTo>
                  <a:pt x="2088" y="241"/>
                  <a:pt x="2094" y="246"/>
                  <a:pt x="2097" y="253"/>
                </a:cubicBezTo>
                <a:close/>
                <a:moveTo>
                  <a:pt x="2171" y="481"/>
                </a:moveTo>
                <a:cubicBezTo>
                  <a:pt x="2175" y="473"/>
                  <a:pt x="2182" y="466"/>
                  <a:pt x="2191" y="461"/>
                </a:cubicBezTo>
                <a:cubicBezTo>
                  <a:pt x="2182" y="457"/>
                  <a:pt x="2175" y="450"/>
                  <a:pt x="2171" y="442"/>
                </a:cubicBezTo>
                <a:cubicBezTo>
                  <a:pt x="2167" y="450"/>
                  <a:pt x="2160" y="457"/>
                  <a:pt x="2152" y="461"/>
                </a:cubicBezTo>
                <a:cubicBezTo>
                  <a:pt x="2160" y="466"/>
                  <a:pt x="2167" y="473"/>
                  <a:pt x="2171" y="481"/>
                </a:cubicBezTo>
                <a:close/>
                <a:moveTo>
                  <a:pt x="2171" y="798"/>
                </a:moveTo>
                <a:cubicBezTo>
                  <a:pt x="2172" y="778"/>
                  <a:pt x="2186" y="763"/>
                  <a:pt x="2205" y="761"/>
                </a:cubicBezTo>
                <a:cubicBezTo>
                  <a:pt x="2187" y="760"/>
                  <a:pt x="2173" y="746"/>
                  <a:pt x="2171" y="728"/>
                </a:cubicBezTo>
                <a:cubicBezTo>
                  <a:pt x="2169" y="746"/>
                  <a:pt x="2155" y="760"/>
                  <a:pt x="2137" y="761"/>
                </a:cubicBezTo>
                <a:cubicBezTo>
                  <a:pt x="2156" y="763"/>
                  <a:pt x="2171" y="778"/>
                  <a:pt x="2171" y="798"/>
                </a:cubicBezTo>
                <a:close/>
                <a:moveTo>
                  <a:pt x="2171" y="638"/>
                </a:moveTo>
                <a:cubicBezTo>
                  <a:pt x="2175" y="626"/>
                  <a:pt x="2184" y="615"/>
                  <a:pt x="2196" y="611"/>
                </a:cubicBezTo>
                <a:cubicBezTo>
                  <a:pt x="2185" y="608"/>
                  <a:pt x="2175" y="599"/>
                  <a:pt x="2171" y="588"/>
                </a:cubicBezTo>
                <a:cubicBezTo>
                  <a:pt x="2167" y="599"/>
                  <a:pt x="2158" y="608"/>
                  <a:pt x="2146" y="611"/>
                </a:cubicBezTo>
                <a:cubicBezTo>
                  <a:pt x="2159" y="615"/>
                  <a:pt x="2168" y="626"/>
                  <a:pt x="2171" y="638"/>
                </a:cubicBezTo>
                <a:close/>
                <a:moveTo>
                  <a:pt x="2171" y="559"/>
                </a:moveTo>
                <a:cubicBezTo>
                  <a:pt x="2175" y="549"/>
                  <a:pt x="2182" y="541"/>
                  <a:pt x="2192" y="537"/>
                </a:cubicBezTo>
                <a:cubicBezTo>
                  <a:pt x="2183" y="533"/>
                  <a:pt x="2175" y="525"/>
                  <a:pt x="2171" y="516"/>
                </a:cubicBezTo>
                <a:cubicBezTo>
                  <a:pt x="2167" y="525"/>
                  <a:pt x="2160" y="533"/>
                  <a:pt x="2150" y="537"/>
                </a:cubicBezTo>
                <a:cubicBezTo>
                  <a:pt x="2160" y="541"/>
                  <a:pt x="2167" y="549"/>
                  <a:pt x="2171" y="559"/>
                </a:cubicBezTo>
                <a:close/>
                <a:moveTo>
                  <a:pt x="2171" y="718"/>
                </a:moveTo>
                <a:cubicBezTo>
                  <a:pt x="2173" y="702"/>
                  <a:pt x="2185" y="690"/>
                  <a:pt x="2201" y="686"/>
                </a:cubicBezTo>
                <a:cubicBezTo>
                  <a:pt x="2186" y="684"/>
                  <a:pt x="2175" y="673"/>
                  <a:pt x="2171" y="658"/>
                </a:cubicBezTo>
                <a:cubicBezTo>
                  <a:pt x="2167" y="673"/>
                  <a:pt x="2156" y="684"/>
                  <a:pt x="2141" y="686"/>
                </a:cubicBezTo>
                <a:cubicBezTo>
                  <a:pt x="2157" y="690"/>
                  <a:pt x="2169" y="702"/>
                  <a:pt x="2171" y="718"/>
                </a:cubicBezTo>
                <a:close/>
                <a:moveTo>
                  <a:pt x="1876" y="798"/>
                </a:moveTo>
                <a:cubicBezTo>
                  <a:pt x="1876" y="778"/>
                  <a:pt x="1891" y="763"/>
                  <a:pt x="1910" y="761"/>
                </a:cubicBezTo>
                <a:cubicBezTo>
                  <a:pt x="1892" y="760"/>
                  <a:pt x="1878" y="746"/>
                  <a:pt x="1876" y="728"/>
                </a:cubicBezTo>
                <a:cubicBezTo>
                  <a:pt x="1873" y="746"/>
                  <a:pt x="1859" y="760"/>
                  <a:pt x="1841" y="761"/>
                </a:cubicBezTo>
                <a:cubicBezTo>
                  <a:pt x="1860" y="763"/>
                  <a:pt x="1875" y="778"/>
                  <a:pt x="1876" y="798"/>
                </a:cubicBezTo>
                <a:close/>
                <a:moveTo>
                  <a:pt x="1802" y="638"/>
                </a:moveTo>
                <a:cubicBezTo>
                  <a:pt x="1805" y="626"/>
                  <a:pt x="1814" y="615"/>
                  <a:pt x="1827" y="611"/>
                </a:cubicBezTo>
                <a:cubicBezTo>
                  <a:pt x="1815" y="608"/>
                  <a:pt x="1806" y="599"/>
                  <a:pt x="1802" y="588"/>
                </a:cubicBezTo>
                <a:cubicBezTo>
                  <a:pt x="1797" y="599"/>
                  <a:pt x="1788" y="608"/>
                  <a:pt x="1777" y="611"/>
                </a:cubicBezTo>
                <a:cubicBezTo>
                  <a:pt x="1789" y="615"/>
                  <a:pt x="1798" y="626"/>
                  <a:pt x="1802" y="638"/>
                </a:cubicBezTo>
                <a:close/>
                <a:moveTo>
                  <a:pt x="1802" y="718"/>
                </a:moveTo>
                <a:cubicBezTo>
                  <a:pt x="1804" y="702"/>
                  <a:pt x="1816" y="690"/>
                  <a:pt x="1831" y="686"/>
                </a:cubicBezTo>
                <a:cubicBezTo>
                  <a:pt x="1817" y="684"/>
                  <a:pt x="1805" y="673"/>
                  <a:pt x="1802" y="658"/>
                </a:cubicBezTo>
                <a:cubicBezTo>
                  <a:pt x="1798" y="673"/>
                  <a:pt x="1787" y="684"/>
                  <a:pt x="1772" y="686"/>
                </a:cubicBezTo>
                <a:cubicBezTo>
                  <a:pt x="1788" y="690"/>
                  <a:pt x="1800" y="702"/>
                  <a:pt x="1802" y="718"/>
                </a:cubicBezTo>
                <a:close/>
                <a:moveTo>
                  <a:pt x="1728" y="176"/>
                </a:moveTo>
                <a:cubicBezTo>
                  <a:pt x="1731" y="170"/>
                  <a:pt x="1736" y="165"/>
                  <a:pt x="1742" y="162"/>
                </a:cubicBezTo>
                <a:cubicBezTo>
                  <a:pt x="1736" y="158"/>
                  <a:pt x="1731" y="153"/>
                  <a:pt x="1728" y="147"/>
                </a:cubicBezTo>
                <a:cubicBezTo>
                  <a:pt x="1724" y="153"/>
                  <a:pt x="1719" y="158"/>
                  <a:pt x="1714" y="162"/>
                </a:cubicBezTo>
                <a:cubicBezTo>
                  <a:pt x="1719" y="165"/>
                  <a:pt x="1724" y="170"/>
                  <a:pt x="1728" y="176"/>
                </a:cubicBezTo>
                <a:close/>
                <a:moveTo>
                  <a:pt x="1728" y="100"/>
                </a:moveTo>
                <a:cubicBezTo>
                  <a:pt x="1731" y="95"/>
                  <a:pt x="1735" y="90"/>
                  <a:pt x="1741" y="87"/>
                </a:cubicBezTo>
                <a:cubicBezTo>
                  <a:pt x="1736" y="83"/>
                  <a:pt x="1731" y="79"/>
                  <a:pt x="1728" y="74"/>
                </a:cubicBezTo>
                <a:cubicBezTo>
                  <a:pt x="1724" y="79"/>
                  <a:pt x="1720" y="83"/>
                  <a:pt x="1715" y="87"/>
                </a:cubicBezTo>
                <a:cubicBezTo>
                  <a:pt x="1720" y="90"/>
                  <a:pt x="1724" y="95"/>
                  <a:pt x="1728" y="100"/>
                </a:cubicBezTo>
                <a:close/>
                <a:moveTo>
                  <a:pt x="1728" y="24"/>
                </a:moveTo>
                <a:cubicBezTo>
                  <a:pt x="1731" y="19"/>
                  <a:pt x="1735" y="15"/>
                  <a:pt x="1739" y="12"/>
                </a:cubicBezTo>
                <a:cubicBezTo>
                  <a:pt x="1735" y="9"/>
                  <a:pt x="1731" y="5"/>
                  <a:pt x="1728" y="0"/>
                </a:cubicBezTo>
                <a:cubicBezTo>
                  <a:pt x="1725" y="5"/>
                  <a:pt x="1721" y="9"/>
                  <a:pt x="1716" y="12"/>
                </a:cubicBezTo>
                <a:cubicBezTo>
                  <a:pt x="1721" y="15"/>
                  <a:pt x="1725" y="19"/>
                  <a:pt x="1728" y="24"/>
                </a:cubicBezTo>
                <a:close/>
                <a:moveTo>
                  <a:pt x="1802" y="798"/>
                </a:moveTo>
                <a:cubicBezTo>
                  <a:pt x="1802" y="778"/>
                  <a:pt x="1817" y="763"/>
                  <a:pt x="1836" y="761"/>
                </a:cubicBezTo>
                <a:cubicBezTo>
                  <a:pt x="1818" y="760"/>
                  <a:pt x="1804" y="746"/>
                  <a:pt x="1802" y="728"/>
                </a:cubicBezTo>
                <a:cubicBezTo>
                  <a:pt x="1799" y="746"/>
                  <a:pt x="1785" y="760"/>
                  <a:pt x="1768" y="761"/>
                </a:cubicBezTo>
                <a:cubicBezTo>
                  <a:pt x="1786" y="763"/>
                  <a:pt x="1801" y="778"/>
                  <a:pt x="1802" y="798"/>
                </a:cubicBezTo>
                <a:close/>
                <a:moveTo>
                  <a:pt x="1802" y="559"/>
                </a:moveTo>
                <a:cubicBezTo>
                  <a:pt x="1805" y="549"/>
                  <a:pt x="1813" y="541"/>
                  <a:pt x="1823" y="537"/>
                </a:cubicBezTo>
                <a:cubicBezTo>
                  <a:pt x="1813" y="533"/>
                  <a:pt x="1806" y="525"/>
                  <a:pt x="1802" y="516"/>
                </a:cubicBezTo>
                <a:cubicBezTo>
                  <a:pt x="1797" y="525"/>
                  <a:pt x="1790" y="533"/>
                  <a:pt x="1781" y="537"/>
                </a:cubicBezTo>
                <a:cubicBezTo>
                  <a:pt x="1790" y="541"/>
                  <a:pt x="1798" y="549"/>
                  <a:pt x="1802" y="559"/>
                </a:cubicBezTo>
                <a:close/>
                <a:moveTo>
                  <a:pt x="1802" y="253"/>
                </a:moveTo>
                <a:cubicBezTo>
                  <a:pt x="1805" y="246"/>
                  <a:pt x="1811" y="241"/>
                  <a:pt x="1817" y="237"/>
                </a:cubicBezTo>
                <a:cubicBezTo>
                  <a:pt x="1811" y="233"/>
                  <a:pt x="1805" y="228"/>
                  <a:pt x="1802" y="221"/>
                </a:cubicBezTo>
                <a:cubicBezTo>
                  <a:pt x="1798" y="228"/>
                  <a:pt x="1793" y="233"/>
                  <a:pt x="1786" y="237"/>
                </a:cubicBezTo>
                <a:cubicBezTo>
                  <a:pt x="1793" y="241"/>
                  <a:pt x="1798" y="246"/>
                  <a:pt x="1802" y="253"/>
                </a:cubicBezTo>
                <a:close/>
                <a:moveTo>
                  <a:pt x="1802" y="405"/>
                </a:moveTo>
                <a:cubicBezTo>
                  <a:pt x="1806" y="397"/>
                  <a:pt x="1812" y="391"/>
                  <a:pt x="1820" y="387"/>
                </a:cubicBezTo>
                <a:cubicBezTo>
                  <a:pt x="1812" y="383"/>
                  <a:pt x="1806" y="376"/>
                  <a:pt x="1802" y="369"/>
                </a:cubicBezTo>
                <a:cubicBezTo>
                  <a:pt x="1798" y="376"/>
                  <a:pt x="1791" y="383"/>
                  <a:pt x="1783" y="387"/>
                </a:cubicBezTo>
                <a:cubicBezTo>
                  <a:pt x="1791" y="391"/>
                  <a:pt x="1798" y="397"/>
                  <a:pt x="1802" y="405"/>
                </a:cubicBezTo>
                <a:close/>
                <a:moveTo>
                  <a:pt x="1802" y="481"/>
                </a:moveTo>
                <a:cubicBezTo>
                  <a:pt x="1806" y="473"/>
                  <a:pt x="1813" y="466"/>
                  <a:pt x="1821" y="461"/>
                </a:cubicBezTo>
                <a:cubicBezTo>
                  <a:pt x="1813" y="457"/>
                  <a:pt x="1806" y="450"/>
                  <a:pt x="1802" y="442"/>
                </a:cubicBezTo>
                <a:cubicBezTo>
                  <a:pt x="1798" y="450"/>
                  <a:pt x="1791" y="457"/>
                  <a:pt x="1782" y="461"/>
                </a:cubicBezTo>
                <a:cubicBezTo>
                  <a:pt x="1791" y="466"/>
                  <a:pt x="1798" y="473"/>
                  <a:pt x="1802" y="481"/>
                </a:cubicBezTo>
                <a:close/>
                <a:moveTo>
                  <a:pt x="1802" y="329"/>
                </a:moveTo>
                <a:cubicBezTo>
                  <a:pt x="1806" y="321"/>
                  <a:pt x="1811" y="315"/>
                  <a:pt x="1818" y="311"/>
                </a:cubicBezTo>
                <a:cubicBezTo>
                  <a:pt x="1811" y="308"/>
                  <a:pt x="1806" y="302"/>
                  <a:pt x="1802" y="295"/>
                </a:cubicBezTo>
                <a:cubicBezTo>
                  <a:pt x="1798" y="302"/>
                  <a:pt x="1792" y="308"/>
                  <a:pt x="1785" y="311"/>
                </a:cubicBezTo>
                <a:cubicBezTo>
                  <a:pt x="1792" y="315"/>
                  <a:pt x="1798" y="321"/>
                  <a:pt x="1802" y="329"/>
                </a:cubicBezTo>
                <a:close/>
                <a:moveTo>
                  <a:pt x="1728" y="798"/>
                </a:moveTo>
                <a:cubicBezTo>
                  <a:pt x="1728" y="778"/>
                  <a:pt x="1743" y="763"/>
                  <a:pt x="1762" y="761"/>
                </a:cubicBezTo>
                <a:cubicBezTo>
                  <a:pt x="1744" y="760"/>
                  <a:pt x="1730" y="746"/>
                  <a:pt x="1728" y="728"/>
                </a:cubicBezTo>
                <a:cubicBezTo>
                  <a:pt x="1726" y="746"/>
                  <a:pt x="1712" y="760"/>
                  <a:pt x="1694" y="761"/>
                </a:cubicBezTo>
                <a:cubicBezTo>
                  <a:pt x="1712" y="763"/>
                  <a:pt x="1727" y="778"/>
                  <a:pt x="1728" y="798"/>
                </a:cubicBezTo>
                <a:close/>
                <a:moveTo>
                  <a:pt x="1728" y="719"/>
                </a:moveTo>
                <a:cubicBezTo>
                  <a:pt x="1730" y="702"/>
                  <a:pt x="1742" y="690"/>
                  <a:pt x="1757" y="686"/>
                </a:cubicBezTo>
                <a:cubicBezTo>
                  <a:pt x="1743" y="684"/>
                  <a:pt x="1732" y="673"/>
                  <a:pt x="1728" y="658"/>
                </a:cubicBezTo>
                <a:cubicBezTo>
                  <a:pt x="1724" y="673"/>
                  <a:pt x="1713" y="684"/>
                  <a:pt x="1698" y="686"/>
                </a:cubicBezTo>
                <a:cubicBezTo>
                  <a:pt x="1714" y="690"/>
                  <a:pt x="1726" y="702"/>
                  <a:pt x="1728" y="719"/>
                </a:cubicBezTo>
                <a:close/>
                <a:moveTo>
                  <a:pt x="1654" y="100"/>
                </a:moveTo>
                <a:cubicBezTo>
                  <a:pt x="1657" y="95"/>
                  <a:pt x="1662" y="90"/>
                  <a:pt x="1667" y="87"/>
                </a:cubicBezTo>
                <a:cubicBezTo>
                  <a:pt x="1662" y="83"/>
                  <a:pt x="1657" y="79"/>
                  <a:pt x="1654" y="74"/>
                </a:cubicBezTo>
                <a:cubicBezTo>
                  <a:pt x="1650" y="79"/>
                  <a:pt x="1646" y="83"/>
                  <a:pt x="1641" y="87"/>
                </a:cubicBezTo>
                <a:cubicBezTo>
                  <a:pt x="1646" y="90"/>
                  <a:pt x="1651" y="95"/>
                  <a:pt x="1654" y="100"/>
                </a:cubicBezTo>
                <a:close/>
                <a:moveTo>
                  <a:pt x="1728" y="638"/>
                </a:moveTo>
                <a:cubicBezTo>
                  <a:pt x="1731" y="626"/>
                  <a:pt x="1740" y="615"/>
                  <a:pt x="1753" y="611"/>
                </a:cubicBezTo>
                <a:cubicBezTo>
                  <a:pt x="1741" y="608"/>
                  <a:pt x="1732" y="599"/>
                  <a:pt x="1728" y="588"/>
                </a:cubicBezTo>
                <a:cubicBezTo>
                  <a:pt x="1724" y="599"/>
                  <a:pt x="1714" y="608"/>
                  <a:pt x="1703" y="611"/>
                </a:cubicBezTo>
                <a:cubicBezTo>
                  <a:pt x="1715" y="615"/>
                  <a:pt x="1724" y="626"/>
                  <a:pt x="1728" y="638"/>
                </a:cubicBezTo>
                <a:close/>
                <a:moveTo>
                  <a:pt x="1728" y="405"/>
                </a:moveTo>
                <a:cubicBezTo>
                  <a:pt x="1732" y="397"/>
                  <a:pt x="1738" y="391"/>
                  <a:pt x="1746" y="387"/>
                </a:cubicBezTo>
                <a:cubicBezTo>
                  <a:pt x="1738" y="383"/>
                  <a:pt x="1732" y="376"/>
                  <a:pt x="1728" y="369"/>
                </a:cubicBezTo>
                <a:cubicBezTo>
                  <a:pt x="1724" y="376"/>
                  <a:pt x="1717" y="383"/>
                  <a:pt x="1710" y="387"/>
                </a:cubicBezTo>
                <a:cubicBezTo>
                  <a:pt x="1718" y="391"/>
                  <a:pt x="1724" y="397"/>
                  <a:pt x="1728" y="405"/>
                </a:cubicBezTo>
                <a:close/>
                <a:moveTo>
                  <a:pt x="1728" y="329"/>
                </a:moveTo>
                <a:cubicBezTo>
                  <a:pt x="1732" y="321"/>
                  <a:pt x="1737" y="315"/>
                  <a:pt x="1745" y="311"/>
                </a:cubicBezTo>
                <a:cubicBezTo>
                  <a:pt x="1737" y="308"/>
                  <a:pt x="1732" y="302"/>
                  <a:pt x="1728" y="295"/>
                </a:cubicBezTo>
                <a:cubicBezTo>
                  <a:pt x="1724" y="302"/>
                  <a:pt x="1718" y="308"/>
                  <a:pt x="1711" y="311"/>
                </a:cubicBezTo>
                <a:cubicBezTo>
                  <a:pt x="1718" y="315"/>
                  <a:pt x="1724" y="321"/>
                  <a:pt x="1728" y="329"/>
                </a:cubicBezTo>
                <a:close/>
                <a:moveTo>
                  <a:pt x="1728" y="253"/>
                </a:moveTo>
                <a:cubicBezTo>
                  <a:pt x="1732" y="246"/>
                  <a:pt x="1737" y="241"/>
                  <a:pt x="1743" y="237"/>
                </a:cubicBezTo>
                <a:cubicBezTo>
                  <a:pt x="1737" y="233"/>
                  <a:pt x="1732" y="228"/>
                  <a:pt x="1728" y="221"/>
                </a:cubicBezTo>
                <a:cubicBezTo>
                  <a:pt x="1724" y="228"/>
                  <a:pt x="1719" y="233"/>
                  <a:pt x="1712" y="237"/>
                </a:cubicBezTo>
                <a:cubicBezTo>
                  <a:pt x="1719" y="241"/>
                  <a:pt x="1724" y="246"/>
                  <a:pt x="1728" y="253"/>
                </a:cubicBezTo>
                <a:close/>
                <a:moveTo>
                  <a:pt x="1728" y="559"/>
                </a:moveTo>
                <a:cubicBezTo>
                  <a:pt x="1732" y="549"/>
                  <a:pt x="1739" y="541"/>
                  <a:pt x="1749" y="537"/>
                </a:cubicBezTo>
                <a:cubicBezTo>
                  <a:pt x="1739" y="533"/>
                  <a:pt x="1732" y="525"/>
                  <a:pt x="1728" y="516"/>
                </a:cubicBezTo>
                <a:cubicBezTo>
                  <a:pt x="1724" y="525"/>
                  <a:pt x="1716" y="533"/>
                  <a:pt x="1707" y="537"/>
                </a:cubicBezTo>
                <a:cubicBezTo>
                  <a:pt x="1717" y="541"/>
                  <a:pt x="1724" y="549"/>
                  <a:pt x="1728" y="559"/>
                </a:cubicBezTo>
                <a:close/>
                <a:moveTo>
                  <a:pt x="1728" y="481"/>
                </a:moveTo>
                <a:cubicBezTo>
                  <a:pt x="1732" y="473"/>
                  <a:pt x="1739" y="466"/>
                  <a:pt x="1747" y="461"/>
                </a:cubicBezTo>
                <a:cubicBezTo>
                  <a:pt x="1739" y="457"/>
                  <a:pt x="1732" y="450"/>
                  <a:pt x="1728" y="442"/>
                </a:cubicBezTo>
                <a:cubicBezTo>
                  <a:pt x="1724" y="450"/>
                  <a:pt x="1717" y="457"/>
                  <a:pt x="1708" y="461"/>
                </a:cubicBezTo>
                <a:cubicBezTo>
                  <a:pt x="1717" y="466"/>
                  <a:pt x="1724" y="473"/>
                  <a:pt x="1728" y="481"/>
                </a:cubicBezTo>
                <a:close/>
                <a:moveTo>
                  <a:pt x="1802" y="24"/>
                </a:moveTo>
                <a:cubicBezTo>
                  <a:pt x="1805" y="19"/>
                  <a:pt x="1809" y="15"/>
                  <a:pt x="1813" y="12"/>
                </a:cubicBezTo>
                <a:cubicBezTo>
                  <a:pt x="1809" y="9"/>
                  <a:pt x="1805" y="5"/>
                  <a:pt x="1802" y="0"/>
                </a:cubicBezTo>
                <a:cubicBezTo>
                  <a:pt x="1798" y="5"/>
                  <a:pt x="1795" y="9"/>
                  <a:pt x="1790" y="12"/>
                </a:cubicBezTo>
                <a:cubicBezTo>
                  <a:pt x="1795" y="15"/>
                  <a:pt x="1799" y="19"/>
                  <a:pt x="1802" y="24"/>
                </a:cubicBezTo>
                <a:close/>
                <a:moveTo>
                  <a:pt x="1949" y="718"/>
                </a:moveTo>
                <a:cubicBezTo>
                  <a:pt x="1952" y="702"/>
                  <a:pt x="1963" y="690"/>
                  <a:pt x="1979" y="686"/>
                </a:cubicBezTo>
                <a:cubicBezTo>
                  <a:pt x="1965" y="684"/>
                  <a:pt x="1953" y="673"/>
                  <a:pt x="1949" y="658"/>
                </a:cubicBezTo>
                <a:cubicBezTo>
                  <a:pt x="1946" y="673"/>
                  <a:pt x="1934" y="684"/>
                  <a:pt x="1920" y="686"/>
                </a:cubicBezTo>
                <a:cubicBezTo>
                  <a:pt x="1936" y="690"/>
                  <a:pt x="1947" y="702"/>
                  <a:pt x="1949" y="718"/>
                </a:cubicBezTo>
                <a:close/>
                <a:moveTo>
                  <a:pt x="1876" y="100"/>
                </a:moveTo>
                <a:cubicBezTo>
                  <a:pt x="1879" y="95"/>
                  <a:pt x="1883" y="90"/>
                  <a:pt x="1889" y="87"/>
                </a:cubicBezTo>
                <a:cubicBezTo>
                  <a:pt x="1883" y="83"/>
                  <a:pt x="1879" y="79"/>
                  <a:pt x="1876" y="74"/>
                </a:cubicBezTo>
                <a:cubicBezTo>
                  <a:pt x="1872" y="79"/>
                  <a:pt x="1868" y="83"/>
                  <a:pt x="1863" y="87"/>
                </a:cubicBezTo>
                <a:cubicBezTo>
                  <a:pt x="1868" y="90"/>
                  <a:pt x="1872" y="95"/>
                  <a:pt x="1876" y="100"/>
                </a:cubicBezTo>
                <a:close/>
                <a:moveTo>
                  <a:pt x="1802" y="176"/>
                </a:moveTo>
                <a:cubicBezTo>
                  <a:pt x="1805" y="170"/>
                  <a:pt x="1810" y="165"/>
                  <a:pt x="1816" y="162"/>
                </a:cubicBezTo>
                <a:cubicBezTo>
                  <a:pt x="1810" y="158"/>
                  <a:pt x="1805" y="153"/>
                  <a:pt x="1802" y="147"/>
                </a:cubicBezTo>
                <a:cubicBezTo>
                  <a:pt x="1798" y="153"/>
                  <a:pt x="1793" y="158"/>
                  <a:pt x="1788" y="162"/>
                </a:cubicBezTo>
                <a:cubicBezTo>
                  <a:pt x="1793" y="165"/>
                  <a:pt x="1798" y="170"/>
                  <a:pt x="1802" y="176"/>
                </a:cubicBezTo>
                <a:close/>
                <a:moveTo>
                  <a:pt x="1876" y="176"/>
                </a:moveTo>
                <a:cubicBezTo>
                  <a:pt x="1879" y="170"/>
                  <a:pt x="1884" y="165"/>
                  <a:pt x="1890" y="162"/>
                </a:cubicBezTo>
                <a:cubicBezTo>
                  <a:pt x="1884" y="158"/>
                  <a:pt x="1879" y="153"/>
                  <a:pt x="1876" y="147"/>
                </a:cubicBezTo>
                <a:cubicBezTo>
                  <a:pt x="1872" y="153"/>
                  <a:pt x="1867" y="158"/>
                  <a:pt x="1861" y="162"/>
                </a:cubicBezTo>
                <a:cubicBezTo>
                  <a:pt x="1867" y="165"/>
                  <a:pt x="1872" y="170"/>
                  <a:pt x="1876" y="176"/>
                </a:cubicBezTo>
                <a:close/>
                <a:moveTo>
                  <a:pt x="1876" y="24"/>
                </a:moveTo>
                <a:cubicBezTo>
                  <a:pt x="1879" y="19"/>
                  <a:pt x="1883" y="15"/>
                  <a:pt x="1887" y="12"/>
                </a:cubicBezTo>
                <a:cubicBezTo>
                  <a:pt x="1883" y="9"/>
                  <a:pt x="1879" y="5"/>
                  <a:pt x="1876" y="0"/>
                </a:cubicBezTo>
                <a:cubicBezTo>
                  <a:pt x="1872" y="5"/>
                  <a:pt x="1869" y="9"/>
                  <a:pt x="1864" y="12"/>
                </a:cubicBezTo>
                <a:cubicBezTo>
                  <a:pt x="1869" y="15"/>
                  <a:pt x="1872" y="19"/>
                  <a:pt x="1876" y="24"/>
                </a:cubicBezTo>
                <a:close/>
                <a:moveTo>
                  <a:pt x="1949" y="481"/>
                </a:moveTo>
                <a:cubicBezTo>
                  <a:pt x="1953" y="473"/>
                  <a:pt x="1960" y="466"/>
                  <a:pt x="1969" y="461"/>
                </a:cubicBezTo>
                <a:cubicBezTo>
                  <a:pt x="1961" y="457"/>
                  <a:pt x="1954" y="450"/>
                  <a:pt x="1949" y="442"/>
                </a:cubicBezTo>
                <a:cubicBezTo>
                  <a:pt x="1945" y="450"/>
                  <a:pt x="1939" y="457"/>
                  <a:pt x="1930" y="461"/>
                </a:cubicBezTo>
                <a:cubicBezTo>
                  <a:pt x="1939" y="466"/>
                  <a:pt x="1946" y="473"/>
                  <a:pt x="1949" y="481"/>
                </a:cubicBezTo>
                <a:close/>
                <a:moveTo>
                  <a:pt x="1949" y="405"/>
                </a:moveTo>
                <a:cubicBezTo>
                  <a:pt x="1953" y="397"/>
                  <a:pt x="1960" y="391"/>
                  <a:pt x="1968" y="387"/>
                </a:cubicBezTo>
                <a:cubicBezTo>
                  <a:pt x="1960" y="383"/>
                  <a:pt x="1954" y="376"/>
                  <a:pt x="1949" y="369"/>
                </a:cubicBezTo>
                <a:cubicBezTo>
                  <a:pt x="1945" y="376"/>
                  <a:pt x="1939" y="383"/>
                  <a:pt x="1931" y="387"/>
                </a:cubicBezTo>
                <a:cubicBezTo>
                  <a:pt x="1939" y="391"/>
                  <a:pt x="1946" y="397"/>
                  <a:pt x="1949" y="405"/>
                </a:cubicBezTo>
                <a:close/>
                <a:moveTo>
                  <a:pt x="1876" y="253"/>
                </a:moveTo>
                <a:cubicBezTo>
                  <a:pt x="1879" y="246"/>
                  <a:pt x="1885" y="241"/>
                  <a:pt x="1891" y="237"/>
                </a:cubicBezTo>
                <a:cubicBezTo>
                  <a:pt x="1885" y="233"/>
                  <a:pt x="1879" y="228"/>
                  <a:pt x="1876" y="221"/>
                </a:cubicBezTo>
                <a:cubicBezTo>
                  <a:pt x="1872" y="228"/>
                  <a:pt x="1867" y="233"/>
                  <a:pt x="1860" y="237"/>
                </a:cubicBezTo>
                <a:cubicBezTo>
                  <a:pt x="1867" y="241"/>
                  <a:pt x="1872" y="246"/>
                  <a:pt x="1876" y="253"/>
                </a:cubicBezTo>
                <a:close/>
                <a:moveTo>
                  <a:pt x="1949" y="638"/>
                </a:moveTo>
                <a:cubicBezTo>
                  <a:pt x="1953" y="626"/>
                  <a:pt x="1962" y="615"/>
                  <a:pt x="1975" y="611"/>
                </a:cubicBezTo>
                <a:cubicBezTo>
                  <a:pt x="1963" y="608"/>
                  <a:pt x="1954" y="599"/>
                  <a:pt x="1949" y="588"/>
                </a:cubicBezTo>
                <a:cubicBezTo>
                  <a:pt x="1945" y="599"/>
                  <a:pt x="1936" y="608"/>
                  <a:pt x="1924" y="611"/>
                </a:cubicBezTo>
                <a:cubicBezTo>
                  <a:pt x="1937" y="615"/>
                  <a:pt x="1946" y="626"/>
                  <a:pt x="1949" y="638"/>
                </a:cubicBezTo>
                <a:close/>
                <a:moveTo>
                  <a:pt x="1949" y="559"/>
                </a:moveTo>
                <a:cubicBezTo>
                  <a:pt x="1953" y="549"/>
                  <a:pt x="1961" y="541"/>
                  <a:pt x="1970" y="537"/>
                </a:cubicBezTo>
                <a:cubicBezTo>
                  <a:pt x="1961" y="533"/>
                  <a:pt x="1954" y="525"/>
                  <a:pt x="1949" y="516"/>
                </a:cubicBezTo>
                <a:cubicBezTo>
                  <a:pt x="1945" y="525"/>
                  <a:pt x="1938" y="533"/>
                  <a:pt x="1928" y="537"/>
                </a:cubicBezTo>
                <a:cubicBezTo>
                  <a:pt x="1938" y="541"/>
                  <a:pt x="1946" y="549"/>
                  <a:pt x="1949" y="559"/>
                </a:cubicBezTo>
                <a:close/>
                <a:moveTo>
                  <a:pt x="1949" y="798"/>
                </a:moveTo>
                <a:cubicBezTo>
                  <a:pt x="1950" y="778"/>
                  <a:pt x="1965" y="763"/>
                  <a:pt x="1984" y="761"/>
                </a:cubicBezTo>
                <a:cubicBezTo>
                  <a:pt x="1966" y="760"/>
                  <a:pt x="1952" y="746"/>
                  <a:pt x="1949" y="728"/>
                </a:cubicBezTo>
                <a:cubicBezTo>
                  <a:pt x="1947" y="746"/>
                  <a:pt x="1933" y="760"/>
                  <a:pt x="1915" y="761"/>
                </a:cubicBezTo>
                <a:cubicBezTo>
                  <a:pt x="1934" y="763"/>
                  <a:pt x="1949" y="778"/>
                  <a:pt x="1949" y="798"/>
                </a:cubicBezTo>
                <a:close/>
                <a:moveTo>
                  <a:pt x="1876" y="719"/>
                </a:moveTo>
                <a:cubicBezTo>
                  <a:pt x="1878" y="702"/>
                  <a:pt x="1890" y="690"/>
                  <a:pt x="1905" y="686"/>
                </a:cubicBezTo>
                <a:cubicBezTo>
                  <a:pt x="1891" y="684"/>
                  <a:pt x="1879" y="673"/>
                  <a:pt x="1876" y="658"/>
                </a:cubicBezTo>
                <a:cubicBezTo>
                  <a:pt x="1872" y="673"/>
                  <a:pt x="1861" y="684"/>
                  <a:pt x="1846" y="686"/>
                </a:cubicBezTo>
                <a:cubicBezTo>
                  <a:pt x="1862" y="690"/>
                  <a:pt x="1873" y="702"/>
                  <a:pt x="1876" y="719"/>
                </a:cubicBezTo>
                <a:close/>
                <a:moveTo>
                  <a:pt x="1654" y="24"/>
                </a:moveTo>
                <a:cubicBezTo>
                  <a:pt x="1657" y="19"/>
                  <a:pt x="1661" y="15"/>
                  <a:pt x="1665" y="12"/>
                </a:cubicBezTo>
                <a:cubicBezTo>
                  <a:pt x="1661" y="9"/>
                  <a:pt x="1657" y="5"/>
                  <a:pt x="1654" y="0"/>
                </a:cubicBezTo>
                <a:cubicBezTo>
                  <a:pt x="1651" y="5"/>
                  <a:pt x="1647" y="9"/>
                  <a:pt x="1642" y="12"/>
                </a:cubicBezTo>
                <a:cubicBezTo>
                  <a:pt x="1647" y="15"/>
                  <a:pt x="1651" y="19"/>
                  <a:pt x="1654" y="24"/>
                </a:cubicBezTo>
                <a:close/>
                <a:moveTo>
                  <a:pt x="1802" y="100"/>
                </a:moveTo>
                <a:cubicBezTo>
                  <a:pt x="1805" y="95"/>
                  <a:pt x="1809" y="90"/>
                  <a:pt x="1815" y="87"/>
                </a:cubicBezTo>
                <a:cubicBezTo>
                  <a:pt x="1809" y="83"/>
                  <a:pt x="1805" y="79"/>
                  <a:pt x="1802" y="74"/>
                </a:cubicBezTo>
                <a:cubicBezTo>
                  <a:pt x="1798" y="79"/>
                  <a:pt x="1794" y="83"/>
                  <a:pt x="1789" y="87"/>
                </a:cubicBezTo>
                <a:cubicBezTo>
                  <a:pt x="1794" y="90"/>
                  <a:pt x="1798" y="95"/>
                  <a:pt x="1802" y="100"/>
                </a:cubicBezTo>
                <a:close/>
                <a:moveTo>
                  <a:pt x="1949" y="329"/>
                </a:moveTo>
                <a:cubicBezTo>
                  <a:pt x="1953" y="321"/>
                  <a:pt x="1959" y="315"/>
                  <a:pt x="1966" y="311"/>
                </a:cubicBezTo>
                <a:cubicBezTo>
                  <a:pt x="1959" y="308"/>
                  <a:pt x="1953" y="302"/>
                  <a:pt x="1949" y="295"/>
                </a:cubicBezTo>
                <a:cubicBezTo>
                  <a:pt x="1946" y="302"/>
                  <a:pt x="1940" y="308"/>
                  <a:pt x="1933" y="311"/>
                </a:cubicBezTo>
                <a:cubicBezTo>
                  <a:pt x="1940" y="315"/>
                  <a:pt x="1946" y="321"/>
                  <a:pt x="1949" y="329"/>
                </a:cubicBezTo>
                <a:close/>
                <a:moveTo>
                  <a:pt x="1876" y="481"/>
                </a:moveTo>
                <a:cubicBezTo>
                  <a:pt x="1880" y="473"/>
                  <a:pt x="1887" y="466"/>
                  <a:pt x="1895" y="461"/>
                </a:cubicBezTo>
                <a:cubicBezTo>
                  <a:pt x="1887" y="457"/>
                  <a:pt x="1880" y="450"/>
                  <a:pt x="1876" y="442"/>
                </a:cubicBezTo>
                <a:cubicBezTo>
                  <a:pt x="1871" y="450"/>
                  <a:pt x="1865" y="457"/>
                  <a:pt x="1856" y="461"/>
                </a:cubicBezTo>
                <a:cubicBezTo>
                  <a:pt x="1865" y="466"/>
                  <a:pt x="1872" y="473"/>
                  <a:pt x="1876" y="481"/>
                </a:cubicBezTo>
                <a:close/>
                <a:moveTo>
                  <a:pt x="1876" y="405"/>
                </a:moveTo>
                <a:cubicBezTo>
                  <a:pt x="1879" y="397"/>
                  <a:pt x="1886" y="391"/>
                  <a:pt x="1894" y="387"/>
                </a:cubicBezTo>
                <a:cubicBezTo>
                  <a:pt x="1886" y="383"/>
                  <a:pt x="1880" y="376"/>
                  <a:pt x="1876" y="369"/>
                </a:cubicBezTo>
                <a:cubicBezTo>
                  <a:pt x="1871" y="376"/>
                  <a:pt x="1865" y="383"/>
                  <a:pt x="1857" y="387"/>
                </a:cubicBezTo>
                <a:cubicBezTo>
                  <a:pt x="1865" y="391"/>
                  <a:pt x="1872" y="397"/>
                  <a:pt x="1876" y="405"/>
                </a:cubicBezTo>
                <a:close/>
                <a:moveTo>
                  <a:pt x="1876" y="329"/>
                </a:moveTo>
                <a:cubicBezTo>
                  <a:pt x="1879" y="321"/>
                  <a:pt x="1885" y="315"/>
                  <a:pt x="1892" y="311"/>
                </a:cubicBezTo>
                <a:cubicBezTo>
                  <a:pt x="1885" y="308"/>
                  <a:pt x="1880" y="302"/>
                  <a:pt x="1876" y="295"/>
                </a:cubicBezTo>
                <a:cubicBezTo>
                  <a:pt x="1872" y="302"/>
                  <a:pt x="1866" y="308"/>
                  <a:pt x="1859" y="311"/>
                </a:cubicBezTo>
                <a:cubicBezTo>
                  <a:pt x="1866" y="315"/>
                  <a:pt x="1872" y="321"/>
                  <a:pt x="1876" y="329"/>
                </a:cubicBezTo>
                <a:close/>
                <a:moveTo>
                  <a:pt x="1876" y="559"/>
                </a:moveTo>
                <a:cubicBezTo>
                  <a:pt x="1879" y="549"/>
                  <a:pt x="1887" y="541"/>
                  <a:pt x="1897" y="537"/>
                </a:cubicBezTo>
                <a:cubicBezTo>
                  <a:pt x="1887" y="533"/>
                  <a:pt x="1880" y="525"/>
                  <a:pt x="1876" y="516"/>
                </a:cubicBezTo>
                <a:cubicBezTo>
                  <a:pt x="1871" y="525"/>
                  <a:pt x="1864" y="533"/>
                  <a:pt x="1854" y="537"/>
                </a:cubicBezTo>
                <a:cubicBezTo>
                  <a:pt x="1864" y="541"/>
                  <a:pt x="1872" y="549"/>
                  <a:pt x="1876" y="559"/>
                </a:cubicBezTo>
                <a:close/>
                <a:moveTo>
                  <a:pt x="1876" y="638"/>
                </a:moveTo>
                <a:cubicBezTo>
                  <a:pt x="1879" y="626"/>
                  <a:pt x="1888" y="615"/>
                  <a:pt x="1901" y="611"/>
                </a:cubicBezTo>
                <a:cubicBezTo>
                  <a:pt x="1889" y="608"/>
                  <a:pt x="1880" y="599"/>
                  <a:pt x="1876" y="588"/>
                </a:cubicBezTo>
                <a:cubicBezTo>
                  <a:pt x="1871" y="599"/>
                  <a:pt x="1862" y="608"/>
                  <a:pt x="1851" y="611"/>
                </a:cubicBezTo>
                <a:cubicBezTo>
                  <a:pt x="1863" y="615"/>
                  <a:pt x="1872" y="626"/>
                  <a:pt x="1876" y="638"/>
                </a:cubicBezTo>
                <a:close/>
                <a:moveTo>
                  <a:pt x="2171" y="100"/>
                </a:moveTo>
                <a:cubicBezTo>
                  <a:pt x="2175" y="95"/>
                  <a:pt x="2179" y="90"/>
                  <a:pt x="2184" y="87"/>
                </a:cubicBezTo>
                <a:cubicBezTo>
                  <a:pt x="2179" y="83"/>
                  <a:pt x="2175" y="79"/>
                  <a:pt x="2171" y="74"/>
                </a:cubicBezTo>
                <a:cubicBezTo>
                  <a:pt x="2168" y="79"/>
                  <a:pt x="2163" y="83"/>
                  <a:pt x="2158" y="87"/>
                </a:cubicBezTo>
                <a:cubicBezTo>
                  <a:pt x="2163" y="90"/>
                  <a:pt x="2168" y="95"/>
                  <a:pt x="2171" y="100"/>
                </a:cubicBezTo>
                <a:close/>
                <a:moveTo>
                  <a:pt x="324" y="100"/>
                </a:moveTo>
                <a:cubicBezTo>
                  <a:pt x="327" y="95"/>
                  <a:pt x="332" y="90"/>
                  <a:pt x="337" y="87"/>
                </a:cubicBezTo>
                <a:cubicBezTo>
                  <a:pt x="332" y="83"/>
                  <a:pt x="327" y="79"/>
                  <a:pt x="324" y="74"/>
                </a:cubicBezTo>
                <a:cubicBezTo>
                  <a:pt x="321" y="79"/>
                  <a:pt x="316" y="83"/>
                  <a:pt x="311" y="87"/>
                </a:cubicBezTo>
                <a:cubicBezTo>
                  <a:pt x="316" y="90"/>
                  <a:pt x="321" y="95"/>
                  <a:pt x="324" y="100"/>
                </a:cubicBezTo>
                <a:close/>
                <a:moveTo>
                  <a:pt x="398" y="719"/>
                </a:moveTo>
                <a:cubicBezTo>
                  <a:pt x="400" y="702"/>
                  <a:pt x="412" y="690"/>
                  <a:pt x="428" y="686"/>
                </a:cubicBezTo>
                <a:cubicBezTo>
                  <a:pt x="413" y="684"/>
                  <a:pt x="402" y="673"/>
                  <a:pt x="398" y="658"/>
                </a:cubicBezTo>
                <a:cubicBezTo>
                  <a:pt x="394" y="673"/>
                  <a:pt x="383" y="684"/>
                  <a:pt x="368" y="686"/>
                </a:cubicBezTo>
                <a:cubicBezTo>
                  <a:pt x="384" y="690"/>
                  <a:pt x="396" y="702"/>
                  <a:pt x="398" y="719"/>
                </a:cubicBezTo>
                <a:close/>
                <a:moveTo>
                  <a:pt x="398" y="798"/>
                </a:moveTo>
                <a:cubicBezTo>
                  <a:pt x="398" y="778"/>
                  <a:pt x="413" y="763"/>
                  <a:pt x="432" y="761"/>
                </a:cubicBezTo>
                <a:cubicBezTo>
                  <a:pt x="414" y="760"/>
                  <a:pt x="400" y="746"/>
                  <a:pt x="398" y="728"/>
                </a:cubicBezTo>
                <a:cubicBezTo>
                  <a:pt x="396" y="746"/>
                  <a:pt x="382" y="760"/>
                  <a:pt x="364" y="761"/>
                </a:cubicBezTo>
                <a:cubicBezTo>
                  <a:pt x="383" y="763"/>
                  <a:pt x="397" y="778"/>
                  <a:pt x="398" y="798"/>
                </a:cubicBezTo>
                <a:close/>
                <a:moveTo>
                  <a:pt x="324" y="176"/>
                </a:moveTo>
                <a:cubicBezTo>
                  <a:pt x="328" y="170"/>
                  <a:pt x="332" y="165"/>
                  <a:pt x="338" y="162"/>
                </a:cubicBezTo>
                <a:cubicBezTo>
                  <a:pt x="332" y="158"/>
                  <a:pt x="328" y="153"/>
                  <a:pt x="324" y="147"/>
                </a:cubicBezTo>
                <a:cubicBezTo>
                  <a:pt x="320" y="153"/>
                  <a:pt x="316" y="158"/>
                  <a:pt x="310" y="162"/>
                </a:cubicBezTo>
                <a:cubicBezTo>
                  <a:pt x="316" y="165"/>
                  <a:pt x="320" y="170"/>
                  <a:pt x="324" y="176"/>
                </a:cubicBezTo>
                <a:close/>
                <a:moveTo>
                  <a:pt x="324" y="253"/>
                </a:moveTo>
                <a:cubicBezTo>
                  <a:pt x="328" y="246"/>
                  <a:pt x="333" y="241"/>
                  <a:pt x="340" y="237"/>
                </a:cubicBezTo>
                <a:cubicBezTo>
                  <a:pt x="333" y="233"/>
                  <a:pt x="328" y="228"/>
                  <a:pt x="324" y="221"/>
                </a:cubicBezTo>
                <a:cubicBezTo>
                  <a:pt x="320" y="228"/>
                  <a:pt x="315" y="233"/>
                  <a:pt x="309" y="237"/>
                </a:cubicBezTo>
                <a:cubicBezTo>
                  <a:pt x="315" y="241"/>
                  <a:pt x="320" y="246"/>
                  <a:pt x="324" y="253"/>
                </a:cubicBezTo>
                <a:close/>
                <a:moveTo>
                  <a:pt x="324" y="24"/>
                </a:moveTo>
                <a:cubicBezTo>
                  <a:pt x="327" y="19"/>
                  <a:pt x="331" y="15"/>
                  <a:pt x="335" y="12"/>
                </a:cubicBezTo>
                <a:cubicBezTo>
                  <a:pt x="331" y="9"/>
                  <a:pt x="327" y="5"/>
                  <a:pt x="324" y="0"/>
                </a:cubicBezTo>
                <a:cubicBezTo>
                  <a:pt x="321" y="5"/>
                  <a:pt x="317" y="9"/>
                  <a:pt x="312" y="12"/>
                </a:cubicBezTo>
                <a:cubicBezTo>
                  <a:pt x="317" y="15"/>
                  <a:pt x="321" y="19"/>
                  <a:pt x="324" y="24"/>
                </a:cubicBezTo>
                <a:close/>
                <a:moveTo>
                  <a:pt x="398" y="638"/>
                </a:moveTo>
                <a:cubicBezTo>
                  <a:pt x="401" y="626"/>
                  <a:pt x="411" y="615"/>
                  <a:pt x="423" y="611"/>
                </a:cubicBezTo>
                <a:cubicBezTo>
                  <a:pt x="411" y="608"/>
                  <a:pt x="402" y="599"/>
                  <a:pt x="398" y="588"/>
                </a:cubicBezTo>
                <a:cubicBezTo>
                  <a:pt x="394" y="599"/>
                  <a:pt x="384" y="608"/>
                  <a:pt x="373" y="611"/>
                </a:cubicBezTo>
                <a:cubicBezTo>
                  <a:pt x="385" y="615"/>
                  <a:pt x="395" y="626"/>
                  <a:pt x="398" y="638"/>
                </a:cubicBezTo>
                <a:close/>
                <a:moveTo>
                  <a:pt x="398" y="481"/>
                </a:moveTo>
                <a:cubicBezTo>
                  <a:pt x="402" y="473"/>
                  <a:pt x="409" y="466"/>
                  <a:pt x="418" y="461"/>
                </a:cubicBezTo>
                <a:cubicBezTo>
                  <a:pt x="409" y="457"/>
                  <a:pt x="402" y="450"/>
                  <a:pt x="398" y="442"/>
                </a:cubicBezTo>
                <a:cubicBezTo>
                  <a:pt x="394" y="450"/>
                  <a:pt x="387" y="457"/>
                  <a:pt x="378" y="461"/>
                </a:cubicBezTo>
                <a:cubicBezTo>
                  <a:pt x="387" y="466"/>
                  <a:pt x="394" y="473"/>
                  <a:pt x="398" y="481"/>
                </a:cubicBezTo>
                <a:close/>
                <a:moveTo>
                  <a:pt x="398" y="329"/>
                </a:moveTo>
                <a:cubicBezTo>
                  <a:pt x="402" y="321"/>
                  <a:pt x="407" y="315"/>
                  <a:pt x="415" y="311"/>
                </a:cubicBezTo>
                <a:cubicBezTo>
                  <a:pt x="408" y="308"/>
                  <a:pt x="402" y="302"/>
                  <a:pt x="398" y="295"/>
                </a:cubicBezTo>
                <a:cubicBezTo>
                  <a:pt x="394" y="302"/>
                  <a:pt x="388" y="308"/>
                  <a:pt x="381" y="311"/>
                </a:cubicBezTo>
                <a:cubicBezTo>
                  <a:pt x="388" y="315"/>
                  <a:pt x="394" y="321"/>
                  <a:pt x="398" y="329"/>
                </a:cubicBezTo>
                <a:close/>
                <a:moveTo>
                  <a:pt x="398" y="559"/>
                </a:moveTo>
                <a:cubicBezTo>
                  <a:pt x="402" y="549"/>
                  <a:pt x="409" y="541"/>
                  <a:pt x="419" y="537"/>
                </a:cubicBezTo>
                <a:cubicBezTo>
                  <a:pt x="410" y="533"/>
                  <a:pt x="402" y="525"/>
                  <a:pt x="398" y="516"/>
                </a:cubicBezTo>
                <a:cubicBezTo>
                  <a:pt x="394" y="525"/>
                  <a:pt x="386" y="533"/>
                  <a:pt x="377" y="537"/>
                </a:cubicBezTo>
                <a:cubicBezTo>
                  <a:pt x="387" y="541"/>
                  <a:pt x="394" y="549"/>
                  <a:pt x="398" y="559"/>
                </a:cubicBezTo>
                <a:close/>
                <a:moveTo>
                  <a:pt x="398" y="405"/>
                </a:moveTo>
                <a:cubicBezTo>
                  <a:pt x="402" y="397"/>
                  <a:pt x="408" y="391"/>
                  <a:pt x="416" y="387"/>
                </a:cubicBezTo>
                <a:cubicBezTo>
                  <a:pt x="408" y="383"/>
                  <a:pt x="402" y="376"/>
                  <a:pt x="398" y="369"/>
                </a:cubicBezTo>
                <a:cubicBezTo>
                  <a:pt x="394" y="376"/>
                  <a:pt x="388" y="383"/>
                  <a:pt x="380" y="387"/>
                </a:cubicBezTo>
                <a:cubicBezTo>
                  <a:pt x="388" y="391"/>
                  <a:pt x="394" y="397"/>
                  <a:pt x="398" y="405"/>
                </a:cubicBezTo>
                <a:close/>
                <a:moveTo>
                  <a:pt x="250" y="100"/>
                </a:moveTo>
                <a:cubicBezTo>
                  <a:pt x="254" y="95"/>
                  <a:pt x="258" y="90"/>
                  <a:pt x="263" y="87"/>
                </a:cubicBezTo>
                <a:cubicBezTo>
                  <a:pt x="258" y="83"/>
                  <a:pt x="254" y="79"/>
                  <a:pt x="250" y="74"/>
                </a:cubicBezTo>
                <a:cubicBezTo>
                  <a:pt x="247" y="79"/>
                  <a:pt x="242" y="83"/>
                  <a:pt x="237" y="87"/>
                </a:cubicBezTo>
                <a:cubicBezTo>
                  <a:pt x="242" y="90"/>
                  <a:pt x="247" y="95"/>
                  <a:pt x="250" y="100"/>
                </a:cubicBezTo>
                <a:close/>
                <a:moveTo>
                  <a:pt x="324" y="798"/>
                </a:moveTo>
                <a:cubicBezTo>
                  <a:pt x="324" y="778"/>
                  <a:pt x="339" y="763"/>
                  <a:pt x="358" y="761"/>
                </a:cubicBezTo>
                <a:cubicBezTo>
                  <a:pt x="340" y="760"/>
                  <a:pt x="326" y="746"/>
                  <a:pt x="324" y="728"/>
                </a:cubicBezTo>
                <a:cubicBezTo>
                  <a:pt x="322" y="746"/>
                  <a:pt x="308" y="760"/>
                  <a:pt x="290" y="761"/>
                </a:cubicBezTo>
                <a:cubicBezTo>
                  <a:pt x="309" y="763"/>
                  <a:pt x="324" y="778"/>
                  <a:pt x="324" y="798"/>
                </a:cubicBezTo>
                <a:close/>
                <a:moveTo>
                  <a:pt x="250" y="24"/>
                </a:moveTo>
                <a:cubicBezTo>
                  <a:pt x="253" y="19"/>
                  <a:pt x="257" y="15"/>
                  <a:pt x="262" y="12"/>
                </a:cubicBezTo>
                <a:cubicBezTo>
                  <a:pt x="257" y="9"/>
                  <a:pt x="253" y="5"/>
                  <a:pt x="250" y="0"/>
                </a:cubicBezTo>
                <a:cubicBezTo>
                  <a:pt x="247" y="5"/>
                  <a:pt x="243" y="9"/>
                  <a:pt x="239" y="12"/>
                </a:cubicBezTo>
                <a:cubicBezTo>
                  <a:pt x="243" y="15"/>
                  <a:pt x="247" y="19"/>
                  <a:pt x="250" y="24"/>
                </a:cubicBezTo>
                <a:close/>
                <a:moveTo>
                  <a:pt x="324" y="329"/>
                </a:moveTo>
                <a:cubicBezTo>
                  <a:pt x="328" y="321"/>
                  <a:pt x="334" y="315"/>
                  <a:pt x="341" y="311"/>
                </a:cubicBezTo>
                <a:cubicBezTo>
                  <a:pt x="334" y="308"/>
                  <a:pt x="328" y="302"/>
                  <a:pt x="324" y="295"/>
                </a:cubicBezTo>
                <a:cubicBezTo>
                  <a:pt x="320" y="302"/>
                  <a:pt x="314" y="308"/>
                  <a:pt x="307" y="311"/>
                </a:cubicBezTo>
                <a:cubicBezTo>
                  <a:pt x="314" y="315"/>
                  <a:pt x="320" y="321"/>
                  <a:pt x="324" y="329"/>
                </a:cubicBezTo>
                <a:close/>
                <a:moveTo>
                  <a:pt x="324" y="718"/>
                </a:moveTo>
                <a:cubicBezTo>
                  <a:pt x="326" y="702"/>
                  <a:pt x="338" y="690"/>
                  <a:pt x="354" y="686"/>
                </a:cubicBezTo>
                <a:cubicBezTo>
                  <a:pt x="339" y="684"/>
                  <a:pt x="328" y="673"/>
                  <a:pt x="324" y="658"/>
                </a:cubicBezTo>
                <a:cubicBezTo>
                  <a:pt x="320" y="673"/>
                  <a:pt x="309" y="684"/>
                  <a:pt x="294" y="686"/>
                </a:cubicBezTo>
                <a:cubicBezTo>
                  <a:pt x="310" y="690"/>
                  <a:pt x="322" y="702"/>
                  <a:pt x="324" y="718"/>
                </a:cubicBezTo>
                <a:close/>
                <a:moveTo>
                  <a:pt x="324" y="405"/>
                </a:moveTo>
                <a:cubicBezTo>
                  <a:pt x="328" y="397"/>
                  <a:pt x="334" y="391"/>
                  <a:pt x="342" y="387"/>
                </a:cubicBezTo>
                <a:cubicBezTo>
                  <a:pt x="334" y="383"/>
                  <a:pt x="328" y="376"/>
                  <a:pt x="324" y="369"/>
                </a:cubicBezTo>
                <a:cubicBezTo>
                  <a:pt x="320" y="376"/>
                  <a:pt x="314" y="383"/>
                  <a:pt x="306" y="387"/>
                </a:cubicBezTo>
                <a:cubicBezTo>
                  <a:pt x="314" y="391"/>
                  <a:pt x="320" y="397"/>
                  <a:pt x="324" y="405"/>
                </a:cubicBezTo>
                <a:close/>
                <a:moveTo>
                  <a:pt x="324" y="481"/>
                </a:moveTo>
                <a:cubicBezTo>
                  <a:pt x="328" y="473"/>
                  <a:pt x="335" y="466"/>
                  <a:pt x="344" y="461"/>
                </a:cubicBezTo>
                <a:cubicBezTo>
                  <a:pt x="335" y="457"/>
                  <a:pt x="328" y="450"/>
                  <a:pt x="324" y="442"/>
                </a:cubicBezTo>
                <a:cubicBezTo>
                  <a:pt x="320" y="450"/>
                  <a:pt x="313" y="457"/>
                  <a:pt x="304" y="461"/>
                </a:cubicBezTo>
                <a:cubicBezTo>
                  <a:pt x="313" y="466"/>
                  <a:pt x="320" y="473"/>
                  <a:pt x="324" y="481"/>
                </a:cubicBezTo>
                <a:close/>
                <a:moveTo>
                  <a:pt x="324" y="638"/>
                </a:moveTo>
                <a:cubicBezTo>
                  <a:pt x="327" y="626"/>
                  <a:pt x="337" y="615"/>
                  <a:pt x="349" y="611"/>
                </a:cubicBezTo>
                <a:cubicBezTo>
                  <a:pt x="337" y="608"/>
                  <a:pt x="328" y="599"/>
                  <a:pt x="324" y="588"/>
                </a:cubicBezTo>
                <a:cubicBezTo>
                  <a:pt x="320" y="599"/>
                  <a:pt x="311" y="608"/>
                  <a:pt x="299" y="611"/>
                </a:cubicBezTo>
                <a:cubicBezTo>
                  <a:pt x="311" y="615"/>
                  <a:pt x="321" y="626"/>
                  <a:pt x="324" y="638"/>
                </a:cubicBezTo>
                <a:close/>
                <a:moveTo>
                  <a:pt x="324" y="559"/>
                </a:moveTo>
                <a:cubicBezTo>
                  <a:pt x="328" y="549"/>
                  <a:pt x="335" y="541"/>
                  <a:pt x="345" y="537"/>
                </a:cubicBezTo>
                <a:cubicBezTo>
                  <a:pt x="336" y="533"/>
                  <a:pt x="328" y="525"/>
                  <a:pt x="324" y="516"/>
                </a:cubicBezTo>
                <a:cubicBezTo>
                  <a:pt x="320" y="525"/>
                  <a:pt x="312" y="533"/>
                  <a:pt x="303" y="537"/>
                </a:cubicBezTo>
                <a:cubicBezTo>
                  <a:pt x="313" y="541"/>
                  <a:pt x="320" y="549"/>
                  <a:pt x="324" y="559"/>
                </a:cubicBezTo>
                <a:close/>
                <a:moveTo>
                  <a:pt x="472" y="559"/>
                </a:moveTo>
                <a:cubicBezTo>
                  <a:pt x="476" y="549"/>
                  <a:pt x="483" y="541"/>
                  <a:pt x="493" y="537"/>
                </a:cubicBezTo>
                <a:cubicBezTo>
                  <a:pt x="483" y="533"/>
                  <a:pt x="476" y="525"/>
                  <a:pt x="472" y="516"/>
                </a:cubicBezTo>
                <a:cubicBezTo>
                  <a:pt x="468" y="525"/>
                  <a:pt x="460" y="533"/>
                  <a:pt x="451" y="537"/>
                </a:cubicBezTo>
                <a:cubicBezTo>
                  <a:pt x="461" y="541"/>
                  <a:pt x="468" y="549"/>
                  <a:pt x="472" y="559"/>
                </a:cubicBezTo>
                <a:close/>
                <a:moveTo>
                  <a:pt x="472" y="100"/>
                </a:moveTo>
                <a:cubicBezTo>
                  <a:pt x="475" y="95"/>
                  <a:pt x="479" y="90"/>
                  <a:pt x="485" y="87"/>
                </a:cubicBezTo>
                <a:cubicBezTo>
                  <a:pt x="480" y="83"/>
                  <a:pt x="475" y="79"/>
                  <a:pt x="472" y="74"/>
                </a:cubicBezTo>
                <a:cubicBezTo>
                  <a:pt x="468" y="79"/>
                  <a:pt x="464" y="83"/>
                  <a:pt x="459" y="87"/>
                </a:cubicBezTo>
                <a:cubicBezTo>
                  <a:pt x="464" y="90"/>
                  <a:pt x="468" y="95"/>
                  <a:pt x="472" y="100"/>
                </a:cubicBezTo>
                <a:close/>
                <a:moveTo>
                  <a:pt x="472" y="24"/>
                </a:moveTo>
                <a:cubicBezTo>
                  <a:pt x="475" y="19"/>
                  <a:pt x="479" y="15"/>
                  <a:pt x="483" y="12"/>
                </a:cubicBezTo>
                <a:cubicBezTo>
                  <a:pt x="479" y="9"/>
                  <a:pt x="475" y="5"/>
                  <a:pt x="472" y="0"/>
                </a:cubicBezTo>
                <a:cubicBezTo>
                  <a:pt x="469" y="5"/>
                  <a:pt x="465" y="9"/>
                  <a:pt x="460" y="12"/>
                </a:cubicBezTo>
                <a:cubicBezTo>
                  <a:pt x="465" y="15"/>
                  <a:pt x="469" y="19"/>
                  <a:pt x="472" y="24"/>
                </a:cubicBezTo>
                <a:close/>
                <a:moveTo>
                  <a:pt x="546" y="798"/>
                </a:moveTo>
                <a:cubicBezTo>
                  <a:pt x="546" y="778"/>
                  <a:pt x="561" y="763"/>
                  <a:pt x="580" y="761"/>
                </a:cubicBezTo>
                <a:cubicBezTo>
                  <a:pt x="562" y="760"/>
                  <a:pt x="548" y="746"/>
                  <a:pt x="546" y="728"/>
                </a:cubicBezTo>
                <a:cubicBezTo>
                  <a:pt x="543" y="746"/>
                  <a:pt x="529" y="760"/>
                  <a:pt x="511" y="761"/>
                </a:cubicBezTo>
                <a:cubicBezTo>
                  <a:pt x="530" y="763"/>
                  <a:pt x="545" y="778"/>
                  <a:pt x="546" y="798"/>
                </a:cubicBezTo>
                <a:close/>
                <a:moveTo>
                  <a:pt x="472" y="253"/>
                </a:moveTo>
                <a:cubicBezTo>
                  <a:pt x="475" y="246"/>
                  <a:pt x="481" y="241"/>
                  <a:pt x="487" y="237"/>
                </a:cubicBezTo>
                <a:cubicBezTo>
                  <a:pt x="481" y="233"/>
                  <a:pt x="476" y="228"/>
                  <a:pt x="472" y="221"/>
                </a:cubicBezTo>
                <a:cubicBezTo>
                  <a:pt x="468" y="228"/>
                  <a:pt x="463" y="233"/>
                  <a:pt x="456" y="237"/>
                </a:cubicBezTo>
                <a:cubicBezTo>
                  <a:pt x="463" y="241"/>
                  <a:pt x="468" y="246"/>
                  <a:pt x="472" y="253"/>
                </a:cubicBezTo>
                <a:close/>
                <a:moveTo>
                  <a:pt x="472" y="176"/>
                </a:moveTo>
                <a:cubicBezTo>
                  <a:pt x="475" y="170"/>
                  <a:pt x="480" y="165"/>
                  <a:pt x="486" y="162"/>
                </a:cubicBezTo>
                <a:cubicBezTo>
                  <a:pt x="480" y="158"/>
                  <a:pt x="475" y="153"/>
                  <a:pt x="472" y="147"/>
                </a:cubicBezTo>
                <a:cubicBezTo>
                  <a:pt x="468" y="153"/>
                  <a:pt x="463" y="158"/>
                  <a:pt x="458" y="162"/>
                </a:cubicBezTo>
                <a:cubicBezTo>
                  <a:pt x="463" y="165"/>
                  <a:pt x="468" y="170"/>
                  <a:pt x="472" y="176"/>
                </a:cubicBezTo>
                <a:close/>
                <a:moveTo>
                  <a:pt x="546" y="639"/>
                </a:moveTo>
                <a:cubicBezTo>
                  <a:pt x="549" y="626"/>
                  <a:pt x="558" y="615"/>
                  <a:pt x="571" y="611"/>
                </a:cubicBezTo>
                <a:cubicBezTo>
                  <a:pt x="559" y="608"/>
                  <a:pt x="550" y="599"/>
                  <a:pt x="546" y="588"/>
                </a:cubicBezTo>
                <a:cubicBezTo>
                  <a:pt x="541" y="599"/>
                  <a:pt x="532" y="608"/>
                  <a:pt x="521" y="611"/>
                </a:cubicBezTo>
                <a:cubicBezTo>
                  <a:pt x="533" y="615"/>
                  <a:pt x="542" y="626"/>
                  <a:pt x="546" y="639"/>
                </a:cubicBezTo>
                <a:close/>
                <a:moveTo>
                  <a:pt x="546" y="481"/>
                </a:moveTo>
                <a:cubicBezTo>
                  <a:pt x="550" y="473"/>
                  <a:pt x="557" y="466"/>
                  <a:pt x="565" y="461"/>
                </a:cubicBezTo>
                <a:cubicBezTo>
                  <a:pt x="557" y="457"/>
                  <a:pt x="550" y="450"/>
                  <a:pt x="546" y="442"/>
                </a:cubicBezTo>
                <a:cubicBezTo>
                  <a:pt x="542" y="450"/>
                  <a:pt x="535" y="457"/>
                  <a:pt x="526" y="461"/>
                </a:cubicBezTo>
                <a:cubicBezTo>
                  <a:pt x="535" y="466"/>
                  <a:pt x="542" y="473"/>
                  <a:pt x="546" y="481"/>
                </a:cubicBezTo>
                <a:close/>
                <a:moveTo>
                  <a:pt x="546" y="719"/>
                </a:moveTo>
                <a:cubicBezTo>
                  <a:pt x="548" y="702"/>
                  <a:pt x="560" y="690"/>
                  <a:pt x="575" y="686"/>
                </a:cubicBezTo>
                <a:cubicBezTo>
                  <a:pt x="561" y="684"/>
                  <a:pt x="549" y="673"/>
                  <a:pt x="546" y="658"/>
                </a:cubicBezTo>
                <a:cubicBezTo>
                  <a:pt x="542" y="673"/>
                  <a:pt x="531" y="684"/>
                  <a:pt x="516" y="686"/>
                </a:cubicBezTo>
                <a:cubicBezTo>
                  <a:pt x="532" y="690"/>
                  <a:pt x="544" y="702"/>
                  <a:pt x="546" y="719"/>
                </a:cubicBezTo>
                <a:close/>
                <a:moveTo>
                  <a:pt x="546" y="559"/>
                </a:moveTo>
                <a:cubicBezTo>
                  <a:pt x="549" y="549"/>
                  <a:pt x="557" y="541"/>
                  <a:pt x="567" y="537"/>
                </a:cubicBezTo>
                <a:cubicBezTo>
                  <a:pt x="557" y="533"/>
                  <a:pt x="550" y="525"/>
                  <a:pt x="546" y="516"/>
                </a:cubicBezTo>
                <a:cubicBezTo>
                  <a:pt x="541" y="525"/>
                  <a:pt x="534" y="533"/>
                  <a:pt x="525" y="537"/>
                </a:cubicBezTo>
                <a:cubicBezTo>
                  <a:pt x="534" y="541"/>
                  <a:pt x="542" y="549"/>
                  <a:pt x="546" y="559"/>
                </a:cubicBezTo>
                <a:close/>
                <a:moveTo>
                  <a:pt x="472" y="329"/>
                </a:moveTo>
                <a:cubicBezTo>
                  <a:pt x="476" y="321"/>
                  <a:pt x="481" y="315"/>
                  <a:pt x="489" y="311"/>
                </a:cubicBezTo>
                <a:cubicBezTo>
                  <a:pt x="481" y="308"/>
                  <a:pt x="476" y="302"/>
                  <a:pt x="472" y="295"/>
                </a:cubicBezTo>
                <a:cubicBezTo>
                  <a:pt x="468" y="302"/>
                  <a:pt x="462" y="308"/>
                  <a:pt x="455" y="311"/>
                </a:cubicBezTo>
                <a:cubicBezTo>
                  <a:pt x="462" y="315"/>
                  <a:pt x="468" y="321"/>
                  <a:pt x="472" y="329"/>
                </a:cubicBezTo>
                <a:close/>
                <a:moveTo>
                  <a:pt x="398" y="100"/>
                </a:moveTo>
                <a:cubicBezTo>
                  <a:pt x="401" y="95"/>
                  <a:pt x="406" y="90"/>
                  <a:pt x="411" y="87"/>
                </a:cubicBezTo>
                <a:cubicBezTo>
                  <a:pt x="406" y="83"/>
                  <a:pt x="401" y="79"/>
                  <a:pt x="398" y="74"/>
                </a:cubicBezTo>
                <a:cubicBezTo>
                  <a:pt x="394" y="79"/>
                  <a:pt x="390" y="83"/>
                  <a:pt x="385" y="87"/>
                </a:cubicBezTo>
                <a:cubicBezTo>
                  <a:pt x="390" y="90"/>
                  <a:pt x="395" y="95"/>
                  <a:pt x="398" y="100"/>
                </a:cubicBezTo>
                <a:close/>
                <a:moveTo>
                  <a:pt x="398" y="253"/>
                </a:moveTo>
                <a:cubicBezTo>
                  <a:pt x="402" y="246"/>
                  <a:pt x="407" y="241"/>
                  <a:pt x="413" y="237"/>
                </a:cubicBezTo>
                <a:cubicBezTo>
                  <a:pt x="407" y="233"/>
                  <a:pt x="402" y="228"/>
                  <a:pt x="398" y="221"/>
                </a:cubicBezTo>
                <a:cubicBezTo>
                  <a:pt x="394" y="228"/>
                  <a:pt x="389" y="233"/>
                  <a:pt x="382" y="237"/>
                </a:cubicBezTo>
                <a:cubicBezTo>
                  <a:pt x="389" y="241"/>
                  <a:pt x="394" y="246"/>
                  <a:pt x="398" y="253"/>
                </a:cubicBezTo>
                <a:close/>
                <a:moveTo>
                  <a:pt x="398" y="24"/>
                </a:moveTo>
                <a:cubicBezTo>
                  <a:pt x="401" y="19"/>
                  <a:pt x="405" y="15"/>
                  <a:pt x="409" y="12"/>
                </a:cubicBezTo>
                <a:cubicBezTo>
                  <a:pt x="405" y="9"/>
                  <a:pt x="401" y="5"/>
                  <a:pt x="398" y="0"/>
                </a:cubicBezTo>
                <a:cubicBezTo>
                  <a:pt x="395" y="5"/>
                  <a:pt x="391" y="9"/>
                  <a:pt x="386" y="12"/>
                </a:cubicBezTo>
                <a:cubicBezTo>
                  <a:pt x="391" y="15"/>
                  <a:pt x="395" y="19"/>
                  <a:pt x="398" y="24"/>
                </a:cubicBezTo>
                <a:close/>
                <a:moveTo>
                  <a:pt x="472" y="405"/>
                </a:moveTo>
                <a:cubicBezTo>
                  <a:pt x="476" y="397"/>
                  <a:pt x="482" y="391"/>
                  <a:pt x="490" y="387"/>
                </a:cubicBezTo>
                <a:cubicBezTo>
                  <a:pt x="482" y="383"/>
                  <a:pt x="476" y="376"/>
                  <a:pt x="472" y="369"/>
                </a:cubicBezTo>
                <a:cubicBezTo>
                  <a:pt x="468" y="376"/>
                  <a:pt x="461" y="383"/>
                  <a:pt x="454" y="387"/>
                </a:cubicBezTo>
                <a:cubicBezTo>
                  <a:pt x="461" y="391"/>
                  <a:pt x="468" y="397"/>
                  <a:pt x="472" y="405"/>
                </a:cubicBezTo>
                <a:close/>
                <a:moveTo>
                  <a:pt x="472" y="798"/>
                </a:moveTo>
                <a:cubicBezTo>
                  <a:pt x="472" y="778"/>
                  <a:pt x="487" y="763"/>
                  <a:pt x="506" y="761"/>
                </a:cubicBezTo>
                <a:cubicBezTo>
                  <a:pt x="488" y="760"/>
                  <a:pt x="474" y="746"/>
                  <a:pt x="472" y="728"/>
                </a:cubicBezTo>
                <a:cubicBezTo>
                  <a:pt x="469" y="746"/>
                  <a:pt x="455" y="760"/>
                  <a:pt x="438" y="761"/>
                </a:cubicBezTo>
                <a:cubicBezTo>
                  <a:pt x="456" y="763"/>
                  <a:pt x="471" y="778"/>
                  <a:pt x="472" y="798"/>
                </a:cubicBezTo>
                <a:close/>
                <a:moveTo>
                  <a:pt x="398" y="176"/>
                </a:moveTo>
                <a:cubicBezTo>
                  <a:pt x="401" y="170"/>
                  <a:pt x="406" y="165"/>
                  <a:pt x="412" y="162"/>
                </a:cubicBezTo>
                <a:cubicBezTo>
                  <a:pt x="406" y="158"/>
                  <a:pt x="402" y="153"/>
                  <a:pt x="398" y="147"/>
                </a:cubicBezTo>
                <a:cubicBezTo>
                  <a:pt x="394" y="153"/>
                  <a:pt x="390" y="158"/>
                  <a:pt x="384" y="162"/>
                </a:cubicBezTo>
                <a:cubicBezTo>
                  <a:pt x="390" y="165"/>
                  <a:pt x="394" y="170"/>
                  <a:pt x="398" y="176"/>
                </a:cubicBezTo>
                <a:close/>
                <a:moveTo>
                  <a:pt x="250" y="176"/>
                </a:moveTo>
                <a:cubicBezTo>
                  <a:pt x="254" y="170"/>
                  <a:pt x="258" y="165"/>
                  <a:pt x="264" y="162"/>
                </a:cubicBezTo>
                <a:cubicBezTo>
                  <a:pt x="259" y="158"/>
                  <a:pt x="254" y="153"/>
                  <a:pt x="250" y="147"/>
                </a:cubicBezTo>
                <a:cubicBezTo>
                  <a:pt x="246" y="153"/>
                  <a:pt x="242" y="158"/>
                  <a:pt x="236" y="162"/>
                </a:cubicBezTo>
                <a:cubicBezTo>
                  <a:pt x="242" y="165"/>
                  <a:pt x="247" y="170"/>
                  <a:pt x="250" y="176"/>
                </a:cubicBezTo>
                <a:close/>
                <a:moveTo>
                  <a:pt x="472" y="719"/>
                </a:moveTo>
                <a:cubicBezTo>
                  <a:pt x="474" y="702"/>
                  <a:pt x="486" y="690"/>
                  <a:pt x="501" y="686"/>
                </a:cubicBezTo>
                <a:cubicBezTo>
                  <a:pt x="487" y="684"/>
                  <a:pt x="476" y="673"/>
                  <a:pt x="472" y="658"/>
                </a:cubicBezTo>
                <a:cubicBezTo>
                  <a:pt x="468" y="673"/>
                  <a:pt x="457" y="684"/>
                  <a:pt x="442" y="686"/>
                </a:cubicBezTo>
                <a:cubicBezTo>
                  <a:pt x="458" y="690"/>
                  <a:pt x="470" y="702"/>
                  <a:pt x="472" y="719"/>
                </a:cubicBezTo>
                <a:close/>
                <a:moveTo>
                  <a:pt x="472" y="481"/>
                </a:moveTo>
                <a:cubicBezTo>
                  <a:pt x="476" y="473"/>
                  <a:pt x="483" y="466"/>
                  <a:pt x="491" y="461"/>
                </a:cubicBezTo>
                <a:cubicBezTo>
                  <a:pt x="483" y="457"/>
                  <a:pt x="476" y="450"/>
                  <a:pt x="472" y="442"/>
                </a:cubicBezTo>
                <a:cubicBezTo>
                  <a:pt x="468" y="450"/>
                  <a:pt x="461" y="457"/>
                  <a:pt x="452" y="461"/>
                </a:cubicBezTo>
                <a:cubicBezTo>
                  <a:pt x="461" y="466"/>
                  <a:pt x="468" y="473"/>
                  <a:pt x="472" y="481"/>
                </a:cubicBezTo>
                <a:close/>
                <a:moveTo>
                  <a:pt x="472" y="638"/>
                </a:moveTo>
                <a:cubicBezTo>
                  <a:pt x="475" y="626"/>
                  <a:pt x="484" y="615"/>
                  <a:pt x="497" y="611"/>
                </a:cubicBezTo>
                <a:cubicBezTo>
                  <a:pt x="485" y="608"/>
                  <a:pt x="476" y="599"/>
                  <a:pt x="472" y="588"/>
                </a:cubicBezTo>
                <a:cubicBezTo>
                  <a:pt x="468" y="599"/>
                  <a:pt x="458" y="608"/>
                  <a:pt x="447" y="611"/>
                </a:cubicBezTo>
                <a:cubicBezTo>
                  <a:pt x="459" y="615"/>
                  <a:pt x="468" y="626"/>
                  <a:pt x="472" y="638"/>
                </a:cubicBezTo>
                <a:close/>
                <a:moveTo>
                  <a:pt x="28" y="798"/>
                </a:moveTo>
                <a:cubicBezTo>
                  <a:pt x="29" y="778"/>
                  <a:pt x="44" y="763"/>
                  <a:pt x="63" y="761"/>
                </a:cubicBezTo>
                <a:cubicBezTo>
                  <a:pt x="45" y="760"/>
                  <a:pt x="31" y="746"/>
                  <a:pt x="28" y="728"/>
                </a:cubicBezTo>
                <a:cubicBezTo>
                  <a:pt x="26" y="744"/>
                  <a:pt x="15" y="757"/>
                  <a:pt x="0" y="760"/>
                </a:cubicBezTo>
                <a:cubicBezTo>
                  <a:pt x="0" y="762"/>
                  <a:pt x="0" y="762"/>
                  <a:pt x="0" y="762"/>
                </a:cubicBezTo>
                <a:cubicBezTo>
                  <a:pt x="16" y="766"/>
                  <a:pt x="28" y="780"/>
                  <a:pt x="28" y="798"/>
                </a:cubicBezTo>
                <a:close/>
                <a:moveTo>
                  <a:pt x="102" y="638"/>
                </a:moveTo>
                <a:cubicBezTo>
                  <a:pt x="106" y="626"/>
                  <a:pt x="115" y="615"/>
                  <a:pt x="127" y="611"/>
                </a:cubicBezTo>
                <a:cubicBezTo>
                  <a:pt x="116" y="608"/>
                  <a:pt x="107" y="599"/>
                  <a:pt x="102" y="588"/>
                </a:cubicBezTo>
                <a:cubicBezTo>
                  <a:pt x="98" y="599"/>
                  <a:pt x="89" y="608"/>
                  <a:pt x="77" y="611"/>
                </a:cubicBezTo>
                <a:cubicBezTo>
                  <a:pt x="90" y="615"/>
                  <a:pt x="99" y="626"/>
                  <a:pt x="102" y="638"/>
                </a:cubicBezTo>
                <a:close/>
                <a:moveTo>
                  <a:pt x="102" y="719"/>
                </a:moveTo>
                <a:cubicBezTo>
                  <a:pt x="104" y="702"/>
                  <a:pt x="116" y="690"/>
                  <a:pt x="132" y="686"/>
                </a:cubicBezTo>
                <a:cubicBezTo>
                  <a:pt x="117" y="684"/>
                  <a:pt x="106" y="673"/>
                  <a:pt x="102" y="658"/>
                </a:cubicBezTo>
                <a:cubicBezTo>
                  <a:pt x="98" y="673"/>
                  <a:pt x="87" y="684"/>
                  <a:pt x="73" y="686"/>
                </a:cubicBezTo>
                <a:cubicBezTo>
                  <a:pt x="88" y="690"/>
                  <a:pt x="100" y="702"/>
                  <a:pt x="102" y="719"/>
                </a:cubicBezTo>
                <a:close/>
                <a:moveTo>
                  <a:pt x="102" y="559"/>
                </a:moveTo>
                <a:cubicBezTo>
                  <a:pt x="106" y="549"/>
                  <a:pt x="114" y="541"/>
                  <a:pt x="123" y="537"/>
                </a:cubicBezTo>
                <a:cubicBezTo>
                  <a:pt x="114" y="533"/>
                  <a:pt x="107" y="525"/>
                  <a:pt x="102" y="516"/>
                </a:cubicBezTo>
                <a:cubicBezTo>
                  <a:pt x="98" y="525"/>
                  <a:pt x="91" y="533"/>
                  <a:pt x="81" y="537"/>
                </a:cubicBezTo>
                <a:cubicBezTo>
                  <a:pt x="91" y="541"/>
                  <a:pt x="99" y="549"/>
                  <a:pt x="102" y="559"/>
                </a:cubicBezTo>
                <a:close/>
                <a:moveTo>
                  <a:pt x="102" y="798"/>
                </a:moveTo>
                <a:cubicBezTo>
                  <a:pt x="103" y="778"/>
                  <a:pt x="118" y="763"/>
                  <a:pt x="137" y="761"/>
                </a:cubicBezTo>
                <a:cubicBezTo>
                  <a:pt x="119" y="760"/>
                  <a:pt x="105" y="746"/>
                  <a:pt x="102" y="728"/>
                </a:cubicBezTo>
                <a:cubicBezTo>
                  <a:pt x="100" y="746"/>
                  <a:pt x="86" y="760"/>
                  <a:pt x="68" y="761"/>
                </a:cubicBezTo>
                <a:cubicBezTo>
                  <a:pt x="87" y="763"/>
                  <a:pt x="102" y="778"/>
                  <a:pt x="102" y="798"/>
                </a:cubicBezTo>
                <a:close/>
                <a:moveTo>
                  <a:pt x="28" y="100"/>
                </a:moveTo>
                <a:cubicBezTo>
                  <a:pt x="32" y="95"/>
                  <a:pt x="36" y="90"/>
                  <a:pt x="41" y="87"/>
                </a:cubicBezTo>
                <a:cubicBezTo>
                  <a:pt x="36" y="83"/>
                  <a:pt x="32" y="79"/>
                  <a:pt x="28" y="74"/>
                </a:cubicBezTo>
                <a:cubicBezTo>
                  <a:pt x="25" y="79"/>
                  <a:pt x="21" y="83"/>
                  <a:pt x="16" y="87"/>
                </a:cubicBezTo>
                <a:cubicBezTo>
                  <a:pt x="21" y="90"/>
                  <a:pt x="25" y="95"/>
                  <a:pt x="28" y="100"/>
                </a:cubicBezTo>
                <a:close/>
                <a:moveTo>
                  <a:pt x="102" y="253"/>
                </a:moveTo>
                <a:cubicBezTo>
                  <a:pt x="106" y="246"/>
                  <a:pt x="111" y="241"/>
                  <a:pt x="118" y="237"/>
                </a:cubicBezTo>
                <a:cubicBezTo>
                  <a:pt x="111" y="233"/>
                  <a:pt x="106" y="228"/>
                  <a:pt x="102" y="221"/>
                </a:cubicBezTo>
                <a:cubicBezTo>
                  <a:pt x="98" y="228"/>
                  <a:pt x="93" y="233"/>
                  <a:pt x="87" y="237"/>
                </a:cubicBezTo>
                <a:cubicBezTo>
                  <a:pt x="93" y="241"/>
                  <a:pt x="99" y="246"/>
                  <a:pt x="102" y="253"/>
                </a:cubicBezTo>
                <a:close/>
                <a:moveTo>
                  <a:pt x="28" y="24"/>
                </a:moveTo>
                <a:cubicBezTo>
                  <a:pt x="32" y="19"/>
                  <a:pt x="35" y="15"/>
                  <a:pt x="40" y="12"/>
                </a:cubicBezTo>
                <a:cubicBezTo>
                  <a:pt x="35" y="9"/>
                  <a:pt x="32" y="5"/>
                  <a:pt x="28" y="0"/>
                </a:cubicBezTo>
                <a:cubicBezTo>
                  <a:pt x="25" y="5"/>
                  <a:pt x="21" y="9"/>
                  <a:pt x="17" y="12"/>
                </a:cubicBezTo>
                <a:cubicBezTo>
                  <a:pt x="22" y="15"/>
                  <a:pt x="25" y="19"/>
                  <a:pt x="28" y="24"/>
                </a:cubicBezTo>
                <a:close/>
                <a:moveTo>
                  <a:pt x="102" y="329"/>
                </a:moveTo>
                <a:cubicBezTo>
                  <a:pt x="106" y="321"/>
                  <a:pt x="112" y="315"/>
                  <a:pt x="119" y="311"/>
                </a:cubicBezTo>
                <a:cubicBezTo>
                  <a:pt x="112" y="308"/>
                  <a:pt x="106" y="302"/>
                  <a:pt x="102" y="295"/>
                </a:cubicBezTo>
                <a:cubicBezTo>
                  <a:pt x="98" y="302"/>
                  <a:pt x="93" y="308"/>
                  <a:pt x="86" y="311"/>
                </a:cubicBezTo>
                <a:cubicBezTo>
                  <a:pt x="93" y="315"/>
                  <a:pt x="98" y="321"/>
                  <a:pt x="102" y="329"/>
                </a:cubicBezTo>
                <a:close/>
                <a:moveTo>
                  <a:pt x="102" y="405"/>
                </a:moveTo>
                <a:cubicBezTo>
                  <a:pt x="106" y="397"/>
                  <a:pt x="113" y="391"/>
                  <a:pt x="120" y="387"/>
                </a:cubicBezTo>
                <a:cubicBezTo>
                  <a:pt x="113" y="383"/>
                  <a:pt x="106" y="376"/>
                  <a:pt x="102" y="369"/>
                </a:cubicBezTo>
                <a:cubicBezTo>
                  <a:pt x="98" y="376"/>
                  <a:pt x="92" y="383"/>
                  <a:pt x="84" y="387"/>
                </a:cubicBezTo>
                <a:cubicBezTo>
                  <a:pt x="92" y="391"/>
                  <a:pt x="98" y="397"/>
                  <a:pt x="102" y="405"/>
                </a:cubicBezTo>
                <a:close/>
                <a:moveTo>
                  <a:pt x="102" y="481"/>
                </a:moveTo>
                <a:cubicBezTo>
                  <a:pt x="106" y="473"/>
                  <a:pt x="113" y="466"/>
                  <a:pt x="122" y="461"/>
                </a:cubicBezTo>
                <a:cubicBezTo>
                  <a:pt x="113" y="457"/>
                  <a:pt x="106" y="450"/>
                  <a:pt x="102" y="442"/>
                </a:cubicBezTo>
                <a:cubicBezTo>
                  <a:pt x="98" y="450"/>
                  <a:pt x="91" y="457"/>
                  <a:pt x="83" y="461"/>
                </a:cubicBezTo>
                <a:cubicBezTo>
                  <a:pt x="91" y="466"/>
                  <a:pt x="98" y="473"/>
                  <a:pt x="102" y="481"/>
                </a:cubicBezTo>
                <a:close/>
                <a:moveTo>
                  <a:pt x="28" y="719"/>
                </a:moveTo>
                <a:cubicBezTo>
                  <a:pt x="31" y="702"/>
                  <a:pt x="42" y="690"/>
                  <a:pt x="58" y="686"/>
                </a:cubicBezTo>
                <a:cubicBezTo>
                  <a:pt x="44" y="684"/>
                  <a:pt x="32" y="673"/>
                  <a:pt x="28" y="658"/>
                </a:cubicBezTo>
                <a:cubicBezTo>
                  <a:pt x="25" y="673"/>
                  <a:pt x="14" y="683"/>
                  <a:pt x="0" y="686"/>
                </a:cubicBezTo>
                <a:cubicBezTo>
                  <a:pt x="0" y="687"/>
                  <a:pt x="0" y="687"/>
                  <a:pt x="0" y="687"/>
                </a:cubicBezTo>
                <a:cubicBezTo>
                  <a:pt x="15" y="690"/>
                  <a:pt x="26" y="703"/>
                  <a:pt x="28" y="719"/>
                </a:cubicBezTo>
                <a:close/>
                <a:moveTo>
                  <a:pt x="28" y="638"/>
                </a:moveTo>
                <a:cubicBezTo>
                  <a:pt x="32" y="626"/>
                  <a:pt x="41" y="615"/>
                  <a:pt x="54" y="611"/>
                </a:cubicBezTo>
                <a:cubicBezTo>
                  <a:pt x="42" y="608"/>
                  <a:pt x="33" y="599"/>
                  <a:pt x="28" y="588"/>
                </a:cubicBezTo>
                <a:cubicBezTo>
                  <a:pt x="24" y="599"/>
                  <a:pt x="15" y="608"/>
                  <a:pt x="3" y="611"/>
                </a:cubicBezTo>
                <a:cubicBezTo>
                  <a:pt x="16" y="615"/>
                  <a:pt x="25" y="626"/>
                  <a:pt x="28" y="638"/>
                </a:cubicBezTo>
                <a:close/>
                <a:moveTo>
                  <a:pt x="102" y="176"/>
                </a:moveTo>
                <a:cubicBezTo>
                  <a:pt x="106" y="170"/>
                  <a:pt x="111" y="165"/>
                  <a:pt x="117" y="162"/>
                </a:cubicBezTo>
                <a:cubicBezTo>
                  <a:pt x="111" y="158"/>
                  <a:pt x="106" y="153"/>
                  <a:pt x="102" y="147"/>
                </a:cubicBezTo>
                <a:cubicBezTo>
                  <a:pt x="99" y="153"/>
                  <a:pt x="94" y="158"/>
                  <a:pt x="88" y="162"/>
                </a:cubicBezTo>
                <a:cubicBezTo>
                  <a:pt x="94" y="165"/>
                  <a:pt x="99" y="170"/>
                  <a:pt x="102" y="176"/>
                </a:cubicBezTo>
                <a:close/>
                <a:moveTo>
                  <a:pt x="28" y="176"/>
                </a:moveTo>
                <a:cubicBezTo>
                  <a:pt x="32" y="170"/>
                  <a:pt x="37" y="165"/>
                  <a:pt x="43" y="162"/>
                </a:cubicBezTo>
                <a:cubicBezTo>
                  <a:pt x="37" y="158"/>
                  <a:pt x="32" y="153"/>
                  <a:pt x="28" y="147"/>
                </a:cubicBezTo>
                <a:cubicBezTo>
                  <a:pt x="25" y="153"/>
                  <a:pt x="20" y="158"/>
                  <a:pt x="14" y="162"/>
                </a:cubicBezTo>
                <a:cubicBezTo>
                  <a:pt x="20" y="165"/>
                  <a:pt x="25" y="170"/>
                  <a:pt x="28" y="176"/>
                </a:cubicBezTo>
                <a:close/>
                <a:moveTo>
                  <a:pt x="28" y="559"/>
                </a:moveTo>
                <a:cubicBezTo>
                  <a:pt x="32" y="549"/>
                  <a:pt x="40" y="541"/>
                  <a:pt x="49" y="537"/>
                </a:cubicBezTo>
                <a:cubicBezTo>
                  <a:pt x="40" y="533"/>
                  <a:pt x="33" y="525"/>
                  <a:pt x="28" y="516"/>
                </a:cubicBezTo>
                <a:cubicBezTo>
                  <a:pt x="24" y="525"/>
                  <a:pt x="17" y="533"/>
                  <a:pt x="7" y="537"/>
                </a:cubicBezTo>
                <a:cubicBezTo>
                  <a:pt x="17" y="541"/>
                  <a:pt x="25" y="549"/>
                  <a:pt x="28" y="559"/>
                </a:cubicBezTo>
                <a:close/>
                <a:moveTo>
                  <a:pt x="250" y="253"/>
                </a:moveTo>
                <a:cubicBezTo>
                  <a:pt x="254" y="246"/>
                  <a:pt x="259" y="241"/>
                  <a:pt x="266" y="237"/>
                </a:cubicBezTo>
                <a:cubicBezTo>
                  <a:pt x="259" y="233"/>
                  <a:pt x="254" y="228"/>
                  <a:pt x="250" y="221"/>
                </a:cubicBezTo>
                <a:cubicBezTo>
                  <a:pt x="246" y="228"/>
                  <a:pt x="241" y="233"/>
                  <a:pt x="235" y="237"/>
                </a:cubicBezTo>
                <a:cubicBezTo>
                  <a:pt x="241" y="241"/>
                  <a:pt x="246" y="246"/>
                  <a:pt x="250" y="253"/>
                </a:cubicBezTo>
                <a:close/>
                <a:moveTo>
                  <a:pt x="28" y="329"/>
                </a:moveTo>
                <a:cubicBezTo>
                  <a:pt x="32" y="321"/>
                  <a:pt x="38" y="315"/>
                  <a:pt x="45" y="311"/>
                </a:cubicBezTo>
                <a:cubicBezTo>
                  <a:pt x="38" y="308"/>
                  <a:pt x="32" y="302"/>
                  <a:pt x="28" y="295"/>
                </a:cubicBezTo>
                <a:cubicBezTo>
                  <a:pt x="24" y="302"/>
                  <a:pt x="19" y="308"/>
                  <a:pt x="12" y="311"/>
                </a:cubicBezTo>
                <a:cubicBezTo>
                  <a:pt x="19" y="315"/>
                  <a:pt x="25" y="321"/>
                  <a:pt x="28" y="329"/>
                </a:cubicBezTo>
                <a:close/>
                <a:moveTo>
                  <a:pt x="28" y="481"/>
                </a:moveTo>
                <a:cubicBezTo>
                  <a:pt x="32" y="473"/>
                  <a:pt x="39" y="466"/>
                  <a:pt x="48" y="461"/>
                </a:cubicBezTo>
                <a:cubicBezTo>
                  <a:pt x="39" y="457"/>
                  <a:pt x="33" y="450"/>
                  <a:pt x="28" y="442"/>
                </a:cubicBezTo>
                <a:cubicBezTo>
                  <a:pt x="24" y="450"/>
                  <a:pt x="17" y="457"/>
                  <a:pt x="9" y="461"/>
                </a:cubicBezTo>
                <a:cubicBezTo>
                  <a:pt x="18" y="466"/>
                  <a:pt x="24" y="473"/>
                  <a:pt x="28" y="481"/>
                </a:cubicBezTo>
                <a:close/>
                <a:moveTo>
                  <a:pt x="28" y="253"/>
                </a:moveTo>
                <a:cubicBezTo>
                  <a:pt x="32" y="246"/>
                  <a:pt x="37" y="241"/>
                  <a:pt x="44" y="237"/>
                </a:cubicBezTo>
                <a:cubicBezTo>
                  <a:pt x="37" y="233"/>
                  <a:pt x="32" y="228"/>
                  <a:pt x="28" y="221"/>
                </a:cubicBezTo>
                <a:cubicBezTo>
                  <a:pt x="25" y="228"/>
                  <a:pt x="19" y="233"/>
                  <a:pt x="13" y="237"/>
                </a:cubicBezTo>
                <a:cubicBezTo>
                  <a:pt x="20" y="241"/>
                  <a:pt x="25" y="246"/>
                  <a:pt x="28" y="253"/>
                </a:cubicBezTo>
                <a:close/>
                <a:moveTo>
                  <a:pt x="28" y="405"/>
                </a:moveTo>
                <a:cubicBezTo>
                  <a:pt x="32" y="397"/>
                  <a:pt x="39" y="391"/>
                  <a:pt x="47" y="387"/>
                </a:cubicBezTo>
                <a:cubicBezTo>
                  <a:pt x="39" y="383"/>
                  <a:pt x="33" y="376"/>
                  <a:pt x="28" y="369"/>
                </a:cubicBezTo>
                <a:cubicBezTo>
                  <a:pt x="24" y="376"/>
                  <a:pt x="18" y="383"/>
                  <a:pt x="10" y="387"/>
                </a:cubicBezTo>
                <a:cubicBezTo>
                  <a:pt x="18" y="391"/>
                  <a:pt x="25" y="397"/>
                  <a:pt x="28" y="405"/>
                </a:cubicBezTo>
                <a:close/>
                <a:moveTo>
                  <a:pt x="546" y="405"/>
                </a:moveTo>
                <a:cubicBezTo>
                  <a:pt x="550" y="397"/>
                  <a:pt x="556" y="391"/>
                  <a:pt x="564" y="387"/>
                </a:cubicBezTo>
                <a:cubicBezTo>
                  <a:pt x="556" y="383"/>
                  <a:pt x="550" y="376"/>
                  <a:pt x="546" y="369"/>
                </a:cubicBezTo>
                <a:cubicBezTo>
                  <a:pt x="542" y="376"/>
                  <a:pt x="535" y="383"/>
                  <a:pt x="528" y="387"/>
                </a:cubicBezTo>
                <a:cubicBezTo>
                  <a:pt x="535" y="391"/>
                  <a:pt x="542" y="397"/>
                  <a:pt x="546" y="405"/>
                </a:cubicBezTo>
                <a:close/>
                <a:moveTo>
                  <a:pt x="250" y="798"/>
                </a:moveTo>
                <a:cubicBezTo>
                  <a:pt x="251" y="778"/>
                  <a:pt x="265" y="763"/>
                  <a:pt x="284" y="761"/>
                </a:cubicBezTo>
                <a:cubicBezTo>
                  <a:pt x="266" y="760"/>
                  <a:pt x="252" y="746"/>
                  <a:pt x="250" y="728"/>
                </a:cubicBezTo>
                <a:cubicBezTo>
                  <a:pt x="248" y="746"/>
                  <a:pt x="234" y="760"/>
                  <a:pt x="216" y="761"/>
                </a:cubicBezTo>
                <a:cubicBezTo>
                  <a:pt x="235" y="763"/>
                  <a:pt x="250" y="778"/>
                  <a:pt x="250" y="798"/>
                </a:cubicBezTo>
                <a:close/>
                <a:moveTo>
                  <a:pt x="250" y="719"/>
                </a:moveTo>
                <a:cubicBezTo>
                  <a:pt x="252" y="702"/>
                  <a:pt x="264" y="690"/>
                  <a:pt x="280" y="686"/>
                </a:cubicBezTo>
                <a:cubicBezTo>
                  <a:pt x="265" y="684"/>
                  <a:pt x="254" y="673"/>
                  <a:pt x="250" y="658"/>
                </a:cubicBezTo>
                <a:cubicBezTo>
                  <a:pt x="246" y="673"/>
                  <a:pt x="235" y="684"/>
                  <a:pt x="220" y="686"/>
                </a:cubicBezTo>
                <a:cubicBezTo>
                  <a:pt x="236" y="690"/>
                  <a:pt x="248" y="702"/>
                  <a:pt x="250" y="719"/>
                </a:cubicBezTo>
                <a:close/>
                <a:moveTo>
                  <a:pt x="176" y="100"/>
                </a:moveTo>
                <a:cubicBezTo>
                  <a:pt x="180" y="95"/>
                  <a:pt x="184" y="90"/>
                  <a:pt x="189" y="87"/>
                </a:cubicBezTo>
                <a:cubicBezTo>
                  <a:pt x="184" y="83"/>
                  <a:pt x="180" y="79"/>
                  <a:pt x="176" y="74"/>
                </a:cubicBezTo>
                <a:cubicBezTo>
                  <a:pt x="173" y="79"/>
                  <a:pt x="169" y="83"/>
                  <a:pt x="163" y="87"/>
                </a:cubicBezTo>
                <a:cubicBezTo>
                  <a:pt x="169" y="90"/>
                  <a:pt x="173" y="95"/>
                  <a:pt x="176" y="100"/>
                </a:cubicBezTo>
                <a:close/>
                <a:moveTo>
                  <a:pt x="176" y="176"/>
                </a:moveTo>
                <a:cubicBezTo>
                  <a:pt x="180" y="170"/>
                  <a:pt x="185" y="165"/>
                  <a:pt x="190" y="162"/>
                </a:cubicBezTo>
                <a:cubicBezTo>
                  <a:pt x="185" y="158"/>
                  <a:pt x="180" y="153"/>
                  <a:pt x="176" y="147"/>
                </a:cubicBezTo>
                <a:cubicBezTo>
                  <a:pt x="173" y="153"/>
                  <a:pt x="168" y="158"/>
                  <a:pt x="162" y="162"/>
                </a:cubicBezTo>
                <a:cubicBezTo>
                  <a:pt x="168" y="165"/>
                  <a:pt x="173" y="170"/>
                  <a:pt x="176" y="176"/>
                </a:cubicBezTo>
                <a:close/>
                <a:moveTo>
                  <a:pt x="250" y="638"/>
                </a:moveTo>
                <a:cubicBezTo>
                  <a:pt x="254" y="626"/>
                  <a:pt x="263" y="615"/>
                  <a:pt x="275" y="611"/>
                </a:cubicBezTo>
                <a:cubicBezTo>
                  <a:pt x="264" y="608"/>
                  <a:pt x="254" y="599"/>
                  <a:pt x="250" y="588"/>
                </a:cubicBezTo>
                <a:cubicBezTo>
                  <a:pt x="246" y="599"/>
                  <a:pt x="237" y="608"/>
                  <a:pt x="225" y="611"/>
                </a:cubicBezTo>
                <a:cubicBezTo>
                  <a:pt x="237" y="615"/>
                  <a:pt x="247" y="626"/>
                  <a:pt x="250" y="638"/>
                </a:cubicBezTo>
                <a:close/>
                <a:moveTo>
                  <a:pt x="176" y="24"/>
                </a:moveTo>
                <a:cubicBezTo>
                  <a:pt x="179" y="19"/>
                  <a:pt x="183" y="15"/>
                  <a:pt x="188" y="12"/>
                </a:cubicBezTo>
                <a:cubicBezTo>
                  <a:pt x="183" y="9"/>
                  <a:pt x="179" y="5"/>
                  <a:pt x="176" y="0"/>
                </a:cubicBezTo>
                <a:cubicBezTo>
                  <a:pt x="173" y="5"/>
                  <a:pt x="169" y="9"/>
                  <a:pt x="165" y="12"/>
                </a:cubicBezTo>
                <a:cubicBezTo>
                  <a:pt x="169" y="15"/>
                  <a:pt x="173" y="19"/>
                  <a:pt x="176" y="24"/>
                </a:cubicBezTo>
                <a:close/>
                <a:moveTo>
                  <a:pt x="250" y="405"/>
                </a:moveTo>
                <a:cubicBezTo>
                  <a:pt x="254" y="397"/>
                  <a:pt x="260" y="391"/>
                  <a:pt x="268" y="387"/>
                </a:cubicBezTo>
                <a:cubicBezTo>
                  <a:pt x="260" y="383"/>
                  <a:pt x="254" y="376"/>
                  <a:pt x="250" y="369"/>
                </a:cubicBezTo>
                <a:cubicBezTo>
                  <a:pt x="246" y="376"/>
                  <a:pt x="240" y="383"/>
                  <a:pt x="232" y="387"/>
                </a:cubicBezTo>
                <a:cubicBezTo>
                  <a:pt x="240" y="391"/>
                  <a:pt x="246" y="397"/>
                  <a:pt x="250" y="405"/>
                </a:cubicBezTo>
                <a:close/>
                <a:moveTo>
                  <a:pt x="250" y="559"/>
                </a:moveTo>
                <a:cubicBezTo>
                  <a:pt x="254" y="549"/>
                  <a:pt x="261" y="541"/>
                  <a:pt x="271" y="537"/>
                </a:cubicBezTo>
                <a:cubicBezTo>
                  <a:pt x="262" y="533"/>
                  <a:pt x="254" y="525"/>
                  <a:pt x="250" y="516"/>
                </a:cubicBezTo>
                <a:cubicBezTo>
                  <a:pt x="246" y="525"/>
                  <a:pt x="238" y="533"/>
                  <a:pt x="229" y="537"/>
                </a:cubicBezTo>
                <a:cubicBezTo>
                  <a:pt x="239" y="541"/>
                  <a:pt x="246" y="549"/>
                  <a:pt x="250" y="559"/>
                </a:cubicBezTo>
                <a:close/>
                <a:moveTo>
                  <a:pt x="102" y="24"/>
                </a:moveTo>
                <a:cubicBezTo>
                  <a:pt x="105" y="19"/>
                  <a:pt x="109" y="15"/>
                  <a:pt x="114" y="12"/>
                </a:cubicBezTo>
                <a:cubicBezTo>
                  <a:pt x="109" y="9"/>
                  <a:pt x="105" y="5"/>
                  <a:pt x="102" y="0"/>
                </a:cubicBezTo>
                <a:cubicBezTo>
                  <a:pt x="99" y="5"/>
                  <a:pt x="95" y="9"/>
                  <a:pt x="91" y="12"/>
                </a:cubicBezTo>
                <a:cubicBezTo>
                  <a:pt x="95" y="15"/>
                  <a:pt x="99" y="19"/>
                  <a:pt x="102" y="24"/>
                </a:cubicBezTo>
                <a:close/>
                <a:moveTo>
                  <a:pt x="250" y="481"/>
                </a:moveTo>
                <a:cubicBezTo>
                  <a:pt x="254" y="473"/>
                  <a:pt x="261" y="466"/>
                  <a:pt x="270" y="461"/>
                </a:cubicBezTo>
                <a:cubicBezTo>
                  <a:pt x="261" y="457"/>
                  <a:pt x="254" y="450"/>
                  <a:pt x="250" y="442"/>
                </a:cubicBezTo>
                <a:cubicBezTo>
                  <a:pt x="246" y="450"/>
                  <a:pt x="239" y="457"/>
                  <a:pt x="231" y="461"/>
                </a:cubicBezTo>
                <a:cubicBezTo>
                  <a:pt x="239" y="466"/>
                  <a:pt x="246" y="473"/>
                  <a:pt x="250" y="481"/>
                </a:cubicBezTo>
                <a:close/>
                <a:moveTo>
                  <a:pt x="250" y="329"/>
                </a:moveTo>
                <a:cubicBezTo>
                  <a:pt x="254" y="321"/>
                  <a:pt x="260" y="315"/>
                  <a:pt x="267" y="311"/>
                </a:cubicBezTo>
                <a:cubicBezTo>
                  <a:pt x="260" y="308"/>
                  <a:pt x="254" y="302"/>
                  <a:pt x="250" y="295"/>
                </a:cubicBezTo>
                <a:cubicBezTo>
                  <a:pt x="246" y="302"/>
                  <a:pt x="241" y="308"/>
                  <a:pt x="233" y="311"/>
                </a:cubicBezTo>
                <a:cubicBezTo>
                  <a:pt x="241" y="315"/>
                  <a:pt x="246" y="321"/>
                  <a:pt x="250" y="329"/>
                </a:cubicBezTo>
                <a:close/>
                <a:moveTo>
                  <a:pt x="176" y="798"/>
                </a:moveTo>
                <a:cubicBezTo>
                  <a:pt x="177" y="778"/>
                  <a:pt x="191" y="763"/>
                  <a:pt x="210" y="761"/>
                </a:cubicBezTo>
                <a:cubicBezTo>
                  <a:pt x="192" y="760"/>
                  <a:pt x="179" y="746"/>
                  <a:pt x="176" y="728"/>
                </a:cubicBezTo>
                <a:cubicBezTo>
                  <a:pt x="174" y="746"/>
                  <a:pt x="160" y="760"/>
                  <a:pt x="142" y="761"/>
                </a:cubicBezTo>
                <a:cubicBezTo>
                  <a:pt x="161" y="763"/>
                  <a:pt x="176" y="778"/>
                  <a:pt x="176" y="798"/>
                </a:cubicBezTo>
                <a:close/>
                <a:moveTo>
                  <a:pt x="176" y="639"/>
                </a:moveTo>
                <a:cubicBezTo>
                  <a:pt x="180" y="626"/>
                  <a:pt x="189" y="615"/>
                  <a:pt x="201" y="611"/>
                </a:cubicBezTo>
                <a:cubicBezTo>
                  <a:pt x="190" y="608"/>
                  <a:pt x="180" y="599"/>
                  <a:pt x="176" y="588"/>
                </a:cubicBezTo>
                <a:cubicBezTo>
                  <a:pt x="172" y="599"/>
                  <a:pt x="163" y="608"/>
                  <a:pt x="151" y="611"/>
                </a:cubicBezTo>
                <a:cubicBezTo>
                  <a:pt x="164" y="615"/>
                  <a:pt x="173" y="626"/>
                  <a:pt x="176" y="639"/>
                </a:cubicBezTo>
                <a:close/>
                <a:moveTo>
                  <a:pt x="176" y="253"/>
                </a:moveTo>
                <a:cubicBezTo>
                  <a:pt x="180" y="246"/>
                  <a:pt x="185" y="241"/>
                  <a:pt x="192" y="237"/>
                </a:cubicBezTo>
                <a:cubicBezTo>
                  <a:pt x="185" y="233"/>
                  <a:pt x="180" y="228"/>
                  <a:pt x="176" y="221"/>
                </a:cubicBezTo>
                <a:cubicBezTo>
                  <a:pt x="172" y="228"/>
                  <a:pt x="167" y="233"/>
                  <a:pt x="161" y="237"/>
                </a:cubicBezTo>
                <a:cubicBezTo>
                  <a:pt x="167" y="241"/>
                  <a:pt x="173" y="246"/>
                  <a:pt x="176" y="253"/>
                </a:cubicBezTo>
                <a:close/>
                <a:moveTo>
                  <a:pt x="102" y="100"/>
                </a:moveTo>
                <a:cubicBezTo>
                  <a:pt x="106" y="95"/>
                  <a:pt x="110" y="90"/>
                  <a:pt x="115" y="87"/>
                </a:cubicBezTo>
                <a:cubicBezTo>
                  <a:pt x="110" y="83"/>
                  <a:pt x="106" y="79"/>
                  <a:pt x="102" y="74"/>
                </a:cubicBezTo>
                <a:cubicBezTo>
                  <a:pt x="99" y="79"/>
                  <a:pt x="95" y="83"/>
                  <a:pt x="89" y="87"/>
                </a:cubicBezTo>
                <a:cubicBezTo>
                  <a:pt x="95" y="90"/>
                  <a:pt x="99" y="95"/>
                  <a:pt x="102" y="100"/>
                </a:cubicBezTo>
                <a:close/>
                <a:moveTo>
                  <a:pt x="176" y="719"/>
                </a:moveTo>
                <a:cubicBezTo>
                  <a:pt x="178" y="702"/>
                  <a:pt x="190" y="690"/>
                  <a:pt x="206" y="686"/>
                </a:cubicBezTo>
                <a:cubicBezTo>
                  <a:pt x="191" y="684"/>
                  <a:pt x="180" y="673"/>
                  <a:pt x="176" y="658"/>
                </a:cubicBezTo>
                <a:cubicBezTo>
                  <a:pt x="172" y="673"/>
                  <a:pt x="161" y="684"/>
                  <a:pt x="147" y="686"/>
                </a:cubicBezTo>
                <a:cubicBezTo>
                  <a:pt x="162" y="690"/>
                  <a:pt x="174" y="702"/>
                  <a:pt x="176" y="719"/>
                </a:cubicBezTo>
                <a:close/>
                <a:moveTo>
                  <a:pt x="176" y="559"/>
                </a:moveTo>
                <a:cubicBezTo>
                  <a:pt x="180" y="549"/>
                  <a:pt x="188" y="541"/>
                  <a:pt x="197" y="537"/>
                </a:cubicBezTo>
                <a:cubicBezTo>
                  <a:pt x="188" y="533"/>
                  <a:pt x="180" y="525"/>
                  <a:pt x="176" y="516"/>
                </a:cubicBezTo>
                <a:cubicBezTo>
                  <a:pt x="172" y="525"/>
                  <a:pt x="165" y="533"/>
                  <a:pt x="155" y="537"/>
                </a:cubicBezTo>
                <a:cubicBezTo>
                  <a:pt x="165" y="541"/>
                  <a:pt x="172" y="549"/>
                  <a:pt x="176" y="559"/>
                </a:cubicBezTo>
                <a:close/>
                <a:moveTo>
                  <a:pt x="176" y="329"/>
                </a:moveTo>
                <a:cubicBezTo>
                  <a:pt x="180" y="321"/>
                  <a:pt x="186" y="315"/>
                  <a:pt x="193" y="311"/>
                </a:cubicBezTo>
                <a:cubicBezTo>
                  <a:pt x="186" y="308"/>
                  <a:pt x="180" y="302"/>
                  <a:pt x="176" y="295"/>
                </a:cubicBezTo>
                <a:cubicBezTo>
                  <a:pt x="172" y="302"/>
                  <a:pt x="167" y="308"/>
                  <a:pt x="160" y="311"/>
                </a:cubicBezTo>
                <a:cubicBezTo>
                  <a:pt x="167" y="315"/>
                  <a:pt x="172" y="321"/>
                  <a:pt x="176" y="329"/>
                </a:cubicBezTo>
                <a:close/>
                <a:moveTo>
                  <a:pt x="176" y="405"/>
                </a:moveTo>
                <a:cubicBezTo>
                  <a:pt x="180" y="397"/>
                  <a:pt x="186" y="391"/>
                  <a:pt x="194" y="387"/>
                </a:cubicBezTo>
                <a:cubicBezTo>
                  <a:pt x="187" y="383"/>
                  <a:pt x="180" y="376"/>
                  <a:pt x="176" y="369"/>
                </a:cubicBezTo>
                <a:cubicBezTo>
                  <a:pt x="172" y="376"/>
                  <a:pt x="166" y="383"/>
                  <a:pt x="158" y="387"/>
                </a:cubicBezTo>
                <a:cubicBezTo>
                  <a:pt x="166" y="391"/>
                  <a:pt x="172" y="397"/>
                  <a:pt x="176" y="405"/>
                </a:cubicBezTo>
                <a:close/>
                <a:moveTo>
                  <a:pt x="176" y="481"/>
                </a:moveTo>
                <a:cubicBezTo>
                  <a:pt x="180" y="473"/>
                  <a:pt x="187" y="466"/>
                  <a:pt x="196" y="461"/>
                </a:cubicBezTo>
                <a:cubicBezTo>
                  <a:pt x="187" y="457"/>
                  <a:pt x="180" y="450"/>
                  <a:pt x="176" y="442"/>
                </a:cubicBezTo>
                <a:cubicBezTo>
                  <a:pt x="172" y="450"/>
                  <a:pt x="165" y="457"/>
                  <a:pt x="157" y="461"/>
                </a:cubicBezTo>
                <a:cubicBezTo>
                  <a:pt x="165" y="466"/>
                  <a:pt x="172" y="473"/>
                  <a:pt x="176" y="481"/>
                </a:cubicBezTo>
                <a:close/>
                <a:moveTo>
                  <a:pt x="546" y="24"/>
                </a:moveTo>
                <a:cubicBezTo>
                  <a:pt x="549" y="19"/>
                  <a:pt x="553" y="15"/>
                  <a:pt x="557" y="12"/>
                </a:cubicBezTo>
                <a:cubicBezTo>
                  <a:pt x="553" y="9"/>
                  <a:pt x="549" y="5"/>
                  <a:pt x="546" y="0"/>
                </a:cubicBezTo>
                <a:cubicBezTo>
                  <a:pt x="542" y="5"/>
                  <a:pt x="539" y="9"/>
                  <a:pt x="534" y="12"/>
                </a:cubicBezTo>
                <a:cubicBezTo>
                  <a:pt x="539" y="15"/>
                  <a:pt x="543" y="19"/>
                  <a:pt x="546" y="24"/>
                </a:cubicBezTo>
                <a:close/>
                <a:moveTo>
                  <a:pt x="915" y="253"/>
                </a:moveTo>
                <a:cubicBezTo>
                  <a:pt x="919" y="246"/>
                  <a:pt x="924" y="241"/>
                  <a:pt x="931" y="237"/>
                </a:cubicBezTo>
                <a:cubicBezTo>
                  <a:pt x="924" y="233"/>
                  <a:pt x="919" y="228"/>
                  <a:pt x="915" y="221"/>
                </a:cubicBezTo>
                <a:cubicBezTo>
                  <a:pt x="911" y="228"/>
                  <a:pt x="906" y="233"/>
                  <a:pt x="900" y="237"/>
                </a:cubicBezTo>
                <a:cubicBezTo>
                  <a:pt x="906" y="241"/>
                  <a:pt x="911" y="246"/>
                  <a:pt x="915" y="253"/>
                </a:cubicBezTo>
                <a:close/>
                <a:moveTo>
                  <a:pt x="915" y="329"/>
                </a:moveTo>
                <a:cubicBezTo>
                  <a:pt x="919" y="321"/>
                  <a:pt x="925" y="315"/>
                  <a:pt x="932" y="311"/>
                </a:cubicBezTo>
                <a:cubicBezTo>
                  <a:pt x="925" y="308"/>
                  <a:pt x="919" y="302"/>
                  <a:pt x="915" y="295"/>
                </a:cubicBezTo>
                <a:cubicBezTo>
                  <a:pt x="911" y="302"/>
                  <a:pt x="905" y="308"/>
                  <a:pt x="898" y="311"/>
                </a:cubicBezTo>
                <a:cubicBezTo>
                  <a:pt x="906" y="315"/>
                  <a:pt x="911" y="321"/>
                  <a:pt x="915" y="329"/>
                </a:cubicBezTo>
                <a:close/>
                <a:moveTo>
                  <a:pt x="915" y="481"/>
                </a:moveTo>
                <a:cubicBezTo>
                  <a:pt x="919" y="473"/>
                  <a:pt x="926" y="466"/>
                  <a:pt x="935" y="461"/>
                </a:cubicBezTo>
                <a:cubicBezTo>
                  <a:pt x="926" y="457"/>
                  <a:pt x="919" y="450"/>
                  <a:pt x="915" y="442"/>
                </a:cubicBezTo>
                <a:cubicBezTo>
                  <a:pt x="911" y="450"/>
                  <a:pt x="904" y="457"/>
                  <a:pt x="895" y="461"/>
                </a:cubicBezTo>
                <a:cubicBezTo>
                  <a:pt x="904" y="466"/>
                  <a:pt x="911" y="473"/>
                  <a:pt x="915" y="481"/>
                </a:cubicBezTo>
                <a:close/>
                <a:moveTo>
                  <a:pt x="915" y="559"/>
                </a:moveTo>
                <a:cubicBezTo>
                  <a:pt x="919" y="549"/>
                  <a:pt x="926" y="541"/>
                  <a:pt x="936" y="537"/>
                </a:cubicBezTo>
                <a:cubicBezTo>
                  <a:pt x="927" y="533"/>
                  <a:pt x="919" y="525"/>
                  <a:pt x="915" y="516"/>
                </a:cubicBezTo>
                <a:cubicBezTo>
                  <a:pt x="911" y="525"/>
                  <a:pt x="903" y="533"/>
                  <a:pt x="894" y="537"/>
                </a:cubicBezTo>
                <a:cubicBezTo>
                  <a:pt x="904" y="541"/>
                  <a:pt x="911" y="549"/>
                  <a:pt x="915" y="559"/>
                </a:cubicBezTo>
                <a:close/>
                <a:moveTo>
                  <a:pt x="989" y="638"/>
                </a:moveTo>
                <a:cubicBezTo>
                  <a:pt x="992" y="626"/>
                  <a:pt x="1002" y="615"/>
                  <a:pt x="1014" y="611"/>
                </a:cubicBezTo>
                <a:cubicBezTo>
                  <a:pt x="1002" y="608"/>
                  <a:pt x="993" y="599"/>
                  <a:pt x="989" y="588"/>
                </a:cubicBezTo>
                <a:cubicBezTo>
                  <a:pt x="985" y="599"/>
                  <a:pt x="976" y="608"/>
                  <a:pt x="964" y="611"/>
                </a:cubicBezTo>
                <a:cubicBezTo>
                  <a:pt x="976" y="615"/>
                  <a:pt x="986" y="626"/>
                  <a:pt x="989" y="638"/>
                </a:cubicBezTo>
                <a:close/>
                <a:moveTo>
                  <a:pt x="915" y="405"/>
                </a:moveTo>
                <a:cubicBezTo>
                  <a:pt x="919" y="397"/>
                  <a:pt x="925" y="391"/>
                  <a:pt x="933" y="387"/>
                </a:cubicBezTo>
                <a:cubicBezTo>
                  <a:pt x="925" y="383"/>
                  <a:pt x="919" y="376"/>
                  <a:pt x="915" y="369"/>
                </a:cubicBezTo>
                <a:cubicBezTo>
                  <a:pt x="911" y="376"/>
                  <a:pt x="905" y="383"/>
                  <a:pt x="897" y="387"/>
                </a:cubicBezTo>
                <a:cubicBezTo>
                  <a:pt x="905" y="391"/>
                  <a:pt x="911" y="397"/>
                  <a:pt x="915" y="405"/>
                </a:cubicBezTo>
                <a:close/>
                <a:moveTo>
                  <a:pt x="989" y="798"/>
                </a:moveTo>
                <a:cubicBezTo>
                  <a:pt x="989" y="778"/>
                  <a:pt x="1004" y="763"/>
                  <a:pt x="1023" y="761"/>
                </a:cubicBezTo>
                <a:cubicBezTo>
                  <a:pt x="1005" y="760"/>
                  <a:pt x="991" y="746"/>
                  <a:pt x="989" y="728"/>
                </a:cubicBezTo>
                <a:cubicBezTo>
                  <a:pt x="987" y="746"/>
                  <a:pt x="973" y="760"/>
                  <a:pt x="955" y="761"/>
                </a:cubicBezTo>
                <a:cubicBezTo>
                  <a:pt x="974" y="763"/>
                  <a:pt x="989" y="778"/>
                  <a:pt x="989" y="798"/>
                </a:cubicBezTo>
                <a:close/>
                <a:moveTo>
                  <a:pt x="989" y="719"/>
                </a:moveTo>
                <a:cubicBezTo>
                  <a:pt x="991" y="702"/>
                  <a:pt x="1003" y="690"/>
                  <a:pt x="1019" y="686"/>
                </a:cubicBezTo>
                <a:cubicBezTo>
                  <a:pt x="1004" y="684"/>
                  <a:pt x="993" y="673"/>
                  <a:pt x="989" y="658"/>
                </a:cubicBezTo>
                <a:cubicBezTo>
                  <a:pt x="985" y="673"/>
                  <a:pt x="974" y="684"/>
                  <a:pt x="959" y="686"/>
                </a:cubicBezTo>
                <a:cubicBezTo>
                  <a:pt x="975" y="690"/>
                  <a:pt x="987" y="702"/>
                  <a:pt x="989" y="719"/>
                </a:cubicBezTo>
                <a:close/>
                <a:moveTo>
                  <a:pt x="915" y="24"/>
                </a:moveTo>
                <a:cubicBezTo>
                  <a:pt x="918" y="19"/>
                  <a:pt x="922" y="15"/>
                  <a:pt x="927" y="12"/>
                </a:cubicBezTo>
                <a:cubicBezTo>
                  <a:pt x="922" y="9"/>
                  <a:pt x="918" y="5"/>
                  <a:pt x="915" y="0"/>
                </a:cubicBezTo>
                <a:cubicBezTo>
                  <a:pt x="912" y="5"/>
                  <a:pt x="908" y="9"/>
                  <a:pt x="904" y="12"/>
                </a:cubicBezTo>
                <a:cubicBezTo>
                  <a:pt x="908" y="15"/>
                  <a:pt x="912" y="19"/>
                  <a:pt x="915" y="24"/>
                </a:cubicBezTo>
                <a:close/>
                <a:moveTo>
                  <a:pt x="915" y="100"/>
                </a:moveTo>
                <a:cubicBezTo>
                  <a:pt x="918" y="95"/>
                  <a:pt x="923" y="90"/>
                  <a:pt x="928" y="87"/>
                </a:cubicBezTo>
                <a:cubicBezTo>
                  <a:pt x="923" y="83"/>
                  <a:pt x="919" y="79"/>
                  <a:pt x="915" y="74"/>
                </a:cubicBezTo>
                <a:cubicBezTo>
                  <a:pt x="912" y="79"/>
                  <a:pt x="907" y="83"/>
                  <a:pt x="902" y="87"/>
                </a:cubicBezTo>
                <a:cubicBezTo>
                  <a:pt x="907" y="90"/>
                  <a:pt x="912" y="95"/>
                  <a:pt x="915" y="100"/>
                </a:cubicBezTo>
                <a:close/>
                <a:moveTo>
                  <a:pt x="915" y="176"/>
                </a:moveTo>
                <a:cubicBezTo>
                  <a:pt x="919" y="170"/>
                  <a:pt x="923" y="165"/>
                  <a:pt x="929" y="162"/>
                </a:cubicBezTo>
                <a:cubicBezTo>
                  <a:pt x="924" y="158"/>
                  <a:pt x="919" y="153"/>
                  <a:pt x="915" y="147"/>
                </a:cubicBezTo>
                <a:cubicBezTo>
                  <a:pt x="911" y="153"/>
                  <a:pt x="907" y="158"/>
                  <a:pt x="901" y="162"/>
                </a:cubicBezTo>
                <a:cubicBezTo>
                  <a:pt x="907" y="165"/>
                  <a:pt x="912" y="170"/>
                  <a:pt x="915" y="176"/>
                </a:cubicBezTo>
                <a:close/>
                <a:moveTo>
                  <a:pt x="841" y="253"/>
                </a:moveTo>
                <a:cubicBezTo>
                  <a:pt x="845" y="246"/>
                  <a:pt x="850" y="241"/>
                  <a:pt x="857" y="237"/>
                </a:cubicBezTo>
                <a:cubicBezTo>
                  <a:pt x="850" y="233"/>
                  <a:pt x="845" y="228"/>
                  <a:pt x="841" y="221"/>
                </a:cubicBezTo>
                <a:cubicBezTo>
                  <a:pt x="837" y="228"/>
                  <a:pt x="832" y="233"/>
                  <a:pt x="826" y="237"/>
                </a:cubicBezTo>
                <a:cubicBezTo>
                  <a:pt x="832" y="241"/>
                  <a:pt x="838" y="246"/>
                  <a:pt x="841" y="253"/>
                </a:cubicBezTo>
                <a:close/>
                <a:moveTo>
                  <a:pt x="546" y="329"/>
                </a:moveTo>
                <a:cubicBezTo>
                  <a:pt x="550" y="321"/>
                  <a:pt x="555" y="315"/>
                  <a:pt x="562" y="311"/>
                </a:cubicBezTo>
                <a:cubicBezTo>
                  <a:pt x="555" y="308"/>
                  <a:pt x="550" y="302"/>
                  <a:pt x="546" y="295"/>
                </a:cubicBezTo>
                <a:cubicBezTo>
                  <a:pt x="542" y="302"/>
                  <a:pt x="536" y="308"/>
                  <a:pt x="529" y="311"/>
                </a:cubicBezTo>
                <a:cubicBezTo>
                  <a:pt x="536" y="315"/>
                  <a:pt x="542" y="321"/>
                  <a:pt x="546" y="329"/>
                </a:cubicBezTo>
                <a:close/>
                <a:moveTo>
                  <a:pt x="915" y="639"/>
                </a:moveTo>
                <a:cubicBezTo>
                  <a:pt x="918" y="626"/>
                  <a:pt x="928" y="615"/>
                  <a:pt x="940" y="611"/>
                </a:cubicBezTo>
                <a:cubicBezTo>
                  <a:pt x="929" y="608"/>
                  <a:pt x="919" y="599"/>
                  <a:pt x="915" y="588"/>
                </a:cubicBezTo>
                <a:cubicBezTo>
                  <a:pt x="911" y="599"/>
                  <a:pt x="902" y="608"/>
                  <a:pt x="890" y="611"/>
                </a:cubicBezTo>
                <a:cubicBezTo>
                  <a:pt x="902" y="615"/>
                  <a:pt x="912" y="626"/>
                  <a:pt x="915" y="639"/>
                </a:cubicBezTo>
                <a:close/>
                <a:moveTo>
                  <a:pt x="841" y="176"/>
                </a:moveTo>
                <a:cubicBezTo>
                  <a:pt x="845" y="170"/>
                  <a:pt x="850" y="165"/>
                  <a:pt x="855" y="162"/>
                </a:cubicBezTo>
                <a:cubicBezTo>
                  <a:pt x="850" y="158"/>
                  <a:pt x="845" y="153"/>
                  <a:pt x="841" y="147"/>
                </a:cubicBezTo>
                <a:cubicBezTo>
                  <a:pt x="838" y="153"/>
                  <a:pt x="833" y="158"/>
                  <a:pt x="827" y="162"/>
                </a:cubicBezTo>
                <a:cubicBezTo>
                  <a:pt x="833" y="165"/>
                  <a:pt x="838" y="170"/>
                  <a:pt x="841" y="176"/>
                </a:cubicBezTo>
                <a:close/>
                <a:moveTo>
                  <a:pt x="841" y="405"/>
                </a:moveTo>
                <a:cubicBezTo>
                  <a:pt x="845" y="397"/>
                  <a:pt x="852" y="391"/>
                  <a:pt x="859" y="387"/>
                </a:cubicBezTo>
                <a:cubicBezTo>
                  <a:pt x="852" y="383"/>
                  <a:pt x="845" y="376"/>
                  <a:pt x="841" y="369"/>
                </a:cubicBezTo>
                <a:cubicBezTo>
                  <a:pt x="837" y="376"/>
                  <a:pt x="831" y="383"/>
                  <a:pt x="823" y="387"/>
                </a:cubicBezTo>
                <a:cubicBezTo>
                  <a:pt x="831" y="391"/>
                  <a:pt x="837" y="397"/>
                  <a:pt x="841" y="405"/>
                </a:cubicBezTo>
                <a:close/>
                <a:moveTo>
                  <a:pt x="915" y="719"/>
                </a:moveTo>
                <a:cubicBezTo>
                  <a:pt x="917" y="702"/>
                  <a:pt x="929" y="690"/>
                  <a:pt x="945" y="686"/>
                </a:cubicBezTo>
                <a:cubicBezTo>
                  <a:pt x="930" y="684"/>
                  <a:pt x="919" y="673"/>
                  <a:pt x="915" y="658"/>
                </a:cubicBezTo>
                <a:cubicBezTo>
                  <a:pt x="911" y="673"/>
                  <a:pt x="900" y="684"/>
                  <a:pt x="886" y="686"/>
                </a:cubicBezTo>
                <a:cubicBezTo>
                  <a:pt x="901" y="690"/>
                  <a:pt x="913" y="702"/>
                  <a:pt x="915" y="719"/>
                </a:cubicBezTo>
                <a:close/>
                <a:moveTo>
                  <a:pt x="915" y="798"/>
                </a:moveTo>
                <a:cubicBezTo>
                  <a:pt x="915" y="778"/>
                  <a:pt x="930" y="763"/>
                  <a:pt x="949" y="761"/>
                </a:cubicBezTo>
                <a:cubicBezTo>
                  <a:pt x="931" y="760"/>
                  <a:pt x="917" y="746"/>
                  <a:pt x="915" y="728"/>
                </a:cubicBezTo>
                <a:cubicBezTo>
                  <a:pt x="913" y="746"/>
                  <a:pt x="899" y="760"/>
                  <a:pt x="881" y="761"/>
                </a:cubicBezTo>
                <a:cubicBezTo>
                  <a:pt x="900" y="763"/>
                  <a:pt x="915" y="778"/>
                  <a:pt x="915" y="798"/>
                </a:cubicBezTo>
                <a:close/>
                <a:moveTo>
                  <a:pt x="841" y="100"/>
                </a:moveTo>
                <a:cubicBezTo>
                  <a:pt x="845" y="95"/>
                  <a:pt x="849" y="90"/>
                  <a:pt x="854" y="87"/>
                </a:cubicBezTo>
                <a:cubicBezTo>
                  <a:pt x="849" y="83"/>
                  <a:pt x="845" y="79"/>
                  <a:pt x="841" y="74"/>
                </a:cubicBezTo>
                <a:cubicBezTo>
                  <a:pt x="838" y="79"/>
                  <a:pt x="833" y="83"/>
                  <a:pt x="828" y="87"/>
                </a:cubicBezTo>
                <a:cubicBezTo>
                  <a:pt x="834" y="90"/>
                  <a:pt x="838" y="95"/>
                  <a:pt x="841" y="100"/>
                </a:cubicBezTo>
                <a:close/>
                <a:moveTo>
                  <a:pt x="841" y="24"/>
                </a:moveTo>
                <a:cubicBezTo>
                  <a:pt x="844" y="19"/>
                  <a:pt x="848" y="15"/>
                  <a:pt x="853" y="12"/>
                </a:cubicBezTo>
                <a:cubicBezTo>
                  <a:pt x="848" y="9"/>
                  <a:pt x="844" y="5"/>
                  <a:pt x="841" y="0"/>
                </a:cubicBezTo>
                <a:cubicBezTo>
                  <a:pt x="838" y="5"/>
                  <a:pt x="834" y="9"/>
                  <a:pt x="830" y="12"/>
                </a:cubicBezTo>
                <a:cubicBezTo>
                  <a:pt x="834" y="15"/>
                  <a:pt x="838" y="19"/>
                  <a:pt x="841" y="24"/>
                </a:cubicBezTo>
                <a:close/>
                <a:moveTo>
                  <a:pt x="1063" y="481"/>
                </a:moveTo>
                <a:cubicBezTo>
                  <a:pt x="1067" y="473"/>
                  <a:pt x="1074" y="466"/>
                  <a:pt x="1082" y="461"/>
                </a:cubicBezTo>
                <a:cubicBezTo>
                  <a:pt x="1074" y="457"/>
                  <a:pt x="1067" y="450"/>
                  <a:pt x="1063" y="442"/>
                </a:cubicBezTo>
                <a:cubicBezTo>
                  <a:pt x="1059" y="450"/>
                  <a:pt x="1052" y="457"/>
                  <a:pt x="1043" y="461"/>
                </a:cubicBezTo>
                <a:cubicBezTo>
                  <a:pt x="1052" y="466"/>
                  <a:pt x="1059" y="473"/>
                  <a:pt x="1063" y="481"/>
                </a:cubicBezTo>
                <a:close/>
                <a:moveTo>
                  <a:pt x="1063" y="253"/>
                </a:moveTo>
                <a:cubicBezTo>
                  <a:pt x="1067" y="246"/>
                  <a:pt x="1072" y="241"/>
                  <a:pt x="1078" y="237"/>
                </a:cubicBezTo>
                <a:cubicBezTo>
                  <a:pt x="1072" y="233"/>
                  <a:pt x="1067" y="228"/>
                  <a:pt x="1063" y="221"/>
                </a:cubicBezTo>
                <a:cubicBezTo>
                  <a:pt x="1059" y="228"/>
                  <a:pt x="1054" y="233"/>
                  <a:pt x="1047" y="237"/>
                </a:cubicBezTo>
                <a:cubicBezTo>
                  <a:pt x="1054" y="241"/>
                  <a:pt x="1059" y="246"/>
                  <a:pt x="1063" y="253"/>
                </a:cubicBezTo>
                <a:close/>
                <a:moveTo>
                  <a:pt x="1063" y="638"/>
                </a:moveTo>
                <a:cubicBezTo>
                  <a:pt x="1066" y="626"/>
                  <a:pt x="1075" y="615"/>
                  <a:pt x="1088" y="611"/>
                </a:cubicBezTo>
                <a:cubicBezTo>
                  <a:pt x="1076" y="608"/>
                  <a:pt x="1067" y="599"/>
                  <a:pt x="1063" y="588"/>
                </a:cubicBezTo>
                <a:cubicBezTo>
                  <a:pt x="1059" y="599"/>
                  <a:pt x="1049" y="608"/>
                  <a:pt x="1038" y="611"/>
                </a:cubicBezTo>
                <a:cubicBezTo>
                  <a:pt x="1050" y="615"/>
                  <a:pt x="1059" y="626"/>
                  <a:pt x="1063" y="638"/>
                </a:cubicBezTo>
                <a:close/>
                <a:moveTo>
                  <a:pt x="1063" y="405"/>
                </a:moveTo>
                <a:cubicBezTo>
                  <a:pt x="1067" y="397"/>
                  <a:pt x="1073" y="391"/>
                  <a:pt x="1081" y="387"/>
                </a:cubicBezTo>
                <a:cubicBezTo>
                  <a:pt x="1073" y="383"/>
                  <a:pt x="1067" y="376"/>
                  <a:pt x="1063" y="369"/>
                </a:cubicBezTo>
                <a:cubicBezTo>
                  <a:pt x="1059" y="376"/>
                  <a:pt x="1053" y="383"/>
                  <a:pt x="1045" y="387"/>
                </a:cubicBezTo>
                <a:cubicBezTo>
                  <a:pt x="1053" y="391"/>
                  <a:pt x="1059" y="397"/>
                  <a:pt x="1063" y="405"/>
                </a:cubicBezTo>
                <a:close/>
                <a:moveTo>
                  <a:pt x="1063" y="559"/>
                </a:moveTo>
                <a:cubicBezTo>
                  <a:pt x="1067" y="549"/>
                  <a:pt x="1074" y="541"/>
                  <a:pt x="1084" y="537"/>
                </a:cubicBezTo>
                <a:cubicBezTo>
                  <a:pt x="1075" y="533"/>
                  <a:pt x="1067" y="525"/>
                  <a:pt x="1063" y="516"/>
                </a:cubicBezTo>
                <a:cubicBezTo>
                  <a:pt x="1059" y="525"/>
                  <a:pt x="1051" y="533"/>
                  <a:pt x="1042" y="537"/>
                </a:cubicBezTo>
                <a:cubicBezTo>
                  <a:pt x="1052" y="541"/>
                  <a:pt x="1059" y="549"/>
                  <a:pt x="1063" y="559"/>
                </a:cubicBezTo>
                <a:close/>
                <a:moveTo>
                  <a:pt x="841" y="481"/>
                </a:moveTo>
                <a:cubicBezTo>
                  <a:pt x="845" y="473"/>
                  <a:pt x="852" y="466"/>
                  <a:pt x="861" y="461"/>
                </a:cubicBezTo>
                <a:cubicBezTo>
                  <a:pt x="852" y="457"/>
                  <a:pt x="845" y="450"/>
                  <a:pt x="841" y="442"/>
                </a:cubicBezTo>
                <a:cubicBezTo>
                  <a:pt x="837" y="450"/>
                  <a:pt x="830" y="457"/>
                  <a:pt x="822" y="461"/>
                </a:cubicBezTo>
                <a:cubicBezTo>
                  <a:pt x="830" y="466"/>
                  <a:pt x="837" y="473"/>
                  <a:pt x="841" y="481"/>
                </a:cubicBezTo>
                <a:close/>
                <a:moveTo>
                  <a:pt x="1063" y="329"/>
                </a:moveTo>
                <a:cubicBezTo>
                  <a:pt x="1067" y="321"/>
                  <a:pt x="1072" y="315"/>
                  <a:pt x="1080" y="311"/>
                </a:cubicBezTo>
                <a:cubicBezTo>
                  <a:pt x="1072" y="308"/>
                  <a:pt x="1067" y="302"/>
                  <a:pt x="1063" y="295"/>
                </a:cubicBezTo>
                <a:cubicBezTo>
                  <a:pt x="1059" y="302"/>
                  <a:pt x="1053" y="308"/>
                  <a:pt x="1046" y="311"/>
                </a:cubicBezTo>
                <a:cubicBezTo>
                  <a:pt x="1053" y="315"/>
                  <a:pt x="1059" y="321"/>
                  <a:pt x="1063" y="329"/>
                </a:cubicBezTo>
                <a:close/>
                <a:moveTo>
                  <a:pt x="1063" y="100"/>
                </a:moveTo>
                <a:cubicBezTo>
                  <a:pt x="1066" y="95"/>
                  <a:pt x="1071" y="90"/>
                  <a:pt x="1076" y="87"/>
                </a:cubicBezTo>
                <a:cubicBezTo>
                  <a:pt x="1071" y="83"/>
                  <a:pt x="1066" y="79"/>
                  <a:pt x="1063" y="74"/>
                </a:cubicBezTo>
                <a:cubicBezTo>
                  <a:pt x="1059" y="79"/>
                  <a:pt x="1055" y="83"/>
                  <a:pt x="1050" y="87"/>
                </a:cubicBezTo>
                <a:cubicBezTo>
                  <a:pt x="1055" y="90"/>
                  <a:pt x="1059" y="95"/>
                  <a:pt x="1063" y="100"/>
                </a:cubicBezTo>
                <a:close/>
                <a:moveTo>
                  <a:pt x="1063" y="176"/>
                </a:moveTo>
                <a:cubicBezTo>
                  <a:pt x="1066" y="170"/>
                  <a:pt x="1071" y="165"/>
                  <a:pt x="1077" y="162"/>
                </a:cubicBezTo>
                <a:cubicBezTo>
                  <a:pt x="1071" y="158"/>
                  <a:pt x="1066" y="153"/>
                  <a:pt x="1063" y="147"/>
                </a:cubicBezTo>
                <a:cubicBezTo>
                  <a:pt x="1059" y="153"/>
                  <a:pt x="1054" y="158"/>
                  <a:pt x="1049" y="162"/>
                </a:cubicBezTo>
                <a:cubicBezTo>
                  <a:pt x="1055" y="165"/>
                  <a:pt x="1059" y="170"/>
                  <a:pt x="1063" y="176"/>
                </a:cubicBezTo>
                <a:close/>
                <a:moveTo>
                  <a:pt x="989" y="559"/>
                </a:moveTo>
                <a:cubicBezTo>
                  <a:pt x="993" y="549"/>
                  <a:pt x="1000" y="541"/>
                  <a:pt x="1010" y="537"/>
                </a:cubicBezTo>
                <a:cubicBezTo>
                  <a:pt x="1001" y="533"/>
                  <a:pt x="993" y="525"/>
                  <a:pt x="989" y="516"/>
                </a:cubicBezTo>
                <a:cubicBezTo>
                  <a:pt x="985" y="525"/>
                  <a:pt x="977" y="533"/>
                  <a:pt x="968" y="537"/>
                </a:cubicBezTo>
                <a:cubicBezTo>
                  <a:pt x="978" y="541"/>
                  <a:pt x="985" y="549"/>
                  <a:pt x="989" y="559"/>
                </a:cubicBezTo>
                <a:close/>
                <a:moveTo>
                  <a:pt x="1063" y="24"/>
                </a:moveTo>
                <a:cubicBezTo>
                  <a:pt x="1066" y="19"/>
                  <a:pt x="1070" y="15"/>
                  <a:pt x="1074" y="12"/>
                </a:cubicBezTo>
                <a:cubicBezTo>
                  <a:pt x="1070" y="9"/>
                  <a:pt x="1066" y="5"/>
                  <a:pt x="1063" y="0"/>
                </a:cubicBezTo>
                <a:cubicBezTo>
                  <a:pt x="1060" y="5"/>
                  <a:pt x="1056" y="9"/>
                  <a:pt x="1051" y="12"/>
                </a:cubicBezTo>
                <a:cubicBezTo>
                  <a:pt x="1056" y="15"/>
                  <a:pt x="1060" y="19"/>
                  <a:pt x="1063" y="24"/>
                </a:cubicBezTo>
                <a:close/>
                <a:moveTo>
                  <a:pt x="1137" y="798"/>
                </a:moveTo>
                <a:cubicBezTo>
                  <a:pt x="1137" y="778"/>
                  <a:pt x="1152" y="763"/>
                  <a:pt x="1171" y="761"/>
                </a:cubicBezTo>
                <a:cubicBezTo>
                  <a:pt x="1153" y="760"/>
                  <a:pt x="1139" y="746"/>
                  <a:pt x="1137" y="728"/>
                </a:cubicBezTo>
                <a:cubicBezTo>
                  <a:pt x="1134" y="746"/>
                  <a:pt x="1121" y="760"/>
                  <a:pt x="1103" y="761"/>
                </a:cubicBezTo>
                <a:cubicBezTo>
                  <a:pt x="1121" y="763"/>
                  <a:pt x="1136" y="778"/>
                  <a:pt x="1137" y="798"/>
                </a:cubicBezTo>
                <a:close/>
                <a:moveTo>
                  <a:pt x="989" y="253"/>
                </a:moveTo>
                <a:cubicBezTo>
                  <a:pt x="993" y="246"/>
                  <a:pt x="998" y="241"/>
                  <a:pt x="1004" y="237"/>
                </a:cubicBezTo>
                <a:cubicBezTo>
                  <a:pt x="998" y="233"/>
                  <a:pt x="993" y="228"/>
                  <a:pt x="989" y="221"/>
                </a:cubicBezTo>
                <a:cubicBezTo>
                  <a:pt x="985" y="228"/>
                  <a:pt x="980" y="233"/>
                  <a:pt x="973" y="237"/>
                </a:cubicBezTo>
                <a:cubicBezTo>
                  <a:pt x="980" y="241"/>
                  <a:pt x="985" y="246"/>
                  <a:pt x="989" y="253"/>
                </a:cubicBezTo>
                <a:close/>
                <a:moveTo>
                  <a:pt x="1063" y="718"/>
                </a:moveTo>
                <a:cubicBezTo>
                  <a:pt x="1065" y="702"/>
                  <a:pt x="1077" y="690"/>
                  <a:pt x="1093" y="686"/>
                </a:cubicBezTo>
                <a:cubicBezTo>
                  <a:pt x="1078" y="684"/>
                  <a:pt x="1067" y="673"/>
                  <a:pt x="1063" y="658"/>
                </a:cubicBezTo>
                <a:cubicBezTo>
                  <a:pt x="1059" y="673"/>
                  <a:pt x="1048" y="684"/>
                  <a:pt x="1033" y="686"/>
                </a:cubicBezTo>
                <a:cubicBezTo>
                  <a:pt x="1049" y="690"/>
                  <a:pt x="1061" y="702"/>
                  <a:pt x="1063" y="718"/>
                </a:cubicBezTo>
                <a:close/>
                <a:moveTo>
                  <a:pt x="989" y="329"/>
                </a:moveTo>
                <a:cubicBezTo>
                  <a:pt x="993" y="321"/>
                  <a:pt x="999" y="315"/>
                  <a:pt x="1006" y="311"/>
                </a:cubicBezTo>
                <a:cubicBezTo>
                  <a:pt x="999" y="308"/>
                  <a:pt x="993" y="302"/>
                  <a:pt x="989" y="295"/>
                </a:cubicBezTo>
                <a:cubicBezTo>
                  <a:pt x="985" y="302"/>
                  <a:pt x="979" y="308"/>
                  <a:pt x="972" y="311"/>
                </a:cubicBezTo>
                <a:cubicBezTo>
                  <a:pt x="979" y="315"/>
                  <a:pt x="985" y="321"/>
                  <a:pt x="989" y="329"/>
                </a:cubicBezTo>
                <a:close/>
                <a:moveTo>
                  <a:pt x="989" y="481"/>
                </a:moveTo>
                <a:cubicBezTo>
                  <a:pt x="993" y="473"/>
                  <a:pt x="1000" y="466"/>
                  <a:pt x="1009" y="461"/>
                </a:cubicBezTo>
                <a:cubicBezTo>
                  <a:pt x="1000" y="457"/>
                  <a:pt x="993" y="450"/>
                  <a:pt x="989" y="442"/>
                </a:cubicBezTo>
                <a:cubicBezTo>
                  <a:pt x="985" y="450"/>
                  <a:pt x="978" y="457"/>
                  <a:pt x="969" y="461"/>
                </a:cubicBezTo>
                <a:cubicBezTo>
                  <a:pt x="978" y="466"/>
                  <a:pt x="985" y="473"/>
                  <a:pt x="989" y="481"/>
                </a:cubicBezTo>
                <a:close/>
                <a:moveTo>
                  <a:pt x="989" y="405"/>
                </a:moveTo>
                <a:cubicBezTo>
                  <a:pt x="993" y="397"/>
                  <a:pt x="999" y="391"/>
                  <a:pt x="1007" y="387"/>
                </a:cubicBezTo>
                <a:cubicBezTo>
                  <a:pt x="999" y="383"/>
                  <a:pt x="993" y="376"/>
                  <a:pt x="989" y="369"/>
                </a:cubicBezTo>
                <a:cubicBezTo>
                  <a:pt x="985" y="376"/>
                  <a:pt x="979" y="383"/>
                  <a:pt x="971" y="387"/>
                </a:cubicBezTo>
                <a:cubicBezTo>
                  <a:pt x="979" y="391"/>
                  <a:pt x="985" y="397"/>
                  <a:pt x="989" y="405"/>
                </a:cubicBezTo>
                <a:close/>
                <a:moveTo>
                  <a:pt x="1063" y="798"/>
                </a:moveTo>
                <a:cubicBezTo>
                  <a:pt x="1063" y="778"/>
                  <a:pt x="1078" y="763"/>
                  <a:pt x="1097" y="761"/>
                </a:cubicBezTo>
                <a:cubicBezTo>
                  <a:pt x="1079" y="760"/>
                  <a:pt x="1065" y="746"/>
                  <a:pt x="1063" y="728"/>
                </a:cubicBezTo>
                <a:cubicBezTo>
                  <a:pt x="1061" y="746"/>
                  <a:pt x="1047" y="760"/>
                  <a:pt x="1029" y="761"/>
                </a:cubicBezTo>
                <a:cubicBezTo>
                  <a:pt x="1048" y="763"/>
                  <a:pt x="1063" y="778"/>
                  <a:pt x="1063" y="798"/>
                </a:cubicBezTo>
                <a:close/>
                <a:moveTo>
                  <a:pt x="989" y="100"/>
                </a:moveTo>
                <a:cubicBezTo>
                  <a:pt x="992" y="95"/>
                  <a:pt x="997" y="90"/>
                  <a:pt x="1002" y="87"/>
                </a:cubicBezTo>
                <a:cubicBezTo>
                  <a:pt x="997" y="83"/>
                  <a:pt x="992" y="79"/>
                  <a:pt x="989" y="74"/>
                </a:cubicBezTo>
                <a:cubicBezTo>
                  <a:pt x="986" y="79"/>
                  <a:pt x="981" y="83"/>
                  <a:pt x="976" y="87"/>
                </a:cubicBezTo>
                <a:cubicBezTo>
                  <a:pt x="981" y="90"/>
                  <a:pt x="986" y="95"/>
                  <a:pt x="989" y="100"/>
                </a:cubicBezTo>
                <a:close/>
                <a:moveTo>
                  <a:pt x="989" y="24"/>
                </a:moveTo>
                <a:cubicBezTo>
                  <a:pt x="992" y="19"/>
                  <a:pt x="996" y="15"/>
                  <a:pt x="1001" y="12"/>
                </a:cubicBezTo>
                <a:cubicBezTo>
                  <a:pt x="996" y="9"/>
                  <a:pt x="992" y="5"/>
                  <a:pt x="989" y="0"/>
                </a:cubicBezTo>
                <a:cubicBezTo>
                  <a:pt x="986" y="5"/>
                  <a:pt x="982" y="9"/>
                  <a:pt x="977" y="12"/>
                </a:cubicBezTo>
                <a:cubicBezTo>
                  <a:pt x="982" y="15"/>
                  <a:pt x="986" y="19"/>
                  <a:pt x="989" y="24"/>
                </a:cubicBezTo>
                <a:close/>
                <a:moveTo>
                  <a:pt x="989" y="176"/>
                </a:moveTo>
                <a:cubicBezTo>
                  <a:pt x="993" y="170"/>
                  <a:pt x="997" y="165"/>
                  <a:pt x="1003" y="162"/>
                </a:cubicBezTo>
                <a:cubicBezTo>
                  <a:pt x="997" y="158"/>
                  <a:pt x="993" y="153"/>
                  <a:pt x="989" y="147"/>
                </a:cubicBezTo>
                <a:cubicBezTo>
                  <a:pt x="985" y="153"/>
                  <a:pt x="981" y="158"/>
                  <a:pt x="975" y="162"/>
                </a:cubicBezTo>
                <a:cubicBezTo>
                  <a:pt x="981" y="165"/>
                  <a:pt x="985" y="170"/>
                  <a:pt x="989" y="176"/>
                </a:cubicBezTo>
                <a:close/>
                <a:moveTo>
                  <a:pt x="841" y="329"/>
                </a:moveTo>
                <a:cubicBezTo>
                  <a:pt x="845" y="321"/>
                  <a:pt x="851" y="315"/>
                  <a:pt x="858" y="311"/>
                </a:cubicBezTo>
                <a:cubicBezTo>
                  <a:pt x="851" y="308"/>
                  <a:pt x="845" y="302"/>
                  <a:pt x="841" y="295"/>
                </a:cubicBezTo>
                <a:cubicBezTo>
                  <a:pt x="837" y="302"/>
                  <a:pt x="832" y="308"/>
                  <a:pt x="824" y="311"/>
                </a:cubicBezTo>
                <a:cubicBezTo>
                  <a:pt x="832" y="315"/>
                  <a:pt x="837" y="321"/>
                  <a:pt x="841" y="329"/>
                </a:cubicBezTo>
                <a:close/>
                <a:moveTo>
                  <a:pt x="620" y="100"/>
                </a:moveTo>
                <a:cubicBezTo>
                  <a:pt x="623" y="95"/>
                  <a:pt x="627" y="90"/>
                  <a:pt x="632" y="87"/>
                </a:cubicBezTo>
                <a:cubicBezTo>
                  <a:pt x="627" y="83"/>
                  <a:pt x="623" y="79"/>
                  <a:pt x="620" y="74"/>
                </a:cubicBezTo>
                <a:cubicBezTo>
                  <a:pt x="616" y="79"/>
                  <a:pt x="612" y="83"/>
                  <a:pt x="607" y="87"/>
                </a:cubicBezTo>
                <a:cubicBezTo>
                  <a:pt x="612" y="90"/>
                  <a:pt x="616" y="95"/>
                  <a:pt x="620" y="100"/>
                </a:cubicBezTo>
                <a:close/>
                <a:moveTo>
                  <a:pt x="620" y="176"/>
                </a:moveTo>
                <a:cubicBezTo>
                  <a:pt x="623" y="170"/>
                  <a:pt x="628" y="165"/>
                  <a:pt x="634" y="162"/>
                </a:cubicBezTo>
                <a:cubicBezTo>
                  <a:pt x="628" y="158"/>
                  <a:pt x="623" y="153"/>
                  <a:pt x="620" y="147"/>
                </a:cubicBezTo>
                <a:cubicBezTo>
                  <a:pt x="616" y="153"/>
                  <a:pt x="611" y="158"/>
                  <a:pt x="605" y="162"/>
                </a:cubicBezTo>
                <a:cubicBezTo>
                  <a:pt x="611" y="165"/>
                  <a:pt x="616" y="170"/>
                  <a:pt x="620" y="176"/>
                </a:cubicBezTo>
                <a:close/>
                <a:moveTo>
                  <a:pt x="620" y="24"/>
                </a:moveTo>
                <a:cubicBezTo>
                  <a:pt x="623" y="19"/>
                  <a:pt x="626" y="15"/>
                  <a:pt x="631" y="12"/>
                </a:cubicBezTo>
                <a:cubicBezTo>
                  <a:pt x="626" y="9"/>
                  <a:pt x="623" y="5"/>
                  <a:pt x="620" y="0"/>
                </a:cubicBezTo>
                <a:cubicBezTo>
                  <a:pt x="616" y="5"/>
                  <a:pt x="613" y="9"/>
                  <a:pt x="608" y="12"/>
                </a:cubicBezTo>
                <a:cubicBezTo>
                  <a:pt x="613" y="15"/>
                  <a:pt x="616" y="19"/>
                  <a:pt x="620" y="24"/>
                </a:cubicBezTo>
                <a:close/>
                <a:moveTo>
                  <a:pt x="620" y="253"/>
                </a:moveTo>
                <a:cubicBezTo>
                  <a:pt x="623" y="246"/>
                  <a:pt x="629" y="241"/>
                  <a:pt x="635" y="237"/>
                </a:cubicBezTo>
                <a:cubicBezTo>
                  <a:pt x="629" y="233"/>
                  <a:pt x="623" y="228"/>
                  <a:pt x="620" y="221"/>
                </a:cubicBezTo>
                <a:cubicBezTo>
                  <a:pt x="616" y="228"/>
                  <a:pt x="611" y="233"/>
                  <a:pt x="604" y="237"/>
                </a:cubicBezTo>
                <a:cubicBezTo>
                  <a:pt x="611" y="241"/>
                  <a:pt x="616" y="246"/>
                  <a:pt x="620" y="253"/>
                </a:cubicBezTo>
                <a:close/>
                <a:moveTo>
                  <a:pt x="841" y="559"/>
                </a:moveTo>
                <a:cubicBezTo>
                  <a:pt x="845" y="549"/>
                  <a:pt x="853" y="541"/>
                  <a:pt x="862" y="537"/>
                </a:cubicBezTo>
                <a:cubicBezTo>
                  <a:pt x="853" y="533"/>
                  <a:pt x="845" y="525"/>
                  <a:pt x="841" y="516"/>
                </a:cubicBezTo>
                <a:cubicBezTo>
                  <a:pt x="837" y="525"/>
                  <a:pt x="830" y="533"/>
                  <a:pt x="820" y="537"/>
                </a:cubicBezTo>
                <a:cubicBezTo>
                  <a:pt x="830" y="541"/>
                  <a:pt x="838" y="549"/>
                  <a:pt x="841" y="559"/>
                </a:cubicBezTo>
                <a:close/>
                <a:moveTo>
                  <a:pt x="693" y="559"/>
                </a:moveTo>
                <a:cubicBezTo>
                  <a:pt x="697" y="549"/>
                  <a:pt x="705" y="541"/>
                  <a:pt x="714" y="537"/>
                </a:cubicBezTo>
                <a:cubicBezTo>
                  <a:pt x="705" y="533"/>
                  <a:pt x="698" y="525"/>
                  <a:pt x="693" y="516"/>
                </a:cubicBezTo>
                <a:cubicBezTo>
                  <a:pt x="689" y="525"/>
                  <a:pt x="682" y="533"/>
                  <a:pt x="672" y="537"/>
                </a:cubicBezTo>
                <a:cubicBezTo>
                  <a:pt x="682" y="541"/>
                  <a:pt x="690" y="549"/>
                  <a:pt x="693" y="559"/>
                </a:cubicBezTo>
                <a:close/>
                <a:moveTo>
                  <a:pt x="620" y="405"/>
                </a:moveTo>
                <a:cubicBezTo>
                  <a:pt x="623" y="397"/>
                  <a:pt x="630" y="391"/>
                  <a:pt x="638" y="387"/>
                </a:cubicBezTo>
                <a:cubicBezTo>
                  <a:pt x="630" y="383"/>
                  <a:pt x="624" y="376"/>
                  <a:pt x="620" y="369"/>
                </a:cubicBezTo>
                <a:cubicBezTo>
                  <a:pt x="615" y="376"/>
                  <a:pt x="609" y="383"/>
                  <a:pt x="601" y="387"/>
                </a:cubicBezTo>
                <a:cubicBezTo>
                  <a:pt x="609" y="391"/>
                  <a:pt x="616" y="397"/>
                  <a:pt x="620" y="405"/>
                </a:cubicBezTo>
                <a:close/>
                <a:moveTo>
                  <a:pt x="693" y="638"/>
                </a:moveTo>
                <a:cubicBezTo>
                  <a:pt x="697" y="626"/>
                  <a:pt x="706" y="615"/>
                  <a:pt x="718" y="611"/>
                </a:cubicBezTo>
                <a:cubicBezTo>
                  <a:pt x="707" y="608"/>
                  <a:pt x="698" y="599"/>
                  <a:pt x="693" y="588"/>
                </a:cubicBezTo>
                <a:cubicBezTo>
                  <a:pt x="689" y="599"/>
                  <a:pt x="680" y="608"/>
                  <a:pt x="668" y="611"/>
                </a:cubicBezTo>
                <a:cubicBezTo>
                  <a:pt x="681" y="615"/>
                  <a:pt x="690" y="626"/>
                  <a:pt x="693" y="638"/>
                </a:cubicBezTo>
                <a:close/>
                <a:moveTo>
                  <a:pt x="693" y="798"/>
                </a:moveTo>
                <a:cubicBezTo>
                  <a:pt x="694" y="778"/>
                  <a:pt x="709" y="763"/>
                  <a:pt x="728" y="761"/>
                </a:cubicBezTo>
                <a:cubicBezTo>
                  <a:pt x="710" y="760"/>
                  <a:pt x="696" y="746"/>
                  <a:pt x="693" y="728"/>
                </a:cubicBezTo>
                <a:cubicBezTo>
                  <a:pt x="691" y="746"/>
                  <a:pt x="677" y="760"/>
                  <a:pt x="659" y="761"/>
                </a:cubicBezTo>
                <a:cubicBezTo>
                  <a:pt x="678" y="763"/>
                  <a:pt x="693" y="778"/>
                  <a:pt x="693" y="798"/>
                </a:cubicBezTo>
                <a:close/>
                <a:moveTo>
                  <a:pt x="693" y="718"/>
                </a:moveTo>
                <a:cubicBezTo>
                  <a:pt x="696" y="702"/>
                  <a:pt x="707" y="690"/>
                  <a:pt x="723" y="686"/>
                </a:cubicBezTo>
                <a:cubicBezTo>
                  <a:pt x="709" y="684"/>
                  <a:pt x="697" y="673"/>
                  <a:pt x="693" y="658"/>
                </a:cubicBezTo>
                <a:cubicBezTo>
                  <a:pt x="690" y="673"/>
                  <a:pt x="678" y="684"/>
                  <a:pt x="664" y="686"/>
                </a:cubicBezTo>
                <a:cubicBezTo>
                  <a:pt x="680" y="690"/>
                  <a:pt x="691" y="702"/>
                  <a:pt x="693" y="718"/>
                </a:cubicBezTo>
                <a:close/>
                <a:moveTo>
                  <a:pt x="620" y="719"/>
                </a:moveTo>
                <a:cubicBezTo>
                  <a:pt x="622" y="702"/>
                  <a:pt x="633" y="690"/>
                  <a:pt x="649" y="686"/>
                </a:cubicBezTo>
                <a:cubicBezTo>
                  <a:pt x="635" y="684"/>
                  <a:pt x="623" y="673"/>
                  <a:pt x="620" y="658"/>
                </a:cubicBezTo>
                <a:cubicBezTo>
                  <a:pt x="616" y="673"/>
                  <a:pt x="604" y="684"/>
                  <a:pt x="590" y="686"/>
                </a:cubicBezTo>
                <a:cubicBezTo>
                  <a:pt x="606" y="690"/>
                  <a:pt x="617" y="702"/>
                  <a:pt x="620" y="719"/>
                </a:cubicBezTo>
                <a:close/>
                <a:moveTo>
                  <a:pt x="1137" y="719"/>
                </a:moveTo>
                <a:cubicBezTo>
                  <a:pt x="1139" y="702"/>
                  <a:pt x="1151" y="690"/>
                  <a:pt x="1166" y="686"/>
                </a:cubicBezTo>
                <a:cubicBezTo>
                  <a:pt x="1152" y="684"/>
                  <a:pt x="1141" y="673"/>
                  <a:pt x="1137" y="658"/>
                </a:cubicBezTo>
                <a:cubicBezTo>
                  <a:pt x="1133" y="673"/>
                  <a:pt x="1122" y="684"/>
                  <a:pt x="1107" y="686"/>
                </a:cubicBezTo>
                <a:cubicBezTo>
                  <a:pt x="1123" y="690"/>
                  <a:pt x="1135" y="702"/>
                  <a:pt x="1137" y="719"/>
                </a:cubicBezTo>
                <a:close/>
                <a:moveTo>
                  <a:pt x="546" y="100"/>
                </a:moveTo>
                <a:cubicBezTo>
                  <a:pt x="549" y="95"/>
                  <a:pt x="553" y="90"/>
                  <a:pt x="559" y="87"/>
                </a:cubicBezTo>
                <a:cubicBezTo>
                  <a:pt x="553" y="83"/>
                  <a:pt x="549" y="79"/>
                  <a:pt x="546" y="74"/>
                </a:cubicBezTo>
                <a:cubicBezTo>
                  <a:pt x="542" y="79"/>
                  <a:pt x="538" y="83"/>
                  <a:pt x="533" y="87"/>
                </a:cubicBezTo>
                <a:cubicBezTo>
                  <a:pt x="538" y="90"/>
                  <a:pt x="542" y="95"/>
                  <a:pt x="546" y="100"/>
                </a:cubicBezTo>
                <a:close/>
                <a:moveTo>
                  <a:pt x="620" y="481"/>
                </a:moveTo>
                <a:cubicBezTo>
                  <a:pt x="624" y="473"/>
                  <a:pt x="631" y="466"/>
                  <a:pt x="639" y="461"/>
                </a:cubicBezTo>
                <a:cubicBezTo>
                  <a:pt x="631" y="457"/>
                  <a:pt x="624" y="450"/>
                  <a:pt x="620" y="442"/>
                </a:cubicBezTo>
                <a:cubicBezTo>
                  <a:pt x="615" y="450"/>
                  <a:pt x="609" y="457"/>
                  <a:pt x="600" y="461"/>
                </a:cubicBezTo>
                <a:cubicBezTo>
                  <a:pt x="609" y="466"/>
                  <a:pt x="616" y="473"/>
                  <a:pt x="620" y="481"/>
                </a:cubicBezTo>
                <a:close/>
                <a:moveTo>
                  <a:pt x="546" y="253"/>
                </a:moveTo>
                <a:cubicBezTo>
                  <a:pt x="549" y="246"/>
                  <a:pt x="555" y="241"/>
                  <a:pt x="561" y="237"/>
                </a:cubicBezTo>
                <a:cubicBezTo>
                  <a:pt x="555" y="233"/>
                  <a:pt x="549" y="228"/>
                  <a:pt x="546" y="221"/>
                </a:cubicBezTo>
                <a:cubicBezTo>
                  <a:pt x="542" y="228"/>
                  <a:pt x="537" y="233"/>
                  <a:pt x="530" y="237"/>
                </a:cubicBezTo>
                <a:cubicBezTo>
                  <a:pt x="537" y="241"/>
                  <a:pt x="542" y="246"/>
                  <a:pt x="546" y="253"/>
                </a:cubicBezTo>
                <a:close/>
                <a:moveTo>
                  <a:pt x="546" y="176"/>
                </a:moveTo>
                <a:cubicBezTo>
                  <a:pt x="549" y="170"/>
                  <a:pt x="554" y="165"/>
                  <a:pt x="560" y="162"/>
                </a:cubicBezTo>
                <a:cubicBezTo>
                  <a:pt x="554" y="158"/>
                  <a:pt x="549" y="153"/>
                  <a:pt x="546" y="147"/>
                </a:cubicBezTo>
                <a:cubicBezTo>
                  <a:pt x="542" y="153"/>
                  <a:pt x="537" y="158"/>
                  <a:pt x="532" y="162"/>
                </a:cubicBezTo>
                <a:cubicBezTo>
                  <a:pt x="537" y="165"/>
                  <a:pt x="542" y="170"/>
                  <a:pt x="546" y="176"/>
                </a:cubicBezTo>
                <a:close/>
                <a:moveTo>
                  <a:pt x="620" y="798"/>
                </a:moveTo>
                <a:cubicBezTo>
                  <a:pt x="620" y="778"/>
                  <a:pt x="635" y="763"/>
                  <a:pt x="654" y="761"/>
                </a:cubicBezTo>
                <a:cubicBezTo>
                  <a:pt x="636" y="760"/>
                  <a:pt x="622" y="746"/>
                  <a:pt x="620" y="728"/>
                </a:cubicBezTo>
                <a:cubicBezTo>
                  <a:pt x="617" y="746"/>
                  <a:pt x="603" y="760"/>
                  <a:pt x="585" y="761"/>
                </a:cubicBezTo>
                <a:cubicBezTo>
                  <a:pt x="604" y="763"/>
                  <a:pt x="619" y="778"/>
                  <a:pt x="620" y="798"/>
                </a:cubicBezTo>
                <a:close/>
                <a:moveTo>
                  <a:pt x="620" y="559"/>
                </a:moveTo>
                <a:cubicBezTo>
                  <a:pt x="623" y="549"/>
                  <a:pt x="631" y="541"/>
                  <a:pt x="641" y="537"/>
                </a:cubicBezTo>
                <a:cubicBezTo>
                  <a:pt x="631" y="533"/>
                  <a:pt x="624" y="525"/>
                  <a:pt x="620" y="516"/>
                </a:cubicBezTo>
                <a:cubicBezTo>
                  <a:pt x="615" y="525"/>
                  <a:pt x="608" y="533"/>
                  <a:pt x="598" y="537"/>
                </a:cubicBezTo>
                <a:cubicBezTo>
                  <a:pt x="608" y="541"/>
                  <a:pt x="616" y="549"/>
                  <a:pt x="620" y="559"/>
                </a:cubicBezTo>
                <a:close/>
                <a:moveTo>
                  <a:pt x="620" y="638"/>
                </a:moveTo>
                <a:cubicBezTo>
                  <a:pt x="623" y="626"/>
                  <a:pt x="632" y="615"/>
                  <a:pt x="645" y="611"/>
                </a:cubicBezTo>
                <a:cubicBezTo>
                  <a:pt x="633" y="608"/>
                  <a:pt x="624" y="599"/>
                  <a:pt x="620" y="588"/>
                </a:cubicBezTo>
                <a:cubicBezTo>
                  <a:pt x="615" y="599"/>
                  <a:pt x="606" y="608"/>
                  <a:pt x="595" y="611"/>
                </a:cubicBezTo>
                <a:cubicBezTo>
                  <a:pt x="607" y="615"/>
                  <a:pt x="616" y="626"/>
                  <a:pt x="620" y="638"/>
                </a:cubicBezTo>
                <a:close/>
                <a:moveTo>
                  <a:pt x="693" y="481"/>
                </a:moveTo>
                <a:cubicBezTo>
                  <a:pt x="697" y="473"/>
                  <a:pt x="704" y="466"/>
                  <a:pt x="713" y="461"/>
                </a:cubicBezTo>
                <a:cubicBezTo>
                  <a:pt x="704" y="457"/>
                  <a:pt x="698" y="450"/>
                  <a:pt x="693" y="442"/>
                </a:cubicBezTo>
                <a:cubicBezTo>
                  <a:pt x="689" y="450"/>
                  <a:pt x="682" y="457"/>
                  <a:pt x="674" y="461"/>
                </a:cubicBezTo>
                <a:cubicBezTo>
                  <a:pt x="682" y="466"/>
                  <a:pt x="689" y="473"/>
                  <a:pt x="693" y="481"/>
                </a:cubicBezTo>
                <a:close/>
                <a:moveTo>
                  <a:pt x="620" y="329"/>
                </a:moveTo>
                <a:cubicBezTo>
                  <a:pt x="623" y="321"/>
                  <a:pt x="629" y="315"/>
                  <a:pt x="636" y="311"/>
                </a:cubicBezTo>
                <a:cubicBezTo>
                  <a:pt x="629" y="308"/>
                  <a:pt x="624" y="302"/>
                  <a:pt x="620" y="295"/>
                </a:cubicBezTo>
                <a:cubicBezTo>
                  <a:pt x="616" y="302"/>
                  <a:pt x="610" y="308"/>
                  <a:pt x="603" y="311"/>
                </a:cubicBezTo>
                <a:cubicBezTo>
                  <a:pt x="610" y="315"/>
                  <a:pt x="616" y="321"/>
                  <a:pt x="620" y="329"/>
                </a:cubicBezTo>
                <a:close/>
                <a:moveTo>
                  <a:pt x="767" y="253"/>
                </a:moveTo>
                <a:cubicBezTo>
                  <a:pt x="771" y="246"/>
                  <a:pt x="776" y="241"/>
                  <a:pt x="783" y="237"/>
                </a:cubicBezTo>
                <a:cubicBezTo>
                  <a:pt x="776" y="233"/>
                  <a:pt x="771" y="228"/>
                  <a:pt x="767" y="221"/>
                </a:cubicBezTo>
                <a:cubicBezTo>
                  <a:pt x="763" y="228"/>
                  <a:pt x="758" y="233"/>
                  <a:pt x="752" y="237"/>
                </a:cubicBezTo>
                <a:cubicBezTo>
                  <a:pt x="758" y="241"/>
                  <a:pt x="764" y="246"/>
                  <a:pt x="767" y="253"/>
                </a:cubicBezTo>
                <a:close/>
                <a:moveTo>
                  <a:pt x="767" y="24"/>
                </a:moveTo>
                <a:cubicBezTo>
                  <a:pt x="770" y="19"/>
                  <a:pt x="774" y="15"/>
                  <a:pt x="779" y="12"/>
                </a:cubicBezTo>
                <a:cubicBezTo>
                  <a:pt x="774" y="9"/>
                  <a:pt x="770" y="5"/>
                  <a:pt x="767" y="0"/>
                </a:cubicBezTo>
                <a:cubicBezTo>
                  <a:pt x="764" y="5"/>
                  <a:pt x="760" y="9"/>
                  <a:pt x="756" y="12"/>
                </a:cubicBezTo>
                <a:cubicBezTo>
                  <a:pt x="760" y="15"/>
                  <a:pt x="764" y="19"/>
                  <a:pt x="767" y="24"/>
                </a:cubicBezTo>
                <a:close/>
                <a:moveTo>
                  <a:pt x="767" y="176"/>
                </a:moveTo>
                <a:cubicBezTo>
                  <a:pt x="771" y="170"/>
                  <a:pt x="776" y="165"/>
                  <a:pt x="781" y="162"/>
                </a:cubicBezTo>
                <a:cubicBezTo>
                  <a:pt x="776" y="158"/>
                  <a:pt x="771" y="153"/>
                  <a:pt x="767" y="147"/>
                </a:cubicBezTo>
                <a:cubicBezTo>
                  <a:pt x="764" y="153"/>
                  <a:pt x="759" y="158"/>
                  <a:pt x="753" y="162"/>
                </a:cubicBezTo>
                <a:cubicBezTo>
                  <a:pt x="759" y="165"/>
                  <a:pt x="764" y="170"/>
                  <a:pt x="767" y="176"/>
                </a:cubicBezTo>
                <a:close/>
                <a:moveTo>
                  <a:pt x="767" y="405"/>
                </a:moveTo>
                <a:cubicBezTo>
                  <a:pt x="771" y="397"/>
                  <a:pt x="778" y="391"/>
                  <a:pt x="786" y="387"/>
                </a:cubicBezTo>
                <a:cubicBezTo>
                  <a:pt x="778" y="383"/>
                  <a:pt x="771" y="376"/>
                  <a:pt x="767" y="369"/>
                </a:cubicBezTo>
                <a:cubicBezTo>
                  <a:pt x="763" y="376"/>
                  <a:pt x="757" y="383"/>
                  <a:pt x="749" y="387"/>
                </a:cubicBezTo>
                <a:cubicBezTo>
                  <a:pt x="757" y="391"/>
                  <a:pt x="763" y="397"/>
                  <a:pt x="767" y="405"/>
                </a:cubicBezTo>
                <a:close/>
                <a:moveTo>
                  <a:pt x="767" y="329"/>
                </a:moveTo>
                <a:cubicBezTo>
                  <a:pt x="771" y="321"/>
                  <a:pt x="777" y="315"/>
                  <a:pt x="784" y="311"/>
                </a:cubicBezTo>
                <a:cubicBezTo>
                  <a:pt x="777" y="308"/>
                  <a:pt x="771" y="302"/>
                  <a:pt x="767" y="295"/>
                </a:cubicBezTo>
                <a:cubicBezTo>
                  <a:pt x="763" y="302"/>
                  <a:pt x="758" y="308"/>
                  <a:pt x="751" y="311"/>
                </a:cubicBezTo>
                <a:cubicBezTo>
                  <a:pt x="758" y="315"/>
                  <a:pt x="763" y="321"/>
                  <a:pt x="767" y="329"/>
                </a:cubicBezTo>
                <a:close/>
                <a:moveTo>
                  <a:pt x="767" y="100"/>
                </a:moveTo>
                <a:cubicBezTo>
                  <a:pt x="771" y="95"/>
                  <a:pt x="775" y="90"/>
                  <a:pt x="780" y="87"/>
                </a:cubicBezTo>
                <a:cubicBezTo>
                  <a:pt x="775" y="83"/>
                  <a:pt x="771" y="79"/>
                  <a:pt x="767" y="74"/>
                </a:cubicBezTo>
                <a:cubicBezTo>
                  <a:pt x="764" y="79"/>
                  <a:pt x="760" y="83"/>
                  <a:pt x="754" y="87"/>
                </a:cubicBezTo>
                <a:cubicBezTo>
                  <a:pt x="760" y="90"/>
                  <a:pt x="764" y="95"/>
                  <a:pt x="767" y="100"/>
                </a:cubicBezTo>
                <a:close/>
                <a:moveTo>
                  <a:pt x="767" y="481"/>
                </a:moveTo>
                <a:cubicBezTo>
                  <a:pt x="771" y="473"/>
                  <a:pt x="778" y="466"/>
                  <a:pt x="787" y="461"/>
                </a:cubicBezTo>
                <a:cubicBezTo>
                  <a:pt x="778" y="457"/>
                  <a:pt x="772" y="450"/>
                  <a:pt x="767" y="442"/>
                </a:cubicBezTo>
                <a:cubicBezTo>
                  <a:pt x="763" y="450"/>
                  <a:pt x="756" y="457"/>
                  <a:pt x="748" y="461"/>
                </a:cubicBezTo>
                <a:cubicBezTo>
                  <a:pt x="756" y="466"/>
                  <a:pt x="763" y="473"/>
                  <a:pt x="767" y="481"/>
                </a:cubicBezTo>
                <a:close/>
                <a:moveTo>
                  <a:pt x="693" y="405"/>
                </a:moveTo>
                <a:cubicBezTo>
                  <a:pt x="697" y="397"/>
                  <a:pt x="704" y="391"/>
                  <a:pt x="712" y="387"/>
                </a:cubicBezTo>
                <a:cubicBezTo>
                  <a:pt x="704" y="383"/>
                  <a:pt x="698" y="376"/>
                  <a:pt x="693" y="369"/>
                </a:cubicBezTo>
                <a:cubicBezTo>
                  <a:pt x="689" y="376"/>
                  <a:pt x="683" y="383"/>
                  <a:pt x="675" y="387"/>
                </a:cubicBezTo>
                <a:cubicBezTo>
                  <a:pt x="683" y="391"/>
                  <a:pt x="690" y="397"/>
                  <a:pt x="693" y="405"/>
                </a:cubicBezTo>
                <a:close/>
                <a:moveTo>
                  <a:pt x="841" y="719"/>
                </a:moveTo>
                <a:cubicBezTo>
                  <a:pt x="843" y="702"/>
                  <a:pt x="855" y="690"/>
                  <a:pt x="871" y="686"/>
                </a:cubicBezTo>
                <a:cubicBezTo>
                  <a:pt x="856" y="684"/>
                  <a:pt x="845" y="673"/>
                  <a:pt x="841" y="658"/>
                </a:cubicBezTo>
                <a:cubicBezTo>
                  <a:pt x="837" y="673"/>
                  <a:pt x="826" y="684"/>
                  <a:pt x="812" y="686"/>
                </a:cubicBezTo>
                <a:cubicBezTo>
                  <a:pt x="827" y="690"/>
                  <a:pt x="839" y="702"/>
                  <a:pt x="841" y="719"/>
                </a:cubicBezTo>
                <a:close/>
                <a:moveTo>
                  <a:pt x="841" y="798"/>
                </a:moveTo>
                <a:cubicBezTo>
                  <a:pt x="842" y="778"/>
                  <a:pt x="857" y="763"/>
                  <a:pt x="875" y="761"/>
                </a:cubicBezTo>
                <a:cubicBezTo>
                  <a:pt x="857" y="760"/>
                  <a:pt x="844" y="746"/>
                  <a:pt x="841" y="728"/>
                </a:cubicBezTo>
                <a:cubicBezTo>
                  <a:pt x="839" y="746"/>
                  <a:pt x="825" y="760"/>
                  <a:pt x="807" y="761"/>
                </a:cubicBezTo>
                <a:cubicBezTo>
                  <a:pt x="826" y="763"/>
                  <a:pt x="841" y="778"/>
                  <a:pt x="841" y="798"/>
                </a:cubicBezTo>
                <a:close/>
                <a:moveTo>
                  <a:pt x="841" y="638"/>
                </a:moveTo>
                <a:cubicBezTo>
                  <a:pt x="845" y="626"/>
                  <a:pt x="854" y="615"/>
                  <a:pt x="866" y="611"/>
                </a:cubicBezTo>
                <a:cubicBezTo>
                  <a:pt x="855" y="608"/>
                  <a:pt x="845" y="599"/>
                  <a:pt x="841" y="588"/>
                </a:cubicBezTo>
                <a:cubicBezTo>
                  <a:pt x="837" y="599"/>
                  <a:pt x="828" y="608"/>
                  <a:pt x="816" y="611"/>
                </a:cubicBezTo>
                <a:cubicBezTo>
                  <a:pt x="829" y="615"/>
                  <a:pt x="838" y="626"/>
                  <a:pt x="841" y="638"/>
                </a:cubicBezTo>
                <a:close/>
                <a:moveTo>
                  <a:pt x="693" y="176"/>
                </a:moveTo>
                <a:cubicBezTo>
                  <a:pt x="697" y="170"/>
                  <a:pt x="702" y="165"/>
                  <a:pt x="708" y="162"/>
                </a:cubicBezTo>
                <a:cubicBezTo>
                  <a:pt x="702" y="158"/>
                  <a:pt x="697" y="153"/>
                  <a:pt x="693" y="147"/>
                </a:cubicBezTo>
                <a:cubicBezTo>
                  <a:pt x="690" y="153"/>
                  <a:pt x="685" y="158"/>
                  <a:pt x="679" y="162"/>
                </a:cubicBezTo>
                <a:cubicBezTo>
                  <a:pt x="685" y="165"/>
                  <a:pt x="690" y="170"/>
                  <a:pt x="693" y="176"/>
                </a:cubicBezTo>
                <a:close/>
                <a:moveTo>
                  <a:pt x="693" y="24"/>
                </a:moveTo>
                <a:cubicBezTo>
                  <a:pt x="697" y="19"/>
                  <a:pt x="700" y="15"/>
                  <a:pt x="705" y="12"/>
                </a:cubicBezTo>
                <a:cubicBezTo>
                  <a:pt x="700" y="9"/>
                  <a:pt x="697" y="5"/>
                  <a:pt x="693" y="0"/>
                </a:cubicBezTo>
                <a:cubicBezTo>
                  <a:pt x="690" y="5"/>
                  <a:pt x="687" y="9"/>
                  <a:pt x="682" y="12"/>
                </a:cubicBezTo>
                <a:cubicBezTo>
                  <a:pt x="687" y="15"/>
                  <a:pt x="690" y="19"/>
                  <a:pt x="693" y="24"/>
                </a:cubicBezTo>
                <a:close/>
                <a:moveTo>
                  <a:pt x="693" y="253"/>
                </a:moveTo>
                <a:cubicBezTo>
                  <a:pt x="697" y="246"/>
                  <a:pt x="702" y="241"/>
                  <a:pt x="709" y="237"/>
                </a:cubicBezTo>
                <a:cubicBezTo>
                  <a:pt x="703" y="233"/>
                  <a:pt x="697" y="228"/>
                  <a:pt x="693" y="221"/>
                </a:cubicBezTo>
                <a:cubicBezTo>
                  <a:pt x="690" y="228"/>
                  <a:pt x="684" y="233"/>
                  <a:pt x="678" y="237"/>
                </a:cubicBezTo>
                <a:cubicBezTo>
                  <a:pt x="684" y="241"/>
                  <a:pt x="690" y="246"/>
                  <a:pt x="693" y="253"/>
                </a:cubicBezTo>
                <a:close/>
                <a:moveTo>
                  <a:pt x="693" y="329"/>
                </a:moveTo>
                <a:cubicBezTo>
                  <a:pt x="697" y="321"/>
                  <a:pt x="703" y="315"/>
                  <a:pt x="710" y="311"/>
                </a:cubicBezTo>
                <a:cubicBezTo>
                  <a:pt x="703" y="308"/>
                  <a:pt x="697" y="302"/>
                  <a:pt x="693" y="295"/>
                </a:cubicBezTo>
                <a:cubicBezTo>
                  <a:pt x="689" y="302"/>
                  <a:pt x="684" y="308"/>
                  <a:pt x="677" y="311"/>
                </a:cubicBezTo>
                <a:cubicBezTo>
                  <a:pt x="684" y="315"/>
                  <a:pt x="690" y="321"/>
                  <a:pt x="693" y="329"/>
                </a:cubicBezTo>
                <a:close/>
                <a:moveTo>
                  <a:pt x="767" y="719"/>
                </a:moveTo>
                <a:cubicBezTo>
                  <a:pt x="769" y="702"/>
                  <a:pt x="781" y="690"/>
                  <a:pt x="797" y="686"/>
                </a:cubicBezTo>
                <a:cubicBezTo>
                  <a:pt x="782" y="684"/>
                  <a:pt x="771" y="673"/>
                  <a:pt x="767" y="658"/>
                </a:cubicBezTo>
                <a:cubicBezTo>
                  <a:pt x="764" y="673"/>
                  <a:pt x="752" y="684"/>
                  <a:pt x="738" y="686"/>
                </a:cubicBezTo>
                <a:cubicBezTo>
                  <a:pt x="753" y="690"/>
                  <a:pt x="765" y="702"/>
                  <a:pt x="767" y="719"/>
                </a:cubicBezTo>
                <a:close/>
                <a:moveTo>
                  <a:pt x="767" y="638"/>
                </a:moveTo>
                <a:cubicBezTo>
                  <a:pt x="771" y="626"/>
                  <a:pt x="780" y="615"/>
                  <a:pt x="792" y="611"/>
                </a:cubicBezTo>
                <a:cubicBezTo>
                  <a:pt x="781" y="608"/>
                  <a:pt x="772" y="599"/>
                  <a:pt x="767" y="588"/>
                </a:cubicBezTo>
                <a:cubicBezTo>
                  <a:pt x="763" y="599"/>
                  <a:pt x="754" y="608"/>
                  <a:pt x="742" y="611"/>
                </a:cubicBezTo>
                <a:cubicBezTo>
                  <a:pt x="755" y="615"/>
                  <a:pt x="764" y="626"/>
                  <a:pt x="767" y="638"/>
                </a:cubicBezTo>
                <a:close/>
                <a:moveTo>
                  <a:pt x="767" y="559"/>
                </a:moveTo>
                <a:cubicBezTo>
                  <a:pt x="771" y="549"/>
                  <a:pt x="779" y="541"/>
                  <a:pt x="788" y="537"/>
                </a:cubicBezTo>
                <a:cubicBezTo>
                  <a:pt x="779" y="533"/>
                  <a:pt x="772" y="525"/>
                  <a:pt x="767" y="516"/>
                </a:cubicBezTo>
                <a:cubicBezTo>
                  <a:pt x="763" y="525"/>
                  <a:pt x="756" y="533"/>
                  <a:pt x="746" y="537"/>
                </a:cubicBezTo>
                <a:cubicBezTo>
                  <a:pt x="756" y="541"/>
                  <a:pt x="764" y="549"/>
                  <a:pt x="767" y="559"/>
                </a:cubicBezTo>
                <a:close/>
                <a:moveTo>
                  <a:pt x="767" y="798"/>
                </a:moveTo>
                <a:cubicBezTo>
                  <a:pt x="768" y="778"/>
                  <a:pt x="783" y="763"/>
                  <a:pt x="802" y="761"/>
                </a:cubicBezTo>
                <a:cubicBezTo>
                  <a:pt x="784" y="760"/>
                  <a:pt x="770" y="746"/>
                  <a:pt x="767" y="728"/>
                </a:cubicBezTo>
                <a:cubicBezTo>
                  <a:pt x="765" y="746"/>
                  <a:pt x="751" y="760"/>
                  <a:pt x="733" y="761"/>
                </a:cubicBezTo>
                <a:cubicBezTo>
                  <a:pt x="752" y="763"/>
                  <a:pt x="767" y="778"/>
                  <a:pt x="767" y="798"/>
                </a:cubicBezTo>
                <a:close/>
                <a:moveTo>
                  <a:pt x="693" y="100"/>
                </a:moveTo>
                <a:cubicBezTo>
                  <a:pt x="697" y="95"/>
                  <a:pt x="701" y="90"/>
                  <a:pt x="706" y="87"/>
                </a:cubicBezTo>
                <a:cubicBezTo>
                  <a:pt x="701" y="83"/>
                  <a:pt x="697" y="79"/>
                  <a:pt x="693" y="74"/>
                </a:cubicBezTo>
                <a:cubicBezTo>
                  <a:pt x="690" y="79"/>
                  <a:pt x="686" y="83"/>
                  <a:pt x="681" y="87"/>
                </a:cubicBezTo>
                <a:cubicBezTo>
                  <a:pt x="686" y="90"/>
                  <a:pt x="690" y="95"/>
                  <a:pt x="693" y="100"/>
                </a:cubicBezTo>
                <a:close/>
                <a:moveTo>
                  <a:pt x="2171" y="405"/>
                </a:moveTo>
                <a:cubicBezTo>
                  <a:pt x="2175" y="397"/>
                  <a:pt x="2181" y="391"/>
                  <a:pt x="2189" y="387"/>
                </a:cubicBezTo>
                <a:cubicBezTo>
                  <a:pt x="2182" y="383"/>
                  <a:pt x="2175" y="376"/>
                  <a:pt x="2171" y="369"/>
                </a:cubicBezTo>
                <a:cubicBezTo>
                  <a:pt x="2167" y="376"/>
                  <a:pt x="2161" y="383"/>
                  <a:pt x="2153" y="387"/>
                </a:cubicBezTo>
                <a:cubicBezTo>
                  <a:pt x="2161" y="391"/>
                  <a:pt x="2167" y="397"/>
                  <a:pt x="2171" y="405"/>
                </a:cubicBezTo>
                <a:close/>
                <a:moveTo>
                  <a:pt x="3715" y="24"/>
                </a:moveTo>
                <a:cubicBezTo>
                  <a:pt x="3718" y="19"/>
                  <a:pt x="3722" y="15"/>
                  <a:pt x="3726" y="12"/>
                </a:cubicBezTo>
                <a:cubicBezTo>
                  <a:pt x="3722" y="9"/>
                  <a:pt x="3718" y="5"/>
                  <a:pt x="3715" y="0"/>
                </a:cubicBezTo>
                <a:cubicBezTo>
                  <a:pt x="3712" y="5"/>
                  <a:pt x="3708" y="9"/>
                  <a:pt x="3703" y="12"/>
                </a:cubicBezTo>
                <a:cubicBezTo>
                  <a:pt x="3708" y="15"/>
                  <a:pt x="3712" y="19"/>
                  <a:pt x="3715" y="24"/>
                </a:cubicBezTo>
                <a:close/>
                <a:moveTo>
                  <a:pt x="3715" y="100"/>
                </a:moveTo>
                <a:cubicBezTo>
                  <a:pt x="3718" y="95"/>
                  <a:pt x="3722" y="90"/>
                  <a:pt x="3728" y="87"/>
                </a:cubicBezTo>
                <a:cubicBezTo>
                  <a:pt x="3722" y="83"/>
                  <a:pt x="3718" y="79"/>
                  <a:pt x="3715" y="74"/>
                </a:cubicBezTo>
                <a:cubicBezTo>
                  <a:pt x="3711" y="79"/>
                  <a:pt x="3707" y="83"/>
                  <a:pt x="3702" y="87"/>
                </a:cubicBezTo>
                <a:cubicBezTo>
                  <a:pt x="3707" y="90"/>
                  <a:pt x="3711" y="95"/>
                  <a:pt x="3715" y="100"/>
                </a:cubicBezTo>
                <a:close/>
                <a:moveTo>
                  <a:pt x="3936" y="481"/>
                </a:moveTo>
                <a:cubicBezTo>
                  <a:pt x="3940" y="473"/>
                  <a:pt x="3947" y="466"/>
                  <a:pt x="3956" y="461"/>
                </a:cubicBezTo>
                <a:cubicBezTo>
                  <a:pt x="3947" y="457"/>
                  <a:pt x="3940" y="450"/>
                  <a:pt x="3936" y="442"/>
                </a:cubicBezTo>
                <a:cubicBezTo>
                  <a:pt x="3932" y="450"/>
                  <a:pt x="3925" y="457"/>
                  <a:pt x="3917" y="461"/>
                </a:cubicBezTo>
                <a:cubicBezTo>
                  <a:pt x="3925" y="466"/>
                  <a:pt x="3932" y="473"/>
                  <a:pt x="3936" y="481"/>
                </a:cubicBezTo>
                <a:close/>
                <a:moveTo>
                  <a:pt x="3789" y="798"/>
                </a:moveTo>
                <a:cubicBezTo>
                  <a:pt x="3789" y="778"/>
                  <a:pt x="3804" y="763"/>
                  <a:pt x="3823" y="761"/>
                </a:cubicBezTo>
                <a:cubicBezTo>
                  <a:pt x="3805" y="760"/>
                  <a:pt x="3791" y="746"/>
                  <a:pt x="3789" y="728"/>
                </a:cubicBezTo>
                <a:cubicBezTo>
                  <a:pt x="3786" y="746"/>
                  <a:pt x="3772" y="760"/>
                  <a:pt x="3754" y="761"/>
                </a:cubicBezTo>
                <a:cubicBezTo>
                  <a:pt x="3773" y="763"/>
                  <a:pt x="3788" y="778"/>
                  <a:pt x="3789" y="798"/>
                </a:cubicBezTo>
                <a:close/>
                <a:moveTo>
                  <a:pt x="3715" y="176"/>
                </a:moveTo>
                <a:cubicBezTo>
                  <a:pt x="3718" y="170"/>
                  <a:pt x="3723" y="165"/>
                  <a:pt x="3729" y="162"/>
                </a:cubicBezTo>
                <a:cubicBezTo>
                  <a:pt x="3723" y="158"/>
                  <a:pt x="3718" y="153"/>
                  <a:pt x="3715" y="147"/>
                </a:cubicBezTo>
                <a:cubicBezTo>
                  <a:pt x="3711" y="153"/>
                  <a:pt x="3706" y="158"/>
                  <a:pt x="3701" y="162"/>
                </a:cubicBezTo>
                <a:cubicBezTo>
                  <a:pt x="3706" y="165"/>
                  <a:pt x="3711" y="170"/>
                  <a:pt x="3715" y="176"/>
                </a:cubicBezTo>
                <a:close/>
                <a:moveTo>
                  <a:pt x="3789" y="638"/>
                </a:moveTo>
                <a:cubicBezTo>
                  <a:pt x="3792" y="626"/>
                  <a:pt x="3801" y="615"/>
                  <a:pt x="3814" y="611"/>
                </a:cubicBezTo>
                <a:cubicBezTo>
                  <a:pt x="3802" y="608"/>
                  <a:pt x="3793" y="599"/>
                  <a:pt x="3789" y="588"/>
                </a:cubicBezTo>
                <a:cubicBezTo>
                  <a:pt x="3784" y="599"/>
                  <a:pt x="3775" y="608"/>
                  <a:pt x="3764" y="611"/>
                </a:cubicBezTo>
                <a:cubicBezTo>
                  <a:pt x="3776" y="615"/>
                  <a:pt x="3785" y="626"/>
                  <a:pt x="3789" y="638"/>
                </a:cubicBezTo>
                <a:close/>
                <a:moveTo>
                  <a:pt x="3789" y="559"/>
                </a:moveTo>
                <a:cubicBezTo>
                  <a:pt x="3792" y="549"/>
                  <a:pt x="3800" y="541"/>
                  <a:pt x="3810" y="537"/>
                </a:cubicBezTo>
                <a:cubicBezTo>
                  <a:pt x="3800" y="533"/>
                  <a:pt x="3793" y="525"/>
                  <a:pt x="3789" y="516"/>
                </a:cubicBezTo>
                <a:cubicBezTo>
                  <a:pt x="3784" y="525"/>
                  <a:pt x="3777" y="533"/>
                  <a:pt x="3768" y="537"/>
                </a:cubicBezTo>
                <a:cubicBezTo>
                  <a:pt x="3777" y="541"/>
                  <a:pt x="3785" y="549"/>
                  <a:pt x="3789" y="559"/>
                </a:cubicBezTo>
                <a:close/>
                <a:moveTo>
                  <a:pt x="3789" y="481"/>
                </a:moveTo>
                <a:cubicBezTo>
                  <a:pt x="3793" y="473"/>
                  <a:pt x="3800" y="466"/>
                  <a:pt x="3808" y="461"/>
                </a:cubicBezTo>
                <a:cubicBezTo>
                  <a:pt x="3800" y="457"/>
                  <a:pt x="3793" y="450"/>
                  <a:pt x="3789" y="442"/>
                </a:cubicBezTo>
                <a:cubicBezTo>
                  <a:pt x="3784" y="450"/>
                  <a:pt x="3778" y="457"/>
                  <a:pt x="3769" y="461"/>
                </a:cubicBezTo>
                <a:cubicBezTo>
                  <a:pt x="3778" y="466"/>
                  <a:pt x="3785" y="473"/>
                  <a:pt x="3789" y="481"/>
                </a:cubicBezTo>
                <a:close/>
                <a:moveTo>
                  <a:pt x="3715" y="329"/>
                </a:moveTo>
                <a:cubicBezTo>
                  <a:pt x="3719" y="321"/>
                  <a:pt x="3724" y="315"/>
                  <a:pt x="3731" y="311"/>
                </a:cubicBezTo>
                <a:cubicBezTo>
                  <a:pt x="3724" y="308"/>
                  <a:pt x="3719" y="302"/>
                  <a:pt x="3715" y="295"/>
                </a:cubicBezTo>
                <a:cubicBezTo>
                  <a:pt x="3711" y="302"/>
                  <a:pt x="3705" y="308"/>
                  <a:pt x="3698" y="311"/>
                </a:cubicBezTo>
                <a:cubicBezTo>
                  <a:pt x="3705" y="315"/>
                  <a:pt x="3711" y="321"/>
                  <a:pt x="3715" y="329"/>
                </a:cubicBezTo>
                <a:close/>
                <a:moveTo>
                  <a:pt x="3789" y="719"/>
                </a:moveTo>
                <a:cubicBezTo>
                  <a:pt x="3791" y="702"/>
                  <a:pt x="3802" y="690"/>
                  <a:pt x="3818" y="686"/>
                </a:cubicBezTo>
                <a:cubicBezTo>
                  <a:pt x="3804" y="684"/>
                  <a:pt x="3792" y="673"/>
                  <a:pt x="3789" y="658"/>
                </a:cubicBezTo>
                <a:cubicBezTo>
                  <a:pt x="3785" y="673"/>
                  <a:pt x="3774" y="684"/>
                  <a:pt x="3759" y="686"/>
                </a:cubicBezTo>
                <a:cubicBezTo>
                  <a:pt x="3775" y="690"/>
                  <a:pt x="3786" y="702"/>
                  <a:pt x="3789" y="719"/>
                </a:cubicBezTo>
                <a:close/>
                <a:moveTo>
                  <a:pt x="3715" y="481"/>
                </a:moveTo>
                <a:cubicBezTo>
                  <a:pt x="3719" y="473"/>
                  <a:pt x="3726" y="466"/>
                  <a:pt x="3734" y="461"/>
                </a:cubicBezTo>
                <a:cubicBezTo>
                  <a:pt x="3726" y="457"/>
                  <a:pt x="3719" y="450"/>
                  <a:pt x="3715" y="442"/>
                </a:cubicBezTo>
                <a:cubicBezTo>
                  <a:pt x="3711" y="450"/>
                  <a:pt x="3704" y="457"/>
                  <a:pt x="3695" y="461"/>
                </a:cubicBezTo>
                <a:cubicBezTo>
                  <a:pt x="3704" y="466"/>
                  <a:pt x="3711" y="473"/>
                  <a:pt x="3715" y="481"/>
                </a:cubicBezTo>
                <a:close/>
                <a:moveTo>
                  <a:pt x="3641" y="100"/>
                </a:moveTo>
                <a:cubicBezTo>
                  <a:pt x="3644" y="95"/>
                  <a:pt x="3649" y="90"/>
                  <a:pt x="3654" y="87"/>
                </a:cubicBezTo>
                <a:cubicBezTo>
                  <a:pt x="3649" y="83"/>
                  <a:pt x="3644" y="79"/>
                  <a:pt x="3641" y="74"/>
                </a:cubicBezTo>
                <a:cubicBezTo>
                  <a:pt x="3637" y="79"/>
                  <a:pt x="3633" y="83"/>
                  <a:pt x="3628" y="87"/>
                </a:cubicBezTo>
                <a:cubicBezTo>
                  <a:pt x="3633" y="90"/>
                  <a:pt x="3637" y="95"/>
                  <a:pt x="3641" y="100"/>
                </a:cubicBezTo>
                <a:close/>
                <a:moveTo>
                  <a:pt x="3715" y="798"/>
                </a:moveTo>
                <a:cubicBezTo>
                  <a:pt x="3715" y="778"/>
                  <a:pt x="3730" y="763"/>
                  <a:pt x="3749" y="761"/>
                </a:cubicBezTo>
                <a:cubicBezTo>
                  <a:pt x="3731" y="760"/>
                  <a:pt x="3717" y="746"/>
                  <a:pt x="3715" y="728"/>
                </a:cubicBezTo>
                <a:cubicBezTo>
                  <a:pt x="3712" y="746"/>
                  <a:pt x="3698" y="760"/>
                  <a:pt x="3681" y="761"/>
                </a:cubicBezTo>
                <a:cubicBezTo>
                  <a:pt x="3699" y="763"/>
                  <a:pt x="3714" y="778"/>
                  <a:pt x="3715" y="798"/>
                </a:cubicBezTo>
                <a:close/>
                <a:moveTo>
                  <a:pt x="3641" y="24"/>
                </a:moveTo>
                <a:cubicBezTo>
                  <a:pt x="3644" y="19"/>
                  <a:pt x="3648" y="15"/>
                  <a:pt x="3652" y="12"/>
                </a:cubicBezTo>
                <a:cubicBezTo>
                  <a:pt x="3648" y="9"/>
                  <a:pt x="3644" y="5"/>
                  <a:pt x="3641" y="0"/>
                </a:cubicBezTo>
                <a:cubicBezTo>
                  <a:pt x="3638" y="5"/>
                  <a:pt x="3634" y="9"/>
                  <a:pt x="3629" y="12"/>
                </a:cubicBezTo>
                <a:cubicBezTo>
                  <a:pt x="3634" y="15"/>
                  <a:pt x="3638" y="19"/>
                  <a:pt x="3641" y="24"/>
                </a:cubicBezTo>
                <a:close/>
                <a:moveTo>
                  <a:pt x="3641" y="176"/>
                </a:moveTo>
                <a:cubicBezTo>
                  <a:pt x="3644" y="170"/>
                  <a:pt x="3649" y="165"/>
                  <a:pt x="3655" y="162"/>
                </a:cubicBezTo>
                <a:cubicBezTo>
                  <a:pt x="3649" y="158"/>
                  <a:pt x="3644" y="153"/>
                  <a:pt x="3641" y="147"/>
                </a:cubicBezTo>
                <a:cubicBezTo>
                  <a:pt x="3637" y="153"/>
                  <a:pt x="3632" y="158"/>
                  <a:pt x="3627" y="162"/>
                </a:cubicBezTo>
                <a:cubicBezTo>
                  <a:pt x="3632" y="165"/>
                  <a:pt x="3637" y="170"/>
                  <a:pt x="3641" y="176"/>
                </a:cubicBezTo>
                <a:close/>
                <a:moveTo>
                  <a:pt x="3715" y="559"/>
                </a:moveTo>
                <a:cubicBezTo>
                  <a:pt x="3718" y="549"/>
                  <a:pt x="3726" y="541"/>
                  <a:pt x="3736" y="537"/>
                </a:cubicBezTo>
                <a:cubicBezTo>
                  <a:pt x="3726" y="533"/>
                  <a:pt x="3719" y="525"/>
                  <a:pt x="3715" y="516"/>
                </a:cubicBezTo>
                <a:cubicBezTo>
                  <a:pt x="3710" y="525"/>
                  <a:pt x="3703" y="533"/>
                  <a:pt x="3694" y="537"/>
                </a:cubicBezTo>
                <a:cubicBezTo>
                  <a:pt x="3703" y="541"/>
                  <a:pt x="3711" y="549"/>
                  <a:pt x="3715" y="559"/>
                </a:cubicBezTo>
                <a:close/>
                <a:moveTo>
                  <a:pt x="3789" y="405"/>
                </a:moveTo>
                <a:cubicBezTo>
                  <a:pt x="3793" y="397"/>
                  <a:pt x="3799" y="391"/>
                  <a:pt x="3807" y="387"/>
                </a:cubicBezTo>
                <a:cubicBezTo>
                  <a:pt x="3799" y="383"/>
                  <a:pt x="3793" y="376"/>
                  <a:pt x="3789" y="369"/>
                </a:cubicBezTo>
                <a:cubicBezTo>
                  <a:pt x="3784" y="376"/>
                  <a:pt x="3778" y="383"/>
                  <a:pt x="3770" y="387"/>
                </a:cubicBezTo>
                <a:cubicBezTo>
                  <a:pt x="3778" y="391"/>
                  <a:pt x="3785" y="397"/>
                  <a:pt x="3789" y="405"/>
                </a:cubicBezTo>
                <a:close/>
                <a:moveTo>
                  <a:pt x="3715" y="405"/>
                </a:moveTo>
                <a:cubicBezTo>
                  <a:pt x="3719" y="397"/>
                  <a:pt x="3725" y="391"/>
                  <a:pt x="3733" y="387"/>
                </a:cubicBezTo>
                <a:cubicBezTo>
                  <a:pt x="3725" y="383"/>
                  <a:pt x="3719" y="376"/>
                  <a:pt x="3715" y="369"/>
                </a:cubicBezTo>
                <a:cubicBezTo>
                  <a:pt x="3711" y="376"/>
                  <a:pt x="3704" y="383"/>
                  <a:pt x="3697" y="387"/>
                </a:cubicBezTo>
                <a:cubicBezTo>
                  <a:pt x="3704" y="391"/>
                  <a:pt x="3711" y="397"/>
                  <a:pt x="3715" y="405"/>
                </a:cubicBezTo>
                <a:close/>
                <a:moveTo>
                  <a:pt x="3715" y="718"/>
                </a:moveTo>
                <a:cubicBezTo>
                  <a:pt x="3717" y="702"/>
                  <a:pt x="3729" y="690"/>
                  <a:pt x="3744" y="686"/>
                </a:cubicBezTo>
                <a:cubicBezTo>
                  <a:pt x="3730" y="684"/>
                  <a:pt x="3719" y="673"/>
                  <a:pt x="3715" y="658"/>
                </a:cubicBezTo>
                <a:cubicBezTo>
                  <a:pt x="3711" y="673"/>
                  <a:pt x="3700" y="684"/>
                  <a:pt x="3685" y="686"/>
                </a:cubicBezTo>
                <a:cubicBezTo>
                  <a:pt x="3701" y="690"/>
                  <a:pt x="3713" y="702"/>
                  <a:pt x="3715" y="718"/>
                </a:cubicBezTo>
                <a:close/>
                <a:moveTo>
                  <a:pt x="3715" y="638"/>
                </a:moveTo>
                <a:cubicBezTo>
                  <a:pt x="3718" y="626"/>
                  <a:pt x="3727" y="615"/>
                  <a:pt x="3740" y="611"/>
                </a:cubicBezTo>
                <a:cubicBezTo>
                  <a:pt x="3728" y="608"/>
                  <a:pt x="3719" y="599"/>
                  <a:pt x="3715" y="588"/>
                </a:cubicBezTo>
                <a:cubicBezTo>
                  <a:pt x="3710" y="599"/>
                  <a:pt x="3701" y="608"/>
                  <a:pt x="3690" y="611"/>
                </a:cubicBezTo>
                <a:cubicBezTo>
                  <a:pt x="3702" y="615"/>
                  <a:pt x="3711" y="626"/>
                  <a:pt x="3715" y="638"/>
                </a:cubicBezTo>
                <a:close/>
                <a:moveTo>
                  <a:pt x="3789" y="253"/>
                </a:moveTo>
                <a:cubicBezTo>
                  <a:pt x="3792" y="246"/>
                  <a:pt x="3798" y="241"/>
                  <a:pt x="3804" y="237"/>
                </a:cubicBezTo>
                <a:cubicBezTo>
                  <a:pt x="3798" y="233"/>
                  <a:pt x="3792" y="228"/>
                  <a:pt x="3789" y="221"/>
                </a:cubicBezTo>
                <a:cubicBezTo>
                  <a:pt x="3785" y="228"/>
                  <a:pt x="3780" y="233"/>
                  <a:pt x="3773" y="237"/>
                </a:cubicBezTo>
                <a:cubicBezTo>
                  <a:pt x="3780" y="241"/>
                  <a:pt x="3785" y="246"/>
                  <a:pt x="3789" y="253"/>
                </a:cubicBezTo>
                <a:close/>
                <a:moveTo>
                  <a:pt x="3862" y="176"/>
                </a:moveTo>
                <a:cubicBezTo>
                  <a:pt x="3866" y="170"/>
                  <a:pt x="3871" y="165"/>
                  <a:pt x="3877" y="162"/>
                </a:cubicBezTo>
                <a:cubicBezTo>
                  <a:pt x="3871" y="158"/>
                  <a:pt x="3866" y="153"/>
                  <a:pt x="3862" y="147"/>
                </a:cubicBezTo>
                <a:cubicBezTo>
                  <a:pt x="3859" y="153"/>
                  <a:pt x="3854" y="158"/>
                  <a:pt x="3848" y="162"/>
                </a:cubicBezTo>
                <a:cubicBezTo>
                  <a:pt x="3854" y="165"/>
                  <a:pt x="3859" y="170"/>
                  <a:pt x="3862" y="176"/>
                </a:cubicBezTo>
                <a:close/>
                <a:moveTo>
                  <a:pt x="3862" y="405"/>
                </a:moveTo>
                <a:cubicBezTo>
                  <a:pt x="3866" y="397"/>
                  <a:pt x="3873" y="391"/>
                  <a:pt x="3881" y="387"/>
                </a:cubicBezTo>
                <a:cubicBezTo>
                  <a:pt x="3873" y="383"/>
                  <a:pt x="3867" y="376"/>
                  <a:pt x="3862" y="369"/>
                </a:cubicBezTo>
                <a:cubicBezTo>
                  <a:pt x="3858" y="376"/>
                  <a:pt x="3852" y="383"/>
                  <a:pt x="3844" y="387"/>
                </a:cubicBezTo>
                <a:cubicBezTo>
                  <a:pt x="3852" y="391"/>
                  <a:pt x="3859" y="397"/>
                  <a:pt x="3862" y="405"/>
                </a:cubicBezTo>
                <a:close/>
                <a:moveTo>
                  <a:pt x="3862" y="253"/>
                </a:moveTo>
                <a:cubicBezTo>
                  <a:pt x="3866" y="246"/>
                  <a:pt x="3871" y="241"/>
                  <a:pt x="3878" y="237"/>
                </a:cubicBezTo>
                <a:cubicBezTo>
                  <a:pt x="3872" y="233"/>
                  <a:pt x="3866" y="228"/>
                  <a:pt x="3862" y="221"/>
                </a:cubicBezTo>
                <a:cubicBezTo>
                  <a:pt x="3859" y="228"/>
                  <a:pt x="3853" y="233"/>
                  <a:pt x="3847" y="237"/>
                </a:cubicBezTo>
                <a:cubicBezTo>
                  <a:pt x="3853" y="241"/>
                  <a:pt x="3859" y="246"/>
                  <a:pt x="3862" y="253"/>
                </a:cubicBezTo>
                <a:close/>
                <a:moveTo>
                  <a:pt x="3862" y="100"/>
                </a:moveTo>
                <a:cubicBezTo>
                  <a:pt x="3866" y="95"/>
                  <a:pt x="3870" y="90"/>
                  <a:pt x="3875" y="87"/>
                </a:cubicBezTo>
                <a:cubicBezTo>
                  <a:pt x="3870" y="83"/>
                  <a:pt x="3866" y="79"/>
                  <a:pt x="3862" y="74"/>
                </a:cubicBezTo>
                <a:cubicBezTo>
                  <a:pt x="3859" y="79"/>
                  <a:pt x="3855" y="83"/>
                  <a:pt x="3850" y="87"/>
                </a:cubicBezTo>
                <a:cubicBezTo>
                  <a:pt x="3855" y="90"/>
                  <a:pt x="3859" y="95"/>
                  <a:pt x="3862" y="100"/>
                </a:cubicBezTo>
                <a:close/>
                <a:moveTo>
                  <a:pt x="3862" y="329"/>
                </a:moveTo>
                <a:cubicBezTo>
                  <a:pt x="3866" y="321"/>
                  <a:pt x="3872" y="315"/>
                  <a:pt x="3879" y="311"/>
                </a:cubicBezTo>
                <a:cubicBezTo>
                  <a:pt x="3872" y="308"/>
                  <a:pt x="3866" y="302"/>
                  <a:pt x="3862" y="295"/>
                </a:cubicBezTo>
                <a:cubicBezTo>
                  <a:pt x="3858" y="302"/>
                  <a:pt x="3853" y="308"/>
                  <a:pt x="3846" y="311"/>
                </a:cubicBezTo>
                <a:cubicBezTo>
                  <a:pt x="3853" y="315"/>
                  <a:pt x="3859" y="321"/>
                  <a:pt x="3862" y="329"/>
                </a:cubicBezTo>
                <a:close/>
                <a:moveTo>
                  <a:pt x="3862" y="24"/>
                </a:moveTo>
                <a:cubicBezTo>
                  <a:pt x="3866" y="19"/>
                  <a:pt x="3869" y="15"/>
                  <a:pt x="3874" y="12"/>
                </a:cubicBezTo>
                <a:cubicBezTo>
                  <a:pt x="3869" y="9"/>
                  <a:pt x="3866" y="5"/>
                  <a:pt x="3862" y="0"/>
                </a:cubicBezTo>
                <a:cubicBezTo>
                  <a:pt x="3859" y="5"/>
                  <a:pt x="3856" y="9"/>
                  <a:pt x="3851" y="12"/>
                </a:cubicBezTo>
                <a:cubicBezTo>
                  <a:pt x="3856" y="15"/>
                  <a:pt x="3859" y="19"/>
                  <a:pt x="3862" y="24"/>
                </a:cubicBezTo>
                <a:close/>
                <a:moveTo>
                  <a:pt x="3936" y="559"/>
                </a:moveTo>
                <a:cubicBezTo>
                  <a:pt x="3940" y="549"/>
                  <a:pt x="3948" y="541"/>
                  <a:pt x="3957" y="537"/>
                </a:cubicBezTo>
                <a:cubicBezTo>
                  <a:pt x="3948" y="533"/>
                  <a:pt x="3941" y="525"/>
                  <a:pt x="3936" y="516"/>
                </a:cubicBezTo>
                <a:cubicBezTo>
                  <a:pt x="3932" y="525"/>
                  <a:pt x="3925" y="533"/>
                  <a:pt x="3915" y="537"/>
                </a:cubicBezTo>
                <a:cubicBezTo>
                  <a:pt x="3925" y="541"/>
                  <a:pt x="3933" y="549"/>
                  <a:pt x="3936" y="559"/>
                </a:cubicBezTo>
                <a:close/>
                <a:moveTo>
                  <a:pt x="3936" y="638"/>
                </a:moveTo>
                <a:cubicBezTo>
                  <a:pt x="3940" y="626"/>
                  <a:pt x="3949" y="615"/>
                  <a:pt x="3961" y="611"/>
                </a:cubicBezTo>
                <a:cubicBezTo>
                  <a:pt x="3950" y="608"/>
                  <a:pt x="3941" y="599"/>
                  <a:pt x="3936" y="588"/>
                </a:cubicBezTo>
                <a:cubicBezTo>
                  <a:pt x="3932" y="599"/>
                  <a:pt x="3923" y="608"/>
                  <a:pt x="3911" y="611"/>
                </a:cubicBezTo>
                <a:cubicBezTo>
                  <a:pt x="3924" y="615"/>
                  <a:pt x="3933" y="626"/>
                  <a:pt x="3936" y="638"/>
                </a:cubicBezTo>
                <a:close/>
                <a:moveTo>
                  <a:pt x="3936" y="798"/>
                </a:moveTo>
                <a:cubicBezTo>
                  <a:pt x="3937" y="778"/>
                  <a:pt x="3952" y="763"/>
                  <a:pt x="3971" y="761"/>
                </a:cubicBezTo>
                <a:cubicBezTo>
                  <a:pt x="3953" y="760"/>
                  <a:pt x="3939" y="746"/>
                  <a:pt x="3936" y="728"/>
                </a:cubicBezTo>
                <a:cubicBezTo>
                  <a:pt x="3934" y="746"/>
                  <a:pt x="3920" y="760"/>
                  <a:pt x="3902" y="761"/>
                </a:cubicBezTo>
                <a:cubicBezTo>
                  <a:pt x="3921" y="763"/>
                  <a:pt x="3936" y="778"/>
                  <a:pt x="3936" y="798"/>
                </a:cubicBezTo>
                <a:close/>
                <a:moveTo>
                  <a:pt x="3936" y="718"/>
                </a:moveTo>
                <a:cubicBezTo>
                  <a:pt x="3938" y="702"/>
                  <a:pt x="3950" y="690"/>
                  <a:pt x="3966" y="686"/>
                </a:cubicBezTo>
                <a:cubicBezTo>
                  <a:pt x="3951" y="684"/>
                  <a:pt x="3940" y="673"/>
                  <a:pt x="3936" y="658"/>
                </a:cubicBezTo>
                <a:cubicBezTo>
                  <a:pt x="3932" y="673"/>
                  <a:pt x="3921" y="684"/>
                  <a:pt x="3907" y="686"/>
                </a:cubicBezTo>
                <a:cubicBezTo>
                  <a:pt x="3922" y="690"/>
                  <a:pt x="3934" y="702"/>
                  <a:pt x="3936" y="718"/>
                </a:cubicBezTo>
                <a:close/>
                <a:moveTo>
                  <a:pt x="3862" y="638"/>
                </a:moveTo>
                <a:cubicBezTo>
                  <a:pt x="3866" y="626"/>
                  <a:pt x="3875" y="615"/>
                  <a:pt x="3887" y="611"/>
                </a:cubicBezTo>
                <a:cubicBezTo>
                  <a:pt x="3876" y="608"/>
                  <a:pt x="3867" y="599"/>
                  <a:pt x="3862" y="588"/>
                </a:cubicBezTo>
                <a:cubicBezTo>
                  <a:pt x="3858" y="599"/>
                  <a:pt x="3849" y="608"/>
                  <a:pt x="3837" y="611"/>
                </a:cubicBezTo>
                <a:cubicBezTo>
                  <a:pt x="3850" y="615"/>
                  <a:pt x="3859" y="626"/>
                  <a:pt x="3862" y="638"/>
                </a:cubicBezTo>
                <a:close/>
                <a:moveTo>
                  <a:pt x="3789" y="24"/>
                </a:moveTo>
                <a:cubicBezTo>
                  <a:pt x="3792" y="19"/>
                  <a:pt x="3795" y="15"/>
                  <a:pt x="3800" y="12"/>
                </a:cubicBezTo>
                <a:cubicBezTo>
                  <a:pt x="3796" y="9"/>
                  <a:pt x="3792" y="5"/>
                  <a:pt x="3789" y="0"/>
                </a:cubicBezTo>
                <a:cubicBezTo>
                  <a:pt x="3785" y="5"/>
                  <a:pt x="3782" y="9"/>
                  <a:pt x="3777" y="12"/>
                </a:cubicBezTo>
                <a:cubicBezTo>
                  <a:pt x="3782" y="15"/>
                  <a:pt x="3786" y="19"/>
                  <a:pt x="3789" y="24"/>
                </a:cubicBezTo>
                <a:close/>
                <a:moveTo>
                  <a:pt x="3789" y="176"/>
                </a:moveTo>
                <a:cubicBezTo>
                  <a:pt x="3792" y="170"/>
                  <a:pt x="3797" y="165"/>
                  <a:pt x="3803" y="162"/>
                </a:cubicBezTo>
                <a:cubicBezTo>
                  <a:pt x="3797" y="158"/>
                  <a:pt x="3792" y="153"/>
                  <a:pt x="3789" y="147"/>
                </a:cubicBezTo>
                <a:cubicBezTo>
                  <a:pt x="3785" y="153"/>
                  <a:pt x="3780" y="158"/>
                  <a:pt x="3774" y="162"/>
                </a:cubicBezTo>
                <a:cubicBezTo>
                  <a:pt x="3780" y="165"/>
                  <a:pt x="3785" y="170"/>
                  <a:pt x="3789" y="176"/>
                </a:cubicBezTo>
                <a:close/>
                <a:moveTo>
                  <a:pt x="3789" y="100"/>
                </a:moveTo>
                <a:cubicBezTo>
                  <a:pt x="3792" y="95"/>
                  <a:pt x="3796" y="90"/>
                  <a:pt x="3801" y="87"/>
                </a:cubicBezTo>
                <a:cubicBezTo>
                  <a:pt x="3796" y="83"/>
                  <a:pt x="3792" y="79"/>
                  <a:pt x="3789" y="74"/>
                </a:cubicBezTo>
                <a:cubicBezTo>
                  <a:pt x="3785" y="79"/>
                  <a:pt x="3781" y="83"/>
                  <a:pt x="3776" y="87"/>
                </a:cubicBezTo>
                <a:cubicBezTo>
                  <a:pt x="3781" y="90"/>
                  <a:pt x="3785" y="95"/>
                  <a:pt x="3789" y="100"/>
                </a:cubicBezTo>
                <a:close/>
                <a:moveTo>
                  <a:pt x="3641" y="253"/>
                </a:moveTo>
                <a:cubicBezTo>
                  <a:pt x="3644" y="246"/>
                  <a:pt x="3650" y="241"/>
                  <a:pt x="3656" y="237"/>
                </a:cubicBezTo>
                <a:cubicBezTo>
                  <a:pt x="3650" y="233"/>
                  <a:pt x="3645" y="228"/>
                  <a:pt x="3641" y="221"/>
                </a:cubicBezTo>
                <a:cubicBezTo>
                  <a:pt x="3637" y="228"/>
                  <a:pt x="3632" y="233"/>
                  <a:pt x="3625" y="237"/>
                </a:cubicBezTo>
                <a:cubicBezTo>
                  <a:pt x="3632" y="241"/>
                  <a:pt x="3637" y="246"/>
                  <a:pt x="3641" y="253"/>
                </a:cubicBezTo>
                <a:close/>
                <a:moveTo>
                  <a:pt x="3862" y="719"/>
                </a:moveTo>
                <a:cubicBezTo>
                  <a:pt x="3865" y="702"/>
                  <a:pt x="3876" y="690"/>
                  <a:pt x="3892" y="686"/>
                </a:cubicBezTo>
                <a:cubicBezTo>
                  <a:pt x="3878" y="684"/>
                  <a:pt x="3866" y="673"/>
                  <a:pt x="3862" y="658"/>
                </a:cubicBezTo>
                <a:cubicBezTo>
                  <a:pt x="3859" y="673"/>
                  <a:pt x="3847" y="684"/>
                  <a:pt x="3833" y="686"/>
                </a:cubicBezTo>
                <a:cubicBezTo>
                  <a:pt x="3849" y="690"/>
                  <a:pt x="3860" y="702"/>
                  <a:pt x="3862" y="719"/>
                </a:cubicBezTo>
                <a:close/>
                <a:moveTo>
                  <a:pt x="3862" y="559"/>
                </a:moveTo>
                <a:cubicBezTo>
                  <a:pt x="3866" y="549"/>
                  <a:pt x="3874" y="541"/>
                  <a:pt x="3884" y="537"/>
                </a:cubicBezTo>
                <a:cubicBezTo>
                  <a:pt x="3874" y="533"/>
                  <a:pt x="3867" y="525"/>
                  <a:pt x="3862" y="516"/>
                </a:cubicBezTo>
                <a:cubicBezTo>
                  <a:pt x="3858" y="525"/>
                  <a:pt x="3851" y="533"/>
                  <a:pt x="3841" y="537"/>
                </a:cubicBezTo>
                <a:cubicBezTo>
                  <a:pt x="3851" y="541"/>
                  <a:pt x="3859" y="549"/>
                  <a:pt x="3862" y="559"/>
                </a:cubicBezTo>
                <a:close/>
                <a:moveTo>
                  <a:pt x="3789" y="329"/>
                </a:moveTo>
                <a:cubicBezTo>
                  <a:pt x="3792" y="321"/>
                  <a:pt x="3798" y="315"/>
                  <a:pt x="3805" y="311"/>
                </a:cubicBezTo>
                <a:cubicBezTo>
                  <a:pt x="3798" y="308"/>
                  <a:pt x="3793" y="302"/>
                  <a:pt x="3789" y="295"/>
                </a:cubicBezTo>
                <a:cubicBezTo>
                  <a:pt x="3785" y="302"/>
                  <a:pt x="3779" y="308"/>
                  <a:pt x="3772" y="311"/>
                </a:cubicBezTo>
                <a:cubicBezTo>
                  <a:pt x="3779" y="315"/>
                  <a:pt x="3785" y="321"/>
                  <a:pt x="3789" y="329"/>
                </a:cubicBezTo>
                <a:close/>
                <a:moveTo>
                  <a:pt x="3862" y="481"/>
                </a:moveTo>
                <a:cubicBezTo>
                  <a:pt x="3866" y="473"/>
                  <a:pt x="3873" y="466"/>
                  <a:pt x="3882" y="461"/>
                </a:cubicBezTo>
                <a:cubicBezTo>
                  <a:pt x="3873" y="457"/>
                  <a:pt x="3867" y="450"/>
                  <a:pt x="3862" y="442"/>
                </a:cubicBezTo>
                <a:cubicBezTo>
                  <a:pt x="3858" y="450"/>
                  <a:pt x="3851" y="457"/>
                  <a:pt x="3843" y="461"/>
                </a:cubicBezTo>
                <a:cubicBezTo>
                  <a:pt x="3851" y="466"/>
                  <a:pt x="3858" y="473"/>
                  <a:pt x="3862" y="481"/>
                </a:cubicBezTo>
                <a:close/>
                <a:moveTo>
                  <a:pt x="3862" y="798"/>
                </a:moveTo>
                <a:cubicBezTo>
                  <a:pt x="3863" y="778"/>
                  <a:pt x="3878" y="763"/>
                  <a:pt x="3897" y="761"/>
                </a:cubicBezTo>
                <a:cubicBezTo>
                  <a:pt x="3879" y="760"/>
                  <a:pt x="3865" y="746"/>
                  <a:pt x="3862" y="728"/>
                </a:cubicBezTo>
                <a:cubicBezTo>
                  <a:pt x="3860" y="746"/>
                  <a:pt x="3846" y="760"/>
                  <a:pt x="3828" y="761"/>
                </a:cubicBezTo>
                <a:cubicBezTo>
                  <a:pt x="3847" y="763"/>
                  <a:pt x="3862" y="778"/>
                  <a:pt x="3862" y="798"/>
                </a:cubicBezTo>
                <a:close/>
                <a:moveTo>
                  <a:pt x="3715" y="253"/>
                </a:moveTo>
                <a:cubicBezTo>
                  <a:pt x="3718" y="246"/>
                  <a:pt x="3724" y="241"/>
                  <a:pt x="3730" y="237"/>
                </a:cubicBezTo>
                <a:cubicBezTo>
                  <a:pt x="3724" y="233"/>
                  <a:pt x="3719" y="228"/>
                  <a:pt x="3715" y="221"/>
                </a:cubicBezTo>
                <a:cubicBezTo>
                  <a:pt x="3711" y="228"/>
                  <a:pt x="3706" y="233"/>
                  <a:pt x="3699" y="237"/>
                </a:cubicBezTo>
                <a:cubicBezTo>
                  <a:pt x="3706" y="241"/>
                  <a:pt x="3711" y="246"/>
                  <a:pt x="3715" y="253"/>
                </a:cubicBezTo>
                <a:close/>
                <a:moveTo>
                  <a:pt x="3493" y="798"/>
                </a:moveTo>
                <a:cubicBezTo>
                  <a:pt x="3493" y="778"/>
                  <a:pt x="3508" y="763"/>
                  <a:pt x="3527" y="761"/>
                </a:cubicBezTo>
                <a:cubicBezTo>
                  <a:pt x="3509" y="760"/>
                  <a:pt x="3495" y="746"/>
                  <a:pt x="3493" y="728"/>
                </a:cubicBezTo>
                <a:cubicBezTo>
                  <a:pt x="3491" y="746"/>
                  <a:pt x="3477" y="760"/>
                  <a:pt x="3459" y="761"/>
                </a:cubicBezTo>
                <a:cubicBezTo>
                  <a:pt x="3478" y="763"/>
                  <a:pt x="3493" y="778"/>
                  <a:pt x="3493" y="798"/>
                </a:cubicBezTo>
                <a:close/>
                <a:moveTo>
                  <a:pt x="3493" y="719"/>
                </a:moveTo>
                <a:cubicBezTo>
                  <a:pt x="3495" y="702"/>
                  <a:pt x="3507" y="690"/>
                  <a:pt x="3523" y="686"/>
                </a:cubicBezTo>
                <a:cubicBezTo>
                  <a:pt x="3508" y="684"/>
                  <a:pt x="3497" y="673"/>
                  <a:pt x="3493" y="658"/>
                </a:cubicBezTo>
                <a:cubicBezTo>
                  <a:pt x="3489" y="673"/>
                  <a:pt x="3478" y="684"/>
                  <a:pt x="3463" y="686"/>
                </a:cubicBezTo>
                <a:cubicBezTo>
                  <a:pt x="3479" y="690"/>
                  <a:pt x="3491" y="702"/>
                  <a:pt x="3493" y="719"/>
                </a:cubicBezTo>
                <a:close/>
                <a:moveTo>
                  <a:pt x="3419" y="24"/>
                </a:moveTo>
                <a:cubicBezTo>
                  <a:pt x="3422" y="19"/>
                  <a:pt x="3426" y="15"/>
                  <a:pt x="3431" y="12"/>
                </a:cubicBezTo>
                <a:cubicBezTo>
                  <a:pt x="3426" y="9"/>
                  <a:pt x="3422" y="5"/>
                  <a:pt x="3419" y="0"/>
                </a:cubicBezTo>
                <a:cubicBezTo>
                  <a:pt x="3416" y="5"/>
                  <a:pt x="3412" y="9"/>
                  <a:pt x="3408" y="12"/>
                </a:cubicBezTo>
                <a:cubicBezTo>
                  <a:pt x="3412" y="15"/>
                  <a:pt x="3416" y="19"/>
                  <a:pt x="3419" y="24"/>
                </a:cubicBezTo>
                <a:close/>
                <a:moveTo>
                  <a:pt x="3419" y="176"/>
                </a:moveTo>
                <a:cubicBezTo>
                  <a:pt x="3423" y="170"/>
                  <a:pt x="3427" y="165"/>
                  <a:pt x="3433" y="162"/>
                </a:cubicBezTo>
                <a:cubicBezTo>
                  <a:pt x="3428" y="158"/>
                  <a:pt x="3423" y="153"/>
                  <a:pt x="3419" y="147"/>
                </a:cubicBezTo>
                <a:cubicBezTo>
                  <a:pt x="3416" y="153"/>
                  <a:pt x="3411" y="158"/>
                  <a:pt x="3405" y="162"/>
                </a:cubicBezTo>
                <a:cubicBezTo>
                  <a:pt x="3411" y="165"/>
                  <a:pt x="3416" y="170"/>
                  <a:pt x="3419" y="176"/>
                </a:cubicBezTo>
                <a:close/>
                <a:moveTo>
                  <a:pt x="3493" y="638"/>
                </a:moveTo>
                <a:cubicBezTo>
                  <a:pt x="3496" y="626"/>
                  <a:pt x="3506" y="615"/>
                  <a:pt x="3518" y="611"/>
                </a:cubicBezTo>
                <a:cubicBezTo>
                  <a:pt x="3507" y="608"/>
                  <a:pt x="3497" y="599"/>
                  <a:pt x="3493" y="588"/>
                </a:cubicBezTo>
                <a:cubicBezTo>
                  <a:pt x="3489" y="599"/>
                  <a:pt x="3480" y="608"/>
                  <a:pt x="3468" y="611"/>
                </a:cubicBezTo>
                <a:cubicBezTo>
                  <a:pt x="3480" y="615"/>
                  <a:pt x="3490" y="626"/>
                  <a:pt x="3493" y="638"/>
                </a:cubicBezTo>
                <a:close/>
                <a:moveTo>
                  <a:pt x="3419" y="100"/>
                </a:moveTo>
                <a:cubicBezTo>
                  <a:pt x="3423" y="95"/>
                  <a:pt x="3427" y="90"/>
                  <a:pt x="3432" y="87"/>
                </a:cubicBezTo>
                <a:cubicBezTo>
                  <a:pt x="3427" y="83"/>
                  <a:pt x="3423" y="79"/>
                  <a:pt x="3419" y="74"/>
                </a:cubicBezTo>
                <a:cubicBezTo>
                  <a:pt x="3416" y="79"/>
                  <a:pt x="3411" y="83"/>
                  <a:pt x="3406" y="87"/>
                </a:cubicBezTo>
                <a:cubicBezTo>
                  <a:pt x="3411" y="90"/>
                  <a:pt x="3416" y="95"/>
                  <a:pt x="3419" y="100"/>
                </a:cubicBezTo>
                <a:close/>
                <a:moveTo>
                  <a:pt x="3493" y="329"/>
                </a:moveTo>
                <a:cubicBezTo>
                  <a:pt x="3497" y="321"/>
                  <a:pt x="3503" y="315"/>
                  <a:pt x="3510" y="311"/>
                </a:cubicBezTo>
                <a:cubicBezTo>
                  <a:pt x="3503" y="308"/>
                  <a:pt x="3497" y="302"/>
                  <a:pt x="3493" y="295"/>
                </a:cubicBezTo>
                <a:cubicBezTo>
                  <a:pt x="3489" y="302"/>
                  <a:pt x="3483" y="308"/>
                  <a:pt x="3476" y="311"/>
                </a:cubicBezTo>
                <a:cubicBezTo>
                  <a:pt x="3483" y="315"/>
                  <a:pt x="3489" y="321"/>
                  <a:pt x="3493" y="329"/>
                </a:cubicBezTo>
                <a:close/>
                <a:moveTo>
                  <a:pt x="3345" y="24"/>
                </a:moveTo>
                <a:cubicBezTo>
                  <a:pt x="3348" y="19"/>
                  <a:pt x="3352" y="15"/>
                  <a:pt x="3357" y="12"/>
                </a:cubicBezTo>
                <a:cubicBezTo>
                  <a:pt x="3352" y="9"/>
                  <a:pt x="3348" y="5"/>
                  <a:pt x="3345" y="0"/>
                </a:cubicBezTo>
                <a:cubicBezTo>
                  <a:pt x="3342" y="5"/>
                  <a:pt x="3338" y="9"/>
                  <a:pt x="3334" y="12"/>
                </a:cubicBezTo>
                <a:cubicBezTo>
                  <a:pt x="3338" y="15"/>
                  <a:pt x="3342" y="19"/>
                  <a:pt x="3345" y="24"/>
                </a:cubicBezTo>
                <a:close/>
                <a:moveTo>
                  <a:pt x="3493" y="559"/>
                </a:moveTo>
                <a:cubicBezTo>
                  <a:pt x="3497" y="549"/>
                  <a:pt x="3504" y="541"/>
                  <a:pt x="3514" y="537"/>
                </a:cubicBezTo>
                <a:cubicBezTo>
                  <a:pt x="3505" y="533"/>
                  <a:pt x="3497" y="525"/>
                  <a:pt x="3493" y="516"/>
                </a:cubicBezTo>
                <a:cubicBezTo>
                  <a:pt x="3489" y="525"/>
                  <a:pt x="3481" y="533"/>
                  <a:pt x="3472" y="537"/>
                </a:cubicBezTo>
                <a:cubicBezTo>
                  <a:pt x="3482" y="541"/>
                  <a:pt x="3489" y="549"/>
                  <a:pt x="3493" y="559"/>
                </a:cubicBezTo>
                <a:close/>
                <a:moveTo>
                  <a:pt x="3493" y="481"/>
                </a:moveTo>
                <a:cubicBezTo>
                  <a:pt x="3497" y="473"/>
                  <a:pt x="3504" y="466"/>
                  <a:pt x="3513" y="461"/>
                </a:cubicBezTo>
                <a:cubicBezTo>
                  <a:pt x="3504" y="457"/>
                  <a:pt x="3497" y="450"/>
                  <a:pt x="3493" y="442"/>
                </a:cubicBezTo>
                <a:cubicBezTo>
                  <a:pt x="3489" y="450"/>
                  <a:pt x="3482" y="457"/>
                  <a:pt x="3473" y="461"/>
                </a:cubicBezTo>
                <a:cubicBezTo>
                  <a:pt x="3482" y="466"/>
                  <a:pt x="3489" y="473"/>
                  <a:pt x="3493" y="481"/>
                </a:cubicBezTo>
                <a:close/>
                <a:moveTo>
                  <a:pt x="3419" y="329"/>
                </a:moveTo>
                <a:cubicBezTo>
                  <a:pt x="3423" y="321"/>
                  <a:pt x="3429" y="315"/>
                  <a:pt x="3436" y="311"/>
                </a:cubicBezTo>
                <a:cubicBezTo>
                  <a:pt x="3429" y="308"/>
                  <a:pt x="3423" y="302"/>
                  <a:pt x="3419" y="295"/>
                </a:cubicBezTo>
                <a:cubicBezTo>
                  <a:pt x="3415" y="302"/>
                  <a:pt x="3410" y="308"/>
                  <a:pt x="3403" y="311"/>
                </a:cubicBezTo>
                <a:cubicBezTo>
                  <a:pt x="3410" y="315"/>
                  <a:pt x="3415" y="321"/>
                  <a:pt x="3419" y="329"/>
                </a:cubicBezTo>
                <a:close/>
                <a:moveTo>
                  <a:pt x="3419" y="719"/>
                </a:moveTo>
                <a:cubicBezTo>
                  <a:pt x="3421" y="702"/>
                  <a:pt x="3433" y="690"/>
                  <a:pt x="3449" y="686"/>
                </a:cubicBezTo>
                <a:cubicBezTo>
                  <a:pt x="3434" y="684"/>
                  <a:pt x="3423" y="673"/>
                  <a:pt x="3419" y="658"/>
                </a:cubicBezTo>
                <a:cubicBezTo>
                  <a:pt x="3415" y="673"/>
                  <a:pt x="3404" y="684"/>
                  <a:pt x="3390" y="686"/>
                </a:cubicBezTo>
                <a:cubicBezTo>
                  <a:pt x="3405" y="690"/>
                  <a:pt x="3417" y="702"/>
                  <a:pt x="3419" y="719"/>
                </a:cubicBezTo>
                <a:close/>
                <a:moveTo>
                  <a:pt x="3419" y="798"/>
                </a:moveTo>
                <a:cubicBezTo>
                  <a:pt x="3419" y="778"/>
                  <a:pt x="3434" y="763"/>
                  <a:pt x="3453" y="761"/>
                </a:cubicBezTo>
                <a:cubicBezTo>
                  <a:pt x="3435" y="760"/>
                  <a:pt x="3421" y="746"/>
                  <a:pt x="3419" y="728"/>
                </a:cubicBezTo>
                <a:cubicBezTo>
                  <a:pt x="3417" y="746"/>
                  <a:pt x="3403" y="760"/>
                  <a:pt x="3385" y="761"/>
                </a:cubicBezTo>
                <a:cubicBezTo>
                  <a:pt x="3404" y="763"/>
                  <a:pt x="3419" y="778"/>
                  <a:pt x="3419" y="798"/>
                </a:cubicBezTo>
                <a:close/>
                <a:moveTo>
                  <a:pt x="3419" y="639"/>
                </a:moveTo>
                <a:cubicBezTo>
                  <a:pt x="3423" y="626"/>
                  <a:pt x="3432" y="615"/>
                  <a:pt x="3444" y="611"/>
                </a:cubicBezTo>
                <a:cubicBezTo>
                  <a:pt x="3433" y="608"/>
                  <a:pt x="3423" y="599"/>
                  <a:pt x="3419" y="588"/>
                </a:cubicBezTo>
                <a:cubicBezTo>
                  <a:pt x="3415" y="599"/>
                  <a:pt x="3406" y="608"/>
                  <a:pt x="3394" y="611"/>
                </a:cubicBezTo>
                <a:cubicBezTo>
                  <a:pt x="3407" y="615"/>
                  <a:pt x="3416" y="626"/>
                  <a:pt x="3419" y="639"/>
                </a:cubicBezTo>
                <a:close/>
                <a:moveTo>
                  <a:pt x="3345" y="100"/>
                </a:moveTo>
                <a:cubicBezTo>
                  <a:pt x="3349" y="95"/>
                  <a:pt x="3353" y="90"/>
                  <a:pt x="3358" y="87"/>
                </a:cubicBezTo>
                <a:cubicBezTo>
                  <a:pt x="3353" y="83"/>
                  <a:pt x="3349" y="79"/>
                  <a:pt x="3345" y="74"/>
                </a:cubicBezTo>
                <a:cubicBezTo>
                  <a:pt x="3342" y="79"/>
                  <a:pt x="3338" y="83"/>
                  <a:pt x="3332" y="87"/>
                </a:cubicBezTo>
                <a:cubicBezTo>
                  <a:pt x="3338" y="90"/>
                  <a:pt x="3342" y="95"/>
                  <a:pt x="3345" y="100"/>
                </a:cubicBezTo>
                <a:close/>
                <a:moveTo>
                  <a:pt x="3493" y="253"/>
                </a:moveTo>
                <a:cubicBezTo>
                  <a:pt x="3497" y="246"/>
                  <a:pt x="3502" y="241"/>
                  <a:pt x="3509" y="237"/>
                </a:cubicBezTo>
                <a:cubicBezTo>
                  <a:pt x="3502" y="233"/>
                  <a:pt x="3497" y="228"/>
                  <a:pt x="3493" y="221"/>
                </a:cubicBezTo>
                <a:cubicBezTo>
                  <a:pt x="3489" y="228"/>
                  <a:pt x="3484" y="233"/>
                  <a:pt x="3478" y="237"/>
                </a:cubicBezTo>
                <a:cubicBezTo>
                  <a:pt x="3484" y="241"/>
                  <a:pt x="3489" y="246"/>
                  <a:pt x="3493" y="253"/>
                </a:cubicBezTo>
                <a:close/>
                <a:moveTo>
                  <a:pt x="3419" y="253"/>
                </a:moveTo>
                <a:cubicBezTo>
                  <a:pt x="3423" y="246"/>
                  <a:pt x="3428" y="241"/>
                  <a:pt x="3435" y="237"/>
                </a:cubicBezTo>
                <a:cubicBezTo>
                  <a:pt x="3428" y="233"/>
                  <a:pt x="3423" y="228"/>
                  <a:pt x="3419" y="221"/>
                </a:cubicBezTo>
                <a:cubicBezTo>
                  <a:pt x="3415" y="228"/>
                  <a:pt x="3410" y="233"/>
                  <a:pt x="3404" y="237"/>
                </a:cubicBezTo>
                <a:cubicBezTo>
                  <a:pt x="3410" y="241"/>
                  <a:pt x="3415" y="246"/>
                  <a:pt x="3419" y="253"/>
                </a:cubicBezTo>
                <a:close/>
                <a:moveTo>
                  <a:pt x="3419" y="405"/>
                </a:moveTo>
                <a:cubicBezTo>
                  <a:pt x="3423" y="397"/>
                  <a:pt x="3429" y="391"/>
                  <a:pt x="3437" y="387"/>
                </a:cubicBezTo>
                <a:cubicBezTo>
                  <a:pt x="3430" y="383"/>
                  <a:pt x="3423" y="376"/>
                  <a:pt x="3419" y="369"/>
                </a:cubicBezTo>
                <a:cubicBezTo>
                  <a:pt x="3415" y="376"/>
                  <a:pt x="3409" y="383"/>
                  <a:pt x="3401" y="387"/>
                </a:cubicBezTo>
                <a:cubicBezTo>
                  <a:pt x="3409" y="391"/>
                  <a:pt x="3415" y="397"/>
                  <a:pt x="3419" y="405"/>
                </a:cubicBezTo>
                <a:close/>
                <a:moveTo>
                  <a:pt x="3419" y="481"/>
                </a:moveTo>
                <a:cubicBezTo>
                  <a:pt x="3423" y="473"/>
                  <a:pt x="3430" y="466"/>
                  <a:pt x="3439" y="461"/>
                </a:cubicBezTo>
                <a:cubicBezTo>
                  <a:pt x="3430" y="457"/>
                  <a:pt x="3423" y="450"/>
                  <a:pt x="3419" y="442"/>
                </a:cubicBezTo>
                <a:cubicBezTo>
                  <a:pt x="3415" y="450"/>
                  <a:pt x="3408" y="457"/>
                  <a:pt x="3400" y="461"/>
                </a:cubicBezTo>
                <a:cubicBezTo>
                  <a:pt x="3408" y="466"/>
                  <a:pt x="3415" y="473"/>
                  <a:pt x="3419" y="481"/>
                </a:cubicBezTo>
                <a:close/>
                <a:moveTo>
                  <a:pt x="3419" y="559"/>
                </a:moveTo>
                <a:cubicBezTo>
                  <a:pt x="3423" y="549"/>
                  <a:pt x="3430" y="541"/>
                  <a:pt x="3440" y="537"/>
                </a:cubicBezTo>
                <a:cubicBezTo>
                  <a:pt x="3431" y="533"/>
                  <a:pt x="3423" y="525"/>
                  <a:pt x="3419" y="516"/>
                </a:cubicBezTo>
                <a:cubicBezTo>
                  <a:pt x="3415" y="525"/>
                  <a:pt x="3408" y="533"/>
                  <a:pt x="3398" y="537"/>
                </a:cubicBezTo>
                <a:cubicBezTo>
                  <a:pt x="3408" y="541"/>
                  <a:pt x="3415" y="549"/>
                  <a:pt x="3419" y="559"/>
                </a:cubicBezTo>
                <a:close/>
                <a:moveTo>
                  <a:pt x="3567" y="798"/>
                </a:moveTo>
                <a:cubicBezTo>
                  <a:pt x="3567" y="778"/>
                  <a:pt x="3582" y="763"/>
                  <a:pt x="3601" y="761"/>
                </a:cubicBezTo>
                <a:cubicBezTo>
                  <a:pt x="3583" y="760"/>
                  <a:pt x="3569" y="746"/>
                  <a:pt x="3567" y="728"/>
                </a:cubicBezTo>
                <a:cubicBezTo>
                  <a:pt x="3565" y="746"/>
                  <a:pt x="3551" y="760"/>
                  <a:pt x="3533" y="761"/>
                </a:cubicBezTo>
                <a:cubicBezTo>
                  <a:pt x="3552" y="763"/>
                  <a:pt x="3567" y="778"/>
                  <a:pt x="3567" y="798"/>
                </a:cubicBezTo>
                <a:close/>
                <a:moveTo>
                  <a:pt x="3567" y="100"/>
                </a:moveTo>
                <a:cubicBezTo>
                  <a:pt x="3570" y="95"/>
                  <a:pt x="3575" y="90"/>
                  <a:pt x="3580" y="87"/>
                </a:cubicBezTo>
                <a:cubicBezTo>
                  <a:pt x="3575" y="83"/>
                  <a:pt x="3570" y="79"/>
                  <a:pt x="3567" y="74"/>
                </a:cubicBezTo>
                <a:cubicBezTo>
                  <a:pt x="3564" y="79"/>
                  <a:pt x="3559" y="83"/>
                  <a:pt x="3554" y="87"/>
                </a:cubicBezTo>
                <a:cubicBezTo>
                  <a:pt x="3559" y="90"/>
                  <a:pt x="3564" y="95"/>
                  <a:pt x="3567" y="100"/>
                </a:cubicBezTo>
                <a:close/>
                <a:moveTo>
                  <a:pt x="3641" y="798"/>
                </a:moveTo>
                <a:cubicBezTo>
                  <a:pt x="3641" y="778"/>
                  <a:pt x="3656" y="763"/>
                  <a:pt x="3675" y="761"/>
                </a:cubicBezTo>
                <a:cubicBezTo>
                  <a:pt x="3657" y="760"/>
                  <a:pt x="3643" y="746"/>
                  <a:pt x="3641" y="728"/>
                </a:cubicBezTo>
                <a:cubicBezTo>
                  <a:pt x="3638" y="746"/>
                  <a:pt x="3625" y="760"/>
                  <a:pt x="3607" y="761"/>
                </a:cubicBezTo>
                <a:cubicBezTo>
                  <a:pt x="3626" y="763"/>
                  <a:pt x="3640" y="778"/>
                  <a:pt x="3641" y="798"/>
                </a:cubicBezTo>
                <a:close/>
                <a:moveTo>
                  <a:pt x="3567" y="176"/>
                </a:moveTo>
                <a:cubicBezTo>
                  <a:pt x="3571" y="170"/>
                  <a:pt x="3575" y="165"/>
                  <a:pt x="3581" y="162"/>
                </a:cubicBezTo>
                <a:cubicBezTo>
                  <a:pt x="3575" y="158"/>
                  <a:pt x="3571" y="153"/>
                  <a:pt x="3567" y="147"/>
                </a:cubicBezTo>
                <a:cubicBezTo>
                  <a:pt x="3563" y="153"/>
                  <a:pt x="3558" y="158"/>
                  <a:pt x="3553" y="162"/>
                </a:cubicBezTo>
                <a:cubicBezTo>
                  <a:pt x="3559" y="165"/>
                  <a:pt x="3563" y="170"/>
                  <a:pt x="3567" y="176"/>
                </a:cubicBezTo>
                <a:close/>
                <a:moveTo>
                  <a:pt x="3641" y="719"/>
                </a:moveTo>
                <a:cubicBezTo>
                  <a:pt x="3643" y="702"/>
                  <a:pt x="3655" y="690"/>
                  <a:pt x="3670" y="686"/>
                </a:cubicBezTo>
                <a:cubicBezTo>
                  <a:pt x="3656" y="684"/>
                  <a:pt x="3645" y="673"/>
                  <a:pt x="3641" y="658"/>
                </a:cubicBezTo>
                <a:cubicBezTo>
                  <a:pt x="3637" y="673"/>
                  <a:pt x="3626" y="684"/>
                  <a:pt x="3611" y="686"/>
                </a:cubicBezTo>
                <a:cubicBezTo>
                  <a:pt x="3627" y="690"/>
                  <a:pt x="3639" y="702"/>
                  <a:pt x="3641" y="719"/>
                </a:cubicBezTo>
                <a:close/>
                <a:moveTo>
                  <a:pt x="3567" y="253"/>
                </a:moveTo>
                <a:cubicBezTo>
                  <a:pt x="3571" y="246"/>
                  <a:pt x="3576" y="241"/>
                  <a:pt x="3582" y="237"/>
                </a:cubicBezTo>
                <a:cubicBezTo>
                  <a:pt x="3576" y="233"/>
                  <a:pt x="3571" y="228"/>
                  <a:pt x="3567" y="221"/>
                </a:cubicBezTo>
                <a:cubicBezTo>
                  <a:pt x="3563" y="228"/>
                  <a:pt x="3558" y="233"/>
                  <a:pt x="3551" y="237"/>
                </a:cubicBezTo>
                <a:cubicBezTo>
                  <a:pt x="3558" y="241"/>
                  <a:pt x="3563" y="246"/>
                  <a:pt x="3567" y="253"/>
                </a:cubicBezTo>
                <a:close/>
                <a:moveTo>
                  <a:pt x="3567" y="24"/>
                </a:moveTo>
                <a:cubicBezTo>
                  <a:pt x="3570" y="19"/>
                  <a:pt x="3574" y="15"/>
                  <a:pt x="3578" y="12"/>
                </a:cubicBezTo>
                <a:cubicBezTo>
                  <a:pt x="3574" y="9"/>
                  <a:pt x="3570" y="5"/>
                  <a:pt x="3567" y="0"/>
                </a:cubicBezTo>
                <a:cubicBezTo>
                  <a:pt x="3564" y="5"/>
                  <a:pt x="3560" y="9"/>
                  <a:pt x="3555" y="12"/>
                </a:cubicBezTo>
                <a:cubicBezTo>
                  <a:pt x="3560" y="15"/>
                  <a:pt x="3564" y="19"/>
                  <a:pt x="3567" y="24"/>
                </a:cubicBezTo>
                <a:close/>
                <a:moveTo>
                  <a:pt x="3641" y="638"/>
                </a:moveTo>
                <a:cubicBezTo>
                  <a:pt x="3644" y="626"/>
                  <a:pt x="3653" y="615"/>
                  <a:pt x="3666" y="611"/>
                </a:cubicBezTo>
                <a:cubicBezTo>
                  <a:pt x="3654" y="608"/>
                  <a:pt x="3645" y="599"/>
                  <a:pt x="3641" y="588"/>
                </a:cubicBezTo>
                <a:cubicBezTo>
                  <a:pt x="3637" y="599"/>
                  <a:pt x="3627" y="608"/>
                  <a:pt x="3616" y="611"/>
                </a:cubicBezTo>
                <a:cubicBezTo>
                  <a:pt x="3628" y="615"/>
                  <a:pt x="3637" y="626"/>
                  <a:pt x="3641" y="638"/>
                </a:cubicBezTo>
                <a:close/>
                <a:moveTo>
                  <a:pt x="3641" y="481"/>
                </a:moveTo>
                <a:cubicBezTo>
                  <a:pt x="3645" y="473"/>
                  <a:pt x="3652" y="466"/>
                  <a:pt x="3660" y="461"/>
                </a:cubicBezTo>
                <a:cubicBezTo>
                  <a:pt x="3652" y="457"/>
                  <a:pt x="3645" y="450"/>
                  <a:pt x="3641" y="442"/>
                </a:cubicBezTo>
                <a:cubicBezTo>
                  <a:pt x="3637" y="450"/>
                  <a:pt x="3630" y="457"/>
                  <a:pt x="3621" y="461"/>
                </a:cubicBezTo>
                <a:cubicBezTo>
                  <a:pt x="3630" y="466"/>
                  <a:pt x="3637" y="473"/>
                  <a:pt x="3641" y="481"/>
                </a:cubicBezTo>
                <a:close/>
                <a:moveTo>
                  <a:pt x="3641" y="405"/>
                </a:moveTo>
                <a:cubicBezTo>
                  <a:pt x="3645" y="397"/>
                  <a:pt x="3651" y="391"/>
                  <a:pt x="3659" y="387"/>
                </a:cubicBezTo>
                <a:cubicBezTo>
                  <a:pt x="3651" y="383"/>
                  <a:pt x="3645" y="376"/>
                  <a:pt x="3641" y="369"/>
                </a:cubicBezTo>
                <a:cubicBezTo>
                  <a:pt x="3637" y="376"/>
                  <a:pt x="3630" y="383"/>
                  <a:pt x="3623" y="387"/>
                </a:cubicBezTo>
                <a:cubicBezTo>
                  <a:pt x="3631" y="391"/>
                  <a:pt x="3637" y="397"/>
                  <a:pt x="3641" y="405"/>
                </a:cubicBezTo>
                <a:close/>
                <a:moveTo>
                  <a:pt x="3493" y="176"/>
                </a:moveTo>
                <a:cubicBezTo>
                  <a:pt x="3497" y="170"/>
                  <a:pt x="3501" y="165"/>
                  <a:pt x="3507" y="162"/>
                </a:cubicBezTo>
                <a:cubicBezTo>
                  <a:pt x="3501" y="158"/>
                  <a:pt x="3497" y="153"/>
                  <a:pt x="3493" y="147"/>
                </a:cubicBezTo>
                <a:cubicBezTo>
                  <a:pt x="3489" y="153"/>
                  <a:pt x="3485" y="158"/>
                  <a:pt x="3479" y="162"/>
                </a:cubicBezTo>
                <a:cubicBezTo>
                  <a:pt x="3485" y="165"/>
                  <a:pt x="3489" y="170"/>
                  <a:pt x="3493" y="176"/>
                </a:cubicBezTo>
                <a:close/>
                <a:moveTo>
                  <a:pt x="3641" y="559"/>
                </a:moveTo>
                <a:cubicBezTo>
                  <a:pt x="3645" y="549"/>
                  <a:pt x="3652" y="541"/>
                  <a:pt x="3662" y="537"/>
                </a:cubicBezTo>
                <a:cubicBezTo>
                  <a:pt x="3652" y="533"/>
                  <a:pt x="3645" y="525"/>
                  <a:pt x="3641" y="516"/>
                </a:cubicBezTo>
                <a:cubicBezTo>
                  <a:pt x="3637" y="525"/>
                  <a:pt x="3629" y="533"/>
                  <a:pt x="3620" y="537"/>
                </a:cubicBezTo>
                <a:cubicBezTo>
                  <a:pt x="3629" y="541"/>
                  <a:pt x="3637" y="549"/>
                  <a:pt x="3641" y="559"/>
                </a:cubicBezTo>
                <a:close/>
                <a:moveTo>
                  <a:pt x="3567" y="718"/>
                </a:moveTo>
                <a:cubicBezTo>
                  <a:pt x="3569" y="702"/>
                  <a:pt x="3581" y="690"/>
                  <a:pt x="3597" y="686"/>
                </a:cubicBezTo>
                <a:cubicBezTo>
                  <a:pt x="3582" y="684"/>
                  <a:pt x="3571" y="673"/>
                  <a:pt x="3567" y="658"/>
                </a:cubicBezTo>
                <a:cubicBezTo>
                  <a:pt x="3563" y="673"/>
                  <a:pt x="3552" y="684"/>
                  <a:pt x="3537" y="686"/>
                </a:cubicBezTo>
                <a:cubicBezTo>
                  <a:pt x="3553" y="690"/>
                  <a:pt x="3565" y="702"/>
                  <a:pt x="3567" y="718"/>
                </a:cubicBezTo>
                <a:close/>
                <a:moveTo>
                  <a:pt x="3567" y="329"/>
                </a:moveTo>
                <a:cubicBezTo>
                  <a:pt x="3571" y="321"/>
                  <a:pt x="3577" y="315"/>
                  <a:pt x="3584" y="311"/>
                </a:cubicBezTo>
                <a:cubicBezTo>
                  <a:pt x="3577" y="308"/>
                  <a:pt x="3571" y="302"/>
                  <a:pt x="3567" y="295"/>
                </a:cubicBezTo>
                <a:cubicBezTo>
                  <a:pt x="3563" y="302"/>
                  <a:pt x="3557" y="308"/>
                  <a:pt x="3550" y="311"/>
                </a:cubicBezTo>
                <a:cubicBezTo>
                  <a:pt x="3557" y="315"/>
                  <a:pt x="3563" y="321"/>
                  <a:pt x="3567" y="329"/>
                </a:cubicBezTo>
                <a:close/>
                <a:moveTo>
                  <a:pt x="3493" y="100"/>
                </a:moveTo>
                <a:cubicBezTo>
                  <a:pt x="3496" y="95"/>
                  <a:pt x="3501" y="90"/>
                  <a:pt x="3506" y="87"/>
                </a:cubicBezTo>
                <a:cubicBezTo>
                  <a:pt x="3501" y="83"/>
                  <a:pt x="3496" y="79"/>
                  <a:pt x="3493" y="74"/>
                </a:cubicBezTo>
                <a:cubicBezTo>
                  <a:pt x="3490" y="79"/>
                  <a:pt x="3485" y="83"/>
                  <a:pt x="3480" y="87"/>
                </a:cubicBezTo>
                <a:cubicBezTo>
                  <a:pt x="3485" y="90"/>
                  <a:pt x="3490" y="95"/>
                  <a:pt x="3493" y="100"/>
                </a:cubicBezTo>
                <a:close/>
                <a:moveTo>
                  <a:pt x="3493" y="24"/>
                </a:moveTo>
                <a:cubicBezTo>
                  <a:pt x="3496" y="19"/>
                  <a:pt x="3500" y="15"/>
                  <a:pt x="3505" y="12"/>
                </a:cubicBezTo>
                <a:cubicBezTo>
                  <a:pt x="3500" y="9"/>
                  <a:pt x="3496" y="5"/>
                  <a:pt x="3493" y="0"/>
                </a:cubicBezTo>
                <a:cubicBezTo>
                  <a:pt x="3490" y="5"/>
                  <a:pt x="3486" y="9"/>
                  <a:pt x="3482" y="12"/>
                </a:cubicBezTo>
                <a:cubicBezTo>
                  <a:pt x="3486" y="15"/>
                  <a:pt x="3490" y="19"/>
                  <a:pt x="3493" y="24"/>
                </a:cubicBezTo>
                <a:close/>
                <a:moveTo>
                  <a:pt x="3641" y="329"/>
                </a:moveTo>
                <a:cubicBezTo>
                  <a:pt x="3645" y="321"/>
                  <a:pt x="3650" y="315"/>
                  <a:pt x="3658" y="311"/>
                </a:cubicBezTo>
                <a:cubicBezTo>
                  <a:pt x="3650" y="308"/>
                  <a:pt x="3645" y="302"/>
                  <a:pt x="3641" y="295"/>
                </a:cubicBezTo>
                <a:cubicBezTo>
                  <a:pt x="3637" y="302"/>
                  <a:pt x="3631" y="308"/>
                  <a:pt x="3624" y="311"/>
                </a:cubicBezTo>
                <a:cubicBezTo>
                  <a:pt x="3631" y="315"/>
                  <a:pt x="3637" y="321"/>
                  <a:pt x="3641" y="329"/>
                </a:cubicBezTo>
                <a:close/>
                <a:moveTo>
                  <a:pt x="3567" y="405"/>
                </a:moveTo>
                <a:cubicBezTo>
                  <a:pt x="3571" y="397"/>
                  <a:pt x="3577" y="391"/>
                  <a:pt x="3585" y="387"/>
                </a:cubicBezTo>
                <a:cubicBezTo>
                  <a:pt x="3577" y="383"/>
                  <a:pt x="3571" y="376"/>
                  <a:pt x="3567" y="369"/>
                </a:cubicBezTo>
                <a:cubicBezTo>
                  <a:pt x="3563" y="376"/>
                  <a:pt x="3557" y="383"/>
                  <a:pt x="3549" y="387"/>
                </a:cubicBezTo>
                <a:cubicBezTo>
                  <a:pt x="3557" y="391"/>
                  <a:pt x="3563" y="397"/>
                  <a:pt x="3567" y="405"/>
                </a:cubicBezTo>
                <a:close/>
                <a:moveTo>
                  <a:pt x="3567" y="638"/>
                </a:moveTo>
                <a:cubicBezTo>
                  <a:pt x="3570" y="626"/>
                  <a:pt x="3580" y="615"/>
                  <a:pt x="3592" y="611"/>
                </a:cubicBezTo>
                <a:cubicBezTo>
                  <a:pt x="3580" y="608"/>
                  <a:pt x="3571" y="599"/>
                  <a:pt x="3567" y="588"/>
                </a:cubicBezTo>
                <a:cubicBezTo>
                  <a:pt x="3563" y="599"/>
                  <a:pt x="3553" y="608"/>
                  <a:pt x="3542" y="611"/>
                </a:cubicBezTo>
                <a:cubicBezTo>
                  <a:pt x="3554" y="615"/>
                  <a:pt x="3564" y="626"/>
                  <a:pt x="3567" y="638"/>
                </a:cubicBezTo>
                <a:close/>
                <a:moveTo>
                  <a:pt x="3567" y="481"/>
                </a:moveTo>
                <a:cubicBezTo>
                  <a:pt x="3571" y="473"/>
                  <a:pt x="3578" y="466"/>
                  <a:pt x="3587" y="461"/>
                </a:cubicBezTo>
                <a:cubicBezTo>
                  <a:pt x="3578" y="457"/>
                  <a:pt x="3571" y="450"/>
                  <a:pt x="3567" y="442"/>
                </a:cubicBezTo>
                <a:cubicBezTo>
                  <a:pt x="3563" y="450"/>
                  <a:pt x="3556" y="457"/>
                  <a:pt x="3547" y="461"/>
                </a:cubicBezTo>
                <a:cubicBezTo>
                  <a:pt x="3556" y="466"/>
                  <a:pt x="3563" y="473"/>
                  <a:pt x="3567" y="481"/>
                </a:cubicBezTo>
                <a:close/>
                <a:moveTo>
                  <a:pt x="3567" y="559"/>
                </a:moveTo>
                <a:cubicBezTo>
                  <a:pt x="3571" y="549"/>
                  <a:pt x="3578" y="541"/>
                  <a:pt x="3588" y="537"/>
                </a:cubicBezTo>
                <a:cubicBezTo>
                  <a:pt x="3579" y="533"/>
                  <a:pt x="3571" y="525"/>
                  <a:pt x="3567" y="516"/>
                </a:cubicBezTo>
                <a:cubicBezTo>
                  <a:pt x="3563" y="525"/>
                  <a:pt x="3555" y="533"/>
                  <a:pt x="3546" y="537"/>
                </a:cubicBezTo>
                <a:cubicBezTo>
                  <a:pt x="3556" y="541"/>
                  <a:pt x="3563" y="549"/>
                  <a:pt x="3567" y="559"/>
                </a:cubicBezTo>
                <a:close/>
                <a:moveTo>
                  <a:pt x="3493" y="405"/>
                </a:moveTo>
                <a:cubicBezTo>
                  <a:pt x="3497" y="397"/>
                  <a:pt x="3503" y="391"/>
                  <a:pt x="3511" y="387"/>
                </a:cubicBezTo>
                <a:cubicBezTo>
                  <a:pt x="3503" y="383"/>
                  <a:pt x="3497" y="376"/>
                  <a:pt x="3493" y="369"/>
                </a:cubicBezTo>
                <a:cubicBezTo>
                  <a:pt x="3489" y="376"/>
                  <a:pt x="3483" y="383"/>
                  <a:pt x="3475" y="387"/>
                </a:cubicBezTo>
                <a:cubicBezTo>
                  <a:pt x="3483" y="391"/>
                  <a:pt x="3489" y="397"/>
                  <a:pt x="3493" y="405"/>
                </a:cubicBezTo>
                <a:close/>
                <a:moveTo>
                  <a:pt x="4306" y="405"/>
                </a:moveTo>
                <a:cubicBezTo>
                  <a:pt x="4310" y="397"/>
                  <a:pt x="4316" y="391"/>
                  <a:pt x="4324" y="387"/>
                </a:cubicBezTo>
                <a:cubicBezTo>
                  <a:pt x="4316" y="383"/>
                  <a:pt x="4310" y="376"/>
                  <a:pt x="4306" y="369"/>
                </a:cubicBezTo>
                <a:cubicBezTo>
                  <a:pt x="4302" y="376"/>
                  <a:pt x="4295" y="383"/>
                  <a:pt x="4288" y="387"/>
                </a:cubicBezTo>
                <a:cubicBezTo>
                  <a:pt x="4295" y="391"/>
                  <a:pt x="4302" y="397"/>
                  <a:pt x="4306" y="405"/>
                </a:cubicBezTo>
                <a:close/>
                <a:moveTo>
                  <a:pt x="4306" y="253"/>
                </a:moveTo>
                <a:cubicBezTo>
                  <a:pt x="4309" y="246"/>
                  <a:pt x="4315" y="241"/>
                  <a:pt x="4321" y="237"/>
                </a:cubicBezTo>
                <a:cubicBezTo>
                  <a:pt x="4315" y="233"/>
                  <a:pt x="4310" y="228"/>
                  <a:pt x="4306" y="221"/>
                </a:cubicBezTo>
                <a:cubicBezTo>
                  <a:pt x="4302" y="228"/>
                  <a:pt x="4297" y="233"/>
                  <a:pt x="4290" y="237"/>
                </a:cubicBezTo>
                <a:cubicBezTo>
                  <a:pt x="4297" y="241"/>
                  <a:pt x="4302" y="246"/>
                  <a:pt x="4306" y="253"/>
                </a:cubicBezTo>
                <a:close/>
                <a:moveTo>
                  <a:pt x="4306" y="329"/>
                </a:moveTo>
                <a:cubicBezTo>
                  <a:pt x="4310" y="321"/>
                  <a:pt x="4315" y="315"/>
                  <a:pt x="4322" y="311"/>
                </a:cubicBezTo>
                <a:cubicBezTo>
                  <a:pt x="4315" y="308"/>
                  <a:pt x="4310" y="302"/>
                  <a:pt x="4306" y="295"/>
                </a:cubicBezTo>
                <a:cubicBezTo>
                  <a:pt x="4302" y="302"/>
                  <a:pt x="4296" y="308"/>
                  <a:pt x="4289" y="311"/>
                </a:cubicBezTo>
                <a:cubicBezTo>
                  <a:pt x="4296" y="315"/>
                  <a:pt x="4302" y="321"/>
                  <a:pt x="4306" y="329"/>
                </a:cubicBezTo>
                <a:close/>
                <a:moveTo>
                  <a:pt x="4306" y="559"/>
                </a:moveTo>
                <a:cubicBezTo>
                  <a:pt x="4310" y="549"/>
                  <a:pt x="4317" y="541"/>
                  <a:pt x="4327" y="537"/>
                </a:cubicBezTo>
                <a:cubicBezTo>
                  <a:pt x="4317" y="533"/>
                  <a:pt x="4310" y="525"/>
                  <a:pt x="4306" y="516"/>
                </a:cubicBezTo>
                <a:cubicBezTo>
                  <a:pt x="4302" y="525"/>
                  <a:pt x="4294" y="533"/>
                  <a:pt x="4285" y="537"/>
                </a:cubicBezTo>
                <a:cubicBezTo>
                  <a:pt x="4294" y="541"/>
                  <a:pt x="4302" y="549"/>
                  <a:pt x="4306" y="559"/>
                </a:cubicBezTo>
                <a:close/>
                <a:moveTo>
                  <a:pt x="4306" y="481"/>
                </a:moveTo>
                <a:cubicBezTo>
                  <a:pt x="4310" y="473"/>
                  <a:pt x="4317" y="466"/>
                  <a:pt x="4325" y="461"/>
                </a:cubicBezTo>
                <a:cubicBezTo>
                  <a:pt x="4317" y="457"/>
                  <a:pt x="4310" y="450"/>
                  <a:pt x="4306" y="442"/>
                </a:cubicBezTo>
                <a:cubicBezTo>
                  <a:pt x="4302" y="450"/>
                  <a:pt x="4295" y="457"/>
                  <a:pt x="4286" y="461"/>
                </a:cubicBezTo>
                <a:cubicBezTo>
                  <a:pt x="4295" y="466"/>
                  <a:pt x="4302" y="473"/>
                  <a:pt x="4306" y="481"/>
                </a:cubicBezTo>
                <a:close/>
                <a:moveTo>
                  <a:pt x="4306" y="100"/>
                </a:moveTo>
                <a:cubicBezTo>
                  <a:pt x="4309" y="95"/>
                  <a:pt x="4313" y="90"/>
                  <a:pt x="4319" y="87"/>
                </a:cubicBezTo>
                <a:cubicBezTo>
                  <a:pt x="4313" y="83"/>
                  <a:pt x="4309" y="79"/>
                  <a:pt x="4306" y="74"/>
                </a:cubicBezTo>
                <a:cubicBezTo>
                  <a:pt x="4302" y="79"/>
                  <a:pt x="4298" y="83"/>
                  <a:pt x="4293" y="87"/>
                </a:cubicBezTo>
                <a:cubicBezTo>
                  <a:pt x="4298" y="90"/>
                  <a:pt x="4302" y="95"/>
                  <a:pt x="4306" y="100"/>
                </a:cubicBezTo>
                <a:close/>
                <a:moveTo>
                  <a:pt x="4306" y="638"/>
                </a:moveTo>
                <a:cubicBezTo>
                  <a:pt x="4309" y="626"/>
                  <a:pt x="4318" y="615"/>
                  <a:pt x="4331" y="611"/>
                </a:cubicBezTo>
                <a:cubicBezTo>
                  <a:pt x="4319" y="608"/>
                  <a:pt x="4310" y="599"/>
                  <a:pt x="4306" y="588"/>
                </a:cubicBezTo>
                <a:cubicBezTo>
                  <a:pt x="4301" y="599"/>
                  <a:pt x="4292" y="608"/>
                  <a:pt x="4281" y="611"/>
                </a:cubicBezTo>
                <a:cubicBezTo>
                  <a:pt x="4293" y="615"/>
                  <a:pt x="4302" y="626"/>
                  <a:pt x="4306" y="638"/>
                </a:cubicBezTo>
                <a:close/>
                <a:moveTo>
                  <a:pt x="4306" y="176"/>
                </a:moveTo>
                <a:cubicBezTo>
                  <a:pt x="4309" y="170"/>
                  <a:pt x="4314" y="165"/>
                  <a:pt x="4320" y="162"/>
                </a:cubicBezTo>
                <a:cubicBezTo>
                  <a:pt x="4314" y="158"/>
                  <a:pt x="4309" y="153"/>
                  <a:pt x="4306" y="147"/>
                </a:cubicBezTo>
                <a:cubicBezTo>
                  <a:pt x="4302" y="153"/>
                  <a:pt x="4297" y="158"/>
                  <a:pt x="4292" y="162"/>
                </a:cubicBezTo>
                <a:cubicBezTo>
                  <a:pt x="4297" y="165"/>
                  <a:pt x="4302" y="170"/>
                  <a:pt x="4306" y="176"/>
                </a:cubicBezTo>
                <a:close/>
                <a:moveTo>
                  <a:pt x="4380" y="798"/>
                </a:moveTo>
                <a:cubicBezTo>
                  <a:pt x="4380" y="778"/>
                  <a:pt x="4395" y="763"/>
                  <a:pt x="4414" y="761"/>
                </a:cubicBezTo>
                <a:cubicBezTo>
                  <a:pt x="4396" y="760"/>
                  <a:pt x="4382" y="746"/>
                  <a:pt x="4380" y="728"/>
                </a:cubicBezTo>
                <a:cubicBezTo>
                  <a:pt x="4377" y="746"/>
                  <a:pt x="4363" y="760"/>
                  <a:pt x="4345" y="761"/>
                </a:cubicBezTo>
                <a:cubicBezTo>
                  <a:pt x="4364" y="763"/>
                  <a:pt x="4379" y="778"/>
                  <a:pt x="4380" y="798"/>
                </a:cubicBezTo>
                <a:close/>
                <a:moveTo>
                  <a:pt x="4306" y="24"/>
                </a:moveTo>
                <a:cubicBezTo>
                  <a:pt x="4309" y="19"/>
                  <a:pt x="4313" y="15"/>
                  <a:pt x="4317" y="12"/>
                </a:cubicBezTo>
                <a:cubicBezTo>
                  <a:pt x="4313" y="9"/>
                  <a:pt x="4309" y="5"/>
                  <a:pt x="4306" y="0"/>
                </a:cubicBezTo>
                <a:cubicBezTo>
                  <a:pt x="4303" y="5"/>
                  <a:pt x="4299" y="9"/>
                  <a:pt x="4294" y="12"/>
                </a:cubicBezTo>
                <a:cubicBezTo>
                  <a:pt x="4299" y="15"/>
                  <a:pt x="4303" y="19"/>
                  <a:pt x="4306" y="24"/>
                </a:cubicBezTo>
                <a:close/>
                <a:moveTo>
                  <a:pt x="4232" y="176"/>
                </a:moveTo>
                <a:cubicBezTo>
                  <a:pt x="4235" y="170"/>
                  <a:pt x="4240" y="165"/>
                  <a:pt x="4246" y="162"/>
                </a:cubicBezTo>
                <a:cubicBezTo>
                  <a:pt x="4240" y="158"/>
                  <a:pt x="4235" y="153"/>
                  <a:pt x="4232" y="147"/>
                </a:cubicBezTo>
                <a:cubicBezTo>
                  <a:pt x="4228" y="153"/>
                  <a:pt x="4223" y="158"/>
                  <a:pt x="4218" y="162"/>
                </a:cubicBezTo>
                <a:cubicBezTo>
                  <a:pt x="4224" y="165"/>
                  <a:pt x="4228" y="170"/>
                  <a:pt x="4232" y="176"/>
                </a:cubicBezTo>
                <a:close/>
                <a:moveTo>
                  <a:pt x="4232" y="405"/>
                </a:moveTo>
                <a:cubicBezTo>
                  <a:pt x="4236" y="397"/>
                  <a:pt x="4242" y="391"/>
                  <a:pt x="4250" y="387"/>
                </a:cubicBezTo>
                <a:cubicBezTo>
                  <a:pt x="4242" y="383"/>
                  <a:pt x="4236" y="376"/>
                  <a:pt x="4232" y="369"/>
                </a:cubicBezTo>
                <a:cubicBezTo>
                  <a:pt x="4228" y="376"/>
                  <a:pt x="4221" y="383"/>
                  <a:pt x="4214" y="387"/>
                </a:cubicBezTo>
                <a:cubicBezTo>
                  <a:pt x="4222" y="391"/>
                  <a:pt x="4228" y="397"/>
                  <a:pt x="4232" y="405"/>
                </a:cubicBezTo>
                <a:close/>
                <a:moveTo>
                  <a:pt x="4232" y="329"/>
                </a:moveTo>
                <a:cubicBezTo>
                  <a:pt x="4236" y="321"/>
                  <a:pt x="4242" y="315"/>
                  <a:pt x="4249" y="311"/>
                </a:cubicBezTo>
                <a:cubicBezTo>
                  <a:pt x="4242" y="308"/>
                  <a:pt x="4236" y="302"/>
                  <a:pt x="4232" y="295"/>
                </a:cubicBezTo>
                <a:cubicBezTo>
                  <a:pt x="4228" y="302"/>
                  <a:pt x="4222" y="308"/>
                  <a:pt x="4215" y="311"/>
                </a:cubicBezTo>
                <a:cubicBezTo>
                  <a:pt x="4222" y="315"/>
                  <a:pt x="4228" y="321"/>
                  <a:pt x="4232" y="329"/>
                </a:cubicBezTo>
                <a:close/>
                <a:moveTo>
                  <a:pt x="4232" y="481"/>
                </a:moveTo>
                <a:cubicBezTo>
                  <a:pt x="4236" y="473"/>
                  <a:pt x="4243" y="466"/>
                  <a:pt x="4251" y="461"/>
                </a:cubicBezTo>
                <a:cubicBezTo>
                  <a:pt x="4243" y="457"/>
                  <a:pt x="4236" y="450"/>
                  <a:pt x="4232" y="442"/>
                </a:cubicBezTo>
                <a:cubicBezTo>
                  <a:pt x="4228" y="450"/>
                  <a:pt x="4221" y="457"/>
                  <a:pt x="4212" y="461"/>
                </a:cubicBezTo>
                <a:cubicBezTo>
                  <a:pt x="4221" y="466"/>
                  <a:pt x="4228" y="473"/>
                  <a:pt x="4232" y="481"/>
                </a:cubicBezTo>
                <a:close/>
                <a:moveTo>
                  <a:pt x="4232" y="253"/>
                </a:moveTo>
                <a:cubicBezTo>
                  <a:pt x="4236" y="246"/>
                  <a:pt x="4241" y="241"/>
                  <a:pt x="4247" y="237"/>
                </a:cubicBezTo>
                <a:cubicBezTo>
                  <a:pt x="4241" y="233"/>
                  <a:pt x="4236" y="228"/>
                  <a:pt x="4232" y="221"/>
                </a:cubicBezTo>
                <a:cubicBezTo>
                  <a:pt x="4228" y="228"/>
                  <a:pt x="4223" y="233"/>
                  <a:pt x="4216" y="237"/>
                </a:cubicBezTo>
                <a:cubicBezTo>
                  <a:pt x="4223" y="241"/>
                  <a:pt x="4228" y="246"/>
                  <a:pt x="4232" y="253"/>
                </a:cubicBezTo>
                <a:close/>
                <a:moveTo>
                  <a:pt x="4380" y="719"/>
                </a:moveTo>
                <a:cubicBezTo>
                  <a:pt x="4382" y="702"/>
                  <a:pt x="4394" y="690"/>
                  <a:pt x="4409" y="686"/>
                </a:cubicBezTo>
                <a:cubicBezTo>
                  <a:pt x="4395" y="684"/>
                  <a:pt x="4383" y="673"/>
                  <a:pt x="4380" y="658"/>
                </a:cubicBezTo>
                <a:cubicBezTo>
                  <a:pt x="4376" y="673"/>
                  <a:pt x="4365" y="684"/>
                  <a:pt x="4350" y="686"/>
                </a:cubicBezTo>
                <a:cubicBezTo>
                  <a:pt x="4366" y="690"/>
                  <a:pt x="4377" y="702"/>
                  <a:pt x="4380" y="719"/>
                </a:cubicBezTo>
                <a:close/>
                <a:moveTo>
                  <a:pt x="4306" y="718"/>
                </a:moveTo>
                <a:cubicBezTo>
                  <a:pt x="4308" y="702"/>
                  <a:pt x="4320" y="690"/>
                  <a:pt x="4335" y="686"/>
                </a:cubicBezTo>
                <a:cubicBezTo>
                  <a:pt x="4321" y="684"/>
                  <a:pt x="4310" y="673"/>
                  <a:pt x="4306" y="658"/>
                </a:cubicBezTo>
                <a:cubicBezTo>
                  <a:pt x="4302" y="673"/>
                  <a:pt x="4291" y="684"/>
                  <a:pt x="4276" y="686"/>
                </a:cubicBezTo>
                <a:cubicBezTo>
                  <a:pt x="4292" y="690"/>
                  <a:pt x="4304" y="702"/>
                  <a:pt x="4306" y="718"/>
                </a:cubicBezTo>
                <a:close/>
                <a:moveTo>
                  <a:pt x="4306" y="798"/>
                </a:moveTo>
                <a:cubicBezTo>
                  <a:pt x="4306" y="778"/>
                  <a:pt x="4321" y="763"/>
                  <a:pt x="4340" y="761"/>
                </a:cubicBezTo>
                <a:cubicBezTo>
                  <a:pt x="4322" y="760"/>
                  <a:pt x="4308" y="746"/>
                  <a:pt x="4306" y="728"/>
                </a:cubicBezTo>
                <a:cubicBezTo>
                  <a:pt x="4303" y="746"/>
                  <a:pt x="4290" y="760"/>
                  <a:pt x="4272" y="761"/>
                </a:cubicBezTo>
                <a:cubicBezTo>
                  <a:pt x="4291" y="763"/>
                  <a:pt x="4305" y="778"/>
                  <a:pt x="4306" y="798"/>
                </a:cubicBezTo>
                <a:close/>
                <a:moveTo>
                  <a:pt x="4232" y="559"/>
                </a:moveTo>
                <a:cubicBezTo>
                  <a:pt x="4236" y="549"/>
                  <a:pt x="4243" y="541"/>
                  <a:pt x="4253" y="537"/>
                </a:cubicBezTo>
                <a:cubicBezTo>
                  <a:pt x="4243" y="533"/>
                  <a:pt x="4236" y="525"/>
                  <a:pt x="4232" y="516"/>
                </a:cubicBezTo>
                <a:cubicBezTo>
                  <a:pt x="4228" y="525"/>
                  <a:pt x="4220" y="533"/>
                  <a:pt x="4211" y="537"/>
                </a:cubicBezTo>
                <a:cubicBezTo>
                  <a:pt x="4221" y="541"/>
                  <a:pt x="4228" y="549"/>
                  <a:pt x="4232" y="559"/>
                </a:cubicBezTo>
                <a:close/>
                <a:moveTo>
                  <a:pt x="4232" y="24"/>
                </a:moveTo>
                <a:cubicBezTo>
                  <a:pt x="4235" y="19"/>
                  <a:pt x="4239" y="15"/>
                  <a:pt x="4243" y="12"/>
                </a:cubicBezTo>
                <a:cubicBezTo>
                  <a:pt x="4239" y="9"/>
                  <a:pt x="4235" y="5"/>
                  <a:pt x="4232" y="0"/>
                </a:cubicBezTo>
                <a:cubicBezTo>
                  <a:pt x="4229" y="5"/>
                  <a:pt x="4225" y="9"/>
                  <a:pt x="4220" y="12"/>
                </a:cubicBezTo>
                <a:cubicBezTo>
                  <a:pt x="4225" y="15"/>
                  <a:pt x="4229" y="19"/>
                  <a:pt x="4232" y="24"/>
                </a:cubicBezTo>
                <a:close/>
                <a:moveTo>
                  <a:pt x="4232" y="100"/>
                </a:moveTo>
                <a:cubicBezTo>
                  <a:pt x="4235" y="95"/>
                  <a:pt x="4240" y="90"/>
                  <a:pt x="4245" y="87"/>
                </a:cubicBezTo>
                <a:cubicBezTo>
                  <a:pt x="4240" y="83"/>
                  <a:pt x="4235" y="79"/>
                  <a:pt x="4232" y="74"/>
                </a:cubicBezTo>
                <a:cubicBezTo>
                  <a:pt x="4228" y="79"/>
                  <a:pt x="4224" y="83"/>
                  <a:pt x="4219" y="87"/>
                </a:cubicBezTo>
                <a:cubicBezTo>
                  <a:pt x="4224" y="90"/>
                  <a:pt x="4228" y="95"/>
                  <a:pt x="4232" y="100"/>
                </a:cubicBezTo>
                <a:close/>
                <a:moveTo>
                  <a:pt x="4454" y="253"/>
                </a:moveTo>
                <a:cubicBezTo>
                  <a:pt x="4457" y="246"/>
                  <a:pt x="4462" y="241"/>
                  <a:pt x="4469" y="237"/>
                </a:cubicBezTo>
                <a:cubicBezTo>
                  <a:pt x="4463" y="233"/>
                  <a:pt x="4457" y="228"/>
                  <a:pt x="4454" y="221"/>
                </a:cubicBezTo>
                <a:cubicBezTo>
                  <a:pt x="4450" y="228"/>
                  <a:pt x="4445" y="233"/>
                  <a:pt x="4438" y="237"/>
                </a:cubicBezTo>
                <a:cubicBezTo>
                  <a:pt x="4445" y="241"/>
                  <a:pt x="4450" y="246"/>
                  <a:pt x="4454" y="253"/>
                </a:cubicBezTo>
                <a:close/>
                <a:moveTo>
                  <a:pt x="4380" y="638"/>
                </a:moveTo>
                <a:cubicBezTo>
                  <a:pt x="4383" y="626"/>
                  <a:pt x="4392" y="615"/>
                  <a:pt x="4405" y="611"/>
                </a:cubicBezTo>
                <a:cubicBezTo>
                  <a:pt x="4393" y="608"/>
                  <a:pt x="4384" y="599"/>
                  <a:pt x="4380" y="588"/>
                </a:cubicBezTo>
                <a:cubicBezTo>
                  <a:pt x="4375" y="599"/>
                  <a:pt x="4366" y="608"/>
                  <a:pt x="4355" y="611"/>
                </a:cubicBezTo>
                <a:cubicBezTo>
                  <a:pt x="4367" y="615"/>
                  <a:pt x="4376" y="626"/>
                  <a:pt x="4380" y="638"/>
                </a:cubicBezTo>
                <a:close/>
                <a:moveTo>
                  <a:pt x="4454" y="24"/>
                </a:moveTo>
                <a:cubicBezTo>
                  <a:pt x="4457" y="19"/>
                  <a:pt x="4460" y="15"/>
                  <a:pt x="4465" y="12"/>
                </a:cubicBezTo>
                <a:cubicBezTo>
                  <a:pt x="4461" y="9"/>
                  <a:pt x="4457" y="5"/>
                  <a:pt x="4454" y="0"/>
                </a:cubicBezTo>
                <a:cubicBezTo>
                  <a:pt x="4450" y="5"/>
                  <a:pt x="4447" y="9"/>
                  <a:pt x="4442" y="12"/>
                </a:cubicBezTo>
                <a:cubicBezTo>
                  <a:pt x="4447" y="15"/>
                  <a:pt x="4450" y="19"/>
                  <a:pt x="4454" y="24"/>
                </a:cubicBezTo>
                <a:close/>
                <a:moveTo>
                  <a:pt x="4454" y="329"/>
                </a:moveTo>
                <a:cubicBezTo>
                  <a:pt x="4457" y="321"/>
                  <a:pt x="4463" y="315"/>
                  <a:pt x="4470" y="311"/>
                </a:cubicBezTo>
                <a:cubicBezTo>
                  <a:pt x="4463" y="308"/>
                  <a:pt x="4457" y="302"/>
                  <a:pt x="4454" y="295"/>
                </a:cubicBezTo>
                <a:cubicBezTo>
                  <a:pt x="4450" y="302"/>
                  <a:pt x="4444" y="308"/>
                  <a:pt x="4437" y="311"/>
                </a:cubicBezTo>
                <a:cubicBezTo>
                  <a:pt x="4444" y="315"/>
                  <a:pt x="4450" y="321"/>
                  <a:pt x="4454" y="329"/>
                </a:cubicBezTo>
                <a:close/>
                <a:moveTo>
                  <a:pt x="4454" y="405"/>
                </a:moveTo>
                <a:cubicBezTo>
                  <a:pt x="4457" y="397"/>
                  <a:pt x="4464" y="391"/>
                  <a:pt x="4472" y="387"/>
                </a:cubicBezTo>
                <a:cubicBezTo>
                  <a:pt x="4464" y="383"/>
                  <a:pt x="4458" y="376"/>
                  <a:pt x="4454" y="369"/>
                </a:cubicBezTo>
                <a:cubicBezTo>
                  <a:pt x="4449" y="376"/>
                  <a:pt x="4443" y="383"/>
                  <a:pt x="4435" y="387"/>
                </a:cubicBezTo>
                <a:cubicBezTo>
                  <a:pt x="4443" y="391"/>
                  <a:pt x="4450" y="397"/>
                  <a:pt x="4454" y="405"/>
                </a:cubicBezTo>
                <a:close/>
                <a:moveTo>
                  <a:pt x="4454" y="638"/>
                </a:moveTo>
                <a:cubicBezTo>
                  <a:pt x="4457" y="626"/>
                  <a:pt x="4466" y="615"/>
                  <a:pt x="4479" y="611"/>
                </a:cubicBezTo>
                <a:cubicBezTo>
                  <a:pt x="4467" y="608"/>
                  <a:pt x="4458" y="599"/>
                  <a:pt x="4454" y="588"/>
                </a:cubicBezTo>
                <a:cubicBezTo>
                  <a:pt x="4449" y="599"/>
                  <a:pt x="4440" y="608"/>
                  <a:pt x="4428" y="611"/>
                </a:cubicBezTo>
                <a:cubicBezTo>
                  <a:pt x="4441" y="615"/>
                  <a:pt x="4450" y="626"/>
                  <a:pt x="4454" y="638"/>
                </a:cubicBezTo>
                <a:close/>
                <a:moveTo>
                  <a:pt x="4454" y="100"/>
                </a:moveTo>
                <a:cubicBezTo>
                  <a:pt x="4457" y="95"/>
                  <a:pt x="4461" y="90"/>
                  <a:pt x="4466" y="87"/>
                </a:cubicBezTo>
                <a:cubicBezTo>
                  <a:pt x="4461" y="83"/>
                  <a:pt x="4457" y="79"/>
                  <a:pt x="4454" y="74"/>
                </a:cubicBezTo>
                <a:cubicBezTo>
                  <a:pt x="4450" y="79"/>
                  <a:pt x="4446" y="83"/>
                  <a:pt x="4441" y="87"/>
                </a:cubicBezTo>
                <a:cubicBezTo>
                  <a:pt x="4446" y="90"/>
                  <a:pt x="4450" y="95"/>
                  <a:pt x="4454" y="100"/>
                </a:cubicBezTo>
                <a:close/>
                <a:moveTo>
                  <a:pt x="4454" y="658"/>
                </a:moveTo>
                <a:cubicBezTo>
                  <a:pt x="4450" y="673"/>
                  <a:pt x="4438" y="684"/>
                  <a:pt x="4424" y="686"/>
                </a:cubicBezTo>
                <a:cubicBezTo>
                  <a:pt x="4440" y="690"/>
                  <a:pt x="4451" y="702"/>
                  <a:pt x="4454" y="718"/>
                </a:cubicBezTo>
                <a:cubicBezTo>
                  <a:pt x="4456" y="703"/>
                  <a:pt x="4467" y="690"/>
                  <a:pt x="4482" y="687"/>
                </a:cubicBezTo>
                <a:cubicBezTo>
                  <a:pt x="4482" y="686"/>
                  <a:pt x="4482" y="686"/>
                  <a:pt x="4482" y="686"/>
                </a:cubicBezTo>
                <a:cubicBezTo>
                  <a:pt x="4468" y="683"/>
                  <a:pt x="4457" y="673"/>
                  <a:pt x="4454" y="658"/>
                </a:cubicBezTo>
                <a:close/>
                <a:moveTo>
                  <a:pt x="4454" y="728"/>
                </a:moveTo>
                <a:cubicBezTo>
                  <a:pt x="4451" y="746"/>
                  <a:pt x="4437" y="760"/>
                  <a:pt x="4419" y="761"/>
                </a:cubicBezTo>
                <a:cubicBezTo>
                  <a:pt x="4438" y="763"/>
                  <a:pt x="4453" y="778"/>
                  <a:pt x="4454" y="798"/>
                </a:cubicBezTo>
                <a:cubicBezTo>
                  <a:pt x="4454" y="780"/>
                  <a:pt x="4466" y="766"/>
                  <a:pt x="4482" y="762"/>
                </a:cubicBezTo>
                <a:cubicBezTo>
                  <a:pt x="4482" y="760"/>
                  <a:pt x="4482" y="760"/>
                  <a:pt x="4482" y="760"/>
                </a:cubicBezTo>
                <a:cubicBezTo>
                  <a:pt x="4467" y="757"/>
                  <a:pt x="4456" y="744"/>
                  <a:pt x="4454" y="728"/>
                </a:cubicBezTo>
                <a:close/>
                <a:moveTo>
                  <a:pt x="4454" y="481"/>
                </a:moveTo>
                <a:cubicBezTo>
                  <a:pt x="4457" y="473"/>
                  <a:pt x="4464" y="466"/>
                  <a:pt x="4473" y="461"/>
                </a:cubicBezTo>
                <a:cubicBezTo>
                  <a:pt x="4465" y="457"/>
                  <a:pt x="4458" y="450"/>
                  <a:pt x="4454" y="442"/>
                </a:cubicBezTo>
                <a:cubicBezTo>
                  <a:pt x="4449" y="450"/>
                  <a:pt x="4443" y="457"/>
                  <a:pt x="4434" y="461"/>
                </a:cubicBezTo>
                <a:cubicBezTo>
                  <a:pt x="4443" y="466"/>
                  <a:pt x="4450" y="473"/>
                  <a:pt x="4454" y="481"/>
                </a:cubicBezTo>
                <a:close/>
                <a:moveTo>
                  <a:pt x="3936" y="405"/>
                </a:moveTo>
                <a:cubicBezTo>
                  <a:pt x="3940" y="397"/>
                  <a:pt x="3947" y="391"/>
                  <a:pt x="3954" y="387"/>
                </a:cubicBezTo>
                <a:cubicBezTo>
                  <a:pt x="3947" y="383"/>
                  <a:pt x="3940" y="376"/>
                  <a:pt x="3936" y="369"/>
                </a:cubicBezTo>
                <a:cubicBezTo>
                  <a:pt x="3932" y="376"/>
                  <a:pt x="3926" y="383"/>
                  <a:pt x="3918" y="387"/>
                </a:cubicBezTo>
                <a:cubicBezTo>
                  <a:pt x="3926" y="391"/>
                  <a:pt x="3932" y="397"/>
                  <a:pt x="3936" y="405"/>
                </a:cubicBezTo>
                <a:close/>
                <a:moveTo>
                  <a:pt x="4380" y="481"/>
                </a:moveTo>
                <a:cubicBezTo>
                  <a:pt x="4384" y="473"/>
                  <a:pt x="4391" y="466"/>
                  <a:pt x="4399" y="461"/>
                </a:cubicBezTo>
                <a:cubicBezTo>
                  <a:pt x="4391" y="457"/>
                  <a:pt x="4384" y="450"/>
                  <a:pt x="4380" y="442"/>
                </a:cubicBezTo>
                <a:cubicBezTo>
                  <a:pt x="4376" y="450"/>
                  <a:pt x="4369" y="457"/>
                  <a:pt x="4360" y="461"/>
                </a:cubicBezTo>
                <a:cubicBezTo>
                  <a:pt x="4369" y="466"/>
                  <a:pt x="4376" y="473"/>
                  <a:pt x="4380" y="481"/>
                </a:cubicBezTo>
                <a:close/>
                <a:moveTo>
                  <a:pt x="4380" y="329"/>
                </a:moveTo>
                <a:cubicBezTo>
                  <a:pt x="4384" y="321"/>
                  <a:pt x="4389" y="315"/>
                  <a:pt x="4396" y="311"/>
                </a:cubicBezTo>
                <a:cubicBezTo>
                  <a:pt x="4389" y="308"/>
                  <a:pt x="4384" y="302"/>
                  <a:pt x="4380" y="295"/>
                </a:cubicBezTo>
                <a:cubicBezTo>
                  <a:pt x="4376" y="302"/>
                  <a:pt x="4370" y="308"/>
                  <a:pt x="4363" y="311"/>
                </a:cubicBezTo>
                <a:cubicBezTo>
                  <a:pt x="4370" y="315"/>
                  <a:pt x="4376" y="321"/>
                  <a:pt x="4380" y="329"/>
                </a:cubicBezTo>
                <a:close/>
                <a:moveTo>
                  <a:pt x="4380" y="405"/>
                </a:moveTo>
                <a:cubicBezTo>
                  <a:pt x="4384" y="397"/>
                  <a:pt x="4390" y="391"/>
                  <a:pt x="4398" y="387"/>
                </a:cubicBezTo>
                <a:cubicBezTo>
                  <a:pt x="4390" y="383"/>
                  <a:pt x="4384" y="376"/>
                  <a:pt x="4380" y="369"/>
                </a:cubicBezTo>
                <a:cubicBezTo>
                  <a:pt x="4376" y="376"/>
                  <a:pt x="4369" y="383"/>
                  <a:pt x="4362" y="387"/>
                </a:cubicBezTo>
                <a:cubicBezTo>
                  <a:pt x="4369" y="391"/>
                  <a:pt x="4376" y="397"/>
                  <a:pt x="4380" y="405"/>
                </a:cubicBezTo>
                <a:close/>
                <a:moveTo>
                  <a:pt x="4380" y="559"/>
                </a:moveTo>
                <a:cubicBezTo>
                  <a:pt x="4383" y="549"/>
                  <a:pt x="4391" y="541"/>
                  <a:pt x="4401" y="537"/>
                </a:cubicBezTo>
                <a:cubicBezTo>
                  <a:pt x="4391" y="533"/>
                  <a:pt x="4384" y="525"/>
                  <a:pt x="4380" y="516"/>
                </a:cubicBezTo>
                <a:cubicBezTo>
                  <a:pt x="4375" y="525"/>
                  <a:pt x="4368" y="533"/>
                  <a:pt x="4359" y="537"/>
                </a:cubicBezTo>
                <a:cubicBezTo>
                  <a:pt x="4368" y="541"/>
                  <a:pt x="4376" y="549"/>
                  <a:pt x="4380" y="559"/>
                </a:cubicBezTo>
                <a:close/>
                <a:moveTo>
                  <a:pt x="4380" y="24"/>
                </a:moveTo>
                <a:cubicBezTo>
                  <a:pt x="4383" y="19"/>
                  <a:pt x="4387" y="15"/>
                  <a:pt x="4391" y="12"/>
                </a:cubicBezTo>
                <a:cubicBezTo>
                  <a:pt x="4387" y="9"/>
                  <a:pt x="4383" y="5"/>
                  <a:pt x="4380" y="0"/>
                </a:cubicBezTo>
                <a:cubicBezTo>
                  <a:pt x="4376" y="5"/>
                  <a:pt x="4373" y="9"/>
                  <a:pt x="4368" y="12"/>
                </a:cubicBezTo>
                <a:cubicBezTo>
                  <a:pt x="4373" y="15"/>
                  <a:pt x="4377" y="19"/>
                  <a:pt x="4380" y="24"/>
                </a:cubicBezTo>
                <a:close/>
                <a:moveTo>
                  <a:pt x="4454" y="559"/>
                </a:moveTo>
                <a:cubicBezTo>
                  <a:pt x="4457" y="549"/>
                  <a:pt x="4465" y="541"/>
                  <a:pt x="4475" y="537"/>
                </a:cubicBezTo>
                <a:cubicBezTo>
                  <a:pt x="4465" y="533"/>
                  <a:pt x="4458" y="525"/>
                  <a:pt x="4454" y="516"/>
                </a:cubicBezTo>
                <a:cubicBezTo>
                  <a:pt x="4449" y="525"/>
                  <a:pt x="4442" y="533"/>
                  <a:pt x="4433" y="537"/>
                </a:cubicBezTo>
                <a:cubicBezTo>
                  <a:pt x="4442" y="541"/>
                  <a:pt x="4450" y="549"/>
                  <a:pt x="4454" y="559"/>
                </a:cubicBezTo>
                <a:close/>
                <a:moveTo>
                  <a:pt x="4380" y="253"/>
                </a:moveTo>
                <a:cubicBezTo>
                  <a:pt x="4383" y="246"/>
                  <a:pt x="4389" y="241"/>
                  <a:pt x="4395" y="237"/>
                </a:cubicBezTo>
                <a:cubicBezTo>
                  <a:pt x="4389" y="233"/>
                  <a:pt x="4384" y="228"/>
                  <a:pt x="4380" y="221"/>
                </a:cubicBezTo>
                <a:cubicBezTo>
                  <a:pt x="4376" y="228"/>
                  <a:pt x="4371" y="233"/>
                  <a:pt x="4364" y="237"/>
                </a:cubicBezTo>
                <a:cubicBezTo>
                  <a:pt x="4371" y="241"/>
                  <a:pt x="4376" y="246"/>
                  <a:pt x="4380" y="253"/>
                </a:cubicBezTo>
                <a:close/>
                <a:moveTo>
                  <a:pt x="4380" y="100"/>
                </a:moveTo>
                <a:cubicBezTo>
                  <a:pt x="4383" y="95"/>
                  <a:pt x="4387" y="90"/>
                  <a:pt x="4393" y="87"/>
                </a:cubicBezTo>
                <a:cubicBezTo>
                  <a:pt x="4387" y="83"/>
                  <a:pt x="4383" y="79"/>
                  <a:pt x="4380" y="74"/>
                </a:cubicBezTo>
                <a:cubicBezTo>
                  <a:pt x="4376" y="79"/>
                  <a:pt x="4372" y="83"/>
                  <a:pt x="4367" y="87"/>
                </a:cubicBezTo>
                <a:cubicBezTo>
                  <a:pt x="4372" y="90"/>
                  <a:pt x="4376" y="95"/>
                  <a:pt x="4380" y="100"/>
                </a:cubicBezTo>
                <a:close/>
                <a:moveTo>
                  <a:pt x="4380" y="176"/>
                </a:moveTo>
                <a:cubicBezTo>
                  <a:pt x="4383" y="170"/>
                  <a:pt x="4388" y="165"/>
                  <a:pt x="4394" y="162"/>
                </a:cubicBezTo>
                <a:cubicBezTo>
                  <a:pt x="4388" y="158"/>
                  <a:pt x="4383" y="153"/>
                  <a:pt x="4380" y="147"/>
                </a:cubicBezTo>
                <a:cubicBezTo>
                  <a:pt x="4376" y="153"/>
                  <a:pt x="4371" y="158"/>
                  <a:pt x="4365" y="162"/>
                </a:cubicBezTo>
                <a:cubicBezTo>
                  <a:pt x="4371" y="165"/>
                  <a:pt x="4376" y="170"/>
                  <a:pt x="4380" y="176"/>
                </a:cubicBezTo>
                <a:close/>
                <a:moveTo>
                  <a:pt x="4454" y="176"/>
                </a:moveTo>
                <a:cubicBezTo>
                  <a:pt x="4457" y="170"/>
                  <a:pt x="4462" y="165"/>
                  <a:pt x="4468" y="162"/>
                </a:cubicBezTo>
                <a:cubicBezTo>
                  <a:pt x="4462" y="158"/>
                  <a:pt x="4457" y="153"/>
                  <a:pt x="4454" y="147"/>
                </a:cubicBezTo>
                <a:cubicBezTo>
                  <a:pt x="4450" y="153"/>
                  <a:pt x="4445" y="158"/>
                  <a:pt x="4439" y="162"/>
                </a:cubicBezTo>
                <a:cubicBezTo>
                  <a:pt x="4445" y="165"/>
                  <a:pt x="4450" y="170"/>
                  <a:pt x="4454" y="176"/>
                </a:cubicBezTo>
                <a:close/>
                <a:moveTo>
                  <a:pt x="4010" y="176"/>
                </a:moveTo>
                <a:cubicBezTo>
                  <a:pt x="4014" y="170"/>
                  <a:pt x="4019" y="165"/>
                  <a:pt x="4024" y="162"/>
                </a:cubicBezTo>
                <a:cubicBezTo>
                  <a:pt x="4019" y="158"/>
                  <a:pt x="4014" y="153"/>
                  <a:pt x="4010" y="147"/>
                </a:cubicBezTo>
                <a:cubicBezTo>
                  <a:pt x="4007" y="153"/>
                  <a:pt x="4002" y="158"/>
                  <a:pt x="3996" y="162"/>
                </a:cubicBezTo>
                <a:cubicBezTo>
                  <a:pt x="4002" y="165"/>
                  <a:pt x="4007" y="170"/>
                  <a:pt x="4010" y="176"/>
                </a:cubicBezTo>
                <a:close/>
                <a:moveTo>
                  <a:pt x="4010" y="24"/>
                </a:moveTo>
                <a:cubicBezTo>
                  <a:pt x="4013" y="19"/>
                  <a:pt x="4017" y="15"/>
                  <a:pt x="4022" y="12"/>
                </a:cubicBezTo>
                <a:cubicBezTo>
                  <a:pt x="4017" y="9"/>
                  <a:pt x="4013" y="5"/>
                  <a:pt x="4010" y="0"/>
                </a:cubicBezTo>
                <a:cubicBezTo>
                  <a:pt x="4007" y="5"/>
                  <a:pt x="4003" y="9"/>
                  <a:pt x="3999" y="12"/>
                </a:cubicBezTo>
                <a:cubicBezTo>
                  <a:pt x="4003" y="15"/>
                  <a:pt x="4007" y="19"/>
                  <a:pt x="4010" y="24"/>
                </a:cubicBezTo>
                <a:close/>
                <a:moveTo>
                  <a:pt x="4010" y="253"/>
                </a:moveTo>
                <a:cubicBezTo>
                  <a:pt x="4014" y="246"/>
                  <a:pt x="4019" y="241"/>
                  <a:pt x="4026" y="237"/>
                </a:cubicBezTo>
                <a:cubicBezTo>
                  <a:pt x="4019" y="233"/>
                  <a:pt x="4014" y="228"/>
                  <a:pt x="4010" y="221"/>
                </a:cubicBezTo>
                <a:cubicBezTo>
                  <a:pt x="4006" y="228"/>
                  <a:pt x="4001" y="233"/>
                  <a:pt x="3995" y="237"/>
                </a:cubicBezTo>
                <a:cubicBezTo>
                  <a:pt x="4001" y="241"/>
                  <a:pt x="4007" y="246"/>
                  <a:pt x="4010" y="253"/>
                </a:cubicBezTo>
                <a:close/>
                <a:moveTo>
                  <a:pt x="4084" y="559"/>
                </a:moveTo>
                <a:cubicBezTo>
                  <a:pt x="4088" y="549"/>
                  <a:pt x="4095" y="541"/>
                  <a:pt x="4105" y="537"/>
                </a:cubicBezTo>
                <a:cubicBezTo>
                  <a:pt x="4096" y="533"/>
                  <a:pt x="4088" y="525"/>
                  <a:pt x="4084" y="516"/>
                </a:cubicBezTo>
                <a:cubicBezTo>
                  <a:pt x="4080" y="525"/>
                  <a:pt x="4072" y="533"/>
                  <a:pt x="4063" y="537"/>
                </a:cubicBezTo>
                <a:cubicBezTo>
                  <a:pt x="4073" y="541"/>
                  <a:pt x="4080" y="549"/>
                  <a:pt x="4084" y="559"/>
                </a:cubicBezTo>
                <a:close/>
                <a:moveTo>
                  <a:pt x="4010" y="405"/>
                </a:moveTo>
                <a:cubicBezTo>
                  <a:pt x="4014" y="397"/>
                  <a:pt x="4021" y="391"/>
                  <a:pt x="4028" y="387"/>
                </a:cubicBezTo>
                <a:cubicBezTo>
                  <a:pt x="4021" y="383"/>
                  <a:pt x="4014" y="376"/>
                  <a:pt x="4010" y="369"/>
                </a:cubicBezTo>
                <a:cubicBezTo>
                  <a:pt x="4006" y="376"/>
                  <a:pt x="4000" y="383"/>
                  <a:pt x="3992" y="387"/>
                </a:cubicBezTo>
                <a:cubicBezTo>
                  <a:pt x="4000" y="391"/>
                  <a:pt x="4006" y="397"/>
                  <a:pt x="4010" y="405"/>
                </a:cubicBezTo>
                <a:close/>
                <a:moveTo>
                  <a:pt x="4084" y="638"/>
                </a:moveTo>
                <a:cubicBezTo>
                  <a:pt x="4087" y="626"/>
                  <a:pt x="4097" y="615"/>
                  <a:pt x="4109" y="611"/>
                </a:cubicBezTo>
                <a:cubicBezTo>
                  <a:pt x="4098" y="608"/>
                  <a:pt x="4088" y="599"/>
                  <a:pt x="4084" y="588"/>
                </a:cubicBezTo>
                <a:cubicBezTo>
                  <a:pt x="4080" y="599"/>
                  <a:pt x="4071" y="608"/>
                  <a:pt x="4059" y="611"/>
                </a:cubicBezTo>
                <a:cubicBezTo>
                  <a:pt x="4071" y="615"/>
                  <a:pt x="4081" y="626"/>
                  <a:pt x="4084" y="638"/>
                </a:cubicBezTo>
                <a:close/>
                <a:moveTo>
                  <a:pt x="4084" y="718"/>
                </a:moveTo>
                <a:cubicBezTo>
                  <a:pt x="4086" y="702"/>
                  <a:pt x="4098" y="690"/>
                  <a:pt x="4114" y="686"/>
                </a:cubicBezTo>
                <a:cubicBezTo>
                  <a:pt x="4099" y="684"/>
                  <a:pt x="4088" y="673"/>
                  <a:pt x="4084" y="658"/>
                </a:cubicBezTo>
                <a:cubicBezTo>
                  <a:pt x="4080" y="673"/>
                  <a:pt x="4069" y="684"/>
                  <a:pt x="4054" y="686"/>
                </a:cubicBezTo>
                <a:cubicBezTo>
                  <a:pt x="4070" y="690"/>
                  <a:pt x="4082" y="702"/>
                  <a:pt x="4084" y="718"/>
                </a:cubicBezTo>
                <a:close/>
                <a:moveTo>
                  <a:pt x="4010" y="481"/>
                </a:moveTo>
                <a:cubicBezTo>
                  <a:pt x="4014" y="473"/>
                  <a:pt x="4021" y="466"/>
                  <a:pt x="4030" y="461"/>
                </a:cubicBezTo>
                <a:cubicBezTo>
                  <a:pt x="4021" y="457"/>
                  <a:pt x="4014" y="450"/>
                  <a:pt x="4010" y="442"/>
                </a:cubicBezTo>
                <a:cubicBezTo>
                  <a:pt x="4006" y="450"/>
                  <a:pt x="3999" y="457"/>
                  <a:pt x="3991" y="461"/>
                </a:cubicBezTo>
                <a:cubicBezTo>
                  <a:pt x="3999" y="466"/>
                  <a:pt x="4006" y="473"/>
                  <a:pt x="4010" y="481"/>
                </a:cubicBezTo>
                <a:close/>
                <a:moveTo>
                  <a:pt x="4084" y="798"/>
                </a:moveTo>
                <a:cubicBezTo>
                  <a:pt x="4085" y="778"/>
                  <a:pt x="4099" y="763"/>
                  <a:pt x="4118" y="761"/>
                </a:cubicBezTo>
                <a:cubicBezTo>
                  <a:pt x="4100" y="760"/>
                  <a:pt x="4086" y="746"/>
                  <a:pt x="4084" y="728"/>
                </a:cubicBezTo>
                <a:cubicBezTo>
                  <a:pt x="4082" y="746"/>
                  <a:pt x="4068" y="760"/>
                  <a:pt x="4050" y="761"/>
                </a:cubicBezTo>
                <a:cubicBezTo>
                  <a:pt x="4069" y="763"/>
                  <a:pt x="4084" y="778"/>
                  <a:pt x="4084" y="798"/>
                </a:cubicBezTo>
                <a:close/>
                <a:moveTo>
                  <a:pt x="4010" y="100"/>
                </a:moveTo>
                <a:cubicBezTo>
                  <a:pt x="4014" y="95"/>
                  <a:pt x="4018" y="90"/>
                  <a:pt x="4023" y="87"/>
                </a:cubicBezTo>
                <a:cubicBezTo>
                  <a:pt x="4018" y="83"/>
                  <a:pt x="4014" y="79"/>
                  <a:pt x="4010" y="74"/>
                </a:cubicBezTo>
                <a:cubicBezTo>
                  <a:pt x="4007" y="79"/>
                  <a:pt x="4002" y="83"/>
                  <a:pt x="3997" y="87"/>
                </a:cubicBezTo>
                <a:cubicBezTo>
                  <a:pt x="4003" y="90"/>
                  <a:pt x="4007" y="95"/>
                  <a:pt x="4010" y="100"/>
                </a:cubicBezTo>
                <a:close/>
                <a:moveTo>
                  <a:pt x="4010" y="329"/>
                </a:moveTo>
                <a:cubicBezTo>
                  <a:pt x="4014" y="321"/>
                  <a:pt x="4020" y="315"/>
                  <a:pt x="4027" y="311"/>
                </a:cubicBezTo>
                <a:cubicBezTo>
                  <a:pt x="4020" y="308"/>
                  <a:pt x="4014" y="302"/>
                  <a:pt x="4010" y="295"/>
                </a:cubicBezTo>
                <a:cubicBezTo>
                  <a:pt x="4006" y="302"/>
                  <a:pt x="4001" y="308"/>
                  <a:pt x="3993" y="311"/>
                </a:cubicBezTo>
                <a:cubicBezTo>
                  <a:pt x="4001" y="315"/>
                  <a:pt x="4006" y="321"/>
                  <a:pt x="4010" y="329"/>
                </a:cubicBezTo>
                <a:close/>
                <a:moveTo>
                  <a:pt x="3936" y="253"/>
                </a:moveTo>
                <a:cubicBezTo>
                  <a:pt x="3940" y="246"/>
                  <a:pt x="3945" y="241"/>
                  <a:pt x="3952" y="237"/>
                </a:cubicBezTo>
                <a:cubicBezTo>
                  <a:pt x="3945" y="233"/>
                  <a:pt x="3940" y="228"/>
                  <a:pt x="3936" y="221"/>
                </a:cubicBezTo>
                <a:cubicBezTo>
                  <a:pt x="3932" y="228"/>
                  <a:pt x="3927" y="233"/>
                  <a:pt x="3921" y="237"/>
                </a:cubicBezTo>
                <a:cubicBezTo>
                  <a:pt x="3927" y="241"/>
                  <a:pt x="3933" y="246"/>
                  <a:pt x="3936" y="253"/>
                </a:cubicBezTo>
                <a:close/>
                <a:moveTo>
                  <a:pt x="3936" y="176"/>
                </a:moveTo>
                <a:cubicBezTo>
                  <a:pt x="3940" y="170"/>
                  <a:pt x="3945" y="165"/>
                  <a:pt x="3950" y="162"/>
                </a:cubicBezTo>
                <a:cubicBezTo>
                  <a:pt x="3945" y="158"/>
                  <a:pt x="3940" y="153"/>
                  <a:pt x="3936" y="147"/>
                </a:cubicBezTo>
                <a:cubicBezTo>
                  <a:pt x="3933" y="153"/>
                  <a:pt x="3928" y="158"/>
                  <a:pt x="3922" y="162"/>
                </a:cubicBezTo>
                <a:cubicBezTo>
                  <a:pt x="3928" y="165"/>
                  <a:pt x="3933" y="170"/>
                  <a:pt x="3936" y="176"/>
                </a:cubicBezTo>
                <a:close/>
                <a:moveTo>
                  <a:pt x="3936" y="24"/>
                </a:moveTo>
                <a:cubicBezTo>
                  <a:pt x="3939" y="19"/>
                  <a:pt x="3943" y="15"/>
                  <a:pt x="3948" y="12"/>
                </a:cubicBezTo>
                <a:cubicBezTo>
                  <a:pt x="3943" y="9"/>
                  <a:pt x="3939" y="5"/>
                  <a:pt x="3936" y="0"/>
                </a:cubicBezTo>
                <a:cubicBezTo>
                  <a:pt x="3933" y="5"/>
                  <a:pt x="3929" y="9"/>
                  <a:pt x="3925" y="12"/>
                </a:cubicBezTo>
                <a:cubicBezTo>
                  <a:pt x="3929" y="15"/>
                  <a:pt x="3933" y="19"/>
                  <a:pt x="3936" y="24"/>
                </a:cubicBezTo>
                <a:close/>
                <a:moveTo>
                  <a:pt x="3936" y="329"/>
                </a:moveTo>
                <a:cubicBezTo>
                  <a:pt x="3940" y="321"/>
                  <a:pt x="3946" y="315"/>
                  <a:pt x="3953" y="311"/>
                </a:cubicBezTo>
                <a:cubicBezTo>
                  <a:pt x="3946" y="308"/>
                  <a:pt x="3940" y="302"/>
                  <a:pt x="3936" y="295"/>
                </a:cubicBezTo>
                <a:cubicBezTo>
                  <a:pt x="3932" y="302"/>
                  <a:pt x="3927" y="308"/>
                  <a:pt x="3920" y="311"/>
                </a:cubicBezTo>
                <a:cubicBezTo>
                  <a:pt x="3927" y="315"/>
                  <a:pt x="3932" y="321"/>
                  <a:pt x="3936" y="329"/>
                </a:cubicBezTo>
                <a:close/>
                <a:moveTo>
                  <a:pt x="4010" y="798"/>
                </a:moveTo>
                <a:cubicBezTo>
                  <a:pt x="4011" y="778"/>
                  <a:pt x="4026" y="763"/>
                  <a:pt x="4044" y="761"/>
                </a:cubicBezTo>
                <a:cubicBezTo>
                  <a:pt x="4026" y="760"/>
                  <a:pt x="4013" y="746"/>
                  <a:pt x="4010" y="728"/>
                </a:cubicBezTo>
                <a:cubicBezTo>
                  <a:pt x="4008" y="746"/>
                  <a:pt x="3994" y="760"/>
                  <a:pt x="3976" y="761"/>
                </a:cubicBezTo>
                <a:cubicBezTo>
                  <a:pt x="3995" y="763"/>
                  <a:pt x="4010" y="778"/>
                  <a:pt x="4010" y="798"/>
                </a:cubicBezTo>
                <a:close/>
                <a:moveTo>
                  <a:pt x="4010" y="719"/>
                </a:moveTo>
                <a:cubicBezTo>
                  <a:pt x="4012" y="702"/>
                  <a:pt x="4024" y="690"/>
                  <a:pt x="4040" y="686"/>
                </a:cubicBezTo>
                <a:cubicBezTo>
                  <a:pt x="4025" y="684"/>
                  <a:pt x="4014" y="673"/>
                  <a:pt x="4010" y="658"/>
                </a:cubicBezTo>
                <a:cubicBezTo>
                  <a:pt x="4006" y="673"/>
                  <a:pt x="3995" y="684"/>
                  <a:pt x="3981" y="686"/>
                </a:cubicBezTo>
                <a:cubicBezTo>
                  <a:pt x="3996" y="690"/>
                  <a:pt x="4008" y="702"/>
                  <a:pt x="4010" y="719"/>
                </a:cubicBezTo>
                <a:close/>
                <a:moveTo>
                  <a:pt x="4232" y="638"/>
                </a:moveTo>
                <a:cubicBezTo>
                  <a:pt x="4235" y="626"/>
                  <a:pt x="4244" y="615"/>
                  <a:pt x="4257" y="611"/>
                </a:cubicBezTo>
                <a:cubicBezTo>
                  <a:pt x="4245" y="608"/>
                  <a:pt x="4236" y="599"/>
                  <a:pt x="4232" y="588"/>
                </a:cubicBezTo>
                <a:cubicBezTo>
                  <a:pt x="4228" y="599"/>
                  <a:pt x="4218" y="608"/>
                  <a:pt x="4207" y="611"/>
                </a:cubicBezTo>
                <a:cubicBezTo>
                  <a:pt x="4219" y="615"/>
                  <a:pt x="4228" y="626"/>
                  <a:pt x="4232" y="638"/>
                </a:cubicBezTo>
                <a:close/>
                <a:moveTo>
                  <a:pt x="3936" y="100"/>
                </a:moveTo>
                <a:cubicBezTo>
                  <a:pt x="3940" y="95"/>
                  <a:pt x="3944" y="90"/>
                  <a:pt x="3949" y="87"/>
                </a:cubicBezTo>
                <a:cubicBezTo>
                  <a:pt x="3944" y="83"/>
                  <a:pt x="3940" y="79"/>
                  <a:pt x="3936" y="74"/>
                </a:cubicBezTo>
                <a:cubicBezTo>
                  <a:pt x="3933" y="79"/>
                  <a:pt x="3929" y="83"/>
                  <a:pt x="3923" y="87"/>
                </a:cubicBezTo>
                <a:cubicBezTo>
                  <a:pt x="3929" y="90"/>
                  <a:pt x="3933" y="95"/>
                  <a:pt x="3936" y="100"/>
                </a:cubicBezTo>
                <a:close/>
                <a:moveTo>
                  <a:pt x="4010" y="559"/>
                </a:moveTo>
                <a:cubicBezTo>
                  <a:pt x="4014" y="549"/>
                  <a:pt x="4021" y="541"/>
                  <a:pt x="4031" y="537"/>
                </a:cubicBezTo>
                <a:cubicBezTo>
                  <a:pt x="4022" y="533"/>
                  <a:pt x="4014" y="525"/>
                  <a:pt x="4010" y="516"/>
                </a:cubicBezTo>
                <a:cubicBezTo>
                  <a:pt x="4006" y="525"/>
                  <a:pt x="3999" y="533"/>
                  <a:pt x="3989" y="537"/>
                </a:cubicBezTo>
                <a:cubicBezTo>
                  <a:pt x="3999" y="541"/>
                  <a:pt x="4006" y="549"/>
                  <a:pt x="4010" y="559"/>
                </a:cubicBezTo>
                <a:close/>
                <a:moveTo>
                  <a:pt x="4010" y="638"/>
                </a:moveTo>
                <a:cubicBezTo>
                  <a:pt x="4014" y="626"/>
                  <a:pt x="4023" y="615"/>
                  <a:pt x="4035" y="611"/>
                </a:cubicBezTo>
                <a:cubicBezTo>
                  <a:pt x="4024" y="608"/>
                  <a:pt x="4014" y="599"/>
                  <a:pt x="4010" y="588"/>
                </a:cubicBezTo>
                <a:cubicBezTo>
                  <a:pt x="4006" y="599"/>
                  <a:pt x="3997" y="608"/>
                  <a:pt x="3985" y="611"/>
                </a:cubicBezTo>
                <a:cubicBezTo>
                  <a:pt x="3998" y="615"/>
                  <a:pt x="4007" y="626"/>
                  <a:pt x="4010" y="638"/>
                </a:cubicBezTo>
                <a:close/>
                <a:moveTo>
                  <a:pt x="4158" y="253"/>
                </a:moveTo>
                <a:cubicBezTo>
                  <a:pt x="4162" y="246"/>
                  <a:pt x="4167" y="241"/>
                  <a:pt x="4173" y="237"/>
                </a:cubicBezTo>
                <a:cubicBezTo>
                  <a:pt x="4167" y="233"/>
                  <a:pt x="4162" y="228"/>
                  <a:pt x="4158" y="221"/>
                </a:cubicBezTo>
                <a:cubicBezTo>
                  <a:pt x="4154" y="228"/>
                  <a:pt x="4149" y="233"/>
                  <a:pt x="4142" y="237"/>
                </a:cubicBezTo>
                <a:cubicBezTo>
                  <a:pt x="4149" y="241"/>
                  <a:pt x="4154" y="246"/>
                  <a:pt x="4158" y="253"/>
                </a:cubicBezTo>
                <a:close/>
                <a:moveTo>
                  <a:pt x="4158" y="176"/>
                </a:moveTo>
                <a:cubicBezTo>
                  <a:pt x="4162" y="170"/>
                  <a:pt x="4166" y="165"/>
                  <a:pt x="4172" y="162"/>
                </a:cubicBezTo>
                <a:cubicBezTo>
                  <a:pt x="4166" y="158"/>
                  <a:pt x="4162" y="153"/>
                  <a:pt x="4158" y="147"/>
                </a:cubicBezTo>
                <a:cubicBezTo>
                  <a:pt x="4154" y="153"/>
                  <a:pt x="4150" y="158"/>
                  <a:pt x="4144" y="162"/>
                </a:cubicBezTo>
                <a:cubicBezTo>
                  <a:pt x="4150" y="165"/>
                  <a:pt x="4154" y="170"/>
                  <a:pt x="4158" y="176"/>
                </a:cubicBezTo>
                <a:close/>
                <a:moveTo>
                  <a:pt x="4158" y="559"/>
                </a:moveTo>
                <a:cubicBezTo>
                  <a:pt x="4162" y="549"/>
                  <a:pt x="4169" y="541"/>
                  <a:pt x="4179" y="537"/>
                </a:cubicBezTo>
                <a:cubicBezTo>
                  <a:pt x="4170" y="533"/>
                  <a:pt x="4162" y="525"/>
                  <a:pt x="4158" y="516"/>
                </a:cubicBezTo>
                <a:cubicBezTo>
                  <a:pt x="4154" y="525"/>
                  <a:pt x="4146" y="533"/>
                  <a:pt x="4137" y="537"/>
                </a:cubicBezTo>
                <a:cubicBezTo>
                  <a:pt x="4147" y="541"/>
                  <a:pt x="4154" y="549"/>
                  <a:pt x="4158" y="559"/>
                </a:cubicBezTo>
                <a:close/>
                <a:moveTo>
                  <a:pt x="4158" y="405"/>
                </a:moveTo>
                <a:cubicBezTo>
                  <a:pt x="4162" y="397"/>
                  <a:pt x="4168" y="391"/>
                  <a:pt x="4176" y="387"/>
                </a:cubicBezTo>
                <a:cubicBezTo>
                  <a:pt x="4168" y="383"/>
                  <a:pt x="4162" y="376"/>
                  <a:pt x="4158" y="369"/>
                </a:cubicBezTo>
                <a:cubicBezTo>
                  <a:pt x="4154" y="376"/>
                  <a:pt x="4148" y="383"/>
                  <a:pt x="4140" y="387"/>
                </a:cubicBezTo>
                <a:cubicBezTo>
                  <a:pt x="4148" y="391"/>
                  <a:pt x="4154" y="397"/>
                  <a:pt x="4158" y="405"/>
                </a:cubicBezTo>
                <a:close/>
                <a:moveTo>
                  <a:pt x="4158" y="481"/>
                </a:moveTo>
                <a:cubicBezTo>
                  <a:pt x="4162" y="473"/>
                  <a:pt x="4169" y="466"/>
                  <a:pt x="4178" y="461"/>
                </a:cubicBezTo>
                <a:cubicBezTo>
                  <a:pt x="4169" y="457"/>
                  <a:pt x="4162" y="450"/>
                  <a:pt x="4158" y="442"/>
                </a:cubicBezTo>
                <a:cubicBezTo>
                  <a:pt x="4154" y="450"/>
                  <a:pt x="4147" y="457"/>
                  <a:pt x="4138" y="461"/>
                </a:cubicBezTo>
                <a:cubicBezTo>
                  <a:pt x="4147" y="466"/>
                  <a:pt x="4154" y="473"/>
                  <a:pt x="4158" y="481"/>
                </a:cubicBezTo>
                <a:close/>
                <a:moveTo>
                  <a:pt x="4084" y="481"/>
                </a:moveTo>
                <a:cubicBezTo>
                  <a:pt x="4088" y="473"/>
                  <a:pt x="4095" y="466"/>
                  <a:pt x="4104" y="461"/>
                </a:cubicBezTo>
                <a:cubicBezTo>
                  <a:pt x="4095" y="457"/>
                  <a:pt x="4088" y="450"/>
                  <a:pt x="4084" y="442"/>
                </a:cubicBezTo>
                <a:cubicBezTo>
                  <a:pt x="4080" y="450"/>
                  <a:pt x="4073" y="457"/>
                  <a:pt x="4064" y="461"/>
                </a:cubicBezTo>
                <a:cubicBezTo>
                  <a:pt x="4073" y="466"/>
                  <a:pt x="4080" y="473"/>
                  <a:pt x="4084" y="481"/>
                </a:cubicBezTo>
                <a:close/>
                <a:moveTo>
                  <a:pt x="4232" y="719"/>
                </a:moveTo>
                <a:cubicBezTo>
                  <a:pt x="4234" y="702"/>
                  <a:pt x="4246" y="690"/>
                  <a:pt x="4262" y="686"/>
                </a:cubicBezTo>
                <a:cubicBezTo>
                  <a:pt x="4247" y="684"/>
                  <a:pt x="4236" y="673"/>
                  <a:pt x="4232" y="658"/>
                </a:cubicBezTo>
                <a:cubicBezTo>
                  <a:pt x="4228" y="673"/>
                  <a:pt x="4217" y="684"/>
                  <a:pt x="4202" y="686"/>
                </a:cubicBezTo>
                <a:cubicBezTo>
                  <a:pt x="4218" y="690"/>
                  <a:pt x="4230" y="702"/>
                  <a:pt x="4232" y="719"/>
                </a:cubicBezTo>
                <a:close/>
                <a:moveTo>
                  <a:pt x="4158" y="24"/>
                </a:moveTo>
                <a:cubicBezTo>
                  <a:pt x="4161" y="19"/>
                  <a:pt x="4165" y="15"/>
                  <a:pt x="4170" y="12"/>
                </a:cubicBezTo>
                <a:cubicBezTo>
                  <a:pt x="4165" y="9"/>
                  <a:pt x="4161" y="5"/>
                  <a:pt x="4158" y="0"/>
                </a:cubicBezTo>
                <a:cubicBezTo>
                  <a:pt x="4155" y="5"/>
                  <a:pt x="4151" y="9"/>
                  <a:pt x="4146" y="12"/>
                </a:cubicBezTo>
                <a:cubicBezTo>
                  <a:pt x="4151" y="15"/>
                  <a:pt x="4155" y="19"/>
                  <a:pt x="4158" y="24"/>
                </a:cubicBezTo>
                <a:close/>
                <a:moveTo>
                  <a:pt x="4232" y="798"/>
                </a:moveTo>
                <a:cubicBezTo>
                  <a:pt x="4232" y="778"/>
                  <a:pt x="4247" y="763"/>
                  <a:pt x="4266" y="761"/>
                </a:cubicBezTo>
                <a:cubicBezTo>
                  <a:pt x="4248" y="760"/>
                  <a:pt x="4234" y="746"/>
                  <a:pt x="4232" y="728"/>
                </a:cubicBezTo>
                <a:cubicBezTo>
                  <a:pt x="4230" y="746"/>
                  <a:pt x="4216" y="760"/>
                  <a:pt x="4198" y="761"/>
                </a:cubicBezTo>
                <a:cubicBezTo>
                  <a:pt x="4217" y="763"/>
                  <a:pt x="4231" y="778"/>
                  <a:pt x="4232" y="798"/>
                </a:cubicBezTo>
                <a:close/>
                <a:moveTo>
                  <a:pt x="4158" y="100"/>
                </a:moveTo>
                <a:cubicBezTo>
                  <a:pt x="4161" y="95"/>
                  <a:pt x="4166" y="90"/>
                  <a:pt x="4171" y="87"/>
                </a:cubicBezTo>
                <a:cubicBezTo>
                  <a:pt x="4166" y="83"/>
                  <a:pt x="4161" y="79"/>
                  <a:pt x="4158" y="74"/>
                </a:cubicBezTo>
                <a:cubicBezTo>
                  <a:pt x="4155" y="79"/>
                  <a:pt x="4150" y="83"/>
                  <a:pt x="4145" y="87"/>
                </a:cubicBezTo>
                <a:cubicBezTo>
                  <a:pt x="4150" y="90"/>
                  <a:pt x="4155" y="95"/>
                  <a:pt x="4158" y="100"/>
                </a:cubicBezTo>
                <a:close/>
                <a:moveTo>
                  <a:pt x="4158" y="329"/>
                </a:moveTo>
                <a:cubicBezTo>
                  <a:pt x="4162" y="321"/>
                  <a:pt x="4168" y="315"/>
                  <a:pt x="4175" y="311"/>
                </a:cubicBezTo>
                <a:cubicBezTo>
                  <a:pt x="4168" y="308"/>
                  <a:pt x="4162" y="302"/>
                  <a:pt x="4158" y="295"/>
                </a:cubicBezTo>
                <a:cubicBezTo>
                  <a:pt x="4154" y="302"/>
                  <a:pt x="4148" y="308"/>
                  <a:pt x="4141" y="311"/>
                </a:cubicBezTo>
                <a:cubicBezTo>
                  <a:pt x="4148" y="315"/>
                  <a:pt x="4154" y="321"/>
                  <a:pt x="4158" y="329"/>
                </a:cubicBezTo>
                <a:close/>
                <a:moveTo>
                  <a:pt x="4084" y="253"/>
                </a:moveTo>
                <a:cubicBezTo>
                  <a:pt x="4088" y="246"/>
                  <a:pt x="4093" y="241"/>
                  <a:pt x="4100" y="237"/>
                </a:cubicBezTo>
                <a:cubicBezTo>
                  <a:pt x="4093" y="233"/>
                  <a:pt x="4088" y="228"/>
                  <a:pt x="4084" y="221"/>
                </a:cubicBezTo>
                <a:cubicBezTo>
                  <a:pt x="4080" y="228"/>
                  <a:pt x="4075" y="233"/>
                  <a:pt x="4069" y="237"/>
                </a:cubicBezTo>
                <a:cubicBezTo>
                  <a:pt x="4075" y="241"/>
                  <a:pt x="4080" y="246"/>
                  <a:pt x="4084" y="253"/>
                </a:cubicBezTo>
                <a:close/>
                <a:moveTo>
                  <a:pt x="4084" y="329"/>
                </a:moveTo>
                <a:cubicBezTo>
                  <a:pt x="4088" y="321"/>
                  <a:pt x="4094" y="315"/>
                  <a:pt x="4101" y="311"/>
                </a:cubicBezTo>
                <a:cubicBezTo>
                  <a:pt x="4094" y="308"/>
                  <a:pt x="4088" y="302"/>
                  <a:pt x="4084" y="295"/>
                </a:cubicBezTo>
                <a:cubicBezTo>
                  <a:pt x="4080" y="302"/>
                  <a:pt x="4074" y="308"/>
                  <a:pt x="4067" y="311"/>
                </a:cubicBezTo>
                <a:cubicBezTo>
                  <a:pt x="4074" y="315"/>
                  <a:pt x="4080" y="321"/>
                  <a:pt x="4084" y="329"/>
                </a:cubicBezTo>
                <a:close/>
                <a:moveTo>
                  <a:pt x="4084" y="405"/>
                </a:moveTo>
                <a:cubicBezTo>
                  <a:pt x="4088" y="397"/>
                  <a:pt x="4094" y="391"/>
                  <a:pt x="4102" y="387"/>
                </a:cubicBezTo>
                <a:cubicBezTo>
                  <a:pt x="4094" y="383"/>
                  <a:pt x="4088" y="376"/>
                  <a:pt x="4084" y="369"/>
                </a:cubicBezTo>
                <a:cubicBezTo>
                  <a:pt x="4080" y="376"/>
                  <a:pt x="4074" y="383"/>
                  <a:pt x="4066" y="387"/>
                </a:cubicBezTo>
                <a:cubicBezTo>
                  <a:pt x="4074" y="391"/>
                  <a:pt x="4080" y="397"/>
                  <a:pt x="4084" y="405"/>
                </a:cubicBezTo>
                <a:close/>
                <a:moveTo>
                  <a:pt x="4084" y="176"/>
                </a:moveTo>
                <a:cubicBezTo>
                  <a:pt x="4088" y="170"/>
                  <a:pt x="4092" y="165"/>
                  <a:pt x="4098" y="162"/>
                </a:cubicBezTo>
                <a:cubicBezTo>
                  <a:pt x="4092" y="158"/>
                  <a:pt x="4088" y="153"/>
                  <a:pt x="4084" y="147"/>
                </a:cubicBezTo>
                <a:cubicBezTo>
                  <a:pt x="4080" y="153"/>
                  <a:pt x="4076" y="158"/>
                  <a:pt x="4070" y="162"/>
                </a:cubicBezTo>
                <a:cubicBezTo>
                  <a:pt x="4076" y="165"/>
                  <a:pt x="4080" y="170"/>
                  <a:pt x="4084" y="176"/>
                </a:cubicBezTo>
                <a:close/>
                <a:moveTo>
                  <a:pt x="4158" y="719"/>
                </a:moveTo>
                <a:cubicBezTo>
                  <a:pt x="4160" y="702"/>
                  <a:pt x="4172" y="690"/>
                  <a:pt x="4188" y="686"/>
                </a:cubicBezTo>
                <a:cubicBezTo>
                  <a:pt x="4173" y="684"/>
                  <a:pt x="4162" y="673"/>
                  <a:pt x="4158" y="658"/>
                </a:cubicBezTo>
                <a:cubicBezTo>
                  <a:pt x="4154" y="673"/>
                  <a:pt x="4143" y="684"/>
                  <a:pt x="4128" y="686"/>
                </a:cubicBezTo>
                <a:cubicBezTo>
                  <a:pt x="4144" y="690"/>
                  <a:pt x="4156" y="702"/>
                  <a:pt x="4158" y="719"/>
                </a:cubicBezTo>
                <a:close/>
                <a:moveTo>
                  <a:pt x="4158" y="638"/>
                </a:moveTo>
                <a:cubicBezTo>
                  <a:pt x="4161" y="626"/>
                  <a:pt x="4171" y="615"/>
                  <a:pt x="4183" y="611"/>
                </a:cubicBezTo>
                <a:cubicBezTo>
                  <a:pt x="4171" y="608"/>
                  <a:pt x="4162" y="599"/>
                  <a:pt x="4158" y="588"/>
                </a:cubicBezTo>
                <a:cubicBezTo>
                  <a:pt x="4154" y="599"/>
                  <a:pt x="4144" y="608"/>
                  <a:pt x="4133" y="611"/>
                </a:cubicBezTo>
                <a:cubicBezTo>
                  <a:pt x="4145" y="615"/>
                  <a:pt x="4155" y="626"/>
                  <a:pt x="4158" y="638"/>
                </a:cubicBezTo>
                <a:close/>
                <a:moveTo>
                  <a:pt x="4158" y="798"/>
                </a:moveTo>
                <a:cubicBezTo>
                  <a:pt x="4158" y="778"/>
                  <a:pt x="4173" y="763"/>
                  <a:pt x="4192" y="761"/>
                </a:cubicBezTo>
                <a:cubicBezTo>
                  <a:pt x="4174" y="760"/>
                  <a:pt x="4160" y="746"/>
                  <a:pt x="4158" y="728"/>
                </a:cubicBezTo>
                <a:cubicBezTo>
                  <a:pt x="4156" y="746"/>
                  <a:pt x="4142" y="760"/>
                  <a:pt x="4124" y="761"/>
                </a:cubicBezTo>
                <a:cubicBezTo>
                  <a:pt x="4143" y="763"/>
                  <a:pt x="4158" y="778"/>
                  <a:pt x="4158" y="798"/>
                </a:cubicBezTo>
                <a:close/>
                <a:moveTo>
                  <a:pt x="4084" y="24"/>
                </a:moveTo>
                <a:cubicBezTo>
                  <a:pt x="4087" y="19"/>
                  <a:pt x="4091" y="15"/>
                  <a:pt x="4096" y="12"/>
                </a:cubicBezTo>
                <a:cubicBezTo>
                  <a:pt x="4091" y="9"/>
                  <a:pt x="4087" y="5"/>
                  <a:pt x="4084" y="0"/>
                </a:cubicBezTo>
                <a:cubicBezTo>
                  <a:pt x="4081" y="5"/>
                  <a:pt x="4077" y="9"/>
                  <a:pt x="4073" y="12"/>
                </a:cubicBezTo>
                <a:cubicBezTo>
                  <a:pt x="4077" y="15"/>
                  <a:pt x="4081" y="19"/>
                  <a:pt x="4084" y="24"/>
                </a:cubicBezTo>
                <a:close/>
                <a:moveTo>
                  <a:pt x="4084" y="100"/>
                </a:moveTo>
                <a:cubicBezTo>
                  <a:pt x="4087" y="95"/>
                  <a:pt x="4092" y="90"/>
                  <a:pt x="4097" y="87"/>
                </a:cubicBezTo>
                <a:cubicBezTo>
                  <a:pt x="4092" y="83"/>
                  <a:pt x="4088" y="79"/>
                  <a:pt x="4084" y="74"/>
                </a:cubicBezTo>
                <a:cubicBezTo>
                  <a:pt x="4081" y="79"/>
                  <a:pt x="4076" y="83"/>
                  <a:pt x="4071" y="87"/>
                </a:cubicBezTo>
                <a:cubicBezTo>
                  <a:pt x="4076" y="90"/>
                  <a:pt x="4081" y="95"/>
                  <a:pt x="4084" y="100"/>
                </a:cubicBezTo>
                <a:close/>
                <a:moveTo>
                  <a:pt x="2311" y="719"/>
                </a:moveTo>
                <a:cubicBezTo>
                  <a:pt x="2313" y="702"/>
                  <a:pt x="2325" y="690"/>
                  <a:pt x="2340" y="686"/>
                </a:cubicBezTo>
                <a:cubicBezTo>
                  <a:pt x="2326" y="684"/>
                  <a:pt x="2315" y="673"/>
                  <a:pt x="2311" y="658"/>
                </a:cubicBezTo>
                <a:cubicBezTo>
                  <a:pt x="2307" y="673"/>
                  <a:pt x="2296" y="684"/>
                  <a:pt x="2281" y="686"/>
                </a:cubicBezTo>
                <a:cubicBezTo>
                  <a:pt x="2297" y="690"/>
                  <a:pt x="2309" y="702"/>
                  <a:pt x="2311" y="719"/>
                </a:cubicBezTo>
                <a:close/>
                <a:moveTo>
                  <a:pt x="2606" y="405"/>
                </a:moveTo>
                <a:cubicBezTo>
                  <a:pt x="2610" y="397"/>
                  <a:pt x="2617" y="391"/>
                  <a:pt x="2625" y="387"/>
                </a:cubicBezTo>
                <a:cubicBezTo>
                  <a:pt x="2617" y="383"/>
                  <a:pt x="2611" y="376"/>
                  <a:pt x="2606" y="369"/>
                </a:cubicBezTo>
                <a:cubicBezTo>
                  <a:pt x="2602" y="376"/>
                  <a:pt x="2596" y="383"/>
                  <a:pt x="2588" y="387"/>
                </a:cubicBezTo>
                <a:cubicBezTo>
                  <a:pt x="2596" y="391"/>
                  <a:pt x="2602" y="397"/>
                  <a:pt x="2606" y="405"/>
                </a:cubicBezTo>
                <a:close/>
                <a:moveTo>
                  <a:pt x="2606" y="329"/>
                </a:moveTo>
                <a:cubicBezTo>
                  <a:pt x="2610" y="321"/>
                  <a:pt x="2616" y="315"/>
                  <a:pt x="2623" y="311"/>
                </a:cubicBezTo>
                <a:cubicBezTo>
                  <a:pt x="2616" y="308"/>
                  <a:pt x="2610" y="302"/>
                  <a:pt x="2606" y="295"/>
                </a:cubicBezTo>
                <a:cubicBezTo>
                  <a:pt x="2602" y="302"/>
                  <a:pt x="2597" y="308"/>
                  <a:pt x="2590" y="311"/>
                </a:cubicBezTo>
                <a:cubicBezTo>
                  <a:pt x="2597" y="315"/>
                  <a:pt x="2603" y="321"/>
                  <a:pt x="2606" y="329"/>
                </a:cubicBezTo>
                <a:close/>
                <a:moveTo>
                  <a:pt x="2606" y="253"/>
                </a:moveTo>
                <a:cubicBezTo>
                  <a:pt x="2610" y="246"/>
                  <a:pt x="2615" y="241"/>
                  <a:pt x="2622" y="237"/>
                </a:cubicBezTo>
                <a:cubicBezTo>
                  <a:pt x="2615" y="233"/>
                  <a:pt x="2610" y="228"/>
                  <a:pt x="2606" y="221"/>
                </a:cubicBezTo>
                <a:cubicBezTo>
                  <a:pt x="2603" y="228"/>
                  <a:pt x="2597" y="233"/>
                  <a:pt x="2591" y="237"/>
                </a:cubicBezTo>
                <a:cubicBezTo>
                  <a:pt x="2597" y="241"/>
                  <a:pt x="2603" y="246"/>
                  <a:pt x="2606" y="253"/>
                </a:cubicBezTo>
                <a:close/>
                <a:moveTo>
                  <a:pt x="2606" y="481"/>
                </a:moveTo>
                <a:cubicBezTo>
                  <a:pt x="2610" y="473"/>
                  <a:pt x="2617" y="466"/>
                  <a:pt x="2626" y="461"/>
                </a:cubicBezTo>
                <a:cubicBezTo>
                  <a:pt x="2617" y="457"/>
                  <a:pt x="2611" y="450"/>
                  <a:pt x="2606" y="442"/>
                </a:cubicBezTo>
                <a:cubicBezTo>
                  <a:pt x="2602" y="450"/>
                  <a:pt x="2595" y="457"/>
                  <a:pt x="2587" y="461"/>
                </a:cubicBezTo>
                <a:cubicBezTo>
                  <a:pt x="2595" y="466"/>
                  <a:pt x="2602" y="473"/>
                  <a:pt x="2606" y="481"/>
                </a:cubicBezTo>
                <a:close/>
                <a:moveTo>
                  <a:pt x="2606" y="559"/>
                </a:moveTo>
                <a:cubicBezTo>
                  <a:pt x="2610" y="549"/>
                  <a:pt x="2618" y="541"/>
                  <a:pt x="2628" y="537"/>
                </a:cubicBezTo>
                <a:cubicBezTo>
                  <a:pt x="2618" y="533"/>
                  <a:pt x="2611" y="525"/>
                  <a:pt x="2606" y="516"/>
                </a:cubicBezTo>
                <a:cubicBezTo>
                  <a:pt x="2602" y="525"/>
                  <a:pt x="2595" y="533"/>
                  <a:pt x="2585" y="537"/>
                </a:cubicBezTo>
                <a:cubicBezTo>
                  <a:pt x="2595" y="541"/>
                  <a:pt x="2603" y="549"/>
                  <a:pt x="2606" y="559"/>
                </a:cubicBezTo>
                <a:close/>
                <a:moveTo>
                  <a:pt x="2606" y="638"/>
                </a:moveTo>
                <a:cubicBezTo>
                  <a:pt x="2610" y="626"/>
                  <a:pt x="2619" y="615"/>
                  <a:pt x="2631" y="611"/>
                </a:cubicBezTo>
                <a:cubicBezTo>
                  <a:pt x="2620" y="608"/>
                  <a:pt x="2611" y="599"/>
                  <a:pt x="2606" y="588"/>
                </a:cubicBezTo>
                <a:cubicBezTo>
                  <a:pt x="2602" y="599"/>
                  <a:pt x="2593" y="608"/>
                  <a:pt x="2581" y="611"/>
                </a:cubicBezTo>
                <a:cubicBezTo>
                  <a:pt x="2594" y="615"/>
                  <a:pt x="2603" y="626"/>
                  <a:pt x="2606" y="638"/>
                </a:cubicBezTo>
                <a:close/>
                <a:moveTo>
                  <a:pt x="2606" y="100"/>
                </a:moveTo>
                <a:cubicBezTo>
                  <a:pt x="2610" y="95"/>
                  <a:pt x="2614" y="90"/>
                  <a:pt x="2619" y="87"/>
                </a:cubicBezTo>
                <a:cubicBezTo>
                  <a:pt x="2614" y="83"/>
                  <a:pt x="2610" y="79"/>
                  <a:pt x="2606" y="74"/>
                </a:cubicBezTo>
                <a:cubicBezTo>
                  <a:pt x="2603" y="79"/>
                  <a:pt x="2599" y="83"/>
                  <a:pt x="2593" y="87"/>
                </a:cubicBezTo>
                <a:cubicBezTo>
                  <a:pt x="2599" y="90"/>
                  <a:pt x="2603" y="95"/>
                  <a:pt x="2606" y="100"/>
                </a:cubicBezTo>
                <a:close/>
                <a:moveTo>
                  <a:pt x="2606" y="176"/>
                </a:moveTo>
                <a:cubicBezTo>
                  <a:pt x="2610" y="170"/>
                  <a:pt x="2615" y="165"/>
                  <a:pt x="2621" y="162"/>
                </a:cubicBezTo>
                <a:cubicBezTo>
                  <a:pt x="2615" y="158"/>
                  <a:pt x="2610" y="153"/>
                  <a:pt x="2606" y="147"/>
                </a:cubicBezTo>
                <a:cubicBezTo>
                  <a:pt x="2603" y="153"/>
                  <a:pt x="2598" y="158"/>
                  <a:pt x="2592" y="162"/>
                </a:cubicBezTo>
                <a:cubicBezTo>
                  <a:pt x="2598" y="165"/>
                  <a:pt x="2603" y="170"/>
                  <a:pt x="2606" y="176"/>
                </a:cubicBezTo>
                <a:close/>
                <a:moveTo>
                  <a:pt x="2680" y="798"/>
                </a:moveTo>
                <a:cubicBezTo>
                  <a:pt x="2681" y="778"/>
                  <a:pt x="2696" y="763"/>
                  <a:pt x="2714" y="761"/>
                </a:cubicBezTo>
                <a:cubicBezTo>
                  <a:pt x="2697" y="760"/>
                  <a:pt x="2683" y="746"/>
                  <a:pt x="2680" y="728"/>
                </a:cubicBezTo>
                <a:cubicBezTo>
                  <a:pt x="2678" y="746"/>
                  <a:pt x="2664" y="760"/>
                  <a:pt x="2646" y="761"/>
                </a:cubicBezTo>
                <a:cubicBezTo>
                  <a:pt x="2665" y="763"/>
                  <a:pt x="2680" y="778"/>
                  <a:pt x="2680" y="798"/>
                </a:cubicBezTo>
                <a:close/>
                <a:moveTo>
                  <a:pt x="2680" y="719"/>
                </a:moveTo>
                <a:cubicBezTo>
                  <a:pt x="2682" y="702"/>
                  <a:pt x="2694" y="690"/>
                  <a:pt x="2710" y="686"/>
                </a:cubicBezTo>
                <a:cubicBezTo>
                  <a:pt x="2695" y="684"/>
                  <a:pt x="2684" y="673"/>
                  <a:pt x="2680" y="658"/>
                </a:cubicBezTo>
                <a:cubicBezTo>
                  <a:pt x="2677" y="673"/>
                  <a:pt x="2665" y="684"/>
                  <a:pt x="2651" y="686"/>
                </a:cubicBezTo>
                <a:cubicBezTo>
                  <a:pt x="2666" y="690"/>
                  <a:pt x="2678" y="702"/>
                  <a:pt x="2680" y="719"/>
                </a:cubicBezTo>
                <a:close/>
                <a:moveTo>
                  <a:pt x="2606" y="24"/>
                </a:moveTo>
                <a:cubicBezTo>
                  <a:pt x="2610" y="19"/>
                  <a:pt x="2613" y="15"/>
                  <a:pt x="2618" y="12"/>
                </a:cubicBezTo>
                <a:cubicBezTo>
                  <a:pt x="2613" y="9"/>
                  <a:pt x="2610" y="5"/>
                  <a:pt x="2606" y="0"/>
                </a:cubicBezTo>
                <a:cubicBezTo>
                  <a:pt x="2603" y="5"/>
                  <a:pt x="2599" y="9"/>
                  <a:pt x="2595" y="12"/>
                </a:cubicBezTo>
                <a:cubicBezTo>
                  <a:pt x="2599" y="15"/>
                  <a:pt x="2603" y="19"/>
                  <a:pt x="2606" y="24"/>
                </a:cubicBezTo>
                <a:close/>
                <a:moveTo>
                  <a:pt x="2533" y="253"/>
                </a:moveTo>
                <a:cubicBezTo>
                  <a:pt x="2536" y="246"/>
                  <a:pt x="2542" y="241"/>
                  <a:pt x="2548" y="237"/>
                </a:cubicBezTo>
                <a:cubicBezTo>
                  <a:pt x="2542" y="233"/>
                  <a:pt x="2536" y="228"/>
                  <a:pt x="2533" y="221"/>
                </a:cubicBezTo>
                <a:cubicBezTo>
                  <a:pt x="2529" y="228"/>
                  <a:pt x="2523" y="233"/>
                  <a:pt x="2517" y="237"/>
                </a:cubicBezTo>
                <a:cubicBezTo>
                  <a:pt x="2524" y="241"/>
                  <a:pt x="2529" y="246"/>
                  <a:pt x="2533" y="253"/>
                </a:cubicBezTo>
                <a:close/>
                <a:moveTo>
                  <a:pt x="2533" y="405"/>
                </a:moveTo>
                <a:cubicBezTo>
                  <a:pt x="2536" y="397"/>
                  <a:pt x="2543" y="391"/>
                  <a:pt x="2551" y="387"/>
                </a:cubicBezTo>
                <a:cubicBezTo>
                  <a:pt x="2543" y="383"/>
                  <a:pt x="2537" y="376"/>
                  <a:pt x="2533" y="369"/>
                </a:cubicBezTo>
                <a:cubicBezTo>
                  <a:pt x="2528" y="376"/>
                  <a:pt x="2522" y="383"/>
                  <a:pt x="2514" y="387"/>
                </a:cubicBezTo>
                <a:cubicBezTo>
                  <a:pt x="2522" y="391"/>
                  <a:pt x="2529" y="397"/>
                  <a:pt x="2533" y="405"/>
                </a:cubicBezTo>
                <a:close/>
                <a:moveTo>
                  <a:pt x="2606" y="719"/>
                </a:moveTo>
                <a:cubicBezTo>
                  <a:pt x="2608" y="702"/>
                  <a:pt x="2620" y="690"/>
                  <a:pt x="2636" y="686"/>
                </a:cubicBezTo>
                <a:cubicBezTo>
                  <a:pt x="2621" y="684"/>
                  <a:pt x="2610" y="673"/>
                  <a:pt x="2606" y="658"/>
                </a:cubicBezTo>
                <a:cubicBezTo>
                  <a:pt x="2603" y="673"/>
                  <a:pt x="2591" y="684"/>
                  <a:pt x="2577" y="686"/>
                </a:cubicBezTo>
                <a:cubicBezTo>
                  <a:pt x="2592" y="690"/>
                  <a:pt x="2604" y="702"/>
                  <a:pt x="2606" y="719"/>
                </a:cubicBezTo>
                <a:close/>
                <a:moveTo>
                  <a:pt x="2533" y="481"/>
                </a:moveTo>
                <a:cubicBezTo>
                  <a:pt x="2536" y="473"/>
                  <a:pt x="2543" y="466"/>
                  <a:pt x="2552" y="461"/>
                </a:cubicBezTo>
                <a:cubicBezTo>
                  <a:pt x="2543" y="457"/>
                  <a:pt x="2537" y="450"/>
                  <a:pt x="2533" y="442"/>
                </a:cubicBezTo>
                <a:cubicBezTo>
                  <a:pt x="2528" y="450"/>
                  <a:pt x="2521" y="457"/>
                  <a:pt x="2513" y="461"/>
                </a:cubicBezTo>
                <a:cubicBezTo>
                  <a:pt x="2522" y="466"/>
                  <a:pt x="2528" y="473"/>
                  <a:pt x="2533" y="481"/>
                </a:cubicBezTo>
                <a:close/>
                <a:moveTo>
                  <a:pt x="2533" y="329"/>
                </a:moveTo>
                <a:cubicBezTo>
                  <a:pt x="2536" y="321"/>
                  <a:pt x="2542" y="315"/>
                  <a:pt x="2549" y="311"/>
                </a:cubicBezTo>
                <a:cubicBezTo>
                  <a:pt x="2542" y="308"/>
                  <a:pt x="2536" y="302"/>
                  <a:pt x="2533" y="295"/>
                </a:cubicBezTo>
                <a:cubicBezTo>
                  <a:pt x="2528" y="302"/>
                  <a:pt x="2523" y="308"/>
                  <a:pt x="2516" y="311"/>
                </a:cubicBezTo>
                <a:cubicBezTo>
                  <a:pt x="2523" y="315"/>
                  <a:pt x="2529" y="321"/>
                  <a:pt x="2533" y="329"/>
                </a:cubicBezTo>
                <a:close/>
                <a:moveTo>
                  <a:pt x="2606" y="798"/>
                </a:moveTo>
                <a:cubicBezTo>
                  <a:pt x="2607" y="778"/>
                  <a:pt x="2622" y="763"/>
                  <a:pt x="2641" y="761"/>
                </a:cubicBezTo>
                <a:cubicBezTo>
                  <a:pt x="2623" y="760"/>
                  <a:pt x="2609" y="746"/>
                  <a:pt x="2606" y="728"/>
                </a:cubicBezTo>
                <a:cubicBezTo>
                  <a:pt x="2604" y="746"/>
                  <a:pt x="2590" y="760"/>
                  <a:pt x="2572" y="761"/>
                </a:cubicBezTo>
                <a:cubicBezTo>
                  <a:pt x="2591" y="763"/>
                  <a:pt x="2606" y="778"/>
                  <a:pt x="2606" y="798"/>
                </a:cubicBezTo>
                <a:close/>
                <a:moveTo>
                  <a:pt x="2533" y="100"/>
                </a:moveTo>
                <a:cubicBezTo>
                  <a:pt x="2536" y="95"/>
                  <a:pt x="2540" y="90"/>
                  <a:pt x="2545" y="87"/>
                </a:cubicBezTo>
                <a:cubicBezTo>
                  <a:pt x="2540" y="83"/>
                  <a:pt x="2536" y="79"/>
                  <a:pt x="2533" y="74"/>
                </a:cubicBezTo>
                <a:cubicBezTo>
                  <a:pt x="2529" y="79"/>
                  <a:pt x="2525" y="83"/>
                  <a:pt x="2520" y="87"/>
                </a:cubicBezTo>
                <a:cubicBezTo>
                  <a:pt x="2525" y="90"/>
                  <a:pt x="2529" y="95"/>
                  <a:pt x="2533" y="100"/>
                </a:cubicBezTo>
                <a:close/>
                <a:moveTo>
                  <a:pt x="2533" y="24"/>
                </a:moveTo>
                <a:cubicBezTo>
                  <a:pt x="2536" y="19"/>
                  <a:pt x="2539" y="15"/>
                  <a:pt x="2544" y="12"/>
                </a:cubicBezTo>
                <a:cubicBezTo>
                  <a:pt x="2539" y="9"/>
                  <a:pt x="2536" y="5"/>
                  <a:pt x="2533" y="0"/>
                </a:cubicBezTo>
                <a:cubicBezTo>
                  <a:pt x="2529" y="5"/>
                  <a:pt x="2526" y="9"/>
                  <a:pt x="2521" y="12"/>
                </a:cubicBezTo>
                <a:cubicBezTo>
                  <a:pt x="2526" y="15"/>
                  <a:pt x="2529" y="19"/>
                  <a:pt x="2533" y="24"/>
                </a:cubicBezTo>
                <a:close/>
                <a:moveTo>
                  <a:pt x="2533" y="176"/>
                </a:moveTo>
                <a:cubicBezTo>
                  <a:pt x="2536" y="170"/>
                  <a:pt x="2541" y="165"/>
                  <a:pt x="2547" y="162"/>
                </a:cubicBezTo>
                <a:cubicBezTo>
                  <a:pt x="2541" y="158"/>
                  <a:pt x="2536" y="153"/>
                  <a:pt x="2533" y="147"/>
                </a:cubicBezTo>
                <a:cubicBezTo>
                  <a:pt x="2529" y="153"/>
                  <a:pt x="2524" y="158"/>
                  <a:pt x="2518" y="162"/>
                </a:cubicBezTo>
                <a:cubicBezTo>
                  <a:pt x="2524" y="165"/>
                  <a:pt x="2529" y="170"/>
                  <a:pt x="2533" y="176"/>
                </a:cubicBezTo>
                <a:close/>
                <a:moveTo>
                  <a:pt x="2680" y="405"/>
                </a:moveTo>
                <a:cubicBezTo>
                  <a:pt x="2684" y="397"/>
                  <a:pt x="2691" y="391"/>
                  <a:pt x="2698" y="387"/>
                </a:cubicBezTo>
                <a:cubicBezTo>
                  <a:pt x="2691" y="383"/>
                  <a:pt x="2684" y="376"/>
                  <a:pt x="2680" y="369"/>
                </a:cubicBezTo>
                <a:cubicBezTo>
                  <a:pt x="2676" y="376"/>
                  <a:pt x="2670" y="383"/>
                  <a:pt x="2662" y="387"/>
                </a:cubicBezTo>
                <a:cubicBezTo>
                  <a:pt x="2670" y="391"/>
                  <a:pt x="2676" y="397"/>
                  <a:pt x="2680" y="405"/>
                </a:cubicBezTo>
                <a:close/>
                <a:moveTo>
                  <a:pt x="2754" y="329"/>
                </a:moveTo>
                <a:cubicBezTo>
                  <a:pt x="2758" y="321"/>
                  <a:pt x="2764" y="315"/>
                  <a:pt x="2771" y="311"/>
                </a:cubicBezTo>
                <a:cubicBezTo>
                  <a:pt x="2764" y="308"/>
                  <a:pt x="2758" y="302"/>
                  <a:pt x="2754" y="295"/>
                </a:cubicBezTo>
                <a:cubicBezTo>
                  <a:pt x="2750" y="302"/>
                  <a:pt x="2745" y="308"/>
                  <a:pt x="2737" y="311"/>
                </a:cubicBezTo>
                <a:cubicBezTo>
                  <a:pt x="2745" y="315"/>
                  <a:pt x="2750" y="321"/>
                  <a:pt x="2754" y="329"/>
                </a:cubicBezTo>
                <a:close/>
                <a:moveTo>
                  <a:pt x="2754" y="405"/>
                </a:moveTo>
                <a:cubicBezTo>
                  <a:pt x="2758" y="397"/>
                  <a:pt x="2764" y="391"/>
                  <a:pt x="2772" y="387"/>
                </a:cubicBezTo>
                <a:cubicBezTo>
                  <a:pt x="2764" y="383"/>
                  <a:pt x="2758" y="376"/>
                  <a:pt x="2754" y="369"/>
                </a:cubicBezTo>
                <a:cubicBezTo>
                  <a:pt x="2750" y="376"/>
                  <a:pt x="2744" y="383"/>
                  <a:pt x="2736" y="387"/>
                </a:cubicBezTo>
                <a:cubicBezTo>
                  <a:pt x="2744" y="391"/>
                  <a:pt x="2750" y="397"/>
                  <a:pt x="2754" y="405"/>
                </a:cubicBezTo>
                <a:close/>
                <a:moveTo>
                  <a:pt x="2754" y="638"/>
                </a:moveTo>
                <a:cubicBezTo>
                  <a:pt x="2758" y="626"/>
                  <a:pt x="2767" y="615"/>
                  <a:pt x="2779" y="611"/>
                </a:cubicBezTo>
                <a:cubicBezTo>
                  <a:pt x="2768" y="608"/>
                  <a:pt x="2758" y="599"/>
                  <a:pt x="2754" y="588"/>
                </a:cubicBezTo>
                <a:cubicBezTo>
                  <a:pt x="2750" y="599"/>
                  <a:pt x="2741" y="608"/>
                  <a:pt x="2729" y="611"/>
                </a:cubicBezTo>
                <a:cubicBezTo>
                  <a:pt x="2742" y="615"/>
                  <a:pt x="2751" y="626"/>
                  <a:pt x="2754" y="638"/>
                </a:cubicBezTo>
                <a:close/>
                <a:moveTo>
                  <a:pt x="2754" y="253"/>
                </a:moveTo>
                <a:cubicBezTo>
                  <a:pt x="2758" y="246"/>
                  <a:pt x="2763" y="241"/>
                  <a:pt x="2770" y="237"/>
                </a:cubicBezTo>
                <a:cubicBezTo>
                  <a:pt x="2763" y="233"/>
                  <a:pt x="2758" y="228"/>
                  <a:pt x="2754" y="221"/>
                </a:cubicBezTo>
                <a:cubicBezTo>
                  <a:pt x="2750" y="228"/>
                  <a:pt x="2745" y="233"/>
                  <a:pt x="2739" y="237"/>
                </a:cubicBezTo>
                <a:cubicBezTo>
                  <a:pt x="2745" y="241"/>
                  <a:pt x="2750" y="246"/>
                  <a:pt x="2754" y="253"/>
                </a:cubicBezTo>
                <a:close/>
                <a:moveTo>
                  <a:pt x="2754" y="559"/>
                </a:moveTo>
                <a:cubicBezTo>
                  <a:pt x="2758" y="549"/>
                  <a:pt x="2765" y="541"/>
                  <a:pt x="2775" y="537"/>
                </a:cubicBezTo>
                <a:cubicBezTo>
                  <a:pt x="2766" y="533"/>
                  <a:pt x="2758" y="525"/>
                  <a:pt x="2754" y="516"/>
                </a:cubicBezTo>
                <a:cubicBezTo>
                  <a:pt x="2750" y="525"/>
                  <a:pt x="2742" y="533"/>
                  <a:pt x="2733" y="537"/>
                </a:cubicBezTo>
                <a:cubicBezTo>
                  <a:pt x="2743" y="541"/>
                  <a:pt x="2750" y="549"/>
                  <a:pt x="2754" y="559"/>
                </a:cubicBezTo>
                <a:close/>
                <a:moveTo>
                  <a:pt x="2754" y="481"/>
                </a:moveTo>
                <a:cubicBezTo>
                  <a:pt x="2758" y="473"/>
                  <a:pt x="2765" y="466"/>
                  <a:pt x="2774" y="461"/>
                </a:cubicBezTo>
                <a:cubicBezTo>
                  <a:pt x="2765" y="457"/>
                  <a:pt x="2758" y="450"/>
                  <a:pt x="2754" y="442"/>
                </a:cubicBezTo>
                <a:cubicBezTo>
                  <a:pt x="2750" y="450"/>
                  <a:pt x="2743" y="457"/>
                  <a:pt x="2735" y="461"/>
                </a:cubicBezTo>
                <a:cubicBezTo>
                  <a:pt x="2743" y="466"/>
                  <a:pt x="2750" y="473"/>
                  <a:pt x="2754" y="481"/>
                </a:cubicBezTo>
                <a:close/>
                <a:moveTo>
                  <a:pt x="2754" y="176"/>
                </a:moveTo>
                <a:cubicBezTo>
                  <a:pt x="2758" y="170"/>
                  <a:pt x="2763" y="165"/>
                  <a:pt x="2768" y="162"/>
                </a:cubicBezTo>
                <a:cubicBezTo>
                  <a:pt x="2763" y="158"/>
                  <a:pt x="2758" y="153"/>
                  <a:pt x="2754" y="147"/>
                </a:cubicBezTo>
                <a:cubicBezTo>
                  <a:pt x="2750" y="153"/>
                  <a:pt x="2746" y="158"/>
                  <a:pt x="2740" y="162"/>
                </a:cubicBezTo>
                <a:cubicBezTo>
                  <a:pt x="2746" y="165"/>
                  <a:pt x="2751" y="170"/>
                  <a:pt x="2754" y="176"/>
                </a:cubicBezTo>
                <a:close/>
                <a:moveTo>
                  <a:pt x="2754" y="100"/>
                </a:moveTo>
                <a:cubicBezTo>
                  <a:pt x="2758" y="95"/>
                  <a:pt x="2762" y="90"/>
                  <a:pt x="2767" y="87"/>
                </a:cubicBezTo>
                <a:cubicBezTo>
                  <a:pt x="2762" y="83"/>
                  <a:pt x="2758" y="79"/>
                  <a:pt x="2754" y="74"/>
                </a:cubicBezTo>
                <a:cubicBezTo>
                  <a:pt x="2751" y="79"/>
                  <a:pt x="2746" y="83"/>
                  <a:pt x="2741" y="87"/>
                </a:cubicBezTo>
                <a:cubicBezTo>
                  <a:pt x="2747" y="90"/>
                  <a:pt x="2751" y="95"/>
                  <a:pt x="2754" y="100"/>
                </a:cubicBezTo>
                <a:close/>
                <a:moveTo>
                  <a:pt x="2828" y="798"/>
                </a:moveTo>
                <a:cubicBezTo>
                  <a:pt x="2828" y="778"/>
                  <a:pt x="2843" y="763"/>
                  <a:pt x="2862" y="761"/>
                </a:cubicBezTo>
                <a:cubicBezTo>
                  <a:pt x="2844" y="760"/>
                  <a:pt x="2830" y="746"/>
                  <a:pt x="2828" y="728"/>
                </a:cubicBezTo>
                <a:cubicBezTo>
                  <a:pt x="2826" y="746"/>
                  <a:pt x="2812" y="760"/>
                  <a:pt x="2794" y="761"/>
                </a:cubicBezTo>
                <a:cubicBezTo>
                  <a:pt x="2813" y="763"/>
                  <a:pt x="2828" y="778"/>
                  <a:pt x="2828" y="798"/>
                </a:cubicBezTo>
                <a:close/>
                <a:moveTo>
                  <a:pt x="2754" y="24"/>
                </a:moveTo>
                <a:cubicBezTo>
                  <a:pt x="2757" y="19"/>
                  <a:pt x="2761" y="15"/>
                  <a:pt x="2766" y="12"/>
                </a:cubicBezTo>
                <a:cubicBezTo>
                  <a:pt x="2761" y="9"/>
                  <a:pt x="2757" y="5"/>
                  <a:pt x="2754" y="0"/>
                </a:cubicBezTo>
                <a:cubicBezTo>
                  <a:pt x="2751" y="5"/>
                  <a:pt x="2747" y="9"/>
                  <a:pt x="2743" y="12"/>
                </a:cubicBezTo>
                <a:cubicBezTo>
                  <a:pt x="2747" y="15"/>
                  <a:pt x="2751" y="19"/>
                  <a:pt x="2754" y="24"/>
                </a:cubicBezTo>
                <a:close/>
                <a:moveTo>
                  <a:pt x="2680" y="253"/>
                </a:moveTo>
                <a:cubicBezTo>
                  <a:pt x="2684" y="246"/>
                  <a:pt x="2689" y="241"/>
                  <a:pt x="2696" y="237"/>
                </a:cubicBezTo>
                <a:cubicBezTo>
                  <a:pt x="2689" y="233"/>
                  <a:pt x="2684" y="228"/>
                  <a:pt x="2680" y="221"/>
                </a:cubicBezTo>
                <a:cubicBezTo>
                  <a:pt x="2676" y="228"/>
                  <a:pt x="2671" y="233"/>
                  <a:pt x="2665" y="237"/>
                </a:cubicBezTo>
                <a:cubicBezTo>
                  <a:pt x="2671" y="241"/>
                  <a:pt x="2677" y="246"/>
                  <a:pt x="2680" y="253"/>
                </a:cubicBezTo>
                <a:close/>
                <a:moveTo>
                  <a:pt x="2533" y="559"/>
                </a:moveTo>
                <a:cubicBezTo>
                  <a:pt x="2536" y="549"/>
                  <a:pt x="2544" y="541"/>
                  <a:pt x="2554" y="537"/>
                </a:cubicBezTo>
                <a:cubicBezTo>
                  <a:pt x="2544" y="533"/>
                  <a:pt x="2537" y="525"/>
                  <a:pt x="2533" y="516"/>
                </a:cubicBezTo>
                <a:cubicBezTo>
                  <a:pt x="2528" y="525"/>
                  <a:pt x="2521" y="533"/>
                  <a:pt x="2511" y="537"/>
                </a:cubicBezTo>
                <a:cubicBezTo>
                  <a:pt x="2521" y="541"/>
                  <a:pt x="2529" y="549"/>
                  <a:pt x="2533" y="559"/>
                </a:cubicBezTo>
                <a:close/>
                <a:moveTo>
                  <a:pt x="2680" y="329"/>
                </a:moveTo>
                <a:cubicBezTo>
                  <a:pt x="2684" y="321"/>
                  <a:pt x="2690" y="315"/>
                  <a:pt x="2697" y="311"/>
                </a:cubicBezTo>
                <a:cubicBezTo>
                  <a:pt x="2690" y="308"/>
                  <a:pt x="2684" y="302"/>
                  <a:pt x="2680" y="295"/>
                </a:cubicBezTo>
                <a:cubicBezTo>
                  <a:pt x="2676" y="302"/>
                  <a:pt x="2671" y="308"/>
                  <a:pt x="2664" y="311"/>
                </a:cubicBezTo>
                <a:cubicBezTo>
                  <a:pt x="2671" y="315"/>
                  <a:pt x="2676" y="321"/>
                  <a:pt x="2680" y="329"/>
                </a:cubicBezTo>
                <a:close/>
                <a:moveTo>
                  <a:pt x="2680" y="481"/>
                </a:moveTo>
                <a:cubicBezTo>
                  <a:pt x="2684" y="473"/>
                  <a:pt x="2691" y="466"/>
                  <a:pt x="2700" y="461"/>
                </a:cubicBezTo>
                <a:cubicBezTo>
                  <a:pt x="2691" y="457"/>
                  <a:pt x="2684" y="450"/>
                  <a:pt x="2680" y="442"/>
                </a:cubicBezTo>
                <a:cubicBezTo>
                  <a:pt x="2676" y="450"/>
                  <a:pt x="2669" y="457"/>
                  <a:pt x="2661" y="461"/>
                </a:cubicBezTo>
                <a:cubicBezTo>
                  <a:pt x="2669" y="466"/>
                  <a:pt x="2676" y="473"/>
                  <a:pt x="2680" y="481"/>
                </a:cubicBezTo>
                <a:close/>
                <a:moveTo>
                  <a:pt x="2680" y="559"/>
                </a:moveTo>
                <a:cubicBezTo>
                  <a:pt x="2684" y="549"/>
                  <a:pt x="2692" y="541"/>
                  <a:pt x="2701" y="537"/>
                </a:cubicBezTo>
                <a:cubicBezTo>
                  <a:pt x="2692" y="533"/>
                  <a:pt x="2685" y="525"/>
                  <a:pt x="2680" y="516"/>
                </a:cubicBezTo>
                <a:cubicBezTo>
                  <a:pt x="2676" y="525"/>
                  <a:pt x="2669" y="533"/>
                  <a:pt x="2659" y="537"/>
                </a:cubicBezTo>
                <a:cubicBezTo>
                  <a:pt x="2669" y="541"/>
                  <a:pt x="2677" y="549"/>
                  <a:pt x="2680" y="559"/>
                </a:cubicBezTo>
                <a:close/>
                <a:moveTo>
                  <a:pt x="2754" y="798"/>
                </a:moveTo>
                <a:cubicBezTo>
                  <a:pt x="2755" y="778"/>
                  <a:pt x="2770" y="763"/>
                  <a:pt x="2788" y="761"/>
                </a:cubicBezTo>
                <a:cubicBezTo>
                  <a:pt x="2770" y="760"/>
                  <a:pt x="2756" y="746"/>
                  <a:pt x="2754" y="728"/>
                </a:cubicBezTo>
                <a:cubicBezTo>
                  <a:pt x="2752" y="746"/>
                  <a:pt x="2738" y="760"/>
                  <a:pt x="2720" y="761"/>
                </a:cubicBezTo>
                <a:cubicBezTo>
                  <a:pt x="2739" y="763"/>
                  <a:pt x="2754" y="778"/>
                  <a:pt x="2754" y="798"/>
                </a:cubicBezTo>
                <a:close/>
                <a:moveTo>
                  <a:pt x="2680" y="100"/>
                </a:moveTo>
                <a:cubicBezTo>
                  <a:pt x="2684" y="95"/>
                  <a:pt x="2688" y="90"/>
                  <a:pt x="2693" y="87"/>
                </a:cubicBezTo>
                <a:cubicBezTo>
                  <a:pt x="2688" y="83"/>
                  <a:pt x="2684" y="79"/>
                  <a:pt x="2680" y="74"/>
                </a:cubicBezTo>
                <a:cubicBezTo>
                  <a:pt x="2677" y="79"/>
                  <a:pt x="2673" y="83"/>
                  <a:pt x="2667" y="87"/>
                </a:cubicBezTo>
                <a:cubicBezTo>
                  <a:pt x="2673" y="90"/>
                  <a:pt x="2677" y="95"/>
                  <a:pt x="2680" y="100"/>
                </a:cubicBezTo>
                <a:close/>
                <a:moveTo>
                  <a:pt x="2754" y="719"/>
                </a:moveTo>
                <a:cubicBezTo>
                  <a:pt x="2756" y="702"/>
                  <a:pt x="2768" y="690"/>
                  <a:pt x="2784" y="686"/>
                </a:cubicBezTo>
                <a:cubicBezTo>
                  <a:pt x="2769" y="684"/>
                  <a:pt x="2758" y="673"/>
                  <a:pt x="2754" y="658"/>
                </a:cubicBezTo>
                <a:cubicBezTo>
                  <a:pt x="2750" y="673"/>
                  <a:pt x="2739" y="684"/>
                  <a:pt x="2725" y="686"/>
                </a:cubicBezTo>
                <a:cubicBezTo>
                  <a:pt x="2740" y="690"/>
                  <a:pt x="2752" y="702"/>
                  <a:pt x="2754" y="719"/>
                </a:cubicBezTo>
                <a:close/>
                <a:moveTo>
                  <a:pt x="2680" y="24"/>
                </a:moveTo>
                <a:cubicBezTo>
                  <a:pt x="2683" y="19"/>
                  <a:pt x="2687" y="15"/>
                  <a:pt x="2692" y="12"/>
                </a:cubicBezTo>
                <a:cubicBezTo>
                  <a:pt x="2687" y="9"/>
                  <a:pt x="2683" y="5"/>
                  <a:pt x="2680" y="0"/>
                </a:cubicBezTo>
                <a:cubicBezTo>
                  <a:pt x="2677" y="5"/>
                  <a:pt x="2673" y="9"/>
                  <a:pt x="2669" y="12"/>
                </a:cubicBezTo>
                <a:cubicBezTo>
                  <a:pt x="2673" y="15"/>
                  <a:pt x="2677" y="19"/>
                  <a:pt x="2680" y="24"/>
                </a:cubicBezTo>
                <a:close/>
                <a:moveTo>
                  <a:pt x="2680" y="176"/>
                </a:moveTo>
                <a:cubicBezTo>
                  <a:pt x="2684" y="170"/>
                  <a:pt x="2689" y="165"/>
                  <a:pt x="2694" y="162"/>
                </a:cubicBezTo>
                <a:cubicBezTo>
                  <a:pt x="2689" y="158"/>
                  <a:pt x="2684" y="153"/>
                  <a:pt x="2680" y="147"/>
                </a:cubicBezTo>
                <a:cubicBezTo>
                  <a:pt x="2677" y="153"/>
                  <a:pt x="2672" y="158"/>
                  <a:pt x="2666" y="162"/>
                </a:cubicBezTo>
                <a:cubicBezTo>
                  <a:pt x="2672" y="165"/>
                  <a:pt x="2677" y="170"/>
                  <a:pt x="2680" y="176"/>
                </a:cubicBezTo>
                <a:close/>
                <a:moveTo>
                  <a:pt x="2231" y="319"/>
                </a:moveTo>
                <a:cubicBezTo>
                  <a:pt x="2233" y="322"/>
                  <a:pt x="2235" y="325"/>
                  <a:pt x="2237" y="329"/>
                </a:cubicBezTo>
                <a:cubicBezTo>
                  <a:pt x="2238" y="326"/>
                  <a:pt x="2240" y="324"/>
                  <a:pt x="2241" y="322"/>
                </a:cubicBezTo>
                <a:cubicBezTo>
                  <a:pt x="2242" y="324"/>
                  <a:pt x="2244" y="326"/>
                  <a:pt x="2245" y="329"/>
                </a:cubicBezTo>
                <a:cubicBezTo>
                  <a:pt x="2247" y="325"/>
                  <a:pt x="2249" y="322"/>
                  <a:pt x="2251" y="319"/>
                </a:cubicBezTo>
                <a:cubicBezTo>
                  <a:pt x="2251" y="313"/>
                  <a:pt x="2251" y="313"/>
                  <a:pt x="2251" y="313"/>
                </a:cubicBezTo>
                <a:cubicBezTo>
                  <a:pt x="2252" y="312"/>
                  <a:pt x="2253" y="312"/>
                  <a:pt x="2254" y="311"/>
                </a:cubicBezTo>
                <a:cubicBezTo>
                  <a:pt x="2253" y="311"/>
                  <a:pt x="2252" y="310"/>
                  <a:pt x="2251" y="310"/>
                </a:cubicBezTo>
                <a:cubicBezTo>
                  <a:pt x="2251" y="304"/>
                  <a:pt x="2251" y="304"/>
                  <a:pt x="2251" y="304"/>
                </a:cubicBezTo>
                <a:cubicBezTo>
                  <a:pt x="2249" y="301"/>
                  <a:pt x="2247" y="298"/>
                  <a:pt x="2245" y="295"/>
                </a:cubicBezTo>
                <a:cubicBezTo>
                  <a:pt x="2244" y="297"/>
                  <a:pt x="2242" y="299"/>
                  <a:pt x="2241" y="301"/>
                </a:cubicBezTo>
                <a:cubicBezTo>
                  <a:pt x="2240" y="299"/>
                  <a:pt x="2238" y="297"/>
                  <a:pt x="2237" y="295"/>
                </a:cubicBezTo>
                <a:cubicBezTo>
                  <a:pt x="2235" y="298"/>
                  <a:pt x="2233" y="301"/>
                  <a:pt x="2231" y="304"/>
                </a:cubicBezTo>
                <a:cubicBezTo>
                  <a:pt x="2231" y="310"/>
                  <a:pt x="2231" y="310"/>
                  <a:pt x="2231" y="310"/>
                </a:cubicBezTo>
                <a:cubicBezTo>
                  <a:pt x="2230" y="310"/>
                  <a:pt x="2229" y="311"/>
                  <a:pt x="2228" y="311"/>
                </a:cubicBezTo>
                <a:cubicBezTo>
                  <a:pt x="2229" y="312"/>
                  <a:pt x="2230" y="312"/>
                  <a:pt x="2231" y="313"/>
                </a:cubicBezTo>
                <a:lnTo>
                  <a:pt x="2231" y="319"/>
                </a:lnTo>
                <a:close/>
                <a:moveTo>
                  <a:pt x="2311" y="176"/>
                </a:moveTo>
                <a:cubicBezTo>
                  <a:pt x="2314" y="170"/>
                  <a:pt x="2319" y="165"/>
                  <a:pt x="2325" y="162"/>
                </a:cubicBezTo>
                <a:cubicBezTo>
                  <a:pt x="2319" y="158"/>
                  <a:pt x="2315" y="153"/>
                  <a:pt x="2311" y="147"/>
                </a:cubicBezTo>
                <a:cubicBezTo>
                  <a:pt x="2307" y="153"/>
                  <a:pt x="2302" y="158"/>
                  <a:pt x="2297" y="162"/>
                </a:cubicBezTo>
                <a:cubicBezTo>
                  <a:pt x="2302" y="165"/>
                  <a:pt x="2307" y="170"/>
                  <a:pt x="2311" y="176"/>
                </a:cubicBezTo>
                <a:close/>
                <a:moveTo>
                  <a:pt x="2385" y="559"/>
                </a:moveTo>
                <a:cubicBezTo>
                  <a:pt x="2388" y="549"/>
                  <a:pt x="2396" y="541"/>
                  <a:pt x="2406" y="537"/>
                </a:cubicBezTo>
                <a:cubicBezTo>
                  <a:pt x="2396" y="533"/>
                  <a:pt x="2389" y="525"/>
                  <a:pt x="2385" y="516"/>
                </a:cubicBezTo>
                <a:cubicBezTo>
                  <a:pt x="2380" y="525"/>
                  <a:pt x="2373" y="533"/>
                  <a:pt x="2364" y="537"/>
                </a:cubicBezTo>
                <a:cubicBezTo>
                  <a:pt x="2373" y="541"/>
                  <a:pt x="2381" y="549"/>
                  <a:pt x="2385" y="559"/>
                </a:cubicBezTo>
                <a:close/>
                <a:moveTo>
                  <a:pt x="2311" y="405"/>
                </a:moveTo>
                <a:cubicBezTo>
                  <a:pt x="2315" y="397"/>
                  <a:pt x="2321" y="391"/>
                  <a:pt x="2329" y="387"/>
                </a:cubicBezTo>
                <a:cubicBezTo>
                  <a:pt x="2321" y="383"/>
                  <a:pt x="2315" y="376"/>
                  <a:pt x="2311" y="369"/>
                </a:cubicBezTo>
                <a:cubicBezTo>
                  <a:pt x="2307" y="376"/>
                  <a:pt x="2300" y="383"/>
                  <a:pt x="2293" y="387"/>
                </a:cubicBezTo>
                <a:cubicBezTo>
                  <a:pt x="2301" y="391"/>
                  <a:pt x="2307" y="397"/>
                  <a:pt x="2311" y="405"/>
                </a:cubicBezTo>
                <a:close/>
                <a:moveTo>
                  <a:pt x="2311" y="481"/>
                </a:moveTo>
                <a:cubicBezTo>
                  <a:pt x="2315" y="473"/>
                  <a:pt x="2322" y="466"/>
                  <a:pt x="2330" y="461"/>
                </a:cubicBezTo>
                <a:cubicBezTo>
                  <a:pt x="2322" y="457"/>
                  <a:pt x="2315" y="450"/>
                  <a:pt x="2311" y="442"/>
                </a:cubicBezTo>
                <a:cubicBezTo>
                  <a:pt x="2307" y="450"/>
                  <a:pt x="2300" y="457"/>
                  <a:pt x="2291" y="461"/>
                </a:cubicBezTo>
                <a:cubicBezTo>
                  <a:pt x="2300" y="466"/>
                  <a:pt x="2307" y="473"/>
                  <a:pt x="2311" y="481"/>
                </a:cubicBezTo>
                <a:close/>
                <a:moveTo>
                  <a:pt x="2311" y="329"/>
                </a:moveTo>
                <a:cubicBezTo>
                  <a:pt x="2315" y="321"/>
                  <a:pt x="2320" y="315"/>
                  <a:pt x="2328" y="311"/>
                </a:cubicBezTo>
                <a:cubicBezTo>
                  <a:pt x="2321" y="308"/>
                  <a:pt x="2315" y="302"/>
                  <a:pt x="2311" y="295"/>
                </a:cubicBezTo>
                <a:cubicBezTo>
                  <a:pt x="2307" y="302"/>
                  <a:pt x="2301" y="308"/>
                  <a:pt x="2294" y="311"/>
                </a:cubicBezTo>
                <a:cubicBezTo>
                  <a:pt x="2301" y="315"/>
                  <a:pt x="2307" y="321"/>
                  <a:pt x="2311" y="329"/>
                </a:cubicBezTo>
                <a:close/>
                <a:moveTo>
                  <a:pt x="2311" y="24"/>
                </a:moveTo>
                <a:cubicBezTo>
                  <a:pt x="2314" y="19"/>
                  <a:pt x="2318" y="15"/>
                  <a:pt x="2322" y="12"/>
                </a:cubicBezTo>
                <a:cubicBezTo>
                  <a:pt x="2318" y="9"/>
                  <a:pt x="2314" y="5"/>
                  <a:pt x="2311" y="0"/>
                </a:cubicBezTo>
                <a:cubicBezTo>
                  <a:pt x="2308" y="5"/>
                  <a:pt x="2304" y="9"/>
                  <a:pt x="2299" y="12"/>
                </a:cubicBezTo>
                <a:cubicBezTo>
                  <a:pt x="2304" y="15"/>
                  <a:pt x="2308" y="19"/>
                  <a:pt x="2311" y="24"/>
                </a:cubicBezTo>
                <a:close/>
                <a:moveTo>
                  <a:pt x="2385" y="719"/>
                </a:moveTo>
                <a:cubicBezTo>
                  <a:pt x="2387" y="702"/>
                  <a:pt x="2399" y="690"/>
                  <a:pt x="2414" y="686"/>
                </a:cubicBezTo>
                <a:cubicBezTo>
                  <a:pt x="2400" y="684"/>
                  <a:pt x="2389" y="673"/>
                  <a:pt x="2385" y="658"/>
                </a:cubicBezTo>
                <a:cubicBezTo>
                  <a:pt x="2381" y="673"/>
                  <a:pt x="2370" y="684"/>
                  <a:pt x="2355" y="686"/>
                </a:cubicBezTo>
                <a:cubicBezTo>
                  <a:pt x="2371" y="690"/>
                  <a:pt x="2383" y="702"/>
                  <a:pt x="2385" y="719"/>
                </a:cubicBezTo>
                <a:close/>
                <a:moveTo>
                  <a:pt x="2385" y="638"/>
                </a:moveTo>
                <a:cubicBezTo>
                  <a:pt x="2388" y="626"/>
                  <a:pt x="2397" y="615"/>
                  <a:pt x="2410" y="611"/>
                </a:cubicBezTo>
                <a:cubicBezTo>
                  <a:pt x="2398" y="608"/>
                  <a:pt x="2389" y="599"/>
                  <a:pt x="2385" y="588"/>
                </a:cubicBezTo>
                <a:cubicBezTo>
                  <a:pt x="2380" y="599"/>
                  <a:pt x="2371" y="608"/>
                  <a:pt x="2360" y="611"/>
                </a:cubicBezTo>
                <a:cubicBezTo>
                  <a:pt x="2372" y="615"/>
                  <a:pt x="2381" y="626"/>
                  <a:pt x="2385" y="638"/>
                </a:cubicBezTo>
                <a:close/>
                <a:moveTo>
                  <a:pt x="2533" y="638"/>
                </a:moveTo>
                <a:cubicBezTo>
                  <a:pt x="2536" y="626"/>
                  <a:pt x="2545" y="615"/>
                  <a:pt x="2558" y="611"/>
                </a:cubicBezTo>
                <a:cubicBezTo>
                  <a:pt x="2546" y="608"/>
                  <a:pt x="2537" y="599"/>
                  <a:pt x="2533" y="588"/>
                </a:cubicBezTo>
                <a:cubicBezTo>
                  <a:pt x="2528" y="599"/>
                  <a:pt x="2519" y="608"/>
                  <a:pt x="2507" y="611"/>
                </a:cubicBezTo>
                <a:cubicBezTo>
                  <a:pt x="2520" y="615"/>
                  <a:pt x="2529" y="626"/>
                  <a:pt x="2533" y="638"/>
                </a:cubicBezTo>
                <a:close/>
                <a:moveTo>
                  <a:pt x="2311" y="100"/>
                </a:moveTo>
                <a:cubicBezTo>
                  <a:pt x="2314" y="95"/>
                  <a:pt x="2319" y="90"/>
                  <a:pt x="2324" y="87"/>
                </a:cubicBezTo>
                <a:cubicBezTo>
                  <a:pt x="2319" y="83"/>
                  <a:pt x="2314" y="79"/>
                  <a:pt x="2311" y="74"/>
                </a:cubicBezTo>
                <a:cubicBezTo>
                  <a:pt x="2307" y="79"/>
                  <a:pt x="2303" y="83"/>
                  <a:pt x="2298" y="87"/>
                </a:cubicBezTo>
                <a:cubicBezTo>
                  <a:pt x="2303" y="90"/>
                  <a:pt x="2307" y="95"/>
                  <a:pt x="2311" y="100"/>
                </a:cubicBezTo>
                <a:close/>
                <a:moveTo>
                  <a:pt x="2311" y="253"/>
                </a:moveTo>
                <a:cubicBezTo>
                  <a:pt x="2315" y="246"/>
                  <a:pt x="2320" y="241"/>
                  <a:pt x="2326" y="237"/>
                </a:cubicBezTo>
                <a:cubicBezTo>
                  <a:pt x="2320" y="233"/>
                  <a:pt x="2315" y="228"/>
                  <a:pt x="2311" y="221"/>
                </a:cubicBezTo>
                <a:cubicBezTo>
                  <a:pt x="2307" y="228"/>
                  <a:pt x="2302" y="233"/>
                  <a:pt x="2295" y="237"/>
                </a:cubicBezTo>
                <a:cubicBezTo>
                  <a:pt x="2302" y="241"/>
                  <a:pt x="2307" y="246"/>
                  <a:pt x="2311" y="253"/>
                </a:cubicBezTo>
                <a:close/>
                <a:moveTo>
                  <a:pt x="2241" y="95"/>
                </a:moveTo>
                <a:cubicBezTo>
                  <a:pt x="2242" y="96"/>
                  <a:pt x="2244" y="98"/>
                  <a:pt x="2245" y="100"/>
                </a:cubicBezTo>
                <a:cubicBezTo>
                  <a:pt x="2247" y="97"/>
                  <a:pt x="2249" y="94"/>
                  <a:pt x="2251" y="91"/>
                </a:cubicBezTo>
                <a:cubicBezTo>
                  <a:pt x="2251" y="82"/>
                  <a:pt x="2251" y="82"/>
                  <a:pt x="2251" y="82"/>
                </a:cubicBezTo>
                <a:cubicBezTo>
                  <a:pt x="2249" y="80"/>
                  <a:pt x="2247" y="77"/>
                  <a:pt x="2245" y="74"/>
                </a:cubicBezTo>
                <a:cubicBezTo>
                  <a:pt x="2244" y="76"/>
                  <a:pt x="2242" y="77"/>
                  <a:pt x="2241" y="79"/>
                </a:cubicBezTo>
                <a:cubicBezTo>
                  <a:pt x="2240" y="77"/>
                  <a:pt x="2238" y="76"/>
                  <a:pt x="2237" y="74"/>
                </a:cubicBezTo>
                <a:cubicBezTo>
                  <a:pt x="2235" y="77"/>
                  <a:pt x="2233" y="80"/>
                  <a:pt x="2231" y="82"/>
                </a:cubicBezTo>
                <a:cubicBezTo>
                  <a:pt x="2231" y="91"/>
                  <a:pt x="2231" y="91"/>
                  <a:pt x="2231" y="91"/>
                </a:cubicBezTo>
                <a:cubicBezTo>
                  <a:pt x="2233" y="94"/>
                  <a:pt x="2235" y="97"/>
                  <a:pt x="2237" y="100"/>
                </a:cubicBezTo>
                <a:cubicBezTo>
                  <a:pt x="2238" y="98"/>
                  <a:pt x="2240" y="96"/>
                  <a:pt x="2241" y="95"/>
                </a:cubicBezTo>
                <a:close/>
                <a:moveTo>
                  <a:pt x="2241" y="18"/>
                </a:moveTo>
                <a:cubicBezTo>
                  <a:pt x="2242" y="20"/>
                  <a:pt x="2244" y="22"/>
                  <a:pt x="2245" y="24"/>
                </a:cubicBezTo>
                <a:cubicBezTo>
                  <a:pt x="2247" y="21"/>
                  <a:pt x="2249" y="18"/>
                  <a:pt x="2251" y="15"/>
                </a:cubicBezTo>
                <a:cubicBezTo>
                  <a:pt x="2251" y="8"/>
                  <a:pt x="2251" y="8"/>
                  <a:pt x="2251" y="8"/>
                </a:cubicBezTo>
                <a:cubicBezTo>
                  <a:pt x="2249" y="6"/>
                  <a:pt x="2247" y="3"/>
                  <a:pt x="2245" y="0"/>
                </a:cubicBezTo>
                <a:cubicBezTo>
                  <a:pt x="2244" y="2"/>
                  <a:pt x="2242" y="4"/>
                  <a:pt x="2241" y="5"/>
                </a:cubicBezTo>
                <a:cubicBezTo>
                  <a:pt x="2240" y="4"/>
                  <a:pt x="2238" y="2"/>
                  <a:pt x="2237" y="0"/>
                </a:cubicBezTo>
                <a:cubicBezTo>
                  <a:pt x="2235" y="3"/>
                  <a:pt x="2233" y="6"/>
                  <a:pt x="2231" y="8"/>
                </a:cubicBezTo>
                <a:cubicBezTo>
                  <a:pt x="2231" y="15"/>
                  <a:pt x="2231" y="15"/>
                  <a:pt x="2231" y="15"/>
                </a:cubicBezTo>
                <a:cubicBezTo>
                  <a:pt x="2233" y="18"/>
                  <a:pt x="2235" y="21"/>
                  <a:pt x="2237" y="24"/>
                </a:cubicBezTo>
                <a:cubicBezTo>
                  <a:pt x="2238" y="22"/>
                  <a:pt x="2240" y="20"/>
                  <a:pt x="2241" y="18"/>
                </a:cubicBezTo>
                <a:close/>
                <a:moveTo>
                  <a:pt x="2241" y="171"/>
                </a:moveTo>
                <a:cubicBezTo>
                  <a:pt x="2242" y="172"/>
                  <a:pt x="2244" y="174"/>
                  <a:pt x="2245" y="176"/>
                </a:cubicBezTo>
                <a:cubicBezTo>
                  <a:pt x="2247" y="173"/>
                  <a:pt x="2249" y="170"/>
                  <a:pt x="2251" y="167"/>
                </a:cubicBezTo>
                <a:cubicBezTo>
                  <a:pt x="2251" y="156"/>
                  <a:pt x="2251" y="156"/>
                  <a:pt x="2251" y="156"/>
                </a:cubicBezTo>
                <a:cubicBezTo>
                  <a:pt x="2249" y="154"/>
                  <a:pt x="2247" y="150"/>
                  <a:pt x="2245" y="147"/>
                </a:cubicBezTo>
                <a:cubicBezTo>
                  <a:pt x="2244" y="149"/>
                  <a:pt x="2242" y="151"/>
                  <a:pt x="2241" y="153"/>
                </a:cubicBezTo>
                <a:cubicBezTo>
                  <a:pt x="2240" y="151"/>
                  <a:pt x="2238" y="149"/>
                  <a:pt x="2237" y="147"/>
                </a:cubicBezTo>
                <a:cubicBezTo>
                  <a:pt x="2235" y="150"/>
                  <a:pt x="2233" y="154"/>
                  <a:pt x="2231" y="156"/>
                </a:cubicBezTo>
                <a:cubicBezTo>
                  <a:pt x="2231" y="167"/>
                  <a:pt x="2231" y="167"/>
                  <a:pt x="2231" y="167"/>
                </a:cubicBezTo>
                <a:cubicBezTo>
                  <a:pt x="2233" y="170"/>
                  <a:pt x="2235" y="173"/>
                  <a:pt x="2237" y="176"/>
                </a:cubicBezTo>
                <a:cubicBezTo>
                  <a:pt x="2238" y="174"/>
                  <a:pt x="2240" y="172"/>
                  <a:pt x="2241" y="171"/>
                </a:cubicBezTo>
                <a:close/>
                <a:moveTo>
                  <a:pt x="2311" y="559"/>
                </a:moveTo>
                <a:cubicBezTo>
                  <a:pt x="2315" y="549"/>
                  <a:pt x="2322" y="541"/>
                  <a:pt x="2332" y="537"/>
                </a:cubicBezTo>
                <a:cubicBezTo>
                  <a:pt x="2322" y="533"/>
                  <a:pt x="2315" y="525"/>
                  <a:pt x="2311" y="516"/>
                </a:cubicBezTo>
                <a:cubicBezTo>
                  <a:pt x="2307" y="525"/>
                  <a:pt x="2299" y="533"/>
                  <a:pt x="2290" y="537"/>
                </a:cubicBezTo>
                <a:cubicBezTo>
                  <a:pt x="2300" y="541"/>
                  <a:pt x="2307" y="549"/>
                  <a:pt x="2311" y="559"/>
                </a:cubicBezTo>
                <a:close/>
                <a:moveTo>
                  <a:pt x="2231" y="243"/>
                </a:moveTo>
                <a:cubicBezTo>
                  <a:pt x="2233" y="246"/>
                  <a:pt x="2235" y="249"/>
                  <a:pt x="2237" y="253"/>
                </a:cubicBezTo>
                <a:cubicBezTo>
                  <a:pt x="2238" y="250"/>
                  <a:pt x="2240" y="249"/>
                  <a:pt x="2241" y="247"/>
                </a:cubicBezTo>
                <a:cubicBezTo>
                  <a:pt x="2242" y="249"/>
                  <a:pt x="2244" y="250"/>
                  <a:pt x="2245" y="253"/>
                </a:cubicBezTo>
                <a:cubicBezTo>
                  <a:pt x="2247" y="249"/>
                  <a:pt x="2249" y="246"/>
                  <a:pt x="2251" y="243"/>
                </a:cubicBezTo>
                <a:cubicBezTo>
                  <a:pt x="2251" y="237"/>
                  <a:pt x="2251" y="237"/>
                  <a:pt x="2251" y="237"/>
                </a:cubicBezTo>
                <a:cubicBezTo>
                  <a:pt x="2252" y="237"/>
                  <a:pt x="2252" y="237"/>
                  <a:pt x="2252" y="237"/>
                </a:cubicBezTo>
                <a:cubicBezTo>
                  <a:pt x="2252" y="236"/>
                  <a:pt x="2252" y="236"/>
                  <a:pt x="2251" y="236"/>
                </a:cubicBezTo>
                <a:cubicBezTo>
                  <a:pt x="2251" y="230"/>
                  <a:pt x="2251" y="230"/>
                  <a:pt x="2251" y="230"/>
                </a:cubicBezTo>
                <a:cubicBezTo>
                  <a:pt x="2249" y="228"/>
                  <a:pt x="2247" y="224"/>
                  <a:pt x="2245" y="221"/>
                </a:cubicBezTo>
                <a:cubicBezTo>
                  <a:pt x="2244" y="223"/>
                  <a:pt x="2242" y="225"/>
                  <a:pt x="2241" y="227"/>
                </a:cubicBezTo>
                <a:cubicBezTo>
                  <a:pt x="2240" y="225"/>
                  <a:pt x="2238" y="223"/>
                  <a:pt x="2237" y="221"/>
                </a:cubicBezTo>
                <a:cubicBezTo>
                  <a:pt x="2235" y="224"/>
                  <a:pt x="2233" y="228"/>
                  <a:pt x="2231" y="230"/>
                </a:cubicBezTo>
                <a:cubicBezTo>
                  <a:pt x="2231" y="236"/>
                  <a:pt x="2231" y="236"/>
                  <a:pt x="2231" y="236"/>
                </a:cubicBezTo>
                <a:cubicBezTo>
                  <a:pt x="2230" y="236"/>
                  <a:pt x="2230" y="236"/>
                  <a:pt x="2230" y="237"/>
                </a:cubicBezTo>
                <a:cubicBezTo>
                  <a:pt x="2230" y="237"/>
                  <a:pt x="2230" y="237"/>
                  <a:pt x="2231" y="237"/>
                </a:cubicBezTo>
                <a:lnTo>
                  <a:pt x="2231" y="243"/>
                </a:lnTo>
                <a:close/>
                <a:moveTo>
                  <a:pt x="2828" y="718"/>
                </a:moveTo>
                <a:cubicBezTo>
                  <a:pt x="2830" y="702"/>
                  <a:pt x="2842" y="690"/>
                  <a:pt x="2858" y="686"/>
                </a:cubicBezTo>
                <a:cubicBezTo>
                  <a:pt x="2843" y="684"/>
                  <a:pt x="2832" y="673"/>
                  <a:pt x="2828" y="658"/>
                </a:cubicBezTo>
                <a:cubicBezTo>
                  <a:pt x="2824" y="673"/>
                  <a:pt x="2813" y="684"/>
                  <a:pt x="2798" y="686"/>
                </a:cubicBezTo>
                <a:cubicBezTo>
                  <a:pt x="2814" y="690"/>
                  <a:pt x="2826" y="702"/>
                  <a:pt x="2828" y="718"/>
                </a:cubicBezTo>
                <a:close/>
                <a:moveTo>
                  <a:pt x="2311" y="639"/>
                </a:moveTo>
                <a:cubicBezTo>
                  <a:pt x="2314" y="626"/>
                  <a:pt x="2323" y="615"/>
                  <a:pt x="2336" y="611"/>
                </a:cubicBezTo>
                <a:cubicBezTo>
                  <a:pt x="2324" y="608"/>
                  <a:pt x="2315" y="599"/>
                  <a:pt x="2311" y="588"/>
                </a:cubicBezTo>
                <a:cubicBezTo>
                  <a:pt x="2307" y="599"/>
                  <a:pt x="2297" y="608"/>
                  <a:pt x="2286" y="611"/>
                </a:cubicBezTo>
                <a:cubicBezTo>
                  <a:pt x="2298" y="615"/>
                  <a:pt x="2307" y="626"/>
                  <a:pt x="2311" y="639"/>
                </a:cubicBezTo>
                <a:close/>
                <a:moveTo>
                  <a:pt x="2231" y="779"/>
                </a:moveTo>
                <a:cubicBezTo>
                  <a:pt x="2234" y="784"/>
                  <a:pt x="2237" y="790"/>
                  <a:pt x="2237" y="798"/>
                </a:cubicBezTo>
                <a:cubicBezTo>
                  <a:pt x="2237" y="792"/>
                  <a:pt x="2239" y="786"/>
                  <a:pt x="2241" y="781"/>
                </a:cubicBezTo>
                <a:cubicBezTo>
                  <a:pt x="2243" y="786"/>
                  <a:pt x="2245" y="792"/>
                  <a:pt x="2245" y="798"/>
                </a:cubicBezTo>
                <a:cubicBezTo>
                  <a:pt x="2245" y="791"/>
                  <a:pt x="2248" y="784"/>
                  <a:pt x="2251" y="779"/>
                </a:cubicBezTo>
                <a:cubicBezTo>
                  <a:pt x="2251" y="769"/>
                  <a:pt x="2251" y="769"/>
                  <a:pt x="2251" y="769"/>
                </a:cubicBezTo>
                <a:cubicBezTo>
                  <a:pt x="2257" y="765"/>
                  <a:pt x="2264" y="762"/>
                  <a:pt x="2271" y="761"/>
                </a:cubicBezTo>
                <a:cubicBezTo>
                  <a:pt x="2264" y="761"/>
                  <a:pt x="2257" y="758"/>
                  <a:pt x="2251" y="754"/>
                </a:cubicBezTo>
                <a:cubicBezTo>
                  <a:pt x="2251" y="745"/>
                  <a:pt x="2251" y="745"/>
                  <a:pt x="2251" y="745"/>
                </a:cubicBezTo>
                <a:cubicBezTo>
                  <a:pt x="2248" y="740"/>
                  <a:pt x="2246" y="734"/>
                  <a:pt x="2245" y="728"/>
                </a:cubicBezTo>
                <a:cubicBezTo>
                  <a:pt x="2244" y="733"/>
                  <a:pt x="2243" y="737"/>
                  <a:pt x="2241" y="741"/>
                </a:cubicBezTo>
                <a:cubicBezTo>
                  <a:pt x="2239" y="737"/>
                  <a:pt x="2238" y="733"/>
                  <a:pt x="2237" y="728"/>
                </a:cubicBezTo>
                <a:cubicBezTo>
                  <a:pt x="2236" y="734"/>
                  <a:pt x="2234" y="740"/>
                  <a:pt x="2231" y="745"/>
                </a:cubicBezTo>
                <a:cubicBezTo>
                  <a:pt x="2231" y="754"/>
                  <a:pt x="2231" y="754"/>
                  <a:pt x="2231" y="754"/>
                </a:cubicBezTo>
                <a:cubicBezTo>
                  <a:pt x="2225" y="758"/>
                  <a:pt x="2218" y="761"/>
                  <a:pt x="2211" y="761"/>
                </a:cubicBezTo>
                <a:cubicBezTo>
                  <a:pt x="2218" y="762"/>
                  <a:pt x="2225" y="765"/>
                  <a:pt x="2231" y="769"/>
                </a:cubicBezTo>
                <a:lnTo>
                  <a:pt x="2231" y="779"/>
                </a:lnTo>
                <a:close/>
                <a:moveTo>
                  <a:pt x="2311" y="798"/>
                </a:moveTo>
                <a:cubicBezTo>
                  <a:pt x="2311" y="778"/>
                  <a:pt x="2326" y="763"/>
                  <a:pt x="2345" y="761"/>
                </a:cubicBezTo>
                <a:cubicBezTo>
                  <a:pt x="2327" y="760"/>
                  <a:pt x="2313" y="746"/>
                  <a:pt x="2311" y="728"/>
                </a:cubicBezTo>
                <a:cubicBezTo>
                  <a:pt x="2308" y="746"/>
                  <a:pt x="2295" y="760"/>
                  <a:pt x="2277" y="761"/>
                </a:cubicBezTo>
                <a:cubicBezTo>
                  <a:pt x="2296" y="763"/>
                  <a:pt x="2311" y="778"/>
                  <a:pt x="2311" y="798"/>
                </a:cubicBezTo>
                <a:close/>
                <a:moveTo>
                  <a:pt x="2385" y="798"/>
                </a:moveTo>
                <a:cubicBezTo>
                  <a:pt x="2385" y="778"/>
                  <a:pt x="2400" y="763"/>
                  <a:pt x="2419" y="761"/>
                </a:cubicBezTo>
                <a:cubicBezTo>
                  <a:pt x="2401" y="760"/>
                  <a:pt x="2387" y="746"/>
                  <a:pt x="2385" y="728"/>
                </a:cubicBezTo>
                <a:cubicBezTo>
                  <a:pt x="2382" y="746"/>
                  <a:pt x="2368" y="760"/>
                  <a:pt x="2351" y="761"/>
                </a:cubicBezTo>
                <a:cubicBezTo>
                  <a:pt x="2369" y="763"/>
                  <a:pt x="2384" y="778"/>
                  <a:pt x="2385" y="798"/>
                </a:cubicBezTo>
                <a:close/>
                <a:moveTo>
                  <a:pt x="2459" y="253"/>
                </a:moveTo>
                <a:cubicBezTo>
                  <a:pt x="2462" y="246"/>
                  <a:pt x="2468" y="241"/>
                  <a:pt x="2474" y="237"/>
                </a:cubicBezTo>
                <a:cubicBezTo>
                  <a:pt x="2468" y="233"/>
                  <a:pt x="2462" y="228"/>
                  <a:pt x="2459" y="221"/>
                </a:cubicBezTo>
                <a:cubicBezTo>
                  <a:pt x="2455" y="228"/>
                  <a:pt x="2450" y="233"/>
                  <a:pt x="2443" y="237"/>
                </a:cubicBezTo>
                <a:cubicBezTo>
                  <a:pt x="2450" y="241"/>
                  <a:pt x="2455" y="246"/>
                  <a:pt x="2459" y="253"/>
                </a:cubicBezTo>
                <a:close/>
                <a:moveTo>
                  <a:pt x="2459" y="176"/>
                </a:moveTo>
                <a:cubicBezTo>
                  <a:pt x="2462" y="170"/>
                  <a:pt x="2467" y="165"/>
                  <a:pt x="2473" y="162"/>
                </a:cubicBezTo>
                <a:cubicBezTo>
                  <a:pt x="2467" y="158"/>
                  <a:pt x="2462" y="153"/>
                  <a:pt x="2459" y="147"/>
                </a:cubicBezTo>
                <a:cubicBezTo>
                  <a:pt x="2455" y="153"/>
                  <a:pt x="2450" y="158"/>
                  <a:pt x="2444" y="162"/>
                </a:cubicBezTo>
                <a:cubicBezTo>
                  <a:pt x="2450" y="165"/>
                  <a:pt x="2455" y="170"/>
                  <a:pt x="2459" y="176"/>
                </a:cubicBezTo>
                <a:close/>
                <a:moveTo>
                  <a:pt x="2459" y="559"/>
                </a:moveTo>
                <a:cubicBezTo>
                  <a:pt x="2462" y="549"/>
                  <a:pt x="2470" y="541"/>
                  <a:pt x="2480" y="537"/>
                </a:cubicBezTo>
                <a:cubicBezTo>
                  <a:pt x="2470" y="533"/>
                  <a:pt x="2463" y="525"/>
                  <a:pt x="2459" y="516"/>
                </a:cubicBezTo>
                <a:cubicBezTo>
                  <a:pt x="2454" y="525"/>
                  <a:pt x="2447" y="533"/>
                  <a:pt x="2438" y="537"/>
                </a:cubicBezTo>
                <a:cubicBezTo>
                  <a:pt x="2447" y="541"/>
                  <a:pt x="2455" y="549"/>
                  <a:pt x="2459" y="559"/>
                </a:cubicBezTo>
                <a:close/>
                <a:moveTo>
                  <a:pt x="2459" y="481"/>
                </a:moveTo>
                <a:cubicBezTo>
                  <a:pt x="2463" y="473"/>
                  <a:pt x="2470" y="466"/>
                  <a:pt x="2478" y="461"/>
                </a:cubicBezTo>
                <a:cubicBezTo>
                  <a:pt x="2470" y="457"/>
                  <a:pt x="2463" y="450"/>
                  <a:pt x="2459" y="442"/>
                </a:cubicBezTo>
                <a:cubicBezTo>
                  <a:pt x="2454" y="450"/>
                  <a:pt x="2448" y="457"/>
                  <a:pt x="2439" y="461"/>
                </a:cubicBezTo>
                <a:cubicBezTo>
                  <a:pt x="2448" y="466"/>
                  <a:pt x="2455" y="473"/>
                  <a:pt x="2459" y="481"/>
                </a:cubicBezTo>
                <a:close/>
                <a:moveTo>
                  <a:pt x="2385" y="481"/>
                </a:moveTo>
                <a:cubicBezTo>
                  <a:pt x="2389" y="473"/>
                  <a:pt x="2396" y="466"/>
                  <a:pt x="2404" y="461"/>
                </a:cubicBezTo>
                <a:cubicBezTo>
                  <a:pt x="2396" y="457"/>
                  <a:pt x="2389" y="450"/>
                  <a:pt x="2385" y="442"/>
                </a:cubicBezTo>
                <a:cubicBezTo>
                  <a:pt x="2381" y="450"/>
                  <a:pt x="2374" y="457"/>
                  <a:pt x="2365" y="461"/>
                </a:cubicBezTo>
                <a:cubicBezTo>
                  <a:pt x="2374" y="466"/>
                  <a:pt x="2381" y="473"/>
                  <a:pt x="2385" y="481"/>
                </a:cubicBezTo>
                <a:close/>
                <a:moveTo>
                  <a:pt x="2459" y="329"/>
                </a:moveTo>
                <a:cubicBezTo>
                  <a:pt x="2463" y="321"/>
                  <a:pt x="2468" y="315"/>
                  <a:pt x="2475" y="311"/>
                </a:cubicBezTo>
                <a:cubicBezTo>
                  <a:pt x="2468" y="308"/>
                  <a:pt x="2463" y="302"/>
                  <a:pt x="2459" y="295"/>
                </a:cubicBezTo>
                <a:cubicBezTo>
                  <a:pt x="2455" y="302"/>
                  <a:pt x="2449" y="308"/>
                  <a:pt x="2442" y="311"/>
                </a:cubicBezTo>
                <a:cubicBezTo>
                  <a:pt x="2449" y="315"/>
                  <a:pt x="2455" y="321"/>
                  <a:pt x="2459" y="329"/>
                </a:cubicBezTo>
                <a:close/>
                <a:moveTo>
                  <a:pt x="2533" y="798"/>
                </a:moveTo>
                <a:cubicBezTo>
                  <a:pt x="2533" y="778"/>
                  <a:pt x="2548" y="763"/>
                  <a:pt x="2567" y="761"/>
                </a:cubicBezTo>
                <a:cubicBezTo>
                  <a:pt x="2549" y="760"/>
                  <a:pt x="2535" y="746"/>
                  <a:pt x="2533" y="728"/>
                </a:cubicBezTo>
                <a:cubicBezTo>
                  <a:pt x="2530" y="746"/>
                  <a:pt x="2516" y="760"/>
                  <a:pt x="2498" y="761"/>
                </a:cubicBezTo>
                <a:cubicBezTo>
                  <a:pt x="2517" y="763"/>
                  <a:pt x="2532" y="778"/>
                  <a:pt x="2533" y="798"/>
                </a:cubicBezTo>
                <a:close/>
                <a:moveTo>
                  <a:pt x="2533" y="719"/>
                </a:moveTo>
                <a:cubicBezTo>
                  <a:pt x="2535" y="702"/>
                  <a:pt x="2546" y="690"/>
                  <a:pt x="2562" y="686"/>
                </a:cubicBezTo>
                <a:cubicBezTo>
                  <a:pt x="2548" y="684"/>
                  <a:pt x="2536" y="673"/>
                  <a:pt x="2533" y="658"/>
                </a:cubicBezTo>
                <a:cubicBezTo>
                  <a:pt x="2529" y="673"/>
                  <a:pt x="2517" y="684"/>
                  <a:pt x="2503" y="686"/>
                </a:cubicBezTo>
                <a:cubicBezTo>
                  <a:pt x="2519" y="690"/>
                  <a:pt x="2530" y="702"/>
                  <a:pt x="2533" y="719"/>
                </a:cubicBezTo>
                <a:close/>
                <a:moveTo>
                  <a:pt x="2459" y="24"/>
                </a:moveTo>
                <a:cubicBezTo>
                  <a:pt x="2462" y="19"/>
                  <a:pt x="2466" y="15"/>
                  <a:pt x="2470" y="12"/>
                </a:cubicBezTo>
                <a:cubicBezTo>
                  <a:pt x="2466" y="9"/>
                  <a:pt x="2462" y="5"/>
                  <a:pt x="2459" y="0"/>
                </a:cubicBezTo>
                <a:cubicBezTo>
                  <a:pt x="2455" y="5"/>
                  <a:pt x="2452" y="9"/>
                  <a:pt x="2447" y="12"/>
                </a:cubicBezTo>
                <a:cubicBezTo>
                  <a:pt x="2452" y="15"/>
                  <a:pt x="2456" y="19"/>
                  <a:pt x="2459" y="24"/>
                </a:cubicBezTo>
                <a:close/>
                <a:moveTo>
                  <a:pt x="2459" y="100"/>
                </a:moveTo>
                <a:cubicBezTo>
                  <a:pt x="2462" y="95"/>
                  <a:pt x="2466" y="90"/>
                  <a:pt x="2472" y="87"/>
                </a:cubicBezTo>
                <a:cubicBezTo>
                  <a:pt x="2466" y="83"/>
                  <a:pt x="2462" y="79"/>
                  <a:pt x="2459" y="74"/>
                </a:cubicBezTo>
                <a:cubicBezTo>
                  <a:pt x="2455" y="79"/>
                  <a:pt x="2451" y="83"/>
                  <a:pt x="2446" y="87"/>
                </a:cubicBezTo>
                <a:cubicBezTo>
                  <a:pt x="2451" y="90"/>
                  <a:pt x="2455" y="95"/>
                  <a:pt x="2459" y="100"/>
                </a:cubicBezTo>
                <a:close/>
                <a:moveTo>
                  <a:pt x="2459" y="405"/>
                </a:moveTo>
                <a:cubicBezTo>
                  <a:pt x="2463" y="397"/>
                  <a:pt x="2469" y="391"/>
                  <a:pt x="2477" y="387"/>
                </a:cubicBezTo>
                <a:cubicBezTo>
                  <a:pt x="2469" y="383"/>
                  <a:pt x="2463" y="376"/>
                  <a:pt x="2459" y="369"/>
                </a:cubicBezTo>
                <a:cubicBezTo>
                  <a:pt x="2455" y="376"/>
                  <a:pt x="2448" y="383"/>
                  <a:pt x="2440" y="387"/>
                </a:cubicBezTo>
                <a:cubicBezTo>
                  <a:pt x="2448" y="391"/>
                  <a:pt x="2455" y="397"/>
                  <a:pt x="2459" y="405"/>
                </a:cubicBezTo>
                <a:close/>
                <a:moveTo>
                  <a:pt x="2385" y="176"/>
                </a:moveTo>
                <a:cubicBezTo>
                  <a:pt x="2388" y="170"/>
                  <a:pt x="2393" y="165"/>
                  <a:pt x="2399" y="162"/>
                </a:cubicBezTo>
                <a:cubicBezTo>
                  <a:pt x="2393" y="158"/>
                  <a:pt x="2388" y="153"/>
                  <a:pt x="2385" y="147"/>
                </a:cubicBezTo>
                <a:cubicBezTo>
                  <a:pt x="2381" y="153"/>
                  <a:pt x="2376" y="158"/>
                  <a:pt x="2371" y="162"/>
                </a:cubicBezTo>
                <a:cubicBezTo>
                  <a:pt x="2376" y="165"/>
                  <a:pt x="2381" y="170"/>
                  <a:pt x="2385" y="176"/>
                </a:cubicBezTo>
                <a:close/>
                <a:moveTo>
                  <a:pt x="2385" y="329"/>
                </a:moveTo>
                <a:cubicBezTo>
                  <a:pt x="2389" y="321"/>
                  <a:pt x="2394" y="315"/>
                  <a:pt x="2401" y="311"/>
                </a:cubicBezTo>
                <a:cubicBezTo>
                  <a:pt x="2394" y="308"/>
                  <a:pt x="2389" y="302"/>
                  <a:pt x="2385" y="295"/>
                </a:cubicBezTo>
                <a:cubicBezTo>
                  <a:pt x="2381" y="302"/>
                  <a:pt x="2375" y="308"/>
                  <a:pt x="2368" y="311"/>
                </a:cubicBezTo>
                <a:cubicBezTo>
                  <a:pt x="2375" y="315"/>
                  <a:pt x="2381" y="321"/>
                  <a:pt x="2385" y="329"/>
                </a:cubicBezTo>
                <a:close/>
                <a:moveTo>
                  <a:pt x="2459" y="638"/>
                </a:moveTo>
                <a:cubicBezTo>
                  <a:pt x="2462" y="626"/>
                  <a:pt x="2471" y="615"/>
                  <a:pt x="2484" y="611"/>
                </a:cubicBezTo>
                <a:cubicBezTo>
                  <a:pt x="2472" y="608"/>
                  <a:pt x="2463" y="599"/>
                  <a:pt x="2459" y="588"/>
                </a:cubicBezTo>
                <a:cubicBezTo>
                  <a:pt x="2454" y="599"/>
                  <a:pt x="2445" y="608"/>
                  <a:pt x="2434" y="611"/>
                </a:cubicBezTo>
                <a:cubicBezTo>
                  <a:pt x="2446" y="615"/>
                  <a:pt x="2455" y="626"/>
                  <a:pt x="2459" y="638"/>
                </a:cubicBezTo>
                <a:close/>
                <a:moveTo>
                  <a:pt x="2385" y="405"/>
                </a:moveTo>
                <a:cubicBezTo>
                  <a:pt x="2389" y="397"/>
                  <a:pt x="2395" y="391"/>
                  <a:pt x="2403" y="387"/>
                </a:cubicBezTo>
                <a:cubicBezTo>
                  <a:pt x="2395" y="383"/>
                  <a:pt x="2389" y="376"/>
                  <a:pt x="2385" y="369"/>
                </a:cubicBezTo>
                <a:cubicBezTo>
                  <a:pt x="2381" y="376"/>
                  <a:pt x="2374" y="383"/>
                  <a:pt x="2367" y="387"/>
                </a:cubicBezTo>
                <a:cubicBezTo>
                  <a:pt x="2374" y="391"/>
                  <a:pt x="2381" y="397"/>
                  <a:pt x="2385" y="405"/>
                </a:cubicBezTo>
                <a:close/>
                <a:moveTo>
                  <a:pt x="2385" y="253"/>
                </a:moveTo>
                <a:cubicBezTo>
                  <a:pt x="2388" y="246"/>
                  <a:pt x="2394" y="241"/>
                  <a:pt x="2400" y="237"/>
                </a:cubicBezTo>
                <a:cubicBezTo>
                  <a:pt x="2394" y="233"/>
                  <a:pt x="2389" y="228"/>
                  <a:pt x="2385" y="221"/>
                </a:cubicBezTo>
                <a:cubicBezTo>
                  <a:pt x="2381" y="228"/>
                  <a:pt x="2376" y="233"/>
                  <a:pt x="2369" y="237"/>
                </a:cubicBezTo>
                <a:cubicBezTo>
                  <a:pt x="2376" y="241"/>
                  <a:pt x="2381" y="246"/>
                  <a:pt x="2385" y="253"/>
                </a:cubicBezTo>
                <a:close/>
                <a:moveTo>
                  <a:pt x="2459" y="718"/>
                </a:moveTo>
                <a:cubicBezTo>
                  <a:pt x="2461" y="702"/>
                  <a:pt x="2473" y="690"/>
                  <a:pt x="2488" y="686"/>
                </a:cubicBezTo>
                <a:cubicBezTo>
                  <a:pt x="2474" y="684"/>
                  <a:pt x="2462" y="673"/>
                  <a:pt x="2459" y="658"/>
                </a:cubicBezTo>
                <a:cubicBezTo>
                  <a:pt x="2455" y="673"/>
                  <a:pt x="2444" y="684"/>
                  <a:pt x="2429" y="686"/>
                </a:cubicBezTo>
                <a:cubicBezTo>
                  <a:pt x="2445" y="690"/>
                  <a:pt x="2457" y="702"/>
                  <a:pt x="2459" y="718"/>
                </a:cubicBezTo>
                <a:close/>
                <a:moveTo>
                  <a:pt x="3345" y="176"/>
                </a:moveTo>
                <a:cubicBezTo>
                  <a:pt x="3349" y="170"/>
                  <a:pt x="3354" y="165"/>
                  <a:pt x="3360" y="162"/>
                </a:cubicBezTo>
                <a:cubicBezTo>
                  <a:pt x="3354" y="158"/>
                  <a:pt x="3349" y="153"/>
                  <a:pt x="3345" y="147"/>
                </a:cubicBezTo>
                <a:cubicBezTo>
                  <a:pt x="3342" y="153"/>
                  <a:pt x="3337" y="158"/>
                  <a:pt x="3331" y="162"/>
                </a:cubicBezTo>
                <a:cubicBezTo>
                  <a:pt x="3337" y="165"/>
                  <a:pt x="3342" y="170"/>
                  <a:pt x="3345" y="176"/>
                </a:cubicBezTo>
                <a:close/>
                <a:moveTo>
                  <a:pt x="2385" y="100"/>
                </a:moveTo>
                <a:cubicBezTo>
                  <a:pt x="2388" y="95"/>
                  <a:pt x="2392" y="90"/>
                  <a:pt x="2398" y="87"/>
                </a:cubicBezTo>
                <a:cubicBezTo>
                  <a:pt x="2393" y="83"/>
                  <a:pt x="2388" y="79"/>
                  <a:pt x="2385" y="74"/>
                </a:cubicBezTo>
                <a:cubicBezTo>
                  <a:pt x="2381" y="79"/>
                  <a:pt x="2377" y="83"/>
                  <a:pt x="2372" y="87"/>
                </a:cubicBezTo>
                <a:cubicBezTo>
                  <a:pt x="2377" y="90"/>
                  <a:pt x="2381" y="95"/>
                  <a:pt x="2385" y="100"/>
                </a:cubicBezTo>
                <a:close/>
                <a:moveTo>
                  <a:pt x="2385" y="24"/>
                </a:moveTo>
                <a:cubicBezTo>
                  <a:pt x="2388" y="19"/>
                  <a:pt x="2392" y="15"/>
                  <a:pt x="2396" y="12"/>
                </a:cubicBezTo>
                <a:cubicBezTo>
                  <a:pt x="2392" y="9"/>
                  <a:pt x="2388" y="5"/>
                  <a:pt x="2385" y="0"/>
                </a:cubicBezTo>
                <a:cubicBezTo>
                  <a:pt x="2382" y="5"/>
                  <a:pt x="2378" y="9"/>
                  <a:pt x="2373" y="12"/>
                </a:cubicBezTo>
                <a:cubicBezTo>
                  <a:pt x="2378" y="15"/>
                  <a:pt x="2382" y="19"/>
                  <a:pt x="2385" y="24"/>
                </a:cubicBezTo>
                <a:close/>
                <a:moveTo>
                  <a:pt x="2459" y="798"/>
                </a:moveTo>
                <a:cubicBezTo>
                  <a:pt x="2459" y="778"/>
                  <a:pt x="2474" y="763"/>
                  <a:pt x="2493" y="761"/>
                </a:cubicBezTo>
                <a:cubicBezTo>
                  <a:pt x="2475" y="760"/>
                  <a:pt x="2461" y="746"/>
                  <a:pt x="2459" y="728"/>
                </a:cubicBezTo>
                <a:cubicBezTo>
                  <a:pt x="2456" y="746"/>
                  <a:pt x="2442" y="760"/>
                  <a:pt x="2424" y="761"/>
                </a:cubicBezTo>
                <a:cubicBezTo>
                  <a:pt x="2443" y="763"/>
                  <a:pt x="2458" y="778"/>
                  <a:pt x="2459" y="798"/>
                </a:cubicBezTo>
                <a:close/>
                <a:moveTo>
                  <a:pt x="3197" y="559"/>
                </a:moveTo>
                <a:cubicBezTo>
                  <a:pt x="3201" y="549"/>
                  <a:pt x="3209" y="541"/>
                  <a:pt x="3218" y="537"/>
                </a:cubicBezTo>
                <a:cubicBezTo>
                  <a:pt x="3209" y="533"/>
                  <a:pt x="3202" y="525"/>
                  <a:pt x="3197" y="516"/>
                </a:cubicBezTo>
                <a:cubicBezTo>
                  <a:pt x="3193" y="525"/>
                  <a:pt x="3186" y="533"/>
                  <a:pt x="3176" y="537"/>
                </a:cubicBezTo>
                <a:cubicBezTo>
                  <a:pt x="3186" y="541"/>
                  <a:pt x="3194" y="549"/>
                  <a:pt x="3197" y="559"/>
                </a:cubicBezTo>
                <a:close/>
                <a:moveTo>
                  <a:pt x="3197" y="638"/>
                </a:moveTo>
                <a:cubicBezTo>
                  <a:pt x="3201" y="626"/>
                  <a:pt x="3210" y="615"/>
                  <a:pt x="3223" y="611"/>
                </a:cubicBezTo>
                <a:cubicBezTo>
                  <a:pt x="3211" y="608"/>
                  <a:pt x="3202" y="599"/>
                  <a:pt x="3197" y="588"/>
                </a:cubicBezTo>
                <a:cubicBezTo>
                  <a:pt x="3193" y="599"/>
                  <a:pt x="3184" y="608"/>
                  <a:pt x="3172" y="611"/>
                </a:cubicBezTo>
                <a:cubicBezTo>
                  <a:pt x="3185" y="615"/>
                  <a:pt x="3194" y="626"/>
                  <a:pt x="3197" y="638"/>
                </a:cubicBezTo>
                <a:close/>
                <a:moveTo>
                  <a:pt x="3197" y="718"/>
                </a:moveTo>
                <a:cubicBezTo>
                  <a:pt x="3200" y="702"/>
                  <a:pt x="3211" y="690"/>
                  <a:pt x="3227" y="686"/>
                </a:cubicBezTo>
                <a:cubicBezTo>
                  <a:pt x="3213" y="684"/>
                  <a:pt x="3201" y="673"/>
                  <a:pt x="3197" y="658"/>
                </a:cubicBezTo>
                <a:cubicBezTo>
                  <a:pt x="3194" y="673"/>
                  <a:pt x="3182" y="684"/>
                  <a:pt x="3168" y="686"/>
                </a:cubicBezTo>
                <a:cubicBezTo>
                  <a:pt x="3184" y="690"/>
                  <a:pt x="3195" y="702"/>
                  <a:pt x="3197" y="718"/>
                </a:cubicBezTo>
                <a:close/>
                <a:moveTo>
                  <a:pt x="3197" y="481"/>
                </a:moveTo>
                <a:cubicBezTo>
                  <a:pt x="3202" y="473"/>
                  <a:pt x="3208" y="466"/>
                  <a:pt x="3217" y="461"/>
                </a:cubicBezTo>
                <a:cubicBezTo>
                  <a:pt x="3208" y="457"/>
                  <a:pt x="3202" y="450"/>
                  <a:pt x="3197" y="442"/>
                </a:cubicBezTo>
                <a:cubicBezTo>
                  <a:pt x="3193" y="450"/>
                  <a:pt x="3187" y="457"/>
                  <a:pt x="3178" y="461"/>
                </a:cubicBezTo>
                <a:cubicBezTo>
                  <a:pt x="3187" y="466"/>
                  <a:pt x="3194" y="473"/>
                  <a:pt x="3197" y="481"/>
                </a:cubicBezTo>
                <a:close/>
                <a:moveTo>
                  <a:pt x="3124" y="100"/>
                </a:moveTo>
                <a:cubicBezTo>
                  <a:pt x="3127" y="95"/>
                  <a:pt x="3131" y="90"/>
                  <a:pt x="3137" y="87"/>
                </a:cubicBezTo>
                <a:cubicBezTo>
                  <a:pt x="3131" y="83"/>
                  <a:pt x="3127" y="79"/>
                  <a:pt x="3124" y="74"/>
                </a:cubicBezTo>
                <a:cubicBezTo>
                  <a:pt x="3120" y="79"/>
                  <a:pt x="3116" y="83"/>
                  <a:pt x="3111" y="87"/>
                </a:cubicBezTo>
                <a:cubicBezTo>
                  <a:pt x="3116" y="90"/>
                  <a:pt x="3120" y="95"/>
                  <a:pt x="3124" y="100"/>
                </a:cubicBezTo>
                <a:close/>
                <a:moveTo>
                  <a:pt x="3197" y="798"/>
                </a:moveTo>
                <a:cubicBezTo>
                  <a:pt x="3198" y="778"/>
                  <a:pt x="3213" y="763"/>
                  <a:pt x="3232" y="761"/>
                </a:cubicBezTo>
                <a:cubicBezTo>
                  <a:pt x="3214" y="760"/>
                  <a:pt x="3200" y="746"/>
                  <a:pt x="3197" y="728"/>
                </a:cubicBezTo>
                <a:cubicBezTo>
                  <a:pt x="3195" y="746"/>
                  <a:pt x="3181" y="760"/>
                  <a:pt x="3163" y="761"/>
                </a:cubicBezTo>
                <a:cubicBezTo>
                  <a:pt x="3182" y="763"/>
                  <a:pt x="3197" y="778"/>
                  <a:pt x="3197" y="798"/>
                </a:cubicBezTo>
                <a:close/>
                <a:moveTo>
                  <a:pt x="3197" y="253"/>
                </a:moveTo>
                <a:cubicBezTo>
                  <a:pt x="3201" y="246"/>
                  <a:pt x="3206" y="241"/>
                  <a:pt x="3213" y="237"/>
                </a:cubicBezTo>
                <a:cubicBezTo>
                  <a:pt x="3207" y="233"/>
                  <a:pt x="3201" y="228"/>
                  <a:pt x="3197" y="221"/>
                </a:cubicBezTo>
                <a:cubicBezTo>
                  <a:pt x="3194" y="228"/>
                  <a:pt x="3189" y="233"/>
                  <a:pt x="3182" y="237"/>
                </a:cubicBezTo>
                <a:cubicBezTo>
                  <a:pt x="3189" y="241"/>
                  <a:pt x="3194" y="246"/>
                  <a:pt x="3197" y="253"/>
                </a:cubicBezTo>
                <a:close/>
                <a:moveTo>
                  <a:pt x="3197" y="176"/>
                </a:moveTo>
                <a:cubicBezTo>
                  <a:pt x="3201" y="170"/>
                  <a:pt x="3206" y="165"/>
                  <a:pt x="3212" y="162"/>
                </a:cubicBezTo>
                <a:cubicBezTo>
                  <a:pt x="3206" y="158"/>
                  <a:pt x="3201" y="153"/>
                  <a:pt x="3197" y="147"/>
                </a:cubicBezTo>
                <a:cubicBezTo>
                  <a:pt x="3194" y="153"/>
                  <a:pt x="3189" y="158"/>
                  <a:pt x="3183" y="162"/>
                </a:cubicBezTo>
                <a:cubicBezTo>
                  <a:pt x="3189" y="165"/>
                  <a:pt x="3194" y="170"/>
                  <a:pt x="3197" y="176"/>
                </a:cubicBezTo>
                <a:close/>
                <a:moveTo>
                  <a:pt x="3197" y="329"/>
                </a:moveTo>
                <a:cubicBezTo>
                  <a:pt x="3201" y="321"/>
                  <a:pt x="3207" y="315"/>
                  <a:pt x="3214" y="311"/>
                </a:cubicBezTo>
                <a:cubicBezTo>
                  <a:pt x="3207" y="308"/>
                  <a:pt x="3201" y="302"/>
                  <a:pt x="3197" y="295"/>
                </a:cubicBezTo>
                <a:cubicBezTo>
                  <a:pt x="3194" y="302"/>
                  <a:pt x="3188" y="308"/>
                  <a:pt x="3181" y="311"/>
                </a:cubicBezTo>
                <a:cubicBezTo>
                  <a:pt x="3188" y="315"/>
                  <a:pt x="3194" y="321"/>
                  <a:pt x="3197" y="329"/>
                </a:cubicBezTo>
                <a:close/>
                <a:moveTo>
                  <a:pt x="3197" y="405"/>
                </a:moveTo>
                <a:cubicBezTo>
                  <a:pt x="3201" y="397"/>
                  <a:pt x="3208" y="391"/>
                  <a:pt x="3216" y="387"/>
                </a:cubicBezTo>
                <a:cubicBezTo>
                  <a:pt x="3208" y="383"/>
                  <a:pt x="3202" y="376"/>
                  <a:pt x="3197" y="369"/>
                </a:cubicBezTo>
                <a:cubicBezTo>
                  <a:pt x="3193" y="376"/>
                  <a:pt x="3187" y="383"/>
                  <a:pt x="3179" y="387"/>
                </a:cubicBezTo>
                <a:cubicBezTo>
                  <a:pt x="3187" y="391"/>
                  <a:pt x="3194" y="397"/>
                  <a:pt x="3197" y="405"/>
                </a:cubicBezTo>
                <a:close/>
                <a:moveTo>
                  <a:pt x="3124" y="253"/>
                </a:moveTo>
                <a:cubicBezTo>
                  <a:pt x="3127" y="246"/>
                  <a:pt x="3133" y="241"/>
                  <a:pt x="3139" y="237"/>
                </a:cubicBezTo>
                <a:cubicBezTo>
                  <a:pt x="3133" y="233"/>
                  <a:pt x="3127" y="228"/>
                  <a:pt x="3124" y="221"/>
                </a:cubicBezTo>
                <a:cubicBezTo>
                  <a:pt x="3120" y="228"/>
                  <a:pt x="3115" y="233"/>
                  <a:pt x="3108" y="237"/>
                </a:cubicBezTo>
                <a:cubicBezTo>
                  <a:pt x="3115" y="241"/>
                  <a:pt x="3120" y="246"/>
                  <a:pt x="3124" y="253"/>
                </a:cubicBezTo>
                <a:close/>
                <a:moveTo>
                  <a:pt x="3124" y="559"/>
                </a:moveTo>
                <a:cubicBezTo>
                  <a:pt x="3127" y="549"/>
                  <a:pt x="3135" y="541"/>
                  <a:pt x="3145" y="537"/>
                </a:cubicBezTo>
                <a:cubicBezTo>
                  <a:pt x="3135" y="533"/>
                  <a:pt x="3128" y="525"/>
                  <a:pt x="3124" y="516"/>
                </a:cubicBezTo>
                <a:cubicBezTo>
                  <a:pt x="3119" y="525"/>
                  <a:pt x="3112" y="533"/>
                  <a:pt x="3103" y="537"/>
                </a:cubicBezTo>
                <a:cubicBezTo>
                  <a:pt x="3112" y="541"/>
                  <a:pt x="3120" y="549"/>
                  <a:pt x="3124" y="559"/>
                </a:cubicBezTo>
                <a:close/>
                <a:moveTo>
                  <a:pt x="3124" y="481"/>
                </a:moveTo>
                <a:cubicBezTo>
                  <a:pt x="3128" y="473"/>
                  <a:pt x="3135" y="466"/>
                  <a:pt x="3143" y="461"/>
                </a:cubicBezTo>
                <a:cubicBezTo>
                  <a:pt x="3135" y="457"/>
                  <a:pt x="3128" y="450"/>
                  <a:pt x="3124" y="442"/>
                </a:cubicBezTo>
                <a:cubicBezTo>
                  <a:pt x="3119" y="450"/>
                  <a:pt x="3113" y="457"/>
                  <a:pt x="3104" y="461"/>
                </a:cubicBezTo>
                <a:cubicBezTo>
                  <a:pt x="3113" y="466"/>
                  <a:pt x="3120" y="473"/>
                  <a:pt x="3124" y="481"/>
                </a:cubicBezTo>
                <a:close/>
                <a:moveTo>
                  <a:pt x="3124" y="638"/>
                </a:moveTo>
                <a:cubicBezTo>
                  <a:pt x="3127" y="626"/>
                  <a:pt x="3136" y="615"/>
                  <a:pt x="3149" y="611"/>
                </a:cubicBezTo>
                <a:cubicBezTo>
                  <a:pt x="3137" y="608"/>
                  <a:pt x="3128" y="599"/>
                  <a:pt x="3124" y="588"/>
                </a:cubicBezTo>
                <a:cubicBezTo>
                  <a:pt x="3119" y="599"/>
                  <a:pt x="3110" y="608"/>
                  <a:pt x="3099" y="611"/>
                </a:cubicBezTo>
                <a:cubicBezTo>
                  <a:pt x="3111" y="615"/>
                  <a:pt x="3120" y="626"/>
                  <a:pt x="3124" y="638"/>
                </a:cubicBezTo>
                <a:close/>
                <a:moveTo>
                  <a:pt x="3124" y="719"/>
                </a:moveTo>
                <a:cubicBezTo>
                  <a:pt x="3126" y="702"/>
                  <a:pt x="3138" y="690"/>
                  <a:pt x="3153" y="686"/>
                </a:cubicBezTo>
                <a:cubicBezTo>
                  <a:pt x="3139" y="684"/>
                  <a:pt x="3127" y="673"/>
                  <a:pt x="3124" y="658"/>
                </a:cubicBezTo>
                <a:cubicBezTo>
                  <a:pt x="3120" y="673"/>
                  <a:pt x="3109" y="684"/>
                  <a:pt x="3094" y="686"/>
                </a:cubicBezTo>
                <a:cubicBezTo>
                  <a:pt x="3110" y="690"/>
                  <a:pt x="3121" y="702"/>
                  <a:pt x="3124" y="719"/>
                </a:cubicBezTo>
                <a:close/>
                <a:moveTo>
                  <a:pt x="3124" y="329"/>
                </a:moveTo>
                <a:cubicBezTo>
                  <a:pt x="3127" y="321"/>
                  <a:pt x="3133" y="315"/>
                  <a:pt x="3140" y="311"/>
                </a:cubicBezTo>
                <a:cubicBezTo>
                  <a:pt x="3133" y="308"/>
                  <a:pt x="3128" y="302"/>
                  <a:pt x="3124" y="295"/>
                </a:cubicBezTo>
                <a:cubicBezTo>
                  <a:pt x="3120" y="302"/>
                  <a:pt x="3114" y="308"/>
                  <a:pt x="3107" y="311"/>
                </a:cubicBezTo>
                <a:cubicBezTo>
                  <a:pt x="3114" y="315"/>
                  <a:pt x="3120" y="321"/>
                  <a:pt x="3124" y="329"/>
                </a:cubicBezTo>
                <a:close/>
                <a:moveTo>
                  <a:pt x="3124" y="176"/>
                </a:moveTo>
                <a:cubicBezTo>
                  <a:pt x="3127" y="170"/>
                  <a:pt x="3132" y="165"/>
                  <a:pt x="3138" y="162"/>
                </a:cubicBezTo>
                <a:cubicBezTo>
                  <a:pt x="3132" y="158"/>
                  <a:pt x="3127" y="153"/>
                  <a:pt x="3124" y="147"/>
                </a:cubicBezTo>
                <a:cubicBezTo>
                  <a:pt x="3120" y="153"/>
                  <a:pt x="3115" y="158"/>
                  <a:pt x="3109" y="162"/>
                </a:cubicBezTo>
                <a:cubicBezTo>
                  <a:pt x="3115" y="165"/>
                  <a:pt x="3120" y="170"/>
                  <a:pt x="3124" y="176"/>
                </a:cubicBezTo>
                <a:close/>
                <a:moveTo>
                  <a:pt x="3197" y="24"/>
                </a:moveTo>
                <a:cubicBezTo>
                  <a:pt x="3201" y="19"/>
                  <a:pt x="3204" y="15"/>
                  <a:pt x="3209" y="12"/>
                </a:cubicBezTo>
                <a:cubicBezTo>
                  <a:pt x="3204" y="9"/>
                  <a:pt x="3201" y="5"/>
                  <a:pt x="3197" y="0"/>
                </a:cubicBezTo>
                <a:cubicBezTo>
                  <a:pt x="3194" y="5"/>
                  <a:pt x="3191" y="9"/>
                  <a:pt x="3186" y="12"/>
                </a:cubicBezTo>
                <a:cubicBezTo>
                  <a:pt x="3191" y="15"/>
                  <a:pt x="3194" y="19"/>
                  <a:pt x="3197" y="24"/>
                </a:cubicBezTo>
                <a:close/>
                <a:moveTo>
                  <a:pt x="3124" y="24"/>
                </a:moveTo>
                <a:cubicBezTo>
                  <a:pt x="3127" y="19"/>
                  <a:pt x="3131" y="15"/>
                  <a:pt x="3135" y="12"/>
                </a:cubicBezTo>
                <a:cubicBezTo>
                  <a:pt x="3131" y="9"/>
                  <a:pt x="3127" y="5"/>
                  <a:pt x="3124" y="0"/>
                </a:cubicBezTo>
                <a:cubicBezTo>
                  <a:pt x="3120" y="5"/>
                  <a:pt x="3117" y="9"/>
                  <a:pt x="3112" y="12"/>
                </a:cubicBezTo>
                <a:cubicBezTo>
                  <a:pt x="3117" y="15"/>
                  <a:pt x="3120" y="19"/>
                  <a:pt x="3124" y="24"/>
                </a:cubicBezTo>
                <a:close/>
                <a:moveTo>
                  <a:pt x="3124" y="405"/>
                </a:moveTo>
                <a:cubicBezTo>
                  <a:pt x="3127" y="397"/>
                  <a:pt x="3134" y="391"/>
                  <a:pt x="3142" y="387"/>
                </a:cubicBezTo>
                <a:cubicBezTo>
                  <a:pt x="3134" y="383"/>
                  <a:pt x="3128" y="376"/>
                  <a:pt x="3124" y="369"/>
                </a:cubicBezTo>
                <a:cubicBezTo>
                  <a:pt x="3119" y="376"/>
                  <a:pt x="3113" y="383"/>
                  <a:pt x="3105" y="387"/>
                </a:cubicBezTo>
                <a:cubicBezTo>
                  <a:pt x="3113" y="391"/>
                  <a:pt x="3120" y="397"/>
                  <a:pt x="3124" y="405"/>
                </a:cubicBezTo>
                <a:close/>
                <a:moveTo>
                  <a:pt x="3271" y="24"/>
                </a:moveTo>
                <a:cubicBezTo>
                  <a:pt x="3275" y="19"/>
                  <a:pt x="3278" y="15"/>
                  <a:pt x="3283" y="12"/>
                </a:cubicBezTo>
                <a:cubicBezTo>
                  <a:pt x="3278" y="9"/>
                  <a:pt x="3275" y="5"/>
                  <a:pt x="3271" y="0"/>
                </a:cubicBezTo>
                <a:cubicBezTo>
                  <a:pt x="3268" y="5"/>
                  <a:pt x="3264" y="9"/>
                  <a:pt x="3260" y="12"/>
                </a:cubicBezTo>
                <a:cubicBezTo>
                  <a:pt x="3264" y="15"/>
                  <a:pt x="3268" y="19"/>
                  <a:pt x="3271" y="24"/>
                </a:cubicBezTo>
                <a:close/>
                <a:moveTo>
                  <a:pt x="3345" y="638"/>
                </a:moveTo>
                <a:cubicBezTo>
                  <a:pt x="3349" y="626"/>
                  <a:pt x="3358" y="615"/>
                  <a:pt x="3370" y="611"/>
                </a:cubicBezTo>
                <a:cubicBezTo>
                  <a:pt x="3359" y="608"/>
                  <a:pt x="3350" y="599"/>
                  <a:pt x="3345" y="588"/>
                </a:cubicBezTo>
                <a:cubicBezTo>
                  <a:pt x="3341" y="599"/>
                  <a:pt x="3332" y="608"/>
                  <a:pt x="3320" y="611"/>
                </a:cubicBezTo>
                <a:cubicBezTo>
                  <a:pt x="3333" y="615"/>
                  <a:pt x="3342" y="626"/>
                  <a:pt x="3345" y="638"/>
                </a:cubicBezTo>
                <a:close/>
                <a:moveTo>
                  <a:pt x="3345" y="719"/>
                </a:moveTo>
                <a:cubicBezTo>
                  <a:pt x="3347" y="702"/>
                  <a:pt x="3359" y="690"/>
                  <a:pt x="3375" y="686"/>
                </a:cubicBezTo>
                <a:cubicBezTo>
                  <a:pt x="3360" y="684"/>
                  <a:pt x="3349" y="673"/>
                  <a:pt x="3345" y="658"/>
                </a:cubicBezTo>
                <a:cubicBezTo>
                  <a:pt x="3341" y="673"/>
                  <a:pt x="3330" y="684"/>
                  <a:pt x="3316" y="686"/>
                </a:cubicBezTo>
                <a:cubicBezTo>
                  <a:pt x="3331" y="690"/>
                  <a:pt x="3343" y="702"/>
                  <a:pt x="3345" y="719"/>
                </a:cubicBezTo>
                <a:close/>
                <a:moveTo>
                  <a:pt x="3345" y="798"/>
                </a:moveTo>
                <a:cubicBezTo>
                  <a:pt x="3346" y="778"/>
                  <a:pt x="3361" y="763"/>
                  <a:pt x="3379" y="761"/>
                </a:cubicBezTo>
                <a:cubicBezTo>
                  <a:pt x="3361" y="760"/>
                  <a:pt x="3348" y="746"/>
                  <a:pt x="3345" y="728"/>
                </a:cubicBezTo>
                <a:cubicBezTo>
                  <a:pt x="3343" y="746"/>
                  <a:pt x="3329" y="760"/>
                  <a:pt x="3311" y="761"/>
                </a:cubicBezTo>
                <a:cubicBezTo>
                  <a:pt x="3330" y="763"/>
                  <a:pt x="3345" y="778"/>
                  <a:pt x="3345" y="798"/>
                </a:cubicBezTo>
                <a:close/>
                <a:moveTo>
                  <a:pt x="3124" y="798"/>
                </a:moveTo>
                <a:cubicBezTo>
                  <a:pt x="3124" y="778"/>
                  <a:pt x="3139" y="763"/>
                  <a:pt x="3158" y="761"/>
                </a:cubicBezTo>
                <a:cubicBezTo>
                  <a:pt x="3140" y="760"/>
                  <a:pt x="3126" y="746"/>
                  <a:pt x="3124" y="728"/>
                </a:cubicBezTo>
                <a:cubicBezTo>
                  <a:pt x="3121" y="746"/>
                  <a:pt x="3107" y="760"/>
                  <a:pt x="3089" y="761"/>
                </a:cubicBezTo>
                <a:cubicBezTo>
                  <a:pt x="3108" y="763"/>
                  <a:pt x="3123" y="778"/>
                  <a:pt x="3124" y="798"/>
                </a:cubicBezTo>
                <a:close/>
                <a:moveTo>
                  <a:pt x="3197" y="100"/>
                </a:moveTo>
                <a:cubicBezTo>
                  <a:pt x="3201" y="95"/>
                  <a:pt x="3205" y="90"/>
                  <a:pt x="3210" y="87"/>
                </a:cubicBezTo>
                <a:cubicBezTo>
                  <a:pt x="3205" y="83"/>
                  <a:pt x="3201" y="79"/>
                  <a:pt x="3197" y="74"/>
                </a:cubicBezTo>
                <a:cubicBezTo>
                  <a:pt x="3194" y="79"/>
                  <a:pt x="3190" y="83"/>
                  <a:pt x="3185" y="87"/>
                </a:cubicBezTo>
                <a:cubicBezTo>
                  <a:pt x="3190" y="90"/>
                  <a:pt x="3194" y="95"/>
                  <a:pt x="3197" y="100"/>
                </a:cubicBezTo>
                <a:close/>
                <a:moveTo>
                  <a:pt x="3345" y="559"/>
                </a:moveTo>
                <a:cubicBezTo>
                  <a:pt x="3349" y="549"/>
                  <a:pt x="3357" y="541"/>
                  <a:pt x="3366" y="537"/>
                </a:cubicBezTo>
                <a:cubicBezTo>
                  <a:pt x="3357" y="533"/>
                  <a:pt x="3350" y="525"/>
                  <a:pt x="3345" y="516"/>
                </a:cubicBezTo>
                <a:cubicBezTo>
                  <a:pt x="3341" y="525"/>
                  <a:pt x="3334" y="533"/>
                  <a:pt x="3324" y="537"/>
                </a:cubicBezTo>
                <a:cubicBezTo>
                  <a:pt x="3334" y="541"/>
                  <a:pt x="3342" y="549"/>
                  <a:pt x="3345" y="559"/>
                </a:cubicBezTo>
                <a:close/>
                <a:moveTo>
                  <a:pt x="3345" y="329"/>
                </a:moveTo>
                <a:cubicBezTo>
                  <a:pt x="3349" y="321"/>
                  <a:pt x="3355" y="315"/>
                  <a:pt x="3362" y="311"/>
                </a:cubicBezTo>
                <a:cubicBezTo>
                  <a:pt x="3355" y="308"/>
                  <a:pt x="3349" y="302"/>
                  <a:pt x="3345" y="295"/>
                </a:cubicBezTo>
                <a:cubicBezTo>
                  <a:pt x="3341" y="302"/>
                  <a:pt x="3336" y="308"/>
                  <a:pt x="3329" y="311"/>
                </a:cubicBezTo>
                <a:cubicBezTo>
                  <a:pt x="3336" y="315"/>
                  <a:pt x="3341" y="321"/>
                  <a:pt x="3345" y="329"/>
                </a:cubicBezTo>
                <a:close/>
                <a:moveTo>
                  <a:pt x="3345" y="253"/>
                </a:moveTo>
                <a:cubicBezTo>
                  <a:pt x="3349" y="246"/>
                  <a:pt x="3354" y="241"/>
                  <a:pt x="3361" y="237"/>
                </a:cubicBezTo>
                <a:cubicBezTo>
                  <a:pt x="3354" y="233"/>
                  <a:pt x="3349" y="228"/>
                  <a:pt x="3345" y="221"/>
                </a:cubicBezTo>
                <a:cubicBezTo>
                  <a:pt x="3341" y="228"/>
                  <a:pt x="3336" y="233"/>
                  <a:pt x="3330" y="237"/>
                </a:cubicBezTo>
                <a:cubicBezTo>
                  <a:pt x="3336" y="241"/>
                  <a:pt x="3342" y="246"/>
                  <a:pt x="3345" y="253"/>
                </a:cubicBezTo>
                <a:close/>
                <a:moveTo>
                  <a:pt x="3345" y="481"/>
                </a:moveTo>
                <a:cubicBezTo>
                  <a:pt x="3349" y="473"/>
                  <a:pt x="3356" y="466"/>
                  <a:pt x="3365" y="461"/>
                </a:cubicBezTo>
                <a:cubicBezTo>
                  <a:pt x="3356" y="457"/>
                  <a:pt x="3349" y="450"/>
                  <a:pt x="3345" y="442"/>
                </a:cubicBezTo>
                <a:cubicBezTo>
                  <a:pt x="3341" y="450"/>
                  <a:pt x="3334" y="457"/>
                  <a:pt x="3326" y="461"/>
                </a:cubicBezTo>
                <a:cubicBezTo>
                  <a:pt x="3334" y="466"/>
                  <a:pt x="3341" y="473"/>
                  <a:pt x="3345" y="481"/>
                </a:cubicBezTo>
                <a:close/>
                <a:moveTo>
                  <a:pt x="3345" y="405"/>
                </a:moveTo>
                <a:cubicBezTo>
                  <a:pt x="3349" y="397"/>
                  <a:pt x="3356" y="391"/>
                  <a:pt x="3363" y="387"/>
                </a:cubicBezTo>
                <a:cubicBezTo>
                  <a:pt x="3356" y="383"/>
                  <a:pt x="3349" y="376"/>
                  <a:pt x="3345" y="369"/>
                </a:cubicBezTo>
                <a:cubicBezTo>
                  <a:pt x="3341" y="376"/>
                  <a:pt x="3335" y="383"/>
                  <a:pt x="3327" y="387"/>
                </a:cubicBezTo>
                <a:cubicBezTo>
                  <a:pt x="3335" y="391"/>
                  <a:pt x="3341" y="397"/>
                  <a:pt x="3345" y="405"/>
                </a:cubicBezTo>
                <a:close/>
                <a:moveTo>
                  <a:pt x="3271" y="100"/>
                </a:moveTo>
                <a:cubicBezTo>
                  <a:pt x="3275" y="95"/>
                  <a:pt x="3279" y="90"/>
                  <a:pt x="3284" y="87"/>
                </a:cubicBezTo>
                <a:cubicBezTo>
                  <a:pt x="3279" y="83"/>
                  <a:pt x="3275" y="79"/>
                  <a:pt x="3271" y="74"/>
                </a:cubicBezTo>
                <a:cubicBezTo>
                  <a:pt x="3268" y="79"/>
                  <a:pt x="3264" y="83"/>
                  <a:pt x="3258" y="87"/>
                </a:cubicBezTo>
                <a:cubicBezTo>
                  <a:pt x="3264" y="90"/>
                  <a:pt x="3268" y="95"/>
                  <a:pt x="3271" y="100"/>
                </a:cubicBezTo>
                <a:close/>
                <a:moveTo>
                  <a:pt x="3271" y="638"/>
                </a:moveTo>
                <a:cubicBezTo>
                  <a:pt x="3275" y="626"/>
                  <a:pt x="3284" y="615"/>
                  <a:pt x="3296" y="611"/>
                </a:cubicBezTo>
                <a:cubicBezTo>
                  <a:pt x="3285" y="608"/>
                  <a:pt x="3276" y="599"/>
                  <a:pt x="3271" y="588"/>
                </a:cubicBezTo>
                <a:cubicBezTo>
                  <a:pt x="3267" y="599"/>
                  <a:pt x="3258" y="608"/>
                  <a:pt x="3246" y="611"/>
                </a:cubicBezTo>
                <a:cubicBezTo>
                  <a:pt x="3259" y="615"/>
                  <a:pt x="3268" y="626"/>
                  <a:pt x="3271" y="638"/>
                </a:cubicBezTo>
                <a:close/>
                <a:moveTo>
                  <a:pt x="3271" y="719"/>
                </a:moveTo>
                <a:cubicBezTo>
                  <a:pt x="3274" y="702"/>
                  <a:pt x="3285" y="690"/>
                  <a:pt x="3301" y="686"/>
                </a:cubicBezTo>
                <a:cubicBezTo>
                  <a:pt x="3286" y="684"/>
                  <a:pt x="3275" y="673"/>
                  <a:pt x="3271" y="658"/>
                </a:cubicBezTo>
                <a:cubicBezTo>
                  <a:pt x="3268" y="673"/>
                  <a:pt x="3256" y="684"/>
                  <a:pt x="3242" y="686"/>
                </a:cubicBezTo>
                <a:cubicBezTo>
                  <a:pt x="3257" y="690"/>
                  <a:pt x="3269" y="702"/>
                  <a:pt x="3271" y="719"/>
                </a:cubicBezTo>
                <a:close/>
                <a:moveTo>
                  <a:pt x="3271" y="798"/>
                </a:moveTo>
                <a:cubicBezTo>
                  <a:pt x="3272" y="778"/>
                  <a:pt x="3287" y="763"/>
                  <a:pt x="3306" y="761"/>
                </a:cubicBezTo>
                <a:cubicBezTo>
                  <a:pt x="3288" y="760"/>
                  <a:pt x="3274" y="746"/>
                  <a:pt x="3271" y="728"/>
                </a:cubicBezTo>
                <a:cubicBezTo>
                  <a:pt x="3269" y="746"/>
                  <a:pt x="3255" y="760"/>
                  <a:pt x="3237" y="761"/>
                </a:cubicBezTo>
                <a:cubicBezTo>
                  <a:pt x="3256" y="763"/>
                  <a:pt x="3271" y="778"/>
                  <a:pt x="3271" y="798"/>
                </a:cubicBezTo>
                <a:close/>
                <a:moveTo>
                  <a:pt x="3271" y="559"/>
                </a:moveTo>
                <a:cubicBezTo>
                  <a:pt x="3275" y="549"/>
                  <a:pt x="3283" y="541"/>
                  <a:pt x="3292" y="537"/>
                </a:cubicBezTo>
                <a:cubicBezTo>
                  <a:pt x="3283" y="533"/>
                  <a:pt x="3276" y="525"/>
                  <a:pt x="3271" y="516"/>
                </a:cubicBezTo>
                <a:cubicBezTo>
                  <a:pt x="3267" y="525"/>
                  <a:pt x="3260" y="533"/>
                  <a:pt x="3250" y="537"/>
                </a:cubicBezTo>
                <a:cubicBezTo>
                  <a:pt x="3260" y="541"/>
                  <a:pt x="3268" y="549"/>
                  <a:pt x="3271" y="559"/>
                </a:cubicBezTo>
                <a:close/>
                <a:moveTo>
                  <a:pt x="3271" y="405"/>
                </a:moveTo>
                <a:cubicBezTo>
                  <a:pt x="3275" y="397"/>
                  <a:pt x="3282" y="391"/>
                  <a:pt x="3290" y="387"/>
                </a:cubicBezTo>
                <a:cubicBezTo>
                  <a:pt x="3282" y="383"/>
                  <a:pt x="3275" y="376"/>
                  <a:pt x="3271" y="369"/>
                </a:cubicBezTo>
                <a:cubicBezTo>
                  <a:pt x="3267" y="376"/>
                  <a:pt x="3261" y="383"/>
                  <a:pt x="3253" y="387"/>
                </a:cubicBezTo>
                <a:cubicBezTo>
                  <a:pt x="3261" y="391"/>
                  <a:pt x="3268" y="397"/>
                  <a:pt x="3271" y="405"/>
                </a:cubicBezTo>
                <a:close/>
                <a:moveTo>
                  <a:pt x="3271" y="329"/>
                </a:moveTo>
                <a:cubicBezTo>
                  <a:pt x="3275" y="321"/>
                  <a:pt x="3281" y="315"/>
                  <a:pt x="3288" y="311"/>
                </a:cubicBezTo>
                <a:cubicBezTo>
                  <a:pt x="3281" y="308"/>
                  <a:pt x="3275" y="302"/>
                  <a:pt x="3271" y="295"/>
                </a:cubicBezTo>
                <a:cubicBezTo>
                  <a:pt x="3267" y="302"/>
                  <a:pt x="3262" y="308"/>
                  <a:pt x="3255" y="311"/>
                </a:cubicBezTo>
                <a:cubicBezTo>
                  <a:pt x="3262" y="315"/>
                  <a:pt x="3268" y="321"/>
                  <a:pt x="3271" y="329"/>
                </a:cubicBezTo>
                <a:close/>
                <a:moveTo>
                  <a:pt x="3271" y="481"/>
                </a:moveTo>
                <a:cubicBezTo>
                  <a:pt x="3275" y="473"/>
                  <a:pt x="3282" y="466"/>
                  <a:pt x="3291" y="461"/>
                </a:cubicBezTo>
                <a:cubicBezTo>
                  <a:pt x="3282" y="457"/>
                  <a:pt x="3276" y="450"/>
                  <a:pt x="3271" y="442"/>
                </a:cubicBezTo>
                <a:cubicBezTo>
                  <a:pt x="3267" y="450"/>
                  <a:pt x="3260" y="457"/>
                  <a:pt x="3252" y="461"/>
                </a:cubicBezTo>
                <a:cubicBezTo>
                  <a:pt x="3260" y="466"/>
                  <a:pt x="3267" y="473"/>
                  <a:pt x="3271" y="481"/>
                </a:cubicBezTo>
                <a:close/>
                <a:moveTo>
                  <a:pt x="3271" y="253"/>
                </a:moveTo>
                <a:cubicBezTo>
                  <a:pt x="3275" y="246"/>
                  <a:pt x="3280" y="241"/>
                  <a:pt x="3287" y="237"/>
                </a:cubicBezTo>
                <a:cubicBezTo>
                  <a:pt x="3280" y="233"/>
                  <a:pt x="3275" y="228"/>
                  <a:pt x="3271" y="221"/>
                </a:cubicBezTo>
                <a:cubicBezTo>
                  <a:pt x="3268" y="228"/>
                  <a:pt x="3262" y="233"/>
                  <a:pt x="3256" y="237"/>
                </a:cubicBezTo>
                <a:cubicBezTo>
                  <a:pt x="3262" y="241"/>
                  <a:pt x="3268" y="246"/>
                  <a:pt x="3271" y="253"/>
                </a:cubicBezTo>
                <a:close/>
                <a:moveTo>
                  <a:pt x="3271" y="176"/>
                </a:moveTo>
                <a:cubicBezTo>
                  <a:pt x="3275" y="170"/>
                  <a:pt x="3280" y="165"/>
                  <a:pt x="3286" y="162"/>
                </a:cubicBezTo>
                <a:cubicBezTo>
                  <a:pt x="3280" y="158"/>
                  <a:pt x="3275" y="153"/>
                  <a:pt x="3271" y="147"/>
                </a:cubicBezTo>
                <a:cubicBezTo>
                  <a:pt x="3268" y="153"/>
                  <a:pt x="3263" y="158"/>
                  <a:pt x="3257" y="162"/>
                </a:cubicBezTo>
                <a:cubicBezTo>
                  <a:pt x="3263" y="165"/>
                  <a:pt x="3268" y="170"/>
                  <a:pt x="3271" y="176"/>
                </a:cubicBezTo>
                <a:close/>
                <a:moveTo>
                  <a:pt x="2902" y="329"/>
                </a:moveTo>
                <a:cubicBezTo>
                  <a:pt x="2906" y="321"/>
                  <a:pt x="2912" y="315"/>
                  <a:pt x="2919" y="311"/>
                </a:cubicBezTo>
                <a:cubicBezTo>
                  <a:pt x="2912" y="308"/>
                  <a:pt x="2906" y="302"/>
                  <a:pt x="2902" y="295"/>
                </a:cubicBezTo>
                <a:cubicBezTo>
                  <a:pt x="2898" y="302"/>
                  <a:pt x="2892" y="308"/>
                  <a:pt x="2885" y="311"/>
                </a:cubicBezTo>
                <a:cubicBezTo>
                  <a:pt x="2892" y="315"/>
                  <a:pt x="2898" y="321"/>
                  <a:pt x="2902" y="329"/>
                </a:cubicBezTo>
                <a:close/>
                <a:moveTo>
                  <a:pt x="2902" y="405"/>
                </a:moveTo>
                <a:cubicBezTo>
                  <a:pt x="2906" y="397"/>
                  <a:pt x="2912" y="391"/>
                  <a:pt x="2920" y="387"/>
                </a:cubicBezTo>
                <a:cubicBezTo>
                  <a:pt x="2912" y="383"/>
                  <a:pt x="2906" y="376"/>
                  <a:pt x="2902" y="369"/>
                </a:cubicBezTo>
                <a:cubicBezTo>
                  <a:pt x="2898" y="376"/>
                  <a:pt x="2892" y="383"/>
                  <a:pt x="2884" y="387"/>
                </a:cubicBezTo>
                <a:cubicBezTo>
                  <a:pt x="2892" y="391"/>
                  <a:pt x="2898" y="397"/>
                  <a:pt x="2902" y="405"/>
                </a:cubicBezTo>
                <a:close/>
                <a:moveTo>
                  <a:pt x="2828" y="638"/>
                </a:moveTo>
                <a:cubicBezTo>
                  <a:pt x="2831" y="626"/>
                  <a:pt x="2841" y="615"/>
                  <a:pt x="2853" y="611"/>
                </a:cubicBezTo>
                <a:cubicBezTo>
                  <a:pt x="2841" y="608"/>
                  <a:pt x="2832" y="599"/>
                  <a:pt x="2828" y="588"/>
                </a:cubicBezTo>
                <a:cubicBezTo>
                  <a:pt x="2824" y="599"/>
                  <a:pt x="2815" y="608"/>
                  <a:pt x="2803" y="611"/>
                </a:cubicBezTo>
                <a:cubicBezTo>
                  <a:pt x="2815" y="615"/>
                  <a:pt x="2825" y="626"/>
                  <a:pt x="2828" y="638"/>
                </a:cubicBezTo>
                <a:close/>
                <a:moveTo>
                  <a:pt x="2902" y="481"/>
                </a:moveTo>
                <a:cubicBezTo>
                  <a:pt x="2906" y="473"/>
                  <a:pt x="2913" y="466"/>
                  <a:pt x="2922" y="461"/>
                </a:cubicBezTo>
                <a:cubicBezTo>
                  <a:pt x="2913" y="457"/>
                  <a:pt x="2906" y="450"/>
                  <a:pt x="2902" y="442"/>
                </a:cubicBezTo>
                <a:cubicBezTo>
                  <a:pt x="2898" y="450"/>
                  <a:pt x="2891" y="457"/>
                  <a:pt x="2882" y="461"/>
                </a:cubicBezTo>
                <a:cubicBezTo>
                  <a:pt x="2891" y="466"/>
                  <a:pt x="2898" y="473"/>
                  <a:pt x="2902" y="481"/>
                </a:cubicBezTo>
                <a:close/>
                <a:moveTo>
                  <a:pt x="2902" y="559"/>
                </a:moveTo>
                <a:cubicBezTo>
                  <a:pt x="2906" y="549"/>
                  <a:pt x="2913" y="541"/>
                  <a:pt x="2923" y="537"/>
                </a:cubicBezTo>
                <a:cubicBezTo>
                  <a:pt x="2914" y="533"/>
                  <a:pt x="2906" y="525"/>
                  <a:pt x="2902" y="516"/>
                </a:cubicBezTo>
                <a:cubicBezTo>
                  <a:pt x="2898" y="525"/>
                  <a:pt x="2890" y="533"/>
                  <a:pt x="2881" y="537"/>
                </a:cubicBezTo>
                <a:cubicBezTo>
                  <a:pt x="2891" y="541"/>
                  <a:pt x="2898" y="549"/>
                  <a:pt x="2902" y="559"/>
                </a:cubicBezTo>
                <a:close/>
                <a:moveTo>
                  <a:pt x="2902" y="638"/>
                </a:moveTo>
                <a:cubicBezTo>
                  <a:pt x="2905" y="626"/>
                  <a:pt x="2915" y="615"/>
                  <a:pt x="2927" y="611"/>
                </a:cubicBezTo>
                <a:cubicBezTo>
                  <a:pt x="2915" y="608"/>
                  <a:pt x="2906" y="599"/>
                  <a:pt x="2902" y="588"/>
                </a:cubicBezTo>
                <a:cubicBezTo>
                  <a:pt x="2898" y="599"/>
                  <a:pt x="2888" y="608"/>
                  <a:pt x="2877" y="611"/>
                </a:cubicBezTo>
                <a:cubicBezTo>
                  <a:pt x="2889" y="615"/>
                  <a:pt x="2899" y="626"/>
                  <a:pt x="2902" y="638"/>
                </a:cubicBezTo>
                <a:close/>
                <a:moveTo>
                  <a:pt x="2902" y="100"/>
                </a:moveTo>
                <a:cubicBezTo>
                  <a:pt x="2905" y="95"/>
                  <a:pt x="2910" y="90"/>
                  <a:pt x="2915" y="87"/>
                </a:cubicBezTo>
                <a:cubicBezTo>
                  <a:pt x="2910" y="83"/>
                  <a:pt x="2905" y="79"/>
                  <a:pt x="2902" y="74"/>
                </a:cubicBezTo>
                <a:cubicBezTo>
                  <a:pt x="2898" y="79"/>
                  <a:pt x="2894" y="83"/>
                  <a:pt x="2889" y="87"/>
                </a:cubicBezTo>
                <a:cubicBezTo>
                  <a:pt x="2894" y="90"/>
                  <a:pt x="2899" y="95"/>
                  <a:pt x="2902" y="100"/>
                </a:cubicBezTo>
                <a:close/>
                <a:moveTo>
                  <a:pt x="2902" y="24"/>
                </a:moveTo>
                <a:cubicBezTo>
                  <a:pt x="2905" y="19"/>
                  <a:pt x="2909" y="15"/>
                  <a:pt x="2913" y="12"/>
                </a:cubicBezTo>
                <a:cubicBezTo>
                  <a:pt x="2909" y="9"/>
                  <a:pt x="2905" y="5"/>
                  <a:pt x="2902" y="0"/>
                </a:cubicBezTo>
                <a:cubicBezTo>
                  <a:pt x="2899" y="5"/>
                  <a:pt x="2895" y="9"/>
                  <a:pt x="2890" y="12"/>
                </a:cubicBezTo>
                <a:cubicBezTo>
                  <a:pt x="2895" y="15"/>
                  <a:pt x="2899" y="19"/>
                  <a:pt x="2902" y="24"/>
                </a:cubicBezTo>
                <a:close/>
                <a:moveTo>
                  <a:pt x="2902" y="253"/>
                </a:moveTo>
                <a:cubicBezTo>
                  <a:pt x="2906" y="246"/>
                  <a:pt x="2911" y="241"/>
                  <a:pt x="2917" y="237"/>
                </a:cubicBezTo>
                <a:cubicBezTo>
                  <a:pt x="2911" y="233"/>
                  <a:pt x="2906" y="228"/>
                  <a:pt x="2902" y="221"/>
                </a:cubicBezTo>
                <a:cubicBezTo>
                  <a:pt x="2898" y="228"/>
                  <a:pt x="2893" y="233"/>
                  <a:pt x="2886" y="237"/>
                </a:cubicBezTo>
                <a:cubicBezTo>
                  <a:pt x="2893" y="241"/>
                  <a:pt x="2898" y="246"/>
                  <a:pt x="2902" y="253"/>
                </a:cubicBezTo>
                <a:close/>
                <a:moveTo>
                  <a:pt x="2902" y="719"/>
                </a:moveTo>
                <a:cubicBezTo>
                  <a:pt x="2904" y="702"/>
                  <a:pt x="2916" y="690"/>
                  <a:pt x="2932" y="686"/>
                </a:cubicBezTo>
                <a:cubicBezTo>
                  <a:pt x="2917" y="684"/>
                  <a:pt x="2906" y="673"/>
                  <a:pt x="2902" y="658"/>
                </a:cubicBezTo>
                <a:cubicBezTo>
                  <a:pt x="2898" y="673"/>
                  <a:pt x="2887" y="684"/>
                  <a:pt x="2872" y="686"/>
                </a:cubicBezTo>
                <a:cubicBezTo>
                  <a:pt x="2888" y="690"/>
                  <a:pt x="2900" y="702"/>
                  <a:pt x="2902" y="719"/>
                </a:cubicBezTo>
                <a:close/>
                <a:moveTo>
                  <a:pt x="2902" y="176"/>
                </a:moveTo>
                <a:cubicBezTo>
                  <a:pt x="2905" y="170"/>
                  <a:pt x="2910" y="165"/>
                  <a:pt x="2916" y="162"/>
                </a:cubicBezTo>
                <a:cubicBezTo>
                  <a:pt x="2910" y="158"/>
                  <a:pt x="2906" y="153"/>
                  <a:pt x="2902" y="147"/>
                </a:cubicBezTo>
                <a:cubicBezTo>
                  <a:pt x="2898" y="153"/>
                  <a:pt x="2894" y="158"/>
                  <a:pt x="2888" y="162"/>
                </a:cubicBezTo>
                <a:cubicBezTo>
                  <a:pt x="2894" y="165"/>
                  <a:pt x="2898" y="170"/>
                  <a:pt x="2902" y="176"/>
                </a:cubicBezTo>
                <a:close/>
                <a:moveTo>
                  <a:pt x="3050" y="100"/>
                </a:moveTo>
                <a:cubicBezTo>
                  <a:pt x="3053" y="95"/>
                  <a:pt x="3057" y="90"/>
                  <a:pt x="3063" y="87"/>
                </a:cubicBezTo>
                <a:cubicBezTo>
                  <a:pt x="3057" y="83"/>
                  <a:pt x="3053" y="79"/>
                  <a:pt x="3050" y="74"/>
                </a:cubicBezTo>
                <a:cubicBezTo>
                  <a:pt x="3046" y="79"/>
                  <a:pt x="3042" y="83"/>
                  <a:pt x="3037" y="87"/>
                </a:cubicBezTo>
                <a:cubicBezTo>
                  <a:pt x="3042" y="90"/>
                  <a:pt x="3046" y="95"/>
                  <a:pt x="3050" y="100"/>
                </a:cubicBezTo>
                <a:close/>
                <a:moveTo>
                  <a:pt x="2902" y="798"/>
                </a:moveTo>
                <a:cubicBezTo>
                  <a:pt x="2902" y="778"/>
                  <a:pt x="2917" y="763"/>
                  <a:pt x="2936" y="761"/>
                </a:cubicBezTo>
                <a:cubicBezTo>
                  <a:pt x="2918" y="760"/>
                  <a:pt x="2904" y="746"/>
                  <a:pt x="2902" y="728"/>
                </a:cubicBezTo>
                <a:cubicBezTo>
                  <a:pt x="2900" y="746"/>
                  <a:pt x="2886" y="760"/>
                  <a:pt x="2868" y="761"/>
                </a:cubicBezTo>
                <a:cubicBezTo>
                  <a:pt x="2887" y="763"/>
                  <a:pt x="2902" y="778"/>
                  <a:pt x="2902" y="798"/>
                </a:cubicBezTo>
                <a:close/>
                <a:moveTo>
                  <a:pt x="2828" y="329"/>
                </a:moveTo>
                <a:cubicBezTo>
                  <a:pt x="2832" y="321"/>
                  <a:pt x="2838" y="315"/>
                  <a:pt x="2845" y="311"/>
                </a:cubicBezTo>
                <a:cubicBezTo>
                  <a:pt x="2838" y="308"/>
                  <a:pt x="2832" y="302"/>
                  <a:pt x="2828" y="295"/>
                </a:cubicBezTo>
                <a:cubicBezTo>
                  <a:pt x="2824" y="302"/>
                  <a:pt x="2818" y="308"/>
                  <a:pt x="2811" y="311"/>
                </a:cubicBezTo>
                <a:cubicBezTo>
                  <a:pt x="2819" y="315"/>
                  <a:pt x="2824" y="321"/>
                  <a:pt x="2828" y="329"/>
                </a:cubicBezTo>
                <a:close/>
                <a:moveTo>
                  <a:pt x="2976" y="798"/>
                </a:moveTo>
                <a:cubicBezTo>
                  <a:pt x="2976" y="778"/>
                  <a:pt x="2991" y="763"/>
                  <a:pt x="3010" y="761"/>
                </a:cubicBezTo>
                <a:cubicBezTo>
                  <a:pt x="2992" y="760"/>
                  <a:pt x="2978" y="746"/>
                  <a:pt x="2976" y="728"/>
                </a:cubicBezTo>
                <a:cubicBezTo>
                  <a:pt x="2974" y="746"/>
                  <a:pt x="2960" y="760"/>
                  <a:pt x="2942" y="761"/>
                </a:cubicBezTo>
                <a:cubicBezTo>
                  <a:pt x="2961" y="763"/>
                  <a:pt x="2975" y="778"/>
                  <a:pt x="2976" y="798"/>
                </a:cubicBezTo>
                <a:close/>
                <a:moveTo>
                  <a:pt x="2828" y="559"/>
                </a:moveTo>
                <a:cubicBezTo>
                  <a:pt x="2832" y="549"/>
                  <a:pt x="2839" y="541"/>
                  <a:pt x="2849" y="537"/>
                </a:cubicBezTo>
                <a:cubicBezTo>
                  <a:pt x="2840" y="533"/>
                  <a:pt x="2832" y="525"/>
                  <a:pt x="2828" y="516"/>
                </a:cubicBezTo>
                <a:cubicBezTo>
                  <a:pt x="2824" y="525"/>
                  <a:pt x="2816" y="533"/>
                  <a:pt x="2807" y="537"/>
                </a:cubicBezTo>
                <a:cubicBezTo>
                  <a:pt x="2817" y="541"/>
                  <a:pt x="2824" y="549"/>
                  <a:pt x="2828" y="559"/>
                </a:cubicBezTo>
                <a:close/>
                <a:moveTo>
                  <a:pt x="2828" y="481"/>
                </a:moveTo>
                <a:cubicBezTo>
                  <a:pt x="2832" y="473"/>
                  <a:pt x="2839" y="466"/>
                  <a:pt x="2848" y="461"/>
                </a:cubicBezTo>
                <a:cubicBezTo>
                  <a:pt x="2839" y="457"/>
                  <a:pt x="2832" y="450"/>
                  <a:pt x="2828" y="442"/>
                </a:cubicBezTo>
                <a:cubicBezTo>
                  <a:pt x="2824" y="450"/>
                  <a:pt x="2817" y="457"/>
                  <a:pt x="2808" y="461"/>
                </a:cubicBezTo>
                <a:cubicBezTo>
                  <a:pt x="2817" y="466"/>
                  <a:pt x="2824" y="473"/>
                  <a:pt x="2828" y="481"/>
                </a:cubicBezTo>
                <a:close/>
                <a:moveTo>
                  <a:pt x="2828" y="100"/>
                </a:moveTo>
                <a:cubicBezTo>
                  <a:pt x="2831" y="95"/>
                  <a:pt x="2836" y="90"/>
                  <a:pt x="2841" y="87"/>
                </a:cubicBezTo>
                <a:cubicBezTo>
                  <a:pt x="2836" y="83"/>
                  <a:pt x="2832" y="79"/>
                  <a:pt x="2828" y="74"/>
                </a:cubicBezTo>
                <a:cubicBezTo>
                  <a:pt x="2825" y="79"/>
                  <a:pt x="2820" y="83"/>
                  <a:pt x="2815" y="87"/>
                </a:cubicBezTo>
                <a:cubicBezTo>
                  <a:pt x="2820" y="90"/>
                  <a:pt x="2825" y="95"/>
                  <a:pt x="2828" y="100"/>
                </a:cubicBezTo>
                <a:close/>
                <a:moveTo>
                  <a:pt x="2828" y="253"/>
                </a:moveTo>
                <a:cubicBezTo>
                  <a:pt x="2832" y="246"/>
                  <a:pt x="2837" y="241"/>
                  <a:pt x="2844" y="237"/>
                </a:cubicBezTo>
                <a:cubicBezTo>
                  <a:pt x="2837" y="233"/>
                  <a:pt x="2832" y="228"/>
                  <a:pt x="2828" y="221"/>
                </a:cubicBezTo>
                <a:cubicBezTo>
                  <a:pt x="2824" y="228"/>
                  <a:pt x="2819" y="233"/>
                  <a:pt x="2813" y="237"/>
                </a:cubicBezTo>
                <a:cubicBezTo>
                  <a:pt x="2819" y="241"/>
                  <a:pt x="2824" y="246"/>
                  <a:pt x="2828" y="253"/>
                </a:cubicBezTo>
                <a:close/>
                <a:moveTo>
                  <a:pt x="2828" y="24"/>
                </a:moveTo>
                <a:cubicBezTo>
                  <a:pt x="2831" y="19"/>
                  <a:pt x="2835" y="15"/>
                  <a:pt x="2840" y="12"/>
                </a:cubicBezTo>
                <a:cubicBezTo>
                  <a:pt x="2835" y="9"/>
                  <a:pt x="2831" y="5"/>
                  <a:pt x="2828" y="0"/>
                </a:cubicBezTo>
                <a:cubicBezTo>
                  <a:pt x="2825" y="5"/>
                  <a:pt x="2821" y="9"/>
                  <a:pt x="2817" y="12"/>
                </a:cubicBezTo>
                <a:cubicBezTo>
                  <a:pt x="2821" y="15"/>
                  <a:pt x="2825" y="19"/>
                  <a:pt x="2828" y="24"/>
                </a:cubicBezTo>
                <a:close/>
                <a:moveTo>
                  <a:pt x="2828" y="176"/>
                </a:moveTo>
                <a:cubicBezTo>
                  <a:pt x="2832" y="170"/>
                  <a:pt x="2836" y="165"/>
                  <a:pt x="2842" y="162"/>
                </a:cubicBezTo>
                <a:cubicBezTo>
                  <a:pt x="2836" y="158"/>
                  <a:pt x="2832" y="153"/>
                  <a:pt x="2828" y="147"/>
                </a:cubicBezTo>
                <a:cubicBezTo>
                  <a:pt x="2824" y="153"/>
                  <a:pt x="2820" y="158"/>
                  <a:pt x="2814" y="162"/>
                </a:cubicBezTo>
                <a:cubicBezTo>
                  <a:pt x="2820" y="165"/>
                  <a:pt x="2824" y="170"/>
                  <a:pt x="2828" y="176"/>
                </a:cubicBezTo>
                <a:close/>
                <a:moveTo>
                  <a:pt x="2828" y="405"/>
                </a:moveTo>
                <a:cubicBezTo>
                  <a:pt x="2832" y="397"/>
                  <a:pt x="2838" y="391"/>
                  <a:pt x="2846" y="387"/>
                </a:cubicBezTo>
                <a:cubicBezTo>
                  <a:pt x="2838" y="383"/>
                  <a:pt x="2832" y="376"/>
                  <a:pt x="2828" y="369"/>
                </a:cubicBezTo>
                <a:cubicBezTo>
                  <a:pt x="2824" y="376"/>
                  <a:pt x="2818" y="383"/>
                  <a:pt x="2810" y="387"/>
                </a:cubicBezTo>
                <a:cubicBezTo>
                  <a:pt x="2818" y="391"/>
                  <a:pt x="2824" y="397"/>
                  <a:pt x="2828" y="405"/>
                </a:cubicBezTo>
                <a:close/>
                <a:moveTo>
                  <a:pt x="3050" y="559"/>
                </a:moveTo>
                <a:cubicBezTo>
                  <a:pt x="3054" y="549"/>
                  <a:pt x="3061" y="541"/>
                  <a:pt x="3071" y="537"/>
                </a:cubicBezTo>
                <a:cubicBezTo>
                  <a:pt x="3061" y="533"/>
                  <a:pt x="3054" y="525"/>
                  <a:pt x="3050" y="516"/>
                </a:cubicBezTo>
                <a:cubicBezTo>
                  <a:pt x="3046" y="525"/>
                  <a:pt x="3038" y="533"/>
                  <a:pt x="3029" y="537"/>
                </a:cubicBezTo>
                <a:cubicBezTo>
                  <a:pt x="3038" y="541"/>
                  <a:pt x="3046" y="549"/>
                  <a:pt x="3050" y="559"/>
                </a:cubicBezTo>
                <a:close/>
                <a:moveTo>
                  <a:pt x="2976" y="719"/>
                </a:moveTo>
                <a:cubicBezTo>
                  <a:pt x="2978" y="702"/>
                  <a:pt x="2990" y="690"/>
                  <a:pt x="3005" y="686"/>
                </a:cubicBezTo>
                <a:cubicBezTo>
                  <a:pt x="2991" y="684"/>
                  <a:pt x="2980" y="673"/>
                  <a:pt x="2976" y="658"/>
                </a:cubicBezTo>
                <a:cubicBezTo>
                  <a:pt x="2972" y="673"/>
                  <a:pt x="2961" y="684"/>
                  <a:pt x="2946" y="686"/>
                </a:cubicBezTo>
                <a:cubicBezTo>
                  <a:pt x="2962" y="690"/>
                  <a:pt x="2974" y="702"/>
                  <a:pt x="2976" y="719"/>
                </a:cubicBezTo>
                <a:close/>
                <a:moveTo>
                  <a:pt x="3050" y="719"/>
                </a:moveTo>
                <a:cubicBezTo>
                  <a:pt x="3052" y="702"/>
                  <a:pt x="3064" y="690"/>
                  <a:pt x="3079" y="686"/>
                </a:cubicBezTo>
                <a:cubicBezTo>
                  <a:pt x="3065" y="684"/>
                  <a:pt x="3054" y="673"/>
                  <a:pt x="3050" y="658"/>
                </a:cubicBezTo>
                <a:cubicBezTo>
                  <a:pt x="3046" y="673"/>
                  <a:pt x="3035" y="684"/>
                  <a:pt x="3020" y="686"/>
                </a:cubicBezTo>
                <a:cubicBezTo>
                  <a:pt x="3036" y="690"/>
                  <a:pt x="3048" y="702"/>
                  <a:pt x="3050" y="719"/>
                </a:cubicBezTo>
                <a:close/>
                <a:moveTo>
                  <a:pt x="3050" y="798"/>
                </a:moveTo>
                <a:cubicBezTo>
                  <a:pt x="3050" y="778"/>
                  <a:pt x="3065" y="763"/>
                  <a:pt x="3084" y="761"/>
                </a:cubicBezTo>
                <a:cubicBezTo>
                  <a:pt x="3066" y="760"/>
                  <a:pt x="3052" y="746"/>
                  <a:pt x="3050" y="728"/>
                </a:cubicBezTo>
                <a:cubicBezTo>
                  <a:pt x="3047" y="746"/>
                  <a:pt x="3033" y="760"/>
                  <a:pt x="3016" y="761"/>
                </a:cubicBezTo>
                <a:cubicBezTo>
                  <a:pt x="3034" y="763"/>
                  <a:pt x="3049" y="778"/>
                  <a:pt x="3050" y="798"/>
                </a:cubicBezTo>
                <a:close/>
                <a:moveTo>
                  <a:pt x="3050" y="639"/>
                </a:moveTo>
                <a:cubicBezTo>
                  <a:pt x="3053" y="626"/>
                  <a:pt x="3062" y="615"/>
                  <a:pt x="3075" y="611"/>
                </a:cubicBezTo>
                <a:cubicBezTo>
                  <a:pt x="3063" y="608"/>
                  <a:pt x="3054" y="599"/>
                  <a:pt x="3050" y="588"/>
                </a:cubicBezTo>
                <a:cubicBezTo>
                  <a:pt x="3045" y="599"/>
                  <a:pt x="3036" y="608"/>
                  <a:pt x="3025" y="611"/>
                </a:cubicBezTo>
                <a:cubicBezTo>
                  <a:pt x="3037" y="615"/>
                  <a:pt x="3046" y="626"/>
                  <a:pt x="3050" y="639"/>
                </a:cubicBezTo>
                <a:close/>
                <a:moveTo>
                  <a:pt x="3050" y="405"/>
                </a:moveTo>
                <a:cubicBezTo>
                  <a:pt x="3054" y="397"/>
                  <a:pt x="3060" y="391"/>
                  <a:pt x="3068" y="387"/>
                </a:cubicBezTo>
                <a:cubicBezTo>
                  <a:pt x="3060" y="383"/>
                  <a:pt x="3054" y="376"/>
                  <a:pt x="3050" y="369"/>
                </a:cubicBezTo>
                <a:cubicBezTo>
                  <a:pt x="3046" y="376"/>
                  <a:pt x="3039" y="383"/>
                  <a:pt x="3032" y="387"/>
                </a:cubicBezTo>
                <a:cubicBezTo>
                  <a:pt x="3040" y="391"/>
                  <a:pt x="3046" y="397"/>
                  <a:pt x="3050" y="405"/>
                </a:cubicBezTo>
                <a:close/>
                <a:moveTo>
                  <a:pt x="3050" y="176"/>
                </a:moveTo>
                <a:cubicBezTo>
                  <a:pt x="3053" y="170"/>
                  <a:pt x="3058" y="165"/>
                  <a:pt x="3064" y="162"/>
                </a:cubicBezTo>
                <a:cubicBezTo>
                  <a:pt x="3058" y="158"/>
                  <a:pt x="3053" y="153"/>
                  <a:pt x="3050" y="147"/>
                </a:cubicBezTo>
                <a:cubicBezTo>
                  <a:pt x="3046" y="153"/>
                  <a:pt x="3041" y="158"/>
                  <a:pt x="3036" y="162"/>
                </a:cubicBezTo>
                <a:cubicBezTo>
                  <a:pt x="3041" y="165"/>
                  <a:pt x="3046" y="170"/>
                  <a:pt x="3050" y="176"/>
                </a:cubicBezTo>
                <a:close/>
                <a:moveTo>
                  <a:pt x="3050" y="24"/>
                </a:moveTo>
                <a:cubicBezTo>
                  <a:pt x="3053" y="19"/>
                  <a:pt x="3057" y="15"/>
                  <a:pt x="3061" y="12"/>
                </a:cubicBezTo>
                <a:cubicBezTo>
                  <a:pt x="3057" y="9"/>
                  <a:pt x="3053" y="5"/>
                  <a:pt x="3050" y="0"/>
                </a:cubicBezTo>
                <a:cubicBezTo>
                  <a:pt x="3047" y="5"/>
                  <a:pt x="3043" y="9"/>
                  <a:pt x="3038" y="12"/>
                </a:cubicBezTo>
                <a:cubicBezTo>
                  <a:pt x="3043" y="15"/>
                  <a:pt x="3047" y="19"/>
                  <a:pt x="3050" y="24"/>
                </a:cubicBezTo>
                <a:close/>
                <a:moveTo>
                  <a:pt x="3050" y="329"/>
                </a:moveTo>
                <a:cubicBezTo>
                  <a:pt x="3054" y="321"/>
                  <a:pt x="3059" y="315"/>
                  <a:pt x="3066" y="311"/>
                </a:cubicBezTo>
                <a:cubicBezTo>
                  <a:pt x="3059" y="308"/>
                  <a:pt x="3054" y="302"/>
                  <a:pt x="3050" y="295"/>
                </a:cubicBezTo>
                <a:cubicBezTo>
                  <a:pt x="3046" y="302"/>
                  <a:pt x="3040" y="308"/>
                  <a:pt x="3033" y="311"/>
                </a:cubicBezTo>
                <a:cubicBezTo>
                  <a:pt x="3040" y="315"/>
                  <a:pt x="3046" y="321"/>
                  <a:pt x="3050" y="329"/>
                </a:cubicBezTo>
                <a:close/>
                <a:moveTo>
                  <a:pt x="3050" y="253"/>
                </a:moveTo>
                <a:cubicBezTo>
                  <a:pt x="3053" y="246"/>
                  <a:pt x="3059" y="241"/>
                  <a:pt x="3065" y="237"/>
                </a:cubicBezTo>
                <a:cubicBezTo>
                  <a:pt x="3059" y="233"/>
                  <a:pt x="3054" y="228"/>
                  <a:pt x="3050" y="221"/>
                </a:cubicBezTo>
                <a:cubicBezTo>
                  <a:pt x="3046" y="228"/>
                  <a:pt x="3041" y="233"/>
                  <a:pt x="3034" y="237"/>
                </a:cubicBezTo>
                <a:cubicBezTo>
                  <a:pt x="3041" y="241"/>
                  <a:pt x="3046" y="246"/>
                  <a:pt x="3050" y="253"/>
                </a:cubicBezTo>
                <a:close/>
                <a:moveTo>
                  <a:pt x="3050" y="481"/>
                </a:moveTo>
                <a:cubicBezTo>
                  <a:pt x="3054" y="473"/>
                  <a:pt x="3061" y="466"/>
                  <a:pt x="3069" y="461"/>
                </a:cubicBezTo>
                <a:cubicBezTo>
                  <a:pt x="3061" y="457"/>
                  <a:pt x="3054" y="450"/>
                  <a:pt x="3050" y="442"/>
                </a:cubicBezTo>
                <a:cubicBezTo>
                  <a:pt x="3046" y="450"/>
                  <a:pt x="3039" y="457"/>
                  <a:pt x="3030" y="461"/>
                </a:cubicBezTo>
                <a:cubicBezTo>
                  <a:pt x="3039" y="466"/>
                  <a:pt x="3046" y="473"/>
                  <a:pt x="3050" y="481"/>
                </a:cubicBezTo>
                <a:close/>
                <a:moveTo>
                  <a:pt x="2976" y="481"/>
                </a:moveTo>
                <a:cubicBezTo>
                  <a:pt x="2980" y="473"/>
                  <a:pt x="2987" y="466"/>
                  <a:pt x="2995" y="461"/>
                </a:cubicBezTo>
                <a:cubicBezTo>
                  <a:pt x="2987" y="457"/>
                  <a:pt x="2980" y="450"/>
                  <a:pt x="2976" y="442"/>
                </a:cubicBezTo>
                <a:cubicBezTo>
                  <a:pt x="2972" y="450"/>
                  <a:pt x="2965" y="457"/>
                  <a:pt x="2956" y="461"/>
                </a:cubicBezTo>
                <a:cubicBezTo>
                  <a:pt x="2965" y="466"/>
                  <a:pt x="2972" y="473"/>
                  <a:pt x="2976" y="481"/>
                </a:cubicBezTo>
                <a:close/>
                <a:moveTo>
                  <a:pt x="2976" y="559"/>
                </a:moveTo>
                <a:cubicBezTo>
                  <a:pt x="2980" y="549"/>
                  <a:pt x="2987" y="541"/>
                  <a:pt x="2997" y="537"/>
                </a:cubicBezTo>
                <a:cubicBezTo>
                  <a:pt x="2988" y="533"/>
                  <a:pt x="2980" y="525"/>
                  <a:pt x="2976" y="516"/>
                </a:cubicBezTo>
                <a:cubicBezTo>
                  <a:pt x="2972" y="525"/>
                  <a:pt x="2964" y="533"/>
                  <a:pt x="2955" y="537"/>
                </a:cubicBezTo>
                <a:cubicBezTo>
                  <a:pt x="2965" y="541"/>
                  <a:pt x="2972" y="549"/>
                  <a:pt x="2976" y="559"/>
                </a:cubicBezTo>
                <a:close/>
                <a:moveTo>
                  <a:pt x="2976" y="638"/>
                </a:moveTo>
                <a:cubicBezTo>
                  <a:pt x="2979" y="626"/>
                  <a:pt x="2988" y="615"/>
                  <a:pt x="3001" y="611"/>
                </a:cubicBezTo>
                <a:cubicBezTo>
                  <a:pt x="2989" y="608"/>
                  <a:pt x="2980" y="599"/>
                  <a:pt x="2976" y="588"/>
                </a:cubicBezTo>
                <a:cubicBezTo>
                  <a:pt x="2972" y="599"/>
                  <a:pt x="2962" y="608"/>
                  <a:pt x="2951" y="611"/>
                </a:cubicBezTo>
                <a:cubicBezTo>
                  <a:pt x="2963" y="615"/>
                  <a:pt x="2972" y="626"/>
                  <a:pt x="2976" y="638"/>
                </a:cubicBezTo>
                <a:close/>
                <a:moveTo>
                  <a:pt x="2976" y="405"/>
                </a:moveTo>
                <a:cubicBezTo>
                  <a:pt x="2980" y="397"/>
                  <a:pt x="2986" y="391"/>
                  <a:pt x="2994" y="387"/>
                </a:cubicBezTo>
                <a:cubicBezTo>
                  <a:pt x="2986" y="383"/>
                  <a:pt x="2980" y="376"/>
                  <a:pt x="2976" y="369"/>
                </a:cubicBezTo>
                <a:cubicBezTo>
                  <a:pt x="2972" y="376"/>
                  <a:pt x="2965" y="383"/>
                  <a:pt x="2958" y="387"/>
                </a:cubicBezTo>
                <a:cubicBezTo>
                  <a:pt x="2966" y="391"/>
                  <a:pt x="2972" y="397"/>
                  <a:pt x="2976" y="405"/>
                </a:cubicBezTo>
                <a:close/>
                <a:moveTo>
                  <a:pt x="2976" y="100"/>
                </a:moveTo>
                <a:cubicBezTo>
                  <a:pt x="2979" y="95"/>
                  <a:pt x="2984" y="90"/>
                  <a:pt x="2989" y="87"/>
                </a:cubicBezTo>
                <a:cubicBezTo>
                  <a:pt x="2984" y="83"/>
                  <a:pt x="2979" y="79"/>
                  <a:pt x="2976" y="74"/>
                </a:cubicBezTo>
                <a:cubicBezTo>
                  <a:pt x="2972" y="79"/>
                  <a:pt x="2968" y="83"/>
                  <a:pt x="2963" y="87"/>
                </a:cubicBezTo>
                <a:cubicBezTo>
                  <a:pt x="2968" y="90"/>
                  <a:pt x="2972" y="95"/>
                  <a:pt x="2976" y="100"/>
                </a:cubicBezTo>
                <a:close/>
                <a:moveTo>
                  <a:pt x="2976" y="329"/>
                </a:moveTo>
                <a:cubicBezTo>
                  <a:pt x="2980" y="321"/>
                  <a:pt x="2985" y="315"/>
                  <a:pt x="2993" y="311"/>
                </a:cubicBezTo>
                <a:cubicBezTo>
                  <a:pt x="2985" y="308"/>
                  <a:pt x="2980" y="302"/>
                  <a:pt x="2976" y="295"/>
                </a:cubicBezTo>
                <a:cubicBezTo>
                  <a:pt x="2972" y="302"/>
                  <a:pt x="2966" y="308"/>
                  <a:pt x="2959" y="311"/>
                </a:cubicBezTo>
                <a:cubicBezTo>
                  <a:pt x="2966" y="315"/>
                  <a:pt x="2972" y="321"/>
                  <a:pt x="2976" y="329"/>
                </a:cubicBezTo>
                <a:close/>
                <a:moveTo>
                  <a:pt x="2976" y="176"/>
                </a:moveTo>
                <a:cubicBezTo>
                  <a:pt x="2979" y="170"/>
                  <a:pt x="2984" y="165"/>
                  <a:pt x="2990" y="162"/>
                </a:cubicBezTo>
                <a:cubicBezTo>
                  <a:pt x="2984" y="158"/>
                  <a:pt x="2979" y="153"/>
                  <a:pt x="2976" y="147"/>
                </a:cubicBezTo>
                <a:cubicBezTo>
                  <a:pt x="2972" y="153"/>
                  <a:pt x="2967" y="158"/>
                  <a:pt x="2962" y="162"/>
                </a:cubicBezTo>
                <a:cubicBezTo>
                  <a:pt x="2968" y="165"/>
                  <a:pt x="2972" y="170"/>
                  <a:pt x="2976" y="176"/>
                </a:cubicBezTo>
                <a:close/>
                <a:moveTo>
                  <a:pt x="2976" y="24"/>
                </a:moveTo>
                <a:cubicBezTo>
                  <a:pt x="2979" y="19"/>
                  <a:pt x="2983" y="15"/>
                  <a:pt x="2987" y="12"/>
                </a:cubicBezTo>
                <a:cubicBezTo>
                  <a:pt x="2983" y="9"/>
                  <a:pt x="2979" y="5"/>
                  <a:pt x="2976" y="0"/>
                </a:cubicBezTo>
                <a:cubicBezTo>
                  <a:pt x="2973" y="5"/>
                  <a:pt x="2969" y="9"/>
                  <a:pt x="2964" y="12"/>
                </a:cubicBezTo>
                <a:cubicBezTo>
                  <a:pt x="2969" y="15"/>
                  <a:pt x="2973" y="19"/>
                  <a:pt x="2976" y="24"/>
                </a:cubicBezTo>
                <a:close/>
                <a:moveTo>
                  <a:pt x="2976" y="253"/>
                </a:moveTo>
                <a:cubicBezTo>
                  <a:pt x="2980" y="246"/>
                  <a:pt x="2985" y="241"/>
                  <a:pt x="2991" y="237"/>
                </a:cubicBezTo>
                <a:cubicBezTo>
                  <a:pt x="2985" y="233"/>
                  <a:pt x="2980" y="228"/>
                  <a:pt x="2976" y="221"/>
                </a:cubicBezTo>
                <a:cubicBezTo>
                  <a:pt x="2972" y="228"/>
                  <a:pt x="2967" y="233"/>
                  <a:pt x="2960" y="237"/>
                </a:cubicBezTo>
                <a:cubicBezTo>
                  <a:pt x="2967" y="241"/>
                  <a:pt x="2972" y="246"/>
                  <a:pt x="2976" y="253"/>
                </a:cubicBezTo>
                <a:close/>
              </a:path>
            </a:pathLst>
          </a:custGeom>
          <a:solidFill>
            <a:srgbClr val="26265E"/>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ctrTitle"/>
          </p:nvPr>
        </p:nvSpPr>
        <p:spPr>
          <a:xfrm>
            <a:off x="0" y="3931920"/>
            <a:ext cx="9882352" cy="1135380"/>
          </a:xfrm>
          <a:solidFill>
            <a:srgbClr val="F3267F"/>
          </a:solidFill>
          <a:ln>
            <a:noFill/>
          </a:ln>
          <a:effectLst/>
        </p:spPr>
        <p:txBody>
          <a:bodyPr lIns="612000" anchor="ctr" anchorCtr="0">
            <a:noAutofit/>
          </a:bodyPr>
          <a:lstStyle>
            <a:lvl1pPr algn="l">
              <a:defRPr sz="3600">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0" y="5272131"/>
            <a:ext cx="9882352" cy="626938"/>
          </a:xfrm>
          <a:prstGeom prst="rect">
            <a:avLst/>
          </a:prstGeom>
          <a:solidFill>
            <a:srgbClr val="26265E"/>
          </a:solidFill>
        </p:spPr>
        <p:txBody>
          <a:bodyPr lIns="612000" anchor="ctr" anchorCtr="0"/>
          <a:lstStyle>
            <a:lvl1pPr marL="0" indent="0" algn="l">
              <a:buNone/>
              <a:defRPr sz="2400">
                <a:solidFill>
                  <a:schemeClr val="bg1"/>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393880" y="6599417"/>
            <a:ext cx="1480756" cy="192898"/>
          </a:xfrm>
          <a:prstGeom prst="rect">
            <a:avLst/>
          </a:prstGeom>
        </p:spPr>
        <p:txBody>
          <a:bodyPr/>
          <a:lstStyle/>
          <a:p>
            <a:fld id="{F91DE24B-CBD6-4892-A1DF-E3F8991C93A8}" type="datetime4">
              <a:rPr lang="en-GB" smtClean="0"/>
              <a:t>25 January 2020</a:t>
            </a:fld>
            <a:endParaRPr lang="en-GB" dirty="0"/>
          </a:p>
        </p:txBody>
      </p:sp>
      <p:sp>
        <p:nvSpPr>
          <p:cNvPr id="12" name="Oval 11"/>
          <p:cNvSpPr/>
          <p:nvPr userDrawn="1"/>
        </p:nvSpPr>
        <p:spPr>
          <a:xfrm>
            <a:off x="4737803" y="530647"/>
            <a:ext cx="2716395" cy="271639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Slide Number Placeholder 5"/>
          <p:cNvSpPr>
            <a:spLocks noGrp="1"/>
          </p:cNvSpPr>
          <p:nvPr>
            <p:ph type="sldNum" sz="quarter" idx="12"/>
          </p:nvPr>
        </p:nvSpPr>
        <p:spPr>
          <a:xfrm>
            <a:off x="11529390" y="6600110"/>
            <a:ext cx="409536" cy="192898"/>
          </a:xfrm>
          <a:prstGeom prst="rect">
            <a:avLst/>
          </a:prstGeom>
        </p:spPr>
        <p:txBody>
          <a:bodyPr/>
          <a:lstStyle/>
          <a:p>
            <a:fld id="{04CD6D89-F64D-480E-A40A-B7F3D2E681FE}" type="slidenum">
              <a:rPr lang="en-GB" smtClean="0"/>
              <a:t>‹#›</a:t>
            </a:fld>
            <a:endParaRPr lang="en-GB" dirty="0"/>
          </a:p>
        </p:txBody>
      </p:sp>
      <p:sp>
        <p:nvSpPr>
          <p:cNvPr id="21" name="Rectangle 20" hidden="1"/>
          <p:cNvSpPr/>
          <p:nvPr userDrawn="1"/>
        </p:nvSpPr>
        <p:spPr>
          <a:xfrm>
            <a:off x="5988050" y="-205739"/>
            <a:ext cx="215900" cy="4114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Rounded Corners 58"/>
          <p:cNvSpPr/>
          <p:nvPr userDrawn="1"/>
        </p:nvSpPr>
        <p:spPr>
          <a:xfrm>
            <a:off x="1924194" y="1425818"/>
            <a:ext cx="450105" cy="926053"/>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Rectangle: Rounded Corners 59"/>
          <p:cNvSpPr/>
          <p:nvPr userDrawn="1"/>
        </p:nvSpPr>
        <p:spPr>
          <a:xfrm>
            <a:off x="2625760" y="1143136"/>
            <a:ext cx="450105" cy="1491417"/>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Rectangle: Rounded Corners 60"/>
          <p:cNvSpPr/>
          <p:nvPr userDrawn="1"/>
        </p:nvSpPr>
        <p:spPr>
          <a:xfrm>
            <a:off x="3327326" y="896306"/>
            <a:ext cx="450105" cy="1985077"/>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Rounded Corners 61"/>
          <p:cNvSpPr/>
          <p:nvPr userDrawn="1"/>
        </p:nvSpPr>
        <p:spPr>
          <a:xfrm>
            <a:off x="4028891" y="567775"/>
            <a:ext cx="450105" cy="2642138"/>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Rounded Corners 62"/>
          <p:cNvSpPr/>
          <p:nvPr userDrawn="1"/>
        </p:nvSpPr>
        <p:spPr>
          <a:xfrm>
            <a:off x="1222628" y="1540966"/>
            <a:ext cx="450105" cy="695757"/>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Rounded Corners 71"/>
          <p:cNvSpPr/>
          <p:nvPr userDrawn="1"/>
        </p:nvSpPr>
        <p:spPr>
          <a:xfrm>
            <a:off x="607772" y="1651239"/>
            <a:ext cx="450105" cy="475211"/>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Rounded Corners 72"/>
          <p:cNvSpPr/>
          <p:nvPr userDrawn="1"/>
        </p:nvSpPr>
        <p:spPr>
          <a:xfrm>
            <a:off x="-7083" y="1710328"/>
            <a:ext cx="450105" cy="357033"/>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Rectangle: Rounded Corners 74"/>
          <p:cNvSpPr/>
          <p:nvPr userDrawn="1"/>
        </p:nvSpPr>
        <p:spPr>
          <a:xfrm flipH="1">
            <a:off x="9817701" y="1425818"/>
            <a:ext cx="450105" cy="926053"/>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Rounded Corners 75"/>
          <p:cNvSpPr/>
          <p:nvPr userDrawn="1"/>
        </p:nvSpPr>
        <p:spPr>
          <a:xfrm flipH="1">
            <a:off x="9116135" y="1143136"/>
            <a:ext cx="450105" cy="1491417"/>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Rectangle: Rounded Corners 76"/>
          <p:cNvSpPr/>
          <p:nvPr userDrawn="1"/>
        </p:nvSpPr>
        <p:spPr>
          <a:xfrm flipH="1">
            <a:off x="8414569" y="896306"/>
            <a:ext cx="450105" cy="1985077"/>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Rectangle: Rounded Corners 77"/>
          <p:cNvSpPr/>
          <p:nvPr userDrawn="1"/>
        </p:nvSpPr>
        <p:spPr>
          <a:xfrm flipH="1">
            <a:off x="7713004" y="567775"/>
            <a:ext cx="450105" cy="2642138"/>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Rectangle: Rounded Corners 78"/>
          <p:cNvSpPr/>
          <p:nvPr userDrawn="1"/>
        </p:nvSpPr>
        <p:spPr>
          <a:xfrm flipH="1">
            <a:off x="10519267" y="1540966"/>
            <a:ext cx="450105" cy="695757"/>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tangle: Rounded Corners 79"/>
          <p:cNvSpPr/>
          <p:nvPr userDrawn="1"/>
        </p:nvSpPr>
        <p:spPr>
          <a:xfrm flipH="1">
            <a:off x="11134123" y="1651239"/>
            <a:ext cx="450105" cy="475211"/>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Rounded Corners 80"/>
          <p:cNvSpPr/>
          <p:nvPr userDrawn="1"/>
        </p:nvSpPr>
        <p:spPr>
          <a:xfrm flipH="1">
            <a:off x="11748978" y="1710328"/>
            <a:ext cx="450105" cy="357033"/>
          </a:xfrm>
          <a:prstGeom prst="roundRect">
            <a:avLst>
              <a:gd name="adj" fmla="val 50000"/>
            </a:avLst>
          </a:prstGeom>
          <a:solidFill>
            <a:srgbClr val="F32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19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28284" y="990435"/>
            <a:ext cx="1915176" cy="1800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689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834"/>
            <a:ext cx="10515600" cy="581504"/>
          </a:xfrm>
        </p:spPr>
        <p:txBody>
          <a:bodyPr/>
          <a:lstStyle/>
          <a:p>
            <a:r>
              <a:rPr lang="en-US"/>
              <a:t>Click to edit Master title style</a:t>
            </a:r>
            <a:endParaRPr lang="en-GB"/>
          </a:p>
        </p:txBody>
      </p:sp>
      <p:sp>
        <p:nvSpPr>
          <p:cNvPr id="3" name="Text Placeholder 2"/>
          <p:cNvSpPr>
            <a:spLocks noGrp="1"/>
          </p:cNvSpPr>
          <p:nvPr>
            <p:ph type="body" idx="1"/>
          </p:nvPr>
        </p:nvSpPr>
        <p:spPr>
          <a:xfrm>
            <a:off x="836612" y="946701"/>
            <a:ext cx="5157787" cy="658879"/>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1769166"/>
            <a:ext cx="5157787" cy="4552121"/>
          </a:xfrm>
          <a:prstGeom prst="rect">
            <a:avLst/>
          </a:prstGeo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946702"/>
            <a:ext cx="5183188" cy="658878"/>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1769165"/>
            <a:ext cx="5183188" cy="4552121"/>
          </a:xfrm>
          <a:prstGeom prst="rect">
            <a:avLst/>
          </a:prstGeo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0985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5685"/>
            <a:ext cx="10515600" cy="580806"/>
          </a:xfrm>
        </p:spPr>
        <p:txBody>
          <a:bodyPr/>
          <a:lstStyle/>
          <a:p>
            <a:r>
              <a:rPr lang="en-US"/>
              <a:t>Click to edit Master title style</a:t>
            </a:r>
            <a:endParaRPr lang="en-GB"/>
          </a:p>
        </p:txBody>
      </p:sp>
      <p:sp>
        <p:nvSpPr>
          <p:cNvPr id="11" name="Content Placeholder 2"/>
          <p:cNvSpPr>
            <a:spLocks noGrp="1"/>
          </p:cNvSpPr>
          <p:nvPr>
            <p:ph idx="1"/>
          </p:nvPr>
        </p:nvSpPr>
        <p:spPr>
          <a:xfrm>
            <a:off x="838200" y="1447801"/>
            <a:ext cx="10515600" cy="4215538"/>
          </a:xfrm>
          <a:prstGeom prst="rect">
            <a:avLst/>
          </a:prstGeom>
        </p:spPr>
        <p:txBody>
          <a:bodyPr/>
          <a:lstStyle>
            <a:lvl1pPr>
              <a:defRPr>
                <a:latin typeface="Calibri" panose="020F0502020204030204" pitchFamily="34" charset="0"/>
              </a:defRPr>
            </a:lvl1pPr>
          </a:lstStyle>
          <a:p>
            <a:endParaRPr lang="en-CA" dirty="0"/>
          </a:p>
        </p:txBody>
      </p:sp>
    </p:spTree>
    <p:extLst>
      <p:ext uri="{BB962C8B-B14F-4D97-AF65-F5344CB8AC3E}">
        <p14:creationId xmlns:p14="http://schemas.microsoft.com/office/powerpoint/2010/main" val="51931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iterate type="lt">
                                    <p:tmPct val="7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4766" y="77679"/>
            <a:ext cx="10756174" cy="580806"/>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97570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56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4149655" cy="1073426"/>
          </a:xfrm>
        </p:spPr>
        <p:txBody>
          <a:bodyPr anchor="b"/>
          <a:lstStyle>
            <a:lvl1pPr>
              <a:defRPr sz="3200"/>
            </a:lvl1pPr>
          </a:lstStyle>
          <a:p>
            <a:r>
              <a:rPr lang="en-US" dirty="0"/>
              <a:t>Click to edit Master title style</a:t>
            </a:r>
            <a:endParaRPr lang="en-GB" dirty="0"/>
          </a:p>
        </p:txBody>
      </p:sp>
      <p:sp>
        <p:nvSpPr>
          <p:cNvPr id="3" name="Content Placeholder 2"/>
          <p:cNvSpPr>
            <a:spLocks noGrp="1"/>
          </p:cNvSpPr>
          <p:nvPr>
            <p:ph idx="1"/>
          </p:nvPr>
        </p:nvSpPr>
        <p:spPr>
          <a:xfrm>
            <a:off x="5183188" y="457201"/>
            <a:ext cx="6755738" cy="5943598"/>
          </a:xfrm>
          <a:prstGeom prst="rect">
            <a:avLst/>
          </a:prstGeom>
        </p:spPr>
        <p:txBody>
          <a:bodyPr/>
          <a:lstStyle>
            <a:lvl1pPr>
              <a:defRPr sz="3200">
                <a:latin typeface="Calibri" panose="020F0502020204030204" pitchFamily="34" charset="0"/>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1530626"/>
            <a:ext cx="4149655" cy="4870174"/>
          </a:xfrm>
          <a:prstGeom prst="rect">
            <a:avLst/>
          </a:prstGeom>
        </p:spPr>
        <p:txBody>
          <a:bodyPr/>
          <a:lstStyle>
            <a:lvl1pPr marL="0" indent="0">
              <a:buNone/>
              <a:defRPr sz="1600">
                <a:latin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429354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4139716" cy="1043609"/>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457200"/>
            <a:ext cx="6755738" cy="5943599"/>
          </a:xfrm>
          <a:prstGeom prst="rect">
            <a:avLst/>
          </a:prstGeom>
        </p:spPr>
        <p:txBody>
          <a:bodyPr/>
          <a:lstStyle>
            <a:lvl1pPr marL="0" indent="0">
              <a:buNone/>
              <a:defRPr sz="3200">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1500809"/>
            <a:ext cx="4139716" cy="4899991"/>
          </a:xfrm>
          <a:prstGeom prst="rect">
            <a:avLst/>
          </a:prstGeom>
        </p:spPr>
        <p:txBody>
          <a:bodyPr/>
          <a:lstStyle>
            <a:lvl1pPr marL="0" indent="0">
              <a:buNone/>
              <a:defRPr sz="1600">
                <a:latin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32700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1" y="90288"/>
            <a:ext cx="10691190" cy="492090"/>
          </a:xfr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705678"/>
            <a:ext cx="10691190" cy="5734879"/>
          </a:xfrm>
          <a:prstGeom prst="rect">
            <a:avLst/>
          </a:prstGeom>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38431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92678" y="365125"/>
            <a:ext cx="946248" cy="605555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4"/>
            <a:ext cx="9955696" cy="6055553"/>
          </a:xfrm>
          <a:prstGeom prst="rect">
            <a:avLst/>
          </a:prstGeom>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27975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bg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166649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userDrawn="1"/>
        </p:nvSpPr>
        <p:spPr bwMode="auto">
          <a:xfrm>
            <a:off x="0" y="-16924"/>
            <a:ext cx="12192000" cy="6874924"/>
          </a:xfrm>
          <a:custGeom>
            <a:avLst/>
            <a:gdLst>
              <a:gd name="T0" fmla="*/ 1580 w 4482"/>
              <a:gd name="T1" fmla="*/ 658 h 2524"/>
              <a:gd name="T2" fmla="*/ 1358 w 4482"/>
              <a:gd name="T3" fmla="*/ 638 h 2524"/>
              <a:gd name="T4" fmla="*/ 1989 w 4482"/>
              <a:gd name="T5" fmla="*/ 761 h 2524"/>
              <a:gd name="T6" fmla="*/ 1469 w 4482"/>
              <a:gd name="T7" fmla="*/ 836 h 2524"/>
              <a:gd name="T8" fmla="*/ 958 w 4482"/>
              <a:gd name="T9" fmla="*/ 2523 h 2524"/>
              <a:gd name="T10" fmla="*/ 3451 w 4482"/>
              <a:gd name="T11" fmla="*/ 2523 h 2524"/>
              <a:gd name="T12" fmla="*/ 82 w 4482"/>
              <a:gd name="T13" fmla="*/ 1998 h 2524"/>
              <a:gd name="T14" fmla="*/ 107 w 4482"/>
              <a:gd name="T15" fmla="*/ 1098 h 2524"/>
              <a:gd name="T16" fmla="*/ 287 w 4482"/>
              <a:gd name="T17" fmla="*/ 1941 h 2524"/>
              <a:gd name="T18" fmla="*/ 361 w 4482"/>
              <a:gd name="T19" fmla="*/ 989 h 2524"/>
              <a:gd name="T20" fmla="*/ 509 w 4482"/>
              <a:gd name="T21" fmla="*/ 1794 h 2524"/>
              <a:gd name="T22" fmla="*/ 618 w 4482"/>
              <a:gd name="T23" fmla="*/ 948 h 2524"/>
              <a:gd name="T24" fmla="*/ 708 w 4482"/>
              <a:gd name="T25" fmla="*/ 1698 h 2524"/>
              <a:gd name="T26" fmla="*/ 804 w 4482"/>
              <a:gd name="T27" fmla="*/ 910 h 2524"/>
              <a:gd name="T28" fmla="*/ 952 w 4482"/>
              <a:gd name="T29" fmla="*/ 1599 h 2524"/>
              <a:gd name="T30" fmla="*/ 1100 w 4482"/>
              <a:gd name="T31" fmla="*/ 2382 h 2524"/>
              <a:gd name="T32" fmla="*/ 1199 w 4482"/>
              <a:gd name="T33" fmla="*/ 1548 h 2524"/>
              <a:gd name="T34" fmla="*/ 1311 w 4482"/>
              <a:gd name="T35" fmla="*/ 2298 h 2524"/>
              <a:gd name="T36" fmla="*/ 1395 w 4482"/>
              <a:gd name="T37" fmla="*/ 1500 h 2524"/>
              <a:gd name="T38" fmla="*/ 1543 w 4482"/>
              <a:gd name="T39" fmla="*/ 2210 h 2524"/>
              <a:gd name="T40" fmla="*/ 1617 w 4482"/>
              <a:gd name="T41" fmla="*/ 1353 h 2524"/>
              <a:gd name="T42" fmla="*/ 1778 w 4482"/>
              <a:gd name="T43" fmla="*/ 2148 h 2524"/>
              <a:gd name="T44" fmla="*/ 1808 w 4482"/>
              <a:gd name="T45" fmla="*/ 1248 h 2524"/>
              <a:gd name="T46" fmla="*/ 1986 w 4482"/>
              <a:gd name="T47" fmla="*/ 2088 h 2524"/>
              <a:gd name="T48" fmla="*/ 2060 w 4482"/>
              <a:gd name="T49" fmla="*/ 1141 h 2524"/>
              <a:gd name="T50" fmla="*/ 2208 w 4482"/>
              <a:gd name="T51" fmla="*/ 1941 h 2524"/>
              <a:gd name="T52" fmla="*/ 2274 w 4482"/>
              <a:gd name="T53" fmla="*/ 1675 h 2524"/>
              <a:gd name="T54" fmla="*/ 2348 w 4482"/>
              <a:gd name="T55" fmla="*/ 1279 h 2524"/>
              <a:gd name="T56" fmla="*/ 2496 w 4482"/>
              <a:gd name="T57" fmla="*/ 1981 h 2524"/>
              <a:gd name="T58" fmla="*/ 2569 w 4482"/>
              <a:gd name="T59" fmla="*/ 1131 h 2524"/>
              <a:gd name="T60" fmla="*/ 2735 w 4482"/>
              <a:gd name="T61" fmla="*/ 1923 h 2524"/>
              <a:gd name="T62" fmla="*/ 2757 w 4482"/>
              <a:gd name="T63" fmla="*/ 1023 h 2524"/>
              <a:gd name="T64" fmla="*/ 2939 w 4482"/>
              <a:gd name="T65" fmla="*/ 1868 h 2524"/>
              <a:gd name="T66" fmla="*/ 3013 w 4482"/>
              <a:gd name="T67" fmla="*/ 913 h 2524"/>
              <a:gd name="T68" fmla="*/ 3161 w 4482"/>
              <a:gd name="T69" fmla="*/ 1721 h 2524"/>
              <a:gd name="T70" fmla="*/ 3270 w 4482"/>
              <a:gd name="T71" fmla="*/ 873 h 2524"/>
              <a:gd name="T72" fmla="*/ 3358 w 4482"/>
              <a:gd name="T73" fmla="*/ 1623 h 2524"/>
              <a:gd name="T74" fmla="*/ 3530 w 4482"/>
              <a:gd name="T75" fmla="*/ 2455 h 2524"/>
              <a:gd name="T76" fmla="*/ 3604 w 4482"/>
              <a:gd name="T77" fmla="*/ 1523 h 2524"/>
              <a:gd name="T78" fmla="*/ 3752 w 4482"/>
              <a:gd name="T79" fmla="*/ 2309 h 2524"/>
              <a:gd name="T80" fmla="*/ 3852 w 4482"/>
              <a:gd name="T81" fmla="*/ 1473 h 2524"/>
              <a:gd name="T82" fmla="*/ 3961 w 4482"/>
              <a:gd name="T83" fmla="*/ 2223 h 2524"/>
              <a:gd name="T84" fmla="*/ 4047 w 4482"/>
              <a:gd name="T85" fmla="*/ 1426 h 2524"/>
              <a:gd name="T86" fmla="*/ 4195 w 4482"/>
              <a:gd name="T87" fmla="*/ 2134 h 2524"/>
              <a:gd name="T88" fmla="*/ 4269 w 4482"/>
              <a:gd name="T89" fmla="*/ 1279 h 2524"/>
              <a:gd name="T90" fmla="*/ 4432 w 4482"/>
              <a:gd name="T91" fmla="*/ 2073 h 2524"/>
              <a:gd name="T92" fmla="*/ 2171 w 4482"/>
              <a:gd name="T93" fmla="*/ 638 h 2524"/>
              <a:gd name="T94" fmla="*/ 1924 w 4482"/>
              <a:gd name="T95" fmla="*/ 611 h 2524"/>
              <a:gd name="T96" fmla="*/ 485 w 4482"/>
              <a:gd name="T97" fmla="*/ 87 h 2524"/>
              <a:gd name="T98" fmla="*/ 102 w 4482"/>
              <a:gd name="T99" fmla="*/ 147 h 2524"/>
              <a:gd name="T100" fmla="*/ 989 w 4482"/>
              <a:gd name="T101" fmla="*/ 638 h 2524"/>
              <a:gd name="T102" fmla="*/ 1029 w 4482"/>
              <a:gd name="T103" fmla="*/ 761 h 2524"/>
              <a:gd name="T104" fmla="*/ 871 w 4482"/>
              <a:gd name="T105" fmla="*/ 686 h 2524"/>
              <a:gd name="T106" fmla="*/ 3789 w 4482"/>
              <a:gd name="T107" fmla="*/ 253 h 2524"/>
              <a:gd name="T108" fmla="*/ 3419 w 4482"/>
              <a:gd name="T109" fmla="*/ 728 h 2524"/>
              <a:gd name="T110" fmla="*/ 4306 w 4482"/>
              <a:gd name="T111" fmla="*/ 481 h 2524"/>
              <a:gd name="T112" fmla="*/ 4475 w 4482"/>
              <a:gd name="T113" fmla="*/ 537 h 2524"/>
              <a:gd name="T114" fmla="*/ 4158 w 4482"/>
              <a:gd name="T115" fmla="*/ 24 h 2524"/>
              <a:gd name="T116" fmla="*/ 2680 w 4482"/>
              <a:gd name="T117" fmla="*/ 369 h 2524"/>
              <a:gd name="T118" fmla="*/ 2298 w 4482"/>
              <a:gd name="T119" fmla="*/ 87 h 2524"/>
              <a:gd name="T120" fmla="*/ 2459 w 4482"/>
              <a:gd name="T121" fmla="*/ 638 h 2524"/>
              <a:gd name="T122" fmla="*/ 3345 w 4482"/>
              <a:gd name="T123" fmla="*/ 516 h 2524"/>
              <a:gd name="T124" fmla="*/ 2828 w 4482"/>
              <a:gd name="T125" fmla="*/ 24 h 2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2" h="2524">
                <a:moveTo>
                  <a:pt x="2680" y="639"/>
                </a:moveTo>
                <a:cubicBezTo>
                  <a:pt x="2684" y="626"/>
                  <a:pt x="2693" y="615"/>
                  <a:pt x="2705" y="611"/>
                </a:cubicBezTo>
                <a:cubicBezTo>
                  <a:pt x="2694" y="608"/>
                  <a:pt x="2685" y="599"/>
                  <a:pt x="2680" y="588"/>
                </a:cubicBezTo>
                <a:cubicBezTo>
                  <a:pt x="2676" y="599"/>
                  <a:pt x="2667" y="608"/>
                  <a:pt x="2655" y="611"/>
                </a:cubicBezTo>
                <a:cubicBezTo>
                  <a:pt x="2668" y="615"/>
                  <a:pt x="2677" y="626"/>
                  <a:pt x="2680" y="639"/>
                </a:cubicBezTo>
                <a:close/>
                <a:moveTo>
                  <a:pt x="1506" y="638"/>
                </a:moveTo>
                <a:cubicBezTo>
                  <a:pt x="1510" y="626"/>
                  <a:pt x="1519" y="615"/>
                  <a:pt x="1531" y="611"/>
                </a:cubicBezTo>
                <a:cubicBezTo>
                  <a:pt x="1520" y="608"/>
                  <a:pt x="1510" y="599"/>
                  <a:pt x="1506" y="588"/>
                </a:cubicBezTo>
                <a:cubicBezTo>
                  <a:pt x="1502" y="599"/>
                  <a:pt x="1493" y="608"/>
                  <a:pt x="1481" y="611"/>
                </a:cubicBezTo>
                <a:cubicBezTo>
                  <a:pt x="1494" y="615"/>
                  <a:pt x="1503" y="626"/>
                  <a:pt x="1506" y="638"/>
                </a:cubicBezTo>
                <a:close/>
                <a:moveTo>
                  <a:pt x="1432" y="100"/>
                </a:moveTo>
                <a:cubicBezTo>
                  <a:pt x="1436" y="95"/>
                  <a:pt x="1440" y="90"/>
                  <a:pt x="1445" y="87"/>
                </a:cubicBezTo>
                <a:cubicBezTo>
                  <a:pt x="1440" y="83"/>
                  <a:pt x="1436" y="79"/>
                  <a:pt x="1432" y="74"/>
                </a:cubicBezTo>
                <a:cubicBezTo>
                  <a:pt x="1429" y="79"/>
                  <a:pt x="1425" y="83"/>
                  <a:pt x="1419" y="87"/>
                </a:cubicBezTo>
                <a:cubicBezTo>
                  <a:pt x="1425" y="90"/>
                  <a:pt x="1429" y="95"/>
                  <a:pt x="1432" y="100"/>
                </a:cubicBezTo>
                <a:close/>
                <a:moveTo>
                  <a:pt x="1506" y="24"/>
                </a:moveTo>
                <a:cubicBezTo>
                  <a:pt x="1509" y="19"/>
                  <a:pt x="1513" y="15"/>
                  <a:pt x="1518" y="12"/>
                </a:cubicBezTo>
                <a:cubicBezTo>
                  <a:pt x="1513" y="9"/>
                  <a:pt x="1509" y="5"/>
                  <a:pt x="1506" y="0"/>
                </a:cubicBezTo>
                <a:cubicBezTo>
                  <a:pt x="1503" y="5"/>
                  <a:pt x="1499" y="9"/>
                  <a:pt x="1495" y="12"/>
                </a:cubicBezTo>
                <a:cubicBezTo>
                  <a:pt x="1499" y="15"/>
                  <a:pt x="1503" y="19"/>
                  <a:pt x="1506" y="24"/>
                </a:cubicBezTo>
                <a:close/>
                <a:moveTo>
                  <a:pt x="1506" y="719"/>
                </a:moveTo>
                <a:cubicBezTo>
                  <a:pt x="1508" y="702"/>
                  <a:pt x="1520" y="690"/>
                  <a:pt x="1536" y="686"/>
                </a:cubicBezTo>
                <a:cubicBezTo>
                  <a:pt x="1521" y="684"/>
                  <a:pt x="1510" y="673"/>
                  <a:pt x="1506" y="658"/>
                </a:cubicBezTo>
                <a:cubicBezTo>
                  <a:pt x="1502" y="673"/>
                  <a:pt x="1491" y="684"/>
                  <a:pt x="1477" y="686"/>
                </a:cubicBezTo>
                <a:cubicBezTo>
                  <a:pt x="1492" y="690"/>
                  <a:pt x="1504" y="702"/>
                  <a:pt x="1506" y="719"/>
                </a:cubicBezTo>
                <a:close/>
                <a:moveTo>
                  <a:pt x="1506" y="798"/>
                </a:moveTo>
                <a:cubicBezTo>
                  <a:pt x="1506" y="778"/>
                  <a:pt x="1521" y="763"/>
                  <a:pt x="1540" y="761"/>
                </a:cubicBezTo>
                <a:cubicBezTo>
                  <a:pt x="1522" y="760"/>
                  <a:pt x="1508" y="746"/>
                  <a:pt x="1506" y="728"/>
                </a:cubicBezTo>
                <a:cubicBezTo>
                  <a:pt x="1504" y="746"/>
                  <a:pt x="1490" y="760"/>
                  <a:pt x="1472" y="761"/>
                </a:cubicBezTo>
                <a:cubicBezTo>
                  <a:pt x="1491" y="763"/>
                  <a:pt x="1506" y="778"/>
                  <a:pt x="1506" y="798"/>
                </a:cubicBezTo>
                <a:close/>
                <a:moveTo>
                  <a:pt x="1506" y="559"/>
                </a:moveTo>
                <a:cubicBezTo>
                  <a:pt x="1510" y="549"/>
                  <a:pt x="1517" y="541"/>
                  <a:pt x="1527" y="537"/>
                </a:cubicBezTo>
                <a:cubicBezTo>
                  <a:pt x="1518" y="533"/>
                  <a:pt x="1510" y="525"/>
                  <a:pt x="1506" y="516"/>
                </a:cubicBezTo>
                <a:cubicBezTo>
                  <a:pt x="1502" y="525"/>
                  <a:pt x="1494" y="533"/>
                  <a:pt x="1485" y="537"/>
                </a:cubicBezTo>
                <a:cubicBezTo>
                  <a:pt x="1495" y="541"/>
                  <a:pt x="1502" y="549"/>
                  <a:pt x="1506" y="559"/>
                </a:cubicBezTo>
                <a:close/>
                <a:moveTo>
                  <a:pt x="1432" y="798"/>
                </a:moveTo>
                <a:cubicBezTo>
                  <a:pt x="1433" y="778"/>
                  <a:pt x="1448" y="763"/>
                  <a:pt x="1466" y="761"/>
                </a:cubicBezTo>
                <a:cubicBezTo>
                  <a:pt x="1449" y="760"/>
                  <a:pt x="1435" y="746"/>
                  <a:pt x="1432" y="728"/>
                </a:cubicBezTo>
                <a:cubicBezTo>
                  <a:pt x="1430" y="746"/>
                  <a:pt x="1416" y="760"/>
                  <a:pt x="1398" y="761"/>
                </a:cubicBezTo>
                <a:cubicBezTo>
                  <a:pt x="1417" y="763"/>
                  <a:pt x="1432" y="778"/>
                  <a:pt x="1432" y="798"/>
                </a:cubicBezTo>
                <a:close/>
                <a:moveTo>
                  <a:pt x="1506" y="405"/>
                </a:moveTo>
                <a:cubicBezTo>
                  <a:pt x="1510" y="397"/>
                  <a:pt x="1516" y="391"/>
                  <a:pt x="1524" y="387"/>
                </a:cubicBezTo>
                <a:cubicBezTo>
                  <a:pt x="1516" y="383"/>
                  <a:pt x="1510" y="376"/>
                  <a:pt x="1506" y="369"/>
                </a:cubicBezTo>
                <a:cubicBezTo>
                  <a:pt x="1502" y="376"/>
                  <a:pt x="1496" y="383"/>
                  <a:pt x="1488" y="387"/>
                </a:cubicBezTo>
                <a:cubicBezTo>
                  <a:pt x="1496" y="391"/>
                  <a:pt x="1502" y="397"/>
                  <a:pt x="1506" y="405"/>
                </a:cubicBezTo>
                <a:close/>
                <a:moveTo>
                  <a:pt x="1506" y="253"/>
                </a:moveTo>
                <a:cubicBezTo>
                  <a:pt x="1510" y="246"/>
                  <a:pt x="1515" y="241"/>
                  <a:pt x="1522" y="237"/>
                </a:cubicBezTo>
                <a:cubicBezTo>
                  <a:pt x="1515" y="233"/>
                  <a:pt x="1510" y="228"/>
                  <a:pt x="1506" y="221"/>
                </a:cubicBezTo>
                <a:cubicBezTo>
                  <a:pt x="1502" y="228"/>
                  <a:pt x="1497" y="233"/>
                  <a:pt x="1491" y="237"/>
                </a:cubicBezTo>
                <a:cubicBezTo>
                  <a:pt x="1497" y="241"/>
                  <a:pt x="1502" y="246"/>
                  <a:pt x="1506" y="253"/>
                </a:cubicBezTo>
                <a:close/>
                <a:moveTo>
                  <a:pt x="1506" y="329"/>
                </a:moveTo>
                <a:cubicBezTo>
                  <a:pt x="1510" y="321"/>
                  <a:pt x="1516" y="315"/>
                  <a:pt x="1523" y="311"/>
                </a:cubicBezTo>
                <a:cubicBezTo>
                  <a:pt x="1516" y="308"/>
                  <a:pt x="1510" y="302"/>
                  <a:pt x="1506" y="295"/>
                </a:cubicBezTo>
                <a:cubicBezTo>
                  <a:pt x="1502" y="302"/>
                  <a:pt x="1497" y="308"/>
                  <a:pt x="1489" y="311"/>
                </a:cubicBezTo>
                <a:cubicBezTo>
                  <a:pt x="1497" y="315"/>
                  <a:pt x="1502" y="321"/>
                  <a:pt x="1506" y="329"/>
                </a:cubicBezTo>
                <a:close/>
                <a:moveTo>
                  <a:pt x="1506" y="481"/>
                </a:moveTo>
                <a:cubicBezTo>
                  <a:pt x="1510" y="473"/>
                  <a:pt x="1517" y="466"/>
                  <a:pt x="1526" y="461"/>
                </a:cubicBezTo>
                <a:cubicBezTo>
                  <a:pt x="1517" y="457"/>
                  <a:pt x="1510" y="450"/>
                  <a:pt x="1506" y="442"/>
                </a:cubicBezTo>
                <a:cubicBezTo>
                  <a:pt x="1502" y="450"/>
                  <a:pt x="1495" y="457"/>
                  <a:pt x="1487" y="461"/>
                </a:cubicBezTo>
                <a:cubicBezTo>
                  <a:pt x="1495" y="466"/>
                  <a:pt x="1502" y="473"/>
                  <a:pt x="1506" y="481"/>
                </a:cubicBezTo>
                <a:close/>
                <a:moveTo>
                  <a:pt x="1432" y="638"/>
                </a:moveTo>
                <a:cubicBezTo>
                  <a:pt x="1436" y="626"/>
                  <a:pt x="1445" y="615"/>
                  <a:pt x="1457" y="611"/>
                </a:cubicBezTo>
                <a:cubicBezTo>
                  <a:pt x="1446" y="608"/>
                  <a:pt x="1436" y="599"/>
                  <a:pt x="1432" y="588"/>
                </a:cubicBezTo>
                <a:cubicBezTo>
                  <a:pt x="1428" y="599"/>
                  <a:pt x="1419" y="608"/>
                  <a:pt x="1407" y="611"/>
                </a:cubicBezTo>
                <a:cubicBezTo>
                  <a:pt x="1420" y="615"/>
                  <a:pt x="1429" y="626"/>
                  <a:pt x="1432" y="638"/>
                </a:cubicBezTo>
                <a:close/>
                <a:moveTo>
                  <a:pt x="1432" y="559"/>
                </a:moveTo>
                <a:cubicBezTo>
                  <a:pt x="1436" y="549"/>
                  <a:pt x="1444" y="541"/>
                  <a:pt x="1453" y="537"/>
                </a:cubicBezTo>
                <a:cubicBezTo>
                  <a:pt x="1444" y="533"/>
                  <a:pt x="1436" y="525"/>
                  <a:pt x="1432" y="516"/>
                </a:cubicBezTo>
                <a:cubicBezTo>
                  <a:pt x="1428" y="525"/>
                  <a:pt x="1421" y="533"/>
                  <a:pt x="1411" y="537"/>
                </a:cubicBezTo>
                <a:cubicBezTo>
                  <a:pt x="1421" y="541"/>
                  <a:pt x="1428" y="549"/>
                  <a:pt x="1432" y="559"/>
                </a:cubicBezTo>
                <a:close/>
                <a:moveTo>
                  <a:pt x="1432" y="481"/>
                </a:moveTo>
                <a:cubicBezTo>
                  <a:pt x="1436" y="473"/>
                  <a:pt x="1443" y="466"/>
                  <a:pt x="1452" y="461"/>
                </a:cubicBezTo>
                <a:cubicBezTo>
                  <a:pt x="1443" y="457"/>
                  <a:pt x="1436" y="450"/>
                  <a:pt x="1432" y="442"/>
                </a:cubicBezTo>
                <a:cubicBezTo>
                  <a:pt x="1428" y="450"/>
                  <a:pt x="1421" y="457"/>
                  <a:pt x="1413" y="461"/>
                </a:cubicBezTo>
                <a:cubicBezTo>
                  <a:pt x="1421" y="466"/>
                  <a:pt x="1428" y="473"/>
                  <a:pt x="1432" y="481"/>
                </a:cubicBezTo>
                <a:close/>
                <a:moveTo>
                  <a:pt x="1432" y="718"/>
                </a:moveTo>
                <a:cubicBezTo>
                  <a:pt x="1434" y="702"/>
                  <a:pt x="1446" y="690"/>
                  <a:pt x="1462" y="686"/>
                </a:cubicBezTo>
                <a:cubicBezTo>
                  <a:pt x="1447" y="684"/>
                  <a:pt x="1436" y="673"/>
                  <a:pt x="1432" y="658"/>
                </a:cubicBezTo>
                <a:cubicBezTo>
                  <a:pt x="1428" y="673"/>
                  <a:pt x="1417" y="684"/>
                  <a:pt x="1403" y="686"/>
                </a:cubicBezTo>
                <a:cubicBezTo>
                  <a:pt x="1418" y="690"/>
                  <a:pt x="1430" y="702"/>
                  <a:pt x="1432" y="718"/>
                </a:cubicBezTo>
                <a:close/>
                <a:moveTo>
                  <a:pt x="1432" y="405"/>
                </a:moveTo>
                <a:cubicBezTo>
                  <a:pt x="1436" y="397"/>
                  <a:pt x="1443" y="391"/>
                  <a:pt x="1450" y="387"/>
                </a:cubicBezTo>
                <a:cubicBezTo>
                  <a:pt x="1443" y="383"/>
                  <a:pt x="1436" y="376"/>
                  <a:pt x="1432" y="369"/>
                </a:cubicBezTo>
                <a:cubicBezTo>
                  <a:pt x="1428" y="376"/>
                  <a:pt x="1422" y="383"/>
                  <a:pt x="1414" y="387"/>
                </a:cubicBezTo>
                <a:cubicBezTo>
                  <a:pt x="1422" y="391"/>
                  <a:pt x="1428" y="397"/>
                  <a:pt x="1432" y="405"/>
                </a:cubicBezTo>
                <a:close/>
                <a:moveTo>
                  <a:pt x="1432" y="253"/>
                </a:moveTo>
                <a:cubicBezTo>
                  <a:pt x="1436" y="246"/>
                  <a:pt x="1441" y="241"/>
                  <a:pt x="1448" y="237"/>
                </a:cubicBezTo>
                <a:cubicBezTo>
                  <a:pt x="1441" y="233"/>
                  <a:pt x="1436" y="228"/>
                  <a:pt x="1432" y="221"/>
                </a:cubicBezTo>
                <a:cubicBezTo>
                  <a:pt x="1428" y="228"/>
                  <a:pt x="1423" y="233"/>
                  <a:pt x="1417" y="237"/>
                </a:cubicBezTo>
                <a:cubicBezTo>
                  <a:pt x="1423" y="241"/>
                  <a:pt x="1428" y="246"/>
                  <a:pt x="1432" y="253"/>
                </a:cubicBezTo>
                <a:close/>
                <a:moveTo>
                  <a:pt x="1432" y="176"/>
                </a:moveTo>
                <a:cubicBezTo>
                  <a:pt x="1436" y="170"/>
                  <a:pt x="1441" y="165"/>
                  <a:pt x="1446" y="162"/>
                </a:cubicBezTo>
                <a:cubicBezTo>
                  <a:pt x="1441" y="158"/>
                  <a:pt x="1436" y="153"/>
                  <a:pt x="1432" y="147"/>
                </a:cubicBezTo>
                <a:cubicBezTo>
                  <a:pt x="1429" y="153"/>
                  <a:pt x="1424" y="158"/>
                  <a:pt x="1418" y="162"/>
                </a:cubicBezTo>
                <a:cubicBezTo>
                  <a:pt x="1424" y="165"/>
                  <a:pt x="1429" y="170"/>
                  <a:pt x="1432" y="176"/>
                </a:cubicBezTo>
                <a:close/>
                <a:moveTo>
                  <a:pt x="1654" y="176"/>
                </a:moveTo>
                <a:cubicBezTo>
                  <a:pt x="1657" y="170"/>
                  <a:pt x="1662" y="165"/>
                  <a:pt x="1668" y="162"/>
                </a:cubicBezTo>
                <a:cubicBezTo>
                  <a:pt x="1662" y="158"/>
                  <a:pt x="1658" y="153"/>
                  <a:pt x="1654" y="147"/>
                </a:cubicBezTo>
                <a:cubicBezTo>
                  <a:pt x="1650" y="153"/>
                  <a:pt x="1646" y="158"/>
                  <a:pt x="1640" y="162"/>
                </a:cubicBezTo>
                <a:cubicBezTo>
                  <a:pt x="1646" y="165"/>
                  <a:pt x="1650" y="170"/>
                  <a:pt x="1654" y="176"/>
                </a:cubicBezTo>
                <a:close/>
                <a:moveTo>
                  <a:pt x="1432" y="329"/>
                </a:moveTo>
                <a:cubicBezTo>
                  <a:pt x="1436" y="321"/>
                  <a:pt x="1442" y="315"/>
                  <a:pt x="1449" y="311"/>
                </a:cubicBezTo>
                <a:cubicBezTo>
                  <a:pt x="1442" y="308"/>
                  <a:pt x="1436" y="302"/>
                  <a:pt x="1432" y="295"/>
                </a:cubicBezTo>
                <a:cubicBezTo>
                  <a:pt x="1428" y="302"/>
                  <a:pt x="1423" y="308"/>
                  <a:pt x="1416" y="311"/>
                </a:cubicBezTo>
                <a:cubicBezTo>
                  <a:pt x="1423" y="315"/>
                  <a:pt x="1428" y="321"/>
                  <a:pt x="1432" y="329"/>
                </a:cubicBezTo>
                <a:close/>
                <a:moveTo>
                  <a:pt x="1506" y="176"/>
                </a:moveTo>
                <a:cubicBezTo>
                  <a:pt x="1510" y="170"/>
                  <a:pt x="1514" y="165"/>
                  <a:pt x="1520" y="162"/>
                </a:cubicBezTo>
                <a:cubicBezTo>
                  <a:pt x="1514" y="158"/>
                  <a:pt x="1510" y="153"/>
                  <a:pt x="1506" y="147"/>
                </a:cubicBezTo>
                <a:cubicBezTo>
                  <a:pt x="1502" y="153"/>
                  <a:pt x="1498" y="158"/>
                  <a:pt x="1492" y="162"/>
                </a:cubicBezTo>
                <a:cubicBezTo>
                  <a:pt x="1498" y="165"/>
                  <a:pt x="1503" y="170"/>
                  <a:pt x="1506" y="176"/>
                </a:cubicBezTo>
                <a:close/>
                <a:moveTo>
                  <a:pt x="1654" y="638"/>
                </a:moveTo>
                <a:cubicBezTo>
                  <a:pt x="1657" y="626"/>
                  <a:pt x="1667" y="615"/>
                  <a:pt x="1679" y="611"/>
                </a:cubicBezTo>
                <a:cubicBezTo>
                  <a:pt x="1667" y="608"/>
                  <a:pt x="1658" y="599"/>
                  <a:pt x="1654" y="588"/>
                </a:cubicBezTo>
                <a:cubicBezTo>
                  <a:pt x="1650" y="599"/>
                  <a:pt x="1640" y="608"/>
                  <a:pt x="1629" y="611"/>
                </a:cubicBezTo>
                <a:cubicBezTo>
                  <a:pt x="1641" y="615"/>
                  <a:pt x="1650" y="626"/>
                  <a:pt x="1654" y="638"/>
                </a:cubicBezTo>
                <a:close/>
                <a:moveTo>
                  <a:pt x="1506" y="100"/>
                </a:moveTo>
                <a:cubicBezTo>
                  <a:pt x="1510" y="95"/>
                  <a:pt x="1514" y="90"/>
                  <a:pt x="1519" y="87"/>
                </a:cubicBezTo>
                <a:cubicBezTo>
                  <a:pt x="1514" y="83"/>
                  <a:pt x="1510" y="79"/>
                  <a:pt x="1506" y="74"/>
                </a:cubicBezTo>
                <a:cubicBezTo>
                  <a:pt x="1503" y="79"/>
                  <a:pt x="1498" y="83"/>
                  <a:pt x="1493" y="87"/>
                </a:cubicBezTo>
                <a:cubicBezTo>
                  <a:pt x="1498" y="90"/>
                  <a:pt x="1503" y="95"/>
                  <a:pt x="1506" y="100"/>
                </a:cubicBezTo>
                <a:close/>
                <a:moveTo>
                  <a:pt x="1580" y="100"/>
                </a:moveTo>
                <a:cubicBezTo>
                  <a:pt x="1583" y="95"/>
                  <a:pt x="1588" y="90"/>
                  <a:pt x="1593" y="87"/>
                </a:cubicBezTo>
                <a:cubicBezTo>
                  <a:pt x="1588" y="83"/>
                  <a:pt x="1584" y="79"/>
                  <a:pt x="1580" y="74"/>
                </a:cubicBezTo>
                <a:cubicBezTo>
                  <a:pt x="1577" y="79"/>
                  <a:pt x="1572" y="83"/>
                  <a:pt x="1567" y="87"/>
                </a:cubicBezTo>
                <a:cubicBezTo>
                  <a:pt x="1572" y="90"/>
                  <a:pt x="1577" y="95"/>
                  <a:pt x="1580" y="100"/>
                </a:cubicBezTo>
                <a:close/>
                <a:moveTo>
                  <a:pt x="1654" y="798"/>
                </a:moveTo>
                <a:cubicBezTo>
                  <a:pt x="1654" y="778"/>
                  <a:pt x="1669" y="763"/>
                  <a:pt x="1688" y="761"/>
                </a:cubicBezTo>
                <a:cubicBezTo>
                  <a:pt x="1670" y="760"/>
                  <a:pt x="1656" y="746"/>
                  <a:pt x="1654" y="728"/>
                </a:cubicBezTo>
                <a:cubicBezTo>
                  <a:pt x="1652" y="746"/>
                  <a:pt x="1638" y="760"/>
                  <a:pt x="1620" y="761"/>
                </a:cubicBezTo>
                <a:cubicBezTo>
                  <a:pt x="1639" y="763"/>
                  <a:pt x="1654" y="778"/>
                  <a:pt x="1654" y="798"/>
                </a:cubicBezTo>
                <a:close/>
                <a:moveTo>
                  <a:pt x="1654" y="559"/>
                </a:moveTo>
                <a:cubicBezTo>
                  <a:pt x="1658" y="549"/>
                  <a:pt x="1665" y="541"/>
                  <a:pt x="1675" y="537"/>
                </a:cubicBezTo>
                <a:cubicBezTo>
                  <a:pt x="1666" y="533"/>
                  <a:pt x="1658" y="525"/>
                  <a:pt x="1654" y="516"/>
                </a:cubicBezTo>
                <a:cubicBezTo>
                  <a:pt x="1650" y="525"/>
                  <a:pt x="1642" y="533"/>
                  <a:pt x="1633" y="537"/>
                </a:cubicBezTo>
                <a:cubicBezTo>
                  <a:pt x="1643" y="541"/>
                  <a:pt x="1650" y="549"/>
                  <a:pt x="1654" y="559"/>
                </a:cubicBezTo>
                <a:close/>
                <a:moveTo>
                  <a:pt x="1654" y="329"/>
                </a:moveTo>
                <a:cubicBezTo>
                  <a:pt x="1658" y="321"/>
                  <a:pt x="1663" y="315"/>
                  <a:pt x="1671" y="311"/>
                </a:cubicBezTo>
                <a:cubicBezTo>
                  <a:pt x="1664" y="308"/>
                  <a:pt x="1658" y="302"/>
                  <a:pt x="1654" y="295"/>
                </a:cubicBezTo>
                <a:cubicBezTo>
                  <a:pt x="1650" y="302"/>
                  <a:pt x="1644" y="308"/>
                  <a:pt x="1637" y="311"/>
                </a:cubicBezTo>
                <a:cubicBezTo>
                  <a:pt x="1644" y="315"/>
                  <a:pt x="1650" y="321"/>
                  <a:pt x="1654" y="329"/>
                </a:cubicBezTo>
                <a:close/>
                <a:moveTo>
                  <a:pt x="1580" y="24"/>
                </a:moveTo>
                <a:cubicBezTo>
                  <a:pt x="1583" y="19"/>
                  <a:pt x="1587" y="15"/>
                  <a:pt x="1591" y="12"/>
                </a:cubicBezTo>
                <a:cubicBezTo>
                  <a:pt x="1587" y="9"/>
                  <a:pt x="1583" y="5"/>
                  <a:pt x="1580" y="0"/>
                </a:cubicBezTo>
                <a:cubicBezTo>
                  <a:pt x="1577" y="5"/>
                  <a:pt x="1573" y="9"/>
                  <a:pt x="1569" y="12"/>
                </a:cubicBezTo>
                <a:cubicBezTo>
                  <a:pt x="1573" y="15"/>
                  <a:pt x="1577" y="19"/>
                  <a:pt x="1580" y="24"/>
                </a:cubicBezTo>
                <a:close/>
                <a:moveTo>
                  <a:pt x="1654" y="253"/>
                </a:moveTo>
                <a:cubicBezTo>
                  <a:pt x="1658" y="246"/>
                  <a:pt x="1663" y="241"/>
                  <a:pt x="1669" y="237"/>
                </a:cubicBezTo>
                <a:cubicBezTo>
                  <a:pt x="1663" y="233"/>
                  <a:pt x="1658" y="228"/>
                  <a:pt x="1654" y="221"/>
                </a:cubicBezTo>
                <a:cubicBezTo>
                  <a:pt x="1650" y="228"/>
                  <a:pt x="1645" y="233"/>
                  <a:pt x="1638" y="237"/>
                </a:cubicBezTo>
                <a:cubicBezTo>
                  <a:pt x="1645" y="241"/>
                  <a:pt x="1650" y="246"/>
                  <a:pt x="1654" y="253"/>
                </a:cubicBezTo>
                <a:close/>
                <a:moveTo>
                  <a:pt x="1654" y="481"/>
                </a:moveTo>
                <a:cubicBezTo>
                  <a:pt x="1658" y="473"/>
                  <a:pt x="1665" y="466"/>
                  <a:pt x="1674" y="461"/>
                </a:cubicBezTo>
                <a:cubicBezTo>
                  <a:pt x="1665" y="457"/>
                  <a:pt x="1658" y="450"/>
                  <a:pt x="1654" y="442"/>
                </a:cubicBezTo>
                <a:cubicBezTo>
                  <a:pt x="1650" y="450"/>
                  <a:pt x="1643" y="457"/>
                  <a:pt x="1634" y="461"/>
                </a:cubicBezTo>
                <a:cubicBezTo>
                  <a:pt x="1643" y="466"/>
                  <a:pt x="1650" y="473"/>
                  <a:pt x="1654" y="481"/>
                </a:cubicBezTo>
                <a:close/>
                <a:moveTo>
                  <a:pt x="1654" y="405"/>
                </a:moveTo>
                <a:cubicBezTo>
                  <a:pt x="1658" y="397"/>
                  <a:pt x="1664" y="391"/>
                  <a:pt x="1672" y="387"/>
                </a:cubicBezTo>
                <a:cubicBezTo>
                  <a:pt x="1664" y="383"/>
                  <a:pt x="1658" y="376"/>
                  <a:pt x="1654" y="369"/>
                </a:cubicBezTo>
                <a:cubicBezTo>
                  <a:pt x="1650" y="376"/>
                  <a:pt x="1644" y="383"/>
                  <a:pt x="1636" y="387"/>
                </a:cubicBezTo>
                <a:cubicBezTo>
                  <a:pt x="1644" y="391"/>
                  <a:pt x="1650" y="397"/>
                  <a:pt x="1654" y="405"/>
                </a:cubicBezTo>
                <a:close/>
                <a:moveTo>
                  <a:pt x="1654" y="719"/>
                </a:moveTo>
                <a:cubicBezTo>
                  <a:pt x="1656" y="702"/>
                  <a:pt x="1668" y="690"/>
                  <a:pt x="1684" y="686"/>
                </a:cubicBezTo>
                <a:cubicBezTo>
                  <a:pt x="1669" y="684"/>
                  <a:pt x="1658" y="673"/>
                  <a:pt x="1654" y="658"/>
                </a:cubicBezTo>
                <a:cubicBezTo>
                  <a:pt x="1650" y="673"/>
                  <a:pt x="1639" y="684"/>
                  <a:pt x="1624" y="686"/>
                </a:cubicBezTo>
                <a:cubicBezTo>
                  <a:pt x="1640" y="690"/>
                  <a:pt x="1652" y="702"/>
                  <a:pt x="1654" y="719"/>
                </a:cubicBezTo>
                <a:close/>
                <a:moveTo>
                  <a:pt x="1580" y="718"/>
                </a:moveTo>
                <a:cubicBezTo>
                  <a:pt x="1582" y="702"/>
                  <a:pt x="1594" y="690"/>
                  <a:pt x="1610" y="686"/>
                </a:cubicBezTo>
                <a:cubicBezTo>
                  <a:pt x="1595" y="684"/>
                  <a:pt x="1584" y="673"/>
                  <a:pt x="1580" y="658"/>
                </a:cubicBezTo>
                <a:cubicBezTo>
                  <a:pt x="1576" y="673"/>
                  <a:pt x="1565" y="684"/>
                  <a:pt x="1550" y="686"/>
                </a:cubicBezTo>
                <a:cubicBezTo>
                  <a:pt x="1566" y="690"/>
                  <a:pt x="1578" y="702"/>
                  <a:pt x="1580" y="718"/>
                </a:cubicBezTo>
                <a:close/>
                <a:moveTo>
                  <a:pt x="1580" y="176"/>
                </a:moveTo>
                <a:cubicBezTo>
                  <a:pt x="1584" y="170"/>
                  <a:pt x="1588" y="165"/>
                  <a:pt x="1594" y="162"/>
                </a:cubicBezTo>
                <a:cubicBezTo>
                  <a:pt x="1588" y="158"/>
                  <a:pt x="1584" y="153"/>
                  <a:pt x="1580" y="147"/>
                </a:cubicBezTo>
                <a:cubicBezTo>
                  <a:pt x="1576" y="153"/>
                  <a:pt x="1572" y="158"/>
                  <a:pt x="1566" y="162"/>
                </a:cubicBezTo>
                <a:cubicBezTo>
                  <a:pt x="1572" y="165"/>
                  <a:pt x="1576" y="170"/>
                  <a:pt x="1580" y="176"/>
                </a:cubicBezTo>
                <a:close/>
                <a:moveTo>
                  <a:pt x="1580" y="559"/>
                </a:moveTo>
                <a:cubicBezTo>
                  <a:pt x="1584" y="549"/>
                  <a:pt x="1591" y="541"/>
                  <a:pt x="1601" y="537"/>
                </a:cubicBezTo>
                <a:cubicBezTo>
                  <a:pt x="1592" y="533"/>
                  <a:pt x="1584" y="525"/>
                  <a:pt x="1580" y="516"/>
                </a:cubicBezTo>
                <a:cubicBezTo>
                  <a:pt x="1576" y="525"/>
                  <a:pt x="1568" y="533"/>
                  <a:pt x="1559" y="537"/>
                </a:cubicBezTo>
                <a:cubicBezTo>
                  <a:pt x="1569" y="541"/>
                  <a:pt x="1576" y="549"/>
                  <a:pt x="1580" y="559"/>
                </a:cubicBezTo>
                <a:close/>
                <a:moveTo>
                  <a:pt x="1580" y="798"/>
                </a:moveTo>
                <a:cubicBezTo>
                  <a:pt x="1580" y="778"/>
                  <a:pt x="1595" y="763"/>
                  <a:pt x="1614" y="761"/>
                </a:cubicBezTo>
                <a:cubicBezTo>
                  <a:pt x="1596" y="760"/>
                  <a:pt x="1582" y="746"/>
                  <a:pt x="1580" y="728"/>
                </a:cubicBezTo>
                <a:cubicBezTo>
                  <a:pt x="1578" y="746"/>
                  <a:pt x="1564" y="760"/>
                  <a:pt x="1546" y="761"/>
                </a:cubicBezTo>
                <a:cubicBezTo>
                  <a:pt x="1565" y="763"/>
                  <a:pt x="1580" y="778"/>
                  <a:pt x="1580" y="798"/>
                </a:cubicBezTo>
                <a:close/>
                <a:moveTo>
                  <a:pt x="1580" y="638"/>
                </a:moveTo>
                <a:cubicBezTo>
                  <a:pt x="1583" y="626"/>
                  <a:pt x="1593" y="615"/>
                  <a:pt x="1605" y="611"/>
                </a:cubicBezTo>
                <a:cubicBezTo>
                  <a:pt x="1593" y="608"/>
                  <a:pt x="1584" y="599"/>
                  <a:pt x="1580" y="588"/>
                </a:cubicBezTo>
                <a:cubicBezTo>
                  <a:pt x="1576" y="599"/>
                  <a:pt x="1567" y="608"/>
                  <a:pt x="1555" y="611"/>
                </a:cubicBezTo>
                <a:cubicBezTo>
                  <a:pt x="1567" y="615"/>
                  <a:pt x="1577" y="626"/>
                  <a:pt x="1580" y="638"/>
                </a:cubicBezTo>
                <a:close/>
                <a:moveTo>
                  <a:pt x="1580" y="253"/>
                </a:moveTo>
                <a:cubicBezTo>
                  <a:pt x="1584" y="246"/>
                  <a:pt x="1589" y="241"/>
                  <a:pt x="1596" y="237"/>
                </a:cubicBezTo>
                <a:cubicBezTo>
                  <a:pt x="1589" y="233"/>
                  <a:pt x="1584" y="228"/>
                  <a:pt x="1580" y="221"/>
                </a:cubicBezTo>
                <a:cubicBezTo>
                  <a:pt x="1576" y="228"/>
                  <a:pt x="1571" y="233"/>
                  <a:pt x="1565" y="237"/>
                </a:cubicBezTo>
                <a:cubicBezTo>
                  <a:pt x="1571" y="241"/>
                  <a:pt x="1576" y="246"/>
                  <a:pt x="1580" y="253"/>
                </a:cubicBezTo>
                <a:close/>
                <a:moveTo>
                  <a:pt x="1580" y="329"/>
                </a:moveTo>
                <a:cubicBezTo>
                  <a:pt x="1584" y="321"/>
                  <a:pt x="1590" y="315"/>
                  <a:pt x="1597" y="311"/>
                </a:cubicBezTo>
                <a:cubicBezTo>
                  <a:pt x="1590" y="308"/>
                  <a:pt x="1584" y="302"/>
                  <a:pt x="1580" y="295"/>
                </a:cubicBezTo>
                <a:cubicBezTo>
                  <a:pt x="1576" y="302"/>
                  <a:pt x="1570" y="308"/>
                  <a:pt x="1563" y="311"/>
                </a:cubicBezTo>
                <a:cubicBezTo>
                  <a:pt x="1570" y="315"/>
                  <a:pt x="1576" y="321"/>
                  <a:pt x="1580" y="329"/>
                </a:cubicBezTo>
                <a:close/>
                <a:moveTo>
                  <a:pt x="1580" y="481"/>
                </a:moveTo>
                <a:cubicBezTo>
                  <a:pt x="1584" y="473"/>
                  <a:pt x="1591" y="466"/>
                  <a:pt x="1600" y="461"/>
                </a:cubicBezTo>
                <a:cubicBezTo>
                  <a:pt x="1591" y="457"/>
                  <a:pt x="1584" y="450"/>
                  <a:pt x="1580" y="442"/>
                </a:cubicBezTo>
                <a:cubicBezTo>
                  <a:pt x="1576" y="450"/>
                  <a:pt x="1569" y="457"/>
                  <a:pt x="1560" y="461"/>
                </a:cubicBezTo>
                <a:cubicBezTo>
                  <a:pt x="1569" y="466"/>
                  <a:pt x="1576" y="473"/>
                  <a:pt x="1580" y="481"/>
                </a:cubicBezTo>
                <a:close/>
                <a:moveTo>
                  <a:pt x="1137" y="638"/>
                </a:moveTo>
                <a:cubicBezTo>
                  <a:pt x="1140" y="626"/>
                  <a:pt x="1149" y="615"/>
                  <a:pt x="1162" y="611"/>
                </a:cubicBezTo>
                <a:cubicBezTo>
                  <a:pt x="1150" y="608"/>
                  <a:pt x="1141" y="599"/>
                  <a:pt x="1137" y="588"/>
                </a:cubicBezTo>
                <a:cubicBezTo>
                  <a:pt x="1132" y="599"/>
                  <a:pt x="1123" y="608"/>
                  <a:pt x="1112" y="611"/>
                </a:cubicBezTo>
                <a:cubicBezTo>
                  <a:pt x="1124" y="615"/>
                  <a:pt x="1133" y="626"/>
                  <a:pt x="1137" y="638"/>
                </a:cubicBezTo>
                <a:close/>
                <a:moveTo>
                  <a:pt x="1432" y="24"/>
                </a:moveTo>
                <a:cubicBezTo>
                  <a:pt x="1435" y="19"/>
                  <a:pt x="1439" y="15"/>
                  <a:pt x="1444" y="12"/>
                </a:cubicBezTo>
                <a:cubicBezTo>
                  <a:pt x="1439" y="9"/>
                  <a:pt x="1435" y="5"/>
                  <a:pt x="1432" y="0"/>
                </a:cubicBezTo>
                <a:cubicBezTo>
                  <a:pt x="1429" y="5"/>
                  <a:pt x="1425" y="9"/>
                  <a:pt x="1421" y="12"/>
                </a:cubicBezTo>
                <a:cubicBezTo>
                  <a:pt x="1425" y="15"/>
                  <a:pt x="1429" y="19"/>
                  <a:pt x="1432" y="24"/>
                </a:cubicBezTo>
                <a:close/>
                <a:moveTo>
                  <a:pt x="1211" y="481"/>
                </a:moveTo>
                <a:cubicBezTo>
                  <a:pt x="1215" y="473"/>
                  <a:pt x="1222" y="466"/>
                  <a:pt x="1230" y="461"/>
                </a:cubicBezTo>
                <a:cubicBezTo>
                  <a:pt x="1222" y="457"/>
                  <a:pt x="1215" y="450"/>
                  <a:pt x="1211" y="442"/>
                </a:cubicBezTo>
                <a:cubicBezTo>
                  <a:pt x="1207" y="450"/>
                  <a:pt x="1200" y="457"/>
                  <a:pt x="1191" y="461"/>
                </a:cubicBezTo>
                <a:cubicBezTo>
                  <a:pt x="1200" y="466"/>
                  <a:pt x="1207" y="473"/>
                  <a:pt x="1211" y="481"/>
                </a:cubicBezTo>
                <a:close/>
                <a:moveTo>
                  <a:pt x="1211" y="329"/>
                </a:moveTo>
                <a:cubicBezTo>
                  <a:pt x="1214" y="321"/>
                  <a:pt x="1220" y="315"/>
                  <a:pt x="1227" y="311"/>
                </a:cubicBezTo>
                <a:cubicBezTo>
                  <a:pt x="1220" y="308"/>
                  <a:pt x="1215" y="302"/>
                  <a:pt x="1211" y="295"/>
                </a:cubicBezTo>
                <a:cubicBezTo>
                  <a:pt x="1207" y="302"/>
                  <a:pt x="1201" y="308"/>
                  <a:pt x="1194" y="311"/>
                </a:cubicBezTo>
                <a:cubicBezTo>
                  <a:pt x="1201" y="315"/>
                  <a:pt x="1207" y="321"/>
                  <a:pt x="1211" y="329"/>
                </a:cubicBezTo>
                <a:close/>
                <a:moveTo>
                  <a:pt x="1211" y="405"/>
                </a:moveTo>
                <a:cubicBezTo>
                  <a:pt x="1214" y="397"/>
                  <a:pt x="1221" y="391"/>
                  <a:pt x="1229" y="387"/>
                </a:cubicBezTo>
                <a:cubicBezTo>
                  <a:pt x="1221" y="383"/>
                  <a:pt x="1215" y="376"/>
                  <a:pt x="1211" y="369"/>
                </a:cubicBezTo>
                <a:cubicBezTo>
                  <a:pt x="1207" y="376"/>
                  <a:pt x="1200" y="383"/>
                  <a:pt x="1193" y="387"/>
                </a:cubicBezTo>
                <a:cubicBezTo>
                  <a:pt x="1200" y="391"/>
                  <a:pt x="1207" y="397"/>
                  <a:pt x="1211" y="405"/>
                </a:cubicBezTo>
                <a:close/>
                <a:moveTo>
                  <a:pt x="1211" y="638"/>
                </a:moveTo>
                <a:cubicBezTo>
                  <a:pt x="1214" y="626"/>
                  <a:pt x="1223" y="615"/>
                  <a:pt x="1236" y="611"/>
                </a:cubicBezTo>
                <a:cubicBezTo>
                  <a:pt x="1224" y="608"/>
                  <a:pt x="1215" y="599"/>
                  <a:pt x="1211" y="588"/>
                </a:cubicBezTo>
                <a:cubicBezTo>
                  <a:pt x="1206" y="599"/>
                  <a:pt x="1197" y="608"/>
                  <a:pt x="1186" y="611"/>
                </a:cubicBezTo>
                <a:cubicBezTo>
                  <a:pt x="1198" y="615"/>
                  <a:pt x="1207" y="626"/>
                  <a:pt x="1211" y="638"/>
                </a:cubicBezTo>
                <a:close/>
                <a:moveTo>
                  <a:pt x="1211" y="718"/>
                </a:moveTo>
                <a:cubicBezTo>
                  <a:pt x="1213" y="702"/>
                  <a:pt x="1225" y="690"/>
                  <a:pt x="1240" y="686"/>
                </a:cubicBezTo>
                <a:cubicBezTo>
                  <a:pt x="1226" y="684"/>
                  <a:pt x="1214" y="673"/>
                  <a:pt x="1211" y="658"/>
                </a:cubicBezTo>
                <a:cubicBezTo>
                  <a:pt x="1207" y="673"/>
                  <a:pt x="1196" y="684"/>
                  <a:pt x="1181" y="686"/>
                </a:cubicBezTo>
                <a:cubicBezTo>
                  <a:pt x="1197" y="690"/>
                  <a:pt x="1208" y="702"/>
                  <a:pt x="1211" y="718"/>
                </a:cubicBezTo>
                <a:close/>
                <a:moveTo>
                  <a:pt x="1211" y="559"/>
                </a:moveTo>
                <a:cubicBezTo>
                  <a:pt x="1214" y="549"/>
                  <a:pt x="1222" y="541"/>
                  <a:pt x="1232" y="537"/>
                </a:cubicBezTo>
                <a:cubicBezTo>
                  <a:pt x="1222" y="533"/>
                  <a:pt x="1215" y="525"/>
                  <a:pt x="1211" y="516"/>
                </a:cubicBezTo>
                <a:cubicBezTo>
                  <a:pt x="1206" y="525"/>
                  <a:pt x="1199" y="533"/>
                  <a:pt x="1190" y="537"/>
                </a:cubicBezTo>
                <a:cubicBezTo>
                  <a:pt x="1199" y="541"/>
                  <a:pt x="1207" y="549"/>
                  <a:pt x="1211" y="559"/>
                </a:cubicBezTo>
                <a:close/>
                <a:moveTo>
                  <a:pt x="1211" y="253"/>
                </a:moveTo>
                <a:cubicBezTo>
                  <a:pt x="1214" y="246"/>
                  <a:pt x="1220" y="241"/>
                  <a:pt x="1226" y="237"/>
                </a:cubicBezTo>
                <a:cubicBezTo>
                  <a:pt x="1220" y="233"/>
                  <a:pt x="1214" y="228"/>
                  <a:pt x="1211" y="221"/>
                </a:cubicBezTo>
                <a:cubicBezTo>
                  <a:pt x="1207" y="228"/>
                  <a:pt x="1202" y="233"/>
                  <a:pt x="1195" y="237"/>
                </a:cubicBezTo>
                <a:cubicBezTo>
                  <a:pt x="1202" y="241"/>
                  <a:pt x="1207" y="246"/>
                  <a:pt x="1211" y="253"/>
                </a:cubicBezTo>
                <a:close/>
                <a:moveTo>
                  <a:pt x="1211" y="100"/>
                </a:moveTo>
                <a:cubicBezTo>
                  <a:pt x="1214" y="95"/>
                  <a:pt x="1218" y="90"/>
                  <a:pt x="1224" y="87"/>
                </a:cubicBezTo>
                <a:cubicBezTo>
                  <a:pt x="1218" y="83"/>
                  <a:pt x="1214" y="79"/>
                  <a:pt x="1211" y="74"/>
                </a:cubicBezTo>
                <a:cubicBezTo>
                  <a:pt x="1207" y="79"/>
                  <a:pt x="1203" y="83"/>
                  <a:pt x="1198" y="87"/>
                </a:cubicBezTo>
                <a:cubicBezTo>
                  <a:pt x="1203" y="90"/>
                  <a:pt x="1207" y="95"/>
                  <a:pt x="1211" y="100"/>
                </a:cubicBezTo>
                <a:close/>
                <a:moveTo>
                  <a:pt x="1211" y="24"/>
                </a:moveTo>
                <a:cubicBezTo>
                  <a:pt x="1214" y="19"/>
                  <a:pt x="1218" y="15"/>
                  <a:pt x="1222" y="12"/>
                </a:cubicBezTo>
                <a:cubicBezTo>
                  <a:pt x="1218" y="9"/>
                  <a:pt x="1214" y="5"/>
                  <a:pt x="1211" y="0"/>
                </a:cubicBezTo>
                <a:cubicBezTo>
                  <a:pt x="1207" y="5"/>
                  <a:pt x="1204" y="9"/>
                  <a:pt x="1199" y="12"/>
                </a:cubicBezTo>
                <a:cubicBezTo>
                  <a:pt x="1204" y="15"/>
                  <a:pt x="1207" y="19"/>
                  <a:pt x="1211" y="24"/>
                </a:cubicBezTo>
                <a:close/>
                <a:moveTo>
                  <a:pt x="1211" y="176"/>
                </a:moveTo>
                <a:cubicBezTo>
                  <a:pt x="1214" y="170"/>
                  <a:pt x="1219" y="165"/>
                  <a:pt x="1225" y="162"/>
                </a:cubicBezTo>
                <a:cubicBezTo>
                  <a:pt x="1219" y="158"/>
                  <a:pt x="1214" y="153"/>
                  <a:pt x="1211" y="147"/>
                </a:cubicBezTo>
                <a:cubicBezTo>
                  <a:pt x="1207" y="153"/>
                  <a:pt x="1202" y="158"/>
                  <a:pt x="1196" y="162"/>
                </a:cubicBezTo>
                <a:cubicBezTo>
                  <a:pt x="1202" y="165"/>
                  <a:pt x="1207" y="170"/>
                  <a:pt x="1211" y="176"/>
                </a:cubicBezTo>
                <a:close/>
                <a:moveTo>
                  <a:pt x="1137" y="253"/>
                </a:moveTo>
                <a:cubicBezTo>
                  <a:pt x="1140" y="246"/>
                  <a:pt x="1146" y="241"/>
                  <a:pt x="1152" y="237"/>
                </a:cubicBezTo>
                <a:cubicBezTo>
                  <a:pt x="1146" y="233"/>
                  <a:pt x="1141" y="228"/>
                  <a:pt x="1137" y="221"/>
                </a:cubicBezTo>
                <a:cubicBezTo>
                  <a:pt x="1133" y="228"/>
                  <a:pt x="1128" y="233"/>
                  <a:pt x="1121" y="237"/>
                </a:cubicBezTo>
                <a:cubicBezTo>
                  <a:pt x="1128" y="241"/>
                  <a:pt x="1133" y="246"/>
                  <a:pt x="1137" y="253"/>
                </a:cubicBezTo>
                <a:close/>
                <a:moveTo>
                  <a:pt x="1137" y="329"/>
                </a:moveTo>
                <a:cubicBezTo>
                  <a:pt x="1141" y="321"/>
                  <a:pt x="1146" y="315"/>
                  <a:pt x="1153" y="311"/>
                </a:cubicBezTo>
                <a:cubicBezTo>
                  <a:pt x="1146" y="308"/>
                  <a:pt x="1141" y="302"/>
                  <a:pt x="1137" y="295"/>
                </a:cubicBezTo>
                <a:cubicBezTo>
                  <a:pt x="1133" y="302"/>
                  <a:pt x="1127" y="308"/>
                  <a:pt x="1120" y="311"/>
                </a:cubicBezTo>
                <a:cubicBezTo>
                  <a:pt x="1127" y="315"/>
                  <a:pt x="1133" y="321"/>
                  <a:pt x="1137" y="329"/>
                </a:cubicBezTo>
                <a:close/>
                <a:moveTo>
                  <a:pt x="1137" y="405"/>
                </a:moveTo>
                <a:cubicBezTo>
                  <a:pt x="1141" y="397"/>
                  <a:pt x="1147" y="391"/>
                  <a:pt x="1155" y="387"/>
                </a:cubicBezTo>
                <a:cubicBezTo>
                  <a:pt x="1147" y="383"/>
                  <a:pt x="1141" y="376"/>
                  <a:pt x="1137" y="369"/>
                </a:cubicBezTo>
                <a:cubicBezTo>
                  <a:pt x="1133" y="376"/>
                  <a:pt x="1126" y="383"/>
                  <a:pt x="1119" y="387"/>
                </a:cubicBezTo>
                <a:cubicBezTo>
                  <a:pt x="1127" y="391"/>
                  <a:pt x="1133" y="397"/>
                  <a:pt x="1137" y="405"/>
                </a:cubicBezTo>
                <a:close/>
                <a:moveTo>
                  <a:pt x="1137" y="481"/>
                </a:moveTo>
                <a:cubicBezTo>
                  <a:pt x="1141" y="473"/>
                  <a:pt x="1148" y="466"/>
                  <a:pt x="1156" y="461"/>
                </a:cubicBezTo>
                <a:cubicBezTo>
                  <a:pt x="1148" y="457"/>
                  <a:pt x="1141" y="450"/>
                  <a:pt x="1137" y="442"/>
                </a:cubicBezTo>
                <a:cubicBezTo>
                  <a:pt x="1133" y="450"/>
                  <a:pt x="1126" y="457"/>
                  <a:pt x="1117" y="461"/>
                </a:cubicBezTo>
                <a:cubicBezTo>
                  <a:pt x="1126" y="466"/>
                  <a:pt x="1133" y="473"/>
                  <a:pt x="1137" y="481"/>
                </a:cubicBezTo>
                <a:close/>
                <a:moveTo>
                  <a:pt x="1137" y="559"/>
                </a:moveTo>
                <a:cubicBezTo>
                  <a:pt x="1141" y="549"/>
                  <a:pt x="1148" y="541"/>
                  <a:pt x="1158" y="537"/>
                </a:cubicBezTo>
                <a:cubicBezTo>
                  <a:pt x="1148" y="533"/>
                  <a:pt x="1141" y="525"/>
                  <a:pt x="1137" y="516"/>
                </a:cubicBezTo>
                <a:cubicBezTo>
                  <a:pt x="1133" y="525"/>
                  <a:pt x="1125" y="533"/>
                  <a:pt x="1116" y="537"/>
                </a:cubicBezTo>
                <a:cubicBezTo>
                  <a:pt x="1125" y="541"/>
                  <a:pt x="1133" y="549"/>
                  <a:pt x="1137" y="559"/>
                </a:cubicBezTo>
                <a:close/>
                <a:moveTo>
                  <a:pt x="1137" y="24"/>
                </a:moveTo>
                <a:cubicBezTo>
                  <a:pt x="1140" y="19"/>
                  <a:pt x="1144" y="15"/>
                  <a:pt x="1148" y="12"/>
                </a:cubicBezTo>
                <a:cubicBezTo>
                  <a:pt x="1144" y="9"/>
                  <a:pt x="1140" y="5"/>
                  <a:pt x="1137" y="0"/>
                </a:cubicBezTo>
                <a:cubicBezTo>
                  <a:pt x="1134" y="5"/>
                  <a:pt x="1130" y="9"/>
                  <a:pt x="1125" y="12"/>
                </a:cubicBezTo>
                <a:cubicBezTo>
                  <a:pt x="1130" y="15"/>
                  <a:pt x="1134" y="19"/>
                  <a:pt x="1137" y="24"/>
                </a:cubicBezTo>
                <a:close/>
                <a:moveTo>
                  <a:pt x="1285" y="798"/>
                </a:moveTo>
                <a:cubicBezTo>
                  <a:pt x="1285" y="778"/>
                  <a:pt x="1300" y="763"/>
                  <a:pt x="1319" y="761"/>
                </a:cubicBezTo>
                <a:cubicBezTo>
                  <a:pt x="1301" y="760"/>
                  <a:pt x="1287" y="746"/>
                  <a:pt x="1285" y="728"/>
                </a:cubicBezTo>
                <a:cubicBezTo>
                  <a:pt x="1282" y="746"/>
                  <a:pt x="1268" y="760"/>
                  <a:pt x="1250" y="761"/>
                </a:cubicBezTo>
                <a:cubicBezTo>
                  <a:pt x="1269" y="763"/>
                  <a:pt x="1284" y="778"/>
                  <a:pt x="1285" y="798"/>
                </a:cubicBezTo>
                <a:close/>
                <a:moveTo>
                  <a:pt x="1211" y="798"/>
                </a:moveTo>
                <a:cubicBezTo>
                  <a:pt x="1211" y="778"/>
                  <a:pt x="1226" y="763"/>
                  <a:pt x="1245" y="761"/>
                </a:cubicBezTo>
                <a:cubicBezTo>
                  <a:pt x="1227" y="760"/>
                  <a:pt x="1213" y="746"/>
                  <a:pt x="1211" y="728"/>
                </a:cubicBezTo>
                <a:cubicBezTo>
                  <a:pt x="1208" y="746"/>
                  <a:pt x="1194" y="760"/>
                  <a:pt x="1177" y="761"/>
                </a:cubicBezTo>
                <a:cubicBezTo>
                  <a:pt x="1195" y="763"/>
                  <a:pt x="1210" y="778"/>
                  <a:pt x="1211" y="798"/>
                </a:cubicBezTo>
                <a:close/>
                <a:moveTo>
                  <a:pt x="1137" y="100"/>
                </a:moveTo>
                <a:cubicBezTo>
                  <a:pt x="1140" y="95"/>
                  <a:pt x="1144" y="90"/>
                  <a:pt x="1150" y="87"/>
                </a:cubicBezTo>
                <a:cubicBezTo>
                  <a:pt x="1144" y="83"/>
                  <a:pt x="1140" y="79"/>
                  <a:pt x="1137" y="74"/>
                </a:cubicBezTo>
                <a:cubicBezTo>
                  <a:pt x="1133" y="79"/>
                  <a:pt x="1129" y="83"/>
                  <a:pt x="1124" y="87"/>
                </a:cubicBezTo>
                <a:cubicBezTo>
                  <a:pt x="1129" y="90"/>
                  <a:pt x="1133" y="95"/>
                  <a:pt x="1137" y="100"/>
                </a:cubicBezTo>
                <a:close/>
                <a:moveTo>
                  <a:pt x="1137" y="176"/>
                </a:moveTo>
                <a:cubicBezTo>
                  <a:pt x="1140" y="170"/>
                  <a:pt x="1145" y="165"/>
                  <a:pt x="1151" y="162"/>
                </a:cubicBezTo>
                <a:cubicBezTo>
                  <a:pt x="1145" y="158"/>
                  <a:pt x="1140" y="153"/>
                  <a:pt x="1137" y="147"/>
                </a:cubicBezTo>
                <a:cubicBezTo>
                  <a:pt x="1133" y="153"/>
                  <a:pt x="1128" y="158"/>
                  <a:pt x="1123" y="162"/>
                </a:cubicBezTo>
                <a:cubicBezTo>
                  <a:pt x="1128" y="165"/>
                  <a:pt x="1133" y="170"/>
                  <a:pt x="1137" y="176"/>
                </a:cubicBezTo>
                <a:close/>
                <a:moveTo>
                  <a:pt x="1285" y="638"/>
                </a:moveTo>
                <a:cubicBezTo>
                  <a:pt x="1288" y="626"/>
                  <a:pt x="1297" y="615"/>
                  <a:pt x="1310" y="611"/>
                </a:cubicBezTo>
                <a:cubicBezTo>
                  <a:pt x="1298" y="608"/>
                  <a:pt x="1289" y="599"/>
                  <a:pt x="1285" y="588"/>
                </a:cubicBezTo>
                <a:cubicBezTo>
                  <a:pt x="1280" y="599"/>
                  <a:pt x="1271" y="608"/>
                  <a:pt x="1259" y="611"/>
                </a:cubicBezTo>
                <a:cubicBezTo>
                  <a:pt x="1272" y="615"/>
                  <a:pt x="1281" y="626"/>
                  <a:pt x="1285" y="638"/>
                </a:cubicBezTo>
                <a:close/>
                <a:moveTo>
                  <a:pt x="1358" y="559"/>
                </a:moveTo>
                <a:cubicBezTo>
                  <a:pt x="1362" y="549"/>
                  <a:pt x="1370" y="541"/>
                  <a:pt x="1379" y="537"/>
                </a:cubicBezTo>
                <a:cubicBezTo>
                  <a:pt x="1370" y="533"/>
                  <a:pt x="1363" y="525"/>
                  <a:pt x="1358" y="516"/>
                </a:cubicBezTo>
                <a:cubicBezTo>
                  <a:pt x="1354" y="525"/>
                  <a:pt x="1347" y="533"/>
                  <a:pt x="1337" y="537"/>
                </a:cubicBezTo>
                <a:cubicBezTo>
                  <a:pt x="1347" y="541"/>
                  <a:pt x="1355" y="549"/>
                  <a:pt x="1358" y="559"/>
                </a:cubicBezTo>
                <a:close/>
                <a:moveTo>
                  <a:pt x="1358" y="481"/>
                </a:moveTo>
                <a:cubicBezTo>
                  <a:pt x="1362" y="473"/>
                  <a:pt x="1369" y="466"/>
                  <a:pt x="1378" y="461"/>
                </a:cubicBezTo>
                <a:cubicBezTo>
                  <a:pt x="1369" y="457"/>
                  <a:pt x="1363" y="450"/>
                  <a:pt x="1358" y="442"/>
                </a:cubicBezTo>
                <a:cubicBezTo>
                  <a:pt x="1354" y="450"/>
                  <a:pt x="1347" y="457"/>
                  <a:pt x="1339" y="461"/>
                </a:cubicBezTo>
                <a:cubicBezTo>
                  <a:pt x="1347" y="466"/>
                  <a:pt x="1354" y="473"/>
                  <a:pt x="1358" y="481"/>
                </a:cubicBezTo>
                <a:close/>
                <a:moveTo>
                  <a:pt x="1358" y="719"/>
                </a:moveTo>
                <a:cubicBezTo>
                  <a:pt x="1361" y="702"/>
                  <a:pt x="1372" y="690"/>
                  <a:pt x="1388" y="686"/>
                </a:cubicBezTo>
                <a:cubicBezTo>
                  <a:pt x="1373" y="684"/>
                  <a:pt x="1362" y="673"/>
                  <a:pt x="1358" y="658"/>
                </a:cubicBezTo>
                <a:cubicBezTo>
                  <a:pt x="1355" y="673"/>
                  <a:pt x="1343" y="684"/>
                  <a:pt x="1329" y="686"/>
                </a:cubicBezTo>
                <a:cubicBezTo>
                  <a:pt x="1344" y="690"/>
                  <a:pt x="1356" y="702"/>
                  <a:pt x="1358" y="719"/>
                </a:cubicBezTo>
                <a:close/>
                <a:moveTo>
                  <a:pt x="1358" y="638"/>
                </a:moveTo>
                <a:cubicBezTo>
                  <a:pt x="1362" y="626"/>
                  <a:pt x="1371" y="615"/>
                  <a:pt x="1383" y="611"/>
                </a:cubicBezTo>
                <a:cubicBezTo>
                  <a:pt x="1372" y="608"/>
                  <a:pt x="1363" y="599"/>
                  <a:pt x="1358" y="588"/>
                </a:cubicBezTo>
                <a:cubicBezTo>
                  <a:pt x="1354" y="599"/>
                  <a:pt x="1345" y="608"/>
                  <a:pt x="1333" y="611"/>
                </a:cubicBezTo>
                <a:cubicBezTo>
                  <a:pt x="1346" y="615"/>
                  <a:pt x="1355" y="626"/>
                  <a:pt x="1358" y="638"/>
                </a:cubicBezTo>
                <a:close/>
                <a:moveTo>
                  <a:pt x="1358" y="405"/>
                </a:moveTo>
                <a:cubicBezTo>
                  <a:pt x="1362" y="397"/>
                  <a:pt x="1369" y="391"/>
                  <a:pt x="1377" y="387"/>
                </a:cubicBezTo>
                <a:cubicBezTo>
                  <a:pt x="1369" y="383"/>
                  <a:pt x="1363" y="376"/>
                  <a:pt x="1358" y="369"/>
                </a:cubicBezTo>
                <a:cubicBezTo>
                  <a:pt x="1354" y="376"/>
                  <a:pt x="1348" y="383"/>
                  <a:pt x="1340" y="387"/>
                </a:cubicBezTo>
                <a:cubicBezTo>
                  <a:pt x="1348" y="391"/>
                  <a:pt x="1355" y="397"/>
                  <a:pt x="1358" y="405"/>
                </a:cubicBezTo>
                <a:close/>
                <a:moveTo>
                  <a:pt x="1358" y="176"/>
                </a:moveTo>
                <a:cubicBezTo>
                  <a:pt x="1362" y="170"/>
                  <a:pt x="1367" y="165"/>
                  <a:pt x="1373" y="162"/>
                </a:cubicBezTo>
                <a:cubicBezTo>
                  <a:pt x="1367" y="158"/>
                  <a:pt x="1362" y="153"/>
                  <a:pt x="1358" y="147"/>
                </a:cubicBezTo>
                <a:cubicBezTo>
                  <a:pt x="1355" y="153"/>
                  <a:pt x="1350" y="158"/>
                  <a:pt x="1344" y="162"/>
                </a:cubicBezTo>
                <a:cubicBezTo>
                  <a:pt x="1350" y="165"/>
                  <a:pt x="1355" y="170"/>
                  <a:pt x="1358" y="176"/>
                </a:cubicBezTo>
                <a:close/>
                <a:moveTo>
                  <a:pt x="1285" y="719"/>
                </a:moveTo>
                <a:cubicBezTo>
                  <a:pt x="1287" y="702"/>
                  <a:pt x="1298" y="690"/>
                  <a:pt x="1314" y="686"/>
                </a:cubicBezTo>
                <a:cubicBezTo>
                  <a:pt x="1300" y="684"/>
                  <a:pt x="1288" y="673"/>
                  <a:pt x="1285" y="658"/>
                </a:cubicBezTo>
                <a:cubicBezTo>
                  <a:pt x="1281" y="673"/>
                  <a:pt x="1270" y="684"/>
                  <a:pt x="1255" y="686"/>
                </a:cubicBezTo>
                <a:cubicBezTo>
                  <a:pt x="1271" y="690"/>
                  <a:pt x="1282" y="702"/>
                  <a:pt x="1285" y="719"/>
                </a:cubicBezTo>
                <a:close/>
                <a:moveTo>
                  <a:pt x="1358" y="329"/>
                </a:moveTo>
                <a:cubicBezTo>
                  <a:pt x="1362" y="321"/>
                  <a:pt x="1368" y="315"/>
                  <a:pt x="1375" y="311"/>
                </a:cubicBezTo>
                <a:cubicBezTo>
                  <a:pt x="1368" y="308"/>
                  <a:pt x="1362" y="302"/>
                  <a:pt x="1358" y="295"/>
                </a:cubicBezTo>
                <a:cubicBezTo>
                  <a:pt x="1354" y="302"/>
                  <a:pt x="1349" y="308"/>
                  <a:pt x="1342" y="311"/>
                </a:cubicBezTo>
                <a:cubicBezTo>
                  <a:pt x="1349" y="315"/>
                  <a:pt x="1355" y="321"/>
                  <a:pt x="1358" y="329"/>
                </a:cubicBezTo>
                <a:close/>
                <a:moveTo>
                  <a:pt x="1358" y="798"/>
                </a:moveTo>
                <a:cubicBezTo>
                  <a:pt x="1359" y="778"/>
                  <a:pt x="1374" y="763"/>
                  <a:pt x="1393" y="761"/>
                </a:cubicBezTo>
                <a:cubicBezTo>
                  <a:pt x="1375" y="760"/>
                  <a:pt x="1361" y="746"/>
                  <a:pt x="1358" y="728"/>
                </a:cubicBezTo>
                <a:cubicBezTo>
                  <a:pt x="1356" y="746"/>
                  <a:pt x="1342" y="760"/>
                  <a:pt x="1324" y="761"/>
                </a:cubicBezTo>
                <a:cubicBezTo>
                  <a:pt x="1343" y="763"/>
                  <a:pt x="1358" y="778"/>
                  <a:pt x="1358" y="798"/>
                </a:cubicBezTo>
                <a:close/>
                <a:moveTo>
                  <a:pt x="1358" y="253"/>
                </a:moveTo>
                <a:cubicBezTo>
                  <a:pt x="1362" y="246"/>
                  <a:pt x="1367" y="241"/>
                  <a:pt x="1374" y="237"/>
                </a:cubicBezTo>
                <a:cubicBezTo>
                  <a:pt x="1367" y="233"/>
                  <a:pt x="1362" y="228"/>
                  <a:pt x="1358" y="221"/>
                </a:cubicBezTo>
                <a:cubicBezTo>
                  <a:pt x="1355" y="228"/>
                  <a:pt x="1349" y="233"/>
                  <a:pt x="1343" y="237"/>
                </a:cubicBezTo>
                <a:cubicBezTo>
                  <a:pt x="1349" y="241"/>
                  <a:pt x="1355" y="246"/>
                  <a:pt x="1358" y="253"/>
                </a:cubicBezTo>
                <a:close/>
                <a:moveTo>
                  <a:pt x="1358" y="24"/>
                </a:moveTo>
                <a:cubicBezTo>
                  <a:pt x="1362" y="19"/>
                  <a:pt x="1365" y="15"/>
                  <a:pt x="1370" y="12"/>
                </a:cubicBezTo>
                <a:cubicBezTo>
                  <a:pt x="1365" y="9"/>
                  <a:pt x="1362" y="5"/>
                  <a:pt x="1358" y="0"/>
                </a:cubicBezTo>
                <a:cubicBezTo>
                  <a:pt x="1355" y="5"/>
                  <a:pt x="1351" y="9"/>
                  <a:pt x="1347" y="12"/>
                </a:cubicBezTo>
                <a:cubicBezTo>
                  <a:pt x="1351" y="15"/>
                  <a:pt x="1355" y="19"/>
                  <a:pt x="1358" y="24"/>
                </a:cubicBezTo>
                <a:close/>
                <a:moveTo>
                  <a:pt x="1285" y="559"/>
                </a:moveTo>
                <a:cubicBezTo>
                  <a:pt x="1288" y="549"/>
                  <a:pt x="1296" y="541"/>
                  <a:pt x="1306" y="537"/>
                </a:cubicBezTo>
                <a:cubicBezTo>
                  <a:pt x="1296" y="533"/>
                  <a:pt x="1289" y="525"/>
                  <a:pt x="1285" y="516"/>
                </a:cubicBezTo>
                <a:cubicBezTo>
                  <a:pt x="1280" y="525"/>
                  <a:pt x="1273" y="533"/>
                  <a:pt x="1264" y="537"/>
                </a:cubicBezTo>
                <a:cubicBezTo>
                  <a:pt x="1273" y="541"/>
                  <a:pt x="1281" y="549"/>
                  <a:pt x="1285" y="559"/>
                </a:cubicBezTo>
                <a:close/>
                <a:moveTo>
                  <a:pt x="1285" y="481"/>
                </a:moveTo>
                <a:cubicBezTo>
                  <a:pt x="1288" y="473"/>
                  <a:pt x="1295" y="466"/>
                  <a:pt x="1304" y="461"/>
                </a:cubicBezTo>
                <a:cubicBezTo>
                  <a:pt x="1296" y="457"/>
                  <a:pt x="1289" y="450"/>
                  <a:pt x="1285" y="442"/>
                </a:cubicBezTo>
                <a:cubicBezTo>
                  <a:pt x="1280" y="450"/>
                  <a:pt x="1274" y="457"/>
                  <a:pt x="1265" y="461"/>
                </a:cubicBezTo>
                <a:cubicBezTo>
                  <a:pt x="1274" y="466"/>
                  <a:pt x="1281" y="473"/>
                  <a:pt x="1285" y="481"/>
                </a:cubicBezTo>
                <a:close/>
                <a:moveTo>
                  <a:pt x="1285" y="100"/>
                </a:moveTo>
                <a:cubicBezTo>
                  <a:pt x="1288" y="95"/>
                  <a:pt x="1292" y="90"/>
                  <a:pt x="1297" y="87"/>
                </a:cubicBezTo>
                <a:cubicBezTo>
                  <a:pt x="1292" y="83"/>
                  <a:pt x="1288" y="79"/>
                  <a:pt x="1285" y="74"/>
                </a:cubicBezTo>
                <a:cubicBezTo>
                  <a:pt x="1281" y="79"/>
                  <a:pt x="1277" y="83"/>
                  <a:pt x="1272" y="87"/>
                </a:cubicBezTo>
                <a:cubicBezTo>
                  <a:pt x="1277" y="90"/>
                  <a:pt x="1281" y="95"/>
                  <a:pt x="1285" y="100"/>
                </a:cubicBezTo>
                <a:close/>
                <a:moveTo>
                  <a:pt x="1285" y="405"/>
                </a:moveTo>
                <a:cubicBezTo>
                  <a:pt x="1288" y="397"/>
                  <a:pt x="1295" y="391"/>
                  <a:pt x="1303" y="387"/>
                </a:cubicBezTo>
                <a:cubicBezTo>
                  <a:pt x="1295" y="383"/>
                  <a:pt x="1289" y="376"/>
                  <a:pt x="1285" y="369"/>
                </a:cubicBezTo>
                <a:cubicBezTo>
                  <a:pt x="1280" y="376"/>
                  <a:pt x="1274" y="383"/>
                  <a:pt x="1266" y="387"/>
                </a:cubicBezTo>
                <a:cubicBezTo>
                  <a:pt x="1274" y="391"/>
                  <a:pt x="1281" y="397"/>
                  <a:pt x="1285" y="405"/>
                </a:cubicBezTo>
                <a:close/>
                <a:moveTo>
                  <a:pt x="1358" y="100"/>
                </a:moveTo>
                <a:cubicBezTo>
                  <a:pt x="1362" y="95"/>
                  <a:pt x="1366" y="90"/>
                  <a:pt x="1371" y="87"/>
                </a:cubicBezTo>
                <a:cubicBezTo>
                  <a:pt x="1366" y="83"/>
                  <a:pt x="1362" y="79"/>
                  <a:pt x="1358" y="74"/>
                </a:cubicBezTo>
                <a:cubicBezTo>
                  <a:pt x="1355" y="79"/>
                  <a:pt x="1351" y="83"/>
                  <a:pt x="1345" y="87"/>
                </a:cubicBezTo>
                <a:cubicBezTo>
                  <a:pt x="1351" y="90"/>
                  <a:pt x="1355" y="95"/>
                  <a:pt x="1358" y="100"/>
                </a:cubicBezTo>
                <a:close/>
                <a:moveTo>
                  <a:pt x="1285" y="176"/>
                </a:moveTo>
                <a:cubicBezTo>
                  <a:pt x="1288" y="170"/>
                  <a:pt x="1293" y="165"/>
                  <a:pt x="1299" y="162"/>
                </a:cubicBezTo>
                <a:cubicBezTo>
                  <a:pt x="1293" y="158"/>
                  <a:pt x="1288" y="153"/>
                  <a:pt x="1285" y="147"/>
                </a:cubicBezTo>
                <a:cubicBezTo>
                  <a:pt x="1281" y="153"/>
                  <a:pt x="1276" y="158"/>
                  <a:pt x="1270" y="162"/>
                </a:cubicBezTo>
                <a:cubicBezTo>
                  <a:pt x="1276" y="165"/>
                  <a:pt x="1281" y="170"/>
                  <a:pt x="1285" y="176"/>
                </a:cubicBezTo>
                <a:close/>
                <a:moveTo>
                  <a:pt x="1285" y="329"/>
                </a:moveTo>
                <a:cubicBezTo>
                  <a:pt x="1288" y="321"/>
                  <a:pt x="1294" y="315"/>
                  <a:pt x="1301" y="311"/>
                </a:cubicBezTo>
                <a:cubicBezTo>
                  <a:pt x="1294" y="308"/>
                  <a:pt x="1288" y="302"/>
                  <a:pt x="1285" y="295"/>
                </a:cubicBezTo>
                <a:cubicBezTo>
                  <a:pt x="1281" y="302"/>
                  <a:pt x="1275" y="308"/>
                  <a:pt x="1268" y="311"/>
                </a:cubicBezTo>
                <a:cubicBezTo>
                  <a:pt x="1275" y="315"/>
                  <a:pt x="1281" y="321"/>
                  <a:pt x="1285" y="329"/>
                </a:cubicBezTo>
                <a:close/>
                <a:moveTo>
                  <a:pt x="1285" y="24"/>
                </a:moveTo>
                <a:cubicBezTo>
                  <a:pt x="1288" y="19"/>
                  <a:pt x="1291" y="15"/>
                  <a:pt x="1296" y="12"/>
                </a:cubicBezTo>
                <a:cubicBezTo>
                  <a:pt x="1292" y="9"/>
                  <a:pt x="1288" y="5"/>
                  <a:pt x="1285" y="0"/>
                </a:cubicBezTo>
                <a:cubicBezTo>
                  <a:pt x="1281" y="5"/>
                  <a:pt x="1278" y="9"/>
                  <a:pt x="1273" y="12"/>
                </a:cubicBezTo>
                <a:cubicBezTo>
                  <a:pt x="1278" y="15"/>
                  <a:pt x="1281" y="19"/>
                  <a:pt x="1285" y="24"/>
                </a:cubicBezTo>
                <a:close/>
                <a:moveTo>
                  <a:pt x="1285" y="253"/>
                </a:moveTo>
                <a:cubicBezTo>
                  <a:pt x="1288" y="246"/>
                  <a:pt x="1293" y="241"/>
                  <a:pt x="1300" y="237"/>
                </a:cubicBezTo>
                <a:cubicBezTo>
                  <a:pt x="1294" y="233"/>
                  <a:pt x="1288" y="228"/>
                  <a:pt x="1285" y="221"/>
                </a:cubicBezTo>
                <a:cubicBezTo>
                  <a:pt x="1281" y="228"/>
                  <a:pt x="1276" y="233"/>
                  <a:pt x="1269" y="237"/>
                </a:cubicBezTo>
                <a:cubicBezTo>
                  <a:pt x="1276" y="241"/>
                  <a:pt x="1281" y="246"/>
                  <a:pt x="1285" y="253"/>
                </a:cubicBezTo>
                <a:close/>
                <a:moveTo>
                  <a:pt x="1580" y="405"/>
                </a:moveTo>
                <a:cubicBezTo>
                  <a:pt x="1584" y="397"/>
                  <a:pt x="1590" y="391"/>
                  <a:pt x="1598" y="387"/>
                </a:cubicBezTo>
                <a:cubicBezTo>
                  <a:pt x="1590" y="383"/>
                  <a:pt x="1584" y="376"/>
                  <a:pt x="1580" y="369"/>
                </a:cubicBezTo>
                <a:cubicBezTo>
                  <a:pt x="1576" y="376"/>
                  <a:pt x="1570" y="383"/>
                  <a:pt x="1562" y="387"/>
                </a:cubicBezTo>
                <a:cubicBezTo>
                  <a:pt x="1570" y="391"/>
                  <a:pt x="1576" y="397"/>
                  <a:pt x="1580" y="405"/>
                </a:cubicBezTo>
                <a:close/>
                <a:moveTo>
                  <a:pt x="2023" y="100"/>
                </a:moveTo>
                <a:cubicBezTo>
                  <a:pt x="2027" y="95"/>
                  <a:pt x="2031" y="90"/>
                  <a:pt x="2036" y="87"/>
                </a:cubicBezTo>
                <a:cubicBezTo>
                  <a:pt x="2031" y="83"/>
                  <a:pt x="2027" y="79"/>
                  <a:pt x="2023" y="74"/>
                </a:cubicBezTo>
                <a:cubicBezTo>
                  <a:pt x="2020" y="79"/>
                  <a:pt x="2016" y="83"/>
                  <a:pt x="2010" y="87"/>
                </a:cubicBezTo>
                <a:cubicBezTo>
                  <a:pt x="2016" y="90"/>
                  <a:pt x="2020" y="95"/>
                  <a:pt x="2023" y="100"/>
                </a:cubicBezTo>
                <a:close/>
                <a:moveTo>
                  <a:pt x="2023" y="24"/>
                </a:moveTo>
                <a:cubicBezTo>
                  <a:pt x="2026" y="19"/>
                  <a:pt x="2030" y="15"/>
                  <a:pt x="2035" y="12"/>
                </a:cubicBezTo>
                <a:cubicBezTo>
                  <a:pt x="2030" y="9"/>
                  <a:pt x="2026" y="5"/>
                  <a:pt x="2023" y="0"/>
                </a:cubicBezTo>
                <a:cubicBezTo>
                  <a:pt x="2020" y="5"/>
                  <a:pt x="2016" y="9"/>
                  <a:pt x="2012" y="12"/>
                </a:cubicBezTo>
                <a:cubicBezTo>
                  <a:pt x="2016" y="15"/>
                  <a:pt x="2020" y="19"/>
                  <a:pt x="2023" y="24"/>
                </a:cubicBezTo>
                <a:close/>
                <a:moveTo>
                  <a:pt x="2023" y="176"/>
                </a:moveTo>
                <a:cubicBezTo>
                  <a:pt x="2027" y="170"/>
                  <a:pt x="2032" y="165"/>
                  <a:pt x="2038" y="162"/>
                </a:cubicBezTo>
                <a:cubicBezTo>
                  <a:pt x="2032" y="158"/>
                  <a:pt x="2027" y="153"/>
                  <a:pt x="2023" y="147"/>
                </a:cubicBezTo>
                <a:cubicBezTo>
                  <a:pt x="2020" y="153"/>
                  <a:pt x="2015" y="158"/>
                  <a:pt x="2009" y="162"/>
                </a:cubicBezTo>
                <a:cubicBezTo>
                  <a:pt x="2015" y="165"/>
                  <a:pt x="2020" y="170"/>
                  <a:pt x="2023" y="176"/>
                </a:cubicBezTo>
                <a:close/>
                <a:moveTo>
                  <a:pt x="2023" y="253"/>
                </a:moveTo>
                <a:cubicBezTo>
                  <a:pt x="2027" y="246"/>
                  <a:pt x="2032" y="241"/>
                  <a:pt x="2039" y="237"/>
                </a:cubicBezTo>
                <a:cubicBezTo>
                  <a:pt x="2032" y="233"/>
                  <a:pt x="2027" y="228"/>
                  <a:pt x="2023" y="221"/>
                </a:cubicBezTo>
                <a:cubicBezTo>
                  <a:pt x="2019" y="228"/>
                  <a:pt x="2014" y="233"/>
                  <a:pt x="2008" y="237"/>
                </a:cubicBezTo>
                <a:cubicBezTo>
                  <a:pt x="2014" y="241"/>
                  <a:pt x="2020" y="246"/>
                  <a:pt x="2023" y="253"/>
                </a:cubicBezTo>
                <a:close/>
                <a:moveTo>
                  <a:pt x="2097" y="798"/>
                </a:moveTo>
                <a:cubicBezTo>
                  <a:pt x="2098" y="778"/>
                  <a:pt x="2113" y="763"/>
                  <a:pt x="2131" y="761"/>
                </a:cubicBezTo>
                <a:cubicBezTo>
                  <a:pt x="2113" y="760"/>
                  <a:pt x="2100" y="746"/>
                  <a:pt x="2097" y="728"/>
                </a:cubicBezTo>
                <a:cubicBezTo>
                  <a:pt x="2095" y="746"/>
                  <a:pt x="2081" y="760"/>
                  <a:pt x="2063" y="761"/>
                </a:cubicBezTo>
                <a:cubicBezTo>
                  <a:pt x="2082" y="763"/>
                  <a:pt x="2097" y="778"/>
                  <a:pt x="2097" y="798"/>
                </a:cubicBezTo>
                <a:close/>
                <a:moveTo>
                  <a:pt x="2097" y="719"/>
                </a:moveTo>
                <a:cubicBezTo>
                  <a:pt x="2099" y="702"/>
                  <a:pt x="2111" y="690"/>
                  <a:pt x="2127" y="686"/>
                </a:cubicBezTo>
                <a:cubicBezTo>
                  <a:pt x="2112" y="684"/>
                  <a:pt x="2101" y="673"/>
                  <a:pt x="2097" y="658"/>
                </a:cubicBezTo>
                <a:cubicBezTo>
                  <a:pt x="2093" y="673"/>
                  <a:pt x="2082" y="684"/>
                  <a:pt x="2068" y="686"/>
                </a:cubicBezTo>
                <a:cubicBezTo>
                  <a:pt x="2083" y="690"/>
                  <a:pt x="2095" y="702"/>
                  <a:pt x="2097" y="719"/>
                </a:cubicBezTo>
                <a:close/>
                <a:moveTo>
                  <a:pt x="2097" y="481"/>
                </a:moveTo>
                <a:cubicBezTo>
                  <a:pt x="2101" y="473"/>
                  <a:pt x="2108" y="466"/>
                  <a:pt x="2117" y="461"/>
                </a:cubicBezTo>
                <a:cubicBezTo>
                  <a:pt x="2108" y="457"/>
                  <a:pt x="2101" y="450"/>
                  <a:pt x="2097" y="442"/>
                </a:cubicBezTo>
                <a:cubicBezTo>
                  <a:pt x="2093" y="450"/>
                  <a:pt x="2086" y="457"/>
                  <a:pt x="2078" y="461"/>
                </a:cubicBezTo>
                <a:cubicBezTo>
                  <a:pt x="2086" y="466"/>
                  <a:pt x="2093" y="473"/>
                  <a:pt x="2097" y="481"/>
                </a:cubicBezTo>
                <a:close/>
                <a:moveTo>
                  <a:pt x="2023" y="329"/>
                </a:moveTo>
                <a:cubicBezTo>
                  <a:pt x="2027" y="321"/>
                  <a:pt x="2033" y="315"/>
                  <a:pt x="2040" y="311"/>
                </a:cubicBezTo>
                <a:cubicBezTo>
                  <a:pt x="2033" y="308"/>
                  <a:pt x="2027" y="302"/>
                  <a:pt x="2023" y="295"/>
                </a:cubicBezTo>
                <a:cubicBezTo>
                  <a:pt x="2019" y="302"/>
                  <a:pt x="2014" y="308"/>
                  <a:pt x="2007" y="311"/>
                </a:cubicBezTo>
                <a:cubicBezTo>
                  <a:pt x="2014" y="315"/>
                  <a:pt x="2019" y="321"/>
                  <a:pt x="2023" y="329"/>
                </a:cubicBezTo>
                <a:close/>
                <a:moveTo>
                  <a:pt x="2097" y="559"/>
                </a:moveTo>
                <a:cubicBezTo>
                  <a:pt x="2101" y="549"/>
                  <a:pt x="2109" y="541"/>
                  <a:pt x="2118" y="537"/>
                </a:cubicBezTo>
                <a:cubicBezTo>
                  <a:pt x="2109" y="533"/>
                  <a:pt x="2101" y="525"/>
                  <a:pt x="2097" y="516"/>
                </a:cubicBezTo>
                <a:cubicBezTo>
                  <a:pt x="2093" y="525"/>
                  <a:pt x="2086" y="533"/>
                  <a:pt x="2076" y="537"/>
                </a:cubicBezTo>
                <a:cubicBezTo>
                  <a:pt x="2086" y="541"/>
                  <a:pt x="2093" y="549"/>
                  <a:pt x="2097" y="559"/>
                </a:cubicBezTo>
                <a:close/>
                <a:moveTo>
                  <a:pt x="2097" y="638"/>
                </a:moveTo>
                <a:cubicBezTo>
                  <a:pt x="2101" y="626"/>
                  <a:pt x="2110" y="615"/>
                  <a:pt x="2122" y="611"/>
                </a:cubicBezTo>
                <a:cubicBezTo>
                  <a:pt x="2111" y="608"/>
                  <a:pt x="2102" y="599"/>
                  <a:pt x="2097" y="588"/>
                </a:cubicBezTo>
                <a:cubicBezTo>
                  <a:pt x="2093" y="599"/>
                  <a:pt x="2084" y="608"/>
                  <a:pt x="2072" y="611"/>
                </a:cubicBezTo>
                <a:cubicBezTo>
                  <a:pt x="2085" y="615"/>
                  <a:pt x="2094" y="626"/>
                  <a:pt x="2097" y="638"/>
                </a:cubicBezTo>
                <a:close/>
                <a:moveTo>
                  <a:pt x="1949" y="176"/>
                </a:moveTo>
                <a:cubicBezTo>
                  <a:pt x="1953" y="170"/>
                  <a:pt x="1958" y="165"/>
                  <a:pt x="1964" y="162"/>
                </a:cubicBezTo>
                <a:cubicBezTo>
                  <a:pt x="1958" y="158"/>
                  <a:pt x="1953" y="153"/>
                  <a:pt x="1949" y="147"/>
                </a:cubicBezTo>
                <a:cubicBezTo>
                  <a:pt x="1946" y="153"/>
                  <a:pt x="1941" y="158"/>
                  <a:pt x="1935" y="162"/>
                </a:cubicBezTo>
                <a:cubicBezTo>
                  <a:pt x="1941" y="165"/>
                  <a:pt x="1946" y="170"/>
                  <a:pt x="1949" y="176"/>
                </a:cubicBezTo>
                <a:close/>
                <a:moveTo>
                  <a:pt x="2023" y="405"/>
                </a:moveTo>
                <a:cubicBezTo>
                  <a:pt x="2027" y="397"/>
                  <a:pt x="2034" y="391"/>
                  <a:pt x="2042" y="387"/>
                </a:cubicBezTo>
                <a:cubicBezTo>
                  <a:pt x="2034" y="383"/>
                  <a:pt x="2027" y="376"/>
                  <a:pt x="2023" y="369"/>
                </a:cubicBezTo>
                <a:cubicBezTo>
                  <a:pt x="2019" y="376"/>
                  <a:pt x="2013" y="383"/>
                  <a:pt x="2005" y="387"/>
                </a:cubicBezTo>
                <a:cubicBezTo>
                  <a:pt x="2013" y="391"/>
                  <a:pt x="2019" y="397"/>
                  <a:pt x="2023" y="405"/>
                </a:cubicBezTo>
                <a:close/>
                <a:moveTo>
                  <a:pt x="1949" y="100"/>
                </a:moveTo>
                <a:cubicBezTo>
                  <a:pt x="1953" y="95"/>
                  <a:pt x="1957" y="90"/>
                  <a:pt x="1962" y="87"/>
                </a:cubicBezTo>
                <a:cubicBezTo>
                  <a:pt x="1957" y="83"/>
                  <a:pt x="1953" y="79"/>
                  <a:pt x="1949" y="74"/>
                </a:cubicBezTo>
                <a:cubicBezTo>
                  <a:pt x="1946" y="79"/>
                  <a:pt x="1942" y="83"/>
                  <a:pt x="1937" y="87"/>
                </a:cubicBezTo>
                <a:cubicBezTo>
                  <a:pt x="1942" y="90"/>
                  <a:pt x="1946" y="95"/>
                  <a:pt x="1949" y="100"/>
                </a:cubicBezTo>
                <a:close/>
                <a:moveTo>
                  <a:pt x="1949" y="24"/>
                </a:moveTo>
                <a:cubicBezTo>
                  <a:pt x="1953" y="19"/>
                  <a:pt x="1956" y="15"/>
                  <a:pt x="1961" y="12"/>
                </a:cubicBezTo>
                <a:cubicBezTo>
                  <a:pt x="1956" y="9"/>
                  <a:pt x="1953" y="5"/>
                  <a:pt x="1949" y="0"/>
                </a:cubicBezTo>
                <a:cubicBezTo>
                  <a:pt x="1946" y="5"/>
                  <a:pt x="1942" y="9"/>
                  <a:pt x="1938" y="12"/>
                </a:cubicBezTo>
                <a:cubicBezTo>
                  <a:pt x="1943" y="15"/>
                  <a:pt x="1946" y="19"/>
                  <a:pt x="1949" y="24"/>
                </a:cubicBezTo>
                <a:close/>
                <a:moveTo>
                  <a:pt x="2097" y="405"/>
                </a:moveTo>
                <a:cubicBezTo>
                  <a:pt x="2101" y="397"/>
                  <a:pt x="2108" y="391"/>
                  <a:pt x="2115" y="387"/>
                </a:cubicBezTo>
                <a:cubicBezTo>
                  <a:pt x="2108" y="383"/>
                  <a:pt x="2101" y="376"/>
                  <a:pt x="2097" y="369"/>
                </a:cubicBezTo>
                <a:cubicBezTo>
                  <a:pt x="2093" y="376"/>
                  <a:pt x="2087" y="383"/>
                  <a:pt x="2079" y="387"/>
                </a:cubicBezTo>
                <a:cubicBezTo>
                  <a:pt x="2087" y="391"/>
                  <a:pt x="2093" y="397"/>
                  <a:pt x="2097" y="405"/>
                </a:cubicBezTo>
                <a:close/>
                <a:moveTo>
                  <a:pt x="2023" y="798"/>
                </a:moveTo>
                <a:cubicBezTo>
                  <a:pt x="2024" y="778"/>
                  <a:pt x="2039" y="763"/>
                  <a:pt x="2058" y="761"/>
                </a:cubicBezTo>
                <a:cubicBezTo>
                  <a:pt x="2040" y="760"/>
                  <a:pt x="2026" y="746"/>
                  <a:pt x="2023" y="728"/>
                </a:cubicBezTo>
                <a:cubicBezTo>
                  <a:pt x="2021" y="746"/>
                  <a:pt x="2007" y="760"/>
                  <a:pt x="1989" y="761"/>
                </a:cubicBezTo>
                <a:cubicBezTo>
                  <a:pt x="2008" y="763"/>
                  <a:pt x="2023" y="778"/>
                  <a:pt x="2023" y="798"/>
                </a:cubicBezTo>
                <a:close/>
                <a:moveTo>
                  <a:pt x="2023" y="719"/>
                </a:moveTo>
                <a:cubicBezTo>
                  <a:pt x="2025" y="702"/>
                  <a:pt x="2037" y="690"/>
                  <a:pt x="2053" y="686"/>
                </a:cubicBezTo>
                <a:cubicBezTo>
                  <a:pt x="2038" y="684"/>
                  <a:pt x="2027" y="673"/>
                  <a:pt x="2023" y="658"/>
                </a:cubicBezTo>
                <a:cubicBezTo>
                  <a:pt x="2020" y="673"/>
                  <a:pt x="2008" y="684"/>
                  <a:pt x="1994" y="686"/>
                </a:cubicBezTo>
                <a:cubicBezTo>
                  <a:pt x="2009" y="690"/>
                  <a:pt x="2021" y="702"/>
                  <a:pt x="2023" y="719"/>
                </a:cubicBezTo>
                <a:close/>
                <a:moveTo>
                  <a:pt x="2023" y="481"/>
                </a:moveTo>
                <a:cubicBezTo>
                  <a:pt x="2027" y="473"/>
                  <a:pt x="2034" y="466"/>
                  <a:pt x="2043" y="461"/>
                </a:cubicBezTo>
                <a:cubicBezTo>
                  <a:pt x="2034" y="457"/>
                  <a:pt x="2027" y="450"/>
                  <a:pt x="2023" y="442"/>
                </a:cubicBezTo>
                <a:cubicBezTo>
                  <a:pt x="2019" y="450"/>
                  <a:pt x="2012" y="457"/>
                  <a:pt x="2004" y="461"/>
                </a:cubicBezTo>
                <a:cubicBezTo>
                  <a:pt x="2012" y="466"/>
                  <a:pt x="2019" y="473"/>
                  <a:pt x="2023" y="481"/>
                </a:cubicBezTo>
                <a:close/>
                <a:moveTo>
                  <a:pt x="2023" y="559"/>
                </a:moveTo>
                <a:cubicBezTo>
                  <a:pt x="2027" y="549"/>
                  <a:pt x="2035" y="541"/>
                  <a:pt x="2044" y="537"/>
                </a:cubicBezTo>
                <a:cubicBezTo>
                  <a:pt x="2035" y="533"/>
                  <a:pt x="2028" y="525"/>
                  <a:pt x="2023" y="516"/>
                </a:cubicBezTo>
                <a:cubicBezTo>
                  <a:pt x="2019" y="525"/>
                  <a:pt x="2012" y="533"/>
                  <a:pt x="2002" y="537"/>
                </a:cubicBezTo>
                <a:cubicBezTo>
                  <a:pt x="2012" y="541"/>
                  <a:pt x="2020" y="549"/>
                  <a:pt x="2023" y="559"/>
                </a:cubicBezTo>
                <a:close/>
                <a:moveTo>
                  <a:pt x="2023" y="638"/>
                </a:moveTo>
                <a:cubicBezTo>
                  <a:pt x="2027" y="626"/>
                  <a:pt x="2036" y="615"/>
                  <a:pt x="2048" y="611"/>
                </a:cubicBezTo>
                <a:cubicBezTo>
                  <a:pt x="2037" y="608"/>
                  <a:pt x="2028" y="599"/>
                  <a:pt x="2023" y="588"/>
                </a:cubicBezTo>
                <a:cubicBezTo>
                  <a:pt x="2019" y="599"/>
                  <a:pt x="2010" y="608"/>
                  <a:pt x="1998" y="611"/>
                </a:cubicBezTo>
                <a:cubicBezTo>
                  <a:pt x="2011" y="615"/>
                  <a:pt x="2020" y="626"/>
                  <a:pt x="2023" y="638"/>
                </a:cubicBezTo>
                <a:close/>
                <a:moveTo>
                  <a:pt x="2231" y="396"/>
                </a:moveTo>
                <a:cubicBezTo>
                  <a:pt x="2233" y="399"/>
                  <a:pt x="2235" y="402"/>
                  <a:pt x="2237" y="405"/>
                </a:cubicBezTo>
                <a:cubicBezTo>
                  <a:pt x="2238" y="403"/>
                  <a:pt x="2239" y="401"/>
                  <a:pt x="2241" y="399"/>
                </a:cubicBezTo>
                <a:cubicBezTo>
                  <a:pt x="2243" y="401"/>
                  <a:pt x="2244" y="403"/>
                  <a:pt x="2245" y="405"/>
                </a:cubicBezTo>
                <a:cubicBezTo>
                  <a:pt x="2247" y="402"/>
                  <a:pt x="2249" y="399"/>
                  <a:pt x="2251" y="396"/>
                </a:cubicBezTo>
                <a:cubicBezTo>
                  <a:pt x="2251" y="389"/>
                  <a:pt x="2251" y="389"/>
                  <a:pt x="2251" y="389"/>
                </a:cubicBezTo>
                <a:cubicBezTo>
                  <a:pt x="2252" y="388"/>
                  <a:pt x="2254" y="387"/>
                  <a:pt x="2255" y="387"/>
                </a:cubicBezTo>
                <a:cubicBezTo>
                  <a:pt x="2254" y="386"/>
                  <a:pt x="2252" y="385"/>
                  <a:pt x="2251" y="384"/>
                </a:cubicBezTo>
                <a:cubicBezTo>
                  <a:pt x="2251" y="378"/>
                  <a:pt x="2251" y="378"/>
                  <a:pt x="2251" y="378"/>
                </a:cubicBezTo>
                <a:cubicBezTo>
                  <a:pt x="2249" y="375"/>
                  <a:pt x="2247" y="372"/>
                  <a:pt x="2245" y="369"/>
                </a:cubicBezTo>
                <a:cubicBezTo>
                  <a:pt x="2244" y="371"/>
                  <a:pt x="2242" y="373"/>
                  <a:pt x="2241" y="375"/>
                </a:cubicBezTo>
                <a:cubicBezTo>
                  <a:pt x="2239" y="373"/>
                  <a:pt x="2238" y="371"/>
                  <a:pt x="2237" y="369"/>
                </a:cubicBezTo>
                <a:cubicBezTo>
                  <a:pt x="2235" y="372"/>
                  <a:pt x="2233" y="375"/>
                  <a:pt x="2231" y="378"/>
                </a:cubicBezTo>
                <a:cubicBezTo>
                  <a:pt x="2231" y="384"/>
                  <a:pt x="2231" y="384"/>
                  <a:pt x="2231" y="384"/>
                </a:cubicBezTo>
                <a:cubicBezTo>
                  <a:pt x="2230" y="385"/>
                  <a:pt x="2228" y="386"/>
                  <a:pt x="2227" y="387"/>
                </a:cubicBezTo>
                <a:cubicBezTo>
                  <a:pt x="2228" y="387"/>
                  <a:pt x="2230" y="388"/>
                  <a:pt x="2231" y="389"/>
                </a:cubicBezTo>
                <a:lnTo>
                  <a:pt x="2231" y="396"/>
                </a:lnTo>
                <a:close/>
                <a:moveTo>
                  <a:pt x="2171" y="24"/>
                </a:moveTo>
                <a:cubicBezTo>
                  <a:pt x="2174" y="19"/>
                  <a:pt x="2178" y="15"/>
                  <a:pt x="2183" y="12"/>
                </a:cubicBezTo>
                <a:cubicBezTo>
                  <a:pt x="2178" y="9"/>
                  <a:pt x="2174" y="5"/>
                  <a:pt x="2171" y="0"/>
                </a:cubicBezTo>
                <a:cubicBezTo>
                  <a:pt x="2168" y="5"/>
                  <a:pt x="2164" y="9"/>
                  <a:pt x="2160" y="12"/>
                </a:cubicBezTo>
                <a:cubicBezTo>
                  <a:pt x="2164" y="15"/>
                  <a:pt x="2168" y="19"/>
                  <a:pt x="2171" y="24"/>
                </a:cubicBezTo>
                <a:close/>
                <a:moveTo>
                  <a:pt x="2171" y="176"/>
                </a:moveTo>
                <a:cubicBezTo>
                  <a:pt x="2175" y="170"/>
                  <a:pt x="2179" y="165"/>
                  <a:pt x="2185" y="162"/>
                </a:cubicBezTo>
                <a:cubicBezTo>
                  <a:pt x="2180" y="158"/>
                  <a:pt x="2175" y="153"/>
                  <a:pt x="2171" y="147"/>
                </a:cubicBezTo>
                <a:cubicBezTo>
                  <a:pt x="2167" y="153"/>
                  <a:pt x="2163" y="158"/>
                  <a:pt x="2157" y="162"/>
                </a:cubicBezTo>
                <a:cubicBezTo>
                  <a:pt x="2163" y="165"/>
                  <a:pt x="2168" y="170"/>
                  <a:pt x="2171" y="176"/>
                </a:cubicBezTo>
                <a:close/>
                <a:moveTo>
                  <a:pt x="2097" y="329"/>
                </a:moveTo>
                <a:cubicBezTo>
                  <a:pt x="2101" y="321"/>
                  <a:pt x="2107" y="315"/>
                  <a:pt x="2114" y="311"/>
                </a:cubicBezTo>
                <a:cubicBezTo>
                  <a:pt x="2107" y="308"/>
                  <a:pt x="2101" y="302"/>
                  <a:pt x="2097" y="295"/>
                </a:cubicBezTo>
                <a:cubicBezTo>
                  <a:pt x="2093" y="302"/>
                  <a:pt x="2088" y="308"/>
                  <a:pt x="2081" y="311"/>
                </a:cubicBezTo>
                <a:cubicBezTo>
                  <a:pt x="2088" y="315"/>
                  <a:pt x="2093" y="321"/>
                  <a:pt x="2097" y="329"/>
                </a:cubicBezTo>
                <a:close/>
                <a:moveTo>
                  <a:pt x="1949" y="253"/>
                </a:moveTo>
                <a:cubicBezTo>
                  <a:pt x="1953" y="246"/>
                  <a:pt x="1958" y="241"/>
                  <a:pt x="1965" y="237"/>
                </a:cubicBezTo>
                <a:cubicBezTo>
                  <a:pt x="1959" y="233"/>
                  <a:pt x="1953" y="228"/>
                  <a:pt x="1949" y="221"/>
                </a:cubicBezTo>
                <a:cubicBezTo>
                  <a:pt x="1946" y="228"/>
                  <a:pt x="1940" y="233"/>
                  <a:pt x="1934" y="237"/>
                </a:cubicBezTo>
                <a:cubicBezTo>
                  <a:pt x="1940" y="241"/>
                  <a:pt x="1946" y="246"/>
                  <a:pt x="1949" y="253"/>
                </a:cubicBezTo>
                <a:close/>
                <a:moveTo>
                  <a:pt x="2171" y="253"/>
                </a:moveTo>
                <a:cubicBezTo>
                  <a:pt x="2175" y="246"/>
                  <a:pt x="2180" y="241"/>
                  <a:pt x="2187" y="237"/>
                </a:cubicBezTo>
                <a:cubicBezTo>
                  <a:pt x="2180" y="233"/>
                  <a:pt x="2175" y="228"/>
                  <a:pt x="2171" y="221"/>
                </a:cubicBezTo>
                <a:cubicBezTo>
                  <a:pt x="2167" y="228"/>
                  <a:pt x="2162" y="233"/>
                  <a:pt x="2156" y="237"/>
                </a:cubicBezTo>
                <a:cubicBezTo>
                  <a:pt x="2162" y="241"/>
                  <a:pt x="2167" y="246"/>
                  <a:pt x="2171" y="253"/>
                </a:cubicBezTo>
                <a:close/>
                <a:moveTo>
                  <a:pt x="2231" y="472"/>
                </a:moveTo>
                <a:cubicBezTo>
                  <a:pt x="2233" y="475"/>
                  <a:pt x="2235" y="478"/>
                  <a:pt x="2237" y="481"/>
                </a:cubicBezTo>
                <a:cubicBezTo>
                  <a:pt x="2238" y="479"/>
                  <a:pt x="2239" y="477"/>
                  <a:pt x="2241" y="475"/>
                </a:cubicBezTo>
                <a:cubicBezTo>
                  <a:pt x="2243" y="477"/>
                  <a:pt x="2244" y="479"/>
                  <a:pt x="2245" y="481"/>
                </a:cubicBezTo>
                <a:cubicBezTo>
                  <a:pt x="2247" y="478"/>
                  <a:pt x="2249" y="475"/>
                  <a:pt x="2251" y="472"/>
                </a:cubicBezTo>
                <a:cubicBezTo>
                  <a:pt x="2251" y="465"/>
                  <a:pt x="2251" y="465"/>
                  <a:pt x="2251" y="465"/>
                </a:cubicBezTo>
                <a:cubicBezTo>
                  <a:pt x="2253" y="463"/>
                  <a:pt x="2255" y="462"/>
                  <a:pt x="2257" y="461"/>
                </a:cubicBezTo>
                <a:cubicBezTo>
                  <a:pt x="2255" y="461"/>
                  <a:pt x="2253" y="459"/>
                  <a:pt x="2251" y="458"/>
                </a:cubicBezTo>
                <a:cubicBezTo>
                  <a:pt x="2251" y="451"/>
                  <a:pt x="2251" y="451"/>
                  <a:pt x="2251" y="451"/>
                </a:cubicBezTo>
                <a:cubicBezTo>
                  <a:pt x="2249" y="448"/>
                  <a:pt x="2247" y="445"/>
                  <a:pt x="2245" y="442"/>
                </a:cubicBezTo>
                <a:cubicBezTo>
                  <a:pt x="2244" y="444"/>
                  <a:pt x="2243" y="446"/>
                  <a:pt x="2241" y="448"/>
                </a:cubicBezTo>
                <a:cubicBezTo>
                  <a:pt x="2239" y="446"/>
                  <a:pt x="2238" y="444"/>
                  <a:pt x="2237" y="442"/>
                </a:cubicBezTo>
                <a:cubicBezTo>
                  <a:pt x="2235" y="445"/>
                  <a:pt x="2233" y="448"/>
                  <a:pt x="2231" y="451"/>
                </a:cubicBezTo>
                <a:cubicBezTo>
                  <a:pt x="2231" y="458"/>
                  <a:pt x="2231" y="458"/>
                  <a:pt x="2231" y="458"/>
                </a:cubicBezTo>
                <a:cubicBezTo>
                  <a:pt x="2229" y="459"/>
                  <a:pt x="2227" y="461"/>
                  <a:pt x="2225" y="461"/>
                </a:cubicBezTo>
                <a:cubicBezTo>
                  <a:pt x="2227" y="462"/>
                  <a:pt x="2229" y="463"/>
                  <a:pt x="2231" y="465"/>
                </a:cubicBezTo>
                <a:lnTo>
                  <a:pt x="2231" y="472"/>
                </a:lnTo>
                <a:close/>
                <a:moveTo>
                  <a:pt x="4454" y="799"/>
                </a:moveTo>
                <a:cubicBezTo>
                  <a:pt x="4453" y="820"/>
                  <a:pt x="4437" y="836"/>
                  <a:pt x="4417" y="836"/>
                </a:cubicBezTo>
                <a:cubicBezTo>
                  <a:pt x="4396" y="836"/>
                  <a:pt x="4380" y="820"/>
                  <a:pt x="4380" y="799"/>
                </a:cubicBezTo>
                <a:cubicBezTo>
                  <a:pt x="4379" y="820"/>
                  <a:pt x="4363" y="836"/>
                  <a:pt x="4343" y="836"/>
                </a:cubicBezTo>
                <a:cubicBezTo>
                  <a:pt x="4322" y="836"/>
                  <a:pt x="4306" y="820"/>
                  <a:pt x="4306" y="799"/>
                </a:cubicBezTo>
                <a:cubicBezTo>
                  <a:pt x="4305" y="820"/>
                  <a:pt x="4289" y="836"/>
                  <a:pt x="4269" y="836"/>
                </a:cubicBezTo>
                <a:cubicBezTo>
                  <a:pt x="4249" y="836"/>
                  <a:pt x="4232" y="820"/>
                  <a:pt x="4232" y="799"/>
                </a:cubicBezTo>
                <a:cubicBezTo>
                  <a:pt x="4231" y="820"/>
                  <a:pt x="4215" y="836"/>
                  <a:pt x="4195" y="836"/>
                </a:cubicBezTo>
                <a:cubicBezTo>
                  <a:pt x="4175" y="836"/>
                  <a:pt x="4158" y="820"/>
                  <a:pt x="4158" y="799"/>
                </a:cubicBezTo>
                <a:cubicBezTo>
                  <a:pt x="4158" y="820"/>
                  <a:pt x="4141" y="836"/>
                  <a:pt x="4121" y="836"/>
                </a:cubicBezTo>
                <a:cubicBezTo>
                  <a:pt x="4101" y="836"/>
                  <a:pt x="4085" y="820"/>
                  <a:pt x="4084" y="799"/>
                </a:cubicBezTo>
                <a:cubicBezTo>
                  <a:pt x="4084" y="820"/>
                  <a:pt x="4067" y="836"/>
                  <a:pt x="4047" y="836"/>
                </a:cubicBezTo>
                <a:cubicBezTo>
                  <a:pt x="4027" y="836"/>
                  <a:pt x="4011" y="820"/>
                  <a:pt x="4010" y="799"/>
                </a:cubicBezTo>
                <a:cubicBezTo>
                  <a:pt x="4010" y="820"/>
                  <a:pt x="3993" y="836"/>
                  <a:pt x="3973" y="836"/>
                </a:cubicBezTo>
                <a:cubicBezTo>
                  <a:pt x="3953" y="836"/>
                  <a:pt x="3937" y="820"/>
                  <a:pt x="3936" y="799"/>
                </a:cubicBezTo>
                <a:cubicBezTo>
                  <a:pt x="3936" y="820"/>
                  <a:pt x="3920" y="836"/>
                  <a:pt x="3899" y="836"/>
                </a:cubicBezTo>
                <a:cubicBezTo>
                  <a:pt x="3879" y="836"/>
                  <a:pt x="3863" y="820"/>
                  <a:pt x="3862" y="799"/>
                </a:cubicBezTo>
                <a:cubicBezTo>
                  <a:pt x="3862" y="820"/>
                  <a:pt x="3846" y="836"/>
                  <a:pt x="3826" y="836"/>
                </a:cubicBezTo>
                <a:cubicBezTo>
                  <a:pt x="3805" y="836"/>
                  <a:pt x="3789" y="820"/>
                  <a:pt x="3789" y="799"/>
                </a:cubicBezTo>
                <a:cubicBezTo>
                  <a:pt x="3788" y="820"/>
                  <a:pt x="3772" y="836"/>
                  <a:pt x="3752" y="836"/>
                </a:cubicBezTo>
                <a:cubicBezTo>
                  <a:pt x="3731" y="836"/>
                  <a:pt x="3715" y="820"/>
                  <a:pt x="3715" y="799"/>
                </a:cubicBezTo>
                <a:cubicBezTo>
                  <a:pt x="3714" y="820"/>
                  <a:pt x="3698" y="836"/>
                  <a:pt x="3678" y="836"/>
                </a:cubicBezTo>
                <a:cubicBezTo>
                  <a:pt x="3658" y="836"/>
                  <a:pt x="3641" y="820"/>
                  <a:pt x="3641" y="799"/>
                </a:cubicBezTo>
                <a:cubicBezTo>
                  <a:pt x="3640" y="820"/>
                  <a:pt x="3624" y="836"/>
                  <a:pt x="3604" y="836"/>
                </a:cubicBezTo>
                <a:cubicBezTo>
                  <a:pt x="3584" y="836"/>
                  <a:pt x="3567" y="820"/>
                  <a:pt x="3567" y="799"/>
                </a:cubicBezTo>
                <a:cubicBezTo>
                  <a:pt x="3566" y="820"/>
                  <a:pt x="3550" y="836"/>
                  <a:pt x="3530" y="836"/>
                </a:cubicBezTo>
                <a:cubicBezTo>
                  <a:pt x="3510" y="836"/>
                  <a:pt x="3494" y="820"/>
                  <a:pt x="3493" y="799"/>
                </a:cubicBezTo>
                <a:cubicBezTo>
                  <a:pt x="3493" y="820"/>
                  <a:pt x="3476" y="836"/>
                  <a:pt x="3456" y="836"/>
                </a:cubicBezTo>
                <a:cubicBezTo>
                  <a:pt x="3436" y="836"/>
                  <a:pt x="3419" y="819"/>
                  <a:pt x="3419" y="799"/>
                </a:cubicBezTo>
                <a:cubicBezTo>
                  <a:pt x="3419" y="819"/>
                  <a:pt x="3403" y="836"/>
                  <a:pt x="3382" y="836"/>
                </a:cubicBezTo>
                <a:cubicBezTo>
                  <a:pt x="3362" y="836"/>
                  <a:pt x="3346" y="820"/>
                  <a:pt x="3345" y="799"/>
                </a:cubicBezTo>
                <a:cubicBezTo>
                  <a:pt x="3345" y="820"/>
                  <a:pt x="3329" y="836"/>
                  <a:pt x="3308" y="836"/>
                </a:cubicBezTo>
                <a:cubicBezTo>
                  <a:pt x="3288" y="836"/>
                  <a:pt x="3272" y="820"/>
                  <a:pt x="3271" y="799"/>
                </a:cubicBezTo>
                <a:cubicBezTo>
                  <a:pt x="3271" y="820"/>
                  <a:pt x="3255" y="836"/>
                  <a:pt x="3234" y="836"/>
                </a:cubicBezTo>
                <a:cubicBezTo>
                  <a:pt x="3214" y="836"/>
                  <a:pt x="3198" y="820"/>
                  <a:pt x="3197" y="799"/>
                </a:cubicBezTo>
                <a:cubicBezTo>
                  <a:pt x="3197" y="820"/>
                  <a:pt x="3181" y="836"/>
                  <a:pt x="3161" y="836"/>
                </a:cubicBezTo>
                <a:cubicBezTo>
                  <a:pt x="3140" y="836"/>
                  <a:pt x="3124" y="820"/>
                  <a:pt x="3124" y="799"/>
                </a:cubicBezTo>
                <a:cubicBezTo>
                  <a:pt x="3123" y="820"/>
                  <a:pt x="3107" y="836"/>
                  <a:pt x="3087" y="836"/>
                </a:cubicBezTo>
                <a:cubicBezTo>
                  <a:pt x="3066" y="836"/>
                  <a:pt x="3050" y="819"/>
                  <a:pt x="3050" y="799"/>
                </a:cubicBezTo>
                <a:cubicBezTo>
                  <a:pt x="3049" y="819"/>
                  <a:pt x="3033" y="836"/>
                  <a:pt x="3013" y="836"/>
                </a:cubicBezTo>
                <a:cubicBezTo>
                  <a:pt x="2993" y="836"/>
                  <a:pt x="2976" y="820"/>
                  <a:pt x="2976" y="799"/>
                </a:cubicBezTo>
                <a:cubicBezTo>
                  <a:pt x="2975" y="820"/>
                  <a:pt x="2959" y="836"/>
                  <a:pt x="2939" y="836"/>
                </a:cubicBezTo>
                <a:cubicBezTo>
                  <a:pt x="2919" y="836"/>
                  <a:pt x="2902" y="820"/>
                  <a:pt x="2902" y="799"/>
                </a:cubicBezTo>
                <a:cubicBezTo>
                  <a:pt x="2902" y="820"/>
                  <a:pt x="2885" y="836"/>
                  <a:pt x="2865" y="836"/>
                </a:cubicBezTo>
                <a:cubicBezTo>
                  <a:pt x="2845" y="836"/>
                  <a:pt x="2828" y="820"/>
                  <a:pt x="2828" y="799"/>
                </a:cubicBezTo>
                <a:cubicBezTo>
                  <a:pt x="2828" y="820"/>
                  <a:pt x="2811" y="836"/>
                  <a:pt x="2791" y="836"/>
                </a:cubicBezTo>
                <a:cubicBezTo>
                  <a:pt x="2771" y="836"/>
                  <a:pt x="2755" y="820"/>
                  <a:pt x="2754" y="799"/>
                </a:cubicBezTo>
                <a:cubicBezTo>
                  <a:pt x="2754" y="820"/>
                  <a:pt x="2737" y="836"/>
                  <a:pt x="2717" y="836"/>
                </a:cubicBezTo>
                <a:cubicBezTo>
                  <a:pt x="2697" y="836"/>
                  <a:pt x="2681" y="819"/>
                  <a:pt x="2680" y="799"/>
                </a:cubicBezTo>
                <a:cubicBezTo>
                  <a:pt x="2680" y="819"/>
                  <a:pt x="2664" y="836"/>
                  <a:pt x="2643" y="836"/>
                </a:cubicBezTo>
                <a:cubicBezTo>
                  <a:pt x="2623" y="836"/>
                  <a:pt x="2607" y="820"/>
                  <a:pt x="2606" y="799"/>
                </a:cubicBezTo>
                <a:cubicBezTo>
                  <a:pt x="2606" y="820"/>
                  <a:pt x="2590" y="836"/>
                  <a:pt x="2569" y="836"/>
                </a:cubicBezTo>
                <a:cubicBezTo>
                  <a:pt x="2549" y="836"/>
                  <a:pt x="2533" y="820"/>
                  <a:pt x="2533" y="799"/>
                </a:cubicBezTo>
                <a:cubicBezTo>
                  <a:pt x="2532" y="820"/>
                  <a:pt x="2516" y="836"/>
                  <a:pt x="2496" y="836"/>
                </a:cubicBezTo>
                <a:cubicBezTo>
                  <a:pt x="2475" y="836"/>
                  <a:pt x="2459" y="820"/>
                  <a:pt x="2459" y="799"/>
                </a:cubicBezTo>
                <a:cubicBezTo>
                  <a:pt x="2458" y="820"/>
                  <a:pt x="2442" y="836"/>
                  <a:pt x="2422" y="836"/>
                </a:cubicBezTo>
                <a:cubicBezTo>
                  <a:pt x="2401" y="836"/>
                  <a:pt x="2385" y="820"/>
                  <a:pt x="2385" y="799"/>
                </a:cubicBezTo>
                <a:cubicBezTo>
                  <a:pt x="2384" y="820"/>
                  <a:pt x="2368" y="836"/>
                  <a:pt x="2348" y="836"/>
                </a:cubicBezTo>
                <a:cubicBezTo>
                  <a:pt x="2328" y="836"/>
                  <a:pt x="2311" y="819"/>
                  <a:pt x="2311" y="799"/>
                </a:cubicBezTo>
                <a:cubicBezTo>
                  <a:pt x="2311" y="819"/>
                  <a:pt x="2294" y="836"/>
                  <a:pt x="2274" y="836"/>
                </a:cubicBezTo>
                <a:cubicBezTo>
                  <a:pt x="2265" y="836"/>
                  <a:pt x="2257" y="833"/>
                  <a:pt x="2251" y="828"/>
                </a:cubicBezTo>
                <a:cubicBezTo>
                  <a:pt x="2251" y="818"/>
                  <a:pt x="2251" y="818"/>
                  <a:pt x="2251" y="818"/>
                </a:cubicBezTo>
                <a:cubicBezTo>
                  <a:pt x="2248" y="812"/>
                  <a:pt x="2245" y="806"/>
                  <a:pt x="2245" y="799"/>
                </a:cubicBezTo>
                <a:cubicBezTo>
                  <a:pt x="2245" y="805"/>
                  <a:pt x="2243" y="810"/>
                  <a:pt x="2241" y="815"/>
                </a:cubicBezTo>
                <a:cubicBezTo>
                  <a:pt x="2239" y="811"/>
                  <a:pt x="2237" y="805"/>
                  <a:pt x="2237" y="799"/>
                </a:cubicBezTo>
                <a:cubicBezTo>
                  <a:pt x="2237" y="806"/>
                  <a:pt x="2234" y="813"/>
                  <a:pt x="2231" y="818"/>
                </a:cubicBezTo>
                <a:cubicBezTo>
                  <a:pt x="2231" y="828"/>
                  <a:pt x="2231" y="828"/>
                  <a:pt x="2231" y="828"/>
                </a:cubicBezTo>
                <a:cubicBezTo>
                  <a:pt x="2225" y="833"/>
                  <a:pt x="2217" y="836"/>
                  <a:pt x="2208" y="836"/>
                </a:cubicBezTo>
                <a:cubicBezTo>
                  <a:pt x="2188" y="836"/>
                  <a:pt x="2172" y="820"/>
                  <a:pt x="2171" y="799"/>
                </a:cubicBezTo>
                <a:cubicBezTo>
                  <a:pt x="2171" y="820"/>
                  <a:pt x="2154" y="836"/>
                  <a:pt x="2134" y="836"/>
                </a:cubicBezTo>
                <a:cubicBezTo>
                  <a:pt x="2114" y="836"/>
                  <a:pt x="2098" y="820"/>
                  <a:pt x="2097" y="799"/>
                </a:cubicBezTo>
                <a:cubicBezTo>
                  <a:pt x="2097" y="820"/>
                  <a:pt x="2081" y="836"/>
                  <a:pt x="2060" y="836"/>
                </a:cubicBezTo>
                <a:cubicBezTo>
                  <a:pt x="2040" y="836"/>
                  <a:pt x="2024" y="820"/>
                  <a:pt x="2023" y="799"/>
                </a:cubicBezTo>
                <a:cubicBezTo>
                  <a:pt x="2023" y="820"/>
                  <a:pt x="2007" y="836"/>
                  <a:pt x="1986" y="836"/>
                </a:cubicBezTo>
                <a:cubicBezTo>
                  <a:pt x="1966" y="836"/>
                  <a:pt x="1950" y="820"/>
                  <a:pt x="1949" y="799"/>
                </a:cubicBezTo>
                <a:cubicBezTo>
                  <a:pt x="1949" y="820"/>
                  <a:pt x="1933" y="836"/>
                  <a:pt x="1912" y="836"/>
                </a:cubicBezTo>
                <a:cubicBezTo>
                  <a:pt x="1892" y="836"/>
                  <a:pt x="1876" y="820"/>
                  <a:pt x="1876" y="799"/>
                </a:cubicBezTo>
                <a:cubicBezTo>
                  <a:pt x="1875" y="820"/>
                  <a:pt x="1859" y="836"/>
                  <a:pt x="1839" y="836"/>
                </a:cubicBezTo>
                <a:cubicBezTo>
                  <a:pt x="1818" y="836"/>
                  <a:pt x="1802" y="820"/>
                  <a:pt x="1802" y="799"/>
                </a:cubicBezTo>
                <a:cubicBezTo>
                  <a:pt x="1801" y="820"/>
                  <a:pt x="1785" y="836"/>
                  <a:pt x="1765" y="836"/>
                </a:cubicBezTo>
                <a:cubicBezTo>
                  <a:pt x="1745" y="836"/>
                  <a:pt x="1728" y="820"/>
                  <a:pt x="1728" y="799"/>
                </a:cubicBezTo>
                <a:cubicBezTo>
                  <a:pt x="1727" y="820"/>
                  <a:pt x="1711" y="836"/>
                  <a:pt x="1691" y="836"/>
                </a:cubicBezTo>
                <a:cubicBezTo>
                  <a:pt x="1671" y="836"/>
                  <a:pt x="1654" y="820"/>
                  <a:pt x="1654" y="799"/>
                </a:cubicBezTo>
                <a:cubicBezTo>
                  <a:pt x="1654" y="820"/>
                  <a:pt x="1637" y="836"/>
                  <a:pt x="1617" y="836"/>
                </a:cubicBezTo>
                <a:cubicBezTo>
                  <a:pt x="1597" y="836"/>
                  <a:pt x="1580" y="820"/>
                  <a:pt x="1580" y="799"/>
                </a:cubicBezTo>
                <a:cubicBezTo>
                  <a:pt x="1580" y="820"/>
                  <a:pt x="1563" y="836"/>
                  <a:pt x="1543" y="836"/>
                </a:cubicBezTo>
                <a:cubicBezTo>
                  <a:pt x="1523" y="836"/>
                  <a:pt x="1507" y="820"/>
                  <a:pt x="1506" y="799"/>
                </a:cubicBezTo>
                <a:cubicBezTo>
                  <a:pt x="1506" y="820"/>
                  <a:pt x="1489" y="836"/>
                  <a:pt x="1469" y="836"/>
                </a:cubicBezTo>
                <a:cubicBezTo>
                  <a:pt x="1449" y="836"/>
                  <a:pt x="1433" y="820"/>
                  <a:pt x="1432" y="799"/>
                </a:cubicBezTo>
                <a:cubicBezTo>
                  <a:pt x="1432" y="820"/>
                  <a:pt x="1416" y="836"/>
                  <a:pt x="1395" y="836"/>
                </a:cubicBezTo>
                <a:cubicBezTo>
                  <a:pt x="1375" y="836"/>
                  <a:pt x="1359" y="820"/>
                  <a:pt x="1358" y="799"/>
                </a:cubicBezTo>
                <a:cubicBezTo>
                  <a:pt x="1358" y="820"/>
                  <a:pt x="1342" y="836"/>
                  <a:pt x="1321" y="836"/>
                </a:cubicBezTo>
                <a:cubicBezTo>
                  <a:pt x="1301" y="836"/>
                  <a:pt x="1285" y="820"/>
                  <a:pt x="1285" y="799"/>
                </a:cubicBezTo>
                <a:cubicBezTo>
                  <a:pt x="1284" y="820"/>
                  <a:pt x="1268" y="836"/>
                  <a:pt x="1248" y="836"/>
                </a:cubicBezTo>
                <a:cubicBezTo>
                  <a:pt x="1227" y="836"/>
                  <a:pt x="1211" y="820"/>
                  <a:pt x="1211" y="799"/>
                </a:cubicBezTo>
                <a:cubicBezTo>
                  <a:pt x="1210" y="820"/>
                  <a:pt x="1194" y="836"/>
                  <a:pt x="1174" y="836"/>
                </a:cubicBezTo>
                <a:cubicBezTo>
                  <a:pt x="1153" y="836"/>
                  <a:pt x="1137" y="820"/>
                  <a:pt x="1137" y="799"/>
                </a:cubicBezTo>
                <a:cubicBezTo>
                  <a:pt x="1136" y="820"/>
                  <a:pt x="1120" y="836"/>
                  <a:pt x="1100" y="836"/>
                </a:cubicBezTo>
                <a:cubicBezTo>
                  <a:pt x="1080" y="836"/>
                  <a:pt x="1063" y="820"/>
                  <a:pt x="1063" y="799"/>
                </a:cubicBezTo>
                <a:cubicBezTo>
                  <a:pt x="1062" y="820"/>
                  <a:pt x="1046" y="836"/>
                  <a:pt x="1026" y="836"/>
                </a:cubicBezTo>
                <a:cubicBezTo>
                  <a:pt x="1006" y="836"/>
                  <a:pt x="989" y="820"/>
                  <a:pt x="989" y="799"/>
                </a:cubicBezTo>
                <a:cubicBezTo>
                  <a:pt x="989" y="820"/>
                  <a:pt x="972" y="836"/>
                  <a:pt x="952" y="836"/>
                </a:cubicBezTo>
                <a:cubicBezTo>
                  <a:pt x="932" y="836"/>
                  <a:pt x="915" y="819"/>
                  <a:pt x="915" y="799"/>
                </a:cubicBezTo>
                <a:cubicBezTo>
                  <a:pt x="915" y="819"/>
                  <a:pt x="898" y="836"/>
                  <a:pt x="878" y="836"/>
                </a:cubicBezTo>
                <a:cubicBezTo>
                  <a:pt x="858" y="836"/>
                  <a:pt x="842" y="820"/>
                  <a:pt x="841" y="799"/>
                </a:cubicBezTo>
                <a:cubicBezTo>
                  <a:pt x="841" y="820"/>
                  <a:pt x="824" y="836"/>
                  <a:pt x="804" y="836"/>
                </a:cubicBezTo>
                <a:cubicBezTo>
                  <a:pt x="784" y="836"/>
                  <a:pt x="768" y="820"/>
                  <a:pt x="767" y="799"/>
                </a:cubicBezTo>
                <a:cubicBezTo>
                  <a:pt x="767" y="820"/>
                  <a:pt x="751" y="836"/>
                  <a:pt x="730" y="836"/>
                </a:cubicBezTo>
                <a:cubicBezTo>
                  <a:pt x="710" y="836"/>
                  <a:pt x="694" y="820"/>
                  <a:pt x="693" y="799"/>
                </a:cubicBezTo>
                <a:cubicBezTo>
                  <a:pt x="693" y="820"/>
                  <a:pt x="677" y="836"/>
                  <a:pt x="657" y="836"/>
                </a:cubicBezTo>
                <a:cubicBezTo>
                  <a:pt x="636" y="836"/>
                  <a:pt x="620" y="820"/>
                  <a:pt x="620" y="799"/>
                </a:cubicBezTo>
                <a:cubicBezTo>
                  <a:pt x="619" y="820"/>
                  <a:pt x="603" y="836"/>
                  <a:pt x="583" y="836"/>
                </a:cubicBezTo>
                <a:cubicBezTo>
                  <a:pt x="562" y="836"/>
                  <a:pt x="546" y="819"/>
                  <a:pt x="546" y="799"/>
                </a:cubicBezTo>
                <a:cubicBezTo>
                  <a:pt x="545" y="819"/>
                  <a:pt x="529" y="836"/>
                  <a:pt x="509" y="836"/>
                </a:cubicBezTo>
                <a:cubicBezTo>
                  <a:pt x="489" y="836"/>
                  <a:pt x="472" y="820"/>
                  <a:pt x="472" y="799"/>
                </a:cubicBezTo>
                <a:cubicBezTo>
                  <a:pt x="471" y="820"/>
                  <a:pt x="455" y="836"/>
                  <a:pt x="435" y="836"/>
                </a:cubicBezTo>
                <a:cubicBezTo>
                  <a:pt x="415" y="836"/>
                  <a:pt x="398" y="820"/>
                  <a:pt x="398" y="799"/>
                </a:cubicBezTo>
                <a:cubicBezTo>
                  <a:pt x="397" y="820"/>
                  <a:pt x="381" y="836"/>
                  <a:pt x="361" y="836"/>
                </a:cubicBezTo>
                <a:cubicBezTo>
                  <a:pt x="341" y="836"/>
                  <a:pt x="324" y="820"/>
                  <a:pt x="324" y="799"/>
                </a:cubicBezTo>
                <a:cubicBezTo>
                  <a:pt x="324" y="820"/>
                  <a:pt x="307" y="836"/>
                  <a:pt x="287" y="836"/>
                </a:cubicBezTo>
                <a:cubicBezTo>
                  <a:pt x="267" y="836"/>
                  <a:pt x="251" y="820"/>
                  <a:pt x="250" y="799"/>
                </a:cubicBezTo>
                <a:cubicBezTo>
                  <a:pt x="250" y="820"/>
                  <a:pt x="233" y="836"/>
                  <a:pt x="213" y="836"/>
                </a:cubicBezTo>
                <a:cubicBezTo>
                  <a:pt x="193" y="836"/>
                  <a:pt x="177" y="819"/>
                  <a:pt x="176" y="799"/>
                </a:cubicBezTo>
                <a:cubicBezTo>
                  <a:pt x="176" y="819"/>
                  <a:pt x="160" y="836"/>
                  <a:pt x="139" y="836"/>
                </a:cubicBezTo>
                <a:cubicBezTo>
                  <a:pt x="119" y="836"/>
                  <a:pt x="103" y="820"/>
                  <a:pt x="102" y="799"/>
                </a:cubicBezTo>
                <a:cubicBezTo>
                  <a:pt x="102" y="820"/>
                  <a:pt x="86" y="836"/>
                  <a:pt x="65" y="836"/>
                </a:cubicBezTo>
                <a:cubicBezTo>
                  <a:pt x="45" y="836"/>
                  <a:pt x="29" y="820"/>
                  <a:pt x="28" y="799"/>
                </a:cubicBezTo>
                <a:cubicBezTo>
                  <a:pt x="28" y="817"/>
                  <a:pt x="16" y="831"/>
                  <a:pt x="0" y="835"/>
                </a:cubicBezTo>
                <a:cubicBezTo>
                  <a:pt x="0" y="838"/>
                  <a:pt x="0" y="838"/>
                  <a:pt x="0" y="838"/>
                </a:cubicBezTo>
                <a:cubicBezTo>
                  <a:pt x="16" y="842"/>
                  <a:pt x="27" y="856"/>
                  <a:pt x="27" y="873"/>
                </a:cubicBezTo>
                <a:cubicBezTo>
                  <a:pt x="27" y="891"/>
                  <a:pt x="16" y="905"/>
                  <a:pt x="0" y="909"/>
                </a:cubicBezTo>
                <a:cubicBezTo>
                  <a:pt x="0" y="914"/>
                  <a:pt x="0" y="914"/>
                  <a:pt x="0" y="914"/>
                </a:cubicBezTo>
                <a:cubicBezTo>
                  <a:pt x="15" y="918"/>
                  <a:pt x="26" y="932"/>
                  <a:pt x="26" y="948"/>
                </a:cubicBezTo>
                <a:cubicBezTo>
                  <a:pt x="26" y="965"/>
                  <a:pt x="15" y="979"/>
                  <a:pt x="0" y="983"/>
                </a:cubicBezTo>
                <a:cubicBezTo>
                  <a:pt x="0" y="990"/>
                  <a:pt x="0" y="990"/>
                  <a:pt x="0" y="990"/>
                </a:cubicBezTo>
                <a:cubicBezTo>
                  <a:pt x="14" y="994"/>
                  <a:pt x="25" y="1007"/>
                  <a:pt x="25" y="1023"/>
                </a:cubicBezTo>
                <a:cubicBezTo>
                  <a:pt x="25" y="1039"/>
                  <a:pt x="14" y="1053"/>
                  <a:pt x="0" y="1057"/>
                </a:cubicBezTo>
                <a:cubicBezTo>
                  <a:pt x="0" y="1066"/>
                  <a:pt x="0" y="1066"/>
                  <a:pt x="0" y="1066"/>
                </a:cubicBezTo>
                <a:cubicBezTo>
                  <a:pt x="14" y="1070"/>
                  <a:pt x="24" y="1083"/>
                  <a:pt x="24" y="1098"/>
                </a:cubicBezTo>
                <a:cubicBezTo>
                  <a:pt x="24" y="1114"/>
                  <a:pt x="14" y="1126"/>
                  <a:pt x="0" y="1130"/>
                </a:cubicBezTo>
                <a:cubicBezTo>
                  <a:pt x="0" y="1142"/>
                  <a:pt x="0" y="1142"/>
                  <a:pt x="0" y="1142"/>
                </a:cubicBezTo>
                <a:cubicBezTo>
                  <a:pt x="13" y="1146"/>
                  <a:pt x="23" y="1158"/>
                  <a:pt x="23" y="1173"/>
                </a:cubicBezTo>
                <a:cubicBezTo>
                  <a:pt x="23" y="1188"/>
                  <a:pt x="13" y="1200"/>
                  <a:pt x="0" y="1204"/>
                </a:cubicBezTo>
                <a:cubicBezTo>
                  <a:pt x="0" y="1219"/>
                  <a:pt x="0" y="1219"/>
                  <a:pt x="0" y="1219"/>
                </a:cubicBezTo>
                <a:cubicBezTo>
                  <a:pt x="12" y="1222"/>
                  <a:pt x="22" y="1234"/>
                  <a:pt x="22" y="1248"/>
                </a:cubicBezTo>
                <a:cubicBezTo>
                  <a:pt x="22" y="1262"/>
                  <a:pt x="12" y="1274"/>
                  <a:pt x="0" y="1278"/>
                </a:cubicBezTo>
                <a:cubicBezTo>
                  <a:pt x="0" y="1295"/>
                  <a:pt x="0" y="1295"/>
                  <a:pt x="0" y="1295"/>
                </a:cubicBezTo>
                <a:cubicBezTo>
                  <a:pt x="12" y="1298"/>
                  <a:pt x="21" y="1310"/>
                  <a:pt x="21" y="1323"/>
                </a:cubicBezTo>
                <a:cubicBezTo>
                  <a:pt x="21" y="1337"/>
                  <a:pt x="12" y="1348"/>
                  <a:pt x="0" y="1351"/>
                </a:cubicBezTo>
                <a:cubicBezTo>
                  <a:pt x="0" y="1371"/>
                  <a:pt x="0" y="1371"/>
                  <a:pt x="0" y="1371"/>
                </a:cubicBezTo>
                <a:cubicBezTo>
                  <a:pt x="11" y="1375"/>
                  <a:pt x="19" y="1385"/>
                  <a:pt x="19" y="1398"/>
                </a:cubicBezTo>
                <a:cubicBezTo>
                  <a:pt x="19" y="1411"/>
                  <a:pt x="11" y="1422"/>
                  <a:pt x="0" y="1425"/>
                </a:cubicBezTo>
                <a:cubicBezTo>
                  <a:pt x="0" y="1447"/>
                  <a:pt x="0" y="1447"/>
                  <a:pt x="0" y="1447"/>
                </a:cubicBezTo>
                <a:cubicBezTo>
                  <a:pt x="10" y="1451"/>
                  <a:pt x="18" y="1461"/>
                  <a:pt x="18" y="1473"/>
                </a:cubicBezTo>
                <a:cubicBezTo>
                  <a:pt x="18" y="1485"/>
                  <a:pt x="10" y="1495"/>
                  <a:pt x="0" y="1499"/>
                </a:cubicBezTo>
                <a:cubicBezTo>
                  <a:pt x="0" y="1524"/>
                  <a:pt x="0" y="1524"/>
                  <a:pt x="0" y="1524"/>
                </a:cubicBezTo>
                <a:cubicBezTo>
                  <a:pt x="10" y="1527"/>
                  <a:pt x="17" y="1537"/>
                  <a:pt x="17" y="1548"/>
                </a:cubicBezTo>
                <a:cubicBezTo>
                  <a:pt x="17" y="1559"/>
                  <a:pt x="10" y="1569"/>
                  <a:pt x="0" y="1572"/>
                </a:cubicBezTo>
                <a:cubicBezTo>
                  <a:pt x="0" y="1600"/>
                  <a:pt x="0" y="1600"/>
                  <a:pt x="0" y="1600"/>
                </a:cubicBezTo>
                <a:cubicBezTo>
                  <a:pt x="9" y="1604"/>
                  <a:pt x="15" y="1613"/>
                  <a:pt x="15" y="1623"/>
                </a:cubicBezTo>
                <a:cubicBezTo>
                  <a:pt x="15" y="1633"/>
                  <a:pt x="9" y="1642"/>
                  <a:pt x="0" y="1646"/>
                </a:cubicBezTo>
                <a:cubicBezTo>
                  <a:pt x="0" y="1677"/>
                  <a:pt x="0" y="1677"/>
                  <a:pt x="0" y="1677"/>
                </a:cubicBezTo>
                <a:cubicBezTo>
                  <a:pt x="8" y="1680"/>
                  <a:pt x="14" y="1688"/>
                  <a:pt x="14" y="1698"/>
                </a:cubicBezTo>
                <a:cubicBezTo>
                  <a:pt x="14" y="1708"/>
                  <a:pt x="8" y="1716"/>
                  <a:pt x="0" y="1719"/>
                </a:cubicBezTo>
                <a:cubicBezTo>
                  <a:pt x="0" y="1753"/>
                  <a:pt x="0" y="1753"/>
                  <a:pt x="0" y="1753"/>
                </a:cubicBezTo>
                <a:cubicBezTo>
                  <a:pt x="7" y="1756"/>
                  <a:pt x="13" y="1764"/>
                  <a:pt x="13" y="1773"/>
                </a:cubicBezTo>
                <a:cubicBezTo>
                  <a:pt x="13" y="1782"/>
                  <a:pt x="7" y="1789"/>
                  <a:pt x="0" y="1793"/>
                </a:cubicBezTo>
                <a:cubicBezTo>
                  <a:pt x="0" y="1830"/>
                  <a:pt x="0" y="1830"/>
                  <a:pt x="0" y="1830"/>
                </a:cubicBezTo>
                <a:cubicBezTo>
                  <a:pt x="7" y="1833"/>
                  <a:pt x="11" y="1840"/>
                  <a:pt x="11" y="1848"/>
                </a:cubicBezTo>
                <a:cubicBezTo>
                  <a:pt x="11" y="1856"/>
                  <a:pt x="7" y="1863"/>
                  <a:pt x="0" y="1866"/>
                </a:cubicBezTo>
                <a:cubicBezTo>
                  <a:pt x="0" y="1906"/>
                  <a:pt x="0" y="1906"/>
                  <a:pt x="0" y="1906"/>
                </a:cubicBezTo>
                <a:cubicBezTo>
                  <a:pt x="6" y="1909"/>
                  <a:pt x="10" y="1916"/>
                  <a:pt x="10" y="1923"/>
                </a:cubicBezTo>
                <a:cubicBezTo>
                  <a:pt x="10" y="1930"/>
                  <a:pt x="6" y="1936"/>
                  <a:pt x="0" y="1939"/>
                </a:cubicBezTo>
                <a:cubicBezTo>
                  <a:pt x="0" y="1983"/>
                  <a:pt x="0" y="1983"/>
                  <a:pt x="0" y="1983"/>
                </a:cubicBezTo>
                <a:cubicBezTo>
                  <a:pt x="5" y="1986"/>
                  <a:pt x="8" y="1992"/>
                  <a:pt x="8" y="1998"/>
                </a:cubicBezTo>
                <a:cubicBezTo>
                  <a:pt x="8" y="2004"/>
                  <a:pt x="5" y="2010"/>
                  <a:pt x="0" y="2013"/>
                </a:cubicBezTo>
                <a:cubicBezTo>
                  <a:pt x="0" y="2060"/>
                  <a:pt x="0" y="2060"/>
                  <a:pt x="0" y="2060"/>
                </a:cubicBezTo>
                <a:cubicBezTo>
                  <a:pt x="4" y="2063"/>
                  <a:pt x="7" y="2067"/>
                  <a:pt x="7" y="2073"/>
                </a:cubicBezTo>
                <a:cubicBezTo>
                  <a:pt x="7" y="2078"/>
                  <a:pt x="4" y="2083"/>
                  <a:pt x="0" y="2086"/>
                </a:cubicBezTo>
                <a:cubicBezTo>
                  <a:pt x="0" y="2137"/>
                  <a:pt x="0" y="2137"/>
                  <a:pt x="0" y="2137"/>
                </a:cubicBezTo>
                <a:cubicBezTo>
                  <a:pt x="3" y="2139"/>
                  <a:pt x="5" y="2143"/>
                  <a:pt x="5" y="2148"/>
                </a:cubicBezTo>
                <a:cubicBezTo>
                  <a:pt x="5" y="2152"/>
                  <a:pt x="3" y="2156"/>
                  <a:pt x="0" y="2159"/>
                </a:cubicBezTo>
                <a:cubicBezTo>
                  <a:pt x="0" y="2214"/>
                  <a:pt x="0" y="2214"/>
                  <a:pt x="0" y="2214"/>
                </a:cubicBezTo>
                <a:cubicBezTo>
                  <a:pt x="2" y="2216"/>
                  <a:pt x="4" y="2219"/>
                  <a:pt x="4" y="2223"/>
                </a:cubicBezTo>
                <a:cubicBezTo>
                  <a:pt x="4" y="2226"/>
                  <a:pt x="2" y="2229"/>
                  <a:pt x="0" y="2232"/>
                </a:cubicBezTo>
                <a:cubicBezTo>
                  <a:pt x="0" y="2291"/>
                  <a:pt x="0" y="2291"/>
                  <a:pt x="0" y="2291"/>
                </a:cubicBezTo>
                <a:cubicBezTo>
                  <a:pt x="1" y="2293"/>
                  <a:pt x="2" y="2295"/>
                  <a:pt x="2" y="2298"/>
                </a:cubicBezTo>
                <a:cubicBezTo>
                  <a:pt x="2" y="2300"/>
                  <a:pt x="1" y="2303"/>
                  <a:pt x="0" y="2304"/>
                </a:cubicBezTo>
                <a:cubicBezTo>
                  <a:pt x="0" y="2370"/>
                  <a:pt x="0" y="2370"/>
                  <a:pt x="0" y="2370"/>
                </a:cubicBezTo>
                <a:cubicBezTo>
                  <a:pt x="0" y="2371"/>
                  <a:pt x="0" y="2372"/>
                  <a:pt x="0" y="2373"/>
                </a:cubicBezTo>
                <a:cubicBezTo>
                  <a:pt x="0" y="2374"/>
                  <a:pt x="0" y="2375"/>
                  <a:pt x="0" y="2376"/>
                </a:cubicBezTo>
                <a:cubicBezTo>
                  <a:pt x="0" y="2524"/>
                  <a:pt x="0" y="2524"/>
                  <a:pt x="0" y="2524"/>
                </a:cubicBezTo>
                <a:cubicBezTo>
                  <a:pt x="60" y="2524"/>
                  <a:pt x="60" y="2524"/>
                  <a:pt x="60" y="2524"/>
                </a:cubicBezTo>
                <a:cubicBezTo>
                  <a:pt x="60" y="2524"/>
                  <a:pt x="60" y="2523"/>
                  <a:pt x="60" y="2523"/>
                </a:cubicBezTo>
                <a:cubicBezTo>
                  <a:pt x="60" y="2519"/>
                  <a:pt x="62" y="2517"/>
                  <a:pt x="65" y="2517"/>
                </a:cubicBezTo>
                <a:cubicBezTo>
                  <a:pt x="68" y="2517"/>
                  <a:pt x="71" y="2519"/>
                  <a:pt x="71" y="2523"/>
                </a:cubicBezTo>
                <a:cubicBezTo>
                  <a:pt x="71" y="2523"/>
                  <a:pt x="71" y="2524"/>
                  <a:pt x="70" y="2524"/>
                </a:cubicBezTo>
                <a:cubicBezTo>
                  <a:pt x="134" y="2524"/>
                  <a:pt x="134" y="2524"/>
                  <a:pt x="134" y="2524"/>
                </a:cubicBezTo>
                <a:cubicBezTo>
                  <a:pt x="134" y="2524"/>
                  <a:pt x="134" y="2523"/>
                  <a:pt x="134" y="2523"/>
                </a:cubicBezTo>
                <a:cubicBezTo>
                  <a:pt x="134" y="2519"/>
                  <a:pt x="136" y="2517"/>
                  <a:pt x="139" y="2517"/>
                </a:cubicBezTo>
                <a:cubicBezTo>
                  <a:pt x="142" y="2517"/>
                  <a:pt x="145" y="2519"/>
                  <a:pt x="145" y="2523"/>
                </a:cubicBezTo>
                <a:cubicBezTo>
                  <a:pt x="145" y="2523"/>
                  <a:pt x="145" y="2524"/>
                  <a:pt x="144" y="2524"/>
                </a:cubicBezTo>
                <a:cubicBezTo>
                  <a:pt x="208" y="2524"/>
                  <a:pt x="208" y="2524"/>
                  <a:pt x="208" y="2524"/>
                </a:cubicBezTo>
                <a:cubicBezTo>
                  <a:pt x="208" y="2524"/>
                  <a:pt x="208" y="2523"/>
                  <a:pt x="208" y="2523"/>
                </a:cubicBezTo>
                <a:cubicBezTo>
                  <a:pt x="208" y="2519"/>
                  <a:pt x="210" y="2517"/>
                  <a:pt x="213" y="2517"/>
                </a:cubicBezTo>
                <a:cubicBezTo>
                  <a:pt x="216" y="2517"/>
                  <a:pt x="219" y="2519"/>
                  <a:pt x="219" y="2523"/>
                </a:cubicBezTo>
                <a:cubicBezTo>
                  <a:pt x="219" y="2523"/>
                  <a:pt x="218" y="2524"/>
                  <a:pt x="218" y="2524"/>
                </a:cubicBezTo>
                <a:cubicBezTo>
                  <a:pt x="282" y="2524"/>
                  <a:pt x="282" y="2524"/>
                  <a:pt x="282" y="2524"/>
                </a:cubicBezTo>
                <a:cubicBezTo>
                  <a:pt x="282" y="2524"/>
                  <a:pt x="282" y="2523"/>
                  <a:pt x="282" y="2523"/>
                </a:cubicBezTo>
                <a:cubicBezTo>
                  <a:pt x="282" y="2519"/>
                  <a:pt x="284" y="2517"/>
                  <a:pt x="287" y="2517"/>
                </a:cubicBezTo>
                <a:cubicBezTo>
                  <a:pt x="290" y="2517"/>
                  <a:pt x="293" y="2519"/>
                  <a:pt x="293" y="2523"/>
                </a:cubicBezTo>
                <a:cubicBezTo>
                  <a:pt x="293" y="2523"/>
                  <a:pt x="292" y="2524"/>
                  <a:pt x="292" y="2524"/>
                </a:cubicBezTo>
                <a:cubicBezTo>
                  <a:pt x="356" y="2524"/>
                  <a:pt x="356" y="2524"/>
                  <a:pt x="356" y="2524"/>
                </a:cubicBezTo>
                <a:cubicBezTo>
                  <a:pt x="356" y="2524"/>
                  <a:pt x="355" y="2523"/>
                  <a:pt x="355" y="2523"/>
                </a:cubicBezTo>
                <a:cubicBezTo>
                  <a:pt x="355" y="2519"/>
                  <a:pt x="358" y="2517"/>
                  <a:pt x="361" y="2517"/>
                </a:cubicBezTo>
                <a:cubicBezTo>
                  <a:pt x="364" y="2517"/>
                  <a:pt x="367" y="2519"/>
                  <a:pt x="367" y="2523"/>
                </a:cubicBezTo>
                <a:cubicBezTo>
                  <a:pt x="367" y="2523"/>
                  <a:pt x="366" y="2524"/>
                  <a:pt x="366" y="2524"/>
                </a:cubicBezTo>
                <a:cubicBezTo>
                  <a:pt x="430" y="2524"/>
                  <a:pt x="430" y="2524"/>
                  <a:pt x="430" y="2524"/>
                </a:cubicBezTo>
                <a:cubicBezTo>
                  <a:pt x="430" y="2524"/>
                  <a:pt x="429" y="2523"/>
                  <a:pt x="429" y="2523"/>
                </a:cubicBezTo>
                <a:cubicBezTo>
                  <a:pt x="429" y="2519"/>
                  <a:pt x="432" y="2517"/>
                  <a:pt x="435" y="2517"/>
                </a:cubicBezTo>
                <a:cubicBezTo>
                  <a:pt x="438" y="2517"/>
                  <a:pt x="440" y="2519"/>
                  <a:pt x="440" y="2523"/>
                </a:cubicBezTo>
                <a:cubicBezTo>
                  <a:pt x="440" y="2523"/>
                  <a:pt x="440" y="2524"/>
                  <a:pt x="440" y="2524"/>
                </a:cubicBezTo>
                <a:cubicBezTo>
                  <a:pt x="504" y="2524"/>
                  <a:pt x="504" y="2524"/>
                  <a:pt x="504" y="2524"/>
                </a:cubicBezTo>
                <a:cubicBezTo>
                  <a:pt x="504" y="2524"/>
                  <a:pt x="503" y="2523"/>
                  <a:pt x="503" y="2523"/>
                </a:cubicBezTo>
                <a:cubicBezTo>
                  <a:pt x="503" y="2519"/>
                  <a:pt x="506" y="2517"/>
                  <a:pt x="509" y="2517"/>
                </a:cubicBezTo>
                <a:cubicBezTo>
                  <a:pt x="512" y="2517"/>
                  <a:pt x="514" y="2519"/>
                  <a:pt x="514" y="2523"/>
                </a:cubicBezTo>
                <a:cubicBezTo>
                  <a:pt x="514" y="2523"/>
                  <a:pt x="514" y="2524"/>
                  <a:pt x="514" y="2524"/>
                </a:cubicBezTo>
                <a:cubicBezTo>
                  <a:pt x="578" y="2524"/>
                  <a:pt x="578" y="2524"/>
                  <a:pt x="578" y="2524"/>
                </a:cubicBezTo>
                <a:cubicBezTo>
                  <a:pt x="577" y="2524"/>
                  <a:pt x="577" y="2523"/>
                  <a:pt x="577" y="2523"/>
                </a:cubicBezTo>
                <a:cubicBezTo>
                  <a:pt x="577" y="2519"/>
                  <a:pt x="580" y="2517"/>
                  <a:pt x="583" y="2517"/>
                </a:cubicBezTo>
                <a:cubicBezTo>
                  <a:pt x="586" y="2517"/>
                  <a:pt x="588" y="2519"/>
                  <a:pt x="588" y="2523"/>
                </a:cubicBezTo>
                <a:cubicBezTo>
                  <a:pt x="588" y="2523"/>
                  <a:pt x="588" y="2524"/>
                  <a:pt x="588" y="2524"/>
                </a:cubicBezTo>
                <a:cubicBezTo>
                  <a:pt x="652" y="2524"/>
                  <a:pt x="652" y="2524"/>
                  <a:pt x="652" y="2524"/>
                </a:cubicBezTo>
                <a:cubicBezTo>
                  <a:pt x="651" y="2524"/>
                  <a:pt x="651" y="2523"/>
                  <a:pt x="651" y="2523"/>
                </a:cubicBezTo>
                <a:cubicBezTo>
                  <a:pt x="651" y="2519"/>
                  <a:pt x="653" y="2517"/>
                  <a:pt x="657" y="2517"/>
                </a:cubicBezTo>
                <a:cubicBezTo>
                  <a:pt x="660" y="2517"/>
                  <a:pt x="662" y="2519"/>
                  <a:pt x="662" y="2523"/>
                </a:cubicBezTo>
                <a:cubicBezTo>
                  <a:pt x="662" y="2523"/>
                  <a:pt x="662" y="2524"/>
                  <a:pt x="661" y="2524"/>
                </a:cubicBezTo>
                <a:cubicBezTo>
                  <a:pt x="725" y="2524"/>
                  <a:pt x="725" y="2524"/>
                  <a:pt x="725" y="2524"/>
                </a:cubicBezTo>
                <a:cubicBezTo>
                  <a:pt x="725" y="2524"/>
                  <a:pt x="725" y="2523"/>
                  <a:pt x="725" y="2523"/>
                </a:cubicBezTo>
                <a:cubicBezTo>
                  <a:pt x="725" y="2519"/>
                  <a:pt x="727" y="2517"/>
                  <a:pt x="730" y="2517"/>
                </a:cubicBezTo>
                <a:cubicBezTo>
                  <a:pt x="733" y="2517"/>
                  <a:pt x="736" y="2519"/>
                  <a:pt x="736" y="2523"/>
                </a:cubicBezTo>
                <a:cubicBezTo>
                  <a:pt x="736" y="2523"/>
                  <a:pt x="736" y="2524"/>
                  <a:pt x="735" y="2524"/>
                </a:cubicBezTo>
                <a:cubicBezTo>
                  <a:pt x="799" y="2524"/>
                  <a:pt x="799" y="2524"/>
                  <a:pt x="799" y="2524"/>
                </a:cubicBezTo>
                <a:cubicBezTo>
                  <a:pt x="799" y="2524"/>
                  <a:pt x="799" y="2523"/>
                  <a:pt x="799" y="2523"/>
                </a:cubicBezTo>
                <a:cubicBezTo>
                  <a:pt x="799" y="2519"/>
                  <a:pt x="801" y="2517"/>
                  <a:pt x="804" y="2517"/>
                </a:cubicBezTo>
                <a:cubicBezTo>
                  <a:pt x="807" y="2517"/>
                  <a:pt x="810" y="2519"/>
                  <a:pt x="810" y="2523"/>
                </a:cubicBezTo>
                <a:cubicBezTo>
                  <a:pt x="810" y="2523"/>
                  <a:pt x="809" y="2524"/>
                  <a:pt x="809" y="2524"/>
                </a:cubicBezTo>
                <a:cubicBezTo>
                  <a:pt x="873" y="2524"/>
                  <a:pt x="873" y="2524"/>
                  <a:pt x="873" y="2524"/>
                </a:cubicBezTo>
                <a:cubicBezTo>
                  <a:pt x="873" y="2524"/>
                  <a:pt x="873" y="2523"/>
                  <a:pt x="873" y="2523"/>
                </a:cubicBezTo>
                <a:cubicBezTo>
                  <a:pt x="873" y="2519"/>
                  <a:pt x="875" y="2517"/>
                  <a:pt x="878" y="2517"/>
                </a:cubicBezTo>
                <a:cubicBezTo>
                  <a:pt x="881" y="2517"/>
                  <a:pt x="884" y="2519"/>
                  <a:pt x="884" y="2523"/>
                </a:cubicBezTo>
                <a:cubicBezTo>
                  <a:pt x="884" y="2523"/>
                  <a:pt x="883" y="2524"/>
                  <a:pt x="883" y="2524"/>
                </a:cubicBezTo>
                <a:cubicBezTo>
                  <a:pt x="947" y="2524"/>
                  <a:pt x="947" y="2524"/>
                  <a:pt x="947" y="2524"/>
                </a:cubicBezTo>
                <a:cubicBezTo>
                  <a:pt x="947" y="2524"/>
                  <a:pt x="946" y="2523"/>
                  <a:pt x="946" y="2523"/>
                </a:cubicBezTo>
                <a:cubicBezTo>
                  <a:pt x="946" y="2519"/>
                  <a:pt x="949" y="2517"/>
                  <a:pt x="952" y="2517"/>
                </a:cubicBezTo>
                <a:cubicBezTo>
                  <a:pt x="955" y="2517"/>
                  <a:pt x="958" y="2519"/>
                  <a:pt x="958" y="2523"/>
                </a:cubicBezTo>
                <a:cubicBezTo>
                  <a:pt x="958" y="2523"/>
                  <a:pt x="957" y="2524"/>
                  <a:pt x="957" y="2524"/>
                </a:cubicBezTo>
                <a:cubicBezTo>
                  <a:pt x="1021" y="2524"/>
                  <a:pt x="1021" y="2524"/>
                  <a:pt x="1021" y="2524"/>
                </a:cubicBezTo>
                <a:cubicBezTo>
                  <a:pt x="1021" y="2524"/>
                  <a:pt x="1020" y="2523"/>
                  <a:pt x="1020" y="2523"/>
                </a:cubicBezTo>
                <a:cubicBezTo>
                  <a:pt x="1020" y="2519"/>
                  <a:pt x="1023" y="2517"/>
                  <a:pt x="1026" y="2517"/>
                </a:cubicBezTo>
                <a:cubicBezTo>
                  <a:pt x="1029" y="2517"/>
                  <a:pt x="1031" y="2519"/>
                  <a:pt x="1031" y="2523"/>
                </a:cubicBezTo>
                <a:cubicBezTo>
                  <a:pt x="1031" y="2523"/>
                  <a:pt x="1031" y="2524"/>
                  <a:pt x="1031" y="2524"/>
                </a:cubicBezTo>
                <a:cubicBezTo>
                  <a:pt x="1095" y="2524"/>
                  <a:pt x="1095" y="2524"/>
                  <a:pt x="1095" y="2524"/>
                </a:cubicBezTo>
                <a:cubicBezTo>
                  <a:pt x="1095" y="2524"/>
                  <a:pt x="1094" y="2523"/>
                  <a:pt x="1094" y="2523"/>
                </a:cubicBezTo>
                <a:cubicBezTo>
                  <a:pt x="1094" y="2519"/>
                  <a:pt x="1097" y="2517"/>
                  <a:pt x="1100" y="2517"/>
                </a:cubicBezTo>
                <a:cubicBezTo>
                  <a:pt x="1103" y="2517"/>
                  <a:pt x="1105" y="2519"/>
                  <a:pt x="1105" y="2523"/>
                </a:cubicBezTo>
                <a:cubicBezTo>
                  <a:pt x="1105" y="2523"/>
                  <a:pt x="1105" y="2524"/>
                  <a:pt x="1105" y="2524"/>
                </a:cubicBezTo>
                <a:cubicBezTo>
                  <a:pt x="1169" y="2524"/>
                  <a:pt x="1169" y="2524"/>
                  <a:pt x="1169" y="2524"/>
                </a:cubicBezTo>
                <a:cubicBezTo>
                  <a:pt x="1168" y="2524"/>
                  <a:pt x="1168" y="2523"/>
                  <a:pt x="1168" y="2523"/>
                </a:cubicBezTo>
                <a:cubicBezTo>
                  <a:pt x="1168" y="2519"/>
                  <a:pt x="1171" y="2517"/>
                  <a:pt x="1174" y="2517"/>
                </a:cubicBezTo>
                <a:cubicBezTo>
                  <a:pt x="1177" y="2517"/>
                  <a:pt x="1179" y="2519"/>
                  <a:pt x="1179" y="2523"/>
                </a:cubicBezTo>
                <a:cubicBezTo>
                  <a:pt x="1179" y="2523"/>
                  <a:pt x="1179" y="2524"/>
                  <a:pt x="1179" y="2524"/>
                </a:cubicBezTo>
                <a:cubicBezTo>
                  <a:pt x="1243" y="2524"/>
                  <a:pt x="1243" y="2524"/>
                  <a:pt x="1243" y="2524"/>
                </a:cubicBezTo>
                <a:cubicBezTo>
                  <a:pt x="1242" y="2524"/>
                  <a:pt x="1242" y="2523"/>
                  <a:pt x="1242" y="2523"/>
                </a:cubicBezTo>
                <a:cubicBezTo>
                  <a:pt x="1242" y="2519"/>
                  <a:pt x="1245" y="2517"/>
                  <a:pt x="1248" y="2517"/>
                </a:cubicBezTo>
                <a:cubicBezTo>
                  <a:pt x="1251" y="2517"/>
                  <a:pt x="1253" y="2519"/>
                  <a:pt x="1253" y="2523"/>
                </a:cubicBezTo>
                <a:cubicBezTo>
                  <a:pt x="1253" y="2523"/>
                  <a:pt x="1253" y="2524"/>
                  <a:pt x="1253" y="2524"/>
                </a:cubicBezTo>
                <a:cubicBezTo>
                  <a:pt x="1317" y="2524"/>
                  <a:pt x="1317" y="2524"/>
                  <a:pt x="1317" y="2524"/>
                </a:cubicBezTo>
                <a:cubicBezTo>
                  <a:pt x="1316" y="2524"/>
                  <a:pt x="1316" y="2523"/>
                  <a:pt x="1316" y="2523"/>
                </a:cubicBezTo>
                <a:cubicBezTo>
                  <a:pt x="1316" y="2519"/>
                  <a:pt x="1318" y="2517"/>
                  <a:pt x="1321" y="2517"/>
                </a:cubicBezTo>
                <a:cubicBezTo>
                  <a:pt x="1325" y="2517"/>
                  <a:pt x="1327" y="2519"/>
                  <a:pt x="1327" y="2523"/>
                </a:cubicBezTo>
                <a:cubicBezTo>
                  <a:pt x="1327" y="2523"/>
                  <a:pt x="1327" y="2524"/>
                  <a:pt x="1326" y="2524"/>
                </a:cubicBezTo>
                <a:cubicBezTo>
                  <a:pt x="1390" y="2524"/>
                  <a:pt x="1390" y="2524"/>
                  <a:pt x="1390" y="2524"/>
                </a:cubicBezTo>
                <a:cubicBezTo>
                  <a:pt x="1390" y="2524"/>
                  <a:pt x="1390" y="2523"/>
                  <a:pt x="1390" y="2523"/>
                </a:cubicBezTo>
                <a:cubicBezTo>
                  <a:pt x="1390" y="2519"/>
                  <a:pt x="1392" y="2517"/>
                  <a:pt x="1395" y="2517"/>
                </a:cubicBezTo>
                <a:cubicBezTo>
                  <a:pt x="1398" y="2517"/>
                  <a:pt x="1401" y="2519"/>
                  <a:pt x="1401" y="2523"/>
                </a:cubicBezTo>
                <a:cubicBezTo>
                  <a:pt x="1401" y="2523"/>
                  <a:pt x="1401" y="2524"/>
                  <a:pt x="1400" y="2524"/>
                </a:cubicBezTo>
                <a:cubicBezTo>
                  <a:pt x="1464" y="2524"/>
                  <a:pt x="1464" y="2524"/>
                  <a:pt x="1464" y="2524"/>
                </a:cubicBezTo>
                <a:cubicBezTo>
                  <a:pt x="1464" y="2524"/>
                  <a:pt x="1464" y="2523"/>
                  <a:pt x="1464" y="2523"/>
                </a:cubicBezTo>
                <a:cubicBezTo>
                  <a:pt x="1464" y="2519"/>
                  <a:pt x="1466" y="2517"/>
                  <a:pt x="1469" y="2517"/>
                </a:cubicBezTo>
                <a:cubicBezTo>
                  <a:pt x="1472" y="2517"/>
                  <a:pt x="1475" y="2519"/>
                  <a:pt x="1475" y="2523"/>
                </a:cubicBezTo>
                <a:cubicBezTo>
                  <a:pt x="1475" y="2523"/>
                  <a:pt x="1474" y="2524"/>
                  <a:pt x="1474" y="2524"/>
                </a:cubicBezTo>
                <a:cubicBezTo>
                  <a:pt x="1538" y="2524"/>
                  <a:pt x="1538" y="2524"/>
                  <a:pt x="1538" y="2524"/>
                </a:cubicBezTo>
                <a:cubicBezTo>
                  <a:pt x="1538" y="2524"/>
                  <a:pt x="1538" y="2523"/>
                  <a:pt x="1538" y="2523"/>
                </a:cubicBezTo>
                <a:cubicBezTo>
                  <a:pt x="1538" y="2519"/>
                  <a:pt x="1540" y="2517"/>
                  <a:pt x="1543" y="2517"/>
                </a:cubicBezTo>
                <a:cubicBezTo>
                  <a:pt x="1546" y="2517"/>
                  <a:pt x="1549" y="2519"/>
                  <a:pt x="1549" y="2523"/>
                </a:cubicBezTo>
                <a:cubicBezTo>
                  <a:pt x="1549" y="2523"/>
                  <a:pt x="1548" y="2524"/>
                  <a:pt x="1548" y="2524"/>
                </a:cubicBezTo>
                <a:cubicBezTo>
                  <a:pt x="1612" y="2524"/>
                  <a:pt x="1612" y="2524"/>
                  <a:pt x="1612" y="2524"/>
                </a:cubicBezTo>
                <a:cubicBezTo>
                  <a:pt x="1612" y="2524"/>
                  <a:pt x="1611" y="2523"/>
                  <a:pt x="1611" y="2523"/>
                </a:cubicBezTo>
                <a:cubicBezTo>
                  <a:pt x="1611" y="2519"/>
                  <a:pt x="1614" y="2517"/>
                  <a:pt x="1617" y="2517"/>
                </a:cubicBezTo>
                <a:cubicBezTo>
                  <a:pt x="1620" y="2517"/>
                  <a:pt x="1623" y="2519"/>
                  <a:pt x="1623" y="2523"/>
                </a:cubicBezTo>
                <a:cubicBezTo>
                  <a:pt x="1623" y="2523"/>
                  <a:pt x="1622" y="2524"/>
                  <a:pt x="1622" y="2524"/>
                </a:cubicBezTo>
                <a:cubicBezTo>
                  <a:pt x="1686" y="2524"/>
                  <a:pt x="1686" y="2524"/>
                  <a:pt x="1686" y="2524"/>
                </a:cubicBezTo>
                <a:cubicBezTo>
                  <a:pt x="1686" y="2524"/>
                  <a:pt x="1685" y="2523"/>
                  <a:pt x="1685" y="2523"/>
                </a:cubicBezTo>
                <a:cubicBezTo>
                  <a:pt x="1685" y="2519"/>
                  <a:pt x="1688" y="2517"/>
                  <a:pt x="1691" y="2517"/>
                </a:cubicBezTo>
                <a:cubicBezTo>
                  <a:pt x="1694" y="2517"/>
                  <a:pt x="1696" y="2519"/>
                  <a:pt x="1696" y="2523"/>
                </a:cubicBezTo>
                <a:cubicBezTo>
                  <a:pt x="1696" y="2523"/>
                  <a:pt x="1696" y="2524"/>
                  <a:pt x="1696" y="2524"/>
                </a:cubicBezTo>
                <a:cubicBezTo>
                  <a:pt x="1760" y="2524"/>
                  <a:pt x="1760" y="2524"/>
                  <a:pt x="1760" y="2524"/>
                </a:cubicBezTo>
                <a:cubicBezTo>
                  <a:pt x="1760" y="2524"/>
                  <a:pt x="1759" y="2523"/>
                  <a:pt x="1759" y="2523"/>
                </a:cubicBezTo>
                <a:cubicBezTo>
                  <a:pt x="1759" y="2519"/>
                  <a:pt x="1762" y="2517"/>
                  <a:pt x="1765" y="2517"/>
                </a:cubicBezTo>
                <a:cubicBezTo>
                  <a:pt x="1768" y="2517"/>
                  <a:pt x="1770" y="2519"/>
                  <a:pt x="1770" y="2523"/>
                </a:cubicBezTo>
                <a:cubicBezTo>
                  <a:pt x="1770" y="2523"/>
                  <a:pt x="1770" y="2524"/>
                  <a:pt x="1770" y="2524"/>
                </a:cubicBezTo>
                <a:cubicBezTo>
                  <a:pt x="1834" y="2524"/>
                  <a:pt x="1834" y="2524"/>
                  <a:pt x="1834" y="2524"/>
                </a:cubicBezTo>
                <a:cubicBezTo>
                  <a:pt x="1833" y="2524"/>
                  <a:pt x="1833" y="2523"/>
                  <a:pt x="1833" y="2523"/>
                </a:cubicBezTo>
                <a:cubicBezTo>
                  <a:pt x="1833" y="2519"/>
                  <a:pt x="1836" y="2517"/>
                  <a:pt x="1839" y="2517"/>
                </a:cubicBezTo>
                <a:cubicBezTo>
                  <a:pt x="1842" y="2517"/>
                  <a:pt x="1844" y="2519"/>
                  <a:pt x="1844" y="2523"/>
                </a:cubicBezTo>
                <a:cubicBezTo>
                  <a:pt x="1844" y="2523"/>
                  <a:pt x="1844" y="2524"/>
                  <a:pt x="1844" y="2524"/>
                </a:cubicBezTo>
                <a:cubicBezTo>
                  <a:pt x="1908" y="2524"/>
                  <a:pt x="1908" y="2524"/>
                  <a:pt x="1908" y="2524"/>
                </a:cubicBezTo>
                <a:cubicBezTo>
                  <a:pt x="1907" y="2524"/>
                  <a:pt x="1907" y="2523"/>
                  <a:pt x="1907" y="2523"/>
                </a:cubicBezTo>
                <a:cubicBezTo>
                  <a:pt x="1907" y="2519"/>
                  <a:pt x="1909" y="2517"/>
                  <a:pt x="1912" y="2517"/>
                </a:cubicBezTo>
                <a:cubicBezTo>
                  <a:pt x="1916" y="2517"/>
                  <a:pt x="1918" y="2519"/>
                  <a:pt x="1918" y="2523"/>
                </a:cubicBezTo>
                <a:cubicBezTo>
                  <a:pt x="1918" y="2523"/>
                  <a:pt x="1918" y="2524"/>
                  <a:pt x="1917" y="2524"/>
                </a:cubicBezTo>
                <a:cubicBezTo>
                  <a:pt x="1982" y="2524"/>
                  <a:pt x="1982" y="2524"/>
                  <a:pt x="1982" y="2524"/>
                </a:cubicBezTo>
                <a:cubicBezTo>
                  <a:pt x="1981" y="2524"/>
                  <a:pt x="1981" y="2523"/>
                  <a:pt x="1981" y="2523"/>
                </a:cubicBezTo>
                <a:cubicBezTo>
                  <a:pt x="1981" y="2519"/>
                  <a:pt x="1983" y="2517"/>
                  <a:pt x="1986" y="2517"/>
                </a:cubicBezTo>
                <a:cubicBezTo>
                  <a:pt x="1989" y="2517"/>
                  <a:pt x="1992" y="2519"/>
                  <a:pt x="1992" y="2523"/>
                </a:cubicBezTo>
                <a:cubicBezTo>
                  <a:pt x="1992" y="2523"/>
                  <a:pt x="1992" y="2524"/>
                  <a:pt x="1991" y="2524"/>
                </a:cubicBezTo>
                <a:cubicBezTo>
                  <a:pt x="2055" y="2524"/>
                  <a:pt x="2055" y="2524"/>
                  <a:pt x="2055" y="2524"/>
                </a:cubicBezTo>
                <a:cubicBezTo>
                  <a:pt x="2055" y="2524"/>
                  <a:pt x="2055" y="2523"/>
                  <a:pt x="2055" y="2523"/>
                </a:cubicBezTo>
                <a:cubicBezTo>
                  <a:pt x="2055" y="2519"/>
                  <a:pt x="2057" y="2517"/>
                  <a:pt x="2060" y="2517"/>
                </a:cubicBezTo>
                <a:cubicBezTo>
                  <a:pt x="2063" y="2517"/>
                  <a:pt x="2066" y="2519"/>
                  <a:pt x="2066" y="2523"/>
                </a:cubicBezTo>
                <a:cubicBezTo>
                  <a:pt x="2066" y="2523"/>
                  <a:pt x="2066" y="2524"/>
                  <a:pt x="2065" y="2524"/>
                </a:cubicBezTo>
                <a:cubicBezTo>
                  <a:pt x="2129" y="2524"/>
                  <a:pt x="2129" y="2524"/>
                  <a:pt x="2129" y="2524"/>
                </a:cubicBezTo>
                <a:cubicBezTo>
                  <a:pt x="2129" y="2524"/>
                  <a:pt x="2129" y="2523"/>
                  <a:pt x="2129" y="2523"/>
                </a:cubicBezTo>
                <a:cubicBezTo>
                  <a:pt x="2129" y="2519"/>
                  <a:pt x="2131" y="2517"/>
                  <a:pt x="2134" y="2517"/>
                </a:cubicBezTo>
                <a:cubicBezTo>
                  <a:pt x="2137" y="2517"/>
                  <a:pt x="2140" y="2519"/>
                  <a:pt x="2140" y="2523"/>
                </a:cubicBezTo>
                <a:cubicBezTo>
                  <a:pt x="2140" y="2523"/>
                  <a:pt x="2139" y="2524"/>
                  <a:pt x="2139" y="2524"/>
                </a:cubicBezTo>
                <a:cubicBezTo>
                  <a:pt x="2203" y="2524"/>
                  <a:pt x="2203" y="2524"/>
                  <a:pt x="2203" y="2524"/>
                </a:cubicBezTo>
                <a:cubicBezTo>
                  <a:pt x="2203" y="2524"/>
                  <a:pt x="2203" y="2523"/>
                  <a:pt x="2203" y="2523"/>
                </a:cubicBezTo>
                <a:cubicBezTo>
                  <a:pt x="2203" y="2519"/>
                  <a:pt x="2205" y="2517"/>
                  <a:pt x="2208" y="2517"/>
                </a:cubicBezTo>
                <a:cubicBezTo>
                  <a:pt x="2211" y="2517"/>
                  <a:pt x="2214" y="2519"/>
                  <a:pt x="2214" y="2523"/>
                </a:cubicBezTo>
                <a:cubicBezTo>
                  <a:pt x="2214" y="2523"/>
                  <a:pt x="2213" y="2524"/>
                  <a:pt x="2213" y="2524"/>
                </a:cubicBezTo>
                <a:cubicBezTo>
                  <a:pt x="2269" y="2524"/>
                  <a:pt x="2269" y="2524"/>
                  <a:pt x="2269" y="2524"/>
                </a:cubicBezTo>
                <a:cubicBezTo>
                  <a:pt x="2269" y="2524"/>
                  <a:pt x="2268" y="2523"/>
                  <a:pt x="2268" y="2523"/>
                </a:cubicBezTo>
                <a:cubicBezTo>
                  <a:pt x="2268" y="2519"/>
                  <a:pt x="2271" y="2517"/>
                  <a:pt x="2274" y="2517"/>
                </a:cubicBezTo>
                <a:cubicBezTo>
                  <a:pt x="2277" y="2517"/>
                  <a:pt x="2279" y="2519"/>
                  <a:pt x="2279" y="2523"/>
                </a:cubicBezTo>
                <a:cubicBezTo>
                  <a:pt x="2279" y="2523"/>
                  <a:pt x="2279" y="2524"/>
                  <a:pt x="2279" y="2524"/>
                </a:cubicBezTo>
                <a:cubicBezTo>
                  <a:pt x="2343" y="2524"/>
                  <a:pt x="2343" y="2524"/>
                  <a:pt x="2343" y="2524"/>
                </a:cubicBezTo>
                <a:cubicBezTo>
                  <a:pt x="2343" y="2524"/>
                  <a:pt x="2342" y="2523"/>
                  <a:pt x="2342" y="2523"/>
                </a:cubicBezTo>
                <a:cubicBezTo>
                  <a:pt x="2342" y="2519"/>
                  <a:pt x="2345" y="2517"/>
                  <a:pt x="2348" y="2517"/>
                </a:cubicBezTo>
                <a:cubicBezTo>
                  <a:pt x="2351" y="2517"/>
                  <a:pt x="2353" y="2519"/>
                  <a:pt x="2353" y="2523"/>
                </a:cubicBezTo>
                <a:cubicBezTo>
                  <a:pt x="2353" y="2523"/>
                  <a:pt x="2353" y="2524"/>
                  <a:pt x="2353" y="2524"/>
                </a:cubicBezTo>
                <a:cubicBezTo>
                  <a:pt x="2417" y="2524"/>
                  <a:pt x="2417" y="2524"/>
                  <a:pt x="2417" y="2524"/>
                </a:cubicBezTo>
                <a:cubicBezTo>
                  <a:pt x="2416" y="2524"/>
                  <a:pt x="2416" y="2523"/>
                  <a:pt x="2416" y="2523"/>
                </a:cubicBezTo>
                <a:cubicBezTo>
                  <a:pt x="2416" y="2519"/>
                  <a:pt x="2419" y="2517"/>
                  <a:pt x="2422" y="2517"/>
                </a:cubicBezTo>
                <a:cubicBezTo>
                  <a:pt x="2425" y="2517"/>
                  <a:pt x="2427" y="2519"/>
                  <a:pt x="2427" y="2523"/>
                </a:cubicBezTo>
                <a:cubicBezTo>
                  <a:pt x="2427" y="2523"/>
                  <a:pt x="2427" y="2524"/>
                  <a:pt x="2427" y="2524"/>
                </a:cubicBezTo>
                <a:cubicBezTo>
                  <a:pt x="2491" y="2524"/>
                  <a:pt x="2491" y="2524"/>
                  <a:pt x="2491" y="2524"/>
                </a:cubicBezTo>
                <a:cubicBezTo>
                  <a:pt x="2490" y="2524"/>
                  <a:pt x="2490" y="2523"/>
                  <a:pt x="2490" y="2523"/>
                </a:cubicBezTo>
                <a:cubicBezTo>
                  <a:pt x="2490" y="2519"/>
                  <a:pt x="2492" y="2517"/>
                  <a:pt x="2496" y="2517"/>
                </a:cubicBezTo>
                <a:cubicBezTo>
                  <a:pt x="2499" y="2517"/>
                  <a:pt x="2501" y="2519"/>
                  <a:pt x="2501" y="2523"/>
                </a:cubicBezTo>
                <a:cubicBezTo>
                  <a:pt x="2501" y="2523"/>
                  <a:pt x="2501" y="2524"/>
                  <a:pt x="2500" y="2524"/>
                </a:cubicBezTo>
                <a:cubicBezTo>
                  <a:pt x="2564" y="2524"/>
                  <a:pt x="2564" y="2524"/>
                  <a:pt x="2564" y="2524"/>
                </a:cubicBezTo>
                <a:cubicBezTo>
                  <a:pt x="2564" y="2524"/>
                  <a:pt x="2564" y="2523"/>
                  <a:pt x="2564" y="2523"/>
                </a:cubicBezTo>
                <a:cubicBezTo>
                  <a:pt x="2564" y="2519"/>
                  <a:pt x="2566" y="2517"/>
                  <a:pt x="2569" y="2517"/>
                </a:cubicBezTo>
                <a:cubicBezTo>
                  <a:pt x="2572" y="2517"/>
                  <a:pt x="2575" y="2519"/>
                  <a:pt x="2575" y="2523"/>
                </a:cubicBezTo>
                <a:cubicBezTo>
                  <a:pt x="2575" y="2523"/>
                  <a:pt x="2575" y="2524"/>
                  <a:pt x="2574" y="2524"/>
                </a:cubicBezTo>
                <a:cubicBezTo>
                  <a:pt x="2638" y="2524"/>
                  <a:pt x="2638" y="2524"/>
                  <a:pt x="2638" y="2524"/>
                </a:cubicBezTo>
                <a:cubicBezTo>
                  <a:pt x="2638" y="2524"/>
                  <a:pt x="2638" y="2523"/>
                  <a:pt x="2638" y="2523"/>
                </a:cubicBezTo>
                <a:cubicBezTo>
                  <a:pt x="2638" y="2519"/>
                  <a:pt x="2640" y="2517"/>
                  <a:pt x="2643" y="2517"/>
                </a:cubicBezTo>
                <a:cubicBezTo>
                  <a:pt x="2646" y="2517"/>
                  <a:pt x="2649" y="2519"/>
                  <a:pt x="2649" y="2523"/>
                </a:cubicBezTo>
                <a:cubicBezTo>
                  <a:pt x="2649" y="2523"/>
                  <a:pt x="2649" y="2524"/>
                  <a:pt x="2648" y="2524"/>
                </a:cubicBezTo>
                <a:cubicBezTo>
                  <a:pt x="2712" y="2524"/>
                  <a:pt x="2712" y="2524"/>
                  <a:pt x="2712" y="2524"/>
                </a:cubicBezTo>
                <a:cubicBezTo>
                  <a:pt x="2712" y="2524"/>
                  <a:pt x="2712" y="2523"/>
                  <a:pt x="2712" y="2523"/>
                </a:cubicBezTo>
                <a:cubicBezTo>
                  <a:pt x="2712" y="2519"/>
                  <a:pt x="2714" y="2517"/>
                  <a:pt x="2717" y="2517"/>
                </a:cubicBezTo>
                <a:cubicBezTo>
                  <a:pt x="2720" y="2517"/>
                  <a:pt x="2723" y="2519"/>
                  <a:pt x="2723" y="2523"/>
                </a:cubicBezTo>
                <a:cubicBezTo>
                  <a:pt x="2723" y="2523"/>
                  <a:pt x="2722" y="2524"/>
                  <a:pt x="2722" y="2524"/>
                </a:cubicBezTo>
                <a:cubicBezTo>
                  <a:pt x="2786" y="2524"/>
                  <a:pt x="2786" y="2524"/>
                  <a:pt x="2786" y="2524"/>
                </a:cubicBezTo>
                <a:cubicBezTo>
                  <a:pt x="2786" y="2524"/>
                  <a:pt x="2786" y="2523"/>
                  <a:pt x="2786" y="2523"/>
                </a:cubicBezTo>
                <a:cubicBezTo>
                  <a:pt x="2786" y="2519"/>
                  <a:pt x="2788" y="2517"/>
                  <a:pt x="2791" y="2517"/>
                </a:cubicBezTo>
                <a:cubicBezTo>
                  <a:pt x="2794" y="2517"/>
                  <a:pt x="2797" y="2519"/>
                  <a:pt x="2797" y="2523"/>
                </a:cubicBezTo>
                <a:cubicBezTo>
                  <a:pt x="2797" y="2523"/>
                  <a:pt x="2796" y="2524"/>
                  <a:pt x="2796" y="2524"/>
                </a:cubicBezTo>
                <a:cubicBezTo>
                  <a:pt x="2860" y="2524"/>
                  <a:pt x="2860" y="2524"/>
                  <a:pt x="2860" y="2524"/>
                </a:cubicBezTo>
                <a:cubicBezTo>
                  <a:pt x="2860" y="2524"/>
                  <a:pt x="2859" y="2523"/>
                  <a:pt x="2859" y="2523"/>
                </a:cubicBezTo>
                <a:cubicBezTo>
                  <a:pt x="2859" y="2519"/>
                  <a:pt x="2862" y="2517"/>
                  <a:pt x="2865" y="2517"/>
                </a:cubicBezTo>
                <a:cubicBezTo>
                  <a:pt x="2868" y="2517"/>
                  <a:pt x="2871" y="2519"/>
                  <a:pt x="2871" y="2523"/>
                </a:cubicBezTo>
                <a:cubicBezTo>
                  <a:pt x="2871" y="2523"/>
                  <a:pt x="2870" y="2524"/>
                  <a:pt x="2870" y="2524"/>
                </a:cubicBezTo>
                <a:cubicBezTo>
                  <a:pt x="2934" y="2524"/>
                  <a:pt x="2934" y="2524"/>
                  <a:pt x="2934" y="2524"/>
                </a:cubicBezTo>
                <a:cubicBezTo>
                  <a:pt x="2934" y="2524"/>
                  <a:pt x="2933" y="2523"/>
                  <a:pt x="2933" y="2523"/>
                </a:cubicBezTo>
                <a:cubicBezTo>
                  <a:pt x="2933" y="2519"/>
                  <a:pt x="2936" y="2517"/>
                  <a:pt x="2939" y="2517"/>
                </a:cubicBezTo>
                <a:cubicBezTo>
                  <a:pt x="2942" y="2517"/>
                  <a:pt x="2944" y="2519"/>
                  <a:pt x="2944" y="2523"/>
                </a:cubicBezTo>
                <a:cubicBezTo>
                  <a:pt x="2944" y="2523"/>
                  <a:pt x="2944" y="2524"/>
                  <a:pt x="2944" y="2524"/>
                </a:cubicBezTo>
                <a:cubicBezTo>
                  <a:pt x="3008" y="2524"/>
                  <a:pt x="3008" y="2524"/>
                  <a:pt x="3008" y="2524"/>
                </a:cubicBezTo>
                <a:cubicBezTo>
                  <a:pt x="3008" y="2524"/>
                  <a:pt x="3007" y="2523"/>
                  <a:pt x="3007" y="2523"/>
                </a:cubicBezTo>
                <a:cubicBezTo>
                  <a:pt x="3007" y="2519"/>
                  <a:pt x="3010" y="2517"/>
                  <a:pt x="3013" y="2517"/>
                </a:cubicBezTo>
                <a:cubicBezTo>
                  <a:pt x="3016" y="2517"/>
                  <a:pt x="3018" y="2519"/>
                  <a:pt x="3018" y="2523"/>
                </a:cubicBezTo>
                <a:cubicBezTo>
                  <a:pt x="3018" y="2523"/>
                  <a:pt x="3018" y="2524"/>
                  <a:pt x="3018" y="2524"/>
                </a:cubicBezTo>
                <a:cubicBezTo>
                  <a:pt x="3082" y="2524"/>
                  <a:pt x="3082" y="2524"/>
                  <a:pt x="3082" y="2524"/>
                </a:cubicBezTo>
                <a:cubicBezTo>
                  <a:pt x="3081" y="2524"/>
                  <a:pt x="3081" y="2523"/>
                  <a:pt x="3081" y="2523"/>
                </a:cubicBezTo>
                <a:cubicBezTo>
                  <a:pt x="3081" y="2519"/>
                  <a:pt x="3084" y="2517"/>
                  <a:pt x="3087" y="2517"/>
                </a:cubicBezTo>
                <a:cubicBezTo>
                  <a:pt x="3090" y="2517"/>
                  <a:pt x="3092" y="2519"/>
                  <a:pt x="3092" y="2523"/>
                </a:cubicBezTo>
                <a:cubicBezTo>
                  <a:pt x="3092" y="2523"/>
                  <a:pt x="3092" y="2524"/>
                  <a:pt x="3092" y="2524"/>
                </a:cubicBezTo>
                <a:cubicBezTo>
                  <a:pt x="3156" y="2524"/>
                  <a:pt x="3156" y="2524"/>
                  <a:pt x="3156" y="2524"/>
                </a:cubicBezTo>
                <a:cubicBezTo>
                  <a:pt x="3155" y="2524"/>
                  <a:pt x="3155" y="2523"/>
                  <a:pt x="3155" y="2523"/>
                </a:cubicBezTo>
                <a:cubicBezTo>
                  <a:pt x="3155" y="2519"/>
                  <a:pt x="3158" y="2517"/>
                  <a:pt x="3161" y="2517"/>
                </a:cubicBezTo>
                <a:cubicBezTo>
                  <a:pt x="3164" y="2517"/>
                  <a:pt x="3166" y="2519"/>
                  <a:pt x="3166" y="2523"/>
                </a:cubicBezTo>
                <a:cubicBezTo>
                  <a:pt x="3166" y="2523"/>
                  <a:pt x="3166" y="2524"/>
                  <a:pt x="3166" y="2524"/>
                </a:cubicBezTo>
                <a:cubicBezTo>
                  <a:pt x="3230" y="2524"/>
                  <a:pt x="3230" y="2524"/>
                  <a:pt x="3230" y="2524"/>
                </a:cubicBezTo>
                <a:cubicBezTo>
                  <a:pt x="3229" y="2524"/>
                  <a:pt x="3229" y="2523"/>
                  <a:pt x="3229" y="2523"/>
                </a:cubicBezTo>
                <a:cubicBezTo>
                  <a:pt x="3229" y="2519"/>
                  <a:pt x="3231" y="2517"/>
                  <a:pt x="3234" y="2517"/>
                </a:cubicBezTo>
                <a:cubicBezTo>
                  <a:pt x="3238" y="2517"/>
                  <a:pt x="3240" y="2519"/>
                  <a:pt x="3240" y="2523"/>
                </a:cubicBezTo>
                <a:cubicBezTo>
                  <a:pt x="3240" y="2523"/>
                  <a:pt x="3240" y="2524"/>
                  <a:pt x="3239" y="2524"/>
                </a:cubicBezTo>
                <a:cubicBezTo>
                  <a:pt x="3303" y="2524"/>
                  <a:pt x="3303" y="2524"/>
                  <a:pt x="3303" y="2524"/>
                </a:cubicBezTo>
                <a:cubicBezTo>
                  <a:pt x="3303" y="2524"/>
                  <a:pt x="3303" y="2523"/>
                  <a:pt x="3303" y="2523"/>
                </a:cubicBezTo>
                <a:cubicBezTo>
                  <a:pt x="3303" y="2519"/>
                  <a:pt x="3305" y="2517"/>
                  <a:pt x="3308" y="2517"/>
                </a:cubicBezTo>
                <a:cubicBezTo>
                  <a:pt x="3311" y="2517"/>
                  <a:pt x="3314" y="2519"/>
                  <a:pt x="3314" y="2523"/>
                </a:cubicBezTo>
                <a:cubicBezTo>
                  <a:pt x="3314" y="2523"/>
                  <a:pt x="3314" y="2524"/>
                  <a:pt x="3313" y="2524"/>
                </a:cubicBezTo>
                <a:cubicBezTo>
                  <a:pt x="3377" y="2524"/>
                  <a:pt x="3377" y="2524"/>
                  <a:pt x="3377" y="2524"/>
                </a:cubicBezTo>
                <a:cubicBezTo>
                  <a:pt x="3377" y="2524"/>
                  <a:pt x="3377" y="2523"/>
                  <a:pt x="3377" y="2523"/>
                </a:cubicBezTo>
                <a:cubicBezTo>
                  <a:pt x="3377" y="2519"/>
                  <a:pt x="3379" y="2517"/>
                  <a:pt x="3382" y="2517"/>
                </a:cubicBezTo>
                <a:cubicBezTo>
                  <a:pt x="3385" y="2517"/>
                  <a:pt x="3388" y="2519"/>
                  <a:pt x="3388" y="2523"/>
                </a:cubicBezTo>
                <a:cubicBezTo>
                  <a:pt x="3388" y="2523"/>
                  <a:pt x="3388" y="2524"/>
                  <a:pt x="3387" y="2524"/>
                </a:cubicBezTo>
                <a:cubicBezTo>
                  <a:pt x="3451" y="2524"/>
                  <a:pt x="3451" y="2524"/>
                  <a:pt x="3451" y="2524"/>
                </a:cubicBezTo>
                <a:cubicBezTo>
                  <a:pt x="3451" y="2524"/>
                  <a:pt x="3451" y="2523"/>
                  <a:pt x="3451" y="2523"/>
                </a:cubicBezTo>
                <a:cubicBezTo>
                  <a:pt x="3451" y="2519"/>
                  <a:pt x="3453" y="2517"/>
                  <a:pt x="3456" y="2517"/>
                </a:cubicBezTo>
                <a:cubicBezTo>
                  <a:pt x="3459" y="2517"/>
                  <a:pt x="3462" y="2519"/>
                  <a:pt x="3462" y="2523"/>
                </a:cubicBezTo>
                <a:cubicBezTo>
                  <a:pt x="3462" y="2523"/>
                  <a:pt x="3461" y="2524"/>
                  <a:pt x="3461" y="2524"/>
                </a:cubicBezTo>
                <a:cubicBezTo>
                  <a:pt x="3525" y="2524"/>
                  <a:pt x="3525" y="2524"/>
                  <a:pt x="3525" y="2524"/>
                </a:cubicBezTo>
                <a:cubicBezTo>
                  <a:pt x="3525" y="2524"/>
                  <a:pt x="3524" y="2523"/>
                  <a:pt x="3524" y="2523"/>
                </a:cubicBezTo>
                <a:cubicBezTo>
                  <a:pt x="3524" y="2519"/>
                  <a:pt x="3527" y="2517"/>
                  <a:pt x="3530" y="2517"/>
                </a:cubicBezTo>
                <a:cubicBezTo>
                  <a:pt x="3533" y="2517"/>
                  <a:pt x="3536" y="2519"/>
                  <a:pt x="3536" y="2523"/>
                </a:cubicBezTo>
                <a:cubicBezTo>
                  <a:pt x="3536" y="2523"/>
                  <a:pt x="3535" y="2524"/>
                  <a:pt x="3535" y="2524"/>
                </a:cubicBezTo>
                <a:cubicBezTo>
                  <a:pt x="3599" y="2524"/>
                  <a:pt x="3599" y="2524"/>
                  <a:pt x="3599" y="2524"/>
                </a:cubicBezTo>
                <a:cubicBezTo>
                  <a:pt x="3599" y="2524"/>
                  <a:pt x="3598" y="2523"/>
                  <a:pt x="3598" y="2523"/>
                </a:cubicBezTo>
                <a:cubicBezTo>
                  <a:pt x="3598" y="2519"/>
                  <a:pt x="3601" y="2517"/>
                  <a:pt x="3604" y="2517"/>
                </a:cubicBezTo>
                <a:cubicBezTo>
                  <a:pt x="3607" y="2517"/>
                  <a:pt x="3609" y="2519"/>
                  <a:pt x="3609" y="2523"/>
                </a:cubicBezTo>
                <a:cubicBezTo>
                  <a:pt x="3609" y="2523"/>
                  <a:pt x="3609" y="2524"/>
                  <a:pt x="3609" y="2524"/>
                </a:cubicBezTo>
                <a:cubicBezTo>
                  <a:pt x="3673" y="2524"/>
                  <a:pt x="3673" y="2524"/>
                  <a:pt x="3673" y="2524"/>
                </a:cubicBezTo>
                <a:cubicBezTo>
                  <a:pt x="3673" y="2524"/>
                  <a:pt x="3672" y="2523"/>
                  <a:pt x="3672" y="2523"/>
                </a:cubicBezTo>
                <a:cubicBezTo>
                  <a:pt x="3672" y="2519"/>
                  <a:pt x="3675" y="2517"/>
                  <a:pt x="3678" y="2517"/>
                </a:cubicBezTo>
                <a:cubicBezTo>
                  <a:pt x="3681" y="2517"/>
                  <a:pt x="3683" y="2519"/>
                  <a:pt x="3683" y="2523"/>
                </a:cubicBezTo>
                <a:cubicBezTo>
                  <a:pt x="3683" y="2523"/>
                  <a:pt x="3683" y="2524"/>
                  <a:pt x="3683" y="2524"/>
                </a:cubicBezTo>
                <a:cubicBezTo>
                  <a:pt x="3747" y="2524"/>
                  <a:pt x="3747" y="2524"/>
                  <a:pt x="3747" y="2524"/>
                </a:cubicBezTo>
                <a:cubicBezTo>
                  <a:pt x="3746" y="2524"/>
                  <a:pt x="3746" y="2523"/>
                  <a:pt x="3746" y="2523"/>
                </a:cubicBezTo>
                <a:cubicBezTo>
                  <a:pt x="3746" y="2519"/>
                  <a:pt x="3749" y="2517"/>
                  <a:pt x="3752" y="2517"/>
                </a:cubicBezTo>
                <a:cubicBezTo>
                  <a:pt x="3755" y="2517"/>
                  <a:pt x="3757" y="2519"/>
                  <a:pt x="3757" y="2523"/>
                </a:cubicBezTo>
                <a:cubicBezTo>
                  <a:pt x="3757" y="2523"/>
                  <a:pt x="3757" y="2524"/>
                  <a:pt x="3757" y="2524"/>
                </a:cubicBezTo>
                <a:cubicBezTo>
                  <a:pt x="3821" y="2524"/>
                  <a:pt x="3821" y="2524"/>
                  <a:pt x="3821" y="2524"/>
                </a:cubicBezTo>
                <a:cubicBezTo>
                  <a:pt x="3820" y="2524"/>
                  <a:pt x="3820" y="2523"/>
                  <a:pt x="3820" y="2523"/>
                </a:cubicBezTo>
                <a:cubicBezTo>
                  <a:pt x="3820" y="2519"/>
                  <a:pt x="3822" y="2517"/>
                  <a:pt x="3826" y="2517"/>
                </a:cubicBezTo>
                <a:cubicBezTo>
                  <a:pt x="3829" y="2517"/>
                  <a:pt x="3831" y="2519"/>
                  <a:pt x="3831" y="2523"/>
                </a:cubicBezTo>
                <a:cubicBezTo>
                  <a:pt x="3831" y="2523"/>
                  <a:pt x="3831" y="2524"/>
                  <a:pt x="3830" y="2524"/>
                </a:cubicBezTo>
                <a:cubicBezTo>
                  <a:pt x="3894" y="2524"/>
                  <a:pt x="3894" y="2524"/>
                  <a:pt x="3894" y="2524"/>
                </a:cubicBezTo>
                <a:cubicBezTo>
                  <a:pt x="3894" y="2524"/>
                  <a:pt x="3894" y="2523"/>
                  <a:pt x="3894" y="2523"/>
                </a:cubicBezTo>
                <a:cubicBezTo>
                  <a:pt x="3894" y="2519"/>
                  <a:pt x="3896" y="2517"/>
                  <a:pt x="3899" y="2517"/>
                </a:cubicBezTo>
                <a:cubicBezTo>
                  <a:pt x="3902" y="2517"/>
                  <a:pt x="3905" y="2519"/>
                  <a:pt x="3905" y="2523"/>
                </a:cubicBezTo>
                <a:cubicBezTo>
                  <a:pt x="3905" y="2523"/>
                  <a:pt x="3905" y="2524"/>
                  <a:pt x="3904" y="2524"/>
                </a:cubicBezTo>
                <a:cubicBezTo>
                  <a:pt x="3968" y="2524"/>
                  <a:pt x="3968" y="2524"/>
                  <a:pt x="3968" y="2524"/>
                </a:cubicBezTo>
                <a:cubicBezTo>
                  <a:pt x="3968" y="2524"/>
                  <a:pt x="3968" y="2523"/>
                  <a:pt x="3968" y="2523"/>
                </a:cubicBezTo>
                <a:cubicBezTo>
                  <a:pt x="3968" y="2519"/>
                  <a:pt x="3970" y="2517"/>
                  <a:pt x="3973" y="2517"/>
                </a:cubicBezTo>
                <a:cubicBezTo>
                  <a:pt x="3976" y="2517"/>
                  <a:pt x="3979" y="2519"/>
                  <a:pt x="3979" y="2523"/>
                </a:cubicBezTo>
                <a:cubicBezTo>
                  <a:pt x="3979" y="2523"/>
                  <a:pt x="3978" y="2524"/>
                  <a:pt x="3978" y="2524"/>
                </a:cubicBezTo>
                <a:cubicBezTo>
                  <a:pt x="4042" y="2524"/>
                  <a:pt x="4042" y="2524"/>
                  <a:pt x="4042" y="2524"/>
                </a:cubicBezTo>
                <a:cubicBezTo>
                  <a:pt x="4042" y="2524"/>
                  <a:pt x="4042" y="2523"/>
                  <a:pt x="4042" y="2523"/>
                </a:cubicBezTo>
                <a:cubicBezTo>
                  <a:pt x="4042" y="2519"/>
                  <a:pt x="4044" y="2517"/>
                  <a:pt x="4047" y="2517"/>
                </a:cubicBezTo>
                <a:cubicBezTo>
                  <a:pt x="4050" y="2517"/>
                  <a:pt x="4053" y="2519"/>
                  <a:pt x="4053" y="2523"/>
                </a:cubicBezTo>
                <a:cubicBezTo>
                  <a:pt x="4053" y="2523"/>
                  <a:pt x="4052" y="2524"/>
                  <a:pt x="4052" y="2524"/>
                </a:cubicBezTo>
                <a:cubicBezTo>
                  <a:pt x="4116" y="2524"/>
                  <a:pt x="4116" y="2524"/>
                  <a:pt x="4116" y="2524"/>
                </a:cubicBezTo>
                <a:cubicBezTo>
                  <a:pt x="4116" y="2524"/>
                  <a:pt x="4115" y="2523"/>
                  <a:pt x="4115" y="2523"/>
                </a:cubicBezTo>
                <a:cubicBezTo>
                  <a:pt x="4115" y="2519"/>
                  <a:pt x="4118" y="2517"/>
                  <a:pt x="4121" y="2517"/>
                </a:cubicBezTo>
                <a:cubicBezTo>
                  <a:pt x="4124" y="2517"/>
                  <a:pt x="4127" y="2519"/>
                  <a:pt x="4127" y="2523"/>
                </a:cubicBezTo>
                <a:cubicBezTo>
                  <a:pt x="4127" y="2523"/>
                  <a:pt x="4126" y="2524"/>
                  <a:pt x="4126" y="2524"/>
                </a:cubicBezTo>
                <a:cubicBezTo>
                  <a:pt x="4190" y="2524"/>
                  <a:pt x="4190" y="2524"/>
                  <a:pt x="4190" y="2524"/>
                </a:cubicBezTo>
                <a:cubicBezTo>
                  <a:pt x="4190" y="2524"/>
                  <a:pt x="4189" y="2523"/>
                  <a:pt x="4189" y="2523"/>
                </a:cubicBezTo>
                <a:cubicBezTo>
                  <a:pt x="4189" y="2519"/>
                  <a:pt x="4192" y="2517"/>
                  <a:pt x="4195" y="2517"/>
                </a:cubicBezTo>
                <a:cubicBezTo>
                  <a:pt x="4198" y="2517"/>
                  <a:pt x="4200" y="2519"/>
                  <a:pt x="4200" y="2523"/>
                </a:cubicBezTo>
                <a:cubicBezTo>
                  <a:pt x="4200" y="2523"/>
                  <a:pt x="4200" y="2524"/>
                  <a:pt x="4200" y="2524"/>
                </a:cubicBezTo>
                <a:cubicBezTo>
                  <a:pt x="4264" y="2524"/>
                  <a:pt x="4264" y="2524"/>
                  <a:pt x="4264" y="2524"/>
                </a:cubicBezTo>
                <a:cubicBezTo>
                  <a:pt x="4264" y="2524"/>
                  <a:pt x="4263" y="2523"/>
                  <a:pt x="4263" y="2523"/>
                </a:cubicBezTo>
                <a:cubicBezTo>
                  <a:pt x="4263" y="2519"/>
                  <a:pt x="4266" y="2517"/>
                  <a:pt x="4269" y="2517"/>
                </a:cubicBezTo>
                <a:cubicBezTo>
                  <a:pt x="4272" y="2517"/>
                  <a:pt x="4274" y="2519"/>
                  <a:pt x="4274" y="2523"/>
                </a:cubicBezTo>
                <a:cubicBezTo>
                  <a:pt x="4274" y="2523"/>
                  <a:pt x="4274" y="2524"/>
                  <a:pt x="4274" y="2524"/>
                </a:cubicBezTo>
                <a:cubicBezTo>
                  <a:pt x="4338" y="2524"/>
                  <a:pt x="4338" y="2524"/>
                  <a:pt x="4338" y="2524"/>
                </a:cubicBezTo>
                <a:cubicBezTo>
                  <a:pt x="4337" y="2524"/>
                  <a:pt x="4337" y="2523"/>
                  <a:pt x="4337" y="2523"/>
                </a:cubicBezTo>
                <a:cubicBezTo>
                  <a:pt x="4337" y="2519"/>
                  <a:pt x="4340" y="2517"/>
                  <a:pt x="4343" y="2517"/>
                </a:cubicBezTo>
                <a:cubicBezTo>
                  <a:pt x="4346" y="2517"/>
                  <a:pt x="4348" y="2519"/>
                  <a:pt x="4348" y="2523"/>
                </a:cubicBezTo>
                <a:cubicBezTo>
                  <a:pt x="4348" y="2523"/>
                  <a:pt x="4348" y="2524"/>
                  <a:pt x="4348" y="2524"/>
                </a:cubicBezTo>
                <a:cubicBezTo>
                  <a:pt x="4412" y="2524"/>
                  <a:pt x="4412" y="2524"/>
                  <a:pt x="4412" y="2524"/>
                </a:cubicBezTo>
                <a:cubicBezTo>
                  <a:pt x="4411" y="2524"/>
                  <a:pt x="4411" y="2523"/>
                  <a:pt x="4411" y="2523"/>
                </a:cubicBezTo>
                <a:cubicBezTo>
                  <a:pt x="4411" y="2519"/>
                  <a:pt x="4413" y="2517"/>
                  <a:pt x="4417" y="2517"/>
                </a:cubicBezTo>
                <a:cubicBezTo>
                  <a:pt x="4420" y="2517"/>
                  <a:pt x="4422" y="2519"/>
                  <a:pt x="4422" y="2523"/>
                </a:cubicBezTo>
                <a:cubicBezTo>
                  <a:pt x="4422" y="2523"/>
                  <a:pt x="4422" y="2524"/>
                  <a:pt x="4422" y="2524"/>
                </a:cubicBezTo>
                <a:cubicBezTo>
                  <a:pt x="4482" y="2524"/>
                  <a:pt x="4482" y="2524"/>
                  <a:pt x="4482" y="2524"/>
                </a:cubicBezTo>
                <a:cubicBezTo>
                  <a:pt x="4482" y="2376"/>
                  <a:pt x="4482" y="2376"/>
                  <a:pt x="4482" y="2376"/>
                </a:cubicBezTo>
                <a:cubicBezTo>
                  <a:pt x="4482" y="2375"/>
                  <a:pt x="4482" y="2374"/>
                  <a:pt x="4482" y="2373"/>
                </a:cubicBezTo>
                <a:cubicBezTo>
                  <a:pt x="4482" y="2371"/>
                  <a:pt x="4482" y="2370"/>
                  <a:pt x="4482" y="2369"/>
                </a:cubicBezTo>
                <a:cubicBezTo>
                  <a:pt x="4482" y="2304"/>
                  <a:pt x="4482" y="2304"/>
                  <a:pt x="4482" y="2304"/>
                </a:cubicBezTo>
                <a:cubicBezTo>
                  <a:pt x="4481" y="2303"/>
                  <a:pt x="4480" y="2300"/>
                  <a:pt x="4480" y="2298"/>
                </a:cubicBezTo>
                <a:cubicBezTo>
                  <a:pt x="4480" y="2295"/>
                  <a:pt x="4481" y="2293"/>
                  <a:pt x="4482" y="2291"/>
                </a:cubicBezTo>
                <a:cubicBezTo>
                  <a:pt x="4482" y="2232"/>
                  <a:pt x="4482" y="2232"/>
                  <a:pt x="4482" y="2232"/>
                </a:cubicBezTo>
                <a:cubicBezTo>
                  <a:pt x="4480" y="2229"/>
                  <a:pt x="4478" y="2226"/>
                  <a:pt x="4478" y="2223"/>
                </a:cubicBezTo>
                <a:cubicBezTo>
                  <a:pt x="4478" y="2219"/>
                  <a:pt x="4480" y="2216"/>
                  <a:pt x="4482" y="2214"/>
                </a:cubicBezTo>
                <a:cubicBezTo>
                  <a:pt x="4482" y="2159"/>
                  <a:pt x="4482" y="2159"/>
                  <a:pt x="4482" y="2159"/>
                </a:cubicBezTo>
                <a:cubicBezTo>
                  <a:pt x="4479" y="2156"/>
                  <a:pt x="4477" y="2152"/>
                  <a:pt x="4477" y="2148"/>
                </a:cubicBezTo>
                <a:cubicBezTo>
                  <a:pt x="4477" y="2143"/>
                  <a:pt x="4479" y="2139"/>
                  <a:pt x="4482" y="2137"/>
                </a:cubicBezTo>
                <a:cubicBezTo>
                  <a:pt x="4482" y="2086"/>
                  <a:pt x="4482" y="2086"/>
                  <a:pt x="4482" y="2086"/>
                </a:cubicBezTo>
                <a:cubicBezTo>
                  <a:pt x="4478" y="2083"/>
                  <a:pt x="4475" y="2078"/>
                  <a:pt x="4475" y="2073"/>
                </a:cubicBezTo>
                <a:cubicBezTo>
                  <a:pt x="4475" y="2067"/>
                  <a:pt x="4478" y="2063"/>
                  <a:pt x="4482" y="2060"/>
                </a:cubicBezTo>
                <a:cubicBezTo>
                  <a:pt x="4482" y="2013"/>
                  <a:pt x="4482" y="2013"/>
                  <a:pt x="4482" y="2013"/>
                </a:cubicBezTo>
                <a:cubicBezTo>
                  <a:pt x="4477" y="2010"/>
                  <a:pt x="4474" y="2004"/>
                  <a:pt x="4474" y="1998"/>
                </a:cubicBezTo>
                <a:cubicBezTo>
                  <a:pt x="4474" y="1991"/>
                  <a:pt x="4477" y="1986"/>
                  <a:pt x="4482" y="1983"/>
                </a:cubicBezTo>
                <a:cubicBezTo>
                  <a:pt x="4482" y="1939"/>
                  <a:pt x="4482" y="1939"/>
                  <a:pt x="4482" y="1939"/>
                </a:cubicBezTo>
                <a:cubicBezTo>
                  <a:pt x="4476" y="1936"/>
                  <a:pt x="4472" y="1930"/>
                  <a:pt x="4472" y="1923"/>
                </a:cubicBezTo>
                <a:cubicBezTo>
                  <a:pt x="4472" y="1916"/>
                  <a:pt x="4476" y="1909"/>
                  <a:pt x="4482" y="1906"/>
                </a:cubicBezTo>
                <a:cubicBezTo>
                  <a:pt x="4482" y="1866"/>
                  <a:pt x="4482" y="1866"/>
                  <a:pt x="4482" y="1866"/>
                </a:cubicBezTo>
                <a:cubicBezTo>
                  <a:pt x="4475" y="1863"/>
                  <a:pt x="4471" y="1856"/>
                  <a:pt x="4471" y="1848"/>
                </a:cubicBezTo>
                <a:cubicBezTo>
                  <a:pt x="4471" y="1840"/>
                  <a:pt x="4475" y="1833"/>
                  <a:pt x="4482" y="1830"/>
                </a:cubicBezTo>
                <a:cubicBezTo>
                  <a:pt x="4482" y="1793"/>
                  <a:pt x="4482" y="1793"/>
                  <a:pt x="4482" y="1793"/>
                </a:cubicBezTo>
                <a:cubicBezTo>
                  <a:pt x="4475" y="1789"/>
                  <a:pt x="4469" y="1782"/>
                  <a:pt x="4469" y="1773"/>
                </a:cubicBezTo>
                <a:cubicBezTo>
                  <a:pt x="4469" y="1764"/>
                  <a:pt x="4475" y="1756"/>
                  <a:pt x="4482" y="1753"/>
                </a:cubicBezTo>
                <a:cubicBezTo>
                  <a:pt x="4482" y="1719"/>
                  <a:pt x="4482" y="1719"/>
                  <a:pt x="4482" y="1719"/>
                </a:cubicBezTo>
                <a:cubicBezTo>
                  <a:pt x="4474" y="1716"/>
                  <a:pt x="4468" y="1708"/>
                  <a:pt x="4468" y="1698"/>
                </a:cubicBezTo>
                <a:cubicBezTo>
                  <a:pt x="4468" y="1688"/>
                  <a:pt x="4474" y="1680"/>
                  <a:pt x="4482" y="1677"/>
                </a:cubicBezTo>
                <a:cubicBezTo>
                  <a:pt x="4482" y="1646"/>
                  <a:pt x="4482" y="1646"/>
                  <a:pt x="4482" y="1646"/>
                </a:cubicBezTo>
                <a:cubicBezTo>
                  <a:pt x="4473" y="1642"/>
                  <a:pt x="4467" y="1633"/>
                  <a:pt x="4467" y="1623"/>
                </a:cubicBezTo>
                <a:cubicBezTo>
                  <a:pt x="4467" y="1613"/>
                  <a:pt x="4473" y="1604"/>
                  <a:pt x="4482" y="1600"/>
                </a:cubicBezTo>
                <a:cubicBezTo>
                  <a:pt x="4482" y="1572"/>
                  <a:pt x="4482" y="1572"/>
                  <a:pt x="4482" y="1572"/>
                </a:cubicBezTo>
                <a:cubicBezTo>
                  <a:pt x="4472" y="1569"/>
                  <a:pt x="4465" y="1559"/>
                  <a:pt x="4465" y="1548"/>
                </a:cubicBezTo>
                <a:cubicBezTo>
                  <a:pt x="4465" y="1537"/>
                  <a:pt x="4472" y="1527"/>
                  <a:pt x="4482" y="1524"/>
                </a:cubicBezTo>
                <a:cubicBezTo>
                  <a:pt x="4482" y="1499"/>
                  <a:pt x="4482" y="1499"/>
                  <a:pt x="4482" y="1499"/>
                </a:cubicBezTo>
                <a:cubicBezTo>
                  <a:pt x="4472" y="1495"/>
                  <a:pt x="4464" y="1485"/>
                  <a:pt x="4464" y="1473"/>
                </a:cubicBezTo>
                <a:cubicBezTo>
                  <a:pt x="4464" y="1461"/>
                  <a:pt x="4472" y="1451"/>
                  <a:pt x="4482" y="1447"/>
                </a:cubicBezTo>
                <a:cubicBezTo>
                  <a:pt x="4482" y="1425"/>
                  <a:pt x="4482" y="1425"/>
                  <a:pt x="4482" y="1425"/>
                </a:cubicBezTo>
                <a:cubicBezTo>
                  <a:pt x="4471" y="1422"/>
                  <a:pt x="4463" y="1411"/>
                  <a:pt x="4463" y="1398"/>
                </a:cubicBezTo>
                <a:cubicBezTo>
                  <a:pt x="4463" y="1385"/>
                  <a:pt x="4471" y="1375"/>
                  <a:pt x="4482" y="1371"/>
                </a:cubicBezTo>
                <a:cubicBezTo>
                  <a:pt x="4482" y="1351"/>
                  <a:pt x="4482" y="1351"/>
                  <a:pt x="4482" y="1351"/>
                </a:cubicBezTo>
                <a:cubicBezTo>
                  <a:pt x="4470" y="1348"/>
                  <a:pt x="4461" y="1337"/>
                  <a:pt x="4461" y="1323"/>
                </a:cubicBezTo>
                <a:cubicBezTo>
                  <a:pt x="4461" y="1310"/>
                  <a:pt x="4470" y="1298"/>
                  <a:pt x="4482" y="1295"/>
                </a:cubicBezTo>
                <a:cubicBezTo>
                  <a:pt x="4482" y="1278"/>
                  <a:pt x="4482" y="1278"/>
                  <a:pt x="4482" y="1278"/>
                </a:cubicBezTo>
                <a:cubicBezTo>
                  <a:pt x="4470" y="1274"/>
                  <a:pt x="4460" y="1262"/>
                  <a:pt x="4460" y="1248"/>
                </a:cubicBezTo>
                <a:cubicBezTo>
                  <a:pt x="4460" y="1234"/>
                  <a:pt x="4470" y="1222"/>
                  <a:pt x="4482" y="1219"/>
                </a:cubicBezTo>
                <a:cubicBezTo>
                  <a:pt x="4482" y="1204"/>
                  <a:pt x="4482" y="1204"/>
                  <a:pt x="4482" y="1204"/>
                </a:cubicBezTo>
                <a:cubicBezTo>
                  <a:pt x="4469" y="1200"/>
                  <a:pt x="4459" y="1188"/>
                  <a:pt x="4459" y="1173"/>
                </a:cubicBezTo>
                <a:cubicBezTo>
                  <a:pt x="4459" y="1158"/>
                  <a:pt x="4469" y="1146"/>
                  <a:pt x="4482" y="1142"/>
                </a:cubicBezTo>
                <a:cubicBezTo>
                  <a:pt x="4482" y="1130"/>
                  <a:pt x="4482" y="1130"/>
                  <a:pt x="4482" y="1130"/>
                </a:cubicBezTo>
                <a:cubicBezTo>
                  <a:pt x="4468" y="1126"/>
                  <a:pt x="4458" y="1114"/>
                  <a:pt x="4458" y="1098"/>
                </a:cubicBezTo>
                <a:cubicBezTo>
                  <a:pt x="4458" y="1083"/>
                  <a:pt x="4468" y="1070"/>
                  <a:pt x="4482" y="1066"/>
                </a:cubicBezTo>
                <a:cubicBezTo>
                  <a:pt x="4482" y="1057"/>
                  <a:pt x="4482" y="1057"/>
                  <a:pt x="4482" y="1057"/>
                </a:cubicBezTo>
                <a:cubicBezTo>
                  <a:pt x="4468" y="1053"/>
                  <a:pt x="4457" y="1039"/>
                  <a:pt x="4457" y="1023"/>
                </a:cubicBezTo>
                <a:cubicBezTo>
                  <a:pt x="4457" y="1007"/>
                  <a:pt x="4468" y="994"/>
                  <a:pt x="4482" y="990"/>
                </a:cubicBezTo>
                <a:cubicBezTo>
                  <a:pt x="4482" y="983"/>
                  <a:pt x="4482" y="983"/>
                  <a:pt x="4482" y="983"/>
                </a:cubicBezTo>
                <a:cubicBezTo>
                  <a:pt x="4467" y="979"/>
                  <a:pt x="4456" y="965"/>
                  <a:pt x="4456" y="948"/>
                </a:cubicBezTo>
                <a:cubicBezTo>
                  <a:pt x="4456" y="932"/>
                  <a:pt x="4467" y="918"/>
                  <a:pt x="4482" y="914"/>
                </a:cubicBezTo>
                <a:cubicBezTo>
                  <a:pt x="4482" y="909"/>
                  <a:pt x="4482" y="909"/>
                  <a:pt x="4482" y="909"/>
                </a:cubicBezTo>
                <a:cubicBezTo>
                  <a:pt x="4466" y="905"/>
                  <a:pt x="4455" y="891"/>
                  <a:pt x="4455" y="873"/>
                </a:cubicBezTo>
                <a:cubicBezTo>
                  <a:pt x="4455" y="856"/>
                  <a:pt x="4466" y="842"/>
                  <a:pt x="4482" y="838"/>
                </a:cubicBezTo>
                <a:cubicBezTo>
                  <a:pt x="4482" y="835"/>
                  <a:pt x="4482" y="835"/>
                  <a:pt x="4482" y="835"/>
                </a:cubicBezTo>
                <a:cubicBezTo>
                  <a:pt x="4466" y="831"/>
                  <a:pt x="4454" y="817"/>
                  <a:pt x="4454" y="799"/>
                </a:cubicBezTo>
                <a:close/>
                <a:moveTo>
                  <a:pt x="65" y="2455"/>
                </a:moveTo>
                <a:cubicBezTo>
                  <a:pt x="62" y="2455"/>
                  <a:pt x="58" y="2452"/>
                  <a:pt x="58" y="2448"/>
                </a:cubicBezTo>
                <a:cubicBezTo>
                  <a:pt x="58" y="2444"/>
                  <a:pt x="62" y="2441"/>
                  <a:pt x="65" y="2441"/>
                </a:cubicBezTo>
                <a:cubicBezTo>
                  <a:pt x="69" y="2441"/>
                  <a:pt x="72" y="2444"/>
                  <a:pt x="72" y="2448"/>
                </a:cubicBezTo>
                <a:cubicBezTo>
                  <a:pt x="72" y="2452"/>
                  <a:pt x="69" y="2455"/>
                  <a:pt x="65" y="2455"/>
                </a:cubicBezTo>
                <a:close/>
                <a:moveTo>
                  <a:pt x="65" y="2382"/>
                </a:moveTo>
                <a:cubicBezTo>
                  <a:pt x="61" y="2382"/>
                  <a:pt x="57" y="2378"/>
                  <a:pt x="57" y="2373"/>
                </a:cubicBezTo>
                <a:cubicBezTo>
                  <a:pt x="57" y="2368"/>
                  <a:pt x="61" y="2364"/>
                  <a:pt x="65" y="2364"/>
                </a:cubicBezTo>
                <a:cubicBezTo>
                  <a:pt x="70" y="2364"/>
                  <a:pt x="74" y="2368"/>
                  <a:pt x="74" y="2373"/>
                </a:cubicBezTo>
                <a:cubicBezTo>
                  <a:pt x="74" y="2378"/>
                  <a:pt x="70" y="2382"/>
                  <a:pt x="65" y="2382"/>
                </a:cubicBezTo>
                <a:close/>
                <a:moveTo>
                  <a:pt x="65" y="2309"/>
                </a:moveTo>
                <a:cubicBezTo>
                  <a:pt x="60" y="2309"/>
                  <a:pt x="55" y="2304"/>
                  <a:pt x="55" y="2298"/>
                </a:cubicBezTo>
                <a:cubicBezTo>
                  <a:pt x="55" y="2292"/>
                  <a:pt x="60" y="2287"/>
                  <a:pt x="65" y="2287"/>
                </a:cubicBezTo>
                <a:cubicBezTo>
                  <a:pt x="71" y="2287"/>
                  <a:pt x="76" y="2292"/>
                  <a:pt x="76" y="2298"/>
                </a:cubicBezTo>
                <a:cubicBezTo>
                  <a:pt x="76" y="2304"/>
                  <a:pt x="71" y="2309"/>
                  <a:pt x="65" y="2309"/>
                </a:cubicBezTo>
                <a:close/>
                <a:moveTo>
                  <a:pt x="65" y="2235"/>
                </a:moveTo>
                <a:cubicBezTo>
                  <a:pt x="59" y="2235"/>
                  <a:pt x="53" y="2229"/>
                  <a:pt x="53" y="2223"/>
                </a:cubicBezTo>
                <a:cubicBezTo>
                  <a:pt x="53" y="2216"/>
                  <a:pt x="59" y="2210"/>
                  <a:pt x="65" y="2210"/>
                </a:cubicBezTo>
                <a:cubicBezTo>
                  <a:pt x="72" y="2210"/>
                  <a:pt x="77" y="2216"/>
                  <a:pt x="77" y="2223"/>
                </a:cubicBezTo>
                <a:cubicBezTo>
                  <a:pt x="77" y="2229"/>
                  <a:pt x="72" y="2235"/>
                  <a:pt x="65" y="2235"/>
                </a:cubicBezTo>
                <a:close/>
                <a:moveTo>
                  <a:pt x="65" y="2162"/>
                </a:moveTo>
                <a:cubicBezTo>
                  <a:pt x="58" y="2162"/>
                  <a:pt x="52" y="2156"/>
                  <a:pt x="52" y="2148"/>
                </a:cubicBezTo>
                <a:cubicBezTo>
                  <a:pt x="52" y="2140"/>
                  <a:pt x="58" y="2134"/>
                  <a:pt x="65" y="2134"/>
                </a:cubicBezTo>
                <a:cubicBezTo>
                  <a:pt x="73" y="2134"/>
                  <a:pt x="79" y="2140"/>
                  <a:pt x="79" y="2148"/>
                </a:cubicBezTo>
                <a:cubicBezTo>
                  <a:pt x="79" y="2156"/>
                  <a:pt x="73" y="2162"/>
                  <a:pt x="65" y="2162"/>
                </a:cubicBezTo>
                <a:close/>
                <a:moveTo>
                  <a:pt x="65" y="2088"/>
                </a:moveTo>
                <a:cubicBezTo>
                  <a:pt x="57" y="2088"/>
                  <a:pt x="50" y="2081"/>
                  <a:pt x="50" y="2073"/>
                </a:cubicBezTo>
                <a:cubicBezTo>
                  <a:pt x="50" y="2064"/>
                  <a:pt x="57" y="2057"/>
                  <a:pt x="65" y="2057"/>
                </a:cubicBezTo>
                <a:cubicBezTo>
                  <a:pt x="74" y="2057"/>
                  <a:pt x="81" y="2064"/>
                  <a:pt x="81" y="2073"/>
                </a:cubicBezTo>
                <a:cubicBezTo>
                  <a:pt x="81" y="2081"/>
                  <a:pt x="74" y="2088"/>
                  <a:pt x="65" y="2088"/>
                </a:cubicBezTo>
                <a:close/>
                <a:moveTo>
                  <a:pt x="65" y="2015"/>
                </a:moveTo>
                <a:cubicBezTo>
                  <a:pt x="56" y="2015"/>
                  <a:pt x="49" y="2007"/>
                  <a:pt x="49" y="1998"/>
                </a:cubicBezTo>
                <a:cubicBezTo>
                  <a:pt x="49" y="1988"/>
                  <a:pt x="56" y="1981"/>
                  <a:pt x="65" y="1981"/>
                </a:cubicBezTo>
                <a:cubicBezTo>
                  <a:pt x="75" y="1981"/>
                  <a:pt x="82" y="1988"/>
                  <a:pt x="82" y="1998"/>
                </a:cubicBezTo>
                <a:cubicBezTo>
                  <a:pt x="82" y="2007"/>
                  <a:pt x="75" y="2015"/>
                  <a:pt x="65" y="2015"/>
                </a:cubicBezTo>
                <a:close/>
                <a:moveTo>
                  <a:pt x="65" y="1941"/>
                </a:moveTo>
                <a:cubicBezTo>
                  <a:pt x="55" y="1941"/>
                  <a:pt x="47" y="1933"/>
                  <a:pt x="47" y="1923"/>
                </a:cubicBezTo>
                <a:cubicBezTo>
                  <a:pt x="47" y="1913"/>
                  <a:pt x="55" y="1904"/>
                  <a:pt x="65" y="1904"/>
                </a:cubicBezTo>
                <a:cubicBezTo>
                  <a:pt x="76" y="1904"/>
                  <a:pt x="84" y="1913"/>
                  <a:pt x="84" y="1923"/>
                </a:cubicBezTo>
                <a:cubicBezTo>
                  <a:pt x="84" y="1933"/>
                  <a:pt x="76" y="1941"/>
                  <a:pt x="65" y="1941"/>
                </a:cubicBezTo>
                <a:close/>
                <a:moveTo>
                  <a:pt x="65" y="1868"/>
                </a:moveTo>
                <a:cubicBezTo>
                  <a:pt x="54" y="1868"/>
                  <a:pt x="46" y="1859"/>
                  <a:pt x="46" y="1848"/>
                </a:cubicBezTo>
                <a:cubicBezTo>
                  <a:pt x="46" y="1837"/>
                  <a:pt x="54" y="1828"/>
                  <a:pt x="65" y="1828"/>
                </a:cubicBezTo>
                <a:cubicBezTo>
                  <a:pt x="76" y="1828"/>
                  <a:pt x="85" y="1837"/>
                  <a:pt x="85" y="1848"/>
                </a:cubicBezTo>
                <a:cubicBezTo>
                  <a:pt x="85" y="1859"/>
                  <a:pt x="76" y="1868"/>
                  <a:pt x="65" y="1868"/>
                </a:cubicBezTo>
                <a:close/>
                <a:moveTo>
                  <a:pt x="65" y="1794"/>
                </a:moveTo>
                <a:cubicBezTo>
                  <a:pt x="54" y="1794"/>
                  <a:pt x="44" y="1785"/>
                  <a:pt x="44" y="1773"/>
                </a:cubicBezTo>
                <a:cubicBezTo>
                  <a:pt x="44" y="1761"/>
                  <a:pt x="54" y="1751"/>
                  <a:pt x="65" y="1751"/>
                </a:cubicBezTo>
                <a:cubicBezTo>
                  <a:pt x="77" y="1751"/>
                  <a:pt x="86" y="1761"/>
                  <a:pt x="86" y="1773"/>
                </a:cubicBezTo>
                <a:cubicBezTo>
                  <a:pt x="86" y="1785"/>
                  <a:pt x="77" y="1794"/>
                  <a:pt x="65" y="1794"/>
                </a:cubicBezTo>
                <a:close/>
                <a:moveTo>
                  <a:pt x="65" y="1721"/>
                </a:moveTo>
                <a:cubicBezTo>
                  <a:pt x="53" y="1721"/>
                  <a:pt x="43" y="1711"/>
                  <a:pt x="43" y="1698"/>
                </a:cubicBezTo>
                <a:cubicBezTo>
                  <a:pt x="43" y="1685"/>
                  <a:pt x="53" y="1675"/>
                  <a:pt x="65" y="1675"/>
                </a:cubicBezTo>
                <a:cubicBezTo>
                  <a:pt x="78" y="1675"/>
                  <a:pt x="88" y="1685"/>
                  <a:pt x="88" y="1698"/>
                </a:cubicBezTo>
                <a:cubicBezTo>
                  <a:pt x="88" y="1711"/>
                  <a:pt x="78" y="1721"/>
                  <a:pt x="65" y="1721"/>
                </a:cubicBezTo>
                <a:close/>
                <a:moveTo>
                  <a:pt x="65" y="1647"/>
                </a:moveTo>
                <a:cubicBezTo>
                  <a:pt x="52" y="1647"/>
                  <a:pt x="42" y="1636"/>
                  <a:pt x="42" y="1623"/>
                </a:cubicBezTo>
                <a:cubicBezTo>
                  <a:pt x="42" y="1610"/>
                  <a:pt x="52" y="1599"/>
                  <a:pt x="65" y="1599"/>
                </a:cubicBezTo>
                <a:cubicBezTo>
                  <a:pt x="79" y="1599"/>
                  <a:pt x="89" y="1610"/>
                  <a:pt x="89" y="1623"/>
                </a:cubicBezTo>
                <a:cubicBezTo>
                  <a:pt x="89" y="1636"/>
                  <a:pt x="79" y="1647"/>
                  <a:pt x="65" y="1647"/>
                </a:cubicBezTo>
                <a:close/>
                <a:moveTo>
                  <a:pt x="65" y="1574"/>
                </a:moveTo>
                <a:cubicBezTo>
                  <a:pt x="51" y="1574"/>
                  <a:pt x="40" y="1562"/>
                  <a:pt x="40" y="1548"/>
                </a:cubicBezTo>
                <a:cubicBezTo>
                  <a:pt x="40" y="1534"/>
                  <a:pt x="51" y="1523"/>
                  <a:pt x="65" y="1523"/>
                </a:cubicBezTo>
                <a:cubicBezTo>
                  <a:pt x="79" y="1523"/>
                  <a:pt x="91" y="1534"/>
                  <a:pt x="91" y="1548"/>
                </a:cubicBezTo>
                <a:cubicBezTo>
                  <a:pt x="91" y="1562"/>
                  <a:pt x="79" y="1574"/>
                  <a:pt x="65" y="1574"/>
                </a:cubicBezTo>
                <a:close/>
                <a:moveTo>
                  <a:pt x="65" y="1500"/>
                </a:moveTo>
                <a:cubicBezTo>
                  <a:pt x="51" y="1500"/>
                  <a:pt x="39" y="1488"/>
                  <a:pt x="39" y="1473"/>
                </a:cubicBezTo>
                <a:cubicBezTo>
                  <a:pt x="39" y="1458"/>
                  <a:pt x="51" y="1446"/>
                  <a:pt x="65" y="1446"/>
                </a:cubicBezTo>
                <a:cubicBezTo>
                  <a:pt x="80" y="1446"/>
                  <a:pt x="92" y="1458"/>
                  <a:pt x="92" y="1473"/>
                </a:cubicBezTo>
                <a:cubicBezTo>
                  <a:pt x="92" y="1488"/>
                  <a:pt x="80" y="1500"/>
                  <a:pt x="65" y="1500"/>
                </a:cubicBezTo>
                <a:close/>
                <a:moveTo>
                  <a:pt x="65" y="1426"/>
                </a:moveTo>
                <a:cubicBezTo>
                  <a:pt x="50" y="1426"/>
                  <a:pt x="38" y="1414"/>
                  <a:pt x="38" y="1398"/>
                </a:cubicBezTo>
                <a:cubicBezTo>
                  <a:pt x="38" y="1382"/>
                  <a:pt x="50" y="1370"/>
                  <a:pt x="65" y="1370"/>
                </a:cubicBezTo>
                <a:cubicBezTo>
                  <a:pt x="81" y="1370"/>
                  <a:pt x="93" y="1382"/>
                  <a:pt x="93" y="1398"/>
                </a:cubicBezTo>
                <a:cubicBezTo>
                  <a:pt x="93" y="1414"/>
                  <a:pt x="81" y="1426"/>
                  <a:pt x="65" y="1426"/>
                </a:cubicBezTo>
                <a:close/>
                <a:moveTo>
                  <a:pt x="65" y="1353"/>
                </a:moveTo>
                <a:cubicBezTo>
                  <a:pt x="49" y="1353"/>
                  <a:pt x="36" y="1339"/>
                  <a:pt x="36" y="1323"/>
                </a:cubicBezTo>
                <a:cubicBezTo>
                  <a:pt x="36" y="1307"/>
                  <a:pt x="49" y="1294"/>
                  <a:pt x="65" y="1294"/>
                </a:cubicBezTo>
                <a:cubicBezTo>
                  <a:pt x="81" y="1294"/>
                  <a:pt x="94" y="1307"/>
                  <a:pt x="94" y="1323"/>
                </a:cubicBezTo>
                <a:cubicBezTo>
                  <a:pt x="94" y="1339"/>
                  <a:pt x="81" y="1353"/>
                  <a:pt x="65" y="1353"/>
                </a:cubicBezTo>
                <a:close/>
                <a:moveTo>
                  <a:pt x="65" y="1279"/>
                </a:moveTo>
                <a:cubicBezTo>
                  <a:pt x="49" y="1279"/>
                  <a:pt x="35" y="1265"/>
                  <a:pt x="35" y="1248"/>
                </a:cubicBezTo>
                <a:cubicBezTo>
                  <a:pt x="35" y="1231"/>
                  <a:pt x="49" y="1217"/>
                  <a:pt x="65" y="1217"/>
                </a:cubicBezTo>
                <a:cubicBezTo>
                  <a:pt x="82" y="1217"/>
                  <a:pt x="96" y="1231"/>
                  <a:pt x="96" y="1248"/>
                </a:cubicBezTo>
                <a:cubicBezTo>
                  <a:pt x="96" y="1265"/>
                  <a:pt x="82" y="1279"/>
                  <a:pt x="65" y="1279"/>
                </a:cubicBezTo>
                <a:close/>
                <a:moveTo>
                  <a:pt x="65" y="1205"/>
                </a:moveTo>
                <a:cubicBezTo>
                  <a:pt x="48" y="1205"/>
                  <a:pt x="34" y="1191"/>
                  <a:pt x="34" y="1173"/>
                </a:cubicBezTo>
                <a:cubicBezTo>
                  <a:pt x="34" y="1156"/>
                  <a:pt x="48" y="1141"/>
                  <a:pt x="65" y="1141"/>
                </a:cubicBezTo>
                <a:cubicBezTo>
                  <a:pt x="83" y="1141"/>
                  <a:pt x="97" y="1156"/>
                  <a:pt x="97" y="1173"/>
                </a:cubicBezTo>
                <a:cubicBezTo>
                  <a:pt x="97" y="1191"/>
                  <a:pt x="83" y="1205"/>
                  <a:pt x="65" y="1205"/>
                </a:cubicBezTo>
                <a:close/>
                <a:moveTo>
                  <a:pt x="65" y="1131"/>
                </a:moveTo>
                <a:cubicBezTo>
                  <a:pt x="47" y="1131"/>
                  <a:pt x="33" y="1117"/>
                  <a:pt x="33" y="1098"/>
                </a:cubicBezTo>
                <a:cubicBezTo>
                  <a:pt x="33" y="1080"/>
                  <a:pt x="47" y="1065"/>
                  <a:pt x="65" y="1065"/>
                </a:cubicBezTo>
                <a:cubicBezTo>
                  <a:pt x="83" y="1065"/>
                  <a:pt x="98" y="1080"/>
                  <a:pt x="98" y="1098"/>
                </a:cubicBezTo>
                <a:cubicBezTo>
                  <a:pt x="98" y="1117"/>
                  <a:pt x="83" y="1131"/>
                  <a:pt x="65" y="1131"/>
                </a:cubicBezTo>
                <a:close/>
                <a:moveTo>
                  <a:pt x="65" y="1058"/>
                </a:moveTo>
                <a:cubicBezTo>
                  <a:pt x="47" y="1058"/>
                  <a:pt x="32" y="1042"/>
                  <a:pt x="32" y="1023"/>
                </a:cubicBezTo>
                <a:cubicBezTo>
                  <a:pt x="32" y="1004"/>
                  <a:pt x="47" y="989"/>
                  <a:pt x="65" y="989"/>
                </a:cubicBezTo>
                <a:cubicBezTo>
                  <a:pt x="84" y="989"/>
                  <a:pt x="99" y="1004"/>
                  <a:pt x="99" y="1023"/>
                </a:cubicBezTo>
                <a:cubicBezTo>
                  <a:pt x="99" y="1042"/>
                  <a:pt x="84" y="1058"/>
                  <a:pt x="65" y="1058"/>
                </a:cubicBezTo>
                <a:close/>
                <a:moveTo>
                  <a:pt x="65" y="984"/>
                </a:moveTo>
                <a:cubicBezTo>
                  <a:pt x="46" y="984"/>
                  <a:pt x="31" y="968"/>
                  <a:pt x="31" y="948"/>
                </a:cubicBezTo>
                <a:cubicBezTo>
                  <a:pt x="31" y="929"/>
                  <a:pt x="46" y="913"/>
                  <a:pt x="65" y="913"/>
                </a:cubicBezTo>
                <a:cubicBezTo>
                  <a:pt x="85" y="913"/>
                  <a:pt x="100" y="929"/>
                  <a:pt x="100" y="948"/>
                </a:cubicBezTo>
                <a:cubicBezTo>
                  <a:pt x="100" y="968"/>
                  <a:pt x="85" y="984"/>
                  <a:pt x="65" y="984"/>
                </a:cubicBezTo>
                <a:close/>
                <a:moveTo>
                  <a:pt x="65" y="910"/>
                </a:moveTo>
                <a:cubicBezTo>
                  <a:pt x="46" y="910"/>
                  <a:pt x="30" y="893"/>
                  <a:pt x="30" y="873"/>
                </a:cubicBezTo>
                <a:cubicBezTo>
                  <a:pt x="30" y="853"/>
                  <a:pt x="46" y="837"/>
                  <a:pt x="65" y="837"/>
                </a:cubicBezTo>
                <a:cubicBezTo>
                  <a:pt x="85" y="837"/>
                  <a:pt x="101" y="853"/>
                  <a:pt x="101" y="873"/>
                </a:cubicBezTo>
                <a:cubicBezTo>
                  <a:pt x="101" y="893"/>
                  <a:pt x="85" y="910"/>
                  <a:pt x="65" y="910"/>
                </a:cubicBezTo>
                <a:close/>
                <a:moveTo>
                  <a:pt x="139" y="2455"/>
                </a:moveTo>
                <a:cubicBezTo>
                  <a:pt x="135" y="2455"/>
                  <a:pt x="132" y="2452"/>
                  <a:pt x="132" y="2448"/>
                </a:cubicBezTo>
                <a:cubicBezTo>
                  <a:pt x="132" y="2444"/>
                  <a:pt x="135" y="2441"/>
                  <a:pt x="139" y="2441"/>
                </a:cubicBezTo>
                <a:cubicBezTo>
                  <a:pt x="143" y="2441"/>
                  <a:pt x="146" y="2444"/>
                  <a:pt x="146" y="2448"/>
                </a:cubicBezTo>
                <a:cubicBezTo>
                  <a:pt x="146" y="2452"/>
                  <a:pt x="143" y="2455"/>
                  <a:pt x="139" y="2455"/>
                </a:cubicBezTo>
                <a:close/>
                <a:moveTo>
                  <a:pt x="139" y="2382"/>
                </a:moveTo>
                <a:cubicBezTo>
                  <a:pt x="134" y="2382"/>
                  <a:pt x="130" y="2378"/>
                  <a:pt x="130" y="2373"/>
                </a:cubicBezTo>
                <a:cubicBezTo>
                  <a:pt x="130" y="2368"/>
                  <a:pt x="134" y="2364"/>
                  <a:pt x="139" y="2364"/>
                </a:cubicBezTo>
                <a:cubicBezTo>
                  <a:pt x="144" y="2364"/>
                  <a:pt x="148" y="2368"/>
                  <a:pt x="148" y="2373"/>
                </a:cubicBezTo>
                <a:cubicBezTo>
                  <a:pt x="148" y="2378"/>
                  <a:pt x="144" y="2382"/>
                  <a:pt x="139" y="2382"/>
                </a:cubicBezTo>
                <a:close/>
                <a:moveTo>
                  <a:pt x="139" y="2309"/>
                </a:moveTo>
                <a:cubicBezTo>
                  <a:pt x="133" y="2309"/>
                  <a:pt x="129" y="2304"/>
                  <a:pt x="129" y="2298"/>
                </a:cubicBezTo>
                <a:cubicBezTo>
                  <a:pt x="129" y="2292"/>
                  <a:pt x="133" y="2287"/>
                  <a:pt x="139" y="2287"/>
                </a:cubicBezTo>
                <a:cubicBezTo>
                  <a:pt x="145" y="2287"/>
                  <a:pt x="150" y="2292"/>
                  <a:pt x="150" y="2298"/>
                </a:cubicBezTo>
                <a:cubicBezTo>
                  <a:pt x="150" y="2304"/>
                  <a:pt x="145" y="2309"/>
                  <a:pt x="139" y="2309"/>
                </a:cubicBezTo>
                <a:close/>
                <a:moveTo>
                  <a:pt x="139" y="2235"/>
                </a:moveTo>
                <a:cubicBezTo>
                  <a:pt x="133" y="2235"/>
                  <a:pt x="127" y="2229"/>
                  <a:pt x="127" y="2223"/>
                </a:cubicBezTo>
                <a:cubicBezTo>
                  <a:pt x="127" y="2216"/>
                  <a:pt x="133" y="2210"/>
                  <a:pt x="139" y="2210"/>
                </a:cubicBezTo>
                <a:cubicBezTo>
                  <a:pt x="146" y="2210"/>
                  <a:pt x="151" y="2216"/>
                  <a:pt x="151" y="2223"/>
                </a:cubicBezTo>
                <a:cubicBezTo>
                  <a:pt x="151" y="2229"/>
                  <a:pt x="146" y="2235"/>
                  <a:pt x="139" y="2235"/>
                </a:cubicBezTo>
                <a:close/>
                <a:moveTo>
                  <a:pt x="139" y="2162"/>
                </a:moveTo>
                <a:cubicBezTo>
                  <a:pt x="132" y="2162"/>
                  <a:pt x="126" y="2156"/>
                  <a:pt x="126" y="2148"/>
                </a:cubicBezTo>
                <a:cubicBezTo>
                  <a:pt x="126" y="2140"/>
                  <a:pt x="132" y="2134"/>
                  <a:pt x="139" y="2134"/>
                </a:cubicBezTo>
                <a:cubicBezTo>
                  <a:pt x="147" y="2134"/>
                  <a:pt x="153" y="2140"/>
                  <a:pt x="153" y="2148"/>
                </a:cubicBezTo>
                <a:cubicBezTo>
                  <a:pt x="153" y="2156"/>
                  <a:pt x="147" y="2162"/>
                  <a:pt x="139" y="2162"/>
                </a:cubicBezTo>
                <a:close/>
                <a:moveTo>
                  <a:pt x="139" y="2088"/>
                </a:moveTo>
                <a:cubicBezTo>
                  <a:pt x="131" y="2088"/>
                  <a:pt x="124" y="2081"/>
                  <a:pt x="124" y="2073"/>
                </a:cubicBezTo>
                <a:cubicBezTo>
                  <a:pt x="124" y="2064"/>
                  <a:pt x="131" y="2057"/>
                  <a:pt x="139" y="2057"/>
                </a:cubicBezTo>
                <a:cubicBezTo>
                  <a:pt x="148" y="2057"/>
                  <a:pt x="155" y="2064"/>
                  <a:pt x="155" y="2073"/>
                </a:cubicBezTo>
                <a:cubicBezTo>
                  <a:pt x="155" y="2081"/>
                  <a:pt x="148" y="2088"/>
                  <a:pt x="139" y="2088"/>
                </a:cubicBezTo>
                <a:close/>
                <a:moveTo>
                  <a:pt x="139" y="2015"/>
                </a:moveTo>
                <a:cubicBezTo>
                  <a:pt x="130" y="2015"/>
                  <a:pt x="122" y="2007"/>
                  <a:pt x="122" y="1998"/>
                </a:cubicBezTo>
                <a:cubicBezTo>
                  <a:pt x="122" y="1988"/>
                  <a:pt x="130" y="1981"/>
                  <a:pt x="139" y="1981"/>
                </a:cubicBezTo>
                <a:cubicBezTo>
                  <a:pt x="149" y="1981"/>
                  <a:pt x="156" y="1988"/>
                  <a:pt x="156" y="1998"/>
                </a:cubicBezTo>
                <a:cubicBezTo>
                  <a:pt x="156" y="2007"/>
                  <a:pt x="149" y="2015"/>
                  <a:pt x="139" y="2015"/>
                </a:cubicBezTo>
                <a:close/>
                <a:moveTo>
                  <a:pt x="139" y="1941"/>
                </a:moveTo>
                <a:cubicBezTo>
                  <a:pt x="129" y="1941"/>
                  <a:pt x="121" y="1933"/>
                  <a:pt x="121" y="1923"/>
                </a:cubicBezTo>
                <a:cubicBezTo>
                  <a:pt x="121" y="1913"/>
                  <a:pt x="129" y="1904"/>
                  <a:pt x="139" y="1904"/>
                </a:cubicBezTo>
                <a:cubicBezTo>
                  <a:pt x="149" y="1904"/>
                  <a:pt x="157" y="1913"/>
                  <a:pt x="157" y="1923"/>
                </a:cubicBezTo>
                <a:cubicBezTo>
                  <a:pt x="157" y="1933"/>
                  <a:pt x="149" y="1941"/>
                  <a:pt x="139" y="1941"/>
                </a:cubicBezTo>
                <a:close/>
                <a:moveTo>
                  <a:pt x="139" y="1868"/>
                </a:moveTo>
                <a:cubicBezTo>
                  <a:pt x="128" y="1868"/>
                  <a:pt x="119" y="1859"/>
                  <a:pt x="119" y="1848"/>
                </a:cubicBezTo>
                <a:cubicBezTo>
                  <a:pt x="119" y="1837"/>
                  <a:pt x="128" y="1828"/>
                  <a:pt x="139" y="1828"/>
                </a:cubicBezTo>
                <a:cubicBezTo>
                  <a:pt x="150" y="1828"/>
                  <a:pt x="159" y="1837"/>
                  <a:pt x="159" y="1848"/>
                </a:cubicBezTo>
                <a:cubicBezTo>
                  <a:pt x="159" y="1859"/>
                  <a:pt x="150" y="1868"/>
                  <a:pt x="139" y="1868"/>
                </a:cubicBezTo>
                <a:close/>
                <a:moveTo>
                  <a:pt x="139" y="1794"/>
                </a:moveTo>
                <a:cubicBezTo>
                  <a:pt x="128" y="1794"/>
                  <a:pt x="118" y="1785"/>
                  <a:pt x="118" y="1773"/>
                </a:cubicBezTo>
                <a:cubicBezTo>
                  <a:pt x="118" y="1761"/>
                  <a:pt x="128" y="1751"/>
                  <a:pt x="139" y="1751"/>
                </a:cubicBezTo>
                <a:cubicBezTo>
                  <a:pt x="151" y="1751"/>
                  <a:pt x="160" y="1761"/>
                  <a:pt x="160" y="1773"/>
                </a:cubicBezTo>
                <a:cubicBezTo>
                  <a:pt x="160" y="1785"/>
                  <a:pt x="151" y="1794"/>
                  <a:pt x="139" y="1794"/>
                </a:cubicBezTo>
                <a:close/>
                <a:moveTo>
                  <a:pt x="139" y="1721"/>
                </a:moveTo>
                <a:cubicBezTo>
                  <a:pt x="127" y="1721"/>
                  <a:pt x="117" y="1711"/>
                  <a:pt x="117" y="1698"/>
                </a:cubicBezTo>
                <a:cubicBezTo>
                  <a:pt x="117" y="1685"/>
                  <a:pt x="127" y="1675"/>
                  <a:pt x="139" y="1675"/>
                </a:cubicBezTo>
                <a:cubicBezTo>
                  <a:pt x="152" y="1675"/>
                  <a:pt x="162" y="1685"/>
                  <a:pt x="162" y="1698"/>
                </a:cubicBezTo>
                <a:cubicBezTo>
                  <a:pt x="162" y="1711"/>
                  <a:pt x="152" y="1721"/>
                  <a:pt x="139" y="1721"/>
                </a:cubicBezTo>
                <a:close/>
                <a:moveTo>
                  <a:pt x="139" y="1647"/>
                </a:moveTo>
                <a:cubicBezTo>
                  <a:pt x="126" y="1647"/>
                  <a:pt x="115" y="1636"/>
                  <a:pt x="115" y="1623"/>
                </a:cubicBezTo>
                <a:cubicBezTo>
                  <a:pt x="115" y="1610"/>
                  <a:pt x="126" y="1599"/>
                  <a:pt x="139" y="1599"/>
                </a:cubicBezTo>
                <a:cubicBezTo>
                  <a:pt x="152" y="1599"/>
                  <a:pt x="163" y="1610"/>
                  <a:pt x="163" y="1623"/>
                </a:cubicBezTo>
                <a:cubicBezTo>
                  <a:pt x="163" y="1636"/>
                  <a:pt x="152" y="1647"/>
                  <a:pt x="139" y="1647"/>
                </a:cubicBezTo>
                <a:close/>
                <a:moveTo>
                  <a:pt x="139" y="1574"/>
                </a:moveTo>
                <a:cubicBezTo>
                  <a:pt x="125" y="1574"/>
                  <a:pt x="114" y="1562"/>
                  <a:pt x="114" y="1548"/>
                </a:cubicBezTo>
                <a:cubicBezTo>
                  <a:pt x="114" y="1534"/>
                  <a:pt x="125" y="1523"/>
                  <a:pt x="139" y="1523"/>
                </a:cubicBezTo>
                <a:cubicBezTo>
                  <a:pt x="153" y="1523"/>
                  <a:pt x="164" y="1534"/>
                  <a:pt x="164" y="1548"/>
                </a:cubicBezTo>
                <a:cubicBezTo>
                  <a:pt x="164" y="1562"/>
                  <a:pt x="153" y="1574"/>
                  <a:pt x="139" y="1574"/>
                </a:cubicBezTo>
                <a:close/>
                <a:moveTo>
                  <a:pt x="139" y="1500"/>
                </a:moveTo>
                <a:cubicBezTo>
                  <a:pt x="125" y="1500"/>
                  <a:pt x="113" y="1488"/>
                  <a:pt x="113" y="1473"/>
                </a:cubicBezTo>
                <a:cubicBezTo>
                  <a:pt x="113" y="1458"/>
                  <a:pt x="125" y="1446"/>
                  <a:pt x="139" y="1446"/>
                </a:cubicBezTo>
                <a:cubicBezTo>
                  <a:pt x="154" y="1446"/>
                  <a:pt x="166" y="1458"/>
                  <a:pt x="166" y="1473"/>
                </a:cubicBezTo>
                <a:cubicBezTo>
                  <a:pt x="166" y="1488"/>
                  <a:pt x="154" y="1500"/>
                  <a:pt x="139" y="1500"/>
                </a:cubicBezTo>
                <a:close/>
                <a:moveTo>
                  <a:pt x="139" y="1426"/>
                </a:moveTo>
                <a:cubicBezTo>
                  <a:pt x="124" y="1426"/>
                  <a:pt x="111" y="1414"/>
                  <a:pt x="111" y="1398"/>
                </a:cubicBezTo>
                <a:cubicBezTo>
                  <a:pt x="111" y="1382"/>
                  <a:pt x="124" y="1370"/>
                  <a:pt x="139" y="1370"/>
                </a:cubicBezTo>
                <a:cubicBezTo>
                  <a:pt x="155" y="1370"/>
                  <a:pt x="167" y="1382"/>
                  <a:pt x="167" y="1398"/>
                </a:cubicBezTo>
                <a:cubicBezTo>
                  <a:pt x="167" y="1414"/>
                  <a:pt x="155" y="1426"/>
                  <a:pt x="139" y="1426"/>
                </a:cubicBezTo>
                <a:close/>
                <a:moveTo>
                  <a:pt x="139" y="1353"/>
                </a:moveTo>
                <a:cubicBezTo>
                  <a:pt x="123" y="1353"/>
                  <a:pt x="110" y="1339"/>
                  <a:pt x="110" y="1323"/>
                </a:cubicBezTo>
                <a:cubicBezTo>
                  <a:pt x="110" y="1307"/>
                  <a:pt x="123" y="1294"/>
                  <a:pt x="139" y="1294"/>
                </a:cubicBezTo>
                <a:cubicBezTo>
                  <a:pt x="155" y="1294"/>
                  <a:pt x="168" y="1307"/>
                  <a:pt x="168" y="1323"/>
                </a:cubicBezTo>
                <a:cubicBezTo>
                  <a:pt x="168" y="1339"/>
                  <a:pt x="155" y="1353"/>
                  <a:pt x="139" y="1353"/>
                </a:cubicBezTo>
                <a:close/>
                <a:moveTo>
                  <a:pt x="139" y="1279"/>
                </a:moveTo>
                <a:cubicBezTo>
                  <a:pt x="123" y="1279"/>
                  <a:pt x="109" y="1265"/>
                  <a:pt x="109" y="1248"/>
                </a:cubicBezTo>
                <a:cubicBezTo>
                  <a:pt x="109" y="1231"/>
                  <a:pt x="123" y="1217"/>
                  <a:pt x="139" y="1217"/>
                </a:cubicBezTo>
                <a:cubicBezTo>
                  <a:pt x="156" y="1217"/>
                  <a:pt x="170" y="1231"/>
                  <a:pt x="170" y="1248"/>
                </a:cubicBezTo>
                <a:cubicBezTo>
                  <a:pt x="170" y="1265"/>
                  <a:pt x="156" y="1279"/>
                  <a:pt x="139" y="1279"/>
                </a:cubicBezTo>
                <a:close/>
                <a:moveTo>
                  <a:pt x="139" y="1205"/>
                </a:moveTo>
                <a:cubicBezTo>
                  <a:pt x="122" y="1205"/>
                  <a:pt x="108" y="1191"/>
                  <a:pt x="108" y="1173"/>
                </a:cubicBezTo>
                <a:cubicBezTo>
                  <a:pt x="108" y="1156"/>
                  <a:pt x="122" y="1141"/>
                  <a:pt x="139" y="1141"/>
                </a:cubicBezTo>
                <a:cubicBezTo>
                  <a:pt x="157" y="1141"/>
                  <a:pt x="171" y="1156"/>
                  <a:pt x="171" y="1173"/>
                </a:cubicBezTo>
                <a:cubicBezTo>
                  <a:pt x="171" y="1191"/>
                  <a:pt x="157" y="1205"/>
                  <a:pt x="139" y="1205"/>
                </a:cubicBezTo>
                <a:close/>
                <a:moveTo>
                  <a:pt x="139" y="1131"/>
                </a:moveTo>
                <a:cubicBezTo>
                  <a:pt x="121" y="1131"/>
                  <a:pt x="107" y="1117"/>
                  <a:pt x="107" y="1098"/>
                </a:cubicBezTo>
                <a:cubicBezTo>
                  <a:pt x="107" y="1080"/>
                  <a:pt x="121" y="1065"/>
                  <a:pt x="139" y="1065"/>
                </a:cubicBezTo>
                <a:cubicBezTo>
                  <a:pt x="157" y="1065"/>
                  <a:pt x="172" y="1080"/>
                  <a:pt x="172" y="1098"/>
                </a:cubicBezTo>
                <a:cubicBezTo>
                  <a:pt x="172" y="1117"/>
                  <a:pt x="157" y="1131"/>
                  <a:pt x="139" y="1131"/>
                </a:cubicBezTo>
                <a:close/>
                <a:moveTo>
                  <a:pt x="139" y="1058"/>
                </a:moveTo>
                <a:cubicBezTo>
                  <a:pt x="121" y="1058"/>
                  <a:pt x="105" y="1042"/>
                  <a:pt x="105" y="1023"/>
                </a:cubicBezTo>
                <a:cubicBezTo>
                  <a:pt x="105" y="1004"/>
                  <a:pt x="121" y="989"/>
                  <a:pt x="139" y="989"/>
                </a:cubicBezTo>
                <a:cubicBezTo>
                  <a:pt x="158" y="989"/>
                  <a:pt x="173" y="1004"/>
                  <a:pt x="173" y="1023"/>
                </a:cubicBezTo>
                <a:cubicBezTo>
                  <a:pt x="173" y="1042"/>
                  <a:pt x="158" y="1058"/>
                  <a:pt x="139" y="1058"/>
                </a:cubicBezTo>
                <a:close/>
                <a:moveTo>
                  <a:pt x="139" y="984"/>
                </a:moveTo>
                <a:cubicBezTo>
                  <a:pt x="120" y="984"/>
                  <a:pt x="104" y="968"/>
                  <a:pt x="104" y="948"/>
                </a:cubicBezTo>
                <a:cubicBezTo>
                  <a:pt x="104" y="929"/>
                  <a:pt x="120" y="913"/>
                  <a:pt x="139" y="913"/>
                </a:cubicBezTo>
                <a:cubicBezTo>
                  <a:pt x="159" y="913"/>
                  <a:pt x="174" y="929"/>
                  <a:pt x="174" y="948"/>
                </a:cubicBezTo>
                <a:cubicBezTo>
                  <a:pt x="174" y="968"/>
                  <a:pt x="159" y="984"/>
                  <a:pt x="139" y="984"/>
                </a:cubicBezTo>
                <a:close/>
                <a:moveTo>
                  <a:pt x="139" y="910"/>
                </a:moveTo>
                <a:cubicBezTo>
                  <a:pt x="119" y="910"/>
                  <a:pt x="103" y="893"/>
                  <a:pt x="103" y="873"/>
                </a:cubicBezTo>
                <a:cubicBezTo>
                  <a:pt x="103" y="853"/>
                  <a:pt x="119" y="837"/>
                  <a:pt x="139" y="837"/>
                </a:cubicBezTo>
                <a:cubicBezTo>
                  <a:pt x="159" y="837"/>
                  <a:pt x="175" y="853"/>
                  <a:pt x="175" y="873"/>
                </a:cubicBezTo>
                <a:cubicBezTo>
                  <a:pt x="175" y="893"/>
                  <a:pt x="159" y="910"/>
                  <a:pt x="139" y="910"/>
                </a:cubicBezTo>
                <a:close/>
                <a:moveTo>
                  <a:pt x="213" y="2455"/>
                </a:moveTo>
                <a:cubicBezTo>
                  <a:pt x="209" y="2455"/>
                  <a:pt x="206" y="2452"/>
                  <a:pt x="206" y="2448"/>
                </a:cubicBezTo>
                <a:cubicBezTo>
                  <a:pt x="206" y="2444"/>
                  <a:pt x="209" y="2441"/>
                  <a:pt x="213" y="2441"/>
                </a:cubicBezTo>
                <a:cubicBezTo>
                  <a:pt x="217" y="2441"/>
                  <a:pt x="220" y="2444"/>
                  <a:pt x="220" y="2448"/>
                </a:cubicBezTo>
                <a:cubicBezTo>
                  <a:pt x="220" y="2452"/>
                  <a:pt x="217" y="2455"/>
                  <a:pt x="213" y="2455"/>
                </a:cubicBezTo>
                <a:close/>
                <a:moveTo>
                  <a:pt x="213" y="2382"/>
                </a:moveTo>
                <a:cubicBezTo>
                  <a:pt x="208" y="2382"/>
                  <a:pt x="204" y="2378"/>
                  <a:pt x="204" y="2373"/>
                </a:cubicBezTo>
                <a:cubicBezTo>
                  <a:pt x="204" y="2368"/>
                  <a:pt x="208" y="2364"/>
                  <a:pt x="213" y="2364"/>
                </a:cubicBezTo>
                <a:cubicBezTo>
                  <a:pt x="218" y="2364"/>
                  <a:pt x="222" y="2368"/>
                  <a:pt x="222" y="2373"/>
                </a:cubicBezTo>
                <a:cubicBezTo>
                  <a:pt x="222" y="2378"/>
                  <a:pt x="218" y="2382"/>
                  <a:pt x="213" y="2382"/>
                </a:cubicBezTo>
                <a:close/>
                <a:moveTo>
                  <a:pt x="213" y="2309"/>
                </a:moveTo>
                <a:cubicBezTo>
                  <a:pt x="207" y="2309"/>
                  <a:pt x="203" y="2304"/>
                  <a:pt x="203" y="2298"/>
                </a:cubicBezTo>
                <a:cubicBezTo>
                  <a:pt x="203" y="2292"/>
                  <a:pt x="207" y="2287"/>
                  <a:pt x="213" y="2287"/>
                </a:cubicBezTo>
                <a:cubicBezTo>
                  <a:pt x="219" y="2287"/>
                  <a:pt x="224" y="2292"/>
                  <a:pt x="224" y="2298"/>
                </a:cubicBezTo>
                <a:cubicBezTo>
                  <a:pt x="224" y="2304"/>
                  <a:pt x="219" y="2309"/>
                  <a:pt x="213" y="2309"/>
                </a:cubicBezTo>
                <a:close/>
                <a:moveTo>
                  <a:pt x="213" y="2235"/>
                </a:moveTo>
                <a:cubicBezTo>
                  <a:pt x="206" y="2235"/>
                  <a:pt x="201" y="2229"/>
                  <a:pt x="201" y="2223"/>
                </a:cubicBezTo>
                <a:cubicBezTo>
                  <a:pt x="201" y="2216"/>
                  <a:pt x="206" y="2210"/>
                  <a:pt x="213" y="2210"/>
                </a:cubicBezTo>
                <a:cubicBezTo>
                  <a:pt x="220" y="2210"/>
                  <a:pt x="225" y="2216"/>
                  <a:pt x="225" y="2223"/>
                </a:cubicBezTo>
                <a:cubicBezTo>
                  <a:pt x="225" y="2229"/>
                  <a:pt x="220" y="2235"/>
                  <a:pt x="213" y="2235"/>
                </a:cubicBezTo>
                <a:close/>
                <a:moveTo>
                  <a:pt x="213" y="2162"/>
                </a:moveTo>
                <a:cubicBezTo>
                  <a:pt x="206" y="2162"/>
                  <a:pt x="199" y="2156"/>
                  <a:pt x="199" y="2148"/>
                </a:cubicBezTo>
                <a:cubicBezTo>
                  <a:pt x="199" y="2140"/>
                  <a:pt x="206" y="2134"/>
                  <a:pt x="213" y="2134"/>
                </a:cubicBezTo>
                <a:cubicBezTo>
                  <a:pt x="221" y="2134"/>
                  <a:pt x="227" y="2140"/>
                  <a:pt x="227" y="2148"/>
                </a:cubicBezTo>
                <a:cubicBezTo>
                  <a:pt x="227" y="2156"/>
                  <a:pt x="221" y="2162"/>
                  <a:pt x="213" y="2162"/>
                </a:cubicBezTo>
                <a:close/>
                <a:moveTo>
                  <a:pt x="213" y="2088"/>
                </a:moveTo>
                <a:cubicBezTo>
                  <a:pt x="205" y="2088"/>
                  <a:pt x="198" y="2081"/>
                  <a:pt x="198" y="2073"/>
                </a:cubicBezTo>
                <a:cubicBezTo>
                  <a:pt x="198" y="2064"/>
                  <a:pt x="205" y="2057"/>
                  <a:pt x="213" y="2057"/>
                </a:cubicBezTo>
                <a:cubicBezTo>
                  <a:pt x="222" y="2057"/>
                  <a:pt x="228" y="2064"/>
                  <a:pt x="228" y="2073"/>
                </a:cubicBezTo>
                <a:cubicBezTo>
                  <a:pt x="228" y="2081"/>
                  <a:pt x="222" y="2088"/>
                  <a:pt x="213" y="2088"/>
                </a:cubicBezTo>
                <a:close/>
                <a:moveTo>
                  <a:pt x="213" y="2015"/>
                </a:moveTo>
                <a:cubicBezTo>
                  <a:pt x="204" y="2015"/>
                  <a:pt x="196" y="2007"/>
                  <a:pt x="196" y="1998"/>
                </a:cubicBezTo>
                <a:cubicBezTo>
                  <a:pt x="196" y="1988"/>
                  <a:pt x="204" y="1981"/>
                  <a:pt x="213" y="1981"/>
                </a:cubicBezTo>
                <a:cubicBezTo>
                  <a:pt x="222" y="1981"/>
                  <a:pt x="230" y="1988"/>
                  <a:pt x="230" y="1998"/>
                </a:cubicBezTo>
                <a:cubicBezTo>
                  <a:pt x="230" y="2007"/>
                  <a:pt x="222" y="2015"/>
                  <a:pt x="213" y="2015"/>
                </a:cubicBezTo>
                <a:close/>
                <a:moveTo>
                  <a:pt x="213" y="1941"/>
                </a:moveTo>
                <a:cubicBezTo>
                  <a:pt x="203" y="1941"/>
                  <a:pt x="195" y="1933"/>
                  <a:pt x="195" y="1923"/>
                </a:cubicBezTo>
                <a:cubicBezTo>
                  <a:pt x="195" y="1913"/>
                  <a:pt x="203" y="1904"/>
                  <a:pt x="213" y="1904"/>
                </a:cubicBezTo>
                <a:cubicBezTo>
                  <a:pt x="223" y="1904"/>
                  <a:pt x="231" y="1913"/>
                  <a:pt x="231" y="1923"/>
                </a:cubicBezTo>
                <a:cubicBezTo>
                  <a:pt x="231" y="1933"/>
                  <a:pt x="223" y="1941"/>
                  <a:pt x="213" y="1941"/>
                </a:cubicBezTo>
                <a:close/>
                <a:moveTo>
                  <a:pt x="213" y="1868"/>
                </a:moveTo>
                <a:cubicBezTo>
                  <a:pt x="202" y="1868"/>
                  <a:pt x="193" y="1859"/>
                  <a:pt x="193" y="1848"/>
                </a:cubicBezTo>
                <a:cubicBezTo>
                  <a:pt x="193" y="1837"/>
                  <a:pt x="202" y="1828"/>
                  <a:pt x="213" y="1828"/>
                </a:cubicBezTo>
                <a:cubicBezTo>
                  <a:pt x="224" y="1828"/>
                  <a:pt x="233" y="1837"/>
                  <a:pt x="233" y="1848"/>
                </a:cubicBezTo>
                <a:cubicBezTo>
                  <a:pt x="233" y="1859"/>
                  <a:pt x="224" y="1868"/>
                  <a:pt x="213" y="1868"/>
                </a:cubicBezTo>
                <a:close/>
                <a:moveTo>
                  <a:pt x="213" y="1794"/>
                </a:moveTo>
                <a:cubicBezTo>
                  <a:pt x="202" y="1794"/>
                  <a:pt x="192" y="1785"/>
                  <a:pt x="192" y="1773"/>
                </a:cubicBezTo>
                <a:cubicBezTo>
                  <a:pt x="192" y="1761"/>
                  <a:pt x="202" y="1751"/>
                  <a:pt x="213" y="1751"/>
                </a:cubicBezTo>
                <a:cubicBezTo>
                  <a:pt x="225" y="1751"/>
                  <a:pt x="234" y="1761"/>
                  <a:pt x="234" y="1773"/>
                </a:cubicBezTo>
                <a:cubicBezTo>
                  <a:pt x="234" y="1785"/>
                  <a:pt x="225" y="1794"/>
                  <a:pt x="213" y="1794"/>
                </a:cubicBezTo>
                <a:close/>
                <a:moveTo>
                  <a:pt x="213" y="1721"/>
                </a:moveTo>
                <a:cubicBezTo>
                  <a:pt x="201" y="1721"/>
                  <a:pt x="191" y="1711"/>
                  <a:pt x="191" y="1698"/>
                </a:cubicBezTo>
                <a:cubicBezTo>
                  <a:pt x="191" y="1685"/>
                  <a:pt x="201" y="1675"/>
                  <a:pt x="213" y="1675"/>
                </a:cubicBezTo>
                <a:cubicBezTo>
                  <a:pt x="226" y="1675"/>
                  <a:pt x="236" y="1685"/>
                  <a:pt x="236" y="1698"/>
                </a:cubicBezTo>
                <a:cubicBezTo>
                  <a:pt x="236" y="1711"/>
                  <a:pt x="226" y="1721"/>
                  <a:pt x="213" y="1721"/>
                </a:cubicBezTo>
                <a:close/>
                <a:moveTo>
                  <a:pt x="213" y="1647"/>
                </a:moveTo>
                <a:cubicBezTo>
                  <a:pt x="200" y="1647"/>
                  <a:pt x="189" y="1636"/>
                  <a:pt x="189" y="1623"/>
                </a:cubicBezTo>
                <a:cubicBezTo>
                  <a:pt x="189" y="1610"/>
                  <a:pt x="200" y="1599"/>
                  <a:pt x="213" y="1599"/>
                </a:cubicBezTo>
                <a:cubicBezTo>
                  <a:pt x="226" y="1599"/>
                  <a:pt x="237" y="1610"/>
                  <a:pt x="237" y="1623"/>
                </a:cubicBezTo>
                <a:cubicBezTo>
                  <a:pt x="237" y="1636"/>
                  <a:pt x="226" y="1647"/>
                  <a:pt x="213" y="1647"/>
                </a:cubicBezTo>
                <a:close/>
                <a:moveTo>
                  <a:pt x="213" y="1574"/>
                </a:moveTo>
                <a:cubicBezTo>
                  <a:pt x="199" y="1574"/>
                  <a:pt x="188" y="1562"/>
                  <a:pt x="188" y="1548"/>
                </a:cubicBezTo>
                <a:cubicBezTo>
                  <a:pt x="188" y="1534"/>
                  <a:pt x="199" y="1523"/>
                  <a:pt x="213" y="1523"/>
                </a:cubicBezTo>
                <a:cubicBezTo>
                  <a:pt x="227" y="1523"/>
                  <a:pt x="238" y="1534"/>
                  <a:pt x="238" y="1548"/>
                </a:cubicBezTo>
                <a:cubicBezTo>
                  <a:pt x="238" y="1562"/>
                  <a:pt x="227" y="1574"/>
                  <a:pt x="213" y="1574"/>
                </a:cubicBezTo>
                <a:close/>
                <a:moveTo>
                  <a:pt x="213" y="1500"/>
                </a:moveTo>
                <a:cubicBezTo>
                  <a:pt x="198" y="1500"/>
                  <a:pt x="187" y="1488"/>
                  <a:pt x="187" y="1473"/>
                </a:cubicBezTo>
                <a:cubicBezTo>
                  <a:pt x="187" y="1458"/>
                  <a:pt x="198" y="1446"/>
                  <a:pt x="213" y="1446"/>
                </a:cubicBezTo>
                <a:cubicBezTo>
                  <a:pt x="228" y="1446"/>
                  <a:pt x="240" y="1458"/>
                  <a:pt x="240" y="1473"/>
                </a:cubicBezTo>
                <a:cubicBezTo>
                  <a:pt x="240" y="1488"/>
                  <a:pt x="228" y="1500"/>
                  <a:pt x="213" y="1500"/>
                </a:cubicBezTo>
                <a:close/>
                <a:moveTo>
                  <a:pt x="213" y="1426"/>
                </a:moveTo>
                <a:cubicBezTo>
                  <a:pt x="198" y="1426"/>
                  <a:pt x="185" y="1414"/>
                  <a:pt x="185" y="1398"/>
                </a:cubicBezTo>
                <a:cubicBezTo>
                  <a:pt x="185" y="1382"/>
                  <a:pt x="198" y="1370"/>
                  <a:pt x="213" y="1370"/>
                </a:cubicBezTo>
                <a:cubicBezTo>
                  <a:pt x="229" y="1370"/>
                  <a:pt x="241" y="1382"/>
                  <a:pt x="241" y="1398"/>
                </a:cubicBezTo>
                <a:cubicBezTo>
                  <a:pt x="241" y="1414"/>
                  <a:pt x="229" y="1426"/>
                  <a:pt x="213" y="1426"/>
                </a:cubicBezTo>
                <a:close/>
                <a:moveTo>
                  <a:pt x="213" y="1353"/>
                </a:moveTo>
                <a:cubicBezTo>
                  <a:pt x="197" y="1353"/>
                  <a:pt x="184" y="1339"/>
                  <a:pt x="184" y="1323"/>
                </a:cubicBezTo>
                <a:cubicBezTo>
                  <a:pt x="184" y="1307"/>
                  <a:pt x="197" y="1294"/>
                  <a:pt x="213" y="1294"/>
                </a:cubicBezTo>
                <a:cubicBezTo>
                  <a:pt x="229" y="1294"/>
                  <a:pt x="242" y="1307"/>
                  <a:pt x="242" y="1323"/>
                </a:cubicBezTo>
                <a:cubicBezTo>
                  <a:pt x="242" y="1339"/>
                  <a:pt x="229" y="1353"/>
                  <a:pt x="213" y="1353"/>
                </a:cubicBezTo>
                <a:close/>
                <a:moveTo>
                  <a:pt x="213" y="1279"/>
                </a:moveTo>
                <a:cubicBezTo>
                  <a:pt x="196" y="1279"/>
                  <a:pt x="183" y="1265"/>
                  <a:pt x="183" y="1248"/>
                </a:cubicBezTo>
                <a:cubicBezTo>
                  <a:pt x="183" y="1231"/>
                  <a:pt x="196" y="1217"/>
                  <a:pt x="213" y="1217"/>
                </a:cubicBezTo>
                <a:cubicBezTo>
                  <a:pt x="230" y="1217"/>
                  <a:pt x="243" y="1231"/>
                  <a:pt x="243" y="1248"/>
                </a:cubicBezTo>
                <a:cubicBezTo>
                  <a:pt x="243" y="1265"/>
                  <a:pt x="230" y="1279"/>
                  <a:pt x="213" y="1279"/>
                </a:cubicBezTo>
                <a:close/>
                <a:moveTo>
                  <a:pt x="213" y="1205"/>
                </a:moveTo>
                <a:cubicBezTo>
                  <a:pt x="196" y="1205"/>
                  <a:pt x="182" y="1191"/>
                  <a:pt x="182" y="1173"/>
                </a:cubicBezTo>
                <a:cubicBezTo>
                  <a:pt x="182" y="1156"/>
                  <a:pt x="196" y="1141"/>
                  <a:pt x="213" y="1141"/>
                </a:cubicBezTo>
                <a:cubicBezTo>
                  <a:pt x="231" y="1141"/>
                  <a:pt x="245" y="1156"/>
                  <a:pt x="245" y="1173"/>
                </a:cubicBezTo>
                <a:cubicBezTo>
                  <a:pt x="245" y="1191"/>
                  <a:pt x="231" y="1205"/>
                  <a:pt x="213" y="1205"/>
                </a:cubicBezTo>
                <a:close/>
                <a:moveTo>
                  <a:pt x="213" y="1131"/>
                </a:moveTo>
                <a:cubicBezTo>
                  <a:pt x="195" y="1131"/>
                  <a:pt x="181" y="1117"/>
                  <a:pt x="181" y="1098"/>
                </a:cubicBezTo>
                <a:cubicBezTo>
                  <a:pt x="181" y="1080"/>
                  <a:pt x="195" y="1065"/>
                  <a:pt x="213" y="1065"/>
                </a:cubicBezTo>
                <a:cubicBezTo>
                  <a:pt x="231" y="1065"/>
                  <a:pt x="246" y="1080"/>
                  <a:pt x="246" y="1098"/>
                </a:cubicBezTo>
                <a:cubicBezTo>
                  <a:pt x="246" y="1117"/>
                  <a:pt x="231" y="1131"/>
                  <a:pt x="213" y="1131"/>
                </a:cubicBezTo>
                <a:close/>
                <a:moveTo>
                  <a:pt x="213" y="1058"/>
                </a:moveTo>
                <a:cubicBezTo>
                  <a:pt x="194" y="1058"/>
                  <a:pt x="179" y="1042"/>
                  <a:pt x="179" y="1023"/>
                </a:cubicBezTo>
                <a:cubicBezTo>
                  <a:pt x="179" y="1004"/>
                  <a:pt x="194" y="989"/>
                  <a:pt x="213" y="989"/>
                </a:cubicBezTo>
                <a:cubicBezTo>
                  <a:pt x="232" y="989"/>
                  <a:pt x="247" y="1004"/>
                  <a:pt x="247" y="1023"/>
                </a:cubicBezTo>
                <a:cubicBezTo>
                  <a:pt x="247" y="1042"/>
                  <a:pt x="232" y="1058"/>
                  <a:pt x="213" y="1058"/>
                </a:cubicBezTo>
                <a:close/>
                <a:moveTo>
                  <a:pt x="213" y="984"/>
                </a:moveTo>
                <a:cubicBezTo>
                  <a:pt x="194" y="984"/>
                  <a:pt x="178" y="968"/>
                  <a:pt x="178" y="948"/>
                </a:cubicBezTo>
                <a:cubicBezTo>
                  <a:pt x="178" y="929"/>
                  <a:pt x="194" y="913"/>
                  <a:pt x="213" y="913"/>
                </a:cubicBezTo>
                <a:cubicBezTo>
                  <a:pt x="232" y="913"/>
                  <a:pt x="248" y="929"/>
                  <a:pt x="248" y="948"/>
                </a:cubicBezTo>
                <a:cubicBezTo>
                  <a:pt x="248" y="968"/>
                  <a:pt x="232" y="984"/>
                  <a:pt x="213" y="984"/>
                </a:cubicBezTo>
                <a:close/>
                <a:moveTo>
                  <a:pt x="213" y="910"/>
                </a:moveTo>
                <a:cubicBezTo>
                  <a:pt x="193" y="910"/>
                  <a:pt x="177" y="893"/>
                  <a:pt x="177" y="873"/>
                </a:cubicBezTo>
                <a:cubicBezTo>
                  <a:pt x="177" y="853"/>
                  <a:pt x="193" y="837"/>
                  <a:pt x="213" y="837"/>
                </a:cubicBezTo>
                <a:cubicBezTo>
                  <a:pt x="233" y="837"/>
                  <a:pt x="249" y="853"/>
                  <a:pt x="249" y="873"/>
                </a:cubicBezTo>
                <a:cubicBezTo>
                  <a:pt x="249" y="893"/>
                  <a:pt x="233" y="910"/>
                  <a:pt x="213" y="910"/>
                </a:cubicBezTo>
                <a:close/>
                <a:moveTo>
                  <a:pt x="287" y="2455"/>
                </a:moveTo>
                <a:cubicBezTo>
                  <a:pt x="283" y="2455"/>
                  <a:pt x="280" y="2452"/>
                  <a:pt x="280" y="2448"/>
                </a:cubicBezTo>
                <a:cubicBezTo>
                  <a:pt x="280" y="2444"/>
                  <a:pt x="283" y="2441"/>
                  <a:pt x="287" y="2441"/>
                </a:cubicBezTo>
                <a:cubicBezTo>
                  <a:pt x="291" y="2441"/>
                  <a:pt x="294" y="2444"/>
                  <a:pt x="294" y="2448"/>
                </a:cubicBezTo>
                <a:cubicBezTo>
                  <a:pt x="294" y="2452"/>
                  <a:pt x="291" y="2455"/>
                  <a:pt x="287" y="2455"/>
                </a:cubicBezTo>
                <a:close/>
                <a:moveTo>
                  <a:pt x="287" y="2382"/>
                </a:moveTo>
                <a:cubicBezTo>
                  <a:pt x="282" y="2382"/>
                  <a:pt x="278" y="2378"/>
                  <a:pt x="278" y="2373"/>
                </a:cubicBezTo>
                <a:cubicBezTo>
                  <a:pt x="278" y="2368"/>
                  <a:pt x="282" y="2364"/>
                  <a:pt x="287" y="2364"/>
                </a:cubicBezTo>
                <a:cubicBezTo>
                  <a:pt x="292" y="2364"/>
                  <a:pt x="296" y="2368"/>
                  <a:pt x="296" y="2373"/>
                </a:cubicBezTo>
                <a:cubicBezTo>
                  <a:pt x="296" y="2378"/>
                  <a:pt x="292" y="2382"/>
                  <a:pt x="287" y="2382"/>
                </a:cubicBezTo>
                <a:close/>
                <a:moveTo>
                  <a:pt x="287" y="2309"/>
                </a:moveTo>
                <a:cubicBezTo>
                  <a:pt x="281" y="2309"/>
                  <a:pt x="276" y="2304"/>
                  <a:pt x="276" y="2298"/>
                </a:cubicBezTo>
                <a:cubicBezTo>
                  <a:pt x="276" y="2292"/>
                  <a:pt x="281" y="2287"/>
                  <a:pt x="287" y="2287"/>
                </a:cubicBezTo>
                <a:cubicBezTo>
                  <a:pt x="293" y="2287"/>
                  <a:pt x="298" y="2292"/>
                  <a:pt x="298" y="2298"/>
                </a:cubicBezTo>
                <a:cubicBezTo>
                  <a:pt x="298" y="2304"/>
                  <a:pt x="293" y="2309"/>
                  <a:pt x="287" y="2309"/>
                </a:cubicBezTo>
                <a:close/>
                <a:moveTo>
                  <a:pt x="287" y="2235"/>
                </a:moveTo>
                <a:cubicBezTo>
                  <a:pt x="280" y="2235"/>
                  <a:pt x="275" y="2229"/>
                  <a:pt x="275" y="2223"/>
                </a:cubicBezTo>
                <a:cubicBezTo>
                  <a:pt x="275" y="2216"/>
                  <a:pt x="280" y="2210"/>
                  <a:pt x="287" y="2210"/>
                </a:cubicBezTo>
                <a:cubicBezTo>
                  <a:pt x="294" y="2210"/>
                  <a:pt x="299" y="2216"/>
                  <a:pt x="299" y="2223"/>
                </a:cubicBezTo>
                <a:cubicBezTo>
                  <a:pt x="299" y="2229"/>
                  <a:pt x="294" y="2235"/>
                  <a:pt x="287" y="2235"/>
                </a:cubicBezTo>
                <a:close/>
                <a:moveTo>
                  <a:pt x="287" y="2162"/>
                </a:moveTo>
                <a:cubicBezTo>
                  <a:pt x="279" y="2162"/>
                  <a:pt x="273" y="2156"/>
                  <a:pt x="273" y="2148"/>
                </a:cubicBezTo>
                <a:cubicBezTo>
                  <a:pt x="273" y="2140"/>
                  <a:pt x="279" y="2134"/>
                  <a:pt x="287" y="2134"/>
                </a:cubicBezTo>
                <a:cubicBezTo>
                  <a:pt x="295" y="2134"/>
                  <a:pt x="301" y="2140"/>
                  <a:pt x="301" y="2148"/>
                </a:cubicBezTo>
                <a:cubicBezTo>
                  <a:pt x="301" y="2156"/>
                  <a:pt x="295" y="2162"/>
                  <a:pt x="287" y="2162"/>
                </a:cubicBezTo>
                <a:close/>
                <a:moveTo>
                  <a:pt x="287" y="2088"/>
                </a:moveTo>
                <a:cubicBezTo>
                  <a:pt x="279" y="2088"/>
                  <a:pt x="272" y="2081"/>
                  <a:pt x="272" y="2073"/>
                </a:cubicBezTo>
                <a:cubicBezTo>
                  <a:pt x="272" y="2064"/>
                  <a:pt x="279" y="2057"/>
                  <a:pt x="287" y="2057"/>
                </a:cubicBezTo>
                <a:cubicBezTo>
                  <a:pt x="295" y="2057"/>
                  <a:pt x="302" y="2064"/>
                  <a:pt x="302" y="2073"/>
                </a:cubicBezTo>
                <a:cubicBezTo>
                  <a:pt x="302" y="2081"/>
                  <a:pt x="295" y="2088"/>
                  <a:pt x="287" y="2088"/>
                </a:cubicBezTo>
                <a:close/>
                <a:moveTo>
                  <a:pt x="287" y="2015"/>
                </a:moveTo>
                <a:cubicBezTo>
                  <a:pt x="278" y="2015"/>
                  <a:pt x="270" y="2007"/>
                  <a:pt x="270" y="1998"/>
                </a:cubicBezTo>
                <a:cubicBezTo>
                  <a:pt x="270" y="1988"/>
                  <a:pt x="278" y="1981"/>
                  <a:pt x="287" y="1981"/>
                </a:cubicBezTo>
                <a:cubicBezTo>
                  <a:pt x="296" y="1981"/>
                  <a:pt x="304" y="1988"/>
                  <a:pt x="304" y="1998"/>
                </a:cubicBezTo>
                <a:cubicBezTo>
                  <a:pt x="304" y="2007"/>
                  <a:pt x="296" y="2015"/>
                  <a:pt x="287" y="2015"/>
                </a:cubicBezTo>
                <a:close/>
                <a:moveTo>
                  <a:pt x="287" y="1941"/>
                </a:moveTo>
                <a:cubicBezTo>
                  <a:pt x="277" y="1941"/>
                  <a:pt x="269" y="1933"/>
                  <a:pt x="269" y="1923"/>
                </a:cubicBezTo>
                <a:cubicBezTo>
                  <a:pt x="269" y="1913"/>
                  <a:pt x="277" y="1904"/>
                  <a:pt x="287" y="1904"/>
                </a:cubicBezTo>
                <a:cubicBezTo>
                  <a:pt x="297" y="1904"/>
                  <a:pt x="305" y="1913"/>
                  <a:pt x="305" y="1923"/>
                </a:cubicBezTo>
                <a:cubicBezTo>
                  <a:pt x="305" y="1933"/>
                  <a:pt x="297" y="1941"/>
                  <a:pt x="287" y="1941"/>
                </a:cubicBezTo>
                <a:close/>
                <a:moveTo>
                  <a:pt x="287" y="1868"/>
                </a:moveTo>
                <a:cubicBezTo>
                  <a:pt x="276" y="1868"/>
                  <a:pt x="267" y="1859"/>
                  <a:pt x="267" y="1848"/>
                </a:cubicBezTo>
                <a:cubicBezTo>
                  <a:pt x="267" y="1837"/>
                  <a:pt x="276" y="1828"/>
                  <a:pt x="287" y="1828"/>
                </a:cubicBezTo>
                <a:cubicBezTo>
                  <a:pt x="298" y="1828"/>
                  <a:pt x="307" y="1837"/>
                  <a:pt x="307" y="1848"/>
                </a:cubicBezTo>
                <a:cubicBezTo>
                  <a:pt x="307" y="1859"/>
                  <a:pt x="298" y="1868"/>
                  <a:pt x="287" y="1868"/>
                </a:cubicBezTo>
                <a:close/>
                <a:moveTo>
                  <a:pt x="287" y="1794"/>
                </a:moveTo>
                <a:cubicBezTo>
                  <a:pt x="275" y="1794"/>
                  <a:pt x="266" y="1785"/>
                  <a:pt x="266" y="1773"/>
                </a:cubicBezTo>
                <a:cubicBezTo>
                  <a:pt x="266" y="1761"/>
                  <a:pt x="275" y="1751"/>
                  <a:pt x="287" y="1751"/>
                </a:cubicBezTo>
                <a:cubicBezTo>
                  <a:pt x="299" y="1751"/>
                  <a:pt x="308" y="1761"/>
                  <a:pt x="308" y="1773"/>
                </a:cubicBezTo>
                <a:cubicBezTo>
                  <a:pt x="308" y="1785"/>
                  <a:pt x="299" y="1794"/>
                  <a:pt x="287" y="1794"/>
                </a:cubicBezTo>
                <a:close/>
                <a:moveTo>
                  <a:pt x="287" y="1721"/>
                </a:moveTo>
                <a:cubicBezTo>
                  <a:pt x="275" y="1721"/>
                  <a:pt x="265" y="1711"/>
                  <a:pt x="265" y="1698"/>
                </a:cubicBezTo>
                <a:cubicBezTo>
                  <a:pt x="265" y="1685"/>
                  <a:pt x="275" y="1675"/>
                  <a:pt x="287" y="1675"/>
                </a:cubicBezTo>
                <a:cubicBezTo>
                  <a:pt x="299" y="1675"/>
                  <a:pt x="310" y="1685"/>
                  <a:pt x="310" y="1698"/>
                </a:cubicBezTo>
                <a:cubicBezTo>
                  <a:pt x="310" y="1711"/>
                  <a:pt x="299" y="1721"/>
                  <a:pt x="287" y="1721"/>
                </a:cubicBezTo>
                <a:close/>
                <a:moveTo>
                  <a:pt x="287" y="1647"/>
                </a:moveTo>
                <a:cubicBezTo>
                  <a:pt x="274" y="1647"/>
                  <a:pt x="263" y="1636"/>
                  <a:pt x="263" y="1623"/>
                </a:cubicBezTo>
                <a:cubicBezTo>
                  <a:pt x="263" y="1610"/>
                  <a:pt x="274" y="1599"/>
                  <a:pt x="287" y="1599"/>
                </a:cubicBezTo>
                <a:cubicBezTo>
                  <a:pt x="300" y="1599"/>
                  <a:pt x="311" y="1610"/>
                  <a:pt x="311" y="1623"/>
                </a:cubicBezTo>
                <a:cubicBezTo>
                  <a:pt x="311" y="1636"/>
                  <a:pt x="300" y="1647"/>
                  <a:pt x="287" y="1647"/>
                </a:cubicBezTo>
                <a:close/>
                <a:moveTo>
                  <a:pt x="287" y="1574"/>
                </a:moveTo>
                <a:cubicBezTo>
                  <a:pt x="273" y="1574"/>
                  <a:pt x="262" y="1562"/>
                  <a:pt x="262" y="1548"/>
                </a:cubicBezTo>
                <a:cubicBezTo>
                  <a:pt x="262" y="1534"/>
                  <a:pt x="273" y="1523"/>
                  <a:pt x="287" y="1523"/>
                </a:cubicBezTo>
                <a:cubicBezTo>
                  <a:pt x="301" y="1523"/>
                  <a:pt x="312" y="1534"/>
                  <a:pt x="312" y="1548"/>
                </a:cubicBezTo>
                <a:cubicBezTo>
                  <a:pt x="312" y="1562"/>
                  <a:pt x="301" y="1574"/>
                  <a:pt x="287" y="1574"/>
                </a:cubicBezTo>
                <a:close/>
                <a:moveTo>
                  <a:pt x="287" y="1500"/>
                </a:moveTo>
                <a:cubicBezTo>
                  <a:pt x="272" y="1500"/>
                  <a:pt x="260" y="1488"/>
                  <a:pt x="260" y="1473"/>
                </a:cubicBezTo>
                <a:cubicBezTo>
                  <a:pt x="260" y="1458"/>
                  <a:pt x="272" y="1446"/>
                  <a:pt x="287" y="1446"/>
                </a:cubicBezTo>
                <a:cubicBezTo>
                  <a:pt x="302" y="1446"/>
                  <a:pt x="314" y="1458"/>
                  <a:pt x="314" y="1473"/>
                </a:cubicBezTo>
                <a:cubicBezTo>
                  <a:pt x="314" y="1488"/>
                  <a:pt x="302" y="1500"/>
                  <a:pt x="287" y="1500"/>
                </a:cubicBezTo>
                <a:close/>
                <a:moveTo>
                  <a:pt x="287" y="1426"/>
                </a:moveTo>
                <a:cubicBezTo>
                  <a:pt x="272" y="1426"/>
                  <a:pt x="259" y="1414"/>
                  <a:pt x="259" y="1398"/>
                </a:cubicBezTo>
                <a:cubicBezTo>
                  <a:pt x="259" y="1382"/>
                  <a:pt x="272" y="1370"/>
                  <a:pt x="287" y="1370"/>
                </a:cubicBezTo>
                <a:cubicBezTo>
                  <a:pt x="302" y="1370"/>
                  <a:pt x="315" y="1382"/>
                  <a:pt x="315" y="1398"/>
                </a:cubicBezTo>
                <a:cubicBezTo>
                  <a:pt x="315" y="1414"/>
                  <a:pt x="302" y="1426"/>
                  <a:pt x="287" y="1426"/>
                </a:cubicBezTo>
                <a:close/>
                <a:moveTo>
                  <a:pt x="287" y="1353"/>
                </a:moveTo>
                <a:cubicBezTo>
                  <a:pt x="271" y="1353"/>
                  <a:pt x="258" y="1339"/>
                  <a:pt x="258" y="1323"/>
                </a:cubicBezTo>
                <a:cubicBezTo>
                  <a:pt x="258" y="1307"/>
                  <a:pt x="271" y="1294"/>
                  <a:pt x="287" y="1294"/>
                </a:cubicBezTo>
                <a:cubicBezTo>
                  <a:pt x="303" y="1294"/>
                  <a:pt x="316" y="1307"/>
                  <a:pt x="316" y="1323"/>
                </a:cubicBezTo>
                <a:cubicBezTo>
                  <a:pt x="316" y="1339"/>
                  <a:pt x="303" y="1353"/>
                  <a:pt x="287" y="1353"/>
                </a:cubicBezTo>
                <a:close/>
                <a:moveTo>
                  <a:pt x="287" y="1279"/>
                </a:moveTo>
                <a:cubicBezTo>
                  <a:pt x="270" y="1279"/>
                  <a:pt x="257" y="1265"/>
                  <a:pt x="257" y="1248"/>
                </a:cubicBezTo>
                <a:cubicBezTo>
                  <a:pt x="257" y="1231"/>
                  <a:pt x="270" y="1217"/>
                  <a:pt x="287" y="1217"/>
                </a:cubicBezTo>
                <a:cubicBezTo>
                  <a:pt x="304" y="1217"/>
                  <a:pt x="317" y="1231"/>
                  <a:pt x="317" y="1248"/>
                </a:cubicBezTo>
                <a:cubicBezTo>
                  <a:pt x="317" y="1265"/>
                  <a:pt x="304" y="1279"/>
                  <a:pt x="287" y="1279"/>
                </a:cubicBezTo>
                <a:close/>
                <a:moveTo>
                  <a:pt x="287" y="1205"/>
                </a:moveTo>
                <a:cubicBezTo>
                  <a:pt x="270" y="1205"/>
                  <a:pt x="255" y="1191"/>
                  <a:pt x="255" y="1173"/>
                </a:cubicBezTo>
                <a:cubicBezTo>
                  <a:pt x="255" y="1156"/>
                  <a:pt x="270" y="1141"/>
                  <a:pt x="287" y="1141"/>
                </a:cubicBezTo>
                <a:cubicBezTo>
                  <a:pt x="304" y="1141"/>
                  <a:pt x="319" y="1156"/>
                  <a:pt x="319" y="1173"/>
                </a:cubicBezTo>
                <a:cubicBezTo>
                  <a:pt x="319" y="1191"/>
                  <a:pt x="304" y="1205"/>
                  <a:pt x="287" y="1205"/>
                </a:cubicBezTo>
                <a:close/>
                <a:moveTo>
                  <a:pt x="287" y="1131"/>
                </a:moveTo>
                <a:cubicBezTo>
                  <a:pt x="269" y="1131"/>
                  <a:pt x="255" y="1117"/>
                  <a:pt x="255" y="1098"/>
                </a:cubicBezTo>
                <a:cubicBezTo>
                  <a:pt x="255" y="1080"/>
                  <a:pt x="269" y="1065"/>
                  <a:pt x="287" y="1065"/>
                </a:cubicBezTo>
                <a:cubicBezTo>
                  <a:pt x="305" y="1065"/>
                  <a:pt x="320" y="1080"/>
                  <a:pt x="320" y="1098"/>
                </a:cubicBezTo>
                <a:cubicBezTo>
                  <a:pt x="320" y="1117"/>
                  <a:pt x="305" y="1131"/>
                  <a:pt x="287" y="1131"/>
                </a:cubicBezTo>
                <a:close/>
                <a:moveTo>
                  <a:pt x="287" y="1058"/>
                </a:moveTo>
                <a:cubicBezTo>
                  <a:pt x="268" y="1058"/>
                  <a:pt x="253" y="1042"/>
                  <a:pt x="253" y="1023"/>
                </a:cubicBezTo>
                <a:cubicBezTo>
                  <a:pt x="253" y="1004"/>
                  <a:pt x="268" y="989"/>
                  <a:pt x="287" y="989"/>
                </a:cubicBezTo>
                <a:cubicBezTo>
                  <a:pt x="306" y="989"/>
                  <a:pt x="321" y="1004"/>
                  <a:pt x="321" y="1023"/>
                </a:cubicBezTo>
                <a:cubicBezTo>
                  <a:pt x="321" y="1042"/>
                  <a:pt x="306" y="1058"/>
                  <a:pt x="287" y="1058"/>
                </a:cubicBezTo>
                <a:close/>
                <a:moveTo>
                  <a:pt x="287" y="984"/>
                </a:moveTo>
                <a:cubicBezTo>
                  <a:pt x="268" y="984"/>
                  <a:pt x="252" y="968"/>
                  <a:pt x="252" y="948"/>
                </a:cubicBezTo>
                <a:cubicBezTo>
                  <a:pt x="252" y="929"/>
                  <a:pt x="268" y="913"/>
                  <a:pt x="287" y="913"/>
                </a:cubicBezTo>
                <a:cubicBezTo>
                  <a:pt x="306" y="913"/>
                  <a:pt x="322" y="929"/>
                  <a:pt x="322" y="948"/>
                </a:cubicBezTo>
                <a:cubicBezTo>
                  <a:pt x="322" y="968"/>
                  <a:pt x="306" y="984"/>
                  <a:pt x="287" y="984"/>
                </a:cubicBezTo>
                <a:close/>
                <a:moveTo>
                  <a:pt x="287" y="910"/>
                </a:moveTo>
                <a:cubicBezTo>
                  <a:pt x="267" y="910"/>
                  <a:pt x="251" y="893"/>
                  <a:pt x="251" y="873"/>
                </a:cubicBezTo>
                <a:cubicBezTo>
                  <a:pt x="251" y="853"/>
                  <a:pt x="267" y="837"/>
                  <a:pt x="287" y="837"/>
                </a:cubicBezTo>
                <a:cubicBezTo>
                  <a:pt x="307" y="837"/>
                  <a:pt x="323" y="853"/>
                  <a:pt x="323" y="873"/>
                </a:cubicBezTo>
                <a:cubicBezTo>
                  <a:pt x="323" y="893"/>
                  <a:pt x="307" y="910"/>
                  <a:pt x="287" y="910"/>
                </a:cubicBezTo>
                <a:close/>
                <a:moveTo>
                  <a:pt x="361" y="2455"/>
                </a:moveTo>
                <a:cubicBezTo>
                  <a:pt x="357" y="2455"/>
                  <a:pt x="354" y="2452"/>
                  <a:pt x="354" y="2448"/>
                </a:cubicBezTo>
                <a:cubicBezTo>
                  <a:pt x="354" y="2444"/>
                  <a:pt x="357" y="2441"/>
                  <a:pt x="361" y="2441"/>
                </a:cubicBezTo>
                <a:cubicBezTo>
                  <a:pt x="365" y="2441"/>
                  <a:pt x="368" y="2444"/>
                  <a:pt x="368" y="2448"/>
                </a:cubicBezTo>
                <a:cubicBezTo>
                  <a:pt x="368" y="2452"/>
                  <a:pt x="365" y="2455"/>
                  <a:pt x="361" y="2455"/>
                </a:cubicBezTo>
                <a:close/>
                <a:moveTo>
                  <a:pt x="361" y="2382"/>
                </a:moveTo>
                <a:cubicBezTo>
                  <a:pt x="356" y="2382"/>
                  <a:pt x="352" y="2378"/>
                  <a:pt x="352" y="2373"/>
                </a:cubicBezTo>
                <a:cubicBezTo>
                  <a:pt x="352" y="2368"/>
                  <a:pt x="356" y="2364"/>
                  <a:pt x="361" y="2364"/>
                </a:cubicBezTo>
                <a:cubicBezTo>
                  <a:pt x="366" y="2364"/>
                  <a:pt x="370" y="2368"/>
                  <a:pt x="370" y="2373"/>
                </a:cubicBezTo>
                <a:cubicBezTo>
                  <a:pt x="370" y="2378"/>
                  <a:pt x="366" y="2382"/>
                  <a:pt x="361" y="2382"/>
                </a:cubicBezTo>
                <a:close/>
                <a:moveTo>
                  <a:pt x="361" y="2309"/>
                </a:moveTo>
                <a:cubicBezTo>
                  <a:pt x="355" y="2309"/>
                  <a:pt x="350" y="2304"/>
                  <a:pt x="350" y="2298"/>
                </a:cubicBezTo>
                <a:cubicBezTo>
                  <a:pt x="350" y="2292"/>
                  <a:pt x="355" y="2287"/>
                  <a:pt x="361" y="2287"/>
                </a:cubicBezTo>
                <a:cubicBezTo>
                  <a:pt x="367" y="2287"/>
                  <a:pt x="372" y="2292"/>
                  <a:pt x="372" y="2298"/>
                </a:cubicBezTo>
                <a:cubicBezTo>
                  <a:pt x="372" y="2304"/>
                  <a:pt x="367" y="2309"/>
                  <a:pt x="361" y="2309"/>
                </a:cubicBezTo>
                <a:close/>
                <a:moveTo>
                  <a:pt x="361" y="2235"/>
                </a:moveTo>
                <a:cubicBezTo>
                  <a:pt x="354" y="2235"/>
                  <a:pt x="349" y="2229"/>
                  <a:pt x="349" y="2223"/>
                </a:cubicBezTo>
                <a:cubicBezTo>
                  <a:pt x="349" y="2216"/>
                  <a:pt x="354" y="2210"/>
                  <a:pt x="361" y="2210"/>
                </a:cubicBezTo>
                <a:cubicBezTo>
                  <a:pt x="368" y="2210"/>
                  <a:pt x="373" y="2216"/>
                  <a:pt x="373" y="2223"/>
                </a:cubicBezTo>
                <a:cubicBezTo>
                  <a:pt x="373" y="2229"/>
                  <a:pt x="368" y="2235"/>
                  <a:pt x="361" y="2235"/>
                </a:cubicBezTo>
                <a:close/>
                <a:moveTo>
                  <a:pt x="361" y="2162"/>
                </a:moveTo>
                <a:cubicBezTo>
                  <a:pt x="353" y="2162"/>
                  <a:pt x="347" y="2156"/>
                  <a:pt x="347" y="2148"/>
                </a:cubicBezTo>
                <a:cubicBezTo>
                  <a:pt x="347" y="2140"/>
                  <a:pt x="353" y="2134"/>
                  <a:pt x="361" y="2134"/>
                </a:cubicBezTo>
                <a:cubicBezTo>
                  <a:pt x="368" y="2134"/>
                  <a:pt x="375" y="2140"/>
                  <a:pt x="375" y="2148"/>
                </a:cubicBezTo>
                <a:cubicBezTo>
                  <a:pt x="375" y="2156"/>
                  <a:pt x="368" y="2162"/>
                  <a:pt x="361" y="2162"/>
                </a:cubicBezTo>
                <a:close/>
                <a:moveTo>
                  <a:pt x="361" y="2088"/>
                </a:moveTo>
                <a:cubicBezTo>
                  <a:pt x="353" y="2088"/>
                  <a:pt x="346" y="2081"/>
                  <a:pt x="346" y="2073"/>
                </a:cubicBezTo>
                <a:cubicBezTo>
                  <a:pt x="346" y="2064"/>
                  <a:pt x="353" y="2057"/>
                  <a:pt x="361" y="2057"/>
                </a:cubicBezTo>
                <a:cubicBezTo>
                  <a:pt x="369" y="2057"/>
                  <a:pt x="376" y="2064"/>
                  <a:pt x="376" y="2073"/>
                </a:cubicBezTo>
                <a:cubicBezTo>
                  <a:pt x="376" y="2081"/>
                  <a:pt x="369" y="2088"/>
                  <a:pt x="361" y="2088"/>
                </a:cubicBezTo>
                <a:close/>
                <a:moveTo>
                  <a:pt x="361" y="2015"/>
                </a:moveTo>
                <a:cubicBezTo>
                  <a:pt x="352" y="2015"/>
                  <a:pt x="344" y="2007"/>
                  <a:pt x="344" y="1998"/>
                </a:cubicBezTo>
                <a:cubicBezTo>
                  <a:pt x="344" y="1988"/>
                  <a:pt x="352" y="1981"/>
                  <a:pt x="361" y="1981"/>
                </a:cubicBezTo>
                <a:cubicBezTo>
                  <a:pt x="370" y="1981"/>
                  <a:pt x="378" y="1988"/>
                  <a:pt x="378" y="1998"/>
                </a:cubicBezTo>
                <a:cubicBezTo>
                  <a:pt x="378" y="2007"/>
                  <a:pt x="370" y="2015"/>
                  <a:pt x="361" y="2015"/>
                </a:cubicBezTo>
                <a:close/>
                <a:moveTo>
                  <a:pt x="361" y="1941"/>
                </a:moveTo>
                <a:cubicBezTo>
                  <a:pt x="351" y="1941"/>
                  <a:pt x="343" y="1933"/>
                  <a:pt x="343" y="1923"/>
                </a:cubicBezTo>
                <a:cubicBezTo>
                  <a:pt x="343" y="1913"/>
                  <a:pt x="351" y="1904"/>
                  <a:pt x="361" y="1904"/>
                </a:cubicBezTo>
                <a:cubicBezTo>
                  <a:pt x="371" y="1904"/>
                  <a:pt x="379" y="1913"/>
                  <a:pt x="379" y="1923"/>
                </a:cubicBezTo>
                <a:cubicBezTo>
                  <a:pt x="379" y="1933"/>
                  <a:pt x="371" y="1941"/>
                  <a:pt x="361" y="1941"/>
                </a:cubicBezTo>
                <a:close/>
                <a:moveTo>
                  <a:pt x="361" y="1868"/>
                </a:moveTo>
                <a:cubicBezTo>
                  <a:pt x="350" y="1868"/>
                  <a:pt x="341" y="1859"/>
                  <a:pt x="341" y="1848"/>
                </a:cubicBezTo>
                <a:cubicBezTo>
                  <a:pt x="341" y="1837"/>
                  <a:pt x="350" y="1828"/>
                  <a:pt x="361" y="1828"/>
                </a:cubicBezTo>
                <a:cubicBezTo>
                  <a:pt x="372" y="1828"/>
                  <a:pt x="381" y="1837"/>
                  <a:pt x="381" y="1848"/>
                </a:cubicBezTo>
                <a:cubicBezTo>
                  <a:pt x="381" y="1859"/>
                  <a:pt x="372" y="1868"/>
                  <a:pt x="361" y="1868"/>
                </a:cubicBezTo>
                <a:close/>
                <a:moveTo>
                  <a:pt x="361" y="1794"/>
                </a:moveTo>
                <a:cubicBezTo>
                  <a:pt x="349" y="1794"/>
                  <a:pt x="340" y="1785"/>
                  <a:pt x="340" y="1773"/>
                </a:cubicBezTo>
                <a:cubicBezTo>
                  <a:pt x="340" y="1761"/>
                  <a:pt x="349" y="1751"/>
                  <a:pt x="361" y="1751"/>
                </a:cubicBezTo>
                <a:cubicBezTo>
                  <a:pt x="373" y="1751"/>
                  <a:pt x="382" y="1761"/>
                  <a:pt x="382" y="1773"/>
                </a:cubicBezTo>
                <a:cubicBezTo>
                  <a:pt x="382" y="1785"/>
                  <a:pt x="373" y="1794"/>
                  <a:pt x="361" y="1794"/>
                </a:cubicBezTo>
                <a:close/>
                <a:moveTo>
                  <a:pt x="361" y="1721"/>
                </a:moveTo>
                <a:cubicBezTo>
                  <a:pt x="348" y="1721"/>
                  <a:pt x="338" y="1711"/>
                  <a:pt x="338" y="1698"/>
                </a:cubicBezTo>
                <a:cubicBezTo>
                  <a:pt x="338" y="1685"/>
                  <a:pt x="348" y="1675"/>
                  <a:pt x="361" y="1675"/>
                </a:cubicBezTo>
                <a:cubicBezTo>
                  <a:pt x="373" y="1675"/>
                  <a:pt x="383" y="1685"/>
                  <a:pt x="383" y="1698"/>
                </a:cubicBezTo>
                <a:cubicBezTo>
                  <a:pt x="383" y="1711"/>
                  <a:pt x="373" y="1721"/>
                  <a:pt x="361" y="1721"/>
                </a:cubicBezTo>
                <a:close/>
                <a:moveTo>
                  <a:pt x="361" y="1647"/>
                </a:moveTo>
                <a:cubicBezTo>
                  <a:pt x="348" y="1647"/>
                  <a:pt x="337" y="1636"/>
                  <a:pt x="337" y="1623"/>
                </a:cubicBezTo>
                <a:cubicBezTo>
                  <a:pt x="337" y="1610"/>
                  <a:pt x="348" y="1599"/>
                  <a:pt x="361" y="1599"/>
                </a:cubicBezTo>
                <a:cubicBezTo>
                  <a:pt x="374" y="1599"/>
                  <a:pt x="385" y="1610"/>
                  <a:pt x="385" y="1623"/>
                </a:cubicBezTo>
                <a:cubicBezTo>
                  <a:pt x="385" y="1636"/>
                  <a:pt x="374" y="1647"/>
                  <a:pt x="361" y="1647"/>
                </a:cubicBezTo>
                <a:close/>
                <a:moveTo>
                  <a:pt x="361" y="1574"/>
                </a:moveTo>
                <a:cubicBezTo>
                  <a:pt x="347" y="1574"/>
                  <a:pt x="336" y="1562"/>
                  <a:pt x="336" y="1548"/>
                </a:cubicBezTo>
                <a:cubicBezTo>
                  <a:pt x="336" y="1534"/>
                  <a:pt x="347" y="1523"/>
                  <a:pt x="361" y="1523"/>
                </a:cubicBezTo>
                <a:cubicBezTo>
                  <a:pt x="375" y="1523"/>
                  <a:pt x="386" y="1534"/>
                  <a:pt x="386" y="1548"/>
                </a:cubicBezTo>
                <a:cubicBezTo>
                  <a:pt x="386" y="1562"/>
                  <a:pt x="375" y="1574"/>
                  <a:pt x="361" y="1574"/>
                </a:cubicBezTo>
                <a:close/>
                <a:moveTo>
                  <a:pt x="361" y="1500"/>
                </a:moveTo>
                <a:cubicBezTo>
                  <a:pt x="346" y="1500"/>
                  <a:pt x="334" y="1488"/>
                  <a:pt x="334" y="1473"/>
                </a:cubicBezTo>
                <a:cubicBezTo>
                  <a:pt x="334" y="1458"/>
                  <a:pt x="346" y="1446"/>
                  <a:pt x="361" y="1446"/>
                </a:cubicBezTo>
                <a:cubicBezTo>
                  <a:pt x="376" y="1446"/>
                  <a:pt x="388" y="1458"/>
                  <a:pt x="388" y="1473"/>
                </a:cubicBezTo>
                <a:cubicBezTo>
                  <a:pt x="388" y="1488"/>
                  <a:pt x="376" y="1500"/>
                  <a:pt x="361" y="1500"/>
                </a:cubicBezTo>
                <a:close/>
                <a:moveTo>
                  <a:pt x="361" y="1426"/>
                </a:moveTo>
                <a:cubicBezTo>
                  <a:pt x="346" y="1426"/>
                  <a:pt x="333" y="1414"/>
                  <a:pt x="333" y="1398"/>
                </a:cubicBezTo>
                <a:cubicBezTo>
                  <a:pt x="333" y="1382"/>
                  <a:pt x="346" y="1370"/>
                  <a:pt x="361" y="1370"/>
                </a:cubicBezTo>
                <a:cubicBezTo>
                  <a:pt x="376" y="1370"/>
                  <a:pt x="389" y="1382"/>
                  <a:pt x="389" y="1398"/>
                </a:cubicBezTo>
                <a:cubicBezTo>
                  <a:pt x="389" y="1414"/>
                  <a:pt x="376" y="1426"/>
                  <a:pt x="361" y="1426"/>
                </a:cubicBezTo>
                <a:close/>
                <a:moveTo>
                  <a:pt x="361" y="1353"/>
                </a:moveTo>
                <a:cubicBezTo>
                  <a:pt x="345" y="1353"/>
                  <a:pt x="332" y="1339"/>
                  <a:pt x="332" y="1323"/>
                </a:cubicBezTo>
                <a:cubicBezTo>
                  <a:pt x="332" y="1307"/>
                  <a:pt x="345" y="1294"/>
                  <a:pt x="361" y="1294"/>
                </a:cubicBezTo>
                <a:cubicBezTo>
                  <a:pt x="377" y="1294"/>
                  <a:pt x="390" y="1307"/>
                  <a:pt x="390" y="1323"/>
                </a:cubicBezTo>
                <a:cubicBezTo>
                  <a:pt x="390" y="1339"/>
                  <a:pt x="377" y="1353"/>
                  <a:pt x="361" y="1353"/>
                </a:cubicBezTo>
                <a:close/>
                <a:moveTo>
                  <a:pt x="361" y="1279"/>
                </a:moveTo>
                <a:cubicBezTo>
                  <a:pt x="344" y="1279"/>
                  <a:pt x="331" y="1265"/>
                  <a:pt x="331" y="1248"/>
                </a:cubicBezTo>
                <a:cubicBezTo>
                  <a:pt x="331" y="1231"/>
                  <a:pt x="344" y="1217"/>
                  <a:pt x="361" y="1217"/>
                </a:cubicBezTo>
                <a:cubicBezTo>
                  <a:pt x="378" y="1217"/>
                  <a:pt x="391" y="1231"/>
                  <a:pt x="391" y="1248"/>
                </a:cubicBezTo>
                <a:cubicBezTo>
                  <a:pt x="391" y="1265"/>
                  <a:pt x="378" y="1279"/>
                  <a:pt x="361" y="1279"/>
                </a:cubicBezTo>
                <a:close/>
                <a:moveTo>
                  <a:pt x="361" y="1205"/>
                </a:moveTo>
                <a:cubicBezTo>
                  <a:pt x="344" y="1205"/>
                  <a:pt x="329" y="1191"/>
                  <a:pt x="329" y="1173"/>
                </a:cubicBezTo>
                <a:cubicBezTo>
                  <a:pt x="329" y="1156"/>
                  <a:pt x="344" y="1141"/>
                  <a:pt x="361" y="1141"/>
                </a:cubicBezTo>
                <a:cubicBezTo>
                  <a:pt x="378" y="1141"/>
                  <a:pt x="392" y="1156"/>
                  <a:pt x="392" y="1173"/>
                </a:cubicBezTo>
                <a:cubicBezTo>
                  <a:pt x="392" y="1191"/>
                  <a:pt x="378" y="1205"/>
                  <a:pt x="361" y="1205"/>
                </a:cubicBezTo>
                <a:close/>
                <a:moveTo>
                  <a:pt x="361" y="1131"/>
                </a:moveTo>
                <a:cubicBezTo>
                  <a:pt x="343" y="1131"/>
                  <a:pt x="328" y="1117"/>
                  <a:pt x="328" y="1098"/>
                </a:cubicBezTo>
                <a:cubicBezTo>
                  <a:pt x="328" y="1080"/>
                  <a:pt x="343" y="1065"/>
                  <a:pt x="361" y="1065"/>
                </a:cubicBezTo>
                <a:cubicBezTo>
                  <a:pt x="379" y="1065"/>
                  <a:pt x="394" y="1080"/>
                  <a:pt x="394" y="1098"/>
                </a:cubicBezTo>
                <a:cubicBezTo>
                  <a:pt x="394" y="1117"/>
                  <a:pt x="379" y="1131"/>
                  <a:pt x="361" y="1131"/>
                </a:cubicBezTo>
                <a:close/>
                <a:moveTo>
                  <a:pt x="361" y="1058"/>
                </a:moveTo>
                <a:cubicBezTo>
                  <a:pt x="342" y="1058"/>
                  <a:pt x="327" y="1042"/>
                  <a:pt x="327" y="1023"/>
                </a:cubicBezTo>
                <a:cubicBezTo>
                  <a:pt x="327" y="1004"/>
                  <a:pt x="342" y="989"/>
                  <a:pt x="361" y="989"/>
                </a:cubicBezTo>
                <a:cubicBezTo>
                  <a:pt x="380" y="989"/>
                  <a:pt x="395" y="1004"/>
                  <a:pt x="395" y="1023"/>
                </a:cubicBezTo>
                <a:cubicBezTo>
                  <a:pt x="395" y="1042"/>
                  <a:pt x="380" y="1058"/>
                  <a:pt x="361" y="1058"/>
                </a:cubicBezTo>
                <a:close/>
                <a:moveTo>
                  <a:pt x="361" y="984"/>
                </a:moveTo>
                <a:cubicBezTo>
                  <a:pt x="342" y="984"/>
                  <a:pt x="326" y="968"/>
                  <a:pt x="326" y="948"/>
                </a:cubicBezTo>
                <a:cubicBezTo>
                  <a:pt x="326" y="929"/>
                  <a:pt x="342" y="913"/>
                  <a:pt x="361" y="913"/>
                </a:cubicBezTo>
                <a:cubicBezTo>
                  <a:pt x="380" y="913"/>
                  <a:pt x="396" y="929"/>
                  <a:pt x="396" y="948"/>
                </a:cubicBezTo>
                <a:cubicBezTo>
                  <a:pt x="396" y="968"/>
                  <a:pt x="380" y="984"/>
                  <a:pt x="361" y="984"/>
                </a:cubicBezTo>
                <a:close/>
                <a:moveTo>
                  <a:pt x="361" y="910"/>
                </a:moveTo>
                <a:cubicBezTo>
                  <a:pt x="341" y="910"/>
                  <a:pt x="325" y="893"/>
                  <a:pt x="325" y="873"/>
                </a:cubicBezTo>
                <a:cubicBezTo>
                  <a:pt x="325" y="853"/>
                  <a:pt x="341" y="837"/>
                  <a:pt x="361" y="837"/>
                </a:cubicBezTo>
                <a:cubicBezTo>
                  <a:pt x="381" y="837"/>
                  <a:pt x="397" y="853"/>
                  <a:pt x="397" y="873"/>
                </a:cubicBezTo>
                <a:cubicBezTo>
                  <a:pt x="397" y="893"/>
                  <a:pt x="381" y="910"/>
                  <a:pt x="361" y="910"/>
                </a:cubicBezTo>
                <a:close/>
                <a:moveTo>
                  <a:pt x="435" y="2455"/>
                </a:moveTo>
                <a:cubicBezTo>
                  <a:pt x="431" y="2455"/>
                  <a:pt x="428" y="2452"/>
                  <a:pt x="428" y="2448"/>
                </a:cubicBezTo>
                <a:cubicBezTo>
                  <a:pt x="428" y="2444"/>
                  <a:pt x="431" y="2441"/>
                  <a:pt x="435" y="2441"/>
                </a:cubicBezTo>
                <a:cubicBezTo>
                  <a:pt x="439" y="2441"/>
                  <a:pt x="442" y="2444"/>
                  <a:pt x="442" y="2448"/>
                </a:cubicBezTo>
                <a:cubicBezTo>
                  <a:pt x="442" y="2452"/>
                  <a:pt x="439" y="2455"/>
                  <a:pt x="435" y="2455"/>
                </a:cubicBezTo>
                <a:close/>
                <a:moveTo>
                  <a:pt x="435" y="2382"/>
                </a:moveTo>
                <a:cubicBezTo>
                  <a:pt x="430" y="2382"/>
                  <a:pt x="426" y="2378"/>
                  <a:pt x="426" y="2373"/>
                </a:cubicBezTo>
                <a:cubicBezTo>
                  <a:pt x="426" y="2368"/>
                  <a:pt x="430" y="2364"/>
                  <a:pt x="435" y="2364"/>
                </a:cubicBezTo>
                <a:cubicBezTo>
                  <a:pt x="440" y="2364"/>
                  <a:pt x="444" y="2368"/>
                  <a:pt x="444" y="2373"/>
                </a:cubicBezTo>
                <a:cubicBezTo>
                  <a:pt x="444" y="2378"/>
                  <a:pt x="440" y="2382"/>
                  <a:pt x="435" y="2382"/>
                </a:cubicBezTo>
                <a:close/>
                <a:moveTo>
                  <a:pt x="435" y="2309"/>
                </a:moveTo>
                <a:cubicBezTo>
                  <a:pt x="429" y="2309"/>
                  <a:pt x="424" y="2304"/>
                  <a:pt x="424" y="2298"/>
                </a:cubicBezTo>
                <a:cubicBezTo>
                  <a:pt x="424" y="2292"/>
                  <a:pt x="429" y="2287"/>
                  <a:pt x="435" y="2287"/>
                </a:cubicBezTo>
                <a:cubicBezTo>
                  <a:pt x="441" y="2287"/>
                  <a:pt x="446" y="2292"/>
                  <a:pt x="446" y="2298"/>
                </a:cubicBezTo>
                <a:cubicBezTo>
                  <a:pt x="446" y="2304"/>
                  <a:pt x="441" y="2309"/>
                  <a:pt x="435" y="2309"/>
                </a:cubicBezTo>
                <a:close/>
                <a:moveTo>
                  <a:pt x="435" y="2235"/>
                </a:moveTo>
                <a:cubicBezTo>
                  <a:pt x="428" y="2235"/>
                  <a:pt x="423" y="2229"/>
                  <a:pt x="423" y="2223"/>
                </a:cubicBezTo>
                <a:cubicBezTo>
                  <a:pt x="423" y="2216"/>
                  <a:pt x="428" y="2210"/>
                  <a:pt x="435" y="2210"/>
                </a:cubicBezTo>
                <a:cubicBezTo>
                  <a:pt x="441" y="2210"/>
                  <a:pt x="447" y="2216"/>
                  <a:pt x="447" y="2223"/>
                </a:cubicBezTo>
                <a:cubicBezTo>
                  <a:pt x="447" y="2229"/>
                  <a:pt x="441" y="2235"/>
                  <a:pt x="435" y="2235"/>
                </a:cubicBezTo>
                <a:close/>
                <a:moveTo>
                  <a:pt x="435" y="2162"/>
                </a:moveTo>
                <a:cubicBezTo>
                  <a:pt x="427" y="2162"/>
                  <a:pt x="421" y="2156"/>
                  <a:pt x="421" y="2148"/>
                </a:cubicBezTo>
                <a:cubicBezTo>
                  <a:pt x="421" y="2140"/>
                  <a:pt x="427" y="2134"/>
                  <a:pt x="435" y="2134"/>
                </a:cubicBezTo>
                <a:cubicBezTo>
                  <a:pt x="442" y="2134"/>
                  <a:pt x="449" y="2140"/>
                  <a:pt x="449" y="2148"/>
                </a:cubicBezTo>
                <a:cubicBezTo>
                  <a:pt x="449" y="2156"/>
                  <a:pt x="442" y="2162"/>
                  <a:pt x="435" y="2162"/>
                </a:cubicBezTo>
                <a:close/>
                <a:moveTo>
                  <a:pt x="435" y="2088"/>
                </a:moveTo>
                <a:cubicBezTo>
                  <a:pt x="426" y="2088"/>
                  <a:pt x="420" y="2081"/>
                  <a:pt x="420" y="2073"/>
                </a:cubicBezTo>
                <a:cubicBezTo>
                  <a:pt x="420" y="2064"/>
                  <a:pt x="426" y="2057"/>
                  <a:pt x="435" y="2057"/>
                </a:cubicBezTo>
                <a:cubicBezTo>
                  <a:pt x="443" y="2057"/>
                  <a:pt x="450" y="2064"/>
                  <a:pt x="450" y="2073"/>
                </a:cubicBezTo>
                <a:cubicBezTo>
                  <a:pt x="450" y="2081"/>
                  <a:pt x="443" y="2088"/>
                  <a:pt x="435" y="2088"/>
                </a:cubicBezTo>
                <a:close/>
                <a:moveTo>
                  <a:pt x="435" y="2015"/>
                </a:moveTo>
                <a:cubicBezTo>
                  <a:pt x="425" y="2015"/>
                  <a:pt x="418" y="2007"/>
                  <a:pt x="418" y="1998"/>
                </a:cubicBezTo>
                <a:cubicBezTo>
                  <a:pt x="418" y="1988"/>
                  <a:pt x="425" y="1981"/>
                  <a:pt x="435" y="1981"/>
                </a:cubicBezTo>
                <a:cubicBezTo>
                  <a:pt x="444" y="1981"/>
                  <a:pt x="452" y="1988"/>
                  <a:pt x="452" y="1998"/>
                </a:cubicBezTo>
                <a:cubicBezTo>
                  <a:pt x="452" y="2007"/>
                  <a:pt x="444" y="2015"/>
                  <a:pt x="435" y="2015"/>
                </a:cubicBezTo>
                <a:close/>
                <a:moveTo>
                  <a:pt x="435" y="1941"/>
                </a:moveTo>
                <a:cubicBezTo>
                  <a:pt x="425" y="1941"/>
                  <a:pt x="417" y="1933"/>
                  <a:pt x="417" y="1923"/>
                </a:cubicBezTo>
                <a:cubicBezTo>
                  <a:pt x="417" y="1913"/>
                  <a:pt x="425" y="1904"/>
                  <a:pt x="435" y="1904"/>
                </a:cubicBezTo>
                <a:cubicBezTo>
                  <a:pt x="445" y="1904"/>
                  <a:pt x="453" y="1913"/>
                  <a:pt x="453" y="1923"/>
                </a:cubicBezTo>
                <a:cubicBezTo>
                  <a:pt x="453" y="1933"/>
                  <a:pt x="445" y="1941"/>
                  <a:pt x="435" y="1941"/>
                </a:cubicBezTo>
                <a:close/>
                <a:moveTo>
                  <a:pt x="435" y="1868"/>
                </a:moveTo>
                <a:cubicBezTo>
                  <a:pt x="424" y="1868"/>
                  <a:pt x="415" y="1859"/>
                  <a:pt x="415" y="1848"/>
                </a:cubicBezTo>
                <a:cubicBezTo>
                  <a:pt x="415" y="1837"/>
                  <a:pt x="424" y="1828"/>
                  <a:pt x="435" y="1828"/>
                </a:cubicBezTo>
                <a:cubicBezTo>
                  <a:pt x="446" y="1828"/>
                  <a:pt x="455" y="1837"/>
                  <a:pt x="455" y="1848"/>
                </a:cubicBezTo>
                <a:cubicBezTo>
                  <a:pt x="455" y="1859"/>
                  <a:pt x="446" y="1868"/>
                  <a:pt x="435" y="1868"/>
                </a:cubicBezTo>
                <a:close/>
                <a:moveTo>
                  <a:pt x="435" y="1794"/>
                </a:moveTo>
                <a:cubicBezTo>
                  <a:pt x="423" y="1794"/>
                  <a:pt x="414" y="1785"/>
                  <a:pt x="414" y="1773"/>
                </a:cubicBezTo>
                <a:cubicBezTo>
                  <a:pt x="414" y="1761"/>
                  <a:pt x="423" y="1751"/>
                  <a:pt x="435" y="1751"/>
                </a:cubicBezTo>
                <a:cubicBezTo>
                  <a:pt x="447" y="1751"/>
                  <a:pt x="456" y="1761"/>
                  <a:pt x="456" y="1773"/>
                </a:cubicBezTo>
                <a:cubicBezTo>
                  <a:pt x="456" y="1785"/>
                  <a:pt x="447" y="1794"/>
                  <a:pt x="435" y="1794"/>
                </a:cubicBezTo>
                <a:close/>
                <a:moveTo>
                  <a:pt x="435" y="1721"/>
                </a:moveTo>
                <a:cubicBezTo>
                  <a:pt x="422" y="1721"/>
                  <a:pt x="412" y="1711"/>
                  <a:pt x="412" y="1698"/>
                </a:cubicBezTo>
                <a:cubicBezTo>
                  <a:pt x="412" y="1685"/>
                  <a:pt x="422" y="1675"/>
                  <a:pt x="435" y="1675"/>
                </a:cubicBezTo>
                <a:cubicBezTo>
                  <a:pt x="447" y="1675"/>
                  <a:pt x="457" y="1685"/>
                  <a:pt x="457" y="1698"/>
                </a:cubicBezTo>
                <a:cubicBezTo>
                  <a:pt x="457" y="1711"/>
                  <a:pt x="447" y="1721"/>
                  <a:pt x="435" y="1721"/>
                </a:cubicBezTo>
                <a:close/>
                <a:moveTo>
                  <a:pt x="435" y="1647"/>
                </a:moveTo>
                <a:cubicBezTo>
                  <a:pt x="422" y="1647"/>
                  <a:pt x="411" y="1636"/>
                  <a:pt x="411" y="1623"/>
                </a:cubicBezTo>
                <a:cubicBezTo>
                  <a:pt x="411" y="1610"/>
                  <a:pt x="422" y="1599"/>
                  <a:pt x="435" y="1599"/>
                </a:cubicBezTo>
                <a:cubicBezTo>
                  <a:pt x="448" y="1599"/>
                  <a:pt x="459" y="1610"/>
                  <a:pt x="459" y="1623"/>
                </a:cubicBezTo>
                <a:cubicBezTo>
                  <a:pt x="459" y="1636"/>
                  <a:pt x="448" y="1647"/>
                  <a:pt x="435" y="1647"/>
                </a:cubicBezTo>
                <a:close/>
                <a:moveTo>
                  <a:pt x="435" y="1574"/>
                </a:moveTo>
                <a:cubicBezTo>
                  <a:pt x="421" y="1574"/>
                  <a:pt x="410" y="1562"/>
                  <a:pt x="410" y="1548"/>
                </a:cubicBezTo>
                <a:cubicBezTo>
                  <a:pt x="410" y="1534"/>
                  <a:pt x="421" y="1523"/>
                  <a:pt x="435" y="1523"/>
                </a:cubicBezTo>
                <a:cubicBezTo>
                  <a:pt x="449" y="1523"/>
                  <a:pt x="460" y="1534"/>
                  <a:pt x="460" y="1548"/>
                </a:cubicBezTo>
                <a:cubicBezTo>
                  <a:pt x="460" y="1562"/>
                  <a:pt x="449" y="1574"/>
                  <a:pt x="435" y="1574"/>
                </a:cubicBezTo>
                <a:close/>
                <a:moveTo>
                  <a:pt x="435" y="1500"/>
                </a:moveTo>
                <a:cubicBezTo>
                  <a:pt x="420" y="1500"/>
                  <a:pt x="408" y="1488"/>
                  <a:pt x="408" y="1473"/>
                </a:cubicBezTo>
                <a:cubicBezTo>
                  <a:pt x="408" y="1458"/>
                  <a:pt x="420" y="1446"/>
                  <a:pt x="435" y="1446"/>
                </a:cubicBezTo>
                <a:cubicBezTo>
                  <a:pt x="450" y="1446"/>
                  <a:pt x="461" y="1458"/>
                  <a:pt x="461" y="1473"/>
                </a:cubicBezTo>
                <a:cubicBezTo>
                  <a:pt x="461" y="1488"/>
                  <a:pt x="450" y="1500"/>
                  <a:pt x="435" y="1500"/>
                </a:cubicBezTo>
                <a:close/>
                <a:moveTo>
                  <a:pt x="435" y="1426"/>
                </a:moveTo>
                <a:cubicBezTo>
                  <a:pt x="419" y="1426"/>
                  <a:pt x="407" y="1414"/>
                  <a:pt x="407" y="1398"/>
                </a:cubicBezTo>
                <a:cubicBezTo>
                  <a:pt x="407" y="1382"/>
                  <a:pt x="419" y="1370"/>
                  <a:pt x="435" y="1370"/>
                </a:cubicBezTo>
                <a:cubicBezTo>
                  <a:pt x="450" y="1370"/>
                  <a:pt x="463" y="1382"/>
                  <a:pt x="463" y="1398"/>
                </a:cubicBezTo>
                <a:cubicBezTo>
                  <a:pt x="463" y="1414"/>
                  <a:pt x="450" y="1426"/>
                  <a:pt x="435" y="1426"/>
                </a:cubicBezTo>
                <a:close/>
                <a:moveTo>
                  <a:pt x="435" y="1353"/>
                </a:moveTo>
                <a:cubicBezTo>
                  <a:pt x="419" y="1353"/>
                  <a:pt x="406" y="1339"/>
                  <a:pt x="406" y="1323"/>
                </a:cubicBezTo>
                <a:cubicBezTo>
                  <a:pt x="406" y="1307"/>
                  <a:pt x="419" y="1294"/>
                  <a:pt x="435" y="1294"/>
                </a:cubicBezTo>
                <a:cubicBezTo>
                  <a:pt x="451" y="1294"/>
                  <a:pt x="464" y="1307"/>
                  <a:pt x="464" y="1323"/>
                </a:cubicBezTo>
                <a:cubicBezTo>
                  <a:pt x="464" y="1339"/>
                  <a:pt x="451" y="1353"/>
                  <a:pt x="435" y="1353"/>
                </a:cubicBezTo>
                <a:close/>
                <a:moveTo>
                  <a:pt x="435" y="1279"/>
                </a:moveTo>
                <a:cubicBezTo>
                  <a:pt x="418" y="1279"/>
                  <a:pt x="404" y="1265"/>
                  <a:pt x="404" y="1248"/>
                </a:cubicBezTo>
                <a:cubicBezTo>
                  <a:pt x="404" y="1231"/>
                  <a:pt x="418" y="1217"/>
                  <a:pt x="435" y="1217"/>
                </a:cubicBezTo>
                <a:cubicBezTo>
                  <a:pt x="452" y="1217"/>
                  <a:pt x="465" y="1231"/>
                  <a:pt x="465" y="1248"/>
                </a:cubicBezTo>
                <a:cubicBezTo>
                  <a:pt x="465" y="1265"/>
                  <a:pt x="452" y="1279"/>
                  <a:pt x="435" y="1279"/>
                </a:cubicBezTo>
                <a:close/>
                <a:moveTo>
                  <a:pt x="435" y="1205"/>
                </a:moveTo>
                <a:cubicBezTo>
                  <a:pt x="417" y="1205"/>
                  <a:pt x="403" y="1191"/>
                  <a:pt x="403" y="1173"/>
                </a:cubicBezTo>
                <a:cubicBezTo>
                  <a:pt x="403" y="1156"/>
                  <a:pt x="417" y="1141"/>
                  <a:pt x="435" y="1141"/>
                </a:cubicBezTo>
                <a:cubicBezTo>
                  <a:pt x="452" y="1141"/>
                  <a:pt x="466" y="1156"/>
                  <a:pt x="466" y="1173"/>
                </a:cubicBezTo>
                <a:cubicBezTo>
                  <a:pt x="466" y="1191"/>
                  <a:pt x="452" y="1205"/>
                  <a:pt x="435" y="1205"/>
                </a:cubicBezTo>
                <a:close/>
                <a:moveTo>
                  <a:pt x="435" y="1131"/>
                </a:moveTo>
                <a:cubicBezTo>
                  <a:pt x="417" y="1131"/>
                  <a:pt x="402" y="1117"/>
                  <a:pt x="402" y="1098"/>
                </a:cubicBezTo>
                <a:cubicBezTo>
                  <a:pt x="402" y="1080"/>
                  <a:pt x="417" y="1065"/>
                  <a:pt x="435" y="1065"/>
                </a:cubicBezTo>
                <a:cubicBezTo>
                  <a:pt x="453" y="1065"/>
                  <a:pt x="467" y="1080"/>
                  <a:pt x="467" y="1098"/>
                </a:cubicBezTo>
                <a:cubicBezTo>
                  <a:pt x="467" y="1117"/>
                  <a:pt x="453" y="1131"/>
                  <a:pt x="435" y="1131"/>
                </a:cubicBezTo>
                <a:close/>
                <a:moveTo>
                  <a:pt x="435" y="1058"/>
                </a:moveTo>
                <a:cubicBezTo>
                  <a:pt x="416" y="1058"/>
                  <a:pt x="401" y="1042"/>
                  <a:pt x="401" y="1023"/>
                </a:cubicBezTo>
                <a:cubicBezTo>
                  <a:pt x="401" y="1004"/>
                  <a:pt x="416" y="989"/>
                  <a:pt x="435" y="989"/>
                </a:cubicBezTo>
                <a:cubicBezTo>
                  <a:pt x="454" y="989"/>
                  <a:pt x="469" y="1004"/>
                  <a:pt x="469" y="1023"/>
                </a:cubicBezTo>
                <a:cubicBezTo>
                  <a:pt x="469" y="1042"/>
                  <a:pt x="454" y="1058"/>
                  <a:pt x="435" y="1058"/>
                </a:cubicBezTo>
                <a:close/>
                <a:moveTo>
                  <a:pt x="435" y="984"/>
                </a:moveTo>
                <a:cubicBezTo>
                  <a:pt x="416" y="984"/>
                  <a:pt x="400" y="968"/>
                  <a:pt x="400" y="948"/>
                </a:cubicBezTo>
                <a:cubicBezTo>
                  <a:pt x="400" y="929"/>
                  <a:pt x="416" y="913"/>
                  <a:pt x="435" y="913"/>
                </a:cubicBezTo>
                <a:cubicBezTo>
                  <a:pt x="454" y="913"/>
                  <a:pt x="470" y="929"/>
                  <a:pt x="470" y="948"/>
                </a:cubicBezTo>
                <a:cubicBezTo>
                  <a:pt x="470" y="968"/>
                  <a:pt x="454" y="984"/>
                  <a:pt x="435" y="984"/>
                </a:cubicBezTo>
                <a:close/>
                <a:moveTo>
                  <a:pt x="435" y="910"/>
                </a:moveTo>
                <a:cubicBezTo>
                  <a:pt x="415" y="910"/>
                  <a:pt x="399" y="893"/>
                  <a:pt x="399" y="873"/>
                </a:cubicBezTo>
                <a:cubicBezTo>
                  <a:pt x="399" y="853"/>
                  <a:pt x="415" y="837"/>
                  <a:pt x="435" y="837"/>
                </a:cubicBezTo>
                <a:cubicBezTo>
                  <a:pt x="455" y="837"/>
                  <a:pt x="471" y="853"/>
                  <a:pt x="471" y="873"/>
                </a:cubicBezTo>
                <a:cubicBezTo>
                  <a:pt x="471" y="893"/>
                  <a:pt x="455" y="910"/>
                  <a:pt x="435" y="910"/>
                </a:cubicBezTo>
                <a:close/>
                <a:moveTo>
                  <a:pt x="509" y="2455"/>
                </a:moveTo>
                <a:cubicBezTo>
                  <a:pt x="505" y="2455"/>
                  <a:pt x="502" y="2452"/>
                  <a:pt x="502" y="2448"/>
                </a:cubicBezTo>
                <a:cubicBezTo>
                  <a:pt x="502" y="2444"/>
                  <a:pt x="505" y="2441"/>
                  <a:pt x="509" y="2441"/>
                </a:cubicBezTo>
                <a:cubicBezTo>
                  <a:pt x="513" y="2441"/>
                  <a:pt x="516" y="2444"/>
                  <a:pt x="516" y="2448"/>
                </a:cubicBezTo>
                <a:cubicBezTo>
                  <a:pt x="516" y="2452"/>
                  <a:pt x="513" y="2455"/>
                  <a:pt x="509" y="2455"/>
                </a:cubicBezTo>
                <a:close/>
                <a:moveTo>
                  <a:pt x="509" y="2382"/>
                </a:moveTo>
                <a:cubicBezTo>
                  <a:pt x="504" y="2382"/>
                  <a:pt x="500" y="2378"/>
                  <a:pt x="500" y="2373"/>
                </a:cubicBezTo>
                <a:cubicBezTo>
                  <a:pt x="500" y="2368"/>
                  <a:pt x="504" y="2364"/>
                  <a:pt x="509" y="2364"/>
                </a:cubicBezTo>
                <a:cubicBezTo>
                  <a:pt x="514" y="2364"/>
                  <a:pt x="518" y="2368"/>
                  <a:pt x="518" y="2373"/>
                </a:cubicBezTo>
                <a:cubicBezTo>
                  <a:pt x="518" y="2378"/>
                  <a:pt x="514" y="2382"/>
                  <a:pt x="509" y="2382"/>
                </a:cubicBezTo>
                <a:close/>
                <a:moveTo>
                  <a:pt x="509" y="2309"/>
                </a:moveTo>
                <a:cubicBezTo>
                  <a:pt x="503" y="2309"/>
                  <a:pt x="498" y="2304"/>
                  <a:pt x="498" y="2298"/>
                </a:cubicBezTo>
                <a:cubicBezTo>
                  <a:pt x="498" y="2292"/>
                  <a:pt x="503" y="2287"/>
                  <a:pt x="509" y="2287"/>
                </a:cubicBezTo>
                <a:cubicBezTo>
                  <a:pt x="515" y="2287"/>
                  <a:pt x="519" y="2292"/>
                  <a:pt x="519" y="2298"/>
                </a:cubicBezTo>
                <a:cubicBezTo>
                  <a:pt x="519" y="2304"/>
                  <a:pt x="515" y="2309"/>
                  <a:pt x="509" y="2309"/>
                </a:cubicBezTo>
                <a:close/>
                <a:moveTo>
                  <a:pt x="509" y="2235"/>
                </a:moveTo>
                <a:cubicBezTo>
                  <a:pt x="502" y="2235"/>
                  <a:pt x="497" y="2229"/>
                  <a:pt x="497" y="2223"/>
                </a:cubicBezTo>
                <a:cubicBezTo>
                  <a:pt x="497" y="2216"/>
                  <a:pt x="502" y="2210"/>
                  <a:pt x="509" y="2210"/>
                </a:cubicBezTo>
                <a:cubicBezTo>
                  <a:pt x="515" y="2210"/>
                  <a:pt x="521" y="2216"/>
                  <a:pt x="521" y="2223"/>
                </a:cubicBezTo>
                <a:cubicBezTo>
                  <a:pt x="521" y="2229"/>
                  <a:pt x="515" y="2235"/>
                  <a:pt x="509" y="2235"/>
                </a:cubicBezTo>
                <a:close/>
                <a:moveTo>
                  <a:pt x="509" y="2162"/>
                </a:moveTo>
                <a:cubicBezTo>
                  <a:pt x="501" y="2162"/>
                  <a:pt x="495" y="2156"/>
                  <a:pt x="495" y="2148"/>
                </a:cubicBezTo>
                <a:cubicBezTo>
                  <a:pt x="495" y="2140"/>
                  <a:pt x="501" y="2134"/>
                  <a:pt x="509" y="2134"/>
                </a:cubicBezTo>
                <a:cubicBezTo>
                  <a:pt x="516" y="2134"/>
                  <a:pt x="522" y="2140"/>
                  <a:pt x="522" y="2148"/>
                </a:cubicBezTo>
                <a:cubicBezTo>
                  <a:pt x="522" y="2156"/>
                  <a:pt x="516" y="2162"/>
                  <a:pt x="509" y="2162"/>
                </a:cubicBezTo>
                <a:close/>
                <a:moveTo>
                  <a:pt x="509" y="2088"/>
                </a:moveTo>
                <a:cubicBezTo>
                  <a:pt x="500" y="2088"/>
                  <a:pt x="494" y="2081"/>
                  <a:pt x="494" y="2073"/>
                </a:cubicBezTo>
                <a:cubicBezTo>
                  <a:pt x="494" y="2064"/>
                  <a:pt x="500" y="2057"/>
                  <a:pt x="509" y="2057"/>
                </a:cubicBezTo>
                <a:cubicBezTo>
                  <a:pt x="517" y="2057"/>
                  <a:pt x="524" y="2064"/>
                  <a:pt x="524" y="2073"/>
                </a:cubicBezTo>
                <a:cubicBezTo>
                  <a:pt x="524" y="2081"/>
                  <a:pt x="517" y="2088"/>
                  <a:pt x="509" y="2088"/>
                </a:cubicBezTo>
                <a:close/>
                <a:moveTo>
                  <a:pt x="509" y="2015"/>
                </a:moveTo>
                <a:cubicBezTo>
                  <a:pt x="499" y="2015"/>
                  <a:pt x="492" y="2007"/>
                  <a:pt x="492" y="1998"/>
                </a:cubicBezTo>
                <a:cubicBezTo>
                  <a:pt x="492" y="1988"/>
                  <a:pt x="499" y="1981"/>
                  <a:pt x="509" y="1981"/>
                </a:cubicBezTo>
                <a:cubicBezTo>
                  <a:pt x="518" y="1981"/>
                  <a:pt x="525" y="1988"/>
                  <a:pt x="525" y="1998"/>
                </a:cubicBezTo>
                <a:cubicBezTo>
                  <a:pt x="525" y="2007"/>
                  <a:pt x="518" y="2015"/>
                  <a:pt x="509" y="2015"/>
                </a:cubicBezTo>
                <a:close/>
                <a:moveTo>
                  <a:pt x="509" y="1941"/>
                </a:moveTo>
                <a:cubicBezTo>
                  <a:pt x="499" y="1941"/>
                  <a:pt x="490" y="1933"/>
                  <a:pt x="490" y="1923"/>
                </a:cubicBezTo>
                <a:cubicBezTo>
                  <a:pt x="490" y="1913"/>
                  <a:pt x="499" y="1904"/>
                  <a:pt x="509" y="1904"/>
                </a:cubicBezTo>
                <a:cubicBezTo>
                  <a:pt x="519" y="1904"/>
                  <a:pt x="527" y="1913"/>
                  <a:pt x="527" y="1923"/>
                </a:cubicBezTo>
                <a:cubicBezTo>
                  <a:pt x="527" y="1933"/>
                  <a:pt x="519" y="1941"/>
                  <a:pt x="509" y="1941"/>
                </a:cubicBezTo>
                <a:close/>
                <a:moveTo>
                  <a:pt x="509" y="1868"/>
                </a:moveTo>
                <a:cubicBezTo>
                  <a:pt x="498" y="1868"/>
                  <a:pt x="489" y="1859"/>
                  <a:pt x="489" y="1848"/>
                </a:cubicBezTo>
                <a:cubicBezTo>
                  <a:pt x="489" y="1837"/>
                  <a:pt x="498" y="1828"/>
                  <a:pt x="509" y="1828"/>
                </a:cubicBezTo>
                <a:cubicBezTo>
                  <a:pt x="520" y="1828"/>
                  <a:pt x="529" y="1837"/>
                  <a:pt x="529" y="1848"/>
                </a:cubicBezTo>
                <a:cubicBezTo>
                  <a:pt x="529" y="1859"/>
                  <a:pt x="520" y="1868"/>
                  <a:pt x="509" y="1868"/>
                </a:cubicBezTo>
                <a:close/>
                <a:moveTo>
                  <a:pt x="509" y="1794"/>
                </a:moveTo>
                <a:cubicBezTo>
                  <a:pt x="497" y="1794"/>
                  <a:pt x="488" y="1785"/>
                  <a:pt x="488" y="1773"/>
                </a:cubicBezTo>
                <a:cubicBezTo>
                  <a:pt x="488" y="1761"/>
                  <a:pt x="497" y="1751"/>
                  <a:pt x="509" y="1751"/>
                </a:cubicBezTo>
                <a:cubicBezTo>
                  <a:pt x="520" y="1751"/>
                  <a:pt x="530" y="1761"/>
                  <a:pt x="530" y="1773"/>
                </a:cubicBezTo>
                <a:cubicBezTo>
                  <a:pt x="530" y="1785"/>
                  <a:pt x="520" y="1794"/>
                  <a:pt x="509" y="1794"/>
                </a:cubicBezTo>
                <a:close/>
                <a:moveTo>
                  <a:pt x="509" y="1721"/>
                </a:moveTo>
                <a:cubicBezTo>
                  <a:pt x="496" y="1721"/>
                  <a:pt x="486" y="1711"/>
                  <a:pt x="486" y="1698"/>
                </a:cubicBezTo>
                <a:cubicBezTo>
                  <a:pt x="486" y="1685"/>
                  <a:pt x="496" y="1675"/>
                  <a:pt x="509" y="1675"/>
                </a:cubicBezTo>
                <a:cubicBezTo>
                  <a:pt x="521" y="1675"/>
                  <a:pt x="531" y="1685"/>
                  <a:pt x="531" y="1698"/>
                </a:cubicBezTo>
                <a:cubicBezTo>
                  <a:pt x="531" y="1711"/>
                  <a:pt x="521" y="1721"/>
                  <a:pt x="509" y="1721"/>
                </a:cubicBezTo>
                <a:close/>
                <a:moveTo>
                  <a:pt x="509" y="1647"/>
                </a:moveTo>
                <a:cubicBezTo>
                  <a:pt x="496" y="1647"/>
                  <a:pt x="485" y="1636"/>
                  <a:pt x="485" y="1623"/>
                </a:cubicBezTo>
                <a:cubicBezTo>
                  <a:pt x="485" y="1610"/>
                  <a:pt x="496" y="1599"/>
                  <a:pt x="509" y="1599"/>
                </a:cubicBezTo>
                <a:cubicBezTo>
                  <a:pt x="522" y="1599"/>
                  <a:pt x="532" y="1610"/>
                  <a:pt x="532" y="1623"/>
                </a:cubicBezTo>
                <a:cubicBezTo>
                  <a:pt x="532" y="1636"/>
                  <a:pt x="522" y="1647"/>
                  <a:pt x="509" y="1647"/>
                </a:cubicBezTo>
                <a:close/>
                <a:moveTo>
                  <a:pt x="509" y="1574"/>
                </a:moveTo>
                <a:cubicBezTo>
                  <a:pt x="495" y="1574"/>
                  <a:pt x="483" y="1562"/>
                  <a:pt x="483" y="1548"/>
                </a:cubicBezTo>
                <a:cubicBezTo>
                  <a:pt x="483" y="1534"/>
                  <a:pt x="495" y="1523"/>
                  <a:pt x="509" y="1523"/>
                </a:cubicBezTo>
                <a:cubicBezTo>
                  <a:pt x="523" y="1523"/>
                  <a:pt x="534" y="1534"/>
                  <a:pt x="534" y="1548"/>
                </a:cubicBezTo>
                <a:cubicBezTo>
                  <a:pt x="534" y="1562"/>
                  <a:pt x="523" y="1574"/>
                  <a:pt x="509" y="1574"/>
                </a:cubicBezTo>
                <a:close/>
                <a:moveTo>
                  <a:pt x="509" y="1500"/>
                </a:moveTo>
                <a:cubicBezTo>
                  <a:pt x="494" y="1500"/>
                  <a:pt x="482" y="1488"/>
                  <a:pt x="482" y="1473"/>
                </a:cubicBezTo>
                <a:cubicBezTo>
                  <a:pt x="482" y="1458"/>
                  <a:pt x="494" y="1446"/>
                  <a:pt x="509" y="1446"/>
                </a:cubicBezTo>
                <a:cubicBezTo>
                  <a:pt x="523" y="1446"/>
                  <a:pt x="535" y="1458"/>
                  <a:pt x="535" y="1473"/>
                </a:cubicBezTo>
                <a:cubicBezTo>
                  <a:pt x="535" y="1488"/>
                  <a:pt x="523" y="1500"/>
                  <a:pt x="509" y="1500"/>
                </a:cubicBezTo>
                <a:close/>
                <a:moveTo>
                  <a:pt x="509" y="1426"/>
                </a:moveTo>
                <a:cubicBezTo>
                  <a:pt x="493" y="1426"/>
                  <a:pt x="481" y="1414"/>
                  <a:pt x="481" y="1398"/>
                </a:cubicBezTo>
                <a:cubicBezTo>
                  <a:pt x="481" y="1382"/>
                  <a:pt x="493" y="1370"/>
                  <a:pt x="509" y="1370"/>
                </a:cubicBezTo>
                <a:cubicBezTo>
                  <a:pt x="524" y="1370"/>
                  <a:pt x="537" y="1382"/>
                  <a:pt x="537" y="1398"/>
                </a:cubicBezTo>
                <a:cubicBezTo>
                  <a:pt x="537" y="1414"/>
                  <a:pt x="524" y="1426"/>
                  <a:pt x="509" y="1426"/>
                </a:cubicBezTo>
                <a:close/>
                <a:moveTo>
                  <a:pt x="509" y="1353"/>
                </a:moveTo>
                <a:cubicBezTo>
                  <a:pt x="493" y="1353"/>
                  <a:pt x="480" y="1339"/>
                  <a:pt x="480" y="1323"/>
                </a:cubicBezTo>
                <a:cubicBezTo>
                  <a:pt x="480" y="1307"/>
                  <a:pt x="493" y="1294"/>
                  <a:pt x="509" y="1294"/>
                </a:cubicBezTo>
                <a:cubicBezTo>
                  <a:pt x="525" y="1294"/>
                  <a:pt x="538" y="1307"/>
                  <a:pt x="538" y="1323"/>
                </a:cubicBezTo>
                <a:cubicBezTo>
                  <a:pt x="538" y="1339"/>
                  <a:pt x="525" y="1353"/>
                  <a:pt x="509" y="1353"/>
                </a:cubicBezTo>
                <a:close/>
                <a:moveTo>
                  <a:pt x="509" y="1279"/>
                </a:moveTo>
                <a:cubicBezTo>
                  <a:pt x="492" y="1279"/>
                  <a:pt x="478" y="1265"/>
                  <a:pt x="478" y="1248"/>
                </a:cubicBezTo>
                <a:cubicBezTo>
                  <a:pt x="478" y="1231"/>
                  <a:pt x="492" y="1217"/>
                  <a:pt x="509" y="1217"/>
                </a:cubicBezTo>
                <a:cubicBezTo>
                  <a:pt x="525" y="1217"/>
                  <a:pt x="539" y="1231"/>
                  <a:pt x="539" y="1248"/>
                </a:cubicBezTo>
                <a:cubicBezTo>
                  <a:pt x="539" y="1265"/>
                  <a:pt x="525" y="1279"/>
                  <a:pt x="509" y="1279"/>
                </a:cubicBezTo>
                <a:close/>
                <a:moveTo>
                  <a:pt x="509" y="1205"/>
                </a:moveTo>
                <a:cubicBezTo>
                  <a:pt x="491" y="1205"/>
                  <a:pt x="477" y="1191"/>
                  <a:pt x="477" y="1173"/>
                </a:cubicBezTo>
                <a:cubicBezTo>
                  <a:pt x="477" y="1156"/>
                  <a:pt x="491" y="1141"/>
                  <a:pt x="509" y="1141"/>
                </a:cubicBezTo>
                <a:cubicBezTo>
                  <a:pt x="526" y="1141"/>
                  <a:pt x="540" y="1156"/>
                  <a:pt x="540" y="1173"/>
                </a:cubicBezTo>
                <a:cubicBezTo>
                  <a:pt x="540" y="1191"/>
                  <a:pt x="526" y="1205"/>
                  <a:pt x="509" y="1205"/>
                </a:cubicBezTo>
                <a:close/>
                <a:moveTo>
                  <a:pt x="509" y="1131"/>
                </a:moveTo>
                <a:cubicBezTo>
                  <a:pt x="491" y="1131"/>
                  <a:pt x="476" y="1117"/>
                  <a:pt x="476" y="1098"/>
                </a:cubicBezTo>
                <a:cubicBezTo>
                  <a:pt x="476" y="1080"/>
                  <a:pt x="491" y="1065"/>
                  <a:pt x="509" y="1065"/>
                </a:cubicBezTo>
                <a:cubicBezTo>
                  <a:pt x="527" y="1065"/>
                  <a:pt x="541" y="1080"/>
                  <a:pt x="541" y="1098"/>
                </a:cubicBezTo>
                <a:cubicBezTo>
                  <a:pt x="541" y="1117"/>
                  <a:pt x="527" y="1131"/>
                  <a:pt x="509" y="1131"/>
                </a:cubicBezTo>
                <a:close/>
                <a:moveTo>
                  <a:pt x="509" y="1058"/>
                </a:moveTo>
                <a:cubicBezTo>
                  <a:pt x="490" y="1058"/>
                  <a:pt x="475" y="1042"/>
                  <a:pt x="475" y="1023"/>
                </a:cubicBezTo>
                <a:cubicBezTo>
                  <a:pt x="475" y="1004"/>
                  <a:pt x="490" y="989"/>
                  <a:pt x="509" y="989"/>
                </a:cubicBezTo>
                <a:cubicBezTo>
                  <a:pt x="527" y="989"/>
                  <a:pt x="542" y="1004"/>
                  <a:pt x="542" y="1023"/>
                </a:cubicBezTo>
                <a:cubicBezTo>
                  <a:pt x="542" y="1042"/>
                  <a:pt x="527" y="1058"/>
                  <a:pt x="509" y="1058"/>
                </a:cubicBezTo>
                <a:close/>
                <a:moveTo>
                  <a:pt x="509" y="984"/>
                </a:moveTo>
                <a:cubicBezTo>
                  <a:pt x="489" y="984"/>
                  <a:pt x="474" y="968"/>
                  <a:pt x="474" y="948"/>
                </a:cubicBezTo>
                <a:cubicBezTo>
                  <a:pt x="474" y="929"/>
                  <a:pt x="489" y="913"/>
                  <a:pt x="509" y="913"/>
                </a:cubicBezTo>
                <a:cubicBezTo>
                  <a:pt x="528" y="913"/>
                  <a:pt x="544" y="929"/>
                  <a:pt x="544" y="948"/>
                </a:cubicBezTo>
                <a:cubicBezTo>
                  <a:pt x="544" y="968"/>
                  <a:pt x="528" y="984"/>
                  <a:pt x="509" y="984"/>
                </a:cubicBezTo>
                <a:close/>
                <a:moveTo>
                  <a:pt x="509" y="910"/>
                </a:moveTo>
                <a:cubicBezTo>
                  <a:pt x="489" y="910"/>
                  <a:pt x="473" y="893"/>
                  <a:pt x="473" y="873"/>
                </a:cubicBezTo>
                <a:cubicBezTo>
                  <a:pt x="473" y="853"/>
                  <a:pt x="489" y="837"/>
                  <a:pt x="509" y="837"/>
                </a:cubicBezTo>
                <a:cubicBezTo>
                  <a:pt x="529" y="837"/>
                  <a:pt x="545" y="853"/>
                  <a:pt x="545" y="873"/>
                </a:cubicBezTo>
                <a:cubicBezTo>
                  <a:pt x="545" y="893"/>
                  <a:pt x="529" y="910"/>
                  <a:pt x="509" y="910"/>
                </a:cubicBezTo>
                <a:close/>
                <a:moveTo>
                  <a:pt x="583" y="2455"/>
                </a:moveTo>
                <a:cubicBezTo>
                  <a:pt x="579" y="2455"/>
                  <a:pt x="576" y="2452"/>
                  <a:pt x="576" y="2448"/>
                </a:cubicBezTo>
                <a:cubicBezTo>
                  <a:pt x="576" y="2444"/>
                  <a:pt x="579" y="2441"/>
                  <a:pt x="583" y="2441"/>
                </a:cubicBezTo>
                <a:cubicBezTo>
                  <a:pt x="586" y="2441"/>
                  <a:pt x="590" y="2444"/>
                  <a:pt x="590" y="2448"/>
                </a:cubicBezTo>
                <a:cubicBezTo>
                  <a:pt x="590" y="2452"/>
                  <a:pt x="586" y="2455"/>
                  <a:pt x="583" y="2455"/>
                </a:cubicBezTo>
                <a:close/>
                <a:moveTo>
                  <a:pt x="583" y="2382"/>
                </a:moveTo>
                <a:cubicBezTo>
                  <a:pt x="578" y="2382"/>
                  <a:pt x="574" y="2378"/>
                  <a:pt x="574" y="2373"/>
                </a:cubicBezTo>
                <a:cubicBezTo>
                  <a:pt x="574" y="2368"/>
                  <a:pt x="578" y="2364"/>
                  <a:pt x="583" y="2364"/>
                </a:cubicBezTo>
                <a:cubicBezTo>
                  <a:pt x="588" y="2364"/>
                  <a:pt x="591" y="2368"/>
                  <a:pt x="591" y="2373"/>
                </a:cubicBezTo>
                <a:cubicBezTo>
                  <a:pt x="591" y="2378"/>
                  <a:pt x="588" y="2382"/>
                  <a:pt x="583" y="2382"/>
                </a:cubicBezTo>
                <a:close/>
                <a:moveTo>
                  <a:pt x="583" y="2309"/>
                </a:moveTo>
                <a:cubicBezTo>
                  <a:pt x="577" y="2309"/>
                  <a:pt x="572" y="2304"/>
                  <a:pt x="572" y="2298"/>
                </a:cubicBezTo>
                <a:cubicBezTo>
                  <a:pt x="572" y="2292"/>
                  <a:pt x="577" y="2287"/>
                  <a:pt x="583" y="2287"/>
                </a:cubicBezTo>
                <a:cubicBezTo>
                  <a:pt x="589" y="2287"/>
                  <a:pt x="593" y="2292"/>
                  <a:pt x="593" y="2298"/>
                </a:cubicBezTo>
                <a:cubicBezTo>
                  <a:pt x="593" y="2304"/>
                  <a:pt x="589" y="2309"/>
                  <a:pt x="583" y="2309"/>
                </a:cubicBezTo>
                <a:close/>
                <a:moveTo>
                  <a:pt x="583" y="2235"/>
                </a:moveTo>
                <a:cubicBezTo>
                  <a:pt x="576" y="2235"/>
                  <a:pt x="571" y="2229"/>
                  <a:pt x="571" y="2223"/>
                </a:cubicBezTo>
                <a:cubicBezTo>
                  <a:pt x="571" y="2216"/>
                  <a:pt x="576" y="2210"/>
                  <a:pt x="583" y="2210"/>
                </a:cubicBezTo>
                <a:cubicBezTo>
                  <a:pt x="589" y="2210"/>
                  <a:pt x="595" y="2216"/>
                  <a:pt x="595" y="2223"/>
                </a:cubicBezTo>
                <a:cubicBezTo>
                  <a:pt x="595" y="2229"/>
                  <a:pt x="589" y="2235"/>
                  <a:pt x="583" y="2235"/>
                </a:cubicBezTo>
                <a:close/>
                <a:moveTo>
                  <a:pt x="583" y="2162"/>
                </a:moveTo>
                <a:cubicBezTo>
                  <a:pt x="575" y="2162"/>
                  <a:pt x="569" y="2156"/>
                  <a:pt x="569" y="2148"/>
                </a:cubicBezTo>
                <a:cubicBezTo>
                  <a:pt x="569" y="2140"/>
                  <a:pt x="575" y="2134"/>
                  <a:pt x="583" y="2134"/>
                </a:cubicBezTo>
                <a:cubicBezTo>
                  <a:pt x="590" y="2134"/>
                  <a:pt x="596" y="2140"/>
                  <a:pt x="596" y="2148"/>
                </a:cubicBezTo>
                <a:cubicBezTo>
                  <a:pt x="596" y="2156"/>
                  <a:pt x="590" y="2162"/>
                  <a:pt x="583" y="2162"/>
                </a:cubicBezTo>
                <a:close/>
                <a:moveTo>
                  <a:pt x="583" y="2088"/>
                </a:moveTo>
                <a:cubicBezTo>
                  <a:pt x="574" y="2088"/>
                  <a:pt x="567" y="2081"/>
                  <a:pt x="567" y="2073"/>
                </a:cubicBezTo>
                <a:cubicBezTo>
                  <a:pt x="567" y="2064"/>
                  <a:pt x="574" y="2057"/>
                  <a:pt x="583" y="2057"/>
                </a:cubicBezTo>
                <a:cubicBezTo>
                  <a:pt x="591" y="2057"/>
                  <a:pt x="598" y="2064"/>
                  <a:pt x="598" y="2073"/>
                </a:cubicBezTo>
                <a:cubicBezTo>
                  <a:pt x="598" y="2081"/>
                  <a:pt x="591" y="2088"/>
                  <a:pt x="583" y="2088"/>
                </a:cubicBezTo>
                <a:close/>
                <a:moveTo>
                  <a:pt x="583" y="2015"/>
                </a:moveTo>
                <a:cubicBezTo>
                  <a:pt x="573" y="2015"/>
                  <a:pt x="566" y="2007"/>
                  <a:pt x="566" y="1998"/>
                </a:cubicBezTo>
                <a:cubicBezTo>
                  <a:pt x="566" y="1988"/>
                  <a:pt x="573" y="1981"/>
                  <a:pt x="583" y="1981"/>
                </a:cubicBezTo>
                <a:cubicBezTo>
                  <a:pt x="592" y="1981"/>
                  <a:pt x="599" y="1988"/>
                  <a:pt x="599" y="1998"/>
                </a:cubicBezTo>
                <a:cubicBezTo>
                  <a:pt x="599" y="2007"/>
                  <a:pt x="592" y="2015"/>
                  <a:pt x="583" y="2015"/>
                </a:cubicBezTo>
                <a:close/>
                <a:moveTo>
                  <a:pt x="583" y="1941"/>
                </a:moveTo>
                <a:cubicBezTo>
                  <a:pt x="573" y="1941"/>
                  <a:pt x="564" y="1933"/>
                  <a:pt x="564" y="1923"/>
                </a:cubicBezTo>
                <a:cubicBezTo>
                  <a:pt x="564" y="1913"/>
                  <a:pt x="573" y="1904"/>
                  <a:pt x="583" y="1904"/>
                </a:cubicBezTo>
                <a:cubicBezTo>
                  <a:pt x="593" y="1904"/>
                  <a:pt x="601" y="1913"/>
                  <a:pt x="601" y="1923"/>
                </a:cubicBezTo>
                <a:cubicBezTo>
                  <a:pt x="601" y="1933"/>
                  <a:pt x="593" y="1941"/>
                  <a:pt x="583" y="1941"/>
                </a:cubicBezTo>
                <a:close/>
                <a:moveTo>
                  <a:pt x="583" y="1868"/>
                </a:moveTo>
                <a:cubicBezTo>
                  <a:pt x="572" y="1868"/>
                  <a:pt x="563" y="1859"/>
                  <a:pt x="563" y="1848"/>
                </a:cubicBezTo>
                <a:cubicBezTo>
                  <a:pt x="563" y="1837"/>
                  <a:pt x="572" y="1828"/>
                  <a:pt x="583" y="1828"/>
                </a:cubicBezTo>
                <a:cubicBezTo>
                  <a:pt x="594" y="1828"/>
                  <a:pt x="603" y="1837"/>
                  <a:pt x="603" y="1848"/>
                </a:cubicBezTo>
                <a:cubicBezTo>
                  <a:pt x="603" y="1859"/>
                  <a:pt x="594" y="1868"/>
                  <a:pt x="583" y="1868"/>
                </a:cubicBezTo>
                <a:close/>
                <a:moveTo>
                  <a:pt x="583" y="1794"/>
                </a:moveTo>
                <a:cubicBezTo>
                  <a:pt x="571" y="1794"/>
                  <a:pt x="561" y="1785"/>
                  <a:pt x="561" y="1773"/>
                </a:cubicBezTo>
                <a:cubicBezTo>
                  <a:pt x="561" y="1761"/>
                  <a:pt x="571" y="1751"/>
                  <a:pt x="583" y="1751"/>
                </a:cubicBezTo>
                <a:cubicBezTo>
                  <a:pt x="594" y="1751"/>
                  <a:pt x="604" y="1761"/>
                  <a:pt x="604" y="1773"/>
                </a:cubicBezTo>
                <a:cubicBezTo>
                  <a:pt x="604" y="1785"/>
                  <a:pt x="594" y="1794"/>
                  <a:pt x="583" y="1794"/>
                </a:cubicBezTo>
                <a:close/>
                <a:moveTo>
                  <a:pt x="583" y="1721"/>
                </a:moveTo>
                <a:cubicBezTo>
                  <a:pt x="570" y="1721"/>
                  <a:pt x="560" y="1711"/>
                  <a:pt x="560" y="1698"/>
                </a:cubicBezTo>
                <a:cubicBezTo>
                  <a:pt x="560" y="1685"/>
                  <a:pt x="570" y="1675"/>
                  <a:pt x="583" y="1675"/>
                </a:cubicBezTo>
                <a:cubicBezTo>
                  <a:pt x="595" y="1675"/>
                  <a:pt x="605" y="1685"/>
                  <a:pt x="605" y="1698"/>
                </a:cubicBezTo>
                <a:cubicBezTo>
                  <a:pt x="605" y="1711"/>
                  <a:pt x="595" y="1721"/>
                  <a:pt x="583" y="1721"/>
                </a:cubicBezTo>
                <a:close/>
                <a:moveTo>
                  <a:pt x="583" y="1647"/>
                </a:moveTo>
                <a:cubicBezTo>
                  <a:pt x="569" y="1647"/>
                  <a:pt x="559" y="1636"/>
                  <a:pt x="559" y="1623"/>
                </a:cubicBezTo>
                <a:cubicBezTo>
                  <a:pt x="559" y="1610"/>
                  <a:pt x="569" y="1599"/>
                  <a:pt x="583" y="1599"/>
                </a:cubicBezTo>
                <a:cubicBezTo>
                  <a:pt x="596" y="1599"/>
                  <a:pt x="606" y="1610"/>
                  <a:pt x="606" y="1623"/>
                </a:cubicBezTo>
                <a:cubicBezTo>
                  <a:pt x="606" y="1636"/>
                  <a:pt x="596" y="1647"/>
                  <a:pt x="583" y="1647"/>
                </a:cubicBezTo>
                <a:close/>
                <a:moveTo>
                  <a:pt x="583" y="1574"/>
                </a:moveTo>
                <a:cubicBezTo>
                  <a:pt x="569" y="1574"/>
                  <a:pt x="557" y="1562"/>
                  <a:pt x="557" y="1548"/>
                </a:cubicBezTo>
                <a:cubicBezTo>
                  <a:pt x="557" y="1534"/>
                  <a:pt x="569" y="1523"/>
                  <a:pt x="583" y="1523"/>
                </a:cubicBezTo>
                <a:cubicBezTo>
                  <a:pt x="596" y="1523"/>
                  <a:pt x="608" y="1534"/>
                  <a:pt x="608" y="1548"/>
                </a:cubicBezTo>
                <a:cubicBezTo>
                  <a:pt x="608" y="1562"/>
                  <a:pt x="596" y="1574"/>
                  <a:pt x="583" y="1574"/>
                </a:cubicBezTo>
                <a:close/>
                <a:moveTo>
                  <a:pt x="583" y="1500"/>
                </a:moveTo>
                <a:cubicBezTo>
                  <a:pt x="568" y="1500"/>
                  <a:pt x="556" y="1488"/>
                  <a:pt x="556" y="1473"/>
                </a:cubicBezTo>
                <a:cubicBezTo>
                  <a:pt x="556" y="1458"/>
                  <a:pt x="568" y="1446"/>
                  <a:pt x="583" y="1446"/>
                </a:cubicBezTo>
                <a:cubicBezTo>
                  <a:pt x="597" y="1446"/>
                  <a:pt x="609" y="1458"/>
                  <a:pt x="609" y="1473"/>
                </a:cubicBezTo>
                <a:cubicBezTo>
                  <a:pt x="609" y="1488"/>
                  <a:pt x="597" y="1500"/>
                  <a:pt x="583" y="1500"/>
                </a:cubicBezTo>
                <a:close/>
                <a:moveTo>
                  <a:pt x="583" y="1426"/>
                </a:moveTo>
                <a:cubicBezTo>
                  <a:pt x="567" y="1426"/>
                  <a:pt x="555" y="1414"/>
                  <a:pt x="555" y="1398"/>
                </a:cubicBezTo>
                <a:cubicBezTo>
                  <a:pt x="555" y="1382"/>
                  <a:pt x="567" y="1370"/>
                  <a:pt x="583" y="1370"/>
                </a:cubicBezTo>
                <a:cubicBezTo>
                  <a:pt x="598" y="1370"/>
                  <a:pt x="611" y="1382"/>
                  <a:pt x="611" y="1398"/>
                </a:cubicBezTo>
                <a:cubicBezTo>
                  <a:pt x="611" y="1414"/>
                  <a:pt x="598" y="1426"/>
                  <a:pt x="583" y="1426"/>
                </a:cubicBezTo>
                <a:close/>
                <a:moveTo>
                  <a:pt x="583" y="1353"/>
                </a:moveTo>
                <a:cubicBezTo>
                  <a:pt x="567" y="1353"/>
                  <a:pt x="554" y="1339"/>
                  <a:pt x="554" y="1323"/>
                </a:cubicBezTo>
                <a:cubicBezTo>
                  <a:pt x="554" y="1307"/>
                  <a:pt x="567" y="1294"/>
                  <a:pt x="583" y="1294"/>
                </a:cubicBezTo>
                <a:cubicBezTo>
                  <a:pt x="599" y="1294"/>
                  <a:pt x="612" y="1307"/>
                  <a:pt x="612" y="1323"/>
                </a:cubicBezTo>
                <a:cubicBezTo>
                  <a:pt x="612" y="1339"/>
                  <a:pt x="599" y="1353"/>
                  <a:pt x="583" y="1353"/>
                </a:cubicBezTo>
                <a:close/>
                <a:moveTo>
                  <a:pt x="583" y="1279"/>
                </a:moveTo>
                <a:cubicBezTo>
                  <a:pt x="566" y="1279"/>
                  <a:pt x="552" y="1265"/>
                  <a:pt x="552" y="1248"/>
                </a:cubicBezTo>
                <a:cubicBezTo>
                  <a:pt x="552" y="1231"/>
                  <a:pt x="566" y="1217"/>
                  <a:pt x="583" y="1217"/>
                </a:cubicBezTo>
                <a:cubicBezTo>
                  <a:pt x="599" y="1217"/>
                  <a:pt x="613" y="1231"/>
                  <a:pt x="613" y="1248"/>
                </a:cubicBezTo>
                <a:cubicBezTo>
                  <a:pt x="613" y="1265"/>
                  <a:pt x="599" y="1279"/>
                  <a:pt x="583" y="1279"/>
                </a:cubicBezTo>
                <a:close/>
                <a:moveTo>
                  <a:pt x="583" y="1205"/>
                </a:moveTo>
                <a:cubicBezTo>
                  <a:pt x="565" y="1205"/>
                  <a:pt x="551" y="1191"/>
                  <a:pt x="551" y="1173"/>
                </a:cubicBezTo>
                <a:cubicBezTo>
                  <a:pt x="551" y="1156"/>
                  <a:pt x="565" y="1141"/>
                  <a:pt x="583" y="1141"/>
                </a:cubicBezTo>
                <a:cubicBezTo>
                  <a:pt x="600" y="1141"/>
                  <a:pt x="614" y="1156"/>
                  <a:pt x="614" y="1173"/>
                </a:cubicBezTo>
                <a:cubicBezTo>
                  <a:pt x="614" y="1191"/>
                  <a:pt x="600" y="1205"/>
                  <a:pt x="583" y="1205"/>
                </a:cubicBezTo>
                <a:close/>
                <a:moveTo>
                  <a:pt x="583" y="1131"/>
                </a:moveTo>
                <a:cubicBezTo>
                  <a:pt x="565" y="1131"/>
                  <a:pt x="550" y="1117"/>
                  <a:pt x="550" y="1098"/>
                </a:cubicBezTo>
                <a:cubicBezTo>
                  <a:pt x="550" y="1080"/>
                  <a:pt x="565" y="1065"/>
                  <a:pt x="583" y="1065"/>
                </a:cubicBezTo>
                <a:cubicBezTo>
                  <a:pt x="601" y="1065"/>
                  <a:pt x="615" y="1080"/>
                  <a:pt x="615" y="1098"/>
                </a:cubicBezTo>
                <a:cubicBezTo>
                  <a:pt x="615" y="1117"/>
                  <a:pt x="601" y="1131"/>
                  <a:pt x="583" y="1131"/>
                </a:cubicBezTo>
                <a:close/>
                <a:moveTo>
                  <a:pt x="583" y="1058"/>
                </a:moveTo>
                <a:cubicBezTo>
                  <a:pt x="564" y="1058"/>
                  <a:pt x="549" y="1042"/>
                  <a:pt x="549" y="1023"/>
                </a:cubicBezTo>
                <a:cubicBezTo>
                  <a:pt x="549" y="1004"/>
                  <a:pt x="564" y="989"/>
                  <a:pt x="583" y="989"/>
                </a:cubicBezTo>
                <a:cubicBezTo>
                  <a:pt x="601" y="989"/>
                  <a:pt x="616" y="1004"/>
                  <a:pt x="616" y="1023"/>
                </a:cubicBezTo>
                <a:cubicBezTo>
                  <a:pt x="616" y="1042"/>
                  <a:pt x="601" y="1058"/>
                  <a:pt x="583" y="1058"/>
                </a:cubicBezTo>
                <a:close/>
                <a:moveTo>
                  <a:pt x="583" y="984"/>
                </a:moveTo>
                <a:cubicBezTo>
                  <a:pt x="563" y="984"/>
                  <a:pt x="548" y="968"/>
                  <a:pt x="548" y="948"/>
                </a:cubicBezTo>
                <a:cubicBezTo>
                  <a:pt x="548" y="929"/>
                  <a:pt x="563" y="913"/>
                  <a:pt x="583" y="913"/>
                </a:cubicBezTo>
                <a:cubicBezTo>
                  <a:pt x="602" y="913"/>
                  <a:pt x="618" y="929"/>
                  <a:pt x="618" y="948"/>
                </a:cubicBezTo>
                <a:cubicBezTo>
                  <a:pt x="618" y="968"/>
                  <a:pt x="602" y="984"/>
                  <a:pt x="583" y="984"/>
                </a:cubicBezTo>
                <a:close/>
                <a:moveTo>
                  <a:pt x="583" y="910"/>
                </a:moveTo>
                <a:cubicBezTo>
                  <a:pt x="563" y="910"/>
                  <a:pt x="547" y="893"/>
                  <a:pt x="547" y="873"/>
                </a:cubicBezTo>
                <a:cubicBezTo>
                  <a:pt x="547" y="853"/>
                  <a:pt x="563" y="837"/>
                  <a:pt x="583" y="837"/>
                </a:cubicBezTo>
                <a:cubicBezTo>
                  <a:pt x="602" y="837"/>
                  <a:pt x="618" y="853"/>
                  <a:pt x="618" y="873"/>
                </a:cubicBezTo>
                <a:cubicBezTo>
                  <a:pt x="618" y="893"/>
                  <a:pt x="602" y="910"/>
                  <a:pt x="583" y="910"/>
                </a:cubicBezTo>
                <a:close/>
                <a:moveTo>
                  <a:pt x="657" y="2455"/>
                </a:moveTo>
                <a:cubicBezTo>
                  <a:pt x="653" y="2455"/>
                  <a:pt x="650" y="2452"/>
                  <a:pt x="650" y="2448"/>
                </a:cubicBezTo>
                <a:cubicBezTo>
                  <a:pt x="650" y="2444"/>
                  <a:pt x="653" y="2441"/>
                  <a:pt x="657" y="2441"/>
                </a:cubicBezTo>
                <a:cubicBezTo>
                  <a:pt x="660" y="2441"/>
                  <a:pt x="663" y="2444"/>
                  <a:pt x="663" y="2448"/>
                </a:cubicBezTo>
                <a:cubicBezTo>
                  <a:pt x="663" y="2452"/>
                  <a:pt x="660" y="2455"/>
                  <a:pt x="657" y="2455"/>
                </a:cubicBezTo>
                <a:close/>
                <a:moveTo>
                  <a:pt x="657" y="2382"/>
                </a:moveTo>
                <a:cubicBezTo>
                  <a:pt x="652" y="2382"/>
                  <a:pt x="648" y="2378"/>
                  <a:pt x="648" y="2373"/>
                </a:cubicBezTo>
                <a:cubicBezTo>
                  <a:pt x="648" y="2368"/>
                  <a:pt x="652" y="2364"/>
                  <a:pt x="657" y="2364"/>
                </a:cubicBezTo>
                <a:cubicBezTo>
                  <a:pt x="661" y="2364"/>
                  <a:pt x="665" y="2368"/>
                  <a:pt x="665" y="2373"/>
                </a:cubicBezTo>
                <a:cubicBezTo>
                  <a:pt x="665" y="2378"/>
                  <a:pt x="661" y="2382"/>
                  <a:pt x="657" y="2382"/>
                </a:cubicBezTo>
                <a:close/>
                <a:moveTo>
                  <a:pt x="657" y="2309"/>
                </a:moveTo>
                <a:cubicBezTo>
                  <a:pt x="651" y="2309"/>
                  <a:pt x="646" y="2304"/>
                  <a:pt x="646" y="2298"/>
                </a:cubicBezTo>
                <a:cubicBezTo>
                  <a:pt x="646" y="2292"/>
                  <a:pt x="651" y="2287"/>
                  <a:pt x="657" y="2287"/>
                </a:cubicBezTo>
                <a:cubicBezTo>
                  <a:pt x="662" y="2287"/>
                  <a:pt x="667" y="2292"/>
                  <a:pt x="667" y="2298"/>
                </a:cubicBezTo>
                <a:cubicBezTo>
                  <a:pt x="667" y="2304"/>
                  <a:pt x="662" y="2309"/>
                  <a:pt x="657" y="2309"/>
                </a:cubicBezTo>
                <a:close/>
                <a:moveTo>
                  <a:pt x="657" y="2235"/>
                </a:moveTo>
                <a:cubicBezTo>
                  <a:pt x="650" y="2235"/>
                  <a:pt x="644" y="2229"/>
                  <a:pt x="644" y="2223"/>
                </a:cubicBezTo>
                <a:cubicBezTo>
                  <a:pt x="644" y="2216"/>
                  <a:pt x="650" y="2210"/>
                  <a:pt x="657" y="2210"/>
                </a:cubicBezTo>
                <a:cubicBezTo>
                  <a:pt x="663" y="2210"/>
                  <a:pt x="669" y="2216"/>
                  <a:pt x="669" y="2223"/>
                </a:cubicBezTo>
                <a:cubicBezTo>
                  <a:pt x="669" y="2229"/>
                  <a:pt x="663" y="2235"/>
                  <a:pt x="657" y="2235"/>
                </a:cubicBezTo>
                <a:close/>
                <a:moveTo>
                  <a:pt x="657" y="2162"/>
                </a:moveTo>
                <a:cubicBezTo>
                  <a:pt x="649" y="2162"/>
                  <a:pt x="643" y="2156"/>
                  <a:pt x="643" y="2148"/>
                </a:cubicBezTo>
                <a:cubicBezTo>
                  <a:pt x="643" y="2140"/>
                  <a:pt x="649" y="2134"/>
                  <a:pt x="657" y="2134"/>
                </a:cubicBezTo>
                <a:cubicBezTo>
                  <a:pt x="664" y="2134"/>
                  <a:pt x="670" y="2140"/>
                  <a:pt x="670" y="2148"/>
                </a:cubicBezTo>
                <a:cubicBezTo>
                  <a:pt x="670" y="2156"/>
                  <a:pt x="664" y="2162"/>
                  <a:pt x="657" y="2162"/>
                </a:cubicBezTo>
                <a:close/>
                <a:moveTo>
                  <a:pt x="657" y="2088"/>
                </a:moveTo>
                <a:cubicBezTo>
                  <a:pt x="648" y="2088"/>
                  <a:pt x="641" y="2081"/>
                  <a:pt x="641" y="2073"/>
                </a:cubicBezTo>
                <a:cubicBezTo>
                  <a:pt x="641" y="2064"/>
                  <a:pt x="648" y="2057"/>
                  <a:pt x="657" y="2057"/>
                </a:cubicBezTo>
                <a:cubicBezTo>
                  <a:pt x="665" y="2057"/>
                  <a:pt x="672" y="2064"/>
                  <a:pt x="672" y="2073"/>
                </a:cubicBezTo>
                <a:cubicBezTo>
                  <a:pt x="672" y="2081"/>
                  <a:pt x="665" y="2088"/>
                  <a:pt x="657" y="2088"/>
                </a:cubicBezTo>
                <a:close/>
                <a:moveTo>
                  <a:pt x="657" y="2015"/>
                </a:moveTo>
                <a:cubicBezTo>
                  <a:pt x="647" y="2015"/>
                  <a:pt x="640" y="2007"/>
                  <a:pt x="640" y="1998"/>
                </a:cubicBezTo>
                <a:cubicBezTo>
                  <a:pt x="640" y="1988"/>
                  <a:pt x="647" y="1981"/>
                  <a:pt x="657" y="1981"/>
                </a:cubicBezTo>
                <a:cubicBezTo>
                  <a:pt x="666" y="1981"/>
                  <a:pt x="673" y="1988"/>
                  <a:pt x="673" y="1998"/>
                </a:cubicBezTo>
                <a:cubicBezTo>
                  <a:pt x="673" y="2007"/>
                  <a:pt x="666" y="2015"/>
                  <a:pt x="657" y="2015"/>
                </a:cubicBezTo>
                <a:close/>
                <a:moveTo>
                  <a:pt x="657" y="1941"/>
                </a:moveTo>
                <a:cubicBezTo>
                  <a:pt x="646" y="1941"/>
                  <a:pt x="638" y="1933"/>
                  <a:pt x="638" y="1923"/>
                </a:cubicBezTo>
                <a:cubicBezTo>
                  <a:pt x="638" y="1913"/>
                  <a:pt x="646" y="1904"/>
                  <a:pt x="657" y="1904"/>
                </a:cubicBezTo>
                <a:cubicBezTo>
                  <a:pt x="667" y="1904"/>
                  <a:pt x="675" y="1913"/>
                  <a:pt x="675" y="1923"/>
                </a:cubicBezTo>
                <a:cubicBezTo>
                  <a:pt x="675" y="1933"/>
                  <a:pt x="667" y="1941"/>
                  <a:pt x="657" y="1941"/>
                </a:cubicBezTo>
                <a:close/>
                <a:moveTo>
                  <a:pt x="657" y="1868"/>
                </a:moveTo>
                <a:cubicBezTo>
                  <a:pt x="646" y="1868"/>
                  <a:pt x="637" y="1859"/>
                  <a:pt x="637" y="1848"/>
                </a:cubicBezTo>
                <a:cubicBezTo>
                  <a:pt x="637" y="1837"/>
                  <a:pt x="646" y="1828"/>
                  <a:pt x="657" y="1828"/>
                </a:cubicBezTo>
                <a:cubicBezTo>
                  <a:pt x="667" y="1828"/>
                  <a:pt x="676" y="1837"/>
                  <a:pt x="676" y="1848"/>
                </a:cubicBezTo>
                <a:cubicBezTo>
                  <a:pt x="676" y="1859"/>
                  <a:pt x="667" y="1868"/>
                  <a:pt x="657" y="1868"/>
                </a:cubicBezTo>
                <a:close/>
                <a:moveTo>
                  <a:pt x="657" y="1794"/>
                </a:moveTo>
                <a:cubicBezTo>
                  <a:pt x="645" y="1794"/>
                  <a:pt x="635" y="1785"/>
                  <a:pt x="635" y="1773"/>
                </a:cubicBezTo>
                <a:cubicBezTo>
                  <a:pt x="635" y="1761"/>
                  <a:pt x="645" y="1751"/>
                  <a:pt x="657" y="1751"/>
                </a:cubicBezTo>
                <a:cubicBezTo>
                  <a:pt x="668" y="1751"/>
                  <a:pt x="678" y="1761"/>
                  <a:pt x="678" y="1773"/>
                </a:cubicBezTo>
                <a:cubicBezTo>
                  <a:pt x="678" y="1785"/>
                  <a:pt x="668" y="1794"/>
                  <a:pt x="657" y="1794"/>
                </a:cubicBezTo>
                <a:close/>
                <a:moveTo>
                  <a:pt x="657" y="1721"/>
                </a:moveTo>
                <a:cubicBezTo>
                  <a:pt x="644" y="1721"/>
                  <a:pt x="634" y="1711"/>
                  <a:pt x="634" y="1698"/>
                </a:cubicBezTo>
                <a:cubicBezTo>
                  <a:pt x="634" y="1685"/>
                  <a:pt x="644" y="1675"/>
                  <a:pt x="657" y="1675"/>
                </a:cubicBezTo>
                <a:cubicBezTo>
                  <a:pt x="669" y="1675"/>
                  <a:pt x="679" y="1685"/>
                  <a:pt x="679" y="1698"/>
                </a:cubicBezTo>
                <a:cubicBezTo>
                  <a:pt x="679" y="1711"/>
                  <a:pt x="669" y="1721"/>
                  <a:pt x="657" y="1721"/>
                </a:cubicBezTo>
                <a:close/>
                <a:moveTo>
                  <a:pt x="657" y="1647"/>
                </a:moveTo>
                <a:cubicBezTo>
                  <a:pt x="643" y="1647"/>
                  <a:pt x="633" y="1636"/>
                  <a:pt x="633" y="1623"/>
                </a:cubicBezTo>
                <a:cubicBezTo>
                  <a:pt x="633" y="1610"/>
                  <a:pt x="643" y="1599"/>
                  <a:pt x="657" y="1599"/>
                </a:cubicBezTo>
                <a:cubicBezTo>
                  <a:pt x="670" y="1599"/>
                  <a:pt x="680" y="1610"/>
                  <a:pt x="680" y="1623"/>
                </a:cubicBezTo>
                <a:cubicBezTo>
                  <a:pt x="680" y="1636"/>
                  <a:pt x="670" y="1647"/>
                  <a:pt x="657" y="1647"/>
                </a:cubicBezTo>
                <a:close/>
                <a:moveTo>
                  <a:pt x="657" y="1574"/>
                </a:moveTo>
                <a:cubicBezTo>
                  <a:pt x="643" y="1574"/>
                  <a:pt x="631" y="1562"/>
                  <a:pt x="631" y="1548"/>
                </a:cubicBezTo>
                <a:cubicBezTo>
                  <a:pt x="631" y="1534"/>
                  <a:pt x="643" y="1523"/>
                  <a:pt x="657" y="1523"/>
                </a:cubicBezTo>
                <a:cubicBezTo>
                  <a:pt x="670" y="1523"/>
                  <a:pt x="682" y="1534"/>
                  <a:pt x="682" y="1548"/>
                </a:cubicBezTo>
                <a:cubicBezTo>
                  <a:pt x="682" y="1562"/>
                  <a:pt x="670" y="1574"/>
                  <a:pt x="657" y="1574"/>
                </a:cubicBezTo>
                <a:close/>
                <a:moveTo>
                  <a:pt x="657" y="1500"/>
                </a:moveTo>
                <a:cubicBezTo>
                  <a:pt x="642" y="1500"/>
                  <a:pt x="630" y="1488"/>
                  <a:pt x="630" y="1473"/>
                </a:cubicBezTo>
                <a:cubicBezTo>
                  <a:pt x="630" y="1458"/>
                  <a:pt x="642" y="1446"/>
                  <a:pt x="657" y="1446"/>
                </a:cubicBezTo>
                <a:cubicBezTo>
                  <a:pt x="671" y="1446"/>
                  <a:pt x="683" y="1458"/>
                  <a:pt x="683" y="1473"/>
                </a:cubicBezTo>
                <a:cubicBezTo>
                  <a:pt x="683" y="1488"/>
                  <a:pt x="671" y="1500"/>
                  <a:pt x="657" y="1500"/>
                </a:cubicBezTo>
                <a:close/>
                <a:moveTo>
                  <a:pt x="657" y="1426"/>
                </a:moveTo>
                <a:cubicBezTo>
                  <a:pt x="641" y="1426"/>
                  <a:pt x="629" y="1414"/>
                  <a:pt x="629" y="1398"/>
                </a:cubicBezTo>
                <a:cubicBezTo>
                  <a:pt x="629" y="1382"/>
                  <a:pt x="641" y="1370"/>
                  <a:pt x="657" y="1370"/>
                </a:cubicBezTo>
                <a:cubicBezTo>
                  <a:pt x="672" y="1370"/>
                  <a:pt x="684" y="1382"/>
                  <a:pt x="684" y="1398"/>
                </a:cubicBezTo>
                <a:cubicBezTo>
                  <a:pt x="684" y="1414"/>
                  <a:pt x="672" y="1426"/>
                  <a:pt x="657" y="1426"/>
                </a:cubicBezTo>
                <a:close/>
                <a:moveTo>
                  <a:pt x="657" y="1353"/>
                </a:moveTo>
                <a:cubicBezTo>
                  <a:pt x="640" y="1353"/>
                  <a:pt x="627" y="1339"/>
                  <a:pt x="627" y="1323"/>
                </a:cubicBezTo>
                <a:cubicBezTo>
                  <a:pt x="627" y="1307"/>
                  <a:pt x="640" y="1294"/>
                  <a:pt x="657" y="1294"/>
                </a:cubicBezTo>
                <a:cubicBezTo>
                  <a:pt x="673" y="1294"/>
                  <a:pt x="686" y="1307"/>
                  <a:pt x="686" y="1323"/>
                </a:cubicBezTo>
                <a:cubicBezTo>
                  <a:pt x="686" y="1339"/>
                  <a:pt x="673" y="1353"/>
                  <a:pt x="657" y="1353"/>
                </a:cubicBezTo>
                <a:close/>
                <a:moveTo>
                  <a:pt x="657" y="1279"/>
                </a:moveTo>
                <a:cubicBezTo>
                  <a:pt x="640" y="1279"/>
                  <a:pt x="626" y="1265"/>
                  <a:pt x="626" y="1248"/>
                </a:cubicBezTo>
                <a:cubicBezTo>
                  <a:pt x="626" y="1231"/>
                  <a:pt x="640" y="1217"/>
                  <a:pt x="657" y="1217"/>
                </a:cubicBezTo>
                <a:cubicBezTo>
                  <a:pt x="673" y="1217"/>
                  <a:pt x="687" y="1231"/>
                  <a:pt x="687" y="1248"/>
                </a:cubicBezTo>
                <a:cubicBezTo>
                  <a:pt x="687" y="1265"/>
                  <a:pt x="673" y="1279"/>
                  <a:pt x="657" y="1279"/>
                </a:cubicBezTo>
                <a:close/>
                <a:moveTo>
                  <a:pt x="657" y="1205"/>
                </a:moveTo>
                <a:cubicBezTo>
                  <a:pt x="639" y="1205"/>
                  <a:pt x="625" y="1191"/>
                  <a:pt x="625" y="1173"/>
                </a:cubicBezTo>
                <a:cubicBezTo>
                  <a:pt x="625" y="1156"/>
                  <a:pt x="639" y="1141"/>
                  <a:pt x="657" y="1141"/>
                </a:cubicBezTo>
                <a:cubicBezTo>
                  <a:pt x="674" y="1141"/>
                  <a:pt x="688" y="1156"/>
                  <a:pt x="688" y="1173"/>
                </a:cubicBezTo>
                <a:cubicBezTo>
                  <a:pt x="688" y="1191"/>
                  <a:pt x="674" y="1205"/>
                  <a:pt x="657" y="1205"/>
                </a:cubicBezTo>
                <a:close/>
                <a:moveTo>
                  <a:pt x="657" y="1131"/>
                </a:moveTo>
                <a:cubicBezTo>
                  <a:pt x="639" y="1131"/>
                  <a:pt x="624" y="1117"/>
                  <a:pt x="624" y="1098"/>
                </a:cubicBezTo>
                <a:cubicBezTo>
                  <a:pt x="624" y="1080"/>
                  <a:pt x="639" y="1065"/>
                  <a:pt x="657" y="1065"/>
                </a:cubicBezTo>
                <a:cubicBezTo>
                  <a:pt x="675" y="1065"/>
                  <a:pt x="689" y="1080"/>
                  <a:pt x="689" y="1098"/>
                </a:cubicBezTo>
                <a:cubicBezTo>
                  <a:pt x="689" y="1117"/>
                  <a:pt x="675" y="1131"/>
                  <a:pt x="657" y="1131"/>
                </a:cubicBezTo>
                <a:close/>
                <a:moveTo>
                  <a:pt x="657" y="1058"/>
                </a:moveTo>
                <a:cubicBezTo>
                  <a:pt x="638" y="1058"/>
                  <a:pt x="623" y="1042"/>
                  <a:pt x="623" y="1023"/>
                </a:cubicBezTo>
                <a:cubicBezTo>
                  <a:pt x="623" y="1004"/>
                  <a:pt x="638" y="989"/>
                  <a:pt x="657" y="989"/>
                </a:cubicBezTo>
                <a:cubicBezTo>
                  <a:pt x="675" y="989"/>
                  <a:pt x="690" y="1004"/>
                  <a:pt x="690" y="1023"/>
                </a:cubicBezTo>
                <a:cubicBezTo>
                  <a:pt x="690" y="1042"/>
                  <a:pt x="675" y="1058"/>
                  <a:pt x="657" y="1058"/>
                </a:cubicBezTo>
                <a:close/>
                <a:moveTo>
                  <a:pt x="657" y="984"/>
                </a:moveTo>
                <a:cubicBezTo>
                  <a:pt x="637" y="984"/>
                  <a:pt x="622" y="968"/>
                  <a:pt x="622" y="948"/>
                </a:cubicBezTo>
                <a:cubicBezTo>
                  <a:pt x="622" y="929"/>
                  <a:pt x="637" y="913"/>
                  <a:pt x="657" y="913"/>
                </a:cubicBezTo>
                <a:cubicBezTo>
                  <a:pt x="676" y="913"/>
                  <a:pt x="691" y="929"/>
                  <a:pt x="691" y="948"/>
                </a:cubicBezTo>
                <a:cubicBezTo>
                  <a:pt x="691" y="968"/>
                  <a:pt x="676" y="984"/>
                  <a:pt x="657" y="984"/>
                </a:cubicBezTo>
                <a:close/>
                <a:moveTo>
                  <a:pt x="657" y="910"/>
                </a:moveTo>
                <a:cubicBezTo>
                  <a:pt x="637" y="910"/>
                  <a:pt x="621" y="893"/>
                  <a:pt x="621" y="873"/>
                </a:cubicBezTo>
                <a:cubicBezTo>
                  <a:pt x="621" y="853"/>
                  <a:pt x="637" y="837"/>
                  <a:pt x="657" y="837"/>
                </a:cubicBezTo>
                <a:cubicBezTo>
                  <a:pt x="676" y="837"/>
                  <a:pt x="692" y="853"/>
                  <a:pt x="692" y="873"/>
                </a:cubicBezTo>
                <a:cubicBezTo>
                  <a:pt x="692" y="893"/>
                  <a:pt x="676" y="910"/>
                  <a:pt x="657" y="910"/>
                </a:cubicBezTo>
                <a:close/>
                <a:moveTo>
                  <a:pt x="730" y="2455"/>
                </a:moveTo>
                <a:cubicBezTo>
                  <a:pt x="727" y="2455"/>
                  <a:pt x="723" y="2452"/>
                  <a:pt x="723" y="2448"/>
                </a:cubicBezTo>
                <a:cubicBezTo>
                  <a:pt x="723" y="2444"/>
                  <a:pt x="727" y="2441"/>
                  <a:pt x="730" y="2441"/>
                </a:cubicBezTo>
                <a:cubicBezTo>
                  <a:pt x="734" y="2441"/>
                  <a:pt x="737" y="2444"/>
                  <a:pt x="737" y="2448"/>
                </a:cubicBezTo>
                <a:cubicBezTo>
                  <a:pt x="737" y="2452"/>
                  <a:pt x="734" y="2455"/>
                  <a:pt x="730" y="2455"/>
                </a:cubicBezTo>
                <a:close/>
                <a:moveTo>
                  <a:pt x="730" y="2382"/>
                </a:moveTo>
                <a:cubicBezTo>
                  <a:pt x="726" y="2382"/>
                  <a:pt x="722" y="2378"/>
                  <a:pt x="722" y="2373"/>
                </a:cubicBezTo>
                <a:cubicBezTo>
                  <a:pt x="722" y="2368"/>
                  <a:pt x="726" y="2364"/>
                  <a:pt x="730" y="2364"/>
                </a:cubicBezTo>
                <a:cubicBezTo>
                  <a:pt x="735" y="2364"/>
                  <a:pt x="739" y="2368"/>
                  <a:pt x="739" y="2373"/>
                </a:cubicBezTo>
                <a:cubicBezTo>
                  <a:pt x="739" y="2378"/>
                  <a:pt x="735" y="2382"/>
                  <a:pt x="730" y="2382"/>
                </a:cubicBezTo>
                <a:close/>
                <a:moveTo>
                  <a:pt x="730" y="2309"/>
                </a:moveTo>
                <a:cubicBezTo>
                  <a:pt x="724" y="2309"/>
                  <a:pt x="720" y="2304"/>
                  <a:pt x="720" y="2298"/>
                </a:cubicBezTo>
                <a:cubicBezTo>
                  <a:pt x="720" y="2292"/>
                  <a:pt x="724" y="2287"/>
                  <a:pt x="730" y="2287"/>
                </a:cubicBezTo>
                <a:cubicBezTo>
                  <a:pt x="736" y="2287"/>
                  <a:pt x="741" y="2292"/>
                  <a:pt x="741" y="2298"/>
                </a:cubicBezTo>
                <a:cubicBezTo>
                  <a:pt x="741" y="2304"/>
                  <a:pt x="736" y="2309"/>
                  <a:pt x="730" y="2309"/>
                </a:cubicBezTo>
                <a:close/>
                <a:moveTo>
                  <a:pt x="730" y="2235"/>
                </a:moveTo>
                <a:cubicBezTo>
                  <a:pt x="724" y="2235"/>
                  <a:pt x="718" y="2229"/>
                  <a:pt x="718" y="2223"/>
                </a:cubicBezTo>
                <a:cubicBezTo>
                  <a:pt x="718" y="2216"/>
                  <a:pt x="724" y="2210"/>
                  <a:pt x="730" y="2210"/>
                </a:cubicBezTo>
                <a:cubicBezTo>
                  <a:pt x="737" y="2210"/>
                  <a:pt x="742" y="2216"/>
                  <a:pt x="742" y="2223"/>
                </a:cubicBezTo>
                <a:cubicBezTo>
                  <a:pt x="742" y="2229"/>
                  <a:pt x="737" y="2235"/>
                  <a:pt x="730" y="2235"/>
                </a:cubicBezTo>
                <a:close/>
                <a:moveTo>
                  <a:pt x="730" y="2162"/>
                </a:moveTo>
                <a:cubicBezTo>
                  <a:pt x="723" y="2162"/>
                  <a:pt x="717" y="2156"/>
                  <a:pt x="717" y="2148"/>
                </a:cubicBezTo>
                <a:cubicBezTo>
                  <a:pt x="717" y="2140"/>
                  <a:pt x="723" y="2134"/>
                  <a:pt x="730" y="2134"/>
                </a:cubicBezTo>
                <a:cubicBezTo>
                  <a:pt x="738" y="2134"/>
                  <a:pt x="744" y="2140"/>
                  <a:pt x="744" y="2148"/>
                </a:cubicBezTo>
                <a:cubicBezTo>
                  <a:pt x="744" y="2156"/>
                  <a:pt x="738" y="2162"/>
                  <a:pt x="730" y="2162"/>
                </a:cubicBezTo>
                <a:close/>
                <a:moveTo>
                  <a:pt x="730" y="2088"/>
                </a:moveTo>
                <a:cubicBezTo>
                  <a:pt x="722" y="2088"/>
                  <a:pt x="715" y="2081"/>
                  <a:pt x="715" y="2073"/>
                </a:cubicBezTo>
                <a:cubicBezTo>
                  <a:pt x="715" y="2064"/>
                  <a:pt x="722" y="2057"/>
                  <a:pt x="730" y="2057"/>
                </a:cubicBezTo>
                <a:cubicBezTo>
                  <a:pt x="739" y="2057"/>
                  <a:pt x="746" y="2064"/>
                  <a:pt x="746" y="2073"/>
                </a:cubicBezTo>
                <a:cubicBezTo>
                  <a:pt x="746" y="2081"/>
                  <a:pt x="739" y="2088"/>
                  <a:pt x="730" y="2088"/>
                </a:cubicBezTo>
                <a:close/>
                <a:moveTo>
                  <a:pt x="730" y="2015"/>
                </a:moveTo>
                <a:cubicBezTo>
                  <a:pt x="721" y="2015"/>
                  <a:pt x="714" y="2007"/>
                  <a:pt x="714" y="1998"/>
                </a:cubicBezTo>
                <a:cubicBezTo>
                  <a:pt x="714" y="1988"/>
                  <a:pt x="721" y="1981"/>
                  <a:pt x="730" y="1981"/>
                </a:cubicBezTo>
                <a:cubicBezTo>
                  <a:pt x="740" y="1981"/>
                  <a:pt x="747" y="1988"/>
                  <a:pt x="747" y="1998"/>
                </a:cubicBezTo>
                <a:cubicBezTo>
                  <a:pt x="747" y="2007"/>
                  <a:pt x="740" y="2015"/>
                  <a:pt x="730" y="2015"/>
                </a:cubicBezTo>
                <a:close/>
                <a:moveTo>
                  <a:pt x="730" y="1941"/>
                </a:moveTo>
                <a:cubicBezTo>
                  <a:pt x="720" y="1941"/>
                  <a:pt x="712" y="1933"/>
                  <a:pt x="712" y="1923"/>
                </a:cubicBezTo>
                <a:cubicBezTo>
                  <a:pt x="712" y="1913"/>
                  <a:pt x="720" y="1904"/>
                  <a:pt x="730" y="1904"/>
                </a:cubicBezTo>
                <a:cubicBezTo>
                  <a:pt x="740" y="1904"/>
                  <a:pt x="749" y="1913"/>
                  <a:pt x="749" y="1923"/>
                </a:cubicBezTo>
                <a:cubicBezTo>
                  <a:pt x="749" y="1933"/>
                  <a:pt x="740" y="1941"/>
                  <a:pt x="730" y="1941"/>
                </a:cubicBezTo>
                <a:close/>
                <a:moveTo>
                  <a:pt x="730" y="1868"/>
                </a:moveTo>
                <a:cubicBezTo>
                  <a:pt x="719" y="1868"/>
                  <a:pt x="710" y="1859"/>
                  <a:pt x="710" y="1848"/>
                </a:cubicBezTo>
                <a:cubicBezTo>
                  <a:pt x="710" y="1837"/>
                  <a:pt x="719" y="1828"/>
                  <a:pt x="730" y="1828"/>
                </a:cubicBezTo>
                <a:cubicBezTo>
                  <a:pt x="741" y="1828"/>
                  <a:pt x="750" y="1837"/>
                  <a:pt x="750" y="1848"/>
                </a:cubicBezTo>
                <a:cubicBezTo>
                  <a:pt x="750" y="1859"/>
                  <a:pt x="741" y="1868"/>
                  <a:pt x="730" y="1868"/>
                </a:cubicBezTo>
                <a:close/>
                <a:moveTo>
                  <a:pt x="730" y="1794"/>
                </a:moveTo>
                <a:cubicBezTo>
                  <a:pt x="719" y="1794"/>
                  <a:pt x="709" y="1785"/>
                  <a:pt x="709" y="1773"/>
                </a:cubicBezTo>
                <a:cubicBezTo>
                  <a:pt x="709" y="1761"/>
                  <a:pt x="719" y="1751"/>
                  <a:pt x="730" y="1751"/>
                </a:cubicBezTo>
                <a:cubicBezTo>
                  <a:pt x="742" y="1751"/>
                  <a:pt x="752" y="1761"/>
                  <a:pt x="752" y="1773"/>
                </a:cubicBezTo>
                <a:cubicBezTo>
                  <a:pt x="752" y="1785"/>
                  <a:pt x="742" y="1794"/>
                  <a:pt x="730" y="1794"/>
                </a:cubicBezTo>
                <a:close/>
                <a:moveTo>
                  <a:pt x="730" y="1721"/>
                </a:moveTo>
                <a:cubicBezTo>
                  <a:pt x="718" y="1721"/>
                  <a:pt x="708" y="1711"/>
                  <a:pt x="708" y="1698"/>
                </a:cubicBezTo>
                <a:cubicBezTo>
                  <a:pt x="708" y="1685"/>
                  <a:pt x="718" y="1675"/>
                  <a:pt x="730" y="1675"/>
                </a:cubicBezTo>
                <a:cubicBezTo>
                  <a:pt x="743" y="1675"/>
                  <a:pt x="753" y="1685"/>
                  <a:pt x="753" y="1698"/>
                </a:cubicBezTo>
                <a:cubicBezTo>
                  <a:pt x="753" y="1711"/>
                  <a:pt x="743" y="1721"/>
                  <a:pt x="730" y="1721"/>
                </a:cubicBezTo>
                <a:close/>
                <a:moveTo>
                  <a:pt x="730" y="1647"/>
                </a:moveTo>
                <a:cubicBezTo>
                  <a:pt x="717" y="1647"/>
                  <a:pt x="707" y="1636"/>
                  <a:pt x="707" y="1623"/>
                </a:cubicBezTo>
                <a:cubicBezTo>
                  <a:pt x="707" y="1610"/>
                  <a:pt x="717" y="1599"/>
                  <a:pt x="730" y="1599"/>
                </a:cubicBezTo>
                <a:cubicBezTo>
                  <a:pt x="744" y="1599"/>
                  <a:pt x="754" y="1610"/>
                  <a:pt x="754" y="1623"/>
                </a:cubicBezTo>
                <a:cubicBezTo>
                  <a:pt x="754" y="1636"/>
                  <a:pt x="744" y="1647"/>
                  <a:pt x="730" y="1647"/>
                </a:cubicBezTo>
                <a:close/>
                <a:moveTo>
                  <a:pt x="730" y="1574"/>
                </a:moveTo>
                <a:cubicBezTo>
                  <a:pt x="717" y="1574"/>
                  <a:pt x="705" y="1562"/>
                  <a:pt x="705" y="1548"/>
                </a:cubicBezTo>
                <a:cubicBezTo>
                  <a:pt x="705" y="1534"/>
                  <a:pt x="717" y="1523"/>
                  <a:pt x="730" y="1523"/>
                </a:cubicBezTo>
                <a:cubicBezTo>
                  <a:pt x="744" y="1523"/>
                  <a:pt x="756" y="1534"/>
                  <a:pt x="756" y="1548"/>
                </a:cubicBezTo>
                <a:cubicBezTo>
                  <a:pt x="756" y="1562"/>
                  <a:pt x="744" y="1574"/>
                  <a:pt x="730" y="1574"/>
                </a:cubicBezTo>
                <a:close/>
                <a:moveTo>
                  <a:pt x="730" y="1500"/>
                </a:moveTo>
                <a:cubicBezTo>
                  <a:pt x="716" y="1500"/>
                  <a:pt x="704" y="1488"/>
                  <a:pt x="704" y="1473"/>
                </a:cubicBezTo>
                <a:cubicBezTo>
                  <a:pt x="704" y="1458"/>
                  <a:pt x="716" y="1446"/>
                  <a:pt x="730" y="1446"/>
                </a:cubicBezTo>
                <a:cubicBezTo>
                  <a:pt x="745" y="1446"/>
                  <a:pt x="757" y="1458"/>
                  <a:pt x="757" y="1473"/>
                </a:cubicBezTo>
                <a:cubicBezTo>
                  <a:pt x="757" y="1488"/>
                  <a:pt x="745" y="1500"/>
                  <a:pt x="730" y="1500"/>
                </a:cubicBezTo>
                <a:close/>
                <a:moveTo>
                  <a:pt x="730" y="1426"/>
                </a:moveTo>
                <a:cubicBezTo>
                  <a:pt x="715" y="1426"/>
                  <a:pt x="703" y="1414"/>
                  <a:pt x="703" y="1398"/>
                </a:cubicBezTo>
                <a:cubicBezTo>
                  <a:pt x="703" y="1382"/>
                  <a:pt x="715" y="1370"/>
                  <a:pt x="730" y="1370"/>
                </a:cubicBezTo>
                <a:cubicBezTo>
                  <a:pt x="746" y="1370"/>
                  <a:pt x="758" y="1382"/>
                  <a:pt x="758" y="1398"/>
                </a:cubicBezTo>
                <a:cubicBezTo>
                  <a:pt x="758" y="1414"/>
                  <a:pt x="746" y="1426"/>
                  <a:pt x="730" y="1426"/>
                </a:cubicBezTo>
                <a:close/>
                <a:moveTo>
                  <a:pt x="730" y="1353"/>
                </a:moveTo>
                <a:cubicBezTo>
                  <a:pt x="714" y="1353"/>
                  <a:pt x="701" y="1339"/>
                  <a:pt x="701" y="1323"/>
                </a:cubicBezTo>
                <a:cubicBezTo>
                  <a:pt x="701" y="1307"/>
                  <a:pt x="714" y="1294"/>
                  <a:pt x="730" y="1294"/>
                </a:cubicBezTo>
                <a:cubicBezTo>
                  <a:pt x="746" y="1294"/>
                  <a:pt x="760" y="1307"/>
                  <a:pt x="760" y="1323"/>
                </a:cubicBezTo>
                <a:cubicBezTo>
                  <a:pt x="760" y="1339"/>
                  <a:pt x="746" y="1353"/>
                  <a:pt x="730" y="1353"/>
                </a:cubicBezTo>
                <a:close/>
                <a:moveTo>
                  <a:pt x="730" y="1279"/>
                </a:moveTo>
                <a:cubicBezTo>
                  <a:pt x="714" y="1279"/>
                  <a:pt x="700" y="1265"/>
                  <a:pt x="700" y="1248"/>
                </a:cubicBezTo>
                <a:cubicBezTo>
                  <a:pt x="700" y="1231"/>
                  <a:pt x="714" y="1217"/>
                  <a:pt x="730" y="1217"/>
                </a:cubicBezTo>
                <a:cubicBezTo>
                  <a:pt x="747" y="1217"/>
                  <a:pt x="761" y="1231"/>
                  <a:pt x="761" y="1248"/>
                </a:cubicBezTo>
                <a:cubicBezTo>
                  <a:pt x="761" y="1265"/>
                  <a:pt x="747" y="1279"/>
                  <a:pt x="730" y="1279"/>
                </a:cubicBezTo>
                <a:close/>
                <a:moveTo>
                  <a:pt x="730" y="1205"/>
                </a:moveTo>
                <a:cubicBezTo>
                  <a:pt x="713" y="1205"/>
                  <a:pt x="699" y="1191"/>
                  <a:pt x="699" y="1173"/>
                </a:cubicBezTo>
                <a:cubicBezTo>
                  <a:pt x="699" y="1156"/>
                  <a:pt x="713" y="1141"/>
                  <a:pt x="730" y="1141"/>
                </a:cubicBezTo>
                <a:cubicBezTo>
                  <a:pt x="748" y="1141"/>
                  <a:pt x="762" y="1156"/>
                  <a:pt x="762" y="1173"/>
                </a:cubicBezTo>
                <a:cubicBezTo>
                  <a:pt x="762" y="1191"/>
                  <a:pt x="748" y="1205"/>
                  <a:pt x="730" y="1205"/>
                </a:cubicBezTo>
                <a:close/>
                <a:moveTo>
                  <a:pt x="730" y="1131"/>
                </a:moveTo>
                <a:cubicBezTo>
                  <a:pt x="712" y="1131"/>
                  <a:pt x="698" y="1117"/>
                  <a:pt x="698" y="1098"/>
                </a:cubicBezTo>
                <a:cubicBezTo>
                  <a:pt x="698" y="1080"/>
                  <a:pt x="712" y="1065"/>
                  <a:pt x="730" y="1065"/>
                </a:cubicBezTo>
                <a:cubicBezTo>
                  <a:pt x="748" y="1065"/>
                  <a:pt x="763" y="1080"/>
                  <a:pt x="763" y="1098"/>
                </a:cubicBezTo>
                <a:cubicBezTo>
                  <a:pt x="763" y="1117"/>
                  <a:pt x="748" y="1131"/>
                  <a:pt x="730" y="1131"/>
                </a:cubicBezTo>
                <a:close/>
                <a:moveTo>
                  <a:pt x="730" y="1058"/>
                </a:moveTo>
                <a:cubicBezTo>
                  <a:pt x="712" y="1058"/>
                  <a:pt x="697" y="1042"/>
                  <a:pt x="697" y="1023"/>
                </a:cubicBezTo>
                <a:cubicBezTo>
                  <a:pt x="697" y="1004"/>
                  <a:pt x="712" y="989"/>
                  <a:pt x="730" y="989"/>
                </a:cubicBezTo>
                <a:cubicBezTo>
                  <a:pt x="749" y="989"/>
                  <a:pt x="764" y="1004"/>
                  <a:pt x="764" y="1023"/>
                </a:cubicBezTo>
                <a:cubicBezTo>
                  <a:pt x="764" y="1042"/>
                  <a:pt x="749" y="1058"/>
                  <a:pt x="730" y="1058"/>
                </a:cubicBezTo>
                <a:close/>
                <a:moveTo>
                  <a:pt x="730" y="984"/>
                </a:moveTo>
                <a:cubicBezTo>
                  <a:pt x="711" y="984"/>
                  <a:pt x="696" y="968"/>
                  <a:pt x="696" y="948"/>
                </a:cubicBezTo>
                <a:cubicBezTo>
                  <a:pt x="696" y="929"/>
                  <a:pt x="711" y="913"/>
                  <a:pt x="730" y="913"/>
                </a:cubicBezTo>
                <a:cubicBezTo>
                  <a:pt x="750" y="913"/>
                  <a:pt x="765" y="929"/>
                  <a:pt x="765" y="948"/>
                </a:cubicBezTo>
                <a:cubicBezTo>
                  <a:pt x="765" y="968"/>
                  <a:pt x="750" y="984"/>
                  <a:pt x="730" y="984"/>
                </a:cubicBezTo>
                <a:close/>
                <a:moveTo>
                  <a:pt x="730" y="910"/>
                </a:moveTo>
                <a:cubicBezTo>
                  <a:pt x="711" y="910"/>
                  <a:pt x="695" y="893"/>
                  <a:pt x="695" y="873"/>
                </a:cubicBezTo>
                <a:cubicBezTo>
                  <a:pt x="695" y="853"/>
                  <a:pt x="711" y="837"/>
                  <a:pt x="730" y="837"/>
                </a:cubicBezTo>
                <a:cubicBezTo>
                  <a:pt x="750" y="837"/>
                  <a:pt x="766" y="853"/>
                  <a:pt x="766" y="873"/>
                </a:cubicBezTo>
                <a:cubicBezTo>
                  <a:pt x="766" y="893"/>
                  <a:pt x="750" y="910"/>
                  <a:pt x="730" y="910"/>
                </a:cubicBezTo>
                <a:close/>
                <a:moveTo>
                  <a:pt x="804" y="2455"/>
                </a:moveTo>
                <a:cubicBezTo>
                  <a:pt x="800" y="2455"/>
                  <a:pt x="797" y="2452"/>
                  <a:pt x="797" y="2448"/>
                </a:cubicBezTo>
                <a:cubicBezTo>
                  <a:pt x="797" y="2444"/>
                  <a:pt x="800" y="2441"/>
                  <a:pt x="804" y="2441"/>
                </a:cubicBezTo>
                <a:cubicBezTo>
                  <a:pt x="808" y="2441"/>
                  <a:pt x="811" y="2444"/>
                  <a:pt x="811" y="2448"/>
                </a:cubicBezTo>
                <a:cubicBezTo>
                  <a:pt x="811" y="2452"/>
                  <a:pt x="808" y="2455"/>
                  <a:pt x="804" y="2455"/>
                </a:cubicBezTo>
                <a:close/>
                <a:moveTo>
                  <a:pt x="804" y="2382"/>
                </a:moveTo>
                <a:cubicBezTo>
                  <a:pt x="799" y="2382"/>
                  <a:pt x="796" y="2378"/>
                  <a:pt x="796" y="2373"/>
                </a:cubicBezTo>
                <a:cubicBezTo>
                  <a:pt x="796" y="2368"/>
                  <a:pt x="799" y="2364"/>
                  <a:pt x="804" y="2364"/>
                </a:cubicBezTo>
                <a:cubicBezTo>
                  <a:pt x="809" y="2364"/>
                  <a:pt x="813" y="2368"/>
                  <a:pt x="813" y="2373"/>
                </a:cubicBezTo>
                <a:cubicBezTo>
                  <a:pt x="813" y="2378"/>
                  <a:pt x="809" y="2382"/>
                  <a:pt x="804" y="2382"/>
                </a:cubicBezTo>
                <a:close/>
                <a:moveTo>
                  <a:pt x="804" y="2309"/>
                </a:moveTo>
                <a:cubicBezTo>
                  <a:pt x="798" y="2309"/>
                  <a:pt x="794" y="2304"/>
                  <a:pt x="794" y="2298"/>
                </a:cubicBezTo>
                <a:cubicBezTo>
                  <a:pt x="794" y="2292"/>
                  <a:pt x="798" y="2287"/>
                  <a:pt x="804" y="2287"/>
                </a:cubicBezTo>
                <a:cubicBezTo>
                  <a:pt x="810" y="2287"/>
                  <a:pt x="815" y="2292"/>
                  <a:pt x="815" y="2298"/>
                </a:cubicBezTo>
                <a:cubicBezTo>
                  <a:pt x="815" y="2304"/>
                  <a:pt x="810" y="2309"/>
                  <a:pt x="804" y="2309"/>
                </a:cubicBezTo>
                <a:close/>
                <a:moveTo>
                  <a:pt x="804" y="2235"/>
                </a:moveTo>
                <a:cubicBezTo>
                  <a:pt x="798" y="2235"/>
                  <a:pt x="792" y="2229"/>
                  <a:pt x="792" y="2223"/>
                </a:cubicBezTo>
                <a:cubicBezTo>
                  <a:pt x="792" y="2216"/>
                  <a:pt x="798" y="2210"/>
                  <a:pt x="804" y="2210"/>
                </a:cubicBezTo>
                <a:cubicBezTo>
                  <a:pt x="811" y="2210"/>
                  <a:pt x="816" y="2216"/>
                  <a:pt x="816" y="2223"/>
                </a:cubicBezTo>
                <a:cubicBezTo>
                  <a:pt x="816" y="2229"/>
                  <a:pt x="811" y="2235"/>
                  <a:pt x="804" y="2235"/>
                </a:cubicBezTo>
                <a:close/>
                <a:moveTo>
                  <a:pt x="804" y="2162"/>
                </a:moveTo>
                <a:cubicBezTo>
                  <a:pt x="797" y="2162"/>
                  <a:pt x="791" y="2156"/>
                  <a:pt x="791" y="2148"/>
                </a:cubicBezTo>
                <a:cubicBezTo>
                  <a:pt x="791" y="2140"/>
                  <a:pt x="797" y="2134"/>
                  <a:pt x="804" y="2134"/>
                </a:cubicBezTo>
                <a:cubicBezTo>
                  <a:pt x="812" y="2134"/>
                  <a:pt x="818" y="2140"/>
                  <a:pt x="818" y="2148"/>
                </a:cubicBezTo>
                <a:cubicBezTo>
                  <a:pt x="818" y="2156"/>
                  <a:pt x="812" y="2162"/>
                  <a:pt x="804" y="2162"/>
                </a:cubicBezTo>
                <a:close/>
                <a:moveTo>
                  <a:pt x="804" y="2088"/>
                </a:moveTo>
                <a:cubicBezTo>
                  <a:pt x="796" y="2088"/>
                  <a:pt x="789" y="2081"/>
                  <a:pt x="789" y="2073"/>
                </a:cubicBezTo>
                <a:cubicBezTo>
                  <a:pt x="789" y="2064"/>
                  <a:pt x="796" y="2057"/>
                  <a:pt x="804" y="2057"/>
                </a:cubicBezTo>
                <a:cubicBezTo>
                  <a:pt x="813" y="2057"/>
                  <a:pt x="819" y="2064"/>
                  <a:pt x="819" y="2073"/>
                </a:cubicBezTo>
                <a:cubicBezTo>
                  <a:pt x="819" y="2081"/>
                  <a:pt x="813" y="2088"/>
                  <a:pt x="804" y="2088"/>
                </a:cubicBezTo>
                <a:close/>
                <a:moveTo>
                  <a:pt x="804" y="2015"/>
                </a:moveTo>
                <a:cubicBezTo>
                  <a:pt x="795" y="2015"/>
                  <a:pt x="788" y="2007"/>
                  <a:pt x="788" y="1998"/>
                </a:cubicBezTo>
                <a:cubicBezTo>
                  <a:pt x="788" y="1988"/>
                  <a:pt x="795" y="1981"/>
                  <a:pt x="804" y="1981"/>
                </a:cubicBezTo>
                <a:cubicBezTo>
                  <a:pt x="814" y="1981"/>
                  <a:pt x="821" y="1988"/>
                  <a:pt x="821" y="1998"/>
                </a:cubicBezTo>
                <a:cubicBezTo>
                  <a:pt x="821" y="2007"/>
                  <a:pt x="814" y="2015"/>
                  <a:pt x="804" y="2015"/>
                </a:cubicBezTo>
                <a:close/>
                <a:moveTo>
                  <a:pt x="804" y="1941"/>
                </a:moveTo>
                <a:cubicBezTo>
                  <a:pt x="794" y="1941"/>
                  <a:pt x="786" y="1933"/>
                  <a:pt x="786" y="1923"/>
                </a:cubicBezTo>
                <a:cubicBezTo>
                  <a:pt x="786" y="1913"/>
                  <a:pt x="794" y="1904"/>
                  <a:pt x="804" y="1904"/>
                </a:cubicBezTo>
                <a:cubicBezTo>
                  <a:pt x="814" y="1904"/>
                  <a:pt x="823" y="1913"/>
                  <a:pt x="823" y="1923"/>
                </a:cubicBezTo>
                <a:cubicBezTo>
                  <a:pt x="823" y="1933"/>
                  <a:pt x="814" y="1941"/>
                  <a:pt x="804" y="1941"/>
                </a:cubicBezTo>
                <a:close/>
                <a:moveTo>
                  <a:pt x="804" y="1868"/>
                </a:moveTo>
                <a:cubicBezTo>
                  <a:pt x="793" y="1868"/>
                  <a:pt x="784" y="1859"/>
                  <a:pt x="784" y="1848"/>
                </a:cubicBezTo>
                <a:cubicBezTo>
                  <a:pt x="784" y="1837"/>
                  <a:pt x="793" y="1828"/>
                  <a:pt x="804" y="1828"/>
                </a:cubicBezTo>
                <a:cubicBezTo>
                  <a:pt x="815" y="1828"/>
                  <a:pt x="824" y="1837"/>
                  <a:pt x="824" y="1848"/>
                </a:cubicBezTo>
                <a:cubicBezTo>
                  <a:pt x="824" y="1859"/>
                  <a:pt x="815" y="1868"/>
                  <a:pt x="804" y="1868"/>
                </a:cubicBezTo>
                <a:close/>
                <a:moveTo>
                  <a:pt x="804" y="1794"/>
                </a:moveTo>
                <a:cubicBezTo>
                  <a:pt x="793" y="1794"/>
                  <a:pt x="783" y="1785"/>
                  <a:pt x="783" y="1773"/>
                </a:cubicBezTo>
                <a:cubicBezTo>
                  <a:pt x="783" y="1761"/>
                  <a:pt x="793" y="1751"/>
                  <a:pt x="804" y="1751"/>
                </a:cubicBezTo>
                <a:cubicBezTo>
                  <a:pt x="816" y="1751"/>
                  <a:pt x="825" y="1761"/>
                  <a:pt x="825" y="1773"/>
                </a:cubicBezTo>
                <a:cubicBezTo>
                  <a:pt x="825" y="1785"/>
                  <a:pt x="816" y="1794"/>
                  <a:pt x="804" y="1794"/>
                </a:cubicBezTo>
                <a:close/>
                <a:moveTo>
                  <a:pt x="804" y="1721"/>
                </a:moveTo>
                <a:cubicBezTo>
                  <a:pt x="792" y="1721"/>
                  <a:pt x="782" y="1711"/>
                  <a:pt x="782" y="1698"/>
                </a:cubicBezTo>
                <a:cubicBezTo>
                  <a:pt x="782" y="1685"/>
                  <a:pt x="792" y="1675"/>
                  <a:pt x="804" y="1675"/>
                </a:cubicBezTo>
                <a:cubicBezTo>
                  <a:pt x="817" y="1675"/>
                  <a:pt x="827" y="1685"/>
                  <a:pt x="827" y="1698"/>
                </a:cubicBezTo>
                <a:cubicBezTo>
                  <a:pt x="827" y="1711"/>
                  <a:pt x="817" y="1721"/>
                  <a:pt x="804" y="1721"/>
                </a:cubicBezTo>
                <a:close/>
                <a:moveTo>
                  <a:pt x="804" y="1647"/>
                </a:moveTo>
                <a:cubicBezTo>
                  <a:pt x="791" y="1647"/>
                  <a:pt x="781" y="1636"/>
                  <a:pt x="781" y="1623"/>
                </a:cubicBezTo>
                <a:cubicBezTo>
                  <a:pt x="781" y="1610"/>
                  <a:pt x="791" y="1599"/>
                  <a:pt x="804" y="1599"/>
                </a:cubicBezTo>
                <a:cubicBezTo>
                  <a:pt x="817" y="1599"/>
                  <a:pt x="828" y="1610"/>
                  <a:pt x="828" y="1623"/>
                </a:cubicBezTo>
                <a:cubicBezTo>
                  <a:pt x="828" y="1636"/>
                  <a:pt x="817" y="1647"/>
                  <a:pt x="804" y="1647"/>
                </a:cubicBezTo>
                <a:close/>
                <a:moveTo>
                  <a:pt x="804" y="1574"/>
                </a:moveTo>
                <a:cubicBezTo>
                  <a:pt x="790" y="1574"/>
                  <a:pt x="779" y="1562"/>
                  <a:pt x="779" y="1548"/>
                </a:cubicBezTo>
                <a:cubicBezTo>
                  <a:pt x="779" y="1534"/>
                  <a:pt x="790" y="1523"/>
                  <a:pt x="804" y="1523"/>
                </a:cubicBezTo>
                <a:cubicBezTo>
                  <a:pt x="818" y="1523"/>
                  <a:pt x="830" y="1534"/>
                  <a:pt x="830" y="1548"/>
                </a:cubicBezTo>
                <a:cubicBezTo>
                  <a:pt x="830" y="1562"/>
                  <a:pt x="818" y="1574"/>
                  <a:pt x="804" y="1574"/>
                </a:cubicBezTo>
                <a:close/>
                <a:moveTo>
                  <a:pt x="804" y="1500"/>
                </a:moveTo>
                <a:cubicBezTo>
                  <a:pt x="790" y="1500"/>
                  <a:pt x="778" y="1488"/>
                  <a:pt x="778" y="1473"/>
                </a:cubicBezTo>
                <a:cubicBezTo>
                  <a:pt x="778" y="1458"/>
                  <a:pt x="790" y="1446"/>
                  <a:pt x="804" y="1446"/>
                </a:cubicBezTo>
                <a:cubicBezTo>
                  <a:pt x="819" y="1446"/>
                  <a:pt x="831" y="1458"/>
                  <a:pt x="831" y="1473"/>
                </a:cubicBezTo>
                <a:cubicBezTo>
                  <a:pt x="831" y="1488"/>
                  <a:pt x="819" y="1500"/>
                  <a:pt x="804" y="1500"/>
                </a:cubicBezTo>
                <a:close/>
                <a:moveTo>
                  <a:pt x="804" y="1426"/>
                </a:moveTo>
                <a:cubicBezTo>
                  <a:pt x="789" y="1426"/>
                  <a:pt x="776" y="1414"/>
                  <a:pt x="776" y="1398"/>
                </a:cubicBezTo>
                <a:cubicBezTo>
                  <a:pt x="776" y="1382"/>
                  <a:pt x="789" y="1370"/>
                  <a:pt x="804" y="1370"/>
                </a:cubicBezTo>
                <a:cubicBezTo>
                  <a:pt x="820" y="1370"/>
                  <a:pt x="832" y="1382"/>
                  <a:pt x="832" y="1398"/>
                </a:cubicBezTo>
                <a:cubicBezTo>
                  <a:pt x="832" y="1414"/>
                  <a:pt x="820" y="1426"/>
                  <a:pt x="804" y="1426"/>
                </a:cubicBezTo>
                <a:close/>
                <a:moveTo>
                  <a:pt x="804" y="1353"/>
                </a:moveTo>
                <a:cubicBezTo>
                  <a:pt x="788" y="1353"/>
                  <a:pt x="775" y="1339"/>
                  <a:pt x="775" y="1323"/>
                </a:cubicBezTo>
                <a:cubicBezTo>
                  <a:pt x="775" y="1307"/>
                  <a:pt x="788" y="1294"/>
                  <a:pt x="804" y="1294"/>
                </a:cubicBezTo>
                <a:cubicBezTo>
                  <a:pt x="820" y="1294"/>
                  <a:pt x="833" y="1307"/>
                  <a:pt x="833" y="1323"/>
                </a:cubicBezTo>
                <a:cubicBezTo>
                  <a:pt x="833" y="1339"/>
                  <a:pt x="820" y="1353"/>
                  <a:pt x="804" y="1353"/>
                </a:cubicBezTo>
                <a:close/>
                <a:moveTo>
                  <a:pt x="804" y="1279"/>
                </a:moveTo>
                <a:cubicBezTo>
                  <a:pt x="788" y="1279"/>
                  <a:pt x="774" y="1265"/>
                  <a:pt x="774" y="1248"/>
                </a:cubicBezTo>
                <a:cubicBezTo>
                  <a:pt x="774" y="1231"/>
                  <a:pt x="788" y="1217"/>
                  <a:pt x="804" y="1217"/>
                </a:cubicBezTo>
                <a:cubicBezTo>
                  <a:pt x="821" y="1217"/>
                  <a:pt x="835" y="1231"/>
                  <a:pt x="835" y="1248"/>
                </a:cubicBezTo>
                <a:cubicBezTo>
                  <a:pt x="835" y="1265"/>
                  <a:pt x="821" y="1279"/>
                  <a:pt x="804" y="1279"/>
                </a:cubicBezTo>
                <a:close/>
                <a:moveTo>
                  <a:pt x="804" y="1205"/>
                </a:moveTo>
                <a:cubicBezTo>
                  <a:pt x="787" y="1205"/>
                  <a:pt x="773" y="1191"/>
                  <a:pt x="773" y="1173"/>
                </a:cubicBezTo>
                <a:cubicBezTo>
                  <a:pt x="773" y="1156"/>
                  <a:pt x="787" y="1141"/>
                  <a:pt x="804" y="1141"/>
                </a:cubicBezTo>
                <a:cubicBezTo>
                  <a:pt x="822" y="1141"/>
                  <a:pt x="836" y="1156"/>
                  <a:pt x="836" y="1173"/>
                </a:cubicBezTo>
                <a:cubicBezTo>
                  <a:pt x="836" y="1191"/>
                  <a:pt x="822" y="1205"/>
                  <a:pt x="804" y="1205"/>
                </a:cubicBezTo>
                <a:close/>
                <a:moveTo>
                  <a:pt x="804" y="1131"/>
                </a:moveTo>
                <a:cubicBezTo>
                  <a:pt x="786" y="1131"/>
                  <a:pt x="772" y="1117"/>
                  <a:pt x="772" y="1098"/>
                </a:cubicBezTo>
                <a:cubicBezTo>
                  <a:pt x="772" y="1080"/>
                  <a:pt x="786" y="1065"/>
                  <a:pt x="804" y="1065"/>
                </a:cubicBezTo>
                <a:cubicBezTo>
                  <a:pt x="822" y="1065"/>
                  <a:pt x="837" y="1080"/>
                  <a:pt x="837" y="1098"/>
                </a:cubicBezTo>
                <a:cubicBezTo>
                  <a:pt x="837" y="1117"/>
                  <a:pt x="822" y="1131"/>
                  <a:pt x="804" y="1131"/>
                </a:cubicBezTo>
                <a:close/>
                <a:moveTo>
                  <a:pt x="804" y="1058"/>
                </a:moveTo>
                <a:cubicBezTo>
                  <a:pt x="786" y="1058"/>
                  <a:pt x="770" y="1042"/>
                  <a:pt x="770" y="1023"/>
                </a:cubicBezTo>
                <a:cubicBezTo>
                  <a:pt x="770" y="1004"/>
                  <a:pt x="786" y="989"/>
                  <a:pt x="804" y="989"/>
                </a:cubicBezTo>
                <a:cubicBezTo>
                  <a:pt x="823" y="989"/>
                  <a:pt x="838" y="1004"/>
                  <a:pt x="838" y="1023"/>
                </a:cubicBezTo>
                <a:cubicBezTo>
                  <a:pt x="838" y="1042"/>
                  <a:pt x="823" y="1058"/>
                  <a:pt x="804" y="1058"/>
                </a:cubicBezTo>
                <a:close/>
                <a:moveTo>
                  <a:pt x="804" y="984"/>
                </a:moveTo>
                <a:cubicBezTo>
                  <a:pt x="785" y="984"/>
                  <a:pt x="769" y="968"/>
                  <a:pt x="769" y="948"/>
                </a:cubicBezTo>
                <a:cubicBezTo>
                  <a:pt x="769" y="929"/>
                  <a:pt x="785" y="913"/>
                  <a:pt x="804" y="913"/>
                </a:cubicBezTo>
                <a:cubicBezTo>
                  <a:pt x="824" y="913"/>
                  <a:pt x="839" y="929"/>
                  <a:pt x="839" y="948"/>
                </a:cubicBezTo>
                <a:cubicBezTo>
                  <a:pt x="839" y="968"/>
                  <a:pt x="824" y="984"/>
                  <a:pt x="804" y="984"/>
                </a:cubicBezTo>
                <a:close/>
                <a:moveTo>
                  <a:pt x="804" y="910"/>
                </a:moveTo>
                <a:cubicBezTo>
                  <a:pt x="784" y="910"/>
                  <a:pt x="768" y="893"/>
                  <a:pt x="768" y="873"/>
                </a:cubicBezTo>
                <a:cubicBezTo>
                  <a:pt x="768" y="853"/>
                  <a:pt x="784" y="837"/>
                  <a:pt x="804" y="837"/>
                </a:cubicBezTo>
                <a:cubicBezTo>
                  <a:pt x="824" y="837"/>
                  <a:pt x="840" y="853"/>
                  <a:pt x="840" y="873"/>
                </a:cubicBezTo>
                <a:cubicBezTo>
                  <a:pt x="840" y="893"/>
                  <a:pt x="824" y="910"/>
                  <a:pt x="804" y="910"/>
                </a:cubicBezTo>
                <a:close/>
                <a:moveTo>
                  <a:pt x="878" y="2455"/>
                </a:moveTo>
                <a:cubicBezTo>
                  <a:pt x="874" y="2455"/>
                  <a:pt x="871" y="2452"/>
                  <a:pt x="871" y="2448"/>
                </a:cubicBezTo>
                <a:cubicBezTo>
                  <a:pt x="871" y="2444"/>
                  <a:pt x="874" y="2441"/>
                  <a:pt x="878" y="2441"/>
                </a:cubicBezTo>
                <a:cubicBezTo>
                  <a:pt x="882" y="2441"/>
                  <a:pt x="885" y="2444"/>
                  <a:pt x="885" y="2448"/>
                </a:cubicBezTo>
                <a:cubicBezTo>
                  <a:pt x="885" y="2452"/>
                  <a:pt x="882" y="2455"/>
                  <a:pt x="878" y="2455"/>
                </a:cubicBezTo>
                <a:close/>
                <a:moveTo>
                  <a:pt x="878" y="2382"/>
                </a:moveTo>
                <a:cubicBezTo>
                  <a:pt x="873" y="2382"/>
                  <a:pt x="869" y="2378"/>
                  <a:pt x="869" y="2373"/>
                </a:cubicBezTo>
                <a:cubicBezTo>
                  <a:pt x="869" y="2368"/>
                  <a:pt x="873" y="2364"/>
                  <a:pt x="878" y="2364"/>
                </a:cubicBezTo>
                <a:cubicBezTo>
                  <a:pt x="883" y="2364"/>
                  <a:pt x="887" y="2368"/>
                  <a:pt x="887" y="2373"/>
                </a:cubicBezTo>
                <a:cubicBezTo>
                  <a:pt x="887" y="2378"/>
                  <a:pt x="883" y="2382"/>
                  <a:pt x="878" y="2382"/>
                </a:cubicBezTo>
                <a:close/>
                <a:moveTo>
                  <a:pt x="878" y="2309"/>
                </a:moveTo>
                <a:cubicBezTo>
                  <a:pt x="872" y="2309"/>
                  <a:pt x="867" y="2304"/>
                  <a:pt x="867" y="2298"/>
                </a:cubicBezTo>
                <a:cubicBezTo>
                  <a:pt x="867" y="2292"/>
                  <a:pt x="872" y="2287"/>
                  <a:pt x="878" y="2287"/>
                </a:cubicBezTo>
                <a:cubicBezTo>
                  <a:pt x="884" y="2287"/>
                  <a:pt x="889" y="2292"/>
                  <a:pt x="889" y="2298"/>
                </a:cubicBezTo>
                <a:cubicBezTo>
                  <a:pt x="889" y="2304"/>
                  <a:pt x="884" y="2309"/>
                  <a:pt x="878" y="2309"/>
                </a:cubicBezTo>
                <a:close/>
                <a:moveTo>
                  <a:pt x="878" y="2235"/>
                </a:moveTo>
                <a:cubicBezTo>
                  <a:pt x="871" y="2235"/>
                  <a:pt x="866" y="2229"/>
                  <a:pt x="866" y="2223"/>
                </a:cubicBezTo>
                <a:cubicBezTo>
                  <a:pt x="866" y="2216"/>
                  <a:pt x="871" y="2210"/>
                  <a:pt x="878" y="2210"/>
                </a:cubicBezTo>
                <a:cubicBezTo>
                  <a:pt x="885" y="2210"/>
                  <a:pt x="890" y="2216"/>
                  <a:pt x="890" y="2223"/>
                </a:cubicBezTo>
                <a:cubicBezTo>
                  <a:pt x="890" y="2229"/>
                  <a:pt x="885" y="2235"/>
                  <a:pt x="878" y="2235"/>
                </a:cubicBezTo>
                <a:close/>
                <a:moveTo>
                  <a:pt x="878" y="2162"/>
                </a:moveTo>
                <a:cubicBezTo>
                  <a:pt x="871" y="2162"/>
                  <a:pt x="864" y="2156"/>
                  <a:pt x="864" y="2148"/>
                </a:cubicBezTo>
                <a:cubicBezTo>
                  <a:pt x="864" y="2140"/>
                  <a:pt x="871" y="2134"/>
                  <a:pt x="878" y="2134"/>
                </a:cubicBezTo>
                <a:cubicBezTo>
                  <a:pt x="886" y="2134"/>
                  <a:pt x="892" y="2140"/>
                  <a:pt x="892" y="2148"/>
                </a:cubicBezTo>
                <a:cubicBezTo>
                  <a:pt x="892" y="2156"/>
                  <a:pt x="886" y="2162"/>
                  <a:pt x="878" y="2162"/>
                </a:cubicBezTo>
                <a:close/>
                <a:moveTo>
                  <a:pt x="878" y="2088"/>
                </a:moveTo>
                <a:cubicBezTo>
                  <a:pt x="870" y="2088"/>
                  <a:pt x="863" y="2081"/>
                  <a:pt x="863" y="2073"/>
                </a:cubicBezTo>
                <a:cubicBezTo>
                  <a:pt x="863" y="2064"/>
                  <a:pt x="870" y="2057"/>
                  <a:pt x="878" y="2057"/>
                </a:cubicBezTo>
                <a:cubicBezTo>
                  <a:pt x="887" y="2057"/>
                  <a:pt x="893" y="2064"/>
                  <a:pt x="893" y="2073"/>
                </a:cubicBezTo>
                <a:cubicBezTo>
                  <a:pt x="893" y="2081"/>
                  <a:pt x="887" y="2088"/>
                  <a:pt x="878" y="2088"/>
                </a:cubicBezTo>
                <a:close/>
                <a:moveTo>
                  <a:pt x="878" y="2015"/>
                </a:moveTo>
                <a:cubicBezTo>
                  <a:pt x="869" y="2015"/>
                  <a:pt x="861" y="2007"/>
                  <a:pt x="861" y="1998"/>
                </a:cubicBezTo>
                <a:cubicBezTo>
                  <a:pt x="861" y="1988"/>
                  <a:pt x="869" y="1981"/>
                  <a:pt x="878" y="1981"/>
                </a:cubicBezTo>
                <a:cubicBezTo>
                  <a:pt x="887" y="1981"/>
                  <a:pt x="895" y="1988"/>
                  <a:pt x="895" y="1998"/>
                </a:cubicBezTo>
                <a:cubicBezTo>
                  <a:pt x="895" y="2007"/>
                  <a:pt x="887" y="2015"/>
                  <a:pt x="878" y="2015"/>
                </a:cubicBezTo>
                <a:close/>
                <a:moveTo>
                  <a:pt x="878" y="1941"/>
                </a:moveTo>
                <a:cubicBezTo>
                  <a:pt x="868" y="1941"/>
                  <a:pt x="860" y="1933"/>
                  <a:pt x="860" y="1923"/>
                </a:cubicBezTo>
                <a:cubicBezTo>
                  <a:pt x="860" y="1913"/>
                  <a:pt x="868" y="1904"/>
                  <a:pt x="878" y="1904"/>
                </a:cubicBezTo>
                <a:cubicBezTo>
                  <a:pt x="888" y="1904"/>
                  <a:pt x="896" y="1913"/>
                  <a:pt x="896" y="1923"/>
                </a:cubicBezTo>
                <a:cubicBezTo>
                  <a:pt x="896" y="1933"/>
                  <a:pt x="888" y="1941"/>
                  <a:pt x="878" y="1941"/>
                </a:cubicBezTo>
                <a:close/>
                <a:moveTo>
                  <a:pt x="878" y="1868"/>
                </a:moveTo>
                <a:cubicBezTo>
                  <a:pt x="867" y="1868"/>
                  <a:pt x="858" y="1859"/>
                  <a:pt x="858" y="1848"/>
                </a:cubicBezTo>
                <a:cubicBezTo>
                  <a:pt x="858" y="1837"/>
                  <a:pt x="867" y="1828"/>
                  <a:pt x="878" y="1828"/>
                </a:cubicBezTo>
                <a:cubicBezTo>
                  <a:pt x="889" y="1828"/>
                  <a:pt x="898" y="1837"/>
                  <a:pt x="898" y="1848"/>
                </a:cubicBezTo>
                <a:cubicBezTo>
                  <a:pt x="898" y="1859"/>
                  <a:pt x="889" y="1868"/>
                  <a:pt x="878" y="1868"/>
                </a:cubicBezTo>
                <a:close/>
                <a:moveTo>
                  <a:pt x="878" y="1794"/>
                </a:moveTo>
                <a:cubicBezTo>
                  <a:pt x="867" y="1794"/>
                  <a:pt x="857" y="1785"/>
                  <a:pt x="857" y="1773"/>
                </a:cubicBezTo>
                <a:cubicBezTo>
                  <a:pt x="857" y="1761"/>
                  <a:pt x="867" y="1751"/>
                  <a:pt x="878" y="1751"/>
                </a:cubicBezTo>
                <a:cubicBezTo>
                  <a:pt x="890" y="1751"/>
                  <a:pt x="899" y="1761"/>
                  <a:pt x="899" y="1773"/>
                </a:cubicBezTo>
                <a:cubicBezTo>
                  <a:pt x="899" y="1785"/>
                  <a:pt x="890" y="1794"/>
                  <a:pt x="878" y="1794"/>
                </a:cubicBezTo>
                <a:close/>
                <a:moveTo>
                  <a:pt x="878" y="1721"/>
                </a:moveTo>
                <a:cubicBezTo>
                  <a:pt x="866" y="1721"/>
                  <a:pt x="856" y="1711"/>
                  <a:pt x="856" y="1698"/>
                </a:cubicBezTo>
                <a:cubicBezTo>
                  <a:pt x="856" y="1685"/>
                  <a:pt x="866" y="1675"/>
                  <a:pt x="878" y="1675"/>
                </a:cubicBezTo>
                <a:cubicBezTo>
                  <a:pt x="891" y="1675"/>
                  <a:pt x="901" y="1685"/>
                  <a:pt x="901" y="1698"/>
                </a:cubicBezTo>
                <a:cubicBezTo>
                  <a:pt x="901" y="1711"/>
                  <a:pt x="891" y="1721"/>
                  <a:pt x="878" y="1721"/>
                </a:cubicBezTo>
                <a:close/>
                <a:moveTo>
                  <a:pt x="878" y="1647"/>
                </a:moveTo>
                <a:cubicBezTo>
                  <a:pt x="865" y="1647"/>
                  <a:pt x="854" y="1636"/>
                  <a:pt x="854" y="1623"/>
                </a:cubicBezTo>
                <a:cubicBezTo>
                  <a:pt x="854" y="1610"/>
                  <a:pt x="865" y="1599"/>
                  <a:pt x="878" y="1599"/>
                </a:cubicBezTo>
                <a:cubicBezTo>
                  <a:pt x="891" y="1599"/>
                  <a:pt x="902" y="1610"/>
                  <a:pt x="902" y="1623"/>
                </a:cubicBezTo>
                <a:cubicBezTo>
                  <a:pt x="902" y="1636"/>
                  <a:pt x="891" y="1647"/>
                  <a:pt x="878" y="1647"/>
                </a:cubicBezTo>
                <a:close/>
                <a:moveTo>
                  <a:pt x="878" y="1574"/>
                </a:moveTo>
                <a:cubicBezTo>
                  <a:pt x="864" y="1574"/>
                  <a:pt x="853" y="1562"/>
                  <a:pt x="853" y="1548"/>
                </a:cubicBezTo>
                <a:cubicBezTo>
                  <a:pt x="853" y="1534"/>
                  <a:pt x="864" y="1523"/>
                  <a:pt x="878" y="1523"/>
                </a:cubicBezTo>
                <a:cubicBezTo>
                  <a:pt x="892" y="1523"/>
                  <a:pt x="903" y="1534"/>
                  <a:pt x="903" y="1548"/>
                </a:cubicBezTo>
                <a:cubicBezTo>
                  <a:pt x="903" y="1562"/>
                  <a:pt x="892" y="1574"/>
                  <a:pt x="878" y="1574"/>
                </a:cubicBezTo>
                <a:close/>
                <a:moveTo>
                  <a:pt x="878" y="1500"/>
                </a:moveTo>
                <a:cubicBezTo>
                  <a:pt x="863" y="1500"/>
                  <a:pt x="852" y="1488"/>
                  <a:pt x="852" y="1473"/>
                </a:cubicBezTo>
                <a:cubicBezTo>
                  <a:pt x="852" y="1458"/>
                  <a:pt x="863" y="1446"/>
                  <a:pt x="878" y="1446"/>
                </a:cubicBezTo>
                <a:cubicBezTo>
                  <a:pt x="893" y="1446"/>
                  <a:pt x="905" y="1458"/>
                  <a:pt x="905" y="1473"/>
                </a:cubicBezTo>
                <a:cubicBezTo>
                  <a:pt x="905" y="1488"/>
                  <a:pt x="893" y="1500"/>
                  <a:pt x="878" y="1500"/>
                </a:cubicBezTo>
                <a:close/>
                <a:moveTo>
                  <a:pt x="878" y="1426"/>
                </a:moveTo>
                <a:cubicBezTo>
                  <a:pt x="863" y="1426"/>
                  <a:pt x="850" y="1414"/>
                  <a:pt x="850" y="1398"/>
                </a:cubicBezTo>
                <a:cubicBezTo>
                  <a:pt x="850" y="1382"/>
                  <a:pt x="863" y="1370"/>
                  <a:pt x="878" y="1370"/>
                </a:cubicBezTo>
                <a:cubicBezTo>
                  <a:pt x="894" y="1370"/>
                  <a:pt x="906" y="1382"/>
                  <a:pt x="906" y="1398"/>
                </a:cubicBezTo>
                <a:cubicBezTo>
                  <a:pt x="906" y="1414"/>
                  <a:pt x="894" y="1426"/>
                  <a:pt x="878" y="1426"/>
                </a:cubicBezTo>
                <a:close/>
                <a:moveTo>
                  <a:pt x="878" y="1353"/>
                </a:moveTo>
                <a:cubicBezTo>
                  <a:pt x="862" y="1353"/>
                  <a:pt x="849" y="1339"/>
                  <a:pt x="849" y="1323"/>
                </a:cubicBezTo>
                <a:cubicBezTo>
                  <a:pt x="849" y="1307"/>
                  <a:pt x="862" y="1294"/>
                  <a:pt x="878" y="1294"/>
                </a:cubicBezTo>
                <a:cubicBezTo>
                  <a:pt x="894" y="1294"/>
                  <a:pt x="907" y="1307"/>
                  <a:pt x="907" y="1323"/>
                </a:cubicBezTo>
                <a:cubicBezTo>
                  <a:pt x="907" y="1339"/>
                  <a:pt x="894" y="1353"/>
                  <a:pt x="878" y="1353"/>
                </a:cubicBezTo>
                <a:close/>
                <a:moveTo>
                  <a:pt x="878" y="1279"/>
                </a:moveTo>
                <a:cubicBezTo>
                  <a:pt x="861" y="1279"/>
                  <a:pt x="848" y="1265"/>
                  <a:pt x="848" y="1248"/>
                </a:cubicBezTo>
                <a:cubicBezTo>
                  <a:pt x="848" y="1231"/>
                  <a:pt x="861" y="1217"/>
                  <a:pt x="878" y="1217"/>
                </a:cubicBezTo>
                <a:cubicBezTo>
                  <a:pt x="895" y="1217"/>
                  <a:pt x="909" y="1231"/>
                  <a:pt x="909" y="1248"/>
                </a:cubicBezTo>
                <a:cubicBezTo>
                  <a:pt x="909" y="1265"/>
                  <a:pt x="895" y="1279"/>
                  <a:pt x="878" y="1279"/>
                </a:cubicBezTo>
                <a:close/>
                <a:moveTo>
                  <a:pt x="878" y="1205"/>
                </a:moveTo>
                <a:cubicBezTo>
                  <a:pt x="861" y="1205"/>
                  <a:pt x="847" y="1191"/>
                  <a:pt x="847" y="1173"/>
                </a:cubicBezTo>
                <a:cubicBezTo>
                  <a:pt x="847" y="1156"/>
                  <a:pt x="861" y="1141"/>
                  <a:pt x="878" y="1141"/>
                </a:cubicBezTo>
                <a:cubicBezTo>
                  <a:pt x="896" y="1141"/>
                  <a:pt x="910" y="1156"/>
                  <a:pt x="910" y="1173"/>
                </a:cubicBezTo>
                <a:cubicBezTo>
                  <a:pt x="910" y="1191"/>
                  <a:pt x="896" y="1205"/>
                  <a:pt x="878" y="1205"/>
                </a:cubicBezTo>
                <a:close/>
                <a:moveTo>
                  <a:pt x="878" y="1131"/>
                </a:moveTo>
                <a:cubicBezTo>
                  <a:pt x="860" y="1131"/>
                  <a:pt x="846" y="1117"/>
                  <a:pt x="846" y="1098"/>
                </a:cubicBezTo>
                <a:cubicBezTo>
                  <a:pt x="846" y="1080"/>
                  <a:pt x="860" y="1065"/>
                  <a:pt x="878" y="1065"/>
                </a:cubicBezTo>
                <a:cubicBezTo>
                  <a:pt x="896" y="1065"/>
                  <a:pt x="911" y="1080"/>
                  <a:pt x="911" y="1098"/>
                </a:cubicBezTo>
                <a:cubicBezTo>
                  <a:pt x="911" y="1117"/>
                  <a:pt x="896" y="1131"/>
                  <a:pt x="878" y="1131"/>
                </a:cubicBezTo>
                <a:close/>
                <a:moveTo>
                  <a:pt x="878" y="1058"/>
                </a:moveTo>
                <a:cubicBezTo>
                  <a:pt x="859" y="1058"/>
                  <a:pt x="844" y="1042"/>
                  <a:pt x="844" y="1023"/>
                </a:cubicBezTo>
                <a:cubicBezTo>
                  <a:pt x="844" y="1004"/>
                  <a:pt x="859" y="989"/>
                  <a:pt x="878" y="989"/>
                </a:cubicBezTo>
                <a:cubicBezTo>
                  <a:pt x="897" y="989"/>
                  <a:pt x="912" y="1004"/>
                  <a:pt x="912" y="1023"/>
                </a:cubicBezTo>
                <a:cubicBezTo>
                  <a:pt x="912" y="1042"/>
                  <a:pt x="897" y="1058"/>
                  <a:pt x="878" y="1058"/>
                </a:cubicBezTo>
                <a:close/>
                <a:moveTo>
                  <a:pt x="878" y="984"/>
                </a:moveTo>
                <a:cubicBezTo>
                  <a:pt x="859" y="984"/>
                  <a:pt x="843" y="968"/>
                  <a:pt x="843" y="948"/>
                </a:cubicBezTo>
                <a:cubicBezTo>
                  <a:pt x="843" y="929"/>
                  <a:pt x="859" y="913"/>
                  <a:pt x="878" y="913"/>
                </a:cubicBezTo>
                <a:cubicBezTo>
                  <a:pt x="897" y="913"/>
                  <a:pt x="913" y="929"/>
                  <a:pt x="913" y="948"/>
                </a:cubicBezTo>
                <a:cubicBezTo>
                  <a:pt x="913" y="968"/>
                  <a:pt x="897" y="984"/>
                  <a:pt x="878" y="984"/>
                </a:cubicBezTo>
                <a:close/>
                <a:moveTo>
                  <a:pt x="878" y="910"/>
                </a:moveTo>
                <a:cubicBezTo>
                  <a:pt x="858" y="910"/>
                  <a:pt x="842" y="893"/>
                  <a:pt x="842" y="873"/>
                </a:cubicBezTo>
                <a:cubicBezTo>
                  <a:pt x="842" y="853"/>
                  <a:pt x="858" y="837"/>
                  <a:pt x="878" y="837"/>
                </a:cubicBezTo>
                <a:cubicBezTo>
                  <a:pt x="898" y="837"/>
                  <a:pt x="914" y="853"/>
                  <a:pt x="914" y="873"/>
                </a:cubicBezTo>
                <a:cubicBezTo>
                  <a:pt x="914" y="893"/>
                  <a:pt x="898" y="910"/>
                  <a:pt x="878" y="910"/>
                </a:cubicBezTo>
                <a:close/>
                <a:moveTo>
                  <a:pt x="952" y="2455"/>
                </a:moveTo>
                <a:cubicBezTo>
                  <a:pt x="948" y="2455"/>
                  <a:pt x="945" y="2452"/>
                  <a:pt x="945" y="2448"/>
                </a:cubicBezTo>
                <a:cubicBezTo>
                  <a:pt x="945" y="2444"/>
                  <a:pt x="948" y="2441"/>
                  <a:pt x="952" y="2441"/>
                </a:cubicBezTo>
                <a:cubicBezTo>
                  <a:pt x="956" y="2441"/>
                  <a:pt x="959" y="2444"/>
                  <a:pt x="959" y="2448"/>
                </a:cubicBezTo>
                <a:cubicBezTo>
                  <a:pt x="959" y="2452"/>
                  <a:pt x="956" y="2455"/>
                  <a:pt x="952" y="2455"/>
                </a:cubicBezTo>
                <a:close/>
                <a:moveTo>
                  <a:pt x="952" y="2382"/>
                </a:moveTo>
                <a:cubicBezTo>
                  <a:pt x="947" y="2382"/>
                  <a:pt x="943" y="2378"/>
                  <a:pt x="943" y="2373"/>
                </a:cubicBezTo>
                <a:cubicBezTo>
                  <a:pt x="943" y="2368"/>
                  <a:pt x="947" y="2364"/>
                  <a:pt x="952" y="2364"/>
                </a:cubicBezTo>
                <a:cubicBezTo>
                  <a:pt x="957" y="2364"/>
                  <a:pt x="961" y="2368"/>
                  <a:pt x="961" y="2373"/>
                </a:cubicBezTo>
                <a:cubicBezTo>
                  <a:pt x="961" y="2378"/>
                  <a:pt x="957" y="2382"/>
                  <a:pt x="952" y="2382"/>
                </a:cubicBezTo>
                <a:close/>
                <a:moveTo>
                  <a:pt x="952" y="2309"/>
                </a:moveTo>
                <a:cubicBezTo>
                  <a:pt x="946" y="2309"/>
                  <a:pt x="941" y="2304"/>
                  <a:pt x="941" y="2298"/>
                </a:cubicBezTo>
                <a:cubicBezTo>
                  <a:pt x="941" y="2292"/>
                  <a:pt x="946" y="2287"/>
                  <a:pt x="952" y="2287"/>
                </a:cubicBezTo>
                <a:cubicBezTo>
                  <a:pt x="958" y="2287"/>
                  <a:pt x="963" y="2292"/>
                  <a:pt x="963" y="2298"/>
                </a:cubicBezTo>
                <a:cubicBezTo>
                  <a:pt x="963" y="2304"/>
                  <a:pt x="958" y="2309"/>
                  <a:pt x="952" y="2309"/>
                </a:cubicBezTo>
                <a:close/>
                <a:moveTo>
                  <a:pt x="952" y="2235"/>
                </a:moveTo>
                <a:cubicBezTo>
                  <a:pt x="945" y="2235"/>
                  <a:pt x="940" y="2229"/>
                  <a:pt x="940" y="2223"/>
                </a:cubicBezTo>
                <a:cubicBezTo>
                  <a:pt x="940" y="2216"/>
                  <a:pt x="945" y="2210"/>
                  <a:pt x="952" y="2210"/>
                </a:cubicBezTo>
                <a:cubicBezTo>
                  <a:pt x="959" y="2210"/>
                  <a:pt x="964" y="2216"/>
                  <a:pt x="964" y="2223"/>
                </a:cubicBezTo>
                <a:cubicBezTo>
                  <a:pt x="964" y="2229"/>
                  <a:pt x="959" y="2235"/>
                  <a:pt x="952" y="2235"/>
                </a:cubicBezTo>
                <a:close/>
                <a:moveTo>
                  <a:pt x="952" y="2162"/>
                </a:moveTo>
                <a:cubicBezTo>
                  <a:pt x="945" y="2162"/>
                  <a:pt x="938" y="2156"/>
                  <a:pt x="938" y="2148"/>
                </a:cubicBezTo>
                <a:cubicBezTo>
                  <a:pt x="938" y="2140"/>
                  <a:pt x="945" y="2134"/>
                  <a:pt x="952" y="2134"/>
                </a:cubicBezTo>
                <a:cubicBezTo>
                  <a:pt x="960" y="2134"/>
                  <a:pt x="966" y="2140"/>
                  <a:pt x="966" y="2148"/>
                </a:cubicBezTo>
                <a:cubicBezTo>
                  <a:pt x="966" y="2156"/>
                  <a:pt x="960" y="2162"/>
                  <a:pt x="952" y="2162"/>
                </a:cubicBezTo>
                <a:close/>
                <a:moveTo>
                  <a:pt x="952" y="2088"/>
                </a:moveTo>
                <a:cubicBezTo>
                  <a:pt x="944" y="2088"/>
                  <a:pt x="937" y="2081"/>
                  <a:pt x="937" y="2073"/>
                </a:cubicBezTo>
                <a:cubicBezTo>
                  <a:pt x="937" y="2064"/>
                  <a:pt x="944" y="2057"/>
                  <a:pt x="952" y="2057"/>
                </a:cubicBezTo>
                <a:cubicBezTo>
                  <a:pt x="960" y="2057"/>
                  <a:pt x="967" y="2064"/>
                  <a:pt x="967" y="2073"/>
                </a:cubicBezTo>
                <a:cubicBezTo>
                  <a:pt x="967" y="2081"/>
                  <a:pt x="960" y="2088"/>
                  <a:pt x="952" y="2088"/>
                </a:cubicBezTo>
                <a:close/>
                <a:moveTo>
                  <a:pt x="952" y="2015"/>
                </a:moveTo>
                <a:cubicBezTo>
                  <a:pt x="943" y="2015"/>
                  <a:pt x="935" y="2007"/>
                  <a:pt x="935" y="1998"/>
                </a:cubicBezTo>
                <a:cubicBezTo>
                  <a:pt x="935" y="1988"/>
                  <a:pt x="943" y="1981"/>
                  <a:pt x="952" y="1981"/>
                </a:cubicBezTo>
                <a:cubicBezTo>
                  <a:pt x="961" y="1981"/>
                  <a:pt x="969" y="1988"/>
                  <a:pt x="969" y="1998"/>
                </a:cubicBezTo>
                <a:cubicBezTo>
                  <a:pt x="969" y="2007"/>
                  <a:pt x="961" y="2015"/>
                  <a:pt x="952" y="2015"/>
                </a:cubicBezTo>
                <a:close/>
                <a:moveTo>
                  <a:pt x="952" y="1941"/>
                </a:moveTo>
                <a:cubicBezTo>
                  <a:pt x="942" y="1941"/>
                  <a:pt x="934" y="1933"/>
                  <a:pt x="934" y="1923"/>
                </a:cubicBezTo>
                <a:cubicBezTo>
                  <a:pt x="934" y="1913"/>
                  <a:pt x="942" y="1904"/>
                  <a:pt x="952" y="1904"/>
                </a:cubicBezTo>
                <a:cubicBezTo>
                  <a:pt x="962" y="1904"/>
                  <a:pt x="970" y="1913"/>
                  <a:pt x="970" y="1923"/>
                </a:cubicBezTo>
                <a:cubicBezTo>
                  <a:pt x="970" y="1933"/>
                  <a:pt x="962" y="1941"/>
                  <a:pt x="952" y="1941"/>
                </a:cubicBezTo>
                <a:close/>
                <a:moveTo>
                  <a:pt x="952" y="1868"/>
                </a:moveTo>
                <a:cubicBezTo>
                  <a:pt x="941" y="1868"/>
                  <a:pt x="932" y="1859"/>
                  <a:pt x="932" y="1848"/>
                </a:cubicBezTo>
                <a:cubicBezTo>
                  <a:pt x="932" y="1837"/>
                  <a:pt x="941" y="1828"/>
                  <a:pt x="952" y="1828"/>
                </a:cubicBezTo>
                <a:cubicBezTo>
                  <a:pt x="963" y="1828"/>
                  <a:pt x="972" y="1837"/>
                  <a:pt x="972" y="1848"/>
                </a:cubicBezTo>
                <a:cubicBezTo>
                  <a:pt x="972" y="1859"/>
                  <a:pt x="963" y="1868"/>
                  <a:pt x="952" y="1868"/>
                </a:cubicBezTo>
                <a:close/>
                <a:moveTo>
                  <a:pt x="952" y="1794"/>
                </a:moveTo>
                <a:cubicBezTo>
                  <a:pt x="940" y="1794"/>
                  <a:pt x="931" y="1785"/>
                  <a:pt x="931" y="1773"/>
                </a:cubicBezTo>
                <a:cubicBezTo>
                  <a:pt x="931" y="1761"/>
                  <a:pt x="940" y="1751"/>
                  <a:pt x="952" y="1751"/>
                </a:cubicBezTo>
                <a:cubicBezTo>
                  <a:pt x="964" y="1751"/>
                  <a:pt x="973" y="1761"/>
                  <a:pt x="973" y="1773"/>
                </a:cubicBezTo>
                <a:cubicBezTo>
                  <a:pt x="973" y="1785"/>
                  <a:pt x="964" y="1794"/>
                  <a:pt x="952" y="1794"/>
                </a:cubicBezTo>
                <a:close/>
                <a:moveTo>
                  <a:pt x="952" y="1721"/>
                </a:moveTo>
                <a:cubicBezTo>
                  <a:pt x="940" y="1721"/>
                  <a:pt x="930" y="1711"/>
                  <a:pt x="930" y="1698"/>
                </a:cubicBezTo>
                <a:cubicBezTo>
                  <a:pt x="930" y="1685"/>
                  <a:pt x="940" y="1675"/>
                  <a:pt x="952" y="1675"/>
                </a:cubicBezTo>
                <a:cubicBezTo>
                  <a:pt x="965" y="1675"/>
                  <a:pt x="975" y="1685"/>
                  <a:pt x="975" y="1698"/>
                </a:cubicBezTo>
                <a:cubicBezTo>
                  <a:pt x="975" y="1711"/>
                  <a:pt x="965" y="1721"/>
                  <a:pt x="952" y="1721"/>
                </a:cubicBezTo>
                <a:close/>
                <a:moveTo>
                  <a:pt x="952" y="1647"/>
                </a:moveTo>
                <a:cubicBezTo>
                  <a:pt x="939" y="1647"/>
                  <a:pt x="928" y="1636"/>
                  <a:pt x="928" y="1623"/>
                </a:cubicBezTo>
                <a:cubicBezTo>
                  <a:pt x="928" y="1610"/>
                  <a:pt x="939" y="1599"/>
                  <a:pt x="952" y="1599"/>
                </a:cubicBezTo>
                <a:cubicBezTo>
                  <a:pt x="965" y="1599"/>
                  <a:pt x="976" y="1610"/>
                  <a:pt x="976" y="1623"/>
                </a:cubicBezTo>
                <a:cubicBezTo>
                  <a:pt x="976" y="1636"/>
                  <a:pt x="965" y="1647"/>
                  <a:pt x="952" y="1647"/>
                </a:cubicBezTo>
                <a:close/>
                <a:moveTo>
                  <a:pt x="952" y="1574"/>
                </a:moveTo>
                <a:cubicBezTo>
                  <a:pt x="938" y="1574"/>
                  <a:pt x="927" y="1562"/>
                  <a:pt x="927" y="1548"/>
                </a:cubicBezTo>
                <a:cubicBezTo>
                  <a:pt x="927" y="1534"/>
                  <a:pt x="938" y="1523"/>
                  <a:pt x="952" y="1523"/>
                </a:cubicBezTo>
                <a:cubicBezTo>
                  <a:pt x="966" y="1523"/>
                  <a:pt x="977" y="1534"/>
                  <a:pt x="977" y="1548"/>
                </a:cubicBezTo>
                <a:cubicBezTo>
                  <a:pt x="977" y="1562"/>
                  <a:pt x="966" y="1574"/>
                  <a:pt x="952" y="1574"/>
                </a:cubicBezTo>
                <a:close/>
                <a:moveTo>
                  <a:pt x="952" y="1500"/>
                </a:moveTo>
                <a:cubicBezTo>
                  <a:pt x="937" y="1500"/>
                  <a:pt x="925" y="1488"/>
                  <a:pt x="925" y="1473"/>
                </a:cubicBezTo>
                <a:cubicBezTo>
                  <a:pt x="925" y="1458"/>
                  <a:pt x="937" y="1446"/>
                  <a:pt x="952" y="1446"/>
                </a:cubicBezTo>
                <a:cubicBezTo>
                  <a:pt x="967" y="1446"/>
                  <a:pt x="979" y="1458"/>
                  <a:pt x="979" y="1473"/>
                </a:cubicBezTo>
                <a:cubicBezTo>
                  <a:pt x="979" y="1488"/>
                  <a:pt x="967" y="1500"/>
                  <a:pt x="952" y="1500"/>
                </a:cubicBezTo>
                <a:close/>
                <a:moveTo>
                  <a:pt x="952" y="1426"/>
                </a:moveTo>
                <a:cubicBezTo>
                  <a:pt x="937" y="1426"/>
                  <a:pt x="924" y="1414"/>
                  <a:pt x="924" y="1398"/>
                </a:cubicBezTo>
                <a:cubicBezTo>
                  <a:pt x="924" y="1382"/>
                  <a:pt x="937" y="1370"/>
                  <a:pt x="952" y="1370"/>
                </a:cubicBezTo>
                <a:cubicBezTo>
                  <a:pt x="967" y="1370"/>
                  <a:pt x="980" y="1382"/>
                  <a:pt x="980" y="1398"/>
                </a:cubicBezTo>
                <a:cubicBezTo>
                  <a:pt x="980" y="1414"/>
                  <a:pt x="967" y="1426"/>
                  <a:pt x="952" y="1426"/>
                </a:cubicBezTo>
                <a:close/>
                <a:moveTo>
                  <a:pt x="952" y="1353"/>
                </a:moveTo>
                <a:cubicBezTo>
                  <a:pt x="936" y="1353"/>
                  <a:pt x="923" y="1339"/>
                  <a:pt x="923" y="1323"/>
                </a:cubicBezTo>
                <a:cubicBezTo>
                  <a:pt x="923" y="1307"/>
                  <a:pt x="936" y="1294"/>
                  <a:pt x="952" y="1294"/>
                </a:cubicBezTo>
                <a:cubicBezTo>
                  <a:pt x="968" y="1294"/>
                  <a:pt x="981" y="1307"/>
                  <a:pt x="981" y="1323"/>
                </a:cubicBezTo>
                <a:cubicBezTo>
                  <a:pt x="981" y="1339"/>
                  <a:pt x="968" y="1353"/>
                  <a:pt x="952" y="1353"/>
                </a:cubicBezTo>
                <a:close/>
                <a:moveTo>
                  <a:pt x="952" y="1279"/>
                </a:moveTo>
                <a:cubicBezTo>
                  <a:pt x="935" y="1279"/>
                  <a:pt x="922" y="1265"/>
                  <a:pt x="922" y="1248"/>
                </a:cubicBezTo>
                <a:cubicBezTo>
                  <a:pt x="922" y="1231"/>
                  <a:pt x="935" y="1217"/>
                  <a:pt x="952" y="1217"/>
                </a:cubicBezTo>
                <a:cubicBezTo>
                  <a:pt x="969" y="1217"/>
                  <a:pt x="982" y="1231"/>
                  <a:pt x="982" y="1248"/>
                </a:cubicBezTo>
                <a:cubicBezTo>
                  <a:pt x="982" y="1265"/>
                  <a:pt x="969" y="1279"/>
                  <a:pt x="952" y="1279"/>
                </a:cubicBezTo>
                <a:close/>
                <a:moveTo>
                  <a:pt x="952" y="1205"/>
                </a:moveTo>
                <a:cubicBezTo>
                  <a:pt x="935" y="1205"/>
                  <a:pt x="921" y="1191"/>
                  <a:pt x="921" y="1173"/>
                </a:cubicBezTo>
                <a:cubicBezTo>
                  <a:pt x="921" y="1156"/>
                  <a:pt x="935" y="1141"/>
                  <a:pt x="952" y="1141"/>
                </a:cubicBezTo>
                <a:cubicBezTo>
                  <a:pt x="970" y="1141"/>
                  <a:pt x="984" y="1156"/>
                  <a:pt x="984" y="1173"/>
                </a:cubicBezTo>
                <a:cubicBezTo>
                  <a:pt x="984" y="1191"/>
                  <a:pt x="970" y="1205"/>
                  <a:pt x="952" y="1205"/>
                </a:cubicBezTo>
                <a:close/>
                <a:moveTo>
                  <a:pt x="952" y="1131"/>
                </a:moveTo>
                <a:cubicBezTo>
                  <a:pt x="934" y="1131"/>
                  <a:pt x="919" y="1117"/>
                  <a:pt x="919" y="1098"/>
                </a:cubicBezTo>
                <a:cubicBezTo>
                  <a:pt x="919" y="1080"/>
                  <a:pt x="934" y="1065"/>
                  <a:pt x="952" y="1065"/>
                </a:cubicBezTo>
                <a:cubicBezTo>
                  <a:pt x="970" y="1065"/>
                  <a:pt x="985" y="1080"/>
                  <a:pt x="985" y="1098"/>
                </a:cubicBezTo>
                <a:cubicBezTo>
                  <a:pt x="985" y="1117"/>
                  <a:pt x="970" y="1131"/>
                  <a:pt x="952" y="1131"/>
                </a:cubicBezTo>
                <a:close/>
                <a:moveTo>
                  <a:pt x="952" y="1058"/>
                </a:moveTo>
                <a:cubicBezTo>
                  <a:pt x="933" y="1058"/>
                  <a:pt x="918" y="1042"/>
                  <a:pt x="918" y="1023"/>
                </a:cubicBezTo>
                <a:cubicBezTo>
                  <a:pt x="918" y="1004"/>
                  <a:pt x="933" y="989"/>
                  <a:pt x="952" y="989"/>
                </a:cubicBezTo>
                <a:cubicBezTo>
                  <a:pt x="971" y="989"/>
                  <a:pt x="986" y="1004"/>
                  <a:pt x="986" y="1023"/>
                </a:cubicBezTo>
                <a:cubicBezTo>
                  <a:pt x="986" y="1042"/>
                  <a:pt x="971" y="1058"/>
                  <a:pt x="952" y="1058"/>
                </a:cubicBezTo>
                <a:close/>
                <a:moveTo>
                  <a:pt x="952" y="984"/>
                </a:moveTo>
                <a:cubicBezTo>
                  <a:pt x="933" y="984"/>
                  <a:pt x="917" y="968"/>
                  <a:pt x="917" y="948"/>
                </a:cubicBezTo>
                <a:cubicBezTo>
                  <a:pt x="917" y="929"/>
                  <a:pt x="933" y="913"/>
                  <a:pt x="952" y="913"/>
                </a:cubicBezTo>
                <a:cubicBezTo>
                  <a:pt x="971" y="913"/>
                  <a:pt x="987" y="929"/>
                  <a:pt x="987" y="948"/>
                </a:cubicBezTo>
                <a:cubicBezTo>
                  <a:pt x="987" y="968"/>
                  <a:pt x="971" y="984"/>
                  <a:pt x="952" y="984"/>
                </a:cubicBezTo>
                <a:close/>
                <a:moveTo>
                  <a:pt x="952" y="910"/>
                </a:moveTo>
                <a:cubicBezTo>
                  <a:pt x="932" y="910"/>
                  <a:pt x="916" y="893"/>
                  <a:pt x="916" y="873"/>
                </a:cubicBezTo>
                <a:cubicBezTo>
                  <a:pt x="916" y="853"/>
                  <a:pt x="932" y="837"/>
                  <a:pt x="952" y="837"/>
                </a:cubicBezTo>
                <a:cubicBezTo>
                  <a:pt x="972" y="837"/>
                  <a:pt x="988" y="853"/>
                  <a:pt x="988" y="873"/>
                </a:cubicBezTo>
                <a:cubicBezTo>
                  <a:pt x="988" y="893"/>
                  <a:pt x="972" y="910"/>
                  <a:pt x="952" y="910"/>
                </a:cubicBezTo>
                <a:close/>
                <a:moveTo>
                  <a:pt x="1026" y="2455"/>
                </a:moveTo>
                <a:cubicBezTo>
                  <a:pt x="1022" y="2455"/>
                  <a:pt x="1019" y="2452"/>
                  <a:pt x="1019" y="2448"/>
                </a:cubicBezTo>
                <a:cubicBezTo>
                  <a:pt x="1019" y="2444"/>
                  <a:pt x="1022" y="2441"/>
                  <a:pt x="1026" y="2441"/>
                </a:cubicBezTo>
                <a:cubicBezTo>
                  <a:pt x="1030" y="2441"/>
                  <a:pt x="1033" y="2444"/>
                  <a:pt x="1033" y="2448"/>
                </a:cubicBezTo>
                <a:cubicBezTo>
                  <a:pt x="1033" y="2452"/>
                  <a:pt x="1030" y="2455"/>
                  <a:pt x="1026" y="2455"/>
                </a:cubicBezTo>
                <a:close/>
                <a:moveTo>
                  <a:pt x="1026" y="2382"/>
                </a:moveTo>
                <a:cubicBezTo>
                  <a:pt x="1021" y="2382"/>
                  <a:pt x="1017" y="2378"/>
                  <a:pt x="1017" y="2373"/>
                </a:cubicBezTo>
                <a:cubicBezTo>
                  <a:pt x="1017" y="2368"/>
                  <a:pt x="1021" y="2364"/>
                  <a:pt x="1026" y="2364"/>
                </a:cubicBezTo>
                <a:cubicBezTo>
                  <a:pt x="1031" y="2364"/>
                  <a:pt x="1035" y="2368"/>
                  <a:pt x="1035" y="2373"/>
                </a:cubicBezTo>
                <a:cubicBezTo>
                  <a:pt x="1035" y="2378"/>
                  <a:pt x="1031" y="2382"/>
                  <a:pt x="1026" y="2382"/>
                </a:cubicBezTo>
                <a:close/>
                <a:moveTo>
                  <a:pt x="1026" y="2309"/>
                </a:moveTo>
                <a:cubicBezTo>
                  <a:pt x="1020" y="2309"/>
                  <a:pt x="1015" y="2304"/>
                  <a:pt x="1015" y="2298"/>
                </a:cubicBezTo>
                <a:cubicBezTo>
                  <a:pt x="1015" y="2292"/>
                  <a:pt x="1020" y="2287"/>
                  <a:pt x="1026" y="2287"/>
                </a:cubicBezTo>
                <a:cubicBezTo>
                  <a:pt x="1032" y="2287"/>
                  <a:pt x="1037" y="2292"/>
                  <a:pt x="1037" y="2298"/>
                </a:cubicBezTo>
                <a:cubicBezTo>
                  <a:pt x="1037" y="2304"/>
                  <a:pt x="1032" y="2309"/>
                  <a:pt x="1026" y="2309"/>
                </a:cubicBezTo>
                <a:close/>
                <a:moveTo>
                  <a:pt x="1026" y="2235"/>
                </a:moveTo>
                <a:cubicBezTo>
                  <a:pt x="1019" y="2235"/>
                  <a:pt x="1014" y="2229"/>
                  <a:pt x="1014" y="2223"/>
                </a:cubicBezTo>
                <a:cubicBezTo>
                  <a:pt x="1014" y="2216"/>
                  <a:pt x="1019" y="2210"/>
                  <a:pt x="1026" y="2210"/>
                </a:cubicBezTo>
                <a:cubicBezTo>
                  <a:pt x="1033" y="2210"/>
                  <a:pt x="1038" y="2216"/>
                  <a:pt x="1038" y="2223"/>
                </a:cubicBezTo>
                <a:cubicBezTo>
                  <a:pt x="1038" y="2229"/>
                  <a:pt x="1033" y="2235"/>
                  <a:pt x="1026" y="2235"/>
                </a:cubicBezTo>
                <a:close/>
                <a:moveTo>
                  <a:pt x="1026" y="2162"/>
                </a:moveTo>
                <a:cubicBezTo>
                  <a:pt x="1018" y="2162"/>
                  <a:pt x="1012" y="2156"/>
                  <a:pt x="1012" y="2148"/>
                </a:cubicBezTo>
                <a:cubicBezTo>
                  <a:pt x="1012" y="2140"/>
                  <a:pt x="1018" y="2134"/>
                  <a:pt x="1026" y="2134"/>
                </a:cubicBezTo>
                <a:cubicBezTo>
                  <a:pt x="1034" y="2134"/>
                  <a:pt x="1040" y="2140"/>
                  <a:pt x="1040" y="2148"/>
                </a:cubicBezTo>
                <a:cubicBezTo>
                  <a:pt x="1040" y="2156"/>
                  <a:pt x="1034" y="2162"/>
                  <a:pt x="1026" y="2162"/>
                </a:cubicBezTo>
                <a:close/>
                <a:moveTo>
                  <a:pt x="1026" y="2088"/>
                </a:moveTo>
                <a:cubicBezTo>
                  <a:pt x="1018" y="2088"/>
                  <a:pt x="1011" y="2081"/>
                  <a:pt x="1011" y="2073"/>
                </a:cubicBezTo>
                <a:cubicBezTo>
                  <a:pt x="1011" y="2064"/>
                  <a:pt x="1018" y="2057"/>
                  <a:pt x="1026" y="2057"/>
                </a:cubicBezTo>
                <a:cubicBezTo>
                  <a:pt x="1034" y="2057"/>
                  <a:pt x="1041" y="2064"/>
                  <a:pt x="1041" y="2073"/>
                </a:cubicBezTo>
                <a:cubicBezTo>
                  <a:pt x="1041" y="2081"/>
                  <a:pt x="1034" y="2088"/>
                  <a:pt x="1026" y="2088"/>
                </a:cubicBezTo>
                <a:close/>
                <a:moveTo>
                  <a:pt x="1026" y="2015"/>
                </a:moveTo>
                <a:cubicBezTo>
                  <a:pt x="1017" y="2015"/>
                  <a:pt x="1009" y="2007"/>
                  <a:pt x="1009" y="1998"/>
                </a:cubicBezTo>
                <a:cubicBezTo>
                  <a:pt x="1009" y="1988"/>
                  <a:pt x="1017" y="1981"/>
                  <a:pt x="1026" y="1981"/>
                </a:cubicBezTo>
                <a:cubicBezTo>
                  <a:pt x="1035" y="1981"/>
                  <a:pt x="1043" y="1988"/>
                  <a:pt x="1043" y="1998"/>
                </a:cubicBezTo>
                <a:cubicBezTo>
                  <a:pt x="1043" y="2007"/>
                  <a:pt x="1035" y="2015"/>
                  <a:pt x="1026" y="2015"/>
                </a:cubicBezTo>
                <a:close/>
                <a:moveTo>
                  <a:pt x="1026" y="1941"/>
                </a:moveTo>
                <a:cubicBezTo>
                  <a:pt x="1016" y="1941"/>
                  <a:pt x="1008" y="1933"/>
                  <a:pt x="1008" y="1923"/>
                </a:cubicBezTo>
                <a:cubicBezTo>
                  <a:pt x="1008" y="1913"/>
                  <a:pt x="1016" y="1904"/>
                  <a:pt x="1026" y="1904"/>
                </a:cubicBezTo>
                <a:cubicBezTo>
                  <a:pt x="1036" y="1904"/>
                  <a:pt x="1044" y="1913"/>
                  <a:pt x="1044" y="1923"/>
                </a:cubicBezTo>
                <a:cubicBezTo>
                  <a:pt x="1044" y="1933"/>
                  <a:pt x="1036" y="1941"/>
                  <a:pt x="1026" y="1941"/>
                </a:cubicBezTo>
                <a:close/>
                <a:moveTo>
                  <a:pt x="1026" y="1868"/>
                </a:moveTo>
                <a:cubicBezTo>
                  <a:pt x="1015" y="1868"/>
                  <a:pt x="1006" y="1859"/>
                  <a:pt x="1006" y="1848"/>
                </a:cubicBezTo>
                <a:cubicBezTo>
                  <a:pt x="1006" y="1837"/>
                  <a:pt x="1015" y="1828"/>
                  <a:pt x="1026" y="1828"/>
                </a:cubicBezTo>
                <a:cubicBezTo>
                  <a:pt x="1037" y="1828"/>
                  <a:pt x="1046" y="1837"/>
                  <a:pt x="1046" y="1848"/>
                </a:cubicBezTo>
                <a:cubicBezTo>
                  <a:pt x="1046" y="1859"/>
                  <a:pt x="1037" y="1868"/>
                  <a:pt x="1026" y="1868"/>
                </a:cubicBezTo>
                <a:close/>
                <a:moveTo>
                  <a:pt x="1026" y="1794"/>
                </a:moveTo>
                <a:cubicBezTo>
                  <a:pt x="1014" y="1794"/>
                  <a:pt x="1005" y="1785"/>
                  <a:pt x="1005" y="1773"/>
                </a:cubicBezTo>
                <a:cubicBezTo>
                  <a:pt x="1005" y="1761"/>
                  <a:pt x="1014" y="1751"/>
                  <a:pt x="1026" y="1751"/>
                </a:cubicBezTo>
                <a:cubicBezTo>
                  <a:pt x="1038" y="1751"/>
                  <a:pt x="1047" y="1761"/>
                  <a:pt x="1047" y="1773"/>
                </a:cubicBezTo>
                <a:cubicBezTo>
                  <a:pt x="1047" y="1785"/>
                  <a:pt x="1038" y="1794"/>
                  <a:pt x="1026" y="1794"/>
                </a:cubicBezTo>
                <a:close/>
                <a:moveTo>
                  <a:pt x="1026" y="1721"/>
                </a:moveTo>
                <a:cubicBezTo>
                  <a:pt x="1013" y="1721"/>
                  <a:pt x="1003" y="1711"/>
                  <a:pt x="1003" y="1698"/>
                </a:cubicBezTo>
                <a:cubicBezTo>
                  <a:pt x="1003" y="1685"/>
                  <a:pt x="1013" y="1675"/>
                  <a:pt x="1026" y="1675"/>
                </a:cubicBezTo>
                <a:cubicBezTo>
                  <a:pt x="1038" y="1675"/>
                  <a:pt x="1048" y="1685"/>
                  <a:pt x="1048" y="1698"/>
                </a:cubicBezTo>
                <a:cubicBezTo>
                  <a:pt x="1048" y="1711"/>
                  <a:pt x="1038" y="1721"/>
                  <a:pt x="1026" y="1721"/>
                </a:cubicBezTo>
                <a:close/>
                <a:moveTo>
                  <a:pt x="1026" y="1647"/>
                </a:moveTo>
                <a:cubicBezTo>
                  <a:pt x="1013" y="1647"/>
                  <a:pt x="1002" y="1636"/>
                  <a:pt x="1002" y="1623"/>
                </a:cubicBezTo>
                <a:cubicBezTo>
                  <a:pt x="1002" y="1610"/>
                  <a:pt x="1013" y="1599"/>
                  <a:pt x="1026" y="1599"/>
                </a:cubicBezTo>
                <a:cubicBezTo>
                  <a:pt x="1039" y="1599"/>
                  <a:pt x="1050" y="1610"/>
                  <a:pt x="1050" y="1623"/>
                </a:cubicBezTo>
                <a:cubicBezTo>
                  <a:pt x="1050" y="1636"/>
                  <a:pt x="1039" y="1647"/>
                  <a:pt x="1026" y="1647"/>
                </a:cubicBezTo>
                <a:close/>
                <a:moveTo>
                  <a:pt x="1026" y="1574"/>
                </a:moveTo>
                <a:cubicBezTo>
                  <a:pt x="1012" y="1574"/>
                  <a:pt x="1001" y="1562"/>
                  <a:pt x="1001" y="1548"/>
                </a:cubicBezTo>
                <a:cubicBezTo>
                  <a:pt x="1001" y="1534"/>
                  <a:pt x="1012" y="1523"/>
                  <a:pt x="1026" y="1523"/>
                </a:cubicBezTo>
                <a:cubicBezTo>
                  <a:pt x="1040" y="1523"/>
                  <a:pt x="1051" y="1534"/>
                  <a:pt x="1051" y="1548"/>
                </a:cubicBezTo>
                <a:cubicBezTo>
                  <a:pt x="1051" y="1562"/>
                  <a:pt x="1040" y="1574"/>
                  <a:pt x="1026" y="1574"/>
                </a:cubicBezTo>
                <a:close/>
                <a:moveTo>
                  <a:pt x="1026" y="1500"/>
                </a:moveTo>
                <a:cubicBezTo>
                  <a:pt x="1011" y="1500"/>
                  <a:pt x="999" y="1488"/>
                  <a:pt x="999" y="1473"/>
                </a:cubicBezTo>
                <a:cubicBezTo>
                  <a:pt x="999" y="1458"/>
                  <a:pt x="1011" y="1446"/>
                  <a:pt x="1026" y="1446"/>
                </a:cubicBezTo>
                <a:cubicBezTo>
                  <a:pt x="1041" y="1446"/>
                  <a:pt x="1053" y="1458"/>
                  <a:pt x="1053" y="1473"/>
                </a:cubicBezTo>
                <a:cubicBezTo>
                  <a:pt x="1053" y="1488"/>
                  <a:pt x="1041" y="1500"/>
                  <a:pt x="1026" y="1500"/>
                </a:cubicBezTo>
                <a:close/>
                <a:moveTo>
                  <a:pt x="1026" y="1426"/>
                </a:moveTo>
                <a:cubicBezTo>
                  <a:pt x="1011" y="1426"/>
                  <a:pt x="998" y="1414"/>
                  <a:pt x="998" y="1398"/>
                </a:cubicBezTo>
                <a:cubicBezTo>
                  <a:pt x="998" y="1382"/>
                  <a:pt x="1011" y="1370"/>
                  <a:pt x="1026" y="1370"/>
                </a:cubicBezTo>
                <a:cubicBezTo>
                  <a:pt x="1041" y="1370"/>
                  <a:pt x="1054" y="1382"/>
                  <a:pt x="1054" y="1398"/>
                </a:cubicBezTo>
                <a:cubicBezTo>
                  <a:pt x="1054" y="1414"/>
                  <a:pt x="1041" y="1426"/>
                  <a:pt x="1026" y="1426"/>
                </a:cubicBezTo>
                <a:close/>
                <a:moveTo>
                  <a:pt x="1026" y="1353"/>
                </a:moveTo>
                <a:cubicBezTo>
                  <a:pt x="1010" y="1353"/>
                  <a:pt x="997" y="1339"/>
                  <a:pt x="997" y="1323"/>
                </a:cubicBezTo>
                <a:cubicBezTo>
                  <a:pt x="997" y="1307"/>
                  <a:pt x="1010" y="1294"/>
                  <a:pt x="1026" y="1294"/>
                </a:cubicBezTo>
                <a:cubicBezTo>
                  <a:pt x="1042" y="1294"/>
                  <a:pt x="1055" y="1307"/>
                  <a:pt x="1055" y="1323"/>
                </a:cubicBezTo>
                <a:cubicBezTo>
                  <a:pt x="1055" y="1339"/>
                  <a:pt x="1042" y="1353"/>
                  <a:pt x="1026" y="1353"/>
                </a:cubicBezTo>
                <a:close/>
                <a:moveTo>
                  <a:pt x="1026" y="1279"/>
                </a:moveTo>
                <a:cubicBezTo>
                  <a:pt x="1009" y="1279"/>
                  <a:pt x="996" y="1265"/>
                  <a:pt x="996" y="1248"/>
                </a:cubicBezTo>
                <a:cubicBezTo>
                  <a:pt x="996" y="1231"/>
                  <a:pt x="1009" y="1217"/>
                  <a:pt x="1026" y="1217"/>
                </a:cubicBezTo>
                <a:cubicBezTo>
                  <a:pt x="1043" y="1217"/>
                  <a:pt x="1056" y="1231"/>
                  <a:pt x="1056" y="1248"/>
                </a:cubicBezTo>
                <a:cubicBezTo>
                  <a:pt x="1056" y="1265"/>
                  <a:pt x="1043" y="1279"/>
                  <a:pt x="1026" y="1279"/>
                </a:cubicBezTo>
                <a:close/>
                <a:moveTo>
                  <a:pt x="1026" y="1205"/>
                </a:moveTo>
                <a:cubicBezTo>
                  <a:pt x="1009" y="1205"/>
                  <a:pt x="994" y="1191"/>
                  <a:pt x="994" y="1173"/>
                </a:cubicBezTo>
                <a:cubicBezTo>
                  <a:pt x="994" y="1156"/>
                  <a:pt x="1009" y="1141"/>
                  <a:pt x="1026" y="1141"/>
                </a:cubicBezTo>
                <a:cubicBezTo>
                  <a:pt x="1043" y="1141"/>
                  <a:pt x="1057" y="1156"/>
                  <a:pt x="1057" y="1173"/>
                </a:cubicBezTo>
                <a:cubicBezTo>
                  <a:pt x="1057" y="1191"/>
                  <a:pt x="1043" y="1205"/>
                  <a:pt x="1026" y="1205"/>
                </a:cubicBezTo>
                <a:close/>
                <a:moveTo>
                  <a:pt x="1026" y="1131"/>
                </a:moveTo>
                <a:cubicBezTo>
                  <a:pt x="1008" y="1131"/>
                  <a:pt x="993" y="1117"/>
                  <a:pt x="993" y="1098"/>
                </a:cubicBezTo>
                <a:cubicBezTo>
                  <a:pt x="993" y="1080"/>
                  <a:pt x="1008" y="1065"/>
                  <a:pt x="1026" y="1065"/>
                </a:cubicBezTo>
                <a:cubicBezTo>
                  <a:pt x="1044" y="1065"/>
                  <a:pt x="1058" y="1080"/>
                  <a:pt x="1058" y="1098"/>
                </a:cubicBezTo>
                <a:cubicBezTo>
                  <a:pt x="1058" y="1117"/>
                  <a:pt x="1044" y="1131"/>
                  <a:pt x="1026" y="1131"/>
                </a:cubicBezTo>
                <a:close/>
                <a:moveTo>
                  <a:pt x="1026" y="1058"/>
                </a:moveTo>
                <a:cubicBezTo>
                  <a:pt x="1007" y="1058"/>
                  <a:pt x="992" y="1042"/>
                  <a:pt x="992" y="1023"/>
                </a:cubicBezTo>
                <a:cubicBezTo>
                  <a:pt x="992" y="1004"/>
                  <a:pt x="1007" y="989"/>
                  <a:pt x="1026" y="989"/>
                </a:cubicBezTo>
                <a:cubicBezTo>
                  <a:pt x="1045" y="989"/>
                  <a:pt x="1060" y="1004"/>
                  <a:pt x="1060" y="1023"/>
                </a:cubicBezTo>
                <a:cubicBezTo>
                  <a:pt x="1060" y="1042"/>
                  <a:pt x="1045" y="1058"/>
                  <a:pt x="1026" y="1058"/>
                </a:cubicBezTo>
                <a:close/>
                <a:moveTo>
                  <a:pt x="1026" y="984"/>
                </a:moveTo>
                <a:cubicBezTo>
                  <a:pt x="1007" y="984"/>
                  <a:pt x="991" y="968"/>
                  <a:pt x="991" y="948"/>
                </a:cubicBezTo>
                <a:cubicBezTo>
                  <a:pt x="991" y="929"/>
                  <a:pt x="1007" y="913"/>
                  <a:pt x="1026" y="913"/>
                </a:cubicBezTo>
                <a:cubicBezTo>
                  <a:pt x="1045" y="913"/>
                  <a:pt x="1061" y="929"/>
                  <a:pt x="1061" y="948"/>
                </a:cubicBezTo>
                <a:cubicBezTo>
                  <a:pt x="1061" y="968"/>
                  <a:pt x="1045" y="984"/>
                  <a:pt x="1026" y="984"/>
                </a:cubicBezTo>
                <a:close/>
                <a:moveTo>
                  <a:pt x="1026" y="910"/>
                </a:moveTo>
                <a:cubicBezTo>
                  <a:pt x="1006" y="910"/>
                  <a:pt x="990" y="893"/>
                  <a:pt x="990" y="873"/>
                </a:cubicBezTo>
                <a:cubicBezTo>
                  <a:pt x="990" y="853"/>
                  <a:pt x="1006" y="837"/>
                  <a:pt x="1026" y="837"/>
                </a:cubicBezTo>
                <a:cubicBezTo>
                  <a:pt x="1046" y="837"/>
                  <a:pt x="1062" y="853"/>
                  <a:pt x="1062" y="873"/>
                </a:cubicBezTo>
                <a:cubicBezTo>
                  <a:pt x="1062" y="893"/>
                  <a:pt x="1046" y="910"/>
                  <a:pt x="1026" y="910"/>
                </a:cubicBezTo>
                <a:close/>
                <a:moveTo>
                  <a:pt x="1100" y="2455"/>
                </a:moveTo>
                <a:cubicBezTo>
                  <a:pt x="1096" y="2455"/>
                  <a:pt x="1093" y="2452"/>
                  <a:pt x="1093" y="2448"/>
                </a:cubicBezTo>
                <a:cubicBezTo>
                  <a:pt x="1093" y="2444"/>
                  <a:pt x="1096" y="2441"/>
                  <a:pt x="1100" y="2441"/>
                </a:cubicBezTo>
                <a:cubicBezTo>
                  <a:pt x="1104" y="2441"/>
                  <a:pt x="1107" y="2444"/>
                  <a:pt x="1107" y="2448"/>
                </a:cubicBezTo>
                <a:cubicBezTo>
                  <a:pt x="1107" y="2452"/>
                  <a:pt x="1104" y="2455"/>
                  <a:pt x="1100" y="2455"/>
                </a:cubicBezTo>
                <a:close/>
                <a:moveTo>
                  <a:pt x="1100" y="2382"/>
                </a:moveTo>
                <a:cubicBezTo>
                  <a:pt x="1095" y="2382"/>
                  <a:pt x="1091" y="2378"/>
                  <a:pt x="1091" y="2373"/>
                </a:cubicBezTo>
                <a:cubicBezTo>
                  <a:pt x="1091" y="2368"/>
                  <a:pt x="1095" y="2364"/>
                  <a:pt x="1100" y="2364"/>
                </a:cubicBezTo>
                <a:cubicBezTo>
                  <a:pt x="1105" y="2364"/>
                  <a:pt x="1109" y="2368"/>
                  <a:pt x="1109" y="2373"/>
                </a:cubicBezTo>
                <a:cubicBezTo>
                  <a:pt x="1109" y="2378"/>
                  <a:pt x="1105" y="2382"/>
                  <a:pt x="1100" y="2382"/>
                </a:cubicBezTo>
                <a:close/>
                <a:moveTo>
                  <a:pt x="1100" y="2309"/>
                </a:moveTo>
                <a:cubicBezTo>
                  <a:pt x="1094" y="2309"/>
                  <a:pt x="1089" y="2304"/>
                  <a:pt x="1089" y="2298"/>
                </a:cubicBezTo>
                <a:cubicBezTo>
                  <a:pt x="1089" y="2292"/>
                  <a:pt x="1094" y="2287"/>
                  <a:pt x="1100" y="2287"/>
                </a:cubicBezTo>
                <a:cubicBezTo>
                  <a:pt x="1106" y="2287"/>
                  <a:pt x="1110" y="2292"/>
                  <a:pt x="1110" y="2298"/>
                </a:cubicBezTo>
                <a:cubicBezTo>
                  <a:pt x="1110" y="2304"/>
                  <a:pt x="1106" y="2309"/>
                  <a:pt x="1100" y="2309"/>
                </a:cubicBezTo>
                <a:close/>
                <a:moveTo>
                  <a:pt x="1100" y="2235"/>
                </a:moveTo>
                <a:cubicBezTo>
                  <a:pt x="1093" y="2235"/>
                  <a:pt x="1088" y="2229"/>
                  <a:pt x="1088" y="2223"/>
                </a:cubicBezTo>
                <a:cubicBezTo>
                  <a:pt x="1088" y="2216"/>
                  <a:pt x="1093" y="2210"/>
                  <a:pt x="1100" y="2210"/>
                </a:cubicBezTo>
                <a:cubicBezTo>
                  <a:pt x="1107" y="2210"/>
                  <a:pt x="1112" y="2216"/>
                  <a:pt x="1112" y="2223"/>
                </a:cubicBezTo>
                <a:cubicBezTo>
                  <a:pt x="1112" y="2229"/>
                  <a:pt x="1107" y="2235"/>
                  <a:pt x="1100" y="2235"/>
                </a:cubicBezTo>
                <a:close/>
                <a:moveTo>
                  <a:pt x="1100" y="2162"/>
                </a:moveTo>
                <a:cubicBezTo>
                  <a:pt x="1092" y="2162"/>
                  <a:pt x="1086" y="2156"/>
                  <a:pt x="1086" y="2148"/>
                </a:cubicBezTo>
                <a:cubicBezTo>
                  <a:pt x="1086" y="2140"/>
                  <a:pt x="1092" y="2134"/>
                  <a:pt x="1100" y="2134"/>
                </a:cubicBezTo>
                <a:cubicBezTo>
                  <a:pt x="1107" y="2134"/>
                  <a:pt x="1114" y="2140"/>
                  <a:pt x="1114" y="2148"/>
                </a:cubicBezTo>
                <a:cubicBezTo>
                  <a:pt x="1114" y="2156"/>
                  <a:pt x="1107" y="2162"/>
                  <a:pt x="1100" y="2162"/>
                </a:cubicBezTo>
                <a:close/>
                <a:moveTo>
                  <a:pt x="1100" y="2088"/>
                </a:moveTo>
                <a:cubicBezTo>
                  <a:pt x="1091" y="2088"/>
                  <a:pt x="1085" y="2081"/>
                  <a:pt x="1085" y="2073"/>
                </a:cubicBezTo>
                <a:cubicBezTo>
                  <a:pt x="1085" y="2064"/>
                  <a:pt x="1091" y="2057"/>
                  <a:pt x="1100" y="2057"/>
                </a:cubicBezTo>
                <a:cubicBezTo>
                  <a:pt x="1108" y="2057"/>
                  <a:pt x="1115" y="2064"/>
                  <a:pt x="1115" y="2073"/>
                </a:cubicBezTo>
                <a:cubicBezTo>
                  <a:pt x="1115" y="2081"/>
                  <a:pt x="1108" y="2088"/>
                  <a:pt x="1100" y="2088"/>
                </a:cubicBezTo>
                <a:close/>
                <a:moveTo>
                  <a:pt x="1100" y="2015"/>
                </a:moveTo>
                <a:cubicBezTo>
                  <a:pt x="1091" y="2015"/>
                  <a:pt x="1083" y="2007"/>
                  <a:pt x="1083" y="1998"/>
                </a:cubicBezTo>
                <a:cubicBezTo>
                  <a:pt x="1083" y="1988"/>
                  <a:pt x="1091" y="1981"/>
                  <a:pt x="1100" y="1981"/>
                </a:cubicBezTo>
                <a:cubicBezTo>
                  <a:pt x="1109" y="1981"/>
                  <a:pt x="1117" y="1988"/>
                  <a:pt x="1117" y="1998"/>
                </a:cubicBezTo>
                <a:cubicBezTo>
                  <a:pt x="1117" y="2007"/>
                  <a:pt x="1109" y="2015"/>
                  <a:pt x="1100" y="2015"/>
                </a:cubicBezTo>
                <a:close/>
                <a:moveTo>
                  <a:pt x="1100" y="1941"/>
                </a:moveTo>
                <a:cubicBezTo>
                  <a:pt x="1090" y="1941"/>
                  <a:pt x="1082" y="1933"/>
                  <a:pt x="1082" y="1923"/>
                </a:cubicBezTo>
                <a:cubicBezTo>
                  <a:pt x="1082" y="1913"/>
                  <a:pt x="1090" y="1904"/>
                  <a:pt x="1100" y="1904"/>
                </a:cubicBezTo>
                <a:cubicBezTo>
                  <a:pt x="1110" y="1904"/>
                  <a:pt x="1118" y="1913"/>
                  <a:pt x="1118" y="1923"/>
                </a:cubicBezTo>
                <a:cubicBezTo>
                  <a:pt x="1118" y="1933"/>
                  <a:pt x="1110" y="1941"/>
                  <a:pt x="1100" y="1941"/>
                </a:cubicBezTo>
                <a:close/>
                <a:moveTo>
                  <a:pt x="1100" y="1868"/>
                </a:moveTo>
                <a:cubicBezTo>
                  <a:pt x="1089" y="1868"/>
                  <a:pt x="1080" y="1859"/>
                  <a:pt x="1080" y="1848"/>
                </a:cubicBezTo>
                <a:cubicBezTo>
                  <a:pt x="1080" y="1837"/>
                  <a:pt x="1089" y="1828"/>
                  <a:pt x="1100" y="1828"/>
                </a:cubicBezTo>
                <a:cubicBezTo>
                  <a:pt x="1111" y="1828"/>
                  <a:pt x="1120" y="1837"/>
                  <a:pt x="1120" y="1848"/>
                </a:cubicBezTo>
                <a:cubicBezTo>
                  <a:pt x="1120" y="1859"/>
                  <a:pt x="1111" y="1868"/>
                  <a:pt x="1100" y="1868"/>
                </a:cubicBezTo>
                <a:close/>
                <a:moveTo>
                  <a:pt x="1100" y="1794"/>
                </a:moveTo>
                <a:cubicBezTo>
                  <a:pt x="1088" y="1794"/>
                  <a:pt x="1079" y="1785"/>
                  <a:pt x="1079" y="1773"/>
                </a:cubicBezTo>
                <a:cubicBezTo>
                  <a:pt x="1079" y="1761"/>
                  <a:pt x="1088" y="1751"/>
                  <a:pt x="1100" y="1751"/>
                </a:cubicBezTo>
                <a:cubicBezTo>
                  <a:pt x="1111" y="1751"/>
                  <a:pt x="1121" y="1761"/>
                  <a:pt x="1121" y="1773"/>
                </a:cubicBezTo>
                <a:cubicBezTo>
                  <a:pt x="1121" y="1785"/>
                  <a:pt x="1111" y="1794"/>
                  <a:pt x="1100" y="1794"/>
                </a:cubicBezTo>
                <a:close/>
                <a:moveTo>
                  <a:pt x="1100" y="1721"/>
                </a:moveTo>
                <a:cubicBezTo>
                  <a:pt x="1087" y="1721"/>
                  <a:pt x="1077" y="1711"/>
                  <a:pt x="1077" y="1698"/>
                </a:cubicBezTo>
                <a:cubicBezTo>
                  <a:pt x="1077" y="1685"/>
                  <a:pt x="1087" y="1675"/>
                  <a:pt x="1100" y="1675"/>
                </a:cubicBezTo>
                <a:cubicBezTo>
                  <a:pt x="1112" y="1675"/>
                  <a:pt x="1122" y="1685"/>
                  <a:pt x="1122" y="1698"/>
                </a:cubicBezTo>
                <a:cubicBezTo>
                  <a:pt x="1122" y="1711"/>
                  <a:pt x="1112" y="1721"/>
                  <a:pt x="1100" y="1721"/>
                </a:cubicBezTo>
                <a:close/>
                <a:moveTo>
                  <a:pt x="1100" y="1647"/>
                </a:moveTo>
                <a:cubicBezTo>
                  <a:pt x="1087" y="1647"/>
                  <a:pt x="1076" y="1636"/>
                  <a:pt x="1076" y="1623"/>
                </a:cubicBezTo>
                <a:cubicBezTo>
                  <a:pt x="1076" y="1610"/>
                  <a:pt x="1087" y="1599"/>
                  <a:pt x="1100" y="1599"/>
                </a:cubicBezTo>
                <a:cubicBezTo>
                  <a:pt x="1113" y="1599"/>
                  <a:pt x="1124" y="1610"/>
                  <a:pt x="1124" y="1623"/>
                </a:cubicBezTo>
                <a:cubicBezTo>
                  <a:pt x="1124" y="1636"/>
                  <a:pt x="1113" y="1647"/>
                  <a:pt x="1100" y="1647"/>
                </a:cubicBezTo>
                <a:close/>
                <a:moveTo>
                  <a:pt x="1100" y="1574"/>
                </a:moveTo>
                <a:cubicBezTo>
                  <a:pt x="1086" y="1574"/>
                  <a:pt x="1075" y="1562"/>
                  <a:pt x="1075" y="1548"/>
                </a:cubicBezTo>
                <a:cubicBezTo>
                  <a:pt x="1075" y="1534"/>
                  <a:pt x="1086" y="1523"/>
                  <a:pt x="1100" y="1523"/>
                </a:cubicBezTo>
                <a:cubicBezTo>
                  <a:pt x="1114" y="1523"/>
                  <a:pt x="1125" y="1534"/>
                  <a:pt x="1125" y="1548"/>
                </a:cubicBezTo>
                <a:cubicBezTo>
                  <a:pt x="1125" y="1562"/>
                  <a:pt x="1114" y="1574"/>
                  <a:pt x="1100" y="1574"/>
                </a:cubicBezTo>
                <a:close/>
                <a:moveTo>
                  <a:pt x="1100" y="1500"/>
                </a:moveTo>
                <a:cubicBezTo>
                  <a:pt x="1085" y="1500"/>
                  <a:pt x="1073" y="1488"/>
                  <a:pt x="1073" y="1473"/>
                </a:cubicBezTo>
                <a:cubicBezTo>
                  <a:pt x="1073" y="1458"/>
                  <a:pt x="1085" y="1446"/>
                  <a:pt x="1100" y="1446"/>
                </a:cubicBezTo>
                <a:cubicBezTo>
                  <a:pt x="1114" y="1446"/>
                  <a:pt x="1126" y="1458"/>
                  <a:pt x="1126" y="1473"/>
                </a:cubicBezTo>
                <a:cubicBezTo>
                  <a:pt x="1126" y="1488"/>
                  <a:pt x="1114" y="1500"/>
                  <a:pt x="1100" y="1500"/>
                </a:cubicBezTo>
                <a:close/>
                <a:moveTo>
                  <a:pt x="1100" y="1426"/>
                </a:moveTo>
                <a:cubicBezTo>
                  <a:pt x="1084" y="1426"/>
                  <a:pt x="1072" y="1414"/>
                  <a:pt x="1072" y="1398"/>
                </a:cubicBezTo>
                <a:cubicBezTo>
                  <a:pt x="1072" y="1382"/>
                  <a:pt x="1084" y="1370"/>
                  <a:pt x="1100" y="1370"/>
                </a:cubicBezTo>
                <a:cubicBezTo>
                  <a:pt x="1115" y="1370"/>
                  <a:pt x="1128" y="1382"/>
                  <a:pt x="1128" y="1398"/>
                </a:cubicBezTo>
                <a:cubicBezTo>
                  <a:pt x="1128" y="1414"/>
                  <a:pt x="1115" y="1426"/>
                  <a:pt x="1100" y="1426"/>
                </a:cubicBezTo>
                <a:close/>
                <a:moveTo>
                  <a:pt x="1100" y="1353"/>
                </a:moveTo>
                <a:cubicBezTo>
                  <a:pt x="1084" y="1353"/>
                  <a:pt x="1071" y="1339"/>
                  <a:pt x="1071" y="1323"/>
                </a:cubicBezTo>
                <a:cubicBezTo>
                  <a:pt x="1071" y="1307"/>
                  <a:pt x="1084" y="1294"/>
                  <a:pt x="1100" y="1294"/>
                </a:cubicBezTo>
                <a:cubicBezTo>
                  <a:pt x="1116" y="1294"/>
                  <a:pt x="1129" y="1307"/>
                  <a:pt x="1129" y="1323"/>
                </a:cubicBezTo>
                <a:cubicBezTo>
                  <a:pt x="1129" y="1339"/>
                  <a:pt x="1116" y="1353"/>
                  <a:pt x="1100" y="1353"/>
                </a:cubicBezTo>
                <a:close/>
                <a:moveTo>
                  <a:pt x="1100" y="1279"/>
                </a:moveTo>
                <a:cubicBezTo>
                  <a:pt x="1083" y="1279"/>
                  <a:pt x="1069" y="1265"/>
                  <a:pt x="1069" y="1248"/>
                </a:cubicBezTo>
                <a:cubicBezTo>
                  <a:pt x="1069" y="1231"/>
                  <a:pt x="1083" y="1217"/>
                  <a:pt x="1100" y="1217"/>
                </a:cubicBezTo>
                <a:cubicBezTo>
                  <a:pt x="1117" y="1217"/>
                  <a:pt x="1130" y="1231"/>
                  <a:pt x="1130" y="1248"/>
                </a:cubicBezTo>
                <a:cubicBezTo>
                  <a:pt x="1130" y="1265"/>
                  <a:pt x="1117" y="1279"/>
                  <a:pt x="1100" y="1279"/>
                </a:cubicBezTo>
                <a:close/>
                <a:moveTo>
                  <a:pt x="1100" y="1205"/>
                </a:moveTo>
                <a:cubicBezTo>
                  <a:pt x="1082" y="1205"/>
                  <a:pt x="1068" y="1191"/>
                  <a:pt x="1068" y="1173"/>
                </a:cubicBezTo>
                <a:cubicBezTo>
                  <a:pt x="1068" y="1156"/>
                  <a:pt x="1082" y="1141"/>
                  <a:pt x="1100" y="1141"/>
                </a:cubicBezTo>
                <a:cubicBezTo>
                  <a:pt x="1117" y="1141"/>
                  <a:pt x="1131" y="1156"/>
                  <a:pt x="1131" y="1173"/>
                </a:cubicBezTo>
                <a:cubicBezTo>
                  <a:pt x="1131" y="1191"/>
                  <a:pt x="1117" y="1205"/>
                  <a:pt x="1100" y="1205"/>
                </a:cubicBezTo>
                <a:close/>
                <a:moveTo>
                  <a:pt x="1100" y="1131"/>
                </a:moveTo>
                <a:cubicBezTo>
                  <a:pt x="1082" y="1131"/>
                  <a:pt x="1067" y="1117"/>
                  <a:pt x="1067" y="1098"/>
                </a:cubicBezTo>
                <a:cubicBezTo>
                  <a:pt x="1067" y="1080"/>
                  <a:pt x="1082" y="1065"/>
                  <a:pt x="1100" y="1065"/>
                </a:cubicBezTo>
                <a:cubicBezTo>
                  <a:pt x="1118" y="1065"/>
                  <a:pt x="1132" y="1080"/>
                  <a:pt x="1132" y="1098"/>
                </a:cubicBezTo>
                <a:cubicBezTo>
                  <a:pt x="1132" y="1117"/>
                  <a:pt x="1118" y="1131"/>
                  <a:pt x="1100" y="1131"/>
                </a:cubicBezTo>
                <a:close/>
                <a:moveTo>
                  <a:pt x="1100" y="1058"/>
                </a:moveTo>
                <a:cubicBezTo>
                  <a:pt x="1081" y="1058"/>
                  <a:pt x="1066" y="1042"/>
                  <a:pt x="1066" y="1023"/>
                </a:cubicBezTo>
                <a:cubicBezTo>
                  <a:pt x="1066" y="1004"/>
                  <a:pt x="1081" y="989"/>
                  <a:pt x="1100" y="989"/>
                </a:cubicBezTo>
                <a:cubicBezTo>
                  <a:pt x="1119" y="989"/>
                  <a:pt x="1134" y="1004"/>
                  <a:pt x="1134" y="1023"/>
                </a:cubicBezTo>
                <a:cubicBezTo>
                  <a:pt x="1134" y="1042"/>
                  <a:pt x="1119" y="1058"/>
                  <a:pt x="1100" y="1058"/>
                </a:cubicBezTo>
                <a:close/>
                <a:moveTo>
                  <a:pt x="1100" y="984"/>
                </a:moveTo>
                <a:cubicBezTo>
                  <a:pt x="1081" y="984"/>
                  <a:pt x="1065" y="968"/>
                  <a:pt x="1065" y="948"/>
                </a:cubicBezTo>
                <a:cubicBezTo>
                  <a:pt x="1065" y="929"/>
                  <a:pt x="1081" y="913"/>
                  <a:pt x="1100" y="913"/>
                </a:cubicBezTo>
                <a:cubicBezTo>
                  <a:pt x="1119" y="913"/>
                  <a:pt x="1135" y="929"/>
                  <a:pt x="1135" y="948"/>
                </a:cubicBezTo>
                <a:cubicBezTo>
                  <a:pt x="1135" y="968"/>
                  <a:pt x="1119" y="984"/>
                  <a:pt x="1100" y="984"/>
                </a:cubicBezTo>
                <a:close/>
                <a:moveTo>
                  <a:pt x="1100" y="910"/>
                </a:moveTo>
                <a:cubicBezTo>
                  <a:pt x="1080" y="910"/>
                  <a:pt x="1064" y="893"/>
                  <a:pt x="1064" y="873"/>
                </a:cubicBezTo>
                <a:cubicBezTo>
                  <a:pt x="1064" y="853"/>
                  <a:pt x="1080" y="837"/>
                  <a:pt x="1100" y="837"/>
                </a:cubicBezTo>
                <a:cubicBezTo>
                  <a:pt x="1120" y="837"/>
                  <a:pt x="1136" y="853"/>
                  <a:pt x="1136" y="873"/>
                </a:cubicBezTo>
                <a:cubicBezTo>
                  <a:pt x="1136" y="893"/>
                  <a:pt x="1120" y="910"/>
                  <a:pt x="1100" y="910"/>
                </a:cubicBezTo>
                <a:close/>
                <a:moveTo>
                  <a:pt x="1174" y="2455"/>
                </a:moveTo>
                <a:cubicBezTo>
                  <a:pt x="1170" y="2455"/>
                  <a:pt x="1167" y="2452"/>
                  <a:pt x="1167" y="2448"/>
                </a:cubicBezTo>
                <a:cubicBezTo>
                  <a:pt x="1167" y="2444"/>
                  <a:pt x="1170" y="2441"/>
                  <a:pt x="1174" y="2441"/>
                </a:cubicBezTo>
                <a:cubicBezTo>
                  <a:pt x="1178" y="2441"/>
                  <a:pt x="1181" y="2444"/>
                  <a:pt x="1181" y="2448"/>
                </a:cubicBezTo>
                <a:cubicBezTo>
                  <a:pt x="1181" y="2452"/>
                  <a:pt x="1178" y="2455"/>
                  <a:pt x="1174" y="2455"/>
                </a:cubicBezTo>
                <a:close/>
                <a:moveTo>
                  <a:pt x="1174" y="2382"/>
                </a:moveTo>
                <a:cubicBezTo>
                  <a:pt x="1169" y="2382"/>
                  <a:pt x="1165" y="2378"/>
                  <a:pt x="1165" y="2373"/>
                </a:cubicBezTo>
                <a:cubicBezTo>
                  <a:pt x="1165" y="2368"/>
                  <a:pt x="1169" y="2364"/>
                  <a:pt x="1174" y="2364"/>
                </a:cubicBezTo>
                <a:cubicBezTo>
                  <a:pt x="1179" y="2364"/>
                  <a:pt x="1183" y="2368"/>
                  <a:pt x="1183" y="2373"/>
                </a:cubicBezTo>
                <a:cubicBezTo>
                  <a:pt x="1183" y="2378"/>
                  <a:pt x="1179" y="2382"/>
                  <a:pt x="1174" y="2382"/>
                </a:cubicBezTo>
                <a:close/>
                <a:moveTo>
                  <a:pt x="1174" y="2309"/>
                </a:moveTo>
                <a:cubicBezTo>
                  <a:pt x="1168" y="2309"/>
                  <a:pt x="1163" y="2304"/>
                  <a:pt x="1163" y="2298"/>
                </a:cubicBezTo>
                <a:cubicBezTo>
                  <a:pt x="1163" y="2292"/>
                  <a:pt x="1168" y="2287"/>
                  <a:pt x="1174" y="2287"/>
                </a:cubicBezTo>
                <a:cubicBezTo>
                  <a:pt x="1180" y="2287"/>
                  <a:pt x="1184" y="2292"/>
                  <a:pt x="1184" y="2298"/>
                </a:cubicBezTo>
                <a:cubicBezTo>
                  <a:pt x="1184" y="2304"/>
                  <a:pt x="1180" y="2309"/>
                  <a:pt x="1174" y="2309"/>
                </a:cubicBezTo>
                <a:close/>
                <a:moveTo>
                  <a:pt x="1174" y="2235"/>
                </a:moveTo>
                <a:cubicBezTo>
                  <a:pt x="1167" y="2235"/>
                  <a:pt x="1162" y="2229"/>
                  <a:pt x="1162" y="2223"/>
                </a:cubicBezTo>
                <a:cubicBezTo>
                  <a:pt x="1162" y="2216"/>
                  <a:pt x="1167" y="2210"/>
                  <a:pt x="1174" y="2210"/>
                </a:cubicBezTo>
                <a:cubicBezTo>
                  <a:pt x="1180" y="2210"/>
                  <a:pt x="1186" y="2216"/>
                  <a:pt x="1186" y="2223"/>
                </a:cubicBezTo>
                <a:cubicBezTo>
                  <a:pt x="1186" y="2229"/>
                  <a:pt x="1180" y="2235"/>
                  <a:pt x="1174" y="2235"/>
                </a:cubicBezTo>
                <a:close/>
                <a:moveTo>
                  <a:pt x="1174" y="2162"/>
                </a:moveTo>
                <a:cubicBezTo>
                  <a:pt x="1166" y="2162"/>
                  <a:pt x="1160" y="2156"/>
                  <a:pt x="1160" y="2148"/>
                </a:cubicBezTo>
                <a:cubicBezTo>
                  <a:pt x="1160" y="2140"/>
                  <a:pt x="1166" y="2134"/>
                  <a:pt x="1174" y="2134"/>
                </a:cubicBezTo>
                <a:cubicBezTo>
                  <a:pt x="1181" y="2134"/>
                  <a:pt x="1187" y="2140"/>
                  <a:pt x="1187" y="2148"/>
                </a:cubicBezTo>
                <a:cubicBezTo>
                  <a:pt x="1187" y="2156"/>
                  <a:pt x="1181" y="2162"/>
                  <a:pt x="1174" y="2162"/>
                </a:cubicBezTo>
                <a:close/>
                <a:moveTo>
                  <a:pt x="1174" y="2088"/>
                </a:moveTo>
                <a:cubicBezTo>
                  <a:pt x="1165" y="2088"/>
                  <a:pt x="1159" y="2081"/>
                  <a:pt x="1159" y="2073"/>
                </a:cubicBezTo>
                <a:cubicBezTo>
                  <a:pt x="1159" y="2064"/>
                  <a:pt x="1165" y="2057"/>
                  <a:pt x="1174" y="2057"/>
                </a:cubicBezTo>
                <a:cubicBezTo>
                  <a:pt x="1182" y="2057"/>
                  <a:pt x="1189" y="2064"/>
                  <a:pt x="1189" y="2073"/>
                </a:cubicBezTo>
                <a:cubicBezTo>
                  <a:pt x="1189" y="2081"/>
                  <a:pt x="1182" y="2088"/>
                  <a:pt x="1174" y="2088"/>
                </a:cubicBezTo>
                <a:close/>
                <a:moveTo>
                  <a:pt x="1174" y="2015"/>
                </a:moveTo>
                <a:cubicBezTo>
                  <a:pt x="1164" y="2015"/>
                  <a:pt x="1157" y="2007"/>
                  <a:pt x="1157" y="1998"/>
                </a:cubicBezTo>
                <a:cubicBezTo>
                  <a:pt x="1157" y="1988"/>
                  <a:pt x="1164" y="1981"/>
                  <a:pt x="1174" y="1981"/>
                </a:cubicBezTo>
                <a:cubicBezTo>
                  <a:pt x="1183" y="1981"/>
                  <a:pt x="1191" y="1988"/>
                  <a:pt x="1191" y="1998"/>
                </a:cubicBezTo>
                <a:cubicBezTo>
                  <a:pt x="1191" y="2007"/>
                  <a:pt x="1183" y="2015"/>
                  <a:pt x="1174" y="2015"/>
                </a:cubicBezTo>
                <a:close/>
                <a:moveTo>
                  <a:pt x="1174" y="1941"/>
                </a:moveTo>
                <a:cubicBezTo>
                  <a:pt x="1164" y="1941"/>
                  <a:pt x="1155" y="1933"/>
                  <a:pt x="1155" y="1923"/>
                </a:cubicBezTo>
                <a:cubicBezTo>
                  <a:pt x="1155" y="1913"/>
                  <a:pt x="1164" y="1904"/>
                  <a:pt x="1174" y="1904"/>
                </a:cubicBezTo>
                <a:cubicBezTo>
                  <a:pt x="1184" y="1904"/>
                  <a:pt x="1192" y="1913"/>
                  <a:pt x="1192" y="1923"/>
                </a:cubicBezTo>
                <a:cubicBezTo>
                  <a:pt x="1192" y="1933"/>
                  <a:pt x="1184" y="1941"/>
                  <a:pt x="1174" y="1941"/>
                </a:cubicBezTo>
                <a:close/>
                <a:moveTo>
                  <a:pt x="1174" y="1868"/>
                </a:moveTo>
                <a:cubicBezTo>
                  <a:pt x="1163" y="1868"/>
                  <a:pt x="1154" y="1859"/>
                  <a:pt x="1154" y="1848"/>
                </a:cubicBezTo>
                <a:cubicBezTo>
                  <a:pt x="1154" y="1837"/>
                  <a:pt x="1163" y="1828"/>
                  <a:pt x="1174" y="1828"/>
                </a:cubicBezTo>
                <a:cubicBezTo>
                  <a:pt x="1185" y="1828"/>
                  <a:pt x="1194" y="1837"/>
                  <a:pt x="1194" y="1848"/>
                </a:cubicBezTo>
                <a:cubicBezTo>
                  <a:pt x="1194" y="1859"/>
                  <a:pt x="1185" y="1868"/>
                  <a:pt x="1174" y="1868"/>
                </a:cubicBezTo>
                <a:close/>
                <a:moveTo>
                  <a:pt x="1174" y="1794"/>
                </a:moveTo>
                <a:cubicBezTo>
                  <a:pt x="1162" y="1794"/>
                  <a:pt x="1153" y="1785"/>
                  <a:pt x="1153" y="1773"/>
                </a:cubicBezTo>
                <a:cubicBezTo>
                  <a:pt x="1153" y="1761"/>
                  <a:pt x="1162" y="1751"/>
                  <a:pt x="1174" y="1751"/>
                </a:cubicBezTo>
                <a:cubicBezTo>
                  <a:pt x="1185" y="1751"/>
                  <a:pt x="1195" y="1761"/>
                  <a:pt x="1195" y="1773"/>
                </a:cubicBezTo>
                <a:cubicBezTo>
                  <a:pt x="1195" y="1785"/>
                  <a:pt x="1185" y="1794"/>
                  <a:pt x="1174" y="1794"/>
                </a:cubicBezTo>
                <a:close/>
                <a:moveTo>
                  <a:pt x="1174" y="1721"/>
                </a:moveTo>
                <a:cubicBezTo>
                  <a:pt x="1161" y="1721"/>
                  <a:pt x="1151" y="1711"/>
                  <a:pt x="1151" y="1698"/>
                </a:cubicBezTo>
                <a:cubicBezTo>
                  <a:pt x="1151" y="1685"/>
                  <a:pt x="1161" y="1675"/>
                  <a:pt x="1174" y="1675"/>
                </a:cubicBezTo>
                <a:cubicBezTo>
                  <a:pt x="1186" y="1675"/>
                  <a:pt x="1196" y="1685"/>
                  <a:pt x="1196" y="1698"/>
                </a:cubicBezTo>
                <a:cubicBezTo>
                  <a:pt x="1196" y="1711"/>
                  <a:pt x="1186" y="1721"/>
                  <a:pt x="1174" y="1721"/>
                </a:cubicBezTo>
                <a:close/>
                <a:moveTo>
                  <a:pt x="1174" y="1647"/>
                </a:moveTo>
                <a:cubicBezTo>
                  <a:pt x="1161" y="1647"/>
                  <a:pt x="1150" y="1636"/>
                  <a:pt x="1150" y="1623"/>
                </a:cubicBezTo>
                <a:cubicBezTo>
                  <a:pt x="1150" y="1610"/>
                  <a:pt x="1161" y="1599"/>
                  <a:pt x="1174" y="1599"/>
                </a:cubicBezTo>
                <a:cubicBezTo>
                  <a:pt x="1187" y="1599"/>
                  <a:pt x="1197" y="1610"/>
                  <a:pt x="1197" y="1623"/>
                </a:cubicBezTo>
                <a:cubicBezTo>
                  <a:pt x="1197" y="1636"/>
                  <a:pt x="1187" y="1647"/>
                  <a:pt x="1174" y="1647"/>
                </a:cubicBezTo>
                <a:close/>
                <a:moveTo>
                  <a:pt x="1174" y="1574"/>
                </a:moveTo>
                <a:cubicBezTo>
                  <a:pt x="1160" y="1574"/>
                  <a:pt x="1149" y="1562"/>
                  <a:pt x="1149" y="1548"/>
                </a:cubicBezTo>
                <a:cubicBezTo>
                  <a:pt x="1149" y="1534"/>
                  <a:pt x="1160" y="1523"/>
                  <a:pt x="1174" y="1523"/>
                </a:cubicBezTo>
                <a:cubicBezTo>
                  <a:pt x="1188" y="1523"/>
                  <a:pt x="1199" y="1534"/>
                  <a:pt x="1199" y="1548"/>
                </a:cubicBezTo>
                <a:cubicBezTo>
                  <a:pt x="1199" y="1562"/>
                  <a:pt x="1188" y="1574"/>
                  <a:pt x="1174" y="1574"/>
                </a:cubicBezTo>
                <a:close/>
                <a:moveTo>
                  <a:pt x="1174" y="1500"/>
                </a:moveTo>
                <a:cubicBezTo>
                  <a:pt x="1159" y="1500"/>
                  <a:pt x="1147" y="1488"/>
                  <a:pt x="1147" y="1473"/>
                </a:cubicBezTo>
                <a:cubicBezTo>
                  <a:pt x="1147" y="1458"/>
                  <a:pt x="1159" y="1446"/>
                  <a:pt x="1174" y="1446"/>
                </a:cubicBezTo>
                <a:cubicBezTo>
                  <a:pt x="1188" y="1446"/>
                  <a:pt x="1200" y="1458"/>
                  <a:pt x="1200" y="1473"/>
                </a:cubicBezTo>
                <a:cubicBezTo>
                  <a:pt x="1200" y="1488"/>
                  <a:pt x="1188" y="1500"/>
                  <a:pt x="1174" y="1500"/>
                </a:cubicBezTo>
                <a:close/>
                <a:moveTo>
                  <a:pt x="1174" y="1426"/>
                </a:moveTo>
                <a:cubicBezTo>
                  <a:pt x="1158" y="1426"/>
                  <a:pt x="1146" y="1414"/>
                  <a:pt x="1146" y="1398"/>
                </a:cubicBezTo>
                <a:cubicBezTo>
                  <a:pt x="1146" y="1382"/>
                  <a:pt x="1158" y="1370"/>
                  <a:pt x="1174" y="1370"/>
                </a:cubicBezTo>
                <a:cubicBezTo>
                  <a:pt x="1189" y="1370"/>
                  <a:pt x="1202" y="1382"/>
                  <a:pt x="1202" y="1398"/>
                </a:cubicBezTo>
                <a:cubicBezTo>
                  <a:pt x="1202" y="1414"/>
                  <a:pt x="1189" y="1426"/>
                  <a:pt x="1174" y="1426"/>
                </a:cubicBezTo>
                <a:close/>
                <a:moveTo>
                  <a:pt x="1174" y="1353"/>
                </a:moveTo>
                <a:cubicBezTo>
                  <a:pt x="1158" y="1353"/>
                  <a:pt x="1145" y="1339"/>
                  <a:pt x="1145" y="1323"/>
                </a:cubicBezTo>
                <a:cubicBezTo>
                  <a:pt x="1145" y="1307"/>
                  <a:pt x="1158" y="1294"/>
                  <a:pt x="1174" y="1294"/>
                </a:cubicBezTo>
                <a:cubicBezTo>
                  <a:pt x="1190" y="1294"/>
                  <a:pt x="1203" y="1307"/>
                  <a:pt x="1203" y="1323"/>
                </a:cubicBezTo>
                <a:cubicBezTo>
                  <a:pt x="1203" y="1339"/>
                  <a:pt x="1190" y="1353"/>
                  <a:pt x="1174" y="1353"/>
                </a:cubicBezTo>
                <a:close/>
                <a:moveTo>
                  <a:pt x="1174" y="1279"/>
                </a:moveTo>
                <a:cubicBezTo>
                  <a:pt x="1157" y="1279"/>
                  <a:pt x="1143" y="1265"/>
                  <a:pt x="1143" y="1248"/>
                </a:cubicBezTo>
                <a:cubicBezTo>
                  <a:pt x="1143" y="1231"/>
                  <a:pt x="1157" y="1217"/>
                  <a:pt x="1174" y="1217"/>
                </a:cubicBezTo>
                <a:cubicBezTo>
                  <a:pt x="1190" y="1217"/>
                  <a:pt x="1204" y="1231"/>
                  <a:pt x="1204" y="1248"/>
                </a:cubicBezTo>
                <a:cubicBezTo>
                  <a:pt x="1204" y="1265"/>
                  <a:pt x="1190" y="1279"/>
                  <a:pt x="1174" y="1279"/>
                </a:cubicBezTo>
                <a:close/>
                <a:moveTo>
                  <a:pt x="1174" y="1205"/>
                </a:moveTo>
                <a:cubicBezTo>
                  <a:pt x="1156" y="1205"/>
                  <a:pt x="1142" y="1191"/>
                  <a:pt x="1142" y="1173"/>
                </a:cubicBezTo>
                <a:cubicBezTo>
                  <a:pt x="1142" y="1156"/>
                  <a:pt x="1156" y="1141"/>
                  <a:pt x="1174" y="1141"/>
                </a:cubicBezTo>
                <a:cubicBezTo>
                  <a:pt x="1191" y="1141"/>
                  <a:pt x="1205" y="1156"/>
                  <a:pt x="1205" y="1173"/>
                </a:cubicBezTo>
                <a:cubicBezTo>
                  <a:pt x="1205" y="1191"/>
                  <a:pt x="1191" y="1205"/>
                  <a:pt x="1174" y="1205"/>
                </a:cubicBezTo>
                <a:close/>
                <a:moveTo>
                  <a:pt x="1174" y="1131"/>
                </a:moveTo>
                <a:cubicBezTo>
                  <a:pt x="1156" y="1131"/>
                  <a:pt x="1141" y="1117"/>
                  <a:pt x="1141" y="1098"/>
                </a:cubicBezTo>
                <a:cubicBezTo>
                  <a:pt x="1141" y="1080"/>
                  <a:pt x="1156" y="1065"/>
                  <a:pt x="1174" y="1065"/>
                </a:cubicBezTo>
                <a:cubicBezTo>
                  <a:pt x="1192" y="1065"/>
                  <a:pt x="1206" y="1080"/>
                  <a:pt x="1206" y="1098"/>
                </a:cubicBezTo>
                <a:cubicBezTo>
                  <a:pt x="1206" y="1117"/>
                  <a:pt x="1192" y="1131"/>
                  <a:pt x="1174" y="1131"/>
                </a:cubicBezTo>
                <a:close/>
                <a:moveTo>
                  <a:pt x="1174" y="1058"/>
                </a:moveTo>
                <a:cubicBezTo>
                  <a:pt x="1155" y="1058"/>
                  <a:pt x="1140" y="1042"/>
                  <a:pt x="1140" y="1023"/>
                </a:cubicBezTo>
                <a:cubicBezTo>
                  <a:pt x="1140" y="1004"/>
                  <a:pt x="1155" y="989"/>
                  <a:pt x="1174" y="989"/>
                </a:cubicBezTo>
                <a:cubicBezTo>
                  <a:pt x="1192" y="989"/>
                  <a:pt x="1207" y="1004"/>
                  <a:pt x="1207" y="1023"/>
                </a:cubicBezTo>
                <a:cubicBezTo>
                  <a:pt x="1207" y="1042"/>
                  <a:pt x="1192" y="1058"/>
                  <a:pt x="1174" y="1058"/>
                </a:cubicBezTo>
                <a:close/>
                <a:moveTo>
                  <a:pt x="1174" y="984"/>
                </a:moveTo>
                <a:cubicBezTo>
                  <a:pt x="1154" y="984"/>
                  <a:pt x="1139" y="968"/>
                  <a:pt x="1139" y="948"/>
                </a:cubicBezTo>
                <a:cubicBezTo>
                  <a:pt x="1139" y="929"/>
                  <a:pt x="1154" y="913"/>
                  <a:pt x="1174" y="913"/>
                </a:cubicBezTo>
                <a:cubicBezTo>
                  <a:pt x="1193" y="913"/>
                  <a:pt x="1209" y="929"/>
                  <a:pt x="1209" y="948"/>
                </a:cubicBezTo>
                <a:cubicBezTo>
                  <a:pt x="1209" y="968"/>
                  <a:pt x="1193" y="984"/>
                  <a:pt x="1174" y="984"/>
                </a:cubicBezTo>
                <a:close/>
                <a:moveTo>
                  <a:pt x="1174" y="910"/>
                </a:moveTo>
                <a:cubicBezTo>
                  <a:pt x="1154" y="910"/>
                  <a:pt x="1138" y="893"/>
                  <a:pt x="1138" y="873"/>
                </a:cubicBezTo>
                <a:cubicBezTo>
                  <a:pt x="1138" y="853"/>
                  <a:pt x="1154" y="837"/>
                  <a:pt x="1174" y="837"/>
                </a:cubicBezTo>
                <a:cubicBezTo>
                  <a:pt x="1193" y="837"/>
                  <a:pt x="1210" y="853"/>
                  <a:pt x="1210" y="873"/>
                </a:cubicBezTo>
                <a:cubicBezTo>
                  <a:pt x="1210" y="893"/>
                  <a:pt x="1193" y="910"/>
                  <a:pt x="1174" y="910"/>
                </a:cubicBezTo>
                <a:close/>
                <a:moveTo>
                  <a:pt x="1248" y="2455"/>
                </a:moveTo>
                <a:cubicBezTo>
                  <a:pt x="1244" y="2455"/>
                  <a:pt x="1241" y="2452"/>
                  <a:pt x="1241" y="2448"/>
                </a:cubicBezTo>
                <a:cubicBezTo>
                  <a:pt x="1241" y="2444"/>
                  <a:pt x="1244" y="2441"/>
                  <a:pt x="1248" y="2441"/>
                </a:cubicBezTo>
                <a:cubicBezTo>
                  <a:pt x="1251" y="2441"/>
                  <a:pt x="1255" y="2444"/>
                  <a:pt x="1255" y="2448"/>
                </a:cubicBezTo>
                <a:cubicBezTo>
                  <a:pt x="1255" y="2452"/>
                  <a:pt x="1251" y="2455"/>
                  <a:pt x="1248" y="2455"/>
                </a:cubicBezTo>
                <a:close/>
                <a:moveTo>
                  <a:pt x="1248" y="2382"/>
                </a:moveTo>
                <a:cubicBezTo>
                  <a:pt x="1243" y="2382"/>
                  <a:pt x="1239" y="2378"/>
                  <a:pt x="1239" y="2373"/>
                </a:cubicBezTo>
                <a:cubicBezTo>
                  <a:pt x="1239" y="2368"/>
                  <a:pt x="1243" y="2364"/>
                  <a:pt x="1248" y="2364"/>
                </a:cubicBezTo>
                <a:cubicBezTo>
                  <a:pt x="1252" y="2364"/>
                  <a:pt x="1256" y="2368"/>
                  <a:pt x="1256" y="2373"/>
                </a:cubicBezTo>
                <a:cubicBezTo>
                  <a:pt x="1256" y="2378"/>
                  <a:pt x="1252" y="2382"/>
                  <a:pt x="1248" y="2382"/>
                </a:cubicBezTo>
                <a:close/>
                <a:moveTo>
                  <a:pt x="1248" y="2309"/>
                </a:moveTo>
                <a:cubicBezTo>
                  <a:pt x="1242" y="2309"/>
                  <a:pt x="1237" y="2304"/>
                  <a:pt x="1237" y="2298"/>
                </a:cubicBezTo>
                <a:cubicBezTo>
                  <a:pt x="1237" y="2292"/>
                  <a:pt x="1242" y="2287"/>
                  <a:pt x="1248" y="2287"/>
                </a:cubicBezTo>
                <a:cubicBezTo>
                  <a:pt x="1253" y="2287"/>
                  <a:pt x="1258" y="2292"/>
                  <a:pt x="1258" y="2298"/>
                </a:cubicBezTo>
                <a:cubicBezTo>
                  <a:pt x="1258" y="2304"/>
                  <a:pt x="1253" y="2309"/>
                  <a:pt x="1248" y="2309"/>
                </a:cubicBezTo>
                <a:close/>
                <a:moveTo>
                  <a:pt x="1248" y="2235"/>
                </a:moveTo>
                <a:cubicBezTo>
                  <a:pt x="1241" y="2235"/>
                  <a:pt x="1235" y="2229"/>
                  <a:pt x="1235" y="2223"/>
                </a:cubicBezTo>
                <a:cubicBezTo>
                  <a:pt x="1235" y="2216"/>
                  <a:pt x="1241" y="2210"/>
                  <a:pt x="1248" y="2210"/>
                </a:cubicBezTo>
                <a:cubicBezTo>
                  <a:pt x="1254" y="2210"/>
                  <a:pt x="1260" y="2216"/>
                  <a:pt x="1260" y="2223"/>
                </a:cubicBezTo>
                <a:cubicBezTo>
                  <a:pt x="1260" y="2229"/>
                  <a:pt x="1254" y="2235"/>
                  <a:pt x="1248" y="2235"/>
                </a:cubicBezTo>
                <a:close/>
                <a:moveTo>
                  <a:pt x="1248" y="2162"/>
                </a:moveTo>
                <a:cubicBezTo>
                  <a:pt x="1240" y="2162"/>
                  <a:pt x="1234" y="2156"/>
                  <a:pt x="1234" y="2148"/>
                </a:cubicBezTo>
                <a:cubicBezTo>
                  <a:pt x="1234" y="2140"/>
                  <a:pt x="1240" y="2134"/>
                  <a:pt x="1248" y="2134"/>
                </a:cubicBezTo>
                <a:cubicBezTo>
                  <a:pt x="1255" y="2134"/>
                  <a:pt x="1261" y="2140"/>
                  <a:pt x="1261" y="2148"/>
                </a:cubicBezTo>
                <a:cubicBezTo>
                  <a:pt x="1261" y="2156"/>
                  <a:pt x="1255" y="2162"/>
                  <a:pt x="1248" y="2162"/>
                </a:cubicBezTo>
                <a:close/>
                <a:moveTo>
                  <a:pt x="1248" y="2088"/>
                </a:moveTo>
                <a:cubicBezTo>
                  <a:pt x="1239" y="2088"/>
                  <a:pt x="1232" y="2081"/>
                  <a:pt x="1232" y="2073"/>
                </a:cubicBezTo>
                <a:cubicBezTo>
                  <a:pt x="1232" y="2064"/>
                  <a:pt x="1239" y="2057"/>
                  <a:pt x="1248" y="2057"/>
                </a:cubicBezTo>
                <a:cubicBezTo>
                  <a:pt x="1256" y="2057"/>
                  <a:pt x="1263" y="2064"/>
                  <a:pt x="1263" y="2073"/>
                </a:cubicBezTo>
                <a:cubicBezTo>
                  <a:pt x="1263" y="2081"/>
                  <a:pt x="1256" y="2088"/>
                  <a:pt x="1248" y="2088"/>
                </a:cubicBezTo>
                <a:close/>
                <a:moveTo>
                  <a:pt x="1248" y="2015"/>
                </a:moveTo>
                <a:cubicBezTo>
                  <a:pt x="1238" y="2015"/>
                  <a:pt x="1231" y="2007"/>
                  <a:pt x="1231" y="1998"/>
                </a:cubicBezTo>
                <a:cubicBezTo>
                  <a:pt x="1231" y="1988"/>
                  <a:pt x="1238" y="1981"/>
                  <a:pt x="1248" y="1981"/>
                </a:cubicBezTo>
                <a:cubicBezTo>
                  <a:pt x="1257" y="1981"/>
                  <a:pt x="1264" y="1988"/>
                  <a:pt x="1264" y="1998"/>
                </a:cubicBezTo>
                <a:cubicBezTo>
                  <a:pt x="1264" y="2007"/>
                  <a:pt x="1257" y="2015"/>
                  <a:pt x="1248" y="2015"/>
                </a:cubicBezTo>
                <a:close/>
                <a:moveTo>
                  <a:pt x="1248" y="1941"/>
                </a:moveTo>
                <a:cubicBezTo>
                  <a:pt x="1237" y="1941"/>
                  <a:pt x="1229" y="1933"/>
                  <a:pt x="1229" y="1923"/>
                </a:cubicBezTo>
                <a:cubicBezTo>
                  <a:pt x="1229" y="1913"/>
                  <a:pt x="1237" y="1904"/>
                  <a:pt x="1248" y="1904"/>
                </a:cubicBezTo>
                <a:cubicBezTo>
                  <a:pt x="1258" y="1904"/>
                  <a:pt x="1266" y="1913"/>
                  <a:pt x="1266" y="1923"/>
                </a:cubicBezTo>
                <a:cubicBezTo>
                  <a:pt x="1266" y="1933"/>
                  <a:pt x="1258" y="1941"/>
                  <a:pt x="1248" y="1941"/>
                </a:cubicBezTo>
                <a:close/>
                <a:moveTo>
                  <a:pt x="1248" y="1868"/>
                </a:moveTo>
                <a:cubicBezTo>
                  <a:pt x="1237" y="1868"/>
                  <a:pt x="1228" y="1859"/>
                  <a:pt x="1228" y="1848"/>
                </a:cubicBezTo>
                <a:cubicBezTo>
                  <a:pt x="1228" y="1837"/>
                  <a:pt x="1237" y="1828"/>
                  <a:pt x="1248" y="1828"/>
                </a:cubicBezTo>
                <a:cubicBezTo>
                  <a:pt x="1259" y="1828"/>
                  <a:pt x="1267" y="1837"/>
                  <a:pt x="1267" y="1848"/>
                </a:cubicBezTo>
                <a:cubicBezTo>
                  <a:pt x="1267" y="1859"/>
                  <a:pt x="1259" y="1868"/>
                  <a:pt x="1248" y="1868"/>
                </a:cubicBezTo>
                <a:close/>
                <a:moveTo>
                  <a:pt x="1248" y="1794"/>
                </a:moveTo>
                <a:cubicBezTo>
                  <a:pt x="1236" y="1794"/>
                  <a:pt x="1227" y="1785"/>
                  <a:pt x="1227" y="1773"/>
                </a:cubicBezTo>
                <a:cubicBezTo>
                  <a:pt x="1227" y="1761"/>
                  <a:pt x="1236" y="1751"/>
                  <a:pt x="1248" y="1751"/>
                </a:cubicBezTo>
                <a:cubicBezTo>
                  <a:pt x="1259" y="1751"/>
                  <a:pt x="1269" y="1761"/>
                  <a:pt x="1269" y="1773"/>
                </a:cubicBezTo>
                <a:cubicBezTo>
                  <a:pt x="1269" y="1785"/>
                  <a:pt x="1259" y="1794"/>
                  <a:pt x="1248" y="1794"/>
                </a:cubicBezTo>
                <a:close/>
                <a:moveTo>
                  <a:pt x="1248" y="1721"/>
                </a:moveTo>
                <a:cubicBezTo>
                  <a:pt x="1235" y="1721"/>
                  <a:pt x="1225" y="1711"/>
                  <a:pt x="1225" y="1698"/>
                </a:cubicBezTo>
                <a:cubicBezTo>
                  <a:pt x="1225" y="1685"/>
                  <a:pt x="1235" y="1675"/>
                  <a:pt x="1248" y="1675"/>
                </a:cubicBezTo>
                <a:cubicBezTo>
                  <a:pt x="1260" y="1675"/>
                  <a:pt x="1270" y="1685"/>
                  <a:pt x="1270" y="1698"/>
                </a:cubicBezTo>
                <a:cubicBezTo>
                  <a:pt x="1270" y="1711"/>
                  <a:pt x="1260" y="1721"/>
                  <a:pt x="1248" y="1721"/>
                </a:cubicBezTo>
                <a:close/>
                <a:moveTo>
                  <a:pt x="1248" y="1647"/>
                </a:moveTo>
                <a:cubicBezTo>
                  <a:pt x="1235" y="1647"/>
                  <a:pt x="1224" y="1636"/>
                  <a:pt x="1224" y="1623"/>
                </a:cubicBezTo>
                <a:cubicBezTo>
                  <a:pt x="1224" y="1610"/>
                  <a:pt x="1235" y="1599"/>
                  <a:pt x="1248" y="1599"/>
                </a:cubicBezTo>
                <a:cubicBezTo>
                  <a:pt x="1261" y="1599"/>
                  <a:pt x="1271" y="1610"/>
                  <a:pt x="1271" y="1623"/>
                </a:cubicBezTo>
                <a:cubicBezTo>
                  <a:pt x="1271" y="1636"/>
                  <a:pt x="1261" y="1647"/>
                  <a:pt x="1248" y="1647"/>
                </a:cubicBezTo>
                <a:close/>
                <a:moveTo>
                  <a:pt x="1248" y="1574"/>
                </a:moveTo>
                <a:cubicBezTo>
                  <a:pt x="1234" y="1574"/>
                  <a:pt x="1222" y="1562"/>
                  <a:pt x="1222" y="1548"/>
                </a:cubicBezTo>
                <a:cubicBezTo>
                  <a:pt x="1222" y="1534"/>
                  <a:pt x="1234" y="1523"/>
                  <a:pt x="1248" y="1523"/>
                </a:cubicBezTo>
                <a:cubicBezTo>
                  <a:pt x="1262" y="1523"/>
                  <a:pt x="1273" y="1534"/>
                  <a:pt x="1273" y="1548"/>
                </a:cubicBezTo>
                <a:cubicBezTo>
                  <a:pt x="1273" y="1562"/>
                  <a:pt x="1262" y="1574"/>
                  <a:pt x="1248" y="1574"/>
                </a:cubicBezTo>
                <a:close/>
                <a:moveTo>
                  <a:pt x="1248" y="1500"/>
                </a:moveTo>
                <a:cubicBezTo>
                  <a:pt x="1233" y="1500"/>
                  <a:pt x="1221" y="1488"/>
                  <a:pt x="1221" y="1473"/>
                </a:cubicBezTo>
                <a:cubicBezTo>
                  <a:pt x="1221" y="1458"/>
                  <a:pt x="1233" y="1446"/>
                  <a:pt x="1248" y="1446"/>
                </a:cubicBezTo>
                <a:cubicBezTo>
                  <a:pt x="1262" y="1446"/>
                  <a:pt x="1274" y="1458"/>
                  <a:pt x="1274" y="1473"/>
                </a:cubicBezTo>
                <a:cubicBezTo>
                  <a:pt x="1274" y="1488"/>
                  <a:pt x="1262" y="1500"/>
                  <a:pt x="1248" y="1500"/>
                </a:cubicBezTo>
                <a:close/>
                <a:moveTo>
                  <a:pt x="1248" y="1426"/>
                </a:moveTo>
                <a:cubicBezTo>
                  <a:pt x="1232" y="1426"/>
                  <a:pt x="1220" y="1414"/>
                  <a:pt x="1220" y="1398"/>
                </a:cubicBezTo>
                <a:cubicBezTo>
                  <a:pt x="1220" y="1382"/>
                  <a:pt x="1232" y="1370"/>
                  <a:pt x="1248" y="1370"/>
                </a:cubicBezTo>
                <a:cubicBezTo>
                  <a:pt x="1263" y="1370"/>
                  <a:pt x="1275" y="1382"/>
                  <a:pt x="1275" y="1398"/>
                </a:cubicBezTo>
                <a:cubicBezTo>
                  <a:pt x="1275" y="1414"/>
                  <a:pt x="1263" y="1426"/>
                  <a:pt x="1248" y="1426"/>
                </a:cubicBezTo>
                <a:close/>
                <a:moveTo>
                  <a:pt x="1248" y="1353"/>
                </a:moveTo>
                <a:cubicBezTo>
                  <a:pt x="1232" y="1353"/>
                  <a:pt x="1219" y="1339"/>
                  <a:pt x="1219" y="1323"/>
                </a:cubicBezTo>
                <a:cubicBezTo>
                  <a:pt x="1219" y="1307"/>
                  <a:pt x="1232" y="1294"/>
                  <a:pt x="1248" y="1294"/>
                </a:cubicBezTo>
                <a:cubicBezTo>
                  <a:pt x="1264" y="1294"/>
                  <a:pt x="1277" y="1307"/>
                  <a:pt x="1277" y="1323"/>
                </a:cubicBezTo>
                <a:cubicBezTo>
                  <a:pt x="1277" y="1339"/>
                  <a:pt x="1264" y="1353"/>
                  <a:pt x="1248" y="1353"/>
                </a:cubicBezTo>
                <a:close/>
                <a:moveTo>
                  <a:pt x="1248" y="1279"/>
                </a:moveTo>
                <a:cubicBezTo>
                  <a:pt x="1231" y="1279"/>
                  <a:pt x="1217" y="1265"/>
                  <a:pt x="1217" y="1248"/>
                </a:cubicBezTo>
                <a:cubicBezTo>
                  <a:pt x="1217" y="1231"/>
                  <a:pt x="1231" y="1217"/>
                  <a:pt x="1248" y="1217"/>
                </a:cubicBezTo>
                <a:cubicBezTo>
                  <a:pt x="1264" y="1217"/>
                  <a:pt x="1278" y="1231"/>
                  <a:pt x="1278" y="1248"/>
                </a:cubicBezTo>
                <a:cubicBezTo>
                  <a:pt x="1278" y="1265"/>
                  <a:pt x="1264" y="1279"/>
                  <a:pt x="1248" y="1279"/>
                </a:cubicBezTo>
                <a:close/>
                <a:moveTo>
                  <a:pt x="1248" y="1205"/>
                </a:moveTo>
                <a:cubicBezTo>
                  <a:pt x="1230" y="1205"/>
                  <a:pt x="1216" y="1191"/>
                  <a:pt x="1216" y="1173"/>
                </a:cubicBezTo>
                <a:cubicBezTo>
                  <a:pt x="1216" y="1156"/>
                  <a:pt x="1230" y="1141"/>
                  <a:pt x="1248" y="1141"/>
                </a:cubicBezTo>
                <a:cubicBezTo>
                  <a:pt x="1265" y="1141"/>
                  <a:pt x="1279" y="1156"/>
                  <a:pt x="1279" y="1173"/>
                </a:cubicBezTo>
                <a:cubicBezTo>
                  <a:pt x="1279" y="1191"/>
                  <a:pt x="1265" y="1205"/>
                  <a:pt x="1248" y="1205"/>
                </a:cubicBezTo>
                <a:close/>
                <a:moveTo>
                  <a:pt x="1248" y="1131"/>
                </a:moveTo>
                <a:cubicBezTo>
                  <a:pt x="1230" y="1131"/>
                  <a:pt x="1215" y="1117"/>
                  <a:pt x="1215" y="1098"/>
                </a:cubicBezTo>
                <a:cubicBezTo>
                  <a:pt x="1215" y="1080"/>
                  <a:pt x="1230" y="1065"/>
                  <a:pt x="1248" y="1065"/>
                </a:cubicBezTo>
                <a:cubicBezTo>
                  <a:pt x="1266" y="1065"/>
                  <a:pt x="1280" y="1080"/>
                  <a:pt x="1280" y="1098"/>
                </a:cubicBezTo>
                <a:cubicBezTo>
                  <a:pt x="1280" y="1117"/>
                  <a:pt x="1266" y="1131"/>
                  <a:pt x="1248" y="1131"/>
                </a:cubicBezTo>
                <a:close/>
                <a:moveTo>
                  <a:pt x="1248" y="1058"/>
                </a:moveTo>
                <a:cubicBezTo>
                  <a:pt x="1229" y="1058"/>
                  <a:pt x="1214" y="1042"/>
                  <a:pt x="1214" y="1023"/>
                </a:cubicBezTo>
                <a:cubicBezTo>
                  <a:pt x="1214" y="1004"/>
                  <a:pt x="1229" y="989"/>
                  <a:pt x="1248" y="989"/>
                </a:cubicBezTo>
                <a:cubicBezTo>
                  <a:pt x="1266" y="989"/>
                  <a:pt x="1281" y="1004"/>
                  <a:pt x="1281" y="1023"/>
                </a:cubicBezTo>
                <a:cubicBezTo>
                  <a:pt x="1281" y="1042"/>
                  <a:pt x="1266" y="1058"/>
                  <a:pt x="1248" y="1058"/>
                </a:cubicBezTo>
                <a:close/>
                <a:moveTo>
                  <a:pt x="1248" y="984"/>
                </a:moveTo>
                <a:cubicBezTo>
                  <a:pt x="1228" y="984"/>
                  <a:pt x="1213" y="968"/>
                  <a:pt x="1213" y="948"/>
                </a:cubicBezTo>
                <a:cubicBezTo>
                  <a:pt x="1213" y="929"/>
                  <a:pt x="1228" y="913"/>
                  <a:pt x="1248" y="913"/>
                </a:cubicBezTo>
                <a:cubicBezTo>
                  <a:pt x="1267" y="913"/>
                  <a:pt x="1282" y="929"/>
                  <a:pt x="1282" y="948"/>
                </a:cubicBezTo>
                <a:cubicBezTo>
                  <a:pt x="1282" y="968"/>
                  <a:pt x="1267" y="984"/>
                  <a:pt x="1248" y="984"/>
                </a:cubicBezTo>
                <a:close/>
                <a:moveTo>
                  <a:pt x="1248" y="910"/>
                </a:moveTo>
                <a:cubicBezTo>
                  <a:pt x="1228" y="910"/>
                  <a:pt x="1212" y="893"/>
                  <a:pt x="1212" y="873"/>
                </a:cubicBezTo>
                <a:cubicBezTo>
                  <a:pt x="1212" y="853"/>
                  <a:pt x="1228" y="837"/>
                  <a:pt x="1248" y="837"/>
                </a:cubicBezTo>
                <a:cubicBezTo>
                  <a:pt x="1267" y="837"/>
                  <a:pt x="1283" y="853"/>
                  <a:pt x="1283" y="873"/>
                </a:cubicBezTo>
                <a:cubicBezTo>
                  <a:pt x="1283" y="893"/>
                  <a:pt x="1267" y="910"/>
                  <a:pt x="1248" y="910"/>
                </a:cubicBezTo>
                <a:close/>
                <a:moveTo>
                  <a:pt x="1321" y="2455"/>
                </a:moveTo>
                <a:cubicBezTo>
                  <a:pt x="1318" y="2455"/>
                  <a:pt x="1314" y="2452"/>
                  <a:pt x="1314" y="2448"/>
                </a:cubicBezTo>
                <a:cubicBezTo>
                  <a:pt x="1314" y="2444"/>
                  <a:pt x="1318" y="2441"/>
                  <a:pt x="1321" y="2441"/>
                </a:cubicBezTo>
                <a:cubicBezTo>
                  <a:pt x="1325" y="2441"/>
                  <a:pt x="1328" y="2444"/>
                  <a:pt x="1328" y="2448"/>
                </a:cubicBezTo>
                <a:cubicBezTo>
                  <a:pt x="1328" y="2452"/>
                  <a:pt x="1325" y="2455"/>
                  <a:pt x="1321" y="2455"/>
                </a:cubicBezTo>
                <a:close/>
                <a:moveTo>
                  <a:pt x="1321" y="2382"/>
                </a:moveTo>
                <a:cubicBezTo>
                  <a:pt x="1317" y="2382"/>
                  <a:pt x="1313" y="2378"/>
                  <a:pt x="1313" y="2373"/>
                </a:cubicBezTo>
                <a:cubicBezTo>
                  <a:pt x="1313" y="2368"/>
                  <a:pt x="1317" y="2364"/>
                  <a:pt x="1321" y="2364"/>
                </a:cubicBezTo>
                <a:cubicBezTo>
                  <a:pt x="1326" y="2364"/>
                  <a:pt x="1330" y="2368"/>
                  <a:pt x="1330" y="2373"/>
                </a:cubicBezTo>
                <a:cubicBezTo>
                  <a:pt x="1330" y="2378"/>
                  <a:pt x="1326" y="2382"/>
                  <a:pt x="1321" y="2382"/>
                </a:cubicBezTo>
                <a:close/>
                <a:moveTo>
                  <a:pt x="1321" y="2309"/>
                </a:moveTo>
                <a:cubicBezTo>
                  <a:pt x="1316" y="2309"/>
                  <a:pt x="1311" y="2304"/>
                  <a:pt x="1311" y="2298"/>
                </a:cubicBezTo>
                <a:cubicBezTo>
                  <a:pt x="1311" y="2292"/>
                  <a:pt x="1316" y="2287"/>
                  <a:pt x="1321" y="2287"/>
                </a:cubicBezTo>
                <a:cubicBezTo>
                  <a:pt x="1327" y="2287"/>
                  <a:pt x="1332" y="2292"/>
                  <a:pt x="1332" y="2298"/>
                </a:cubicBezTo>
                <a:cubicBezTo>
                  <a:pt x="1332" y="2304"/>
                  <a:pt x="1327" y="2309"/>
                  <a:pt x="1321" y="2309"/>
                </a:cubicBezTo>
                <a:close/>
                <a:moveTo>
                  <a:pt x="1321" y="2235"/>
                </a:moveTo>
                <a:cubicBezTo>
                  <a:pt x="1315" y="2235"/>
                  <a:pt x="1309" y="2229"/>
                  <a:pt x="1309" y="2223"/>
                </a:cubicBezTo>
                <a:cubicBezTo>
                  <a:pt x="1309" y="2216"/>
                  <a:pt x="1315" y="2210"/>
                  <a:pt x="1321" y="2210"/>
                </a:cubicBezTo>
                <a:cubicBezTo>
                  <a:pt x="1328" y="2210"/>
                  <a:pt x="1334" y="2216"/>
                  <a:pt x="1334" y="2223"/>
                </a:cubicBezTo>
                <a:cubicBezTo>
                  <a:pt x="1334" y="2229"/>
                  <a:pt x="1328" y="2235"/>
                  <a:pt x="1321" y="2235"/>
                </a:cubicBezTo>
                <a:close/>
                <a:moveTo>
                  <a:pt x="1321" y="2162"/>
                </a:moveTo>
                <a:cubicBezTo>
                  <a:pt x="1314" y="2162"/>
                  <a:pt x="1308" y="2156"/>
                  <a:pt x="1308" y="2148"/>
                </a:cubicBezTo>
                <a:cubicBezTo>
                  <a:pt x="1308" y="2140"/>
                  <a:pt x="1314" y="2134"/>
                  <a:pt x="1321" y="2134"/>
                </a:cubicBezTo>
                <a:cubicBezTo>
                  <a:pt x="1329" y="2134"/>
                  <a:pt x="1335" y="2140"/>
                  <a:pt x="1335" y="2148"/>
                </a:cubicBezTo>
                <a:cubicBezTo>
                  <a:pt x="1335" y="2156"/>
                  <a:pt x="1329" y="2162"/>
                  <a:pt x="1321" y="2162"/>
                </a:cubicBezTo>
                <a:close/>
                <a:moveTo>
                  <a:pt x="1321" y="2088"/>
                </a:moveTo>
                <a:cubicBezTo>
                  <a:pt x="1313" y="2088"/>
                  <a:pt x="1306" y="2081"/>
                  <a:pt x="1306" y="2073"/>
                </a:cubicBezTo>
                <a:cubicBezTo>
                  <a:pt x="1306" y="2064"/>
                  <a:pt x="1313" y="2057"/>
                  <a:pt x="1321" y="2057"/>
                </a:cubicBezTo>
                <a:cubicBezTo>
                  <a:pt x="1330" y="2057"/>
                  <a:pt x="1337" y="2064"/>
                  <a:pt x="1337" y="2073"/>
                </a:cubicBezTo>
                <a:cubicBezTo>
                  <a:pt x="1337" y="2081"/>
                  <a:pt x="1330" y="2088"/>
                  <a:pt x="1321" y="2088"/>
                </a:cubicBezTo>
                <a:close/>
                <a:moveTo>
                  <a:pt x="1321" y="2015"/>
                </a:moveTo>
                <a:cubicBezTo>
                  <a:pt x="1312" y="2015"/>
                  <a:pt x="1305" y="2007"/>
                  <a:pt x="1305" y="1998"/>
                </a:cubicBezTo>
                <a:cubicBezTo>
                  <a:pt x="1305" y="1988"/>
                  <a:pt x="1312" y="1981"/>
                  <a:pt x="1321" y="1981"/>
                </a:cubicBezTo>
                <a:cubicBezTo>
                  <a:pt x="1331" y="1981"/>
                  <a:pt x="1338" y="1988"/>
                  <a:pt x="1338" y="1998"/>
                </a:cubicBezTo>
                <a:cubicBezTo>
                  <a:pt x="1338" y="2007"/>
                  <a:pt x="1331" y="2015"/>
                  <a:pt x="1321" y="2015"/>
                </a:cubicBezTo>
                <a:close/>
                <a:moveTo>
                  <a:pt x="1321" y="1941"/>
                </a:moveTo>
                <a:cubicBezTo>
                  <a:pt x="1311" y="1941"/>
                  <a:pt x="1303" y="1933"/>
                  <a:pt x="1303" y="1923"/>
                </a:cubicBezTo>
                <a:cubicBezTo>
                  <a:pt x="1303" y="1913"/>
                  <a:pt x="1311" y="1904"/>
                  <a:pt x="1321" y="1904"/>
                </a:cubicBezTo>
                <a:cubicBezTo>
                  <a:pt x="1332" y="1904"/>
                  <a:pt x="1340" y="1913"/>
                  <a:pt x="1340" y="1923"/>
                </a:cubicBezTo>
                <a:cubicBezTo>
                  <a:pt x="1340" y="1933"/>
                  <a:pt x="1332" y="1941"/>
                  <a:pt x="1321" y="1941"/>
                </a:cubicBezTo>
                <a:close/>
                <a:moveTo>
                  <a:pt x="1321" y="1868"/>
                </a:moveTo>
                <a:cubicBezTo>
                  <a:pt x="1310" y="1868"/>
                  <a:pt x="1302" y="1859"/>
                  <a:pt x="1302" y="1848"/>
                </a:cubicBezTo>
                <a:cubicBezTo>
                  <a:pt x="1302" y="1837"/>
                  <a:pt x="1310" y="1828"/>
                  <a:pt x="1321" y="1828"/>
                </a:cubicBezTo>
                <a:cubicBezTo>
                  <a:pt x="1332" y="1828"/>
                  <a:pt x="1341" y="1837"/>
                  <a:pt x="1341" y="1848"/>
                </a:cubicBezTo>
                <a:cubicBezTo>
                  <a:pt x="1341" y="1859"/>
                  <a:pt x="1332" y="1868"/>
                  <a:pt x="1321" y="1868"/>
                </a:cubicBezTo>
                <a:close/>
                <a:moveTo>
                  <a:pt x="1321" y="1794"/>
                </a:moveTo>
                <a:cubicBezTo>
                  <a:pt x="1310" y="1794"/>
                  <a:pt x="1300" y="1785"/>
                  <a:pt x="1300" y="1773"/>
                </a:cubicBezTo>
                <a:cubicBezTo>
                  <a:pt x="1300" y="1761"/>
                  <a:pt x="1310" y="1751"/>
                  <a:pt x="1321" y="1751"/>
                </a:cubicBezTo>
                <a:cubicBezTo>
                  <a:pt x="1333" y="1751"/>
                  <a:pt x="1343" y="1761"/>
                  <a:pt x="1343" y="1773"/>
                </a:cubicBezTo>
                <a:cubicBezTo>
                  <a:pt x="1343" y="1785"/>
                  <a:pt x="1333" y="1794"/>
                  <a:pt x="1321" y="1794"/>
                </a:cubicBezTo>
                <a:close/>
                <a:moveTo>
                  <a:pt x="1321" y="1721"/>
                </a:moveTo>
                <a:cubicBezTo>
                  <a:pt x="1309" y="1721"/>
                  <a:pt x="1299" y="1711"/>
                  <a:pt x="1299" y="1698"/>
                </a:cubicBezTo>
                <a:cubicBezTo>
                  <a:pt x="1299" y="1685"/>
                  <a:pt x="1309" y="1675"/>
                  <a:pt x="1321" y="1675"/>
                </a:cubicBezTo>
                <a:cubicBezTo>
                  <a:pt x="1334" y="1675"/>
                  <a:pt x="1344" y="1685"/>
                  <a:pt x="1344" y="1698"/>
                </a:cubicBezTo>
                <a:cubicBezTo>
                  <a:pt x="1344" y="1711"/>
                  <a:pt x="1334" y="1721"/>
                  <a:pt x="1321" y="1721"/>
                </a:cubicBezTo>
                <a:close/>
                <a:moveTo>
                  <a:pt x="1321" y="1647"/>
                </a:moveTo>
                <a:cubicBezTo>
                  <a:pt x="1308" y="1647"/>
                  <a:pt x="1298" y="1636"/>
                  <a:pt x="1298" y="1623"/>
                </a:cubicBezTo>
                <a:cubicBezTo>
                  <a:pt x="1298" y="1610"/>
                  <a:pt x="1308" y="1599"/>
                  <a:pt x="1321" y="1599"/>
                </a:cubicBezTo>
                <a:cubicBezTo>
                  <a:pt x="1335" y="1599"/>
                  <a:pt x="1345" y="1610"/>
                  <a:pt x="1345" y="1623"/>
                </a:cubicBezTo>
                <a:cubicBezTo>
                  <a:pt x="1345" y="1636"/>
                  <a:pt x="1335" y="1647"/>
                  <a:pt x="1321" y="1647"/>
                </a:cubicBezTo>
                <a:close/>
                <a:moveTo>
                  <a:pt x="1321" y="1574"/>
                </a:moveTo>
                <a:cubicBezTo>
                  <a:pt x="1308" y="1574"/>
                  <a:pt x="1296" y="1562"/>
                  <a:pt x="1296" y="1548"/>
                </a:cubicBezTo>
                <a:cubicBezTo>
                  <a:pt x="1296" y="1534"/>
                  <a:pt x="1308" y="1523"/>
                  <a:pt x="1321" y="1523"/>
                </a:cubicBezTo>
                <a:cubicBezTo>
                  <a:pt x="1335" y="1523"/>
                  <a:pt x="1347" y="1534"/>
                  <a:pt x="1347" y="1548"/>
                </a:cubicBezTo>
                <a:cubicBezTo>
                  <a:pt x="1347" y="1562"/>
                  <a:pt x="1335" y="1574"/>
                  <a:pt x="1321" y="1574"/>
                </a:cubicBezTo>
                <a:close/>
                <a:moveTo>
                  <a:pt x="1321" y="1500"/>
                </a:moveTo>
                <a:cubicBezTo>
                  <a:pt x="1307" y="1500"/>
                  <a:pt x="1295" y="1488"/>
                  <a:pt x="1295" y="1473"/>
                </a:cubicBezTo>
                <a:cubicBezTo>
                  <a:pt x="1295" y="1458"/>
                  <a:pt x="1307" y="1446"/>
                  <a:pt x="1321" y="1446"/>
                </a:cubicBezTo>
                <a:cubicBezTo>
                  <a:pt x="1336" y="1446"/>
                  <a:pt x="1348" y="1458"/>
                  <a:pt x="1348" y="1473"/>
                </a:cubicBezTo>
                <a:cubicBezTo>
                  <a:pt x="1348" y="1488"/>
                  <a:pt x="1336" y="1500"/>
                  <a:pt x="1321" y="1500"/>
                </a:cubicBezTo>
                <a:close/>
                <a:moveTo>
                  <a:pt x="1321" y="1426"/>
                </a:moveTo>
                <a:cubicBezTo>
                  <a:pt x="1306" y="1426"/>
                  <a:pt x="1294" y="1414"/>
                  <a:pt x="1294" y="1398"/>
                </a:cubicBezTo>
                <a:cubicBezTo>
                  <a:pt x="1294" y="1382"/>
                  <a:pt x="1306" y="1370"/>
                  <a:pt x="1321" y="1370"/>
                </a:cubicBezTo>
                <a:cubicBezTo>
                  <a:pt x="1337" y="1370"/>
                  <a:pt x="1349" y="1382"/>
                  <a:pt x="1349" y="1398"/>
                </a:cubicBezTo>
                <a:cubicBezTo>
                  <a:pt x="1349" y="1414"/>
                  <a:pt x="1337" y="1426"/>
                  <a:pt x="1321" y="1426"/>
                </a:cubicBezTo>
                <a:close/>
                <a:moveTo>
                  <a:pt x="1321" y="1353"/>
                </a:moveTo>
                <a:cubicBezTo>
                  <a:pt x="1305" y="1353"/>
                  <a:pt x="1292" y="1339"/>
                  <a:pt x="1292" y="1323"/>
                </a:cubicBezTo>
                <a:cubicBezTo>
                  <a:pt x="1292" y="1307"/>
                  <a:pt x="1305" y="1294"/>
                  <a:pt x="1321" y="1294"/>
                </a:cubicBezTo>
                <a:cubicBezTo>
                  <a:pt x="1338" y="1294"/>
                  <a:pt x="1351" y="1307"/>
                  <a:pt x="1351" y="1323"/>
                </a:cubicBezTo>
                <a:cubicBezTo>
                  <a:pt x="1351" y="1339"/>
                  <a:pt x="1338" y="1353"/>
                  <a:pt x="1321" y="1353"/>
                </a:cubicBezTo>
                <a:close/>
                <a:moveTo>
                  <a:pt x="1321" y="1279"/>
                </a:moveTo>
                <a:cubicBezTo>
                  <a:pt x="1305" y="1279"/>
                  <a:pt x="1291" y="1265"/>
                  <a:pt x="1291" y="1248"/>
                </a:cubicBezTo>
                <a:cubicBezTo>
                  <a:pt x="1291" y="1231"/>
                  <a:pt x="1305" y="1217"/>
                  <a:pt x="1321" y="1217"/>
                </a:cubicBezTo>
                <a:cubicBezTo>
                  <a:pt x="1338" y="1217"/>
                  <a:pt x="1352" y="1231"/>
                  <a:pt x="1352" y="1248"/>
                </a:cubicBezTo>
                <a:cubicBezTo>
                  <a:pt x="1352" y="1265"/>
                  <a:pt x="1338" y="1279"/>
                  <a:pt x="1321" y="1279"/>
                </a:cubicBezTo>
                <a:close/>
                <a:moveTo>
                  <a:pt x="1321" y="1205"/>
                </a:moveTo>
                <a:cubicBezTo>
                  <a:pt x="1304" y="1205"/>
                  <a:pt x="1290" y="1191"/>
                  <a:pt x="1290" y="1173"/>
                </a:cubicBezTo>
                <a:cubicBezTo>
                  <a:pt x="1290" y="1156"/>
                  <a:pt x="1304" y="1141"/>
                  <a:pt x="1321" y="1141"/>
                </a:cubicBezTo>
                <a:cubicBezTo>
                  <a:pt x="1339" y="1141"/>
                  <a:pt x="1353" y="1156"/>
                  <a:pt x="1353" y="1173"/>
                </a:cubicBezTo>
                <a:cubicBezTo>
                  <a:pt x="1353" y="1191"/>
                  <a:pt x="1339" y="1205"/>
                  <a:pt x="1321" y="1205"/>
                </a:cubicBezTo>
                <a:close/>
                <a:moveTo>
                  <a:pt x="1321" y="1131"/>
                </a:moveTo>
                <a:cubicBezTo>
                  <a:pt x="1303" y="1131"/>
                  <a:pt x="1289" y="1117"/>
                  <a:pt x="1289" y="1098"/>
                </a:cubicBezTo>
                <a:cubicBezTo>
                  <a:pt x="1289" y="1080"/>
                  <a:pt x="1303" y="1065"/>
                  <a:pt x="1321" y="1065"/>
                </a:cubicBezTo>
                <a:cubicBezTo>
                  <a:pt x="1339" y="1065"/>
                  <a:pt x="1354" y="1080"/>
                  <a:pt x="1354" y="1098"/>
                </a:cubicBezTo>
                <a:cubicBezTo>
                  <a:pt x="1354" y="1117"/>
                  <a:pt x="1339" y="1131"/>
                  <a:pt x="1321" y="1131"/>
                </a:cubicBezTo>
                <a:close/>
                <a:moveTo>
                  <a:pt x="1321" y="1058"/>
                </a:moveTo>
                <a:cubicBezTo>
                  <a:pt x="1303" y="1058"/>
                  <a:pt x="1288" y="1042"/>
                  <a:pt x="1288" y="1023"/>
                </a:cubicBezTo>
                <a:cubicBezTo>
                  <a:pt x="1288" y="1004"/>
                  <a:pt x="1303" y="989"/>
                  <a:pt x="1321" y="989"/>
                </a:cubicBezTo>
                <a:cubicBezTo>
                  <a:pt x="1340" y="989"/>
                  <a:pt x="1355" y="1004"/>
                  <a:pt x="1355" y="1023"/>
                </a:cubicBezTo>
                <a:cubicBezTo>
                  <a:pt x="1355" y="1042"/>
                  <a:pt x="1340" y="1058"/>
                  <a:pt x="1321" y="1058"/>
                </a:cubicBezTo>
                <a:close/>
                <a:moveTo>
                  <a:pt x="1321" y="984"/>
                </a:moveTo>
                <a:cubicBezTo>
                  <a:pt x="1302" y="984"/>
                  <a:pt x="1287" y="968"/>
                  <a:pt x="1287" y="948"/>
                </a:cubicBezTo>
                <a:cubicBezTo>
                  <a:pt x="1287" y="929"/>
                  <a:pt x="1302" y="913"/>
                  <a:pt x="1321" y="913"/>
                </a:cubicBezTo>
                <a:cubicBezTo>
                  <a:pt x="1341" y="913"/>
                  <a:pt x="1356" y="929"/>
                  <a:pt x="1356" y="948"/>
                </a:cubicBezTo>
                <a:cubicBezTo>
                  <a:pt x="1356" y="968"/>
                  <a:pt x="1341" y="984"/>
                  <a:pt x="1321" y="984"/>
                </a:cubicBezTo>
                <a:close/>
                <a:moveTo>
                  <a:pt x="1321" y="910"/>
                </a:moveTo>
                <a:cubicBezTo>
                  <a:pt x="1302" y="910"/>
                  <a:pt x="1286" y="893"/>
                  <a:pt x="1286" y="873"/>
                </a:cubicBezTo>
                <a:cubicBezTo>
                  <a:pt x="1286" y="853"/>
                  <a:pt x="1302" y="837"/>
                  <a:pt x="1321" y="837"/>
                </a:cubicBezTo>
                <a:cubicBezTo>
                  <a:pt x="1341" y="837"/>
                  <a:pt x="1357" y="853"/>
                  <a:pt x="1357" y="873"/>
                </a:cubicBezTo>
                <a:cubicBezTo>
                  <a:pt x="1357" y="893"/>
                  <a:pt x="1341" y="910"/>
                  <a:pt x="1321" y="910"/>
                </a:cubicBezTo>
                <a:close/>
                <a:moveTo>
                  <a:pt x="1395" y="2455"/>
                </a:moveTo>
                <a:cubicBezTo>
                  <a:pt x="1392" y="2455"/>
                  <a:pt x="1388" y="2452"/>
                  <a:pt x="1388" y="2448"/>
                </a:cubicBezTo>
                <a:cubicBezTo>
                  <a:pt x="1388" y="2444"/>
                  <a:pt x="1392" y="2441"/>
                  <a:pt x="1395" y="2441"/>
                </a:cubicBezTo>
                <a:cubicBezTo>
                  <a:pt x="1399" y="2441"/>
                  <a:pt x="1402" y="2444"/>
                  <a:pt x="1402" y="2448"/>
                </a:cubicBezTo>
                <a:cubicBezTo>
                  <a:pt x="1402" y="2452"/>
                  <a:pt x="1399" y="2455"/>
                  <a:pt x="1395" y="2455"/>
                </a:cubicBezTo>
                <a:close/>
                <a:moveTo>
                  <a:pt x="1395" y="2382"/>
                </a:moveTo>
                <a:cubicBezTo>
                  <a:pt x="1391" y="2382"/>
                  <a:pt x="1387" y="2378"/>
                  <a:pt x="1387" y="2373"/>
                </a:cubicBezTo>
                <a:cubicBezTo>
                  <a:pt x="1387" y="2368"/>
                  <a:pt x="1391" y="2364"/>
                  <a:pt x="1395" y="2364"/>
                </a:cubicBezTo>
                <a:cubicBezTo>
                  <a:pt x="1400" y="2364"/>
                  <a:pt x="1404" y="2368"/>
                  <a:pt x="1404" y="2373"/>
                </a:cubicBezTo>
                <a:cubicBezTo>
                  <a:pt x="1404" y="2378"/>
                  <a:pt x="1400" y="2382"/>
                  <a:pt x="1395" y="2382"/>
                </a:cubicBezTo>
                <a:close/>
                <a:moveTo>
                  <a:pt x="1395" y="2309"/>
                </a:moveTo>
                <a:cubicBezTo>
                  <a:pt x="1389" y="2309"/>
                  <a:pt x="1385" y="2304"/>
                  <a:pt x="1385" y="2298"/>
                </a:cubicBezTo>
                <a:cubicBezTo>
                  <a:pt x="1385" y="2292"/>
                  <a:pt x="1389" y="2287"/>
                  <a:pt x="1395" y="2287"/>
                </a:cubicBezTo>
                <a:cubicBezTo>
                  <a:pt x="1401" y="2287"/>
                  <a:pt x="1406" y="2292"/>
                  <a:pt x="1406" y="2298"/>
                </a:cubicBezTo>
                <a:cubicBezTo>
                  <a:pt x="1406" y="2304"/>
                  <a:pt x="1401" y="2309"/>
                  <a:pt x="1395" y="2309"/>
                </a:cubicBezTo>
                <a:close/>
                <a:moveTo>
                  <a:pt x="1395" y="2235"/>
                </a:moveTo>
                <a:cubicBezTo>
                  <a:pt x="1389" y="2235"/>
                  <a:pt x="1383" y="2229"/>
                  <a:pt x="1383" y="2223"/>
                </a:cubicBezTo>
                <a:cubicBezTo>
                  <a:pt x="1383" y="2216"/>
                  <a:pt x="1389" y="2210"/>
                  <a:pt x="1395" y="2210"/>
                </a:cubicBezTo>
                <a:cubicBezTo>
                  <a:pt x="1402" y="2210"/>
                  <a:pt x="1407" y="2216"/>
                  <a:pt x="1407" y="2223"/>
                </a:cubicBezTo>
                <a:cubicBezTo>
                  <a:pt x="1407" y="2229"/>
                  <a:pt x="1402" y="2235"/>
                  <a:pt x="1395" y="2235"/>
                </a:cubicBezTo>
                <a:close/>
                <a:moveTo>
                  <a:pt x="1395" y="2162"/>
                </a:moveTo>
                <a:cubicBezTo>
                  <a:pt x="1388" y="2162"/>
                  <a:pt x="1382" y="2156"/>
                  <a:pt x="1382" y="2148"/>
                </a:cubicBezTo>
                <a:cubicBezTo>
                  <a:pt x="1382" y="2140"/>
                  <a:pt x="1388" y="2134"/>
                  <a:pt x="1395" y="2134"/>
                </a:cubicBezTo>
                <a:cubicBezTo>
                  <a:pt x="1403" y="2134"/>
                  <a:pt x="1409" y="2140"/>
                  <a:pt x="1409" y="2148"/>
                </a:cubicBezTo>
                <a:cubicBezTo>
                  <a:pt x="1409" y="2156"/>
                  <a:pt x="1403" y="2162"/>
                  <a:pt x="1395" y="2162"/>
                </a:cubicBezTo>
                <a:close/>
                <a:moveTo>
                  <a:pt x="1395" y="2088"/>
                </a:moveTo>
                <a:cubicBezTo>
                  <a:pt x="1387" y="2088"/>
                  <a:pt x="1380" y="2081"/>
                  <a:pt x="1380" y="2073"/>
                </a:cubicBezTo>
                <a:cubicBezTo>
                  <a:pt x="1380" y="2064"/>
                  <a:pt x="1387" y="2057"/>
                  <a:pt x="1395" y="2057"/>
                </a:cubicBezTo>
                <a:cubicBezTo>
                  <a:pt x="1404" y="2057"/>
                  <a:pt x="1410" y="2064"/>
                  <a:pt x="1410" y="2073"/>
                </a:cubicBezTo>
                <a:cubicBezTo>
                  <a:pt x="1410" y="2081"/>
                  <a:pt x="1404" y="2088"/>
                  <a:pt x="1395" y="2088"/>
                </a:cubicBezTo>
                <a:close/>
                <a:moveTo>
                  <a:pt x="1395" y="2015"/>
                </a:moveTo>
                <a:cubicBezTo>
                  <a:pt x="1386" y="2015"/>
                  <a:pt x="1379" y="2007"/>
                  <a:pt x="1379" y="1998"/>
                </a:cubicBezTo>
                <a:cubicBezTo>
                  <a:pt x="1379" y="1988"/>
                  <a:pt x="1386" y="1981"/>
                  <a:pt x="1395" y="1981"/>
                </a:cubicBezTo>
                <a:cubicBezTo>
                  <a:pt x="1405" y="1981"/>
                  <a:pt x="1412" y="1988"/>
                  <a:pt x="1412" y="1998"/>
                </a:cubicBezTo>
                <a:cubicBezTo>
                  <a:pt x="1412" y="2007"/>
                  <a:pt x="1405" y="2015"/>
                  <a:pt x="1395" y="2015"/>
                </a:cubicBezTo>
                <a:close/>
                <a:moveTo>
                  <a:pt x="1395" y="1941"/>
                </a:moveTo>
                <a:cubicBezTo>
                  <a:pt x="1385" y="1941"/>
                  <a:pt x="1377" y="1933"/>
                  <a:pt x="1377" y="1923"/>
                </a:cubicBezTo>
                <a:cubicBezTo>
                  <a:pt x="1377" y="1913"/>
                  <a:pt x="1385" y="1904"/>
                  <a:pt x="1395" y="1904"/>
                </a:cubicBezTo>
                <a:cubicBezTo>
                  <a:pt x="1405" y="1904"/>
                  <a:pt x="1413" y="1913"/>
                  <a:pt x="1413" y="1923"/>
                </a:cubicBezTo>
                <a:cubicBezTo>
                  <a:pt x="1413" y="1933"/>
                  <a:pt x="1405" y="1941"/>
                  <a:pt x="1395" y="1941"/>
                </a:cubicBezTo>
                <a:close/>
                <a:moveTo>
                  <a:pt x="1395" y="1868"/>
                </a:moveTo>
                <a:cubicBezTo>
                  <a:pt x="1384" y="1868"/>
                  <a:pt x="1376" y="1859"/>
                  <a:pt x="1376" y="1848"/>
                </a:cubicBezTo>
                <a:cubicBezTo>
                  <a:pt x="1376" y="1837"/>
                  <a:pt x="1384" y="1828"/>
                  <a:pt x="1395" y="1828"/>
                </a:cubicBezTo>
                <a:cubicBezTo>
                  <a:pt x="1406" y="1828"/>
                  <a:pt x="1415" y="1837"/>
                  <a:pt x="1415" y="1848"/>
                </a:cubicBezTo>
                <a:cubicBezTo>
                  <a:pt x="1415" y="1859"/>
                  <a:pt x="1406" y="1868"/>
                  <a:pt x="1395" y="1868"/>
                </a:cubicBezTo>
                <a:close/>
                <a:moveTo>
                  <a:pt x="1395" y="1794"/>
                </a:moveTo>
                <a:cubicBezTo>
                  <a:pt x="1384" y="1794"/>
                  <a:pt x="1374" y="1785"/>
                  <a:pt x="1374" y="1773"/>
                </a:cubicBezTo>
                <a:cubicBezTo>
                  <a:pt x="1374" y="1761"/>
                  <a:pt x="1384" y="1751"/>
                  <a:pt x="1395" y="1751"/>
                </a:cubicBezTo>
                <a:cubicBezTo>
                  <a:pt x="1407" y="1751"/>
                  <a:pt x="1416" y="1761"/>
                  <a:pt x="1416" y="1773"/>
                </a:cubicBezTo>
                <a:cubicBezTo>
                  <a:pt x="1416" y="1785"/>
                  <a:pt x="1407" y="1794"/>
                  <a:pt x="1395" y="1794"/>
                </a:cubicBezTo>
                <a:close/>
                <a:moveTo>
                  <a:pt x="1395" y="1721"/>
                </a:moveTo>
                <a:cubicBezTo>
                  <a:pt x="1383" y="1721"/>
                  <a:pt x="1373" y="1711"/>
                  <a:pt x="1373" y="1698"/>
                </a:cubicBezTo>
                <a:cubicBezTo>
                  <a:pt x="1373" y="1685"/>
                  <a:pt x="1383" y="1675"/>
                  <a:pt x="1395" y="1675"/>
                </a:cubicBezTo>
                <a:cubicBezTo>
                  <a:pt x="1408" y="1675"/>
                  <a:pt x="1418" y="1685"/>
                  <a:pt x="1418" y="1698"/>
                </a:cubicBezTo>
                <a:cubicBezTo>
                  <a:pt x="1418" y="1711"/>
                  <a:pt x="1408" y="1721"/>
                  <a:pt x="1395" y="1721"/>
                </a:cubicBezTo>
                <a:close/>
                <a:moveTo>
                  <a:pt x="1395" y="1647"/>
                </a:moveTo>
                <a:cubicBezTo>
                  <a:pt x="1382" y="1647"/>
                  <a:pt x="1372" y="1636"/>
                  <a:pt x="1372" y="1623"/>
                </a:cubicBezTo>
                <a:cubicBezTo>
                  <a:pt x="1372" y="1610"/>
                  <a:pt x="1382" y="1599"/>
                  <a:pt x="1395" y="1599"/>
                </a:cubicBezTo>
                <a:cubicBezTo>
                  <a:pt x="1408" y="1599"/>
                  <a:pt x="1419" y="1610"/>
                  <a:pt x="1419" y="1623"/>
                </a:cubicBezTo>
                <a:cubicBezTo>
                  <a:pt x="1419" y="1636"/>
                  <a:pt x="1408" y="1647"/>
                  <a:pt x="1395" y="1647"/>
                </a:cubicBezTo>
                <a:close/>
                <a:moveTo>
                  <a:pt x="1395" y="1574"/>
                </a:moveTo>
                <a:cubicBezTo>
                  <a:pt x="1381" y="1574"/>
                  <a:pt x="1370" y="1562"/>
                  <a:pt x="1370" y="1548"/>
                </a:cubicBezTo>
                <a:cubicBezTo>
                  <a:pt x="1370" y="1534"/>
                  <a:pt x="1381" y="1523"/>
                  <a:pt x="1395" y="1523"/>
                </a:cubicBezTo>
                <a:cubicBezTo>
                  <a:pt x="1409" y="1523"/>
                  <a:pt x="1420" y="1534"/>
                  <a:pt x="1420" y="1548"/>
                </a:cubicBezTo>
                <a:cubicBezTo>
                  <a:pt x="1420" y="1562"/>
                  <a:pt x="1409" y="1574"/>
                  <a:pt x="1395" y="1574"/>
                </a:cubicBezTo>
                <a:close/>
                <a:moveTo>
                  <a:pt x="1395" y="1500"/>
                </a:moveTo>
                <a:cubicBezTo>
                  <a:pt x="1381" y="1500"/>
                  <a:pt x="1369" y="1488"/>
                  <a:pt x="1369" y="1473"/>
                </a:cubicBezTo>
                <a:cubicBezTo>
                  <a:pt x="1369" y="1458"/>
                  <a:pt x="1381" y="1446"/>
                  <a:pt x="1395" y="1446"/>
                </a:cubicBezTo>
                <a:cubicBezTo>
                  <a:pt x="1410" y="1446"/>
                  <a:pt x="1422" y="1458"/>
                  <a:pt x="1422" y="1473"/>
                </a:cubicBezTo>
                <a:cubicBezTo>
                  <a:pt x="1422" y="1488"/>
                  <a:pt x="1410" y="1500"/>
                  <a:pt x="1395" y="1500"/>
                </a:cubicBezTo>
                <a:close/>
                <a:moveTo>
                  <a:pt x="1395" y="1426"/>
                </a:moveTo>
                <a:cubicBezTo>
                  <a:pt x="1380" y="1426"/>
                  <a:pt x="1367" y="1414"/>
                  <a:pt x="1367" y="1398"/>
                </a:cubicBezTo>
                <a:cubicBezTo>
                  <a:pt x="1367" y="1382"/>
                  <a:pt x="1380" y="1370"/>
                  <a:pt x="1395" y="1370"/>
                </a:cubicBezTo>
                <a:cubicBezTo>
                  <a:pt x="1411" y="1370"/>
                  <a:pt x="1423" y="1382"/>
                  <a:pt x="1423" y="1398"/>
                </a:cubicBezTo>
                <a:cubicBezTo>
                  <a:pt x="1423" y="1414"/>
                  <a:pt x="1411" y="1426"/>
                  <a:pt x="1395" y="1426"/>
                </a:cubicBezTo>
                <a:close/>
                <a:moveTo>
                  <a:pt x="1395" y="1353"/>
                </a:moveTo>
                <a:cubicBezTo>
                  <a:pt x="1379" y="1353"/>
                  <a:pt x="1366" y="1339"/>
                  <a:pt x="1366" y="1323"/>
                </a:cubicBezTo>
                <a:cubicBezTo>
                  <a:pt x="1366" y="1307"/>
                  <a:pt x="1379" y="1294"/>
                  <a:pt x="1395" y="1294"/>
                </a:cubicBezTo>
                <a:cubicBezTo>
                  <a:pt x="1411" y="1294"/>
                  <a:pt x="1424" y="1307"/>
                  <a:pt x="1424" y="1323"/>
                </a:cubicBezTo>
                <a:cubicBezTo>
                  <a:pt x="1424" y="1339"/>
                  <a:pt x="1411" y="1353"/>
                  <a:pt x="1395" y="1353"/>
                </a:cubicBezTo>
                <a:close/>
                <a:moveTo>
                  <a:pt x="1395" y="1279"/>
                </a:moveTo>
                <a:cubicBezTo>
                  <a:pt x="1379" y="1279"/>
                  <a:pt x="1365" y="1265"/>
                  <a:pt x="1365" y="1248"/>
                </a:cubicBezTo>
                <a:cubicBezTo>
                  <a:pt x="1365" y="1231"/>
                  <a:pt x="1379" y="1217"/>
                  <a:pt x="1395" y="1217"/>
                </a:cubicBezTo>
                <a:cubicBezTo>
                  <a:pt x="1412" y="1217"/>
                  <a:pt x="1426" y="1231"/>
                  <a:pt x="1426" y="1248"/>
                </a:cubicBezTo>
                <a:cubicBezTo>
                  <a:pt x="1426" y="1265"/>
                  <a:pt x="1412" y="1279"/>
                  <a:pt x="1395" y="1279"/>
                </a:cubicBezTo>
                <a:close/>
                <a:moveTo>
                  <a:pt x="1395" y="1205"/>
                </a:moveTo>
                <a:cubicBezTo>
                  <a:pt x="1378" y="1205"/>
                  <a:pt x="1364" y="1191"/>
                  <a:pt x="1364" y="1173"/>
                </a:cubicBezTo>
                <a:cubicBezTo>
                  <a:pt x="1364" y="1156"/>
                  <a:pt x="1378" y="1141"/>
                  <a:pt x="1395" y="1141"/>
                </a:cubicBezTo>
                <a:cubicBezTo>
                  <a:pt x="1413" y="1141"/>
                  <a:pt x="1427" y="1156"/>
                  <a:pt x="1427" y="1173"/>
                </a:cubicBezTo>
                <a:cubicBezTo>
                  <a:pt x="1427" y="1191"/>
                  <a:pt x="1413" y="1205"/>
                  <a:pt x="1395" y="1205"/>
                </a:cubicBezTo>
                <a:close/>
                <a:moveTo>
                  <a:pt x="1395" y="1131"/>
                </a:moveTo>
                <a:cubicBezTo>
                  <a:pt x="1377" y="1131"/>
                  <a:pt x="1363" y="1117"/>
                  <a:pt x="1363" y="1098"/>
                </a:cubicBezTo>
                <a:cubicBezTo>
                  <a:pt x="1363" y="1080"/>
                  <a:pt x="1377" y="1065"/>
                  <a:pt x="1395" y="1065"/>
                </a:cubicBezTo>
                <a:cubicBezTo>
                  <a:pt x="1413" y="1065"/>
                  <a:pt x="1428" y="1080"/>
                  <a:pt x="1428" y="1098"/>
                </a:cubicBezTo>
                <a:cubicBezTo>
                  <a:pt x="1428" y="1117"/>
                  <a:pt x="1413" y="1131"/>
                  <a:pt x="1395" y="1131"/>
                </a:cubicBezTo>
                <a:close/>
                <a:moveTo>
                  <a:pt x="1395" y="1058"/>
                </a:moveTo>
                <a:cubicBezTo>
                  <a:pt x="1377" y="1058"/>
                  <a:pt x="1362" y="1042"/>
                  <a:pt x="1362" y="1023"/>
                </a:cubicBezTo>
                <a:cubicBezTo>
                  <a:pt x="1362" y="1004"/>
                  <a:pt x="1377" y="989"/>
                  <a:pt x="1395" y="989"/>
                </a:cubicBezTo>
                <a:cubicBezTo>
                  <a:pt x="1414" y="989"/>
                  <a:pt x="1429" y="1004"/>
                  <a:pt x="1429" y="1023"/>
                </a:cubicBezTo>
                <a:cubicBezTo>
                  <a:pt x="1429" y="1042"/>
                  <a:pt x="1414" y="1058"/>
                  <a:pt x="1395" y="1058"/>
                </a:cubicBezTo>
                <a:close/>
                <a:moveTo>
                  <a:pt x="1395" y="984"/>
                </a:moveTo>
                <a:cubicBezTo>
                  <a:pt x="1376" y="984"/>
                  <a:pt x="1361" y="968"/>
                  <a:pt x="1361" y="948"/>
                </a:cubicBezTo>
                <a:cubicBezTo>
                  <a:pt x="1361" y="929"/>
                  <a:pt x="1376" y="913"/>
                  <a:pt x="1395" y="913"/>
                </a:cubicBezTo>
                <a:cubicBezTo>
                  <a:pt x="1415" y="913"/>
                  <a:pt x="1430" y="929"/>
                  <a:pt x="1430" y="948"/>
                </a:cubicBezTo>
                <a:cubicBezTo>
                  <a:pt x="1430" y="968"/>
                  <a:pt x="1415" y="984"/>
                  <a:pt x="1395" y="984"/>
                </a:cubicBezTo>
                <a:close/>
                <a:moveTo>
                  <a:pt x="1395" y="910"/>
                </a:moveTo>
                <a:cubicBezTo>
                  <a:pt x="1376" y="910"/>
                  <a:pt x="1359" y="893"/>
                  <a:pt x="1359" y="873"/>
                </a:cubicBezTo>
                <a:cubicBezTo>
                  <a:pt x="1359" y="853"/>
                  <a:pt x="1376" y="837"/>
                  <a:pt x="1395" y="837"/>
                </a:cubicBezTo>
                <a:cubicBezTo>
                  <a:pt x="1415" y="837"/>
                  <a:pt x="1431" y="853"/>
                  <a:pt x="1431" y="873"/>
                </a:cubicBezTo>
                <a:cubicBezTo>
                  <a:pt x="1431" y="893"/>
                  <a:pt x="1415" y="910"/>
                  <a:pt x="1395" y="910"/>
                </a:cubicBezTo>
                <a:close/>
                <a:moveTo>
                  <a:pt x="1469" y="2455"/>
                </a:moveTo>
                <a:cubicBezTo>
                  <a:pt x="1465" y="2455"/>
                  <a:pt x="1462" y="2452"/>
                  <a:pt x="1462" y="2448"/>
                </a:cubicBezTo>
                <a:cubicBezTo>
                  <a:pt x="1462" y="2444"/>
                  <a:pt x="1465" y="2441"/>
                  <a:pt x="1469" y="2441"/>
                </a:cubicBezTo>
                <a:cubicBezTo>
                  <a:pt x="1473" y="2441"/>
                  <a:pt x="1476" y="2444"/>
                  <a:pt x="1476" y="2448"/>
                </a:cubicBezTo>
                <a:cubicBezTo>
                  <a:pt x="1476" y="2452"/>
                  <a:pt x="1473" y="2455"/>
                  <a:pt x="1469" y="2455"/>
                </a:cubicBezTo>
                <a:close/>
                <a:moveTo>
                  <a:pt x="1469" y="2382"/>
                </a:moveTo>
                <a:cubicBezTo>
                  <a:pt x="1464" y="2382"/>
                  <a:pt x="1460" y="2378"/>
                  <a:pt x="1460" y="2373"/>
                </a:cubicBezTo>
                <a:cubicBezTo>
                  <a:pt x="1460" y="2368"/>
                  <a:pt x="1464" y="2364"/>
                  <a:pt x="1469" y="2364"/>
                </a:cubicBezTo>
                <a:cubicBezTo>
                  <a:pt x="1474" y="2364"/>
                  <a:pt x="1478" y="2368"/>
                  <a:pt x="1478" y="2373"/>
                </a:cubicBezTo>
                <a:cubicBezTo>
                  <a:pt x="1478" y="2378"/>
                  <a:pt x="1474" y="2382"/>
                  <a:pt x="1469" y="2382"/>
                </a:cubicBezTo>
                <a:close/>
                <a:moveTo>
                  <a:pt x="1469" y="2309"/>
                </a:moveTo>
                <a:cubicBezTo>
                  <a:pt x="1463" y="2309"/>
                  <a:pt x="1459" y="2304"/>
                  <a:pt x="1459" y="2298"/>
                </a:cubicBezTo>
                <a:cubicBezTo>
                  <a:pt x="1459" y="2292"/>
                  <a:pt x="1463" y="2287"/>
                  <a:pt x="1469" y="2287"/>
                </a:cubicBezTo>
                <a:cubicBezTo>
                  <a:pt x="1475" y="2287"/>
                  <a:pt x="1480" y="2292"/>
                  <a:pt x="1480" y="2298"/>
                </a:cubicBezTo>
                <a:cubicBezTo>
                  <a:pt x="1480" y="2304"/>
                  <a:pt x="1475" y="2309"/>
                  <a:pt x="1469" y="2309"/>
                </a:cubicBezTo>
                <a:close/>
                <a:moveTo>
                  <a:pt x="1469" y="2235"/>
                </a:moveTo>
                <a:cubicBezTo>
                  <a:pt x="1463" y="2235"/>
                  <a:pt x="1457" y="2229"/>
                  <a:pt x="1457" y="2223"/>
                </a:cubicBezTo>
                <a:cubicBezTo>
                  <a:pt x="1457" y="2216"/>
                  <a:pt x="1463" y="2210"/>
                  <a:pt x="1469" y="2210"/>
                </a:cubicBezTo>
                <a:cubicBezTo>
                  <a:pt x="1476" y="2210"/>
                  <a:pt x="1481" y="2216"/>
                  <a:pt x="1481" y="2223"/>
                </a:cubicBezTo>
                <a:cubicBezTo>
                  <a:pt x="1481" y="2229"/>
                  <a:pt x="1476" y="2235"/>
                  <a:pt x="1469" y="2235"/>
                </a:cubicBezTo>
                <a:close/>
                <a:moveTo>
                  <a:pt x="1469" y="2162"/>
                </a:moveTo>
                <a:cubicBezTo>
                  <a:pt x="1462" y="2162"/>
                  <a:pt x="1456" y="2156"/>
                  <a:pt x="1456" y="2148"/>
                </a:cubicBezTo>
                <a:cubicBezTo>
                  <a:pt x="1456" y="2140"/>
                  <a:pt x="1462" y="2134"/>
                  <a:pt x="1469" y="2134"/>
                </a:cubicBezTo>
                <a:cubicBezTo>
                  <a:pt x="1477" y="2134"/>
                  <a:pt x="1483" y="2140"/>
                  <a:pt x="1483" y="2148"/>
                </a:cubicBezTo>
                <a:cubicBezTo>
                  <a:pt x="1483" y="2156"/>
                  <a:pt x="1477" y="2162"/>
                  <a:pt x="1469" y="2162"/>
                </a:cubicBezTo>
                <a:close/>
                <a:moveTo>
                  <a:pt x="1469" y="2088"/>
                </a:moveTo>
                <a:cubicBezTo>
                  <a:pt x="1461" y="2088"/>
                  <a:pt x="1454" y="2081"/>
                  <a:pt x="1454" y="2073"/>
                </a:cubicBezTo>
                <a:cubicBezTo>
                  <a:pt x="1454" y="2064"/>
                  <a:pt x="1461" y="2057"/>
                  <a:pt x="1469" y="2057"/>
                </a:cubicBezTo>
                <a:cubicBezTo>
                  <a:pt x="1478" y="2057"/>
                  <a:pt x="1484" y="2064"/>
                  <a:pt x="1484" y="2073"/>
                </a:cubicBezTo>
                <a:cubicBezTo>
                  <a:pt x="1484" y="2081"/>
                  <a:pt x="1478" y="2088"/>
                  <a:pt x="1469" y="2088"/>
                </a:cubicBezTo>
                <a:close/>
                <a:moveTo>
                  <a:pt x="1469" y="2015"/>
                </a:moveTo>
                <a:cubicBezTo>
                  <a:pt x="1460" y="2015"/>
                  <a:pt x="1452" y="2007"/>
                  <a:pt x="1452" y="1998"/>
                </a:cubicBezTo>
                <a:cubicBezTo>
                  <a:pt x="1452" y="1988"/>
                  <a:pt x="1460" y="1981"/>
                  <a:pt x="1469" y="1981"/>
                </a:cubicBezTo>
                <a:cubicBezTo>
                  <a:pt x="1478" y="1981"/>
                  <a:pt x="1486" y="1988"/>
                  <a:pt x="1486" y="1998"/>
                </a:cubicBezTo>
                <a:cubicBezTo>
                  <a:pt x="1486" y="2007"/>
                  <a:pt x="1478" y="2015"/>
                  <a:pt x="1469" y="2015"/>
                </a:cubicBezTo>
                <a:close/>
                <a:moveTo>
                  <a:pt x="1469" y="1941"/>
                </a:moveTo>
                <a:cubicBezTo>
                  <a:pt x="1459" y="1941"/>
                  <a:pt x="1451" y="1933"/>
                  <a:pt x="1451" y="1923"/>
                </a:cubicBezTo>
                <a:cubicBezTo>
                  <a:pt x="1451" y="1913"/>
                  <a:pt x="1459" y="1904"/>
                  <a:pt x="1469" y="1904"/>
                </a:cubicBezTo>
                <a:cubicBezTo>
                  <a:pt x="1479" y="1904"/>
                  <a:pt x="1487" y="1913"/>
                  <a:pt x="1487" y="1923"/>
                </a:cubicBezTo>
                <a:cubicBezTo>
                  <a:pt x="1487" y="1933"/>
                  <a:pt x="1479" y="1941"/>
                  <a:pt x="1469" y="1941"/>
                </a:cubicBezTo>
                <a:close/>
                <a:moveTo>
                  <a:pt x="1469" y="1868"/>
                </a:moveTo>
                <a:cubicBezTo>
                  <a:pt x="1458" y="1868"/>
                  <a:pt x="1449" y="1859"/>
                  <a:pt x="1449" y="1848"/>
                </a:cubicBezTo>
                <a:cubicBezTo>
                  <a:pt x="1449" y="1837"/>
                  <a:pt x="1458" y="1828"/>
                  <a:pt x="1469" y="1828"/>
                </a:cubicBezTo>
                <a:cubicBezTo>
                  <a:pt x="1480" y="1828"/>
                  <a:pt x="1489" y="1837"/>
                  <a:pt x="1489" y="1848"/>
                </a:cubicBezTo>
                <a:cubicBezTo>
                  <a:pt x="1489" y="1859"/>
                  <a:pt x="1480" y="1868"/>
                  <a:pt x="1469" y="1868"/>
                </a:cubicBezTo>
                <a:close/>
                <a:moveTo>
                  <a:pt x="1469" y="1794"/>
                </a:moveTo>
                <a:cubicBezTo>
                  <a:pt x="1458" y="1794"/>
                  <a:pt x="1448" y="1785"/>
                  <a:pt x="1448" y="1773"/>
                </a:cubicBezTo>
                <a:cubicBezTo>
                  <a:pt x="1448" y="1761"/>
                  <a:pt x="1458" y="1751"/>
                  <a:pt x="1469" y="1751"/>
                </a:cubicBezTo>
                <a:cubicBezTo>
                  <a:pt x="1481" y="1751"/>
                  <a:pt x="1490" y="1761"/>
                  <a:pt x="1490" y="1773"/>
                </a:cubicBezTo>
                <a:cubicBezTo>
                  <a:pt x="1490" y="1785"/>
                  <a:pt x="1481" y="1794"/>
                  <a:pt x="1469" y="1794"/>
                </a:cubicBezTo>
                <a:close/>
                <a:moveTo>
                  <a:pt x="1469" y="1721"/>
                </a:moveTo>
                <a:cubicBezTo>
                  <a:pt x="1457" y="1721"/>
                  <a:pt x="1447" y="1711"/>
                  <a:pt x="1447" y="1698"/>
                </a:cubicBezTo>
                <a:cubicBezTo>
                  <a:pt x="1447" y="1685"/>
                  <a:pt x="1457" y="1675"/>
                  <a:pt x="1469" y="1675"/>
                </a:cubicBezTo>
                <a:cubicBezTo>
                  <a:pt x="1482" y="1675"/>
                  <a:pt x="1492" y="1685"/>
                  <a:pt x="1492" y="1698"/>
                </a:cubicBezTo>
                <a:cubicBezTo>
                  <a:pt x="1492" y="1711"/>
                  <a:pt x="1482" y="1721"/>
                  <a:pt x="1469" y="1721"/>
                </a:cubicBezTo>
                <a:close/>
                <a:moveTo>
                  <a:pt x="1469" y="1647"/>
                </a:moveTo>
                <a:cubicBezTo>
                  <a:pt x="1456" y="1647"/>
                  <a:pt x="1445" y="1636"/>
                  <a:pt x="1445" y="1623"/>
                </a:cubicBezTo>
                <a:cubicBezTo>
                  <a:pt x="1445" y="1610"/>
                  <a:pt x="1456" y="1599"/>
                  <a:pt x="1469" y="1599"/>
                </a:cubicBezTo>
                <a:cubicBezTo>
                  <a:pt x="1482" y="1599"/>
                  <a:pt x="1493" y="1610"/>
                  <a:pt x="1493" y="1623"/>
                </a:cubicBezTo>
                <a:cubicBezTo>
                  <a:pt x="1493" y="1636"/>
                  <a:pt x="1482" y="1647"/>
                  <a:pt x="1469" y="1647"/>
                </a:cubicBezTo>
                <a:close/>
                <a:moveTo>
                  <a:pt x="1469" y="1574"/>
                </a:moveTo>
                <a:cubicBezTo>
                  <a:pt x="1455" y="1574"/>
                  <a:pt x="1444" y="1562"/>
                  <a:pt x="1444" y="1548"/>
                </a:cubicBezTo>
                <a:cubicBezTo>
                  <a:pt x="1444" y="1534"/>
                  <a:pt x="1455" y="1523"/>
                  <a:pt x="1469" y="1523"/>
                </a:cubicBezTo>
                <a:cubicBezTo>
                  <a:pt x="1483" y="1523"/>
                  <a:pt x="1494" y="1534"/>
                  <a:pt x="1494" y="1548"/>
                </a:cubicBezTo>
                <a:cubicBezTo>
                  <a:pt x="1494" y="1562"/>
                  <a:pt x="1483" y="1574"/>
                  <a:pt x="1469" y="1574"/>
                </a:cubicBezTo>
                <a:close/>
                <a:moveTo>
                  <a:pt x="1469" y="1500"/>
                </a:moveTo>
                <a:cubicBezTo>
                  <a:pt x="1455" y="1500"/>
                  <a:pt x="1443" y="1488"/>
                  <a:pt x="1443" y="1473"/>
                </a:cubicBezTo>
                <a:cubicBezTo>
                  <a:pt x="1443" y="1458"/>
                  <a:pt x="1455" y="1446"/>
                  <a:pt x="1469" y="1446"/>
                </a:cubicBezTo>
                <a:cubicBezTo>
                  <a:pt x="1484" y="1446"/>
                  <a:pt x="1496" y="1458"/>
                  <a:pt x="1496" y="1473"/>
                </a:cubicBezTo>
                <a:cubicBezTo>
                  <a:pt x="1496" y="1488"/>
                  <a:pt x="1484" y="1500"/>
                  <a:pt x="1469" y="1500"/>
                </a:cubicBezTo>
                <a:close/>
                <a:moveTo>
                  <a:pt x="1469" y="1426"/>
                </a:moveTo>
                <a:cubicBezTo>
                  <a:pt x="1454" y="1426"/>
                  <a:pt x="1441" y="1414"/>
                  <a:pt x="1441" y="1398"/>
                </a:cubicBezTo>
                <a:cubicBezTo>
                  <a:pt x="1441" y="1382"/>
                  <a:pt x="1454" y="1370"/>
                  <a:pt x="1469" y="1370"/>
                </a:cubicBezTo>
                <a:cubicBezTo>
                  <a:pt x="1485" y="1370"/>
                  <a:pt x="1497" y="1382"/>
                  <a:pt x="1497" y="1398"/>
                </a:cubicBezTo>
                <a:cubicBezTo>
                  <a:pt x="1497" y="1414"/>
                  <a:pt x="1485" y="1426"/>
                  <a:pt x="1469" y="1426"/>
                </a:cubicBezTo>
                <a:close/>
                <a:moveTo>
                  <a:pt x="1469" y="1353"/>
                </a:moveTo>
                <a:cubicBezTo>
                  <a:pt x="1453" y="1353"/>
                  <a:pt x="1440" y="1339"/>
                  <a:pt x="1440" y="1323"/>
                </a:cubicBezTo>
                <a:cubicBezTo>
                  <a:pt x="1440" y="1307"/>
                  <a:pt x="1453" y="1294"/>
                  <a:pt x="1469" y="1294"/>
                </a:cubicBezTo>
                <a:cubicBezTo>
                  <a:pt x="1485" y="1294"/>
                  <a:pt x="1498" y="1307"/>
                  <a:pt x="1498" y="1323"/>
                </a:cubicBezTo>
                <a:cubicBezTo>
                  <a:pt x="1498" y="1339"/>
                  <a:pt x="1485" y="1353"/>
                  <a:pt x="1469" y="1353"/>
                </a:cubicBezTo>
                <a:close/>
                <a:moveTo>
                  <a:pt x="1469" y="1279"/>
                </a:moveTo>
                <a:cubicBezTo>
                  <a:pt x="1452" y="1279"/>
                  <a:pt x="1439" y="1265"/>
                  <a:pt x="1439" y="1248"/>
                </a:cubicBezTo>
                <a:cubicBezTo>
                  <a:pt x="1439" y="1231"/>
                  <a:pt x="1452" y="1217"/>
                  <a:pt x="1469" y="1217"/>
                </a:cubicBezTo>
                <a:cubicBezTo>
                  <a:pt x="1486" y="1217"/>
                  <a:pt x="1499" y="1231"/>
                  <a:pt x="1499" y="1248"/>
                </a:cubicBezTo>
                <a:cubicBezTo>
                  <a:pt x="1499" y="1265"/>
                  <a:pt x="1486" y="1279"/>
                  <a:pt x="1469" y="1279"/>
                </a:cubicBezTo>
                <a:close/>
                <a:moveTo>
                  <a:pt x="1469" y="1205"/>
                </a:moveTo>
                <a:cubicBezTo>
                  <a:pt x="1452" y="1205"/>
                  <a:pt x="1438" y="1191"/>
                  <a:pt x="1438" y="1173"/>
                </a:cubicBezTo>
                <a:cubicBezTo>
                  <a:pt x="1438" y="1156"/>
                  <a:pt x="1452" y="1141"/>
                  <a:pt x="1469" y="1141"/>
                </a:cubicBezTo>
                <a:cubicBezTo>
                  <a:pt x="1487" y="1141"/>
                  <a:pt x="1501" y="1156"/>
                  <a:pt x="1501" y="1173"/>
                </a:cubicBezTo>
                <a:cubicBezTo>
                  <a:pt x="1501" y="1191"/>
                  <a:pt x="1487" y="1205"/>
                  <a:pt x="1469" y="1205"/>
                </a:cubicBezTo>
                <a:close/>
                <a:moveTo>
                  <a:pt x="1469" y="1131"/>
                </a:moveTo>
                <a:cubicBezTo>
                  <a:pt x="1451" y="1131"/>
                  <a:pt x="1437" y="1117"/>
                  <a:pt x="1437" y="1098"/>
                </a:cubicBezTo>
                <a:cubicBezTo>
                  <a:pt x="1437" y="1080"/>
                  <a:pt x="1451" y="1065"/>
                  <a:pt x="1469" y="1065"/>
                </a:cubicBezTo>
                <a:cubicBezTo>
                  <a:pt x="1487" y="1065"/>
                  <a:pt x="1502" y="1080"/>
                  <a:pt x="1502" y="1098"/>
                </a:cubicBezTo>
                <a:cubicBezTo>
                  <a:pt x="1502" y="1117"/>
                  <a:pt x="1487" y="1131"/>
                  <a:pt x="1469" y="1131"/>
                </a:cubicBezTo>
                <a:close/>
                <a:moveTo>
                  <a:pt x="1469" y="1058"/>
                </a:moveTo>
                <a:cubicBezTo>
                  <a:pt x="1450" y="1058"/>
                  <a:pt x="1435" y="1042"/>
                  <a:pt x="1435" y="1023"/>
                </a:cubicBezTo>
                <a:cubicBezTo>
                  <a:pt x="1435" y="1004"/>
                  <a:pt x="1450" y="989"/>
                  <a:pt x="1469" y="989"/>
                </a:cubicBezTo>
                <a:cubicBezTo>
                  <a:pt x="1488" y="989"/>
                  <a:pt x="1503" y="1004"/>
                  <a:pt x="1503" y="1023"/>
                </a:cubicBezTo>
                <a:cubicBezTo>
                  <a:pt x="1503" y="1042"/>
                  <a:pt x="1488" y="1058"/>
                  <a:pt x="1469" y="1058"/>
                </a:cubicBezTo>
                <a:close/>
                <a:moveTo>
                  <a:pt x="1469" y="984"/>
                </a:moveTo>
                <a:cubicBezTo>
                  <a:pt x="1450" y="984"/>
                  <a:pt x="1434" y="968"/>
                  <a:pt x="1434" y="948"/>
                </a:cubicBezTo>
                <a:cubicBezTo>
                  <a:pt x="1434" y="929"/>
                  <a:pt x="1450" y="913"/>
                  <a:pt x="1469" y="913"/>
                </a:cubicBezTo>
                <a:cubicBezTo>
                  <a:pt x="1488" y="913"/>
                  <a:pt x="1504" y="929"/>
                  <a:pt x="1504" y="948"/>
                </a:cubicBezTo>
                <a:cubicBezTo>
                  <a:pt x="1504" y="968"/>
                  <a:pt x="1488" y="984"/>
                  <a:pt x="1469" y="984"/>
                </a:cubicBezTo>
                <a:close/>
                <a:moveTo>
                  <a:pt x="1469" y="910"/>
                </a:moveTo>
                <a:cubicBezTo>
                  <a:pt x="1449" y="910"/>
                  <a:pt x="1433" y="893"/>
                  <a:pt x="1433" y="873"/>
                </a:cubicBezTo>
                <a:cubicBezTo>
                  <a:pt x="1433" y="853"/>
                  <a:pt x="1449" y="837"/>
                  <a:pt x="1469" y="837"/>
                </a:cubicBezTo>
                <a:cubicBezTo>
                  <a:pt x="1489" y="837"/>
                  <a:pt x="1505" y="853"/>
                  <a:pt x="1505" y="873"/>
                </a:cubicBezTo>
                <a:cubicBezTo>
                  <a:pt x="1505" y="893"/>
                  <a:pt x="1489" y="910"/>
                  <a:pt x="1469" y="910"/>
                </a:cubicBezTo>
                <a:close/>
                <a:moveTo>
                  <a:pt x="1543" y="2455"/>
                </a:moveTo>
                <a:cubicBezTo>
                  <a:pt x="1539" y="2455"/>
                  <a:pt x="1536" y="2452"/>
                  <a:pt x="1536" y="2448"/>
                </a:cubicBezTo>
                <a:cubicBezTo>
                  <a:pt x="1536" y="2444"/>
                  <a:pt x="1539" y="2441"/>
                  <a:pt x="1543" y="2441"/>
                </a:cubicBezTo>
                <a:cubicBezTo>
                  <a:pt x="1547" y="2441"/>
                  <a:pt x="1550" y="2444"/>
                  <a:pt x="1550" y="2448"/>
                </a:cubicBezTo>
                <a:cubicBezTo>
                  <a:pt x="1550" y="2452"/>
                  <a:pt x="1547" y="2455"/>
                  <a:pt x="1543" y="2455"/>
                </a:cubicBezTo>
                <a:close/>
                <a:moveTo>
                  <a:pt x="1543" y="2382"/>
                </a:moveTo>
                <a:cubicBezTo>
                  <a:pt x="1538" y="2382"/>
                  <a:pt x="1534" y="2378"/>
                  <a:pt x="1534" y="2373"/>
                </a:cubicBezTo>
                <a:cubicBezTo>
                  <a:pt x="1534" y="2368"/>
                  <a:pt x="1538" y="2364"/>
                  <a:pt x="1543" y="2364"/>
                </a:cubicBezTo>
                <a:cubicBezTo>
                  <a:pt x="1548" y="2364"/>
                  <a:pt x="1552" y="2368"/>
                  <a:pt x="1552" y="2373"/>
                </a:cubicBezTo>
                <a:cubicBezTo>
                  <a:pt x="1552" y="2378"/>
                  <a:pt x="1548" y="2382"/>
                  <a:pt x="1543" y="2382"/>
                </a:cubicBezTo>
                <a:close/>
                <a:moveTo>
                  <a:pt x="1543" y="2309"/>
                </a:moveTo>
                <a:cubicBezTo>
                  <a:pt x="1537" y="2309"/>
                  <a:pt x="1532" y="2304"/>
                  <a:pt x="1532" y="2298"/>
                </a:cubicBezTo>
                <a:cubicBezTo>
                  <a:pt x="1532" y="2292"/>
                  <a:pt x="1537" y="2287"/>
                  <a:pt x="1543" y="2287"/>
                </a:cubicBezTo>
                <a:cubicBezTo>
                  <a:pt x="1549" y="2287"/>
                  <a:pt x="1554" y="2292"/>
                  <a:pt x="1554" y="2298"/>
                </a:cubicBezTo>
                <a:cubicBezTo>
                  <a:pt x="1554" y="2304"/>
                  <a:pt x="1549" y="2309"/>
                  <a:pt x="1543" y="2309"/>
                </a:cubicBezTo>
                <a:close/>
                <a:moveTo>
                  <a:pt x="1543" y="2235"/>
                </a:moveTo>
                <a:cubicBezTo>
                  <a:pt x="1536" y="2235"/>
                  <a:pt x="1531" y="2229"/>
                  <a:pt x="1531" y="2223"/>
                </a:cubicBezTo>
                <a:cubicBezTo>
                  <a:pt x="1531" y="2216"/>
                  <a:pt x="1536" y="2210"/>
                  <a:pt x="1543" y="2210"/>
                </a:cubicBezTo>
                <a:cubicBezTo>
                  <a:pt x="1550" y="2210"/>
                  <a:pt x="1555" y="2216"/>
                  <a:pt x="1555" y="2223"/>
                </a:cubicBezTo>
                <a:cubicBezTo>
                  <a:pt x="1555" y="2229"/>
                  <a:pt x="1550" y="2235"/>
                  <a:pt x="1543" y="2235"/>
                </a:cubicBezTo>
                <a:close/>
                <a:moveTo>
                  <a:pt x="1543" y="2162"/>
                </a:moveTo>
                <a:cubicBezTo>
                  <a:pt x="1535" y="2162"/>
                  <a:pt x="1529" y="2156"/>
                  <a:pt x="1529" y="2148"/>
                </a:cubicBezTo>
                <a:cubicBezTo>
                  <a:pt x="1529" y="2140"/>
                  <a:pt x="1535" y="2134"/>
                  <a:pt x="1543" y="2134"/>
                </a:cubicBezTo>
                <a:cubicBezTo>
                  <a:pt x="1551" y="2134"/>
                  <a:pt x="1557" y="2140"/>
                  <a:pt x="1557" y="2148"/>
                </a:cubicBezTo>
                <a:cubicBezTo>
                  <a:pt x="1557" y="2156"/>
                  <a:pt x="1551" y="2162"/>
                  <a:pt x="1543" y="2162"/>
                </a:cubicBezTo>
                <a:close/>
                <a:moveTo>
                  <a:pt x="1543" y="2088"/>
                </a:moveTo>
                <a:cubicBezTo>
                  <a:pt x="1535" y="2088"/>
                  <a:pt x="1528" y="2081"/>
                  <a:pt x="1528" y="2073"/>
                </a:cubicBezTo>
                <a:cubicBezTo>
                  <a:pt x="1528" y="2064"/>
                  <a:pt x="1535" y="2057"/>
                  <a:pt x="1543" y="2057"/>
                </a:cubicBezTo>
                <a:cubicBezTo>
                  <a:pt x="1551" y="2057"/>
                  <a:pt x="1558" y="2064"/>
                  <a:pt x="1558" y="2073"/>
                </a:cubicBezTo>
                <a:cubicBezTo>
                  <a:pt x="1558" y="2081"/>
                  <a:pt x="1551" y="2088"/>
                  <a:pt x="1543" y="2088"/>
                </a:cubicBezTo>
                <a:close/>
                <a:moveTo>
                  <a:pt x="1543" y="2015"/>
                </a:moveTo>
                <a:cubicBezTo>
                  <a:pt x="1534" y="2015"/>
                  <a:pt x="1526" y="2007"/>
                  <a:pt x="1526" y="1998"/>
                </a:cubicBezTo>
                <a:cubicBezTo>
                  <a:pt x="1526" y="1988"/>
                  <a:pt x="1534" y="1981"/>
                  <a:pt x="1543" y="1981"/>
                </a:cubicBezTo>
                <a:cubicBezTo>
                  <a:pt x="1552" y="1981"/>
                  <a:pt x="1560" y="1988"/>
                  <a:pt x="1560" y="1998"/>
                </a:cubicBezTo>
                <a:cubicBezTo>
                  <a:pt x="1560" y="2007"/>
                  <a:pt x="1552" y="2015"/>
                  <a:pt x="1543" y="2015"/>
                </a:cubicBezTo>
                <a:close/>
                <a:moveTo>
                  <a:pt x="1543" y="1941"/>
                </a:moveTo>
                <a:cubicBezTo>
                  <a:pt x="1533" y="1941"/>
                  <a:pt x="1525" y="1933"/>
                  <a:pt x="1525" y="1923"/>
                </a:cubicBezTo>
                <a:cubicBezTo>
                  <a:pt x="1525" y="1913"/>
                  <a:pt x="1533" y="1904"/>
                  <a:pt x="1543" y="1904"/>
                </a:cubicBezTo>
                <a:cubicBezTo>
                  <a:pt x="1553" y="1904"/>
                  <a:pt x="1561" y="1913"/>
                  <a:pt x="1561" y="1923"/>
                </a:cubicBezTo>
                <a:cubicBezTo>
                  <a:pt x="1561" y="1933"/>
                  <a:pt x="1553" y="1941"/>
                  <a:pt x="1543" y="1941"/>
                </a:cubicBezTo>
                <a:close/>
                <a:moveTo>
                  <a:pt x="1543" y="1868"/>
                </a:moveTo>
                <a:cubicBezTo>
                  <a:pt x="1532" y="1868"/>
                  <a:pt x="1523" y="1859"/>
                  <a:pt x="1523" y="1848"/>
                </a:cubicBezTo>
                <a:cubicBezTo>
                  <a:pt x="1523" y="1837"/>
                  <a:pt x="1532" y="1828"/>
                  <a:pt x="1543" y="1828"/>
                </a:cubicBezTo>
                <a:cubicBezTo>
                  <a:pt x="1554" y="1828"/>
                  <a:pt x="1563" y="1837"/>
                  <a:pt x="1563" y="1848"/>
                </a:cubicBezTo>
                <a:cubicBezTo>
                  <a:pt x="1563" y="1859"/>
                  <a:pt x="1554" y="1868"/>
                  <a:pt x="1543" y="1868"/>
                </a:cubicBezTo>
                <a:close/>
                <a:moveTo>
                  <a:pt x="1543" y="1794"/>
                </a:moveTo>
                <a:cubicBezTo>
                  <a:pt x="1531" y="1794"/>
                  <a:pt x="1522" y="1785"/>
                  <a:pt x="1522" y="1773"/>
                </a:cubicBezTo>
                <a:cubicBezTo>
                  <a:pt x="1522" y="1761"/>
                  <a:pt x="1531" y="1751"/>
                  <a:pt x="1543" y="1751"/>
                </a:cubicBezTo>
                <a:cubicBezTo>
                  <a:pt x="1555" y="1751"/>
                  <a:pt x="1564" y="1761"/>
                  <a:pt x="1564" y="1773"/>
                </a:cubicBezTo>
                <a:cubicBezTo>
                  <a:pt x="1564" y="1785"/>
                  <a:pt x="1555" y="1794"/>
                  <a:pt x="1543" y="1794"/>
                </a:cubicBezTo>
                <a:close/>
                <a:moveTo>
                  <a:pt x="1543" y="1721"/>
                </a:moveTo>
                <a:cubicBezTo>
                  <a:pt x="1531" y="1721"/>
                  <a:pt x="1521" y="1711"/>
                  <a:pt x="1521" y="1698"/>
                </a:cubicBezTo>
                <a:cubicBezTo>
                  <a:pt x="1521" y="1685"/>
                  <a:pt x="1531" y="1675"/>
                  <a:pt x="1543" y="1675"/>
                </a:cubicBezTo>
                <a:cubicBezTo>
                  <a:pt x="1555" y="1675"/>
                  <a:pt x="1566" y="1685"/>
                  <a:pt x="1566" y="1698"/>
                </a:cubicBezTo>
                <a:cubicBezTo>
                  <a:pt x="1566" y="1711"/>
                  <a:pt x="1555" y="1721"/>
                  <a:pt x="1543" y="1721"/>
                </a:cubicBezTo>
                <a:close/>
                <a:moveTo>
                  <a:pt x="1543" y="1647"/>
                </a:moveTo>
                <a:cubicBezTo>
                  <a:pt x="1530" y="1647"/>
                  <a:pt x="1519" y="1636"/>
                  <a:pt x="1519" y="1623"/>
                </a:cubicBezTo>
                <a:cubicBezTo>
                  <a:pt x="1519" y="1610"/>
                  <a:pt x="1530" y="1599"/>
                  <a:pt x="1543" y="1599"/>
                </a:cubicBezTo>
                <a:cubicBezTo>
                  <a:pt x="1556" y="1599"/>
                  <a:pt x="1567" y="1610"/>
                  <a:pt x="1567" y="1623"/>
                </a:cubicBezTo>
                <a:cubicBezTo>
                  <a:pt x="1567" y="1636"/>
                  <a:pt x="1556" y="1647"/>
                  <a:pt x="1543" y="1647"/>
                </a:cubicBezTo>
                <a:close/>
                <a:moveTo>
                  <a:pt x="1543" y="1574"/>
                </a:moveTo>
                <a:cubicBezTo>
                  <a:pt x="1529" y="1574"/>
                  <a:pt x="1518" y="1562"/>
                  <a:pt x="1518" y="1548"/>
                </a:cubicBezTo>
                <a:cubicBezTo>
                  <a:pt x="1518" y="1534"/>
                  <a:pt x="1529" y="1523"/>
                  <a:pt x="1543" y="1523"/>
                </a:cubicBezTo>
                <a:cubicBezTo>
                  <a:pt x="1557" y="1523"/>
                  <a:pt x="1568" y="1534"/>
                  <a:pt x="1568" y="1548"/>
                </a:cubicBezTo>
                <a:cubicBezTo>
                  <a:pt x="1568" y="1562"/>
                  <a:pt x="1557" y="1574"/>
                  <a:pt x="1543" y="1574"/>
                </a:cubicBezTo>
                <a:close/>
                <a:moveTo>
                  <a:pt x="1543" y="1500"/>
                </a:moveTo>
                <a:cubicBezTo>
                  <a:pt x="1528" y="1500"/>
                  <a:pt x="1516" y="1488"/>
                  <a:pt x="1516" y="1473"/>
                </a:cubicBezTo>
                <a:cubicBezTo>
                  <a:pt x="1516" y="1458"/>
                  <a:pt x="1528" y="1446"/>
                  <a:pt x="1543" y="1446"/>
                </a:cubicBezTo>
                <a:cubicBezTo>
                  <a:pt x="1558" y="1446"/>
                  <a:pt x="1570" y="1458"/>
                  <a:pt x="1570" y="1473"/>
                </a:cubicBezTo>
                <a:cubicBezTo>
                  <a:pt x="1570" y="1488"/>
                  <a:pt x="1558" y="1500"/>
                  <a:pt x="1543" y="1500"/>
                </a:cubicBezTo>
                <a:close/>
                <a:moveTo>
                  <a:pt x="1543" y="1426"/>
                </a:moveTo>
                <a:cubicBezTo>
                  <a:pt x="1528" y="1426"/>
                  <a:pt x="1515" y="1414"/>
                  <a:pt x="1515" y="1398"/>
                </a:cubicBezTo>
                <a:cubicBezTo>
                  <a:pt x="1515" y="1382"/>
                  <a:pt x="1528" y="1370"/>
                  <a:pt x="1543" y="1370"/>
                </a:cubicBezTo>
                <a:cubicBezTo>
                  <a:pt x="1558" y="1370"/>
                  <a:pt x="1571" y="1382"/>
                  <a:pt x="1571" y="1398"/>
                </a:cubicBezTo>
                <a:cubicBezTo>
                  <a:pt x="1571" y="1414"/>
                  <a:pt x="1558" y="1426"/>
                  <a:pt x="1543" y="1426"/>
                </a:cubicBezTo>
                <a:close/>
                <a:moveTo>
                  <a:pt x="1543" y="1353"/>
                </a:moveTo>
                <a:cubicBezTo>
                  <a:pt x="1527" y="1353"/>
                  <a:pt x="1514" y="1339"/>
                  <a:pt x="1514" y="1323"/>
                </a:cubicBezTo>
                <a:cubicBezTo>
                  <a:pt x="1514" y="1307"/>
                  <a:pt x="1527" y="1294"/>
                  <a:pt x="1543" y="1294"/>
                </a:cubicBezTo>
                <a:cubicBezTo>
                  <a:pt x="1559" y="1294"/>
                  <a:pt x="1572" y="1307"/>
                  <a:pt x="1572" y="1323"/>
                </a:cubicBezTo>
                <a:cubicBezTo>
                  <a:pt x="1572" y="1339"/>
                  <a:pt x="1559" y="1353"/>
                  <a:pt x="1543" y="1353"/>
                </a:cubicBezTo>
                <a:close/>
                <a:moveTo>
                  <a:pt x="1543" y="1279"/>
                </a:moveTo>
                <a:cubicBezTo>
                  <a:pt x="1526" y="1279"/>
                  <a:pt x="1513" y="1265"/>
                  <a:pt x="1513" y="1248"/>
                </a:cubicBezTo>
                <a:cubicBezTo>
                  <a:pt x="1513" y="1231"/>
                  <a:pt x="1526" y="1217"/>
                  <a:pt x="1543" y="1217"/>
                </a:cubicBezTo>
                <a:cubicBezTo>
                  <a:pt x="1560" y="1217"/>
                  <a:pt x="1573" y="1231"/>
                  <a:pt x="1573" y="1248"/>
                </a:cubicBezTo>
                <a:cubicBezTo>
                  <a:pt x="1573" y="1265"/>
                  <a:pt x="1560" y="1279"/>
                  <a:pt x="1543" y="1279"/>
                </a:cubicBezTo>
                <a:close/>
                <a:moveTo>
                  <a:pt x="1543" y="1205"/>
                </a:moveTo>
                <a:cubicBezTo>
                  <a:pt x="1526" y="1205"/>
                  <a:pt x="1512" y="1191"/>
                  <a:pt x="1512" y="1173"/>
                </a:cubicBezTo>
                <a:cubicBezTo>
                  <a:pt x="1512" y="1156"/>
                  <a:pt x="1526" y="1141"/>
                  <a:pt x="1543" y="1141"/>
                </a:cubicBezTo>
                <a:cubicBezTo>
                  <a:pt x="1561" y="1141"/>
                  <a:pt x="1575" y="1156"/>
                  <a:pt x="1575" y="1173"/>
                </a:cubicBezTo>
                <a:cubicBezTo>
                  <a:pt x="1575" y="1191"/>
                  <a:pt x="1561" y="1205"/>
                  <a:pt x="1543" y="1205"/>
                </a:cubicBezTo>
                <a:close/>
                <a:moveTo>
                  <a:pt x="1543" y="1131"/>
                </a:moveTo>
                <a:cubicBezTo>
                  <a:pt x="1525" y="1131"/>
                  <a:pt x="1511" y="1117"/>
                  <a:pt x="1511" y="1098"/>
                </a:cubicBezTo>
                <a:cubicBezTo>
                  <a:pt x="1511" y="1080"/>
                  <a:pt x="1525" y="1065"/>
                  <a:pt x="1543" y="1065"/>
                </a:cubicBezTo>
                <a:cubicBezTo>
                  <a:pt x="1561" y="1065"/>
                  <a:pt x="1576" y="1080"/>
                  <a:pt x="1576" y="1098"/>
                </a:cubicBezTo>
                <a:cubicBezTo>
                  <a:pt x="1576" y="1117"/>
                  <a:pt x="1561" y="1131"/>
                  <a:pt x="1543" y="1131"/>
                </a:cubicBezTo>
                <a:close/>
                <a:moveTo>
                  <a:pt x="1543" y="1058"/>
                </a:moveTo>
                <a:cubicBezTo>
                  <a:pt x="1524" y="1058"/>
                  <a:pt x="1509" y="1042"/>
                  <a:pt x="1509" y="1023"/>
                </a:cubicBezTo>
                <a:cubicBezTo>
                  <a:pt x="1509" y="1004"/>
                  <a:pt x="1524" y="989"/>
                  <a:pt x="1543" y="989"/>
                </a:cubicBezTo>
                <a:cubicBezTo>
                  <a:pt x="1562" y="989"/>
                  <a:pt x="1577" y="1004"/>
                  <a:pt x="1577" y="1023"/>
                </a:cubicBezTo>
                <a:cubicBezTo>
                  <a:pt x="1577" y="1042"/>
                  <a:pt x="1562" y="1058"/>
                  <a:pt x="1543" y="1058"/>
                </a:cubicBezTo>
                <a:close/>
                <a:moveTo>
                  <a:pt x="1543" y="984"/>
                </a:moveTo>
                <a:cubicBezTo>
                  <a:pt x="1524" y="984"/>
                  <a:pt x="1508" y="968"/>
                  <a:pt x="1508" y="948"/>
                </a:cubicBezTo>
                <a:cubicBezTo>
                  <a:pt x="1508" y="929"/>
                  <a:pt x="1524" y="913"/>
                  <a:pt x="1543" y="913"/>
                </a:cubicBezTo>
                <a:cubicBezTo>
                  <a:pt x="1562" y="913"/>
                  <a:pt x="1578" y="929"/>
                  <a:pt x="1578" y="948"/>
                </a:cubicBezTo>
                <a:cubicBezTo>
                  <a:pt x="1578" y="968"/>
                  <a:pt x="1562" y="984"/>
                  <a:pt x="1543" y="984"/>
                </a:cubicBezTo>
                <a:close/>
                <a:moveTo>
                  <a:pt x="1543" y="910"/>
                </a:moveTo>
                <a:cubicBezTo>
                  <a:pt x="1523" y="910"/>
                  <a:pt x="1507" y="893"/>
                  <a:pt x="1507" y="873"/>
                </a:cubicBezTo>
                <a:cubicBezTo>
                  <a:pt x="1507" y="853"/>
                  <a:pt x="1523" y="837"/>
                  <a:pt x="1543" y="837"/>
                </a:cubicBezTo>
                <a:cubicBezTo>
                  <a:pt x="1563" y="837"/>
                  <a:pt x="1579" y="853"/>
                  <a:pt x="1579" y="873"/>
                </a:cubicBezTo>
                <a:cubicBezTo>
                  <a:pt x="1579" y="893"/>
                  <a:pt x="1563" y="910"/>
                  <a:pt x="1543" y="910"/>
                </a:cubicBezTo>
                <a:close/>
                <a:moveTo>
                  <a:pt x="1617" y="2455"/>
                </a:moveTo>
                <a:cubicBezTo>
                  <a:pt x="1613" y="2455"/>
                  <a:pt x="1610" y="2452"/>
                  <a:pt x="1610" y="2448"/>
                </a:cubicBezTo>
                <a:cubicBezTo>
                  <a:pt x="1610" y="2444"/>
                  <a:pt x="1613" y="2441"/>
                  <a:pt x="1617" y="2441"/>
                </a:cubicBezTo>
                <a:cubicBezTo>
                  <a:pt x="1621" y="2441"/>
                  <a:pt x="1624" y="2444"/>
                  <a:pt x="1624" y="2448"/>
                </a:cubicBezTo>
                <a:cubicBezTo>
                  <a:pt x="1624" y="2452"/>
                  <a:pt x="1621" y="2455"/>
                  <a:pt x="1617" y="2455"/>
                </a:cubicBezTo>
                <a:close/>
                <a:moveTo>
                  <a:pt x="1617" y="2382"/>
                </a:moveTo>
                <a:cubicBezTo>
                  <a:pt x="1612" y="2382"/>
                  <a:pt x="1608" y="2378"/>
                  <a:pt x="1608" y="2373"/>
                </a:cubicBezTo>
                <a:cubicBezTo>
                  <a:pt x="1608" y="2368"/>
                  <a:pt x="1612" y="2364"/>
                  <a:pt x="1617" y="2364"/>
                </a:cubicBezTo>
                <a:cubicBezTo>
                  <a:pt x="1622" y="2364"/>
                  <a:pt x="1626" y="2368"/>
                  <a:pt x="1626" y="2373"/>
                </a:cubicBezTo>
                <a:cubicBezTo>
                  <a:pt x="1626" y="2378"/>
                  <a:pt x="1622" y="2382"/>
                  <a:pt x="1617" y="2382"/>
                </a:cubicBezTo>
                <a:close/>
                <a:moveTo>
                  <a:pt x="1617" y="2309"/>
                </a:moveTo>
                <a:cubicBezTo>
                  <a:pt x="1611" y="2309"/>
                  <a:pt x="1606" y="2304"/>
                  <a:pt x="1606" y="2298"/>
                </a:cubicBezTo>
                <a:cubicBezTo>
                  <a:pt x="1606" y="2292"/>
                  <a:pt x="1611" y="2287"/>
                  <a:pt x="1617" y="2287"/>
                </a:cubicBezTo>
                <a:cubicBezTo>
                  <a:pt x="1623" y="2287"/>
                  <a:pt x="1628" y="2292"/>
                  <a:pt x="1628" y="2298"/>
                </a:cubicBezTo>
                <a:cubicBezTo>
                  <a:pt x="1628" y="2304"/>
                  <a:pt x="1623" y="2309"/>
                  <a:pt x="1617" y="2309"/>
                </a:cubicBezTo>
                <a:close/>
                <a:moveTo>
                  <a:pt x="1617" y="2235"/>
                </a:moveTo>
                <a:cubicBezTo>
                  <a:pt x="1610" y="2235"/>
                  <a:pt x="1605" y="2229"/>
                  <a:pt x="1605" y="2223"/>
                </a:cubicBezTo>
                <a:cubicBezTo>
                  <a:pt x="1605" y="2216"/>
                  <a:pt x="1610" y="2210"/>
                  <a:pt x="1617" y="2210"/>
                </a:cubicBezTo>
                <a:cubicBezTo>
                  <a:pt x="1624" y="2210"/>
                  <a:pt x="1629" y="2216"/>
                  <a:pt x="1629" y="2223"/>
                </a:cubicBezTo>
                <a:cubicBezTo>
                  <a:pt x="1629" y="2229"/>
                  <a:pt x="1624" y="2235"/>
                  <a:pt x="1617" y="2235"/>
                </a:cubicBezTo>
                <a:close/>
                <a:moveTo>
                  <a:pt x="1617" y="2162"/>
                </a:moveTo>
                <a:cubicBezTo>
                  <a:pt x="1609" y="2162"/>
                  <a:pt x="1603" y="2156"/>
                  <a:pt x="1603" y="2148"/>
                </a:cubicBezTo>
                <a:cubicBezTo>
                  <a:pt x="1603" y="2140"/>
                  <a:pt x="1609" y="2134"/>
                  <a:pt x="1617" y="2134"/>
                </a:cubicBezTo>
                <a:cubicBezTo>
                  <a:pt x="1625" y="2134"/>
                  <a:pt x="1631" y="2140"/>
                  <a:pt x="1631" y="2148"/>
                </a:cubicBezTo>
                <a:cubicBezTo>
                  <a:pt x="1631" y="2156"/>
                  <a:pt x="1625" y="2162"/>
                  <a:pt x="1617" y="2162"/>
                </a:cubicBezTo>
                <a:close/>
                <a:moveTo>
                  <a:pt x="1617" y="2088"/>
                </a:moveTo>
                <a:cubicBezTo>
                  <a:pt x="1609" y="2088"/>
                  <a:pt x="1602" y="2081"/>
                  <a:pt x="1602" y="2073"/>
                </a:cubicBezTo>
                <a:cubicBezTo>
                  <a:pt x="1602" y="2064"/>
                  <a:pt x="1609" y="2057"/>
                  <a:pt x="1617" y="2057"/>
                </a:cubicBezTo>
                <a:cubicBezTo>
                  <a:pt x="1625" y="2057"/>
                  <a:pt x="1632" y="2064"/>
                  <a:pt x="1632" y="2073"/>
                </a:cubicBezTo>
                <a:cubicBezTo>
                  <a:pt x="1632" y="2081"/>
                  <a:pt x="1625" y="2088"/>
                  <a:pt x="1617" y="2088"/>
                </a:cubicBezTo>
                <a:close/>
                <a:moveTo>
                  <a:pt x="1617" y="2015"/>
                </a:moveTo>
                <a:cubicBezTo>
                  <a:pt x="1608" y="2015"/>
                  <a:pt x="1600" y="2007"/>
                  <a:pt x="1600" y="1998"/>
                </a:cubicBezTo>
                <a:cubicBezTo>
                  <a:pt x="1600" y="1988"/>
                  <a:pt x="1608" y="1981"/>
                  <a:pt x="1617" y="1981"/>
                </a:cubicBezTo>
                <a:cubicBezTo>
                  <a:pt x="1626" y="1981"/>
                  <a:pt x="1634" y="1988"/>
                  <a:pt x="1634" y="1998"/>
                </a:cubicBezTo>
                <a:cubicBezTo>
                  <a:pt x="1634" y="2007"/>
                  <a:pt x="1626" y="2015"/>
                  <a:pt x="1617" y="2015"/>
                </a:cubicBezTo>
                <a:close/>
                <a:moveTo>
                  <a:pt x="1617" y="1941"/>
                </a:moveTo>
                <a:cubicBezTo>
                  <a:pt x="1607" y="1941"/>
                  <a:pt x="1599" y="1933"/>
                  <a:pt x="1599" y="1923"/>
                </a:cubicBezTo>
                <a:cubicBezTo>
                  <a:pt x="1599" y="1913"/>
                  <a:pt x="1607" y="1904"/>
                  <a:pt x="1617" y="1904"/>
                </a:cubicBezTo>
                <a:cubicBezTo>
                  <a:pt x="1627" y="1904"/>
                  <a:pt x="1635" y="1913"/>
                  <a:pt x="1635" y="1923"/>
                </a:cubicBezTo>
                <a:cubicBezTo>
                  <a:pt x="1635" y="1933"/>
                  <a:pt x="1627" y="1941"/>
                  <a:pt x="1617" y="1941"/>
                </a:cubicBezTo>
                <a:close/>
                <a:moveTo>
                  <a:pt x="1617" y="1868"/>
                </a:moveTo>
                <a:cubicBezTo>
                  <a:pt x="1606" y="1868"/>
                  <a:pt x="1597" y="1859"/>
                  <a:pt x="1597" y="1848"/>
                </a:cubicBezTo>
                <a:cubicBezTo>
                  <a:pt x="1597" y="1837"/>
                  <a:pt x="1606" y="1828"/>
                  <a:pt x="1617" y="1828"/>
                </a:cubicBezTo>
                <a:cubicBezTo>
                  <a:pt x="1628" y="1828"/>
                  <a:pt x="1637" y="1837"/>
                  <a:pt x="1637" y="1848"/>
                </a:cubicBezTo>
                <a:cubicBezTo>
                  <a:pt x="1637" y="1859"/>
                  <a:pt x="1628" y="1868"/>
                  <a:pt x="1617" y="1868"/>
                </a:cubicBezTo>
                <a:close/>
                <a:moveTo>
                  <a:pt x="1617" y="1794"/>
                </a:moveTo>
                <a:cubicBezTo>
                  <a:pt x="1605" y="1794"/>
                  <a:pt x="1596" y="1785"/>
                  <a:pt x="1596" y="1773"/>
                </a:cubicBezTo>
                <a:cubicBezTo>
                  <a:pt x="1596" y="1761"/>
                  <a:pt x="1605" y="1751"/>
                  <a:pt x="1617" y="1751"/>
                </a:cubicBezTo>
                <a:cubicBezTo>
                  <a:pt x="1629" y="1751"/>
                  <a:pt x="1638" y="1761"/>
                  <a:pt x="1638" y="1773"/>
                </a:cubicBezTo>
                <a:cubicBezTo>
                  <a:pt x="1638" y="1785"/>
                  <a:pt x="1629" y="1794"/>
                  <a:pt x="1617" y="1794"/>
                </a:cubicBezTo>
                <a:close/>
                <a:moveTo>
                  <a:pt x="1617" y="1721"/>
                </a:moveTo>
                <a:cubicBezTo>
                  <a:pt x="1605" y="1721"/>
                  <a:pt x="1594" y="1711"/>
                  <a:pt x="1594" y="1698"/>
                </a:cubicBezTo>
                <a:cubicBezTo>
                  <a:pt x="1594" y="1685"/>
                  <a:pt x="1605" y="1675"/>
                  <a:pt x="1617" y="1675"/>
                </a:cubicBezTo>
                <a:cubicBezTo>
                  <a:pt x="1629" y="1675"/>
                  <a:pt x="1640" y="1685"/>
                  <a:pt x="1640" y="1698"/>
                </a:cubicBezTo>
                <a:cubicBezTo>
                  <a:pt x="1640" y="1711"/>
                  <a:pt x="1629" y="1721"/>
                  <a:pt x="1617" y="1721"/>
                </a:cubicBezTo>
                <a:close/>
                <a:moveTo>
                  <a:pt x="1617" y="1647"/>
                </a:moveTo>
                <a:cubicBezTo>
                  <a:pt x="1604" y="1647"/>
                  <a:pt x="1593" y="1636"/>
                  <a:pt x="1593" y="1623"/>
                </a:cubicBezTo>
                <a:cubicBezTo>
                  <a:pt x="1593" y="1610"/>
                  <a:pt x="1604" y="1599"/>
                  <a:pt x="1617" y="1599"/>
                </a:cubicBezTo>
                <a:cubicBezTo>
                  <a:pt x="1630" y="1599"/>
                  <a:pt x="1641" y="1610"/>
                  <a:pt x="1641" y="1623"/>
                </a:cubicBezTo>
                <a:cubicBezTo>
                  <a:pt x="1641" y="1636"/>
                  <a:pt x="1630" y="1647"/>
                  <a:pt x="1617" y="1647"/>
                </a:cubicBezTo>
                <a:close/>
                <a:moveTo>
                  <a:pt x="1617" y="1574"/>
                </a:moveTo>
                <a:cubicBezTo>
                  <a:pt x="1603" y="1574"/>
                  <a:pt x="1592" y="1562"/>
                  <a:pt x="1592" y="1548"/>
                </a:cubicBezTo>
                <a:cubicBezTo>
                  <a:pt x="1592" y="1534"/>
                  <a:pt x="1603" y="1523"/>
                  <a:pt x="1617" y="1523"/>
                </a:cubicBezTo>
                <a:cubicBezTo>
                  <a:pt x="1631" y="1523"/>
                  <a:pt x="1642" y="1534"/>
                  <a:pt x="1642" y="1548"/>
                </a:cubicBezTo>
                <a:cubicBezTo>
                  <a:pt x="1642" y="1562"/>
                  <a:pt x="1631" y="1574"/>
                  <a:pt x="1617" y="1574"/>
                </a:cubicBezTo>
                <a:close/>
                <a:moveTo>
                  <a:pt x="1617" y="1500"/>
                </a:moveTo>
                <a:cubicBezTo>
                  <a:pt x="1602" y="1500"/>
                  <a:pt x="1590" y="1488"/>
                  <a:pt x="1590" y="1473"/>
                </a:cubicBezTo>
                <a:cubicBezTo>
                  <a:pt x="1590" y="1458"/>
                  <a:pt x="1602" y="1446"/>
                  <a:pt x="1617" y="1446"/>
                </a:cubicBezTo>
                <a:cubicBezTo>
                  <a:pt x="1632" y="1446"/>
                  <a:pt x="1644" y="1458"/>
                  <a:pt x="1644" y="1473"/>
                </a:cubicBezTo>
                <a:cubicBezTo>
                  <a:pt x="1644" y="1488"/>
                  <a:pt x="1632" y="1500"/>
                  <a:pt x="1617" y="1500"/>
                </a:cubicBezTo>
                <a:close/>
                <a:moveTo>
                  <a:pt x="1617" y="1426"/>
                </a:moveTo>
                <a:cubicBezTo>
                  <a:pt x="1602" y="1426"/>
                  <a:pt x="1589" y="1414"/>
                  <a:pt x="1589" y="1398"/>
                </a:cubicBezTo>
                <a:cubicBezTo>
                  <a:pt x="1589" y="1382"/>
                  <a:pt x="1602" y="1370"/>
                  <a:pt x="1617" y="1370"/>
                </a:cubicBezTo>
                <a:cubicBezTo>
                  <a:pt x="1632" y="1370"/>
                  <a:pt x="1645" y="1382"/>
                  <a:pt x="1645" y="1398"/>
                </a:cubicBezTo>
                <a:cubicBezTo>
                  <a:pt x="1645" y="1414"/>
                  <a:pt x="1632" y="1426"/>
                  <a:pt x="1617" y="1426"/>
                </a:cubicBezTo>
                <a:close/>
                <a:moveTo>
                  <a:pt x="1617" y="1353"/>
                </a:moveTo>
                <a:cubicBezTo>
                  <a:pt x="1601" y="1353"/>
                  <a:pt x="1588" y="1339"/>
                  <a:pt x="1588" y="1323"/>
                </a:cubicBezTo>
                <a:cubicBezTo>
                  <a:pt x="1588" y="1307"/>
                  <a:pt x="1601" y="1294"/>
                  <a:pt x="1617" y="1294"/>
                </a:cubicBezTo>
                <a:cubicBezTo>
                  <a:pt x="1633" y="1294"/>
                  <a:pt x="1646" y="1307"/>
                  <a:pt x="1646" y="1323"/>
                </a:cubicBezTo>
                <a:cubicBezTo>
                  <a:pt x="1646" y="1339"/>
                  <a:pt x="1633" y="1353"/>
                  <a:pt x="1617" y="1353"/>
                </a:cubicBezTo>
                <a:close/>
                <a:moveTo>
                  <a:pt x="1617" y="1279"/>
                </a:moveTo>
                <a:cubicBezTo>
                  <a:pt x="1600" y="1279"/>
                  <a:pt x="1587" y="1265"/>
                  <a:pt x="1587" y="1248"/>
                </a:cubicBezTo>
                <a:cubicBezTo>
                  <a:pt x="1587" y="1231"/>
                  <a:pt x="1600" y="1217"/>
                  <a:pt x="1617" y="1217"/>
                </a:cubicBezTo>
                <a:cubicBezTo>
                  <a:pt x="1634" y="1217"/>
                  <a:pt x="1647" y="1231"/>
                  <a:pt x="1647" y="1248"/>
                </a:cubicBezTo>
                <a:cubicBezTo>
                  <a:pt x="1647" y="1265"/>
                  <a:pt x="1634" y="1279"/>
                  <a:pt x="1617" y="1279"/>
                </a:cubicBezTo>
                <a:close/>
                <a:moveTo>
                  <a:pt x="1617" y="1205"/>
                </a:moveTo>
                <a:cubicBezTo>
                  <a:pt x="1600" y="1205"/>
                  <a:pt x="1585" y="1191"/>
                  <a:pt x="1585" y="1173"/>
                </a:cubicBezTo>
                <a:cubicBezTo>
                  <a:pt x="1585" y="1156"/>
                  <a:pt x="1600" y="1141"/>
                  <a:pt x="1617" y="1141"/>
                </a:cubicBezTo>
                <a:cubicBezTo>
                  <a:pt x="1634" y="1141"/>
                  <a:pt x="1648" y="1156"/>
                  <a:pt x="1648" y="1173"/>
                </a:cubicBezTo>
                <a:cubicBezTo>
                  <a:pt x="1648" y="1191"/>
                  <a:pt x="1634" y="1205"/>
                  <a:pt x="1617" y="1205"/>
                </a:cubicBezTo>
                <a:close/>
                <a:moveTo>
                  <a:pt x="1617" y="1131"/>
                </a:moveTo>
                <a:cubicBezTo>
                  <a:pt x="1599" y="1131"/>
                  <a:pt x="1584" y="1117"/>
                  <a:pt x="1584" y="1098"/>
                </a:cubicBezTo>
                <a:cubicBezTo>
                  <a:pt x="1584" y="1080"/>
                  <a:pt x="1599" y="1065"/>
                  <a:pt x="1617" y="1065"/>
                </a:cubicBezTo>
                <a:cubicBezTo>
                  <a:pt x="1635" y="1065"/>
                  <a:pt x="1650" y="1080"/>
                  <a:pt x="1650" y="1098"/>
                </a:cubicBezTo>
                <a:cubicBezTo>
                  <a:pt x="1650" y="1117"/>
                  <a:pt x="1635" y="1131"/>
                  <a:pt x="1617" y="1131"/>
                </a:cubicBezTo>
                <a:close/>
                <a:moveTo>
                  <a:pt x="1617" y="1058"/>
                </a:moveTo>
                <a:cubicBezTo>
                  <a:pt x="1598" y="1058"/>
                  <a:pt x="1583" y="1042"/>
                  <a:pt x="1583" y="1023"/>
                </a:cubicBezTo>
                <a:cubicBezTo>
                  <a:pt x="1583" y="1004"/>
                  <a:pt x="1598" y="989"/>
                  <a:pt x="1617" y="989"/>
                </a:cubicBezTo>
                <a:cubicBezTo>
                  <a:pt x="1636" y="989"/>
                  <a:pt x="1651" y="1004"/>
                  <a:pt x="1651" y="1023"/>
                </a:cubicBezTo>
                <a:cubicBezTo>
                  <a:pt x="1651" y="1042"/>
                  <a:pt x="1636" y="1058"/>
                  <a:pt x="1617" y="1058"/>
                </a:cubicBezTo>
                <a:close/>
                <a:moveTo>
                  <a:pt x="1617" y="984"/>
                </a:moveTo>
                <a:cubicBezTo>
                  <a:pt x="1598" y="984"/>
                  <a:pt x="1582" y="968"/>
                  <a:pt x="1582" y="948"/>
                </a:cubicBezTo>
                <a:cubicBezTo>
                  <a:pt x="1582" y="929"/>
                  <a:pt x="1598" y="913"/>
                  <a:pt x="1617" y="913"/>
                </a:cubicBezTo>
                <a:cubicBezTo>
                  <a:pt x="1636" y="913"/>
                  <a:pt x="1652" y="929"/>
                  <a:pt x="1652" y="948"/>
                </a:cubicBezTo>
                <a:cubicBezTo>
                  <a:pt x="1652" y="968"/>
                  <a:pt x="1636" y="984"/>
                  <a:pt x="1617" y="984"/>
                </a:cubicBezTo>
                <a:close/>
                <a:moveTo>
                  <a:pt x="1617" y="910"/>
                </a:moveTo>
                <a:cubicBezTo>
                  <a:pt x="1597" y="910"/>
                  <a:pt x="1581" y="893"/>
                  <a:pt x="1581" y="873"/>
                </a:cubicBezTo>
                <a:cubicBezTo>
                  <a:pt x="1581" y="853"/>
                  <a:pt x="1597" y="837"/>
                  <a:pt x="1617" y="837"/>
                </a:cubicBezTo>
                <a:cubicBezTo>
                  <a:pt x="1637" y="837"/>
                  <a:pt x="1653" y="853"/>
                  <a:pt x="1653" y="873"/>
                </a:cubicBezTo>
                <a:cubicBezTo>
                  <a:pt x="1653" y="893"/>
                  <a:pt x="1637" y="910"/>
                  <a:pt x="1617" y="910"/>
                </a:cubicBezTo>
                <a:close/>
                <a:moveTo>
                  <a:pt x="1691" y="2455"/>
                </a:moveTo>
                <a:cubicBezTo>
                  <a:pt x="1687" y="2455"/>
                  <a:pt x="1684" y="2452"/>
                  <a:pt x="1684" y="2448"/>
                </a:cubicBezTo>
                <a:cubicBezTo>
                  <a:pt x="1684" y="2444"/>
                  <a:pt x="1687" y="2441"/>
                  <a:pt x="1691" y="2441"/>
                </a:cubicBezTo>
                <a:cubicBezTo>
                  <a:pt x="1695" y="2441"/>
                  <a:pt x="1698" y="2444"/>
                  <a:pt x="1698" y="2448"/>
                </a:cubicBezTo>
                <a:cubicBezTo>
                  <a:pt x="1698" y="2452"/>
                  <a:pt x="1695" y="2455"/>
                  <a:pt x="1691" y="2455"/>
                </a:cubicBezTo>
                <a:close/>
                <a:moveTo>
                  <a:pt x="1691" y="2382"/>
                </a:moveTo>
                <a:cubicBezTo>
                  <a:pt x="1686" y="2382"/>
                  <a:pt x="1682" y="2378"/>
                  <a:pt x="1682" y="2373"/>
                </a:cubicBezTo>
                <a:cubicBezTo>
                  <a:pt x="1682" y="2368"/>
                  <a:pt x="1686" y="2364"/>
                  <a:pt x="1691" y="2364"/>
                </a:cubicBezTo>
                <a:cubicBezTo>
                  <a:pt x="1696" y="2364"/>
                  <a:pt x="1700" y="2368"/>
                  <a:pt x="1700" y="2373"/>
                </a:cubicBezTo>
                <a:cubicBezTo>
                  <a:pt x="1700" y="2378"/>
                  <a:pt x="1696" y="2382"/>
                  <a:pt x="1691" y="2382"/>
                </a:cubicBezTo>
                <a:close/>
                <a:moveTo>
                  <a:pt x="1691" y="2309"/>
                </a:moveTo>
                <a:cubicBezTo>
                  <a:pt x="1685" y="2309"/>
                  <a:pt x="1680" y="2304"/>
                  <a:pt x="1680" y="2298"/>
                </a:cubicBezTo>
                <a:cubicBezTo>
                  <a:pt x="1680" y="2292"/>
                  <a:pt x="1685" y="2287"/>
                  <a:pt x="1691" y="2287"/>
                </a:cubicBezTo>
                <a:cubicBezTo>
                  <a:pt x="1697" y="2287"/>
                  <a:pt x="1702" y="2292"/>
                  <a:pt x="1702" y="2298"/>
                </a:cubicBezTo>
                <a:cubicBezTo>
                  <a:pt x="1702" y="2304"/>
                  <a:pt x="1697" y="2309"/>
                  <a:pt x="1691" y="2309"/>
                </a:cubicBezTo>
                <a:close/>
                <a:moveTo>
                  <a:pt x="1691" y="2235"/>
                </a:moveTo>
                <a:cubicBezTo>
                  <a:pt x="1684" y="2235"/>
                  <a:pt x="1679" y="2229"/>
                  <a:pt x="1679" y="2223"/>
                </a:cubicBezTo>
                <a:cubicBezTo>
                  <a:pt x="1679" y="2216"/>
                  <a:pt x="1684" y="2210"/>
                  <a:pt x="1691" y="2210"/>
                </a:cubicBezTo>
                <a:cubicBezTo>
                  <a:pt x="1698" y="2210"/>
                  <a:pt x="1703" y="2216"/>
                  <a:pt x="1703" y="2223"/>
                </a:cubicBezTo>
                <a:cubicBezTo>
                  <a:pt x="1703" y="2229"/>
                  <a:pt x="1698" y="2235"/>
                  <a:pt x="1691" y="2235"/>
                </a:cubicBezTo>
                <a:close/>
                <a:moveTo>
                  <a:pt x="1691" y="2162"/>
                </a:moveTo>
                <a:cubicBezTo>
                  <a:pt x="1683" y="2162"/>
                  <a:pt x="1677" y="2156"/>
                  <a:pt x="1677" y="2148"/>
                </a:cubicBezTo>
                <a:cubicBezTo>
                  <a:pt x="1677" y="2140"/>
                  <a:pt x="1683" y="2134"/>
                  <a:pt x="1691" y="2134"/>
                </a:cubicBezTo>
                <a:cubicBezTo>
                  <a:pt x="1698" y="2134"/>
                  <a:pt x="1705" y="2140"/>
                  <a:pt x="1705" y="2148"/>
                </a:cubicBezTo>
                <a:cubicBezTo>
                  <a:pt x="1705" y="2156"/>
                  <a:pt x="1698" y="2162"/>
                  <a:pt x="1691" y="2162"/>
                </a:cubicBezTo>
                <a:close/>
                <a:moveTo>
                  <a:pt x="1691" y="2088"/>
                </a:moveTo>
                <a:cubicBezTo>
                  <a:pt x="1683" y="2088"/>
                  <a:pt x="1676" y="2081"/>
                  <a:pt x="1676" y="2073"/>
                </a:cubicBezTo>
                <a:cubicBezTo>
                  <a:pt x="1676" y="2064"/>
                  <a:pt x="1683" y="2057"/>
                  <a:pt x="1691" y="2057"/>
                </a:cubicBezTo>
                <a:cubicBezTo>
                  <a:pt x="1699" y="2057"/>
                  <a:pt x="1706" y="2064"/>
                  <a:pt x="1706" y="2073"/>
                </a:cubicBezTo>
                <a:cubicBezTo>
                  <a:pt x="1706" y="2081"/>
                  <a:pt x="1699" y="2088"/>
                  <a:pt x="1691" y="2088"/>
                </a:cubicBezTo>
                <a:close/>
                <a:moveTo>
                  <a:pt x="1691" y="2015"/>
                </a:moveTo>
                <a:cubicBezTo>
                  <a:pt x="1682" y="2015"/>
                  <a:pt x="1674" y="2007"/>
                  <a:pt x="1674" y="1998"/>
                </a:cubicBezTo>
                <a:cubicBezTo>
                  <a:pt x="1674" y="1988"/>
                  <a:pt x="1682" y="1981"/>
                  <a:pt x="1691" y="1981"/>
                </a:cubicBezTo>
                <a:cubicBezTo>
                  <a:pt x="1700" y="1981"/>
                  <a:pt x="1708" y="1988"/>
                  <a:pt x="1708" y="1998"/>
                </a:cubicBezTo>
                <a:cubicBezTo>
                  <a:pt x="1708" y="2007"/>
                  <a:pt x="1700" y="2015"/>
                  <a:pt x="1691" y="2015"/>
                </a:cubicBezTo>
                <a:close/>
                <a:moveTo>
                  <a:pt x="1691" y="1941"/>
                </a:moveTo>
                <a:cubicBezTo>
                  <a:pt x="1681" y="1941"/>
                  <a:pt x="1673" y="1933"/>
                  <a:pt x="1673" y="1923"/>
                </a:cubicBezTo>
                <a:cubicBezTo>
                  <a:pt x="1673" y="1913"/>
                  <a:pt x="1681" y="1904"/>
                  <a:pt x="1691" y="1904"/>
                </a:cubicBezTo>
                <a:cubicBezTo>
                  <a:pt x="1701" y="1904"/>
                  <a:pt x="1709" y="1913"/>
                  <a:pt x="1709" y="1923"/>
                </a:cubicBezTo>
                <a:cubicBezTo>
                  <a:pt x="1709" y="1933"/>
                  <a:pt x="1701" y="1941"/>
                  <a:pt x="1691" y="1941"/>
                </a:cubicBezTo>
                <a:close/>
                <a:moveTo>
                  <a:pt x="1691" y="1868"/>
                </a:moveTo>
                <a:cubicBezTo>
                  <a:pt x="1680" y="1868"/>
                  <a:pt x="1671" y="1859"/>
                  <a:pt x="1671" y="1848"/>
                </a:cubicBezTo>
                <a:cubicBezTo>
                  <a:pt x="1671" y="1837"/>
                  <a:pt x="1680" y="1828"/>
                  <a:pt x="1691" y="1828"/>
                </a:cubicBezTo>
                <a:cubicBezTo>
                  <a:pt x="1702" y="1828"/>
                  <a:pt x="1711" y="1837"/>
                  <a:pt x="1711" y="1848"/>
                </a:cubicBezTo>
                <a:cubicBezTo>
                  <a:pt x="1711" y="1859"/>
                  <a:pt x="1702" y="1868"/>
                  <a:pt x="1691" y="1868"/>
                </a:cubicBezTo>
                <a:close/>
                <a:moveTo>
                  <a:pt x="1691" y="1794"/>
                </a:moveTo>
                <a:cubicBezTo>
                  <a:pt x="1679" y="1794"/>
                  <a:pt x="1670" y="1785"/>
                  <a:pt x="1670" y="1773"/>
                </a:cubicBezTo>
                <a:cubicBezTo>
                  <a:pt x="1670" y="1761"/>
                  <a:pt x="1679" y="1751"/>
                  <a:pt x="1691" y="1751"/>
                </a:cubicBezTo>
                <a:cubicBezTo>
                  <a:pt x="1703" y="1751"/>
                  <a:pt x="1712" y="1761"/>
                  <a:pt x="1712" y="1773"/>
                </a:cubicBezTo>
                <a:cubicBezTo>
                  <a:pt x="1712" y="1785"/>
                  <a:pt x="1703" y="1794"/>
                  <a:pt x="1691" y="1794"/>
                </a:cubicBezTo>
                <a:close/>
                <a:moveTo>
                  <a:pt x="1691" y="1721"/>
                </a:moveTo>
                <a:cubicBezTo>
                  <a:pt x="1678" y="1721"/>
                  <a:pt x="1668" y="1711"/>
                  <a:pt x="1668" y="1698"/>
                </a:cubicBezTo>
                <a:cubicBezTo>
                  <a:pt x="1668" y="1685"/>
                  <a:pt x="1678" y="1675"/>
                  <a:pt x="1691" y="1675"/>
                </a:cubicBezTo>
                <a:cubicBezTo>
                  <a:pt x="1703" y="1675"/>
                  <a:pt x="1713" y="1685"/>
                  <a:pt x="1713" y="1698"/>
                </a:cubicBezTo>
                <a:cubicBezTo>
                  <a:pt x="1713" y="1711"/>
                  <a:pt x="1703" y="1721"/>
                  <a:pt x="1691" y="1721"/>
                </a:cubicBezTo>
                <a:close/>
                <a:moveTo>
                  <a:pt x="1691" y="1647"/>
                </a:moveTo>
                <a:cubicBezTo>
                  <a:pt x="1678" y="1647"/>
                  <a:pt x="1667" y="1636"/>
                  <a:pt x="1667" y="1623"/>
                </a:cubicBezTo>
                <a:cubicBezTo>
                  <a:pt x="1667" y="1610"/>
                  <a:pt x="1678" y="1599"/>
                  <a:pt x="1691" y="1599"/>
                </a:cubicBezTo>
                <a:cubicBezTo>
                  <a:pt x="1704" y="1599"/>
                  <a:pt x="1715" y="1610"/>
                  <a:pt x="1715" y="1623"/>
                </a:cubicBezTo>
                <a:cubicBezTo>
                  <a:pt x="1715" y="1636"/>
                  <a:pt x="1704" y="1647"/>
                  <a:pt x="1691" y="1647"/>
                </a:cubicBezTo>
                <a:close/>
                <a:moveTo>
                  <a:pt x="1691" y="1574"/>
                </a:moveTo>
                <a:cubicBezTo>
                  <a:pt x="1677" y="1574"/>
                  <a:pt x="1666" y="1562"/>
                  <a:pt x="1666" y="1548"/>
                </a:cubicBezTo>
                <a:cubicBezTo>
                  <a:pt x="1666" y="1534"/>
                  <a:pt x="1677" y="1523"/>
                  <a:pt x="1691" y="1523"/>
                </a:cubicBezTo>
                <a:cubicBezTo>
                  <a:pt x="1705" y="1523"/>
                  <a:pt x="1716" y="1534"/>
                  <a:pt x="1716" y="1548"/>
                </a:cubicBezTo>
                <a:cubicBezTo>
                  <a:pt x="1716" y="1562"/>
                  <a:pt x="1705" y="1574"/>
                  <a:pt x="1691" y="1574"/>
                </a:cubicBezTo>
                <a:close/>
                <a:moveTo>
                  <a:pt x="1691" y="1500"/>
                </a:moveTo>
                <a:cubicBezTo>
                  <a:pt x="1676" y="1500"/>
                  <a:pt x="1664" y="1488"/>
                  <a:pt x="1664" y="1473"/>
                </a:cubicBezTo>
                <a:cubicBezTo>
                  <a:pt x="1664" y="1458"/>
                  <a:pt x="1676" y="1446"/>
                  <a:pt x="1691" y="1446"/>
                </a:cubicBezTo>
                <a:cubicBezTo>
                  <a:pt x="1706" y="1446"/>
                  <a:pt x="1718" y="1458"/>
                  <a:pt x="1718" y="1473"/>
                </a:cubicBezTo>
                <a:cubicBezTo>
                  <a:pt x="1718" y="1488"/>
                  <a:pt x="1706" y="1500"/>
                  <a:pt x="1691" y="1500"/>
                </a:cubicBezTo>
                <a:close/>
                <a:moveTo>
                  <a:pt x="1691" y="1426"/>
                </a:moveTo>
                <a:cubicBezTo>
                  <a:pt x="1676" y="1426"/>
                  <a:pt x="1663" y="1414"/>
                  <a:pt x="1663" y="1398"/>
                </a:cubicBezTo>
                <a:cubicBezTo>
                  <a:pt x="1663" y="1382"/>
                  <a:pt x="1676" y="1370"/>
                  <a:pt x="1691" y="1370"/>
                </a:cubicBezTo>
                <a:cubicBezTo>
                  <a:pt x="1706" y="1370"/>
                  <a:pt x="1719" y="1382"/>
                  <a:pt x="1719" y="1398"/>
                </a:cubicBezTo>
                <a:cubicBezTo>
                  <a:pt x="1719" y="1414"/>
                  <a:pt x="1706" y="1426"/>
                  <a:pt x="1691" y="1426"/>
                </a:cubicBezTo>
                <a:close/>
                <a:moveTo>
                  <a:pt x="1691" y="1353"/>
                </a:moveTo>
                <a:cubicBezTo>
                  <a:pt x="1675" y="1353"/>
                  <a:pt x="1662" y="1339"/>
                  <a:pt x="1662" y="1323"/>
                </a:cubicBezTo>
                <a:cubicBezTo>
                  <a:pt x="1662" y="1307"/>
                  <a:pt x="1675" y="1294"/>
                  <a:pt x="1691" y="1294"/>
                </a:cubicBezTo>
                <a:cubicBezTo>
                  <a:pt x="1707" y="1294"/>
                  <a:pt x="1720" y="1307"/>
                  <a:pt x="1720" y="1323"/>
                </a:cubicBezTo>
                <a:cubicBezTo>
                  <a:pt x="1720" y="1339"/>
                  <a:pt x="1707" y="1353"/>
                  <a:pt x="1691" y="1353"/>
                </a:cubicBezTo>
                <a:close/>
                <a:moveTo>
                  <a:pt x="1691" y="1279"/>
                </a:moveTo>
                <a:cubicBezTo>
                  <a:pt x="1674" y="1279"/>
                  <a:pt x="1661" y="1265"/>
                  <a:pt x="1661" y="1248"/>
                </a:cubicBezTo>
                <a:cubicBezTo>
                  <a:pt x="1661" y="1231"/>
                  <a:pt x="1674" y="1217"/>
                  <a:pt x="1691" y="1217"/>
                </a:cubicBezTo>
                <a:cubicBezTo>
                  <a:pt x="1708" y="1217"/>
                  <a:pt x="1721" y="1231"/>
                  <a:pt x="1721" y="1248"/>
                </a:cubicBezTo>
                <a:cubicBezTo>
                  <a:pt x="1721" y="1265"/>
                  <a:pt x="1708" y="1279"/>
                  <a:pt x="1691" y="1279"/>
                </a:cubicBezTo>
                <a:close/>
                <a:moveTo>
                  <a:pt x="1691" y="1205"/>
                </a:moveTo>
                <a:cubicBezTo>
                  <a:pt x="1673" y="1205"/>
                  <a:pt x="1659" y="1191"/>
                  <a:pt x="1659" y="1173"/>
                </a:cubicBezTo>
                <a:cubicBezTo>
                  <a:pt x="1659" y="1156"/>
                  <a:pt x="1673" y="1141"/>
                  <a:pt x="1691" y="1141"/>
                </a:cubicBezTo>
                <a:cubicBezTo>
                  <a:pt x="1708" y="1141"/>
                  <a:pt x="1722" y="1156"/>
                  <a:pt x="1722" y="1173"/>
                </a:cubicBezTo>
                <a:cubicBezTo>
                  <a:pt x="1722" y="1191"/>
                  <a:pt x="1708" y="1205"/>
                  <a:pt x="1691" y="1205"/>
                </a:cubicBezTo>
                <a:close/>
                <a:moveTo>
                  <a:pt x="1691" y="1131"/>
                </a:moveTo>
                <a:cubicBezTo>
                  <a:pt x="1673" y="1131"/>
                  <a:pt x="1658" y="1117"/>
                  <a:pt x="1658" y="1098"/>
                </a:cubicBezTo>
                <a:cubicBezTo>
                  <a:pt x="1658" y="1080"/>
                  <a:pt x="1673" y="1065"/>
                  <a:pt x="1691" y="1065"/>
                </a:cubicBezTo>
                <a:cubicBezTo>
                  <a:pt x="1709" y="1065"/>
                  <a:pt x="1723" y="1080"/>
                  <a:pt x="1723" y="1098"/>
                </a:cubicBezTo>
                <a:cubicBezTo>
                  <a:pt x="1723" y="1117"/>
                  <a:pt x="1709" y="1131"/>
                  <a:pt x="1691" y="1131"/>
                </a:cubicBezTo>
                <a:close/>
                <a:moveTo>
                  <a:pt x="1691" y="1058"/>
                </a:moveTo>
                <a:cubicBezTo>
                  <a:pt x="1672" y="1058"/>
                  <a:pt x="1657" y="1042"/>
                  <a:pt x="1657" y="1023"/>
                </a:cubicBezTo>
                <a:cubicBezTo>
                  <a:pt x="1657" y="1004"/>
                  <a:pt x="1672" y="989"/>
                  <a:pt x="1691" y="989"/>
                </a:cubicBezTo>
                <a:cubicBezTo>
                  <a:pt x="1710" y="989"/>
                  <a:pt x="1725" y="1004"/>
                  <a:pt x="1725" y="1023"/>
                </a:cubicBezTo>
                <a:cubicBezTo>
                  <a:pt x="1725" y="1042"/>
                  <a:pt x="1710" y="1058"/>
                  <a:pt x="1691" y="1058"/>
                </a:cubicBezTo>
                <a:close/>
                <a:moveTo>
                  <a:pt x="1691" y="984"/>
                </a:moveTo>
                <a:cubicBezTo>
                  <a:pt x="1672" y="984"/>
                  <a:pt x="1656" y="968"/>
                  <a:pt x="1656" y="948"/>
                </a:cubicBezTo>
                <a:cubicBezTo>
                  <a:pt x="1656" y="929"/>
                  <a:pt x="1672" y="913"/>
                  <a:pt x="1691" y="913"/>
                </a:cubicBezTo>
                <a:cubicBezTo>
                  <a:pt x="1710" y="913"/>
                  <a:pt x="1726" y="929"/>
                  <a:pt x="1726" y="948"/>
                </a:cubicBezTo>
                <a:cubicBezTo>
                  <a:pt x="1726" y="968"/>
                  <a:pt x="1710" y="984"/>
                  <a:pt x="1691" y="984"/>
                </a:cubicBezTo>
                <a:close/>
                <a:moveTo>
                  <a:pt x="1691" y="910"/>
                </a:moveTo>
                <a:cubicBezTo>
                  <a:pt x="1671" y="910"/>
                  <a:pt x="1655" y="893"/>
                  <a:pt x="1655" y="873"/>
                </a:cubicBezTo>
                <a:cubicBezTo>
                  <a:pt x="1655" y="853"/>
                  <a:pt x="1671" y="837"/>
                  <a:pt x="1691" y="837"/>
                </a:cubicBezTo>
                <a:cubicBezTo>
                  <a:pt x="1711" y="837"/>
                  <a:pt x="1727" y="853"/>
                  <a:pt x="1727" y="873"/>
                </a:cubicBezTo>
                <a:cubicBezTo>
                  <a:pt x="1727" y="893"/>
                  <a:pt x="1711" y="910"/>
                  <a:pt x="1691" y="910"/>
                </a:cubicBezTo>
                <a:close/>
                <a:moveTo>
                  <a:pt x="1765" y="2455"/>
                </a:moveTo>
                <a:cubicBezTo>
                  <a:pt x="1761" y="2455"/>
                  <a:pt x="1758" y="2452"/>
                  <a:pt x="1758" y="2448"/>
                </a:cubicBezTo>
                <a:cubicBezTo>
                  <a:pt x="1758" y="2444"/>
                  <a:pt x="1761" y="2441"/>
                  <a:pt x="1765" y="2441"/>
                </a:cubicBezTo>
                <a:cubicBezTo>
                  <a:pt x="1769" y="2441"/>
                  <a:pt x="1772" y="2444"/>
                  <a:pt x="1772" y="2448"/>
                </a:cubicBezTo>
                <a:cubicBezTo>
                  <a:pt x="1772" y="2452"/>
                  <a:pt x="1769" y="2455"/>
                  <a:pt x="1765" y="2455"/>
                </a:cubicBezTo>
                <a:close/>
                <a:moveTo>
                  <a:pt x="1765" y="2382"/>
                </a:moveTo>
                <a:cubicBezTo>
                  <a:pt x="1760" y="2382"/>
                  <a:pt x="1756" y="2378"/>
                  <a:pt x="1756" y="2373"/>
                </a:cubicBezTo>
                <a:cubicBezTo>
                  <a:pt x="1756" y="2368"/>
                  <a:pt x="1760" y="2364"/>
                  <a:pt x="1765" y="2364"/>
                </a:cubicBezTo>
                <a:cubicBezTo>
                  <a:pt x="1770" y="2364"/>
                  <a:pt x="1774" y="2368"/>
                  <a:pt x="1774" y="2373"/>
                </a:cubicBezTo>
                <a:cubicBezTo>
                  <a:pt x="1774" y="2378"/>
                  <a:pt x="1770" y="2382"/>
                  <a:pt x="1765" y="2382"/>
                </a:cubicBezTo>
                <a:close/>
                <a:moveTo>
                  <a:pt x="1765" y="2309"/>
                </a:moveTo>
                <a:cubicBezTo>
                  <a:pt x="1759" y="2309"/>
                  <a:pt x="1754" y="2304"/>
                  <a:pt x="1754" y="2298"/>
                </a:cubicBezTo>
                <a:cubicBezTo>
                  <a:pt x="1754" y="2292"/>
                  <a:pt x="1759" y="2287"/>
                  <a:pt x="1765" y="2287"/>
                </a:cubicBezTo>
                <a:cubicBezTo>
                  <a:pt x="1771" y="2287"/>
                  <a:pt x="1775" y="2292"/>
                  <a:pt x="1775" y="2298"/>
                </a:cubicBezTo>
                <a:cubicBezTo>
                  <a:pt x="1775" y="2304"/>
                  <a:pt x="1771" y="2309"/>
                  <a:pt x="1765" y="2309"/>
                </a:cubicBezTo>
                <a:close/>
                <a:moveTo>
                  <a:pt x="1765" y="2235"/>
                </a:moveTo>
                <a:cubicBezTo>
                  <a:pt x="1758" y="2235"/>
                  <a:pt x="1753" y="2229"/>
                  <a:pt x="1753" y="2223"/>
                </a:cubicBezTo>
                <a:cubicBezTo>
                  <a:pt x="1753" y="2216"/>
                  <a:pt x="1758" y="2210"/>
                  <a:pt x="1765" y="2210"/>
                </a:cubicBezTo>
                <a:cubicBezTo>
                  <a:pt x="1771" y="2210"/>
                  <a:pt x="1777" y="2216"/>
                  <a:pt x="1777" y="2223"/>
                </a:cubicBezTo>
                <a:cubicBezTo>
                  <a:pt x="1777" y="2229"/>
                  <a:pt x="1771" y="2235"/>
                  <a:pt x="1765" y="2235"/>
                </a:cubicBezTo>
                <a:close/>
                <a:moveTo>
                  <a:pt x="1765" y="2162"/>
                </a:moveTo>
                <a:cubicBezTo>
                  <a:pt x="1757" y="2162"/>
                  <a:pt x="1751" y="2156"/>
                  <a:pt x="1751" y="2148"/>
                </a:cubicBezTo>
                <a:cubicBezTo>
                  <a:pt x="1751" y="2140"/>
                  <a:pt x="1757" y="2134"/>
                  <a:pt x="1765" y="2134"/>
                </a:cubicBezTo>
                <a:cubicBezTo>
                  <a:pt x="1772" y="2134"/>
                  <a:pt x="1778" y="2140"/>
                  <a:pt x="1778" y="2148"/>
                </a:cubicBezTo>
                <a:cubicBezTo>
                  <a:pt x="1778" y="2156"/>
                  <a:pt x="1772" y="2162"/>
                  <a:pt x="1765" y="2162"/>
                </a:cubicBezTo>
                <a:close/>
                <a:moveTo>
                  <a:pt x="1765" y="2088"/>
                </a:moveTo>
                <a:cubicBezTo>
                  <a:pt x="1756" y="2088"/>
                  <a:pt x="1750" y="2081"/>
                  <a:pt x="1750" y="2073"/>
                </a:cubicBezTo>
                <a:cubicBezTo>
                  <a:pt x="1750" y="2064"/>
                  <a:pt x="1756" y="2057"/>
                  <a:pt x="1765" y="2057"/>
                </a:cubicBezTo>
                <a:cubicBezTo>
                  <a:pt x="1773" y="2057"/>
                  <a:pt x="1780" y="2064"/>
                  <a:pt x="1780" y="2073"/>
                </a:cubicBezTo>
                <a:cubicBezTo>
                  <a:pt x="1780" y="2081"/>
                  <a:pt x="1773" y="2088"/>
                  <a:pt x="1765" y="2088"/>
                </a:cubicBezTo>
                <a:close/>
                <a:moveTo>
                  <a:pt x="1765" y="2015"/>
                </a:moveTo>
                <a:cubicBezTo>
                  <a:pt x="1755" y="2015"/>
                  <a:pt x="1748" y="2007"/>
                  <a:pt x="1748" y="1998"/>
                </a:cubicBezTo>
                <a:cubicBezTo>
                  <a:pt x="1748" y="1988"/>
                  <a:pt x="1755" y="1981"/>
                  <a:pt x="1765" y="1981"/>
                </a:cubicBezTo>
                <a:cubicBezTo>
                  <a:pt x="1774" y="1981"/>
                  <a:pt x="1782" y="1988"/>
                  <a:pt x="1782" y="1998"/>
                </a:cubicBezTo>
                <a:cubicBezTo>
                  <a:pt x="1782" y="2007"/>
                  <a:pt x="1774" y="2015"/>
                  <a:pt x="1765" y="2015"/>
                </a:cubicBezTo>
                <a:close/>
                <a:moveTo>
                  <a:pt x="1765" y="1941"/>
                </a:moveTo>
                <a:cubicBezTo>
                  <a:pt x="1755" y="1941"/>
                  <a:pt x="1747" y="1933"/>
                  <a:pt x="1747" y="1923"/>
                </a:cubicBezTo>
                <a:cubicBezTo>
                  <a:pt x="1747" y="1913"/>
                  <a:pt x="1755" y="1904"/>
                  <a:pt x="1765" y="1904"/>
                </a:cubicBezTo>
                <a:cubicBezTo>
                  <a:pt x="1775" y="1904"/>
                  <a:pt x="1783" y="1913"/>
                  <a:pt x="1783" y="1923"/>
                </a:cubicBezTo>
                <a:cubicBezTo>
                  <a:pt x="1783" y="1933"/>
                  <a:pt x="1775" y="1941"/>
                  <a:pt x="1765" y="1941"/>
                </a:cubicBezTo>
                <a:close/>
                <a:moveTo>
                  <a:pt x="1765" y="1868"/>
                </a:moveTo>
                <a:cubicBezTo>
                  <a:pt x="1754" y="1868"/>
                  <a:pt x="1745" y="1859"/>
                  <a:pt x="1745" y="1848"/>
                </a:cubicBezTo>
                <a:cubicBezTo>
                  <a:pt x="1745" y="1837"/>
                  <a:pt x="1754" y="1828"/>
                  <a:pt x="1765" y="1828"/>
                </a:cubicBezTo>
                <a:cubicBezTo>
                  <a:pt x="1776" y="1828"/>
                  <a:pt x="1785" y="1837"/>
                  <a:pt x="1785" y="1848"/>
                </a:cubicBezTo>
                <a:cubicBezTo>
                  <a:pt x="1785" y="1859"/>
                  <a:pt x="1776" y="1868"/>
                  <a:pt x="1765" y="1868"/>
                </a:cubicBezTo>
                <a:close/>
                <a:moveTo>
                  <a:pt x="1765" y="1794"/>
                </a:moveTo>
                <a:cubicBezTo>
                  <a:pt x="1753" y="1794"/>
                  <a:pt x="1744" y="1785"/>
                  <a:pt x="1744" y="1773"/>
                </a:cubicBezTo>
                <a:cubicBezTo>
                  <a:pt x="1744" y="1761"/>
                  <a:pt x="1753" y="1751"/>
                  <a:pt x="1765" y="1751"/>
                </a:cubicBezTo>
                <a:cubicBezTo>
                  <a:pt x="1776" y="1751"/>
                  <a:pt x="1786" y="1761"/>
                  <a:pt x="1786" y="1773"/>
                </a:cubicBezTo>
                <a:cubicBezTo>
                  <a:pt x="1786" y="1785"/>
                  <a:pt x="1776" y="1794"/>
                  <a:pt x="1765" y="1794"/>
                </a:cubicBezTo>
                <a:close/>
                <a:moveTo>
                  <a:pt x="1765" y="1721"/>
                </a:moveTo>
                <a:cubicBezTo>
                  <a:pt x="1752" y="1721"/>
                  <a:pt x="1742" y="1711"/>
                  <a:pt x="1742" y="1698"/>
                </a:cubicBezTo>
                <a:cubicBezTo>
                  <a:pt x="1742" y="1685"/>
                  <a:pt x="1752" y="1675"/>
                  <a:pt x="1765" y="1675"/>
                </a:cubicBezTo>
                <a:cubicBezTo>
                  <a:pt x="1777" y="1675"/>
                  <a:pt x="1787" y="1685"/>
                  <a:pt x="1787" y="1698"/>
                </a:cubicBezTo>
                <a:cubicBezTo>
                  <a:pt x="1787" y="1711"/>
                  <a:pt x="1777" y="1721"/>
                  <a:pt x="1765" y="1721"/>
                </a:cubicBezTo>
                <a:close/>
                <a:moveTo>
                  <a:pt x="1765" y="1647"/>
                </a:moveTo>
                <a:cubicBezTo>
                  <a:pt x="1752" y="1647"/>
                  <a:pt x="1741" y="1636"/>
                  <a:pt x="1741" y="1623"/>
                </a:cubicBezTo>
                <a:cubicBezTo>
                  <a:pt x="1741" y="1610"/>
                  <a:pt x="1752" y="1599"/>
                  <a:pt x="1765" y="1599"/>
                </a:cubicBezTo>
                <a:cubicBezTo>
                  <a:pt x="1778" y="1599"/>
                  <a:pt x="1789" y="1610"/>
                  <a:pt x="1789" y="1623"/>
                </a:cubicBezTo>
                <a:cubicBezTo>
                  <a:pt x="1789" y="1636"/>
                  <a:pt x="1778" y="1647"/>
                  <a:pt x="1765" y="1647"/>
                </a:cubicBezTo>
                <a:close/>
                <a:moveTo>
                  <a:pt x="1765" y="1574"/>
                </a:moveTo>
                <a:cubicBezTo>
                  <a:pt x="1751" y="1574"/>
                  <a:pt x="1740" y="1562"/>
                  <a:pt x="1740" y="1548"/>
                </a:cubicBezTo>
                <a:cubicBezTo>
                  <a:pt x="1740" y="1534"/>
                  <a:pt x="1751" y="1523"/>
                  <a:pt x="1765" y="1523"/>
                </a:cubicBezTo>
                <a:cubicBezTo>
                  <a:pt x="1779" y="1523"/>
                  <a:pt x="1790" y="1534"/>
                  <a:pt x="1790" y="1548"/>
                </a:cubicBezTo>
                <a:cubicBezTo>
                  <a:pt x="1790" y="1562"/>
                  <a:pt x="1779" y="1574"/>
                  <a:pt x="1765" y="1574"/>
                </a:cubicBezTo>
                <a:close/>
                <a:moveTo>
                  <a:pt x="1765" y="1500"/>
                </a:moveTo>
                <a:cubicBezTo>
                  <a:pt x="1750" y="1500"/>
                  <a:pt x="1738" y="1488"/>
                  <a:pt x="1738" y="1473"/>
                </a:cubicBezTo>
                <a:cubicBezTo>
                  <a:pt x="1738" y="1458"/>
                  <a:pt x="1750" y="1446"/>
                  <a:pt x="1765" y="1446"/>
                </a:cubicBezTo>
                <a:cubicBezTo>
                  <a:pt x="1779" y="1446"/>
                  <a:pt x="1791" y="1458"/>
                  <a:pt x="1791" y="1473"/>
                </a:cubicBezTo>
                <a:cubicBezTo>
                  <a:pt x="1791" y="1488"/>
                  <a:pt x="1779" y="1500"/>
                  <a:pt x="1765" y="1500"/>
                </a:cubicBezTo>
                <a:close/>
                <a:moveTo>
                  <a:pt x="1765" y="1426"/>
                </a:moveTo>
                <a:cubicBezTo>
                  <a:pt x="1749" y="1426"/>
                  <a:pt x="1737" y="1414"/>
                  <a:pt x="1737" y="1398"/>
                </a:cubicBezTo>
                <a:cubicBezTo>
                  <a:pt x="1737" y="1382"/>
                  <a:pt x="1749" y="1370"/>
                  <a:pt x="1765" y="1370"/>
                </a:cubicBezTo>
                <a:cubicBezTo>
                  <a:pt x="1780" y="1370"/>
                  <a:pt x="1793" y="1382"/>
                  <a:pt x="1793" y="1398"/>
                </a:cubicBezTo>
                <a:cubicBezTo>
                  <a:pt x="1793" y="1414"/>
                  <a:pt x="1780" y="1426"/>
                  <a:pt x="1765" y="1426"/>
                </a:cubicBezTo>
                <a:close/>
                <a:moveTo>
                  <a:pt x="1765" y="1353"/>
                </a:moveTo>
                <a:cubicBezTo>
                  <a:pt x="1749" y="1353"/>
                  <a:pt x="1736" y="1339"/>
                  <a:pt x="1736" y="1323"/>
                </a:cubicBezTo>
                <a:cubicBezTo>
                  <a:pt x="1736" y="1307"/>
                  <a:pt x="1749" y="1294"/>
                  <a:pt x="1765" y="1294"/>
                </a:cubicBezTo>
                <a:cubicBezTo>
                  <a:pt x="1781" y="1294"/>
                  <a:pt x="1794" y="1307"/>
                  <a:pt x="1794" y="1323"/>
                </a:cubicBezTo>
                <a:cubicBezTo>
                  <a:pt x="1794" y="1339"/>
                  <a:pt x="1781" y="1353"/>
                  <a:pt x="1765" y="1353"/>
                </a:cubicBezTo>
                <a:close/>
                <a:moveTo>
                  <a:pt x="1765" y="1279"/>
                </a:moveTo>
                <a:cubicBezTo>
                  <a:pt x="1748" y="1279"/>
                  <a:pt x="1734" y="1265"/>
                  <a:pt x="1734" y="1248"/>
                </a:cubicBezTo>
                <a:cubicBezTo>
                  <a:pt x="1734" y="1231"/>
                  <a:pt x="1748" y="1217"/>
                  <a:pt x="1765" y="1217"/>
                </a:cubicBezTo>
                <a:cubicBezTo>
                  <a:pt x="1782" y="1217"/>
                  <a:pt x="1795" y="1231"/>
                  <a:pt x="1795" y="1248"/>
                </a:cubicBezTo>
                <a:cubicBezTo>
                  <a:pt x="1795" y="1265"/>
                  <a:pt x="1782" y="1279"/>
                  <a:pt x="1765" y="1279"/>
                </a:cubicBezTo>
                <a:close/>
                <a:moveTo>
                  <a:pt x="1765" y="1205"/>
                </a:moveTo>
                <a:cubicBezTo>
                  <a:pt x="1747" y="1205"/>
                  <a:pt x="1733" y="1191"/>
                  <a:pt x="1733" y="1173"/>
                </a:cubicBezTo>
                <a:cubicBezTo>
                  <a:pt x="1733" y="1156"/>
                  <a:pt x="1747" y="1141"/>
                  <a:pt x="1765" y="1141"/>
                </a:cubicBezTo>
                <a:cubicBezTo>
                  <a:pt x="1782" y="1141"/>
                  <a:pt x="1796" y="1156"/>
                  <a:pt x="1796" y="1173"/>
                </a:cubicBezTo>
                <a:cubicBezTo>
                  <a:pt x="1796" y="1191"/>
                  <a:pt x="1782" y="1205"/>
                  <a:pt x="1765" y="1205"/>
                </a:cubicBezTo>
                <a:close/>
                <a:moveTo>
                  <a:pt x="1765" y="1131"/>
                </a:moveTo>
                <a:cubicBezTo>
                  <a:pt x="1747" y="1131"/>
                  <a:pt x="1732" y="1117"/>
                  <a:pt x="1732" y="1098"/>
                </a:cubicBezTo>
                <a:cubicBezTo>
                  <a:pt x="1732" y="1080"/>
                  <a:pt x="1747" y="1065"/>
                  <a:pt x="1765" y="1065"/>
                </a:cubicBezTo>
                <a:cubicBezTo>
                  <a:pt x="1783" y="1065"/>
                  <a:pt x="1797" y="1080"/>
                  <a:pt x="1797" y="1098"/>
                </a:cubicBezTo>
                <a:cubicBezTo>
                  <a:pt x="1797" y="1117"/>
                  <a:pt x="1783" y="1131"/>
                  <a:pt x="1765" y="1131"/>
                </a:cubicBezTo>
                <a:close/>
                <a:moveTo>
                  <a:pt x="1765" y="1058"/>
                </a:moveTo>
                <a:cubicBezTo>
                  <a:pt x="1746" y="1058"/>
                  <a:pt x="1731" y="1042"/>
                  <a:pt x="1731" y="1023"/>
                </a:cubicBezTo>
                <a:cubicBezTo>
                  <a:pt x="1731" y="1004"/>
                  <a:pt x="1746" y="989"/>
                  <a:pt x="1765" y="989"/>
                </a:cubicBezTo>
                <a:cubicBezTo>
                  <a:pt x="1783" y="989"/>
                  <a:pt x="1799" y="1004"/>
                  <a:pt x="1799" y="1023"/>
                </a:cubicBezTo>
                <a:cubicBezTo>
                  <a:pt x="1799" y="1042"/>
                  <a:pt x="1783" y="1058"/>
                  <a:pt x="1765" y="1058"/>
                </a:cubicBezTo>
                <a:close/>
                <a:moveTo>
                  <a:pt x="1765" y="984"/>
                </a:moveTo>
                <a:cubicBezTo>
                  <a:pt x="1746" y="984"/>
                  <a:pt x="1730" y="968"/>
                  <a:pt x="1730" y="948"/>
                </a:cubicBezTo>
                <a:cubicBezTo>
                  <a:pt x="1730" y="929"/>
                  <a:pt x="1746" y="913"/>
                  <a:pt x="1765" y="913"/>
                </a:cubicBezTo>
                <a:cubicBezTo>
                  <a:pt x="1784" y="913"/>
                  <a:pt x="1800" y="929"/>
                  <a:pt x="1800" y="948"/>
                </a:cubicBezTo>
                <a:cubicBezTo>
                  <a:pt x="1800" y="968"/>
                  <a:pt x="1784" y="984"/>
                  <a:pt x="1765" y="984"/>
                </a:cubicBezTo>
                <a:close/>
                <a:moveTo>
                  <a:pt x="1765" y="910"/>
                </a:moveTo>
                <a:cubicBezTo>
                  <a:pt x="1745" y="910"/>
                  <a:pt x="1729" y="893"/>
                  <a:pt x="1729" y="873"/>
                </a:cubicBezTo>
                <a:cubicBezTo>
                  <a:pt x="1729" y="853"/>
                  <a:pt x="1745" y="837"/>
                  <a:pt x="1765" y="837"/>
                </a:cubicBezTo>
                <a:cubicBezTo>
                  <a:pt x="1785" y="837"/>
                  <a:pt x="1801" y="853"/>
                  <a:pt x="1801" y="873"/>
                </a:cubicBezTo>
                <a:cubicBezTo>
                  <a:pt x="1801" y="893"/>
                  <a:pt x="1785" y="910"/>
                  <a:pt x="1765" y="910"/>
                </a:cubicBezTo>
                <a:close/>
                <a:moveTo>
                  <a:pt x="1839" y="2455"/>
                </a:moveTo>
                <a:cubicBezTo>
                  <a:pt x="1835" y="2455"/>
                  <a:pt x="1832" y="2452"/>
                  <a:pt x="1832" y="2448"/>
                </a:cubicBezTo>
                <a:cubicBezTo>
                  <a:pt x="1832" y="2444"/>
                  <a:pt x="1835" y="2441"/>
                  <a:pt x="1839" y="2441"/>
                </a:cubicBezTo>
                <a:cubicBezTo>
                  <a:pt x="1842" y="2441"/>
                  <a:pt x="1846" y="2444"/>
                  <a:pt x="1846" y="2448"/>
                </a:cubicBezTo>
                <a:cubicBezTo>
                  <a:pt x="1846" y="2452"/>
                  <a:pt x="1842" y="2455"/>
                  <a:pt x="1839" y="2455"/>
                </a:cubicBezTo>
                <a:close/>
                <a:moveTo>
                  <a:pt x="1839" y="2382"/>
                </a:moveTo>
                <a:cubicBezTo>
                  <a:pt x="1834" y="2382"/>
                  <a:pt x="1830" y="2378"/>
                  <a:pt x="1830" y="2373"/>
                </a:cubicBezTo>
                <a:cubicBezTo>
                  <a:pt x="1830" y="2368"/>
                  <a:pt x="1834" y="2364"/>
                  <a:pt x="1839" y="2364"/>
                </a:cubicBezTo>
                <a:cubicBezTo>
                  <a:pt x="1844" y="2364"/>
                  <a:pt x="1847" y="2368"/>
                  <a:pt x="1847" y="2373"/>
                </a:cubicBezTo>
                <a:cubicBezTo>
                  <a:pt x="1847" y="2378"/>
                  <a:pt x="1844" y="2382"/>
                  <a:pt x="1839" y="2382"/>
                </a:cubicBezTo>
                <a:close/>
                <a:moveTo>
                  <a:pt x="1839" y="2309"/>
                </a:moveTo>
                <a:cubicBezTo>
                  <a:pt x="1833" y="2309"/>
                  <a:pt x="1828" y="2304"/>
                  <a:pt x="1828" y="2298"/>
                </a:cubicBezTo>
                <a:cubicBezTo>
                  <a:pt x="1828" y="2292"/>
                  <a:pt x="1833" y="2287"/>
                  <a:pt x="1839" y="2287"/>
                </a:cubicBezTo>
                <a:cubicBezTo>
                  <a:pt x="1845" y="2287"/>
                  <a:pt x="1849" y="2292"/>
                  <a:pt x="1849" y="2298"/>
                </a:cubicBezTo>
                <a:cubicBezTo>
                  <a:pt x="1849" y="2304"/>
                  <a:pt x="1845" y="2309"/>
                  <a:pt x="1839" y="2309"/>
                </a:cubicBezTo>
                <a:close/>
                <a:moveTo>
                  <a:pt x="1839" y="2235"/>
                </a:moveTo>
                <a:cubicBezTo>
                  <a:pt x="1832" y="2235"/>
                  <a:pt x="1827" y="2229"/>
                  <a:pt x="1827" y="2223"/>
                </a:cubicBezTo>
                <a:cubicBezTo>
                  <a:pt x="1827" y="2216"/>
                  <a:pt x="1832" y="2210"/>
                  <a:pt x="1839" y="2210"/>
                </a:cubicBezTo>
                <a:cubicBezTo>
                  <a:pt x="1845" y="2210"/>
                  <a:pt x="1851" y="2216"/>
                  <a:pt x="1851" y="2223"/>
                </a:cubicBezTo>
                <a:cubicBezTo>
                  <a:pt x="1851" y="2229"/>
                  <a:pt x="1845" y="2235"/>
                  <a:pt x="1839" y="2235"/>
                </a:cubicBezTo>
                <a:close/>
                <a:moveTo>
                  <a:pt x="1839" y="2162"/>
                </a:moveTo>
                <a:cubicBezTo>
                  <a:pt x="1831" y="2162"/>
                  <a:pt x="1825" y="2156"/>
                  <a:pt x="1825" y="2148"/>
                </a:cubicBezTo>
                <a:cubicBezTo>
                  <a:pt x="1825" y="2140"/>
                  <a:pt x="1831" y="2134"/>
                  <a:pt x="1839" y="2134"/>
                </a:cubicBezTo>
                <a:cubicBezTo>
                  <a:pt x="1846" y="2134"/>
                  <a:pt x="1852" y="2140"/>
                  <a:pt x="1852" y="2148"/>
                </a:cubicBezTo>
                <a:cubicBezTo>
                  <a:pt x="1852" y="2156"/>
                  <a:pt x="1846" y="2162"/>
                  <a:pt x="1839" y="2162"/>
                </a:cubicBezTo>
                <a:close/>
                <a:moveTo>
                  <a:pt x="1839" y="2088"/>
                </a:moveTo>
                <a:cubicBezTo>
                  <a:pt x="1830" y="2088"/>
                  <a:pt x="1823" y="2081"/>
                  <a:pt x="1823" y="2073"/>
                </a:cubicBezTo>
                <a:cubicBezTo>
                  <a:pt x="1823" y="2064"/>
                  <a:pt x="1830" y="2057"/>
                  <a:pt x="1839" y="2057"/>
                </a:cubicBezTo>
                <a:cubicBezTo>
                  <a:pt x="1847" y="2057"/>
                  <a:pt x="1854" y="2064"/>
                  <a:pt x="1854" y="2073"/>
                </a:cubicBezTo>
                <a:cubicBezTo>
                  <a:pt x="1854" y="2081"/>
                  <a:pt x="1847" y="2088"/>
                  <a:pt x="1839" y="2088"/>
                </a:cubicBezTo>
                <a:close/>
                <a:moveTo>
                  <a:pt x="1839" y="2015"/>
                </a:moveTo>
                <a:cubicBezTo>
                  <a:pt x="1829" y="2015"/>
                  <a:pt x="1822" y="2007"/>
                  <a:pt x="1822" y="1998"/>
                </a:cubicBezTo>
                <a:cubicBezTo>
                  <a:pt x="1822" y="1988"/>
                  <a:pt x="1829" y="1981"/>
                  <a:pt x="1839" y="1981"/>
                </a:cubicBezTo>
                <a:cubicBezTo>
                  <a:pt x="1848" y="1981"/>
                  <a:pt x="1855" y="1988"/>
                  <a:pt x="1855" y="1998"/>
                </a:cubicBezTo>
                <a:cubicBezTo>
                  <a:pt x="1855" y="2007"/>
                  <a:pt x="1848" y="2015"/>
                  <a:pt x="1839" y="2015"/>
                </a:cubicBezTo>
                <a:close/>
                <a:moveTo>
                  <a:pt x="1839" y="1941"/>
                </a:moveTo>
                <a:cubicBezTo>
                  <a:pt x="1829" y="1941"/>
                  <a:pt x="1820" y="1933"/>
                  <a:pt x="1820" y="1923"/>
                </a:cubicBezTo>
                <a:cubicBezTo>
                  <a:pt x="1820" y="1913"/>
                  <a:pt x="1829" y="1904"/>
                  <a:pt x="1839" y="1904"/>
                </a:cubicBezTo>
                <a:cubicBezTo>
                  <a:pt x="1849" y="1904"/>
                  <a:pt x="1857" y="1913"/>
                  <a:pt x="1857" y="1923"/>
                </a:cubicBezTo>
                <a:cubicBezTo>
                  <a:pt x="1857" y="1933"/>
                  <a:pt x="1849" y="1941"/>
                  <a:pt x="1839" y="1941"/>
                </a:cubicBezTo>
                <a:close/>
                <a:moveTo>
                  <a:pt x="1839" y="1868"/>
                </a:moveTo>
                <a:cubicBezTo>
                  <a:pt x="1828" y="1868"/>
                  <a:pt x="1819" y="1859"/>
                  <a:pt x="1819" y="1848"/>
                </a:cubicBezTo>
                <a:cubicBezTo>
                  <a:pt x="1819" y="1837"/>
                  <a:pt x="1828" y="1828"/>
                  <a:pt x="1839" y="1828"/>
                </a:cubicBezTo>
                <a:cubicBezTo>
                  <a:pt x="1850" y="1828"/>
                  <a:pt x="1859" y="1837"/>
                  <a:pt x="1859" y="1848"/>
                </a:cubicBezTo>
                <a:cubicBezTo>
                  <a:pt x="1859" y="1859"/>
                  <a:pt x="1850" y="1868"/>
                  <a:pt x="1839" y="1868"/>
                </a:cubicBezTo>
                <a:close/>
                <a:moveTo>
                  <a:pt x="1839" y="1794"/>
                </a:moveTo>
                <a:cubicBezTo>
                  <a:pt x="1827" y="1794"/>
                  <a:pt x="1818" y="1785"/>
                  <a:pt x="1818" y="1773"/>
                </a:cubicBezTo>
                <a:cubicBezTo>
                  <a:pt x="1818" y="1761"/>
                  <a:pt x="1827" y="1751"/>
                  <a:pt x="1839" y="1751"/>
                </a:cubicBezTo>
                <a:cubicBezTo>
                  <a:pt x="1850" y="1751"/>
                  <a:pt x="1860" y="1761"/>
                  <a:pt x="1860" y="1773"/>
                </a:cubicBezTo>
                <a:cubicBezTo>
                  <a:pt x="1860" y="1785"/>
                  <a:pt x="1850" y="1794"/>
                  <a:pt x="1839" y="1794"/>
                </a:cubicBezTo>
                <a:close/>
                <a:moveTo>
                  <a:pt x="1839" y="1721"/>
                </a:moveTo>
                <a:cubicBezTo>
                  <a:pt x="1826" y="1721"/>
                  <a:pt x="1816" y="1711"/>
                  <a:pt x="1816" y="1698"/>
                </a:cubicBezTo>
                <a:cubicBezTo>
                  <a:pt x="1816" y="1685"/>
                  <a:pt x="1826" y="1675"/>
                  <a:pt x="1839" y="1675"/>
                </a:cubicBezTo>
                <a:cubicBezTo>
                  <a:pt x="1851" y="1675"/>
                  <a:pt x="1861" y="1685"/>
                  <a:pt x="1861" y="1698"/>
                </a:cubicBezTo>
                <a:cubicBezTo>
                  <a:pt x="1861" y="1711"/>
                  <a:pt x="1851" y="1721"/>
                  <a:pt x="1839" y="1721"/>
                </a:cubicBezTo>
                <a:close/>
                <a:moveTo>
                  <a:pt x="1839" y="1647"/>
                </a:moveTo>
                <a:cubicBezTo>
                  <a:pt x="1826" y="1647"/>
                  <a:pt x="1815" y="1636"/>
                  <a:pt x="1815" y="1623"/>
                </a:cubicBezTo>
                <a:cubicBezTo>
                  <a:pt x="1815" y="1610"/>
                  <a:pt x="1826" y="1599"/>
                  <a:pt x="1839" y="1599"/>
                </a:cubicBezTo>
                <a:cubicBezTo>
                  <a:pt x="1852" y="1599"/>
                  <a:pt x="1862" y="1610"/>
                  <a:pt x="1862" y="1623"/>
                </a:cubicBezTo>
                <a:cubicBezTo>
                  <a:pt x="1862" y="1636"/>
                  <a:pt x="1852" y="1647"/>
                  <a:pt x="1839" y="1647"/>
                </a:cubicBezTo>
                <a:close/>
                <a:moveTo>
                  <a:pt x="1839" y="1574"/>
                </a:moveTo>
                <a:cubicBezTo>
                  <a:pt x="1825" y="1574"/>
                  <a:pt x="1813" y="1562"/>
                  <a:pt x="1813" y="1548"/>
                </a:cubicBezTo>
                <a:cubicBezTo>
                  <a:pt x="1813" y="1534"/>
                  <a:pt x="1825" y="1523"/>
                  <a:pt x="1839" y="1523"/>
                </a:cubicBezTo>
                <a:cubicBezTo>
                  <a:pt x="1853" y="1523"/>
                  <a:pt x="1864" y="1534"/>
                  <a:pt x="1864" y="1548"/>
                </a:cubicBezTo>
                <a:cubicBezTo>
                  <a:pt x="1864" y="1562"/>
                  <a:pt x="1853" y="1574"/>
                  <a:pt x="1839" y="1574"/>
                </a:cubicBezTo>
                <a:close/>
                <a:moveTo>
                  <a:pt x="1839" y="1500"/>
                </a:moveTo>
                <a:cubicBezTo>
                  <a:pt x="1824" y="1500"/>
                  <a:pt x="1812" y="1488"/>
                  <a:pt x="1812" y="1473"/>
                </a:cubicBezTo>
                <a:cubicBezTo>
                  <a:pt x="1812" y="1458"/>
                  <a:pt x="1824" y="1446"/>
                  <a:pt x="1839" y="1446"/>
                </a:cubicBezTo>
                <a:cubicBezTo>
                  <a:pt x="1853" y="1446"/>
                  <a:pt x="1865" y="1458"/>
                  <a:pt x="1865" y="1473"/>
                </a:cubicBezTo>
                <a:cubicBezTo>
                  <a:pt x="1865" y="1488"/>
                  <a:pt x="1853" y="1500"/>
                  <a:pt x="1839" y="1500"/>
                </a:cubicBezTo>
                <a:close/>
                <a:moveTo>
                  <a:pt x="1839" y="1426"/>
                </a:moveTo>
                <a:cubicBezTo>
                  <a:pt x="1823" y="1426"/>
                  <a:pt x="1811" y="1414"/>
                  <a:pt x="1811" y="1398"/>
                </a:cubicBezTo>
                <a:cubicBezTo>
                  <a:pt x="1811" y="1382"/>
                  <a:pt x="1823" y="1370"/>
                  <a:pt x="1839" y="1370"/>
                </a:cubicBezTo>
                <a:cubicBezTo>
                  <a:pt x="1854" y="1370"/>
                  <a:pt x="1867" y="1382"/>
                  <a:pt x="1867" y="1398"/>
                </a:cubicBezTo>
                <a:cubicBezTo>
                  <a:pt x="1867" y="1414"/>
                  <a:pt x="1854" y="1426"/>
                  <a:pt x="1839" y="1426"/>
                </a:cubicBezTo>
                <a:close/>
                <a:moveTo>
                  <a:pt x="1839" y="1353"/>
                </a:moveTo>
                <a:cubicBezTo>
                  <a:pt x="1823" y="1353"/>
                  <a:pt x="1810" y="1339"/>
                  <a:pt x="1810" y="1323"/>
                </a:cubicBezTo>
                <a:cubicBezTo>
                  <a:pt x="1810" y="1307"/>
                  <a:pt x="1823" y="1294"/>
                  <a:pt x="1839" y="1294"/>
                </a:cubicBezTo>
                <a:cubicBezTo>
                  <a:pt x="1855" y="1294"/>
                  <a:pt x="1868" y="1307"/>
                  <a:pt x="1868" y="1323"/>
                </a:cubicBezTo>
                <a:cubicBezTo>
                  <a:pt x="1868" y="1339"/>
                  <a:pt x="1855" y="1353"/>
                  <a:pt x="1839" y="1353"/>
                </a:cubicBezTo>
                <a:close/>
                <a:moveTo>
                  <a:pt x="1839" y="1279"/>
                </a:moveTo>
                <a:cubicBezTo>
                  <a:pt x="1822" y="1279"/>
                  <a:pt x="1808" y="1265"/>
                  <a:pt x="1808" y="1248"/>
                </a:cubicBezTo>
                <a:cubicBezTo>
                  <a:pt x="1808" y="1231"/>
                  <a:pt x="1822" y="1217"/>
                  <a:pt x="1839" y="1217"/>
                </a:cubicBezTo>
                <a:cubicBezTo>
                  <a:pt x="1855" y="1217"/>
                  <a:pt x="1869" y="1231"/>
                  <a:pt x="1869" y="1248"/>
                </a:cubicBezTo>
                <a:cubicBezTo>
                  <a:pt x="1869" y="1265"/>
                  <a:pt x="1855" y="1279"/>
                  <a:pt x="1839" y="1279"/>
                </a:cubicBezTo>
                <a:close/>
                <a:moveTo>
                  <a:pt x="1839" y="1205"/>
                </a:moveTo>
                <a:cubicBezTo>
                  <a:pt x="1821" y="1205"/>
                  <a:pt x="1807" y="1191"/>
                  <a:pt x="1807" y="1173"/>
                </a:cubicBezTo>
                <a:cubicBezTo>
                  <a:pt x="1807" y="1156"/>
                  <a:pt x="1821" y="1141"/>
                  <a:pt x="1839" y="1141"/>
                </a:cubicBezTo>
                <a:cubicBezTo>
                  <a:pt x="1856" y="1141"/>
                  <a:pt x="1870" y="1156"/>
                  <a:pt x="1870" y="1173"/>
                </a:cubicBezTo>
                <a:cubicBezTo>
                  <a:pt x="1870" y="1191"/>
                  <a:pt x="1856" y="1205"/>
                  <a:pt x="1839" y="1205"/>
                </a:cubicBezTo>
                <a:close/>
                <a:moveTo>
                  <a:pt x="1839" y="1131"/>
                </a:moveTo>
                <a:cubicBezTo>
                  <a:pt x="1821" y="1131"/>
                  <a:pt x="1806" y="1117"/>
                  <a:pt x="1806" y="1098"/>
                </a:cubicBezTo>
                <a:cubicBezTo>
                  <a:pt x="1806" y="1080"/>
                  <a:pt x="1821" y="1065"/>
                  <a:pt x="1839" y="1065"/>
                </a:cubicBezTo>
                <a:cubicBezTo>
                  <a:pt x="1857" y="1065"/>
                  <a:pt x="1871" y="1080"/>
                  <a:pt x="1871" y="1098"/>
                </a:cubicBezTo>
                <a:cubicBezTo>
                  <a:pt x="1871" y="1117"/>
                  <a:pt x="1857" y="1131"/>
                  <a:pt x="1839" y="1131"/>
                </a:cubicBezTo>
                <a:close/>
                <a:moveTo>
                  <a:pt x="1839" y="1058"/>
                </a:moveTo>
                <a:cubicBezTo>
                  <a:pt x="1820" y="1058"/>
                  <a:pt x="1805" y="1042"/>
                  <a:pt x="1805" y="1023"/>
                </a:cubicBezTo>
                <a:cubicBezTo>
                  <a:pt x="1805" y="1004"/>
                  <a:pt x="1820" y="989"/>
                  <a:pt x="1839" y="989"/>
                </a:cubicBezTo>
                <a:cubicBezTo>
                  <a:pt x="1857" y="989"/>
                  <a:pt x="1872" y="1004"/>
                  <a:pt x="1872" y="1023"/>
                </a:cubicBezTo>
                <a:cubicBezTo>
                  <a:pt x="1872" y="1042"/>
                  <a:pt x="1857" y="1058"/>
                  <a:pt x="1839" y="1058"/>
                </a:cubicBezTo>
                <a:close/>
                <a:moveTo>
                  <a:pt x="1839" y="984"/>
                </a:moveTo>
                <a:cubicBezTo>
                  <a:pt x="1819" y="984"/>
                  <a:pt x="1804" y="968"/>
                  <a:pt x="1804" y="948"/>
                </a:cubicBezTo>
                <a:cubicBezTo>
                  <a:pt x="1804" y="929"/>
                  <a:pt x="1819" y="913"/>
                  <a:pt x="1839" y="913"/>
                </a:cubicBezTo>
                <a:cubicBezTo>
                  <a:pt x="1858" y="913"/>
                  <a:pt x="1873" y="929"/>
                  <a:pt x="1873" y="948"/>
                </a:cubicBezTo>
                <a:cubicBezTo>
                  <a:pt x="1873" y="968"/>
                  <a:pt x="1858" y="984"/>
                  <a:pt x="1839" y="984"/>
                </a:cubicBezTo>
                <a:close/>
                <a:moveTo>
                  <a:pt x="1839" y="910"/>
                </a:moveTo>
                <a:cubicBezTo>
                  <a:pt x="1819" y="910"/>
                  <a:pt x="1803" y="893"/>
                  <a:pt x="1803" y="873"/>
                </a:cubicBezTo>
                <a:cubicBezTo>
                  <a:pt x="1803" y="853"/>
                  <a:pt x="1819" y="837"/>
                  <a:pt x="1839" y="837"/>
                </a:cubicBezTo>
                <a:cubicBezTo>
                  <a:pt x="1858" y="837"/>
                  <a:pt x="1875" y="853"/>
                  <a:pt x="1875" y="873"/>
                </a:cubicBezTo>
                <a:cubicBezTo>
                  <a:pt x="1875" y="893"/>
                  <a:pt x="1858" y="910"/>
                  <a:pt x="1839" y="910"/>
                </a:cubicBezTo>
                <a:close/>
                <a:moveTo>
                  <a:pt x="1912" y="2455"/>
                </a:moveTo>
                <a:cubicBezTo>
                  <a:pt x="1909" y="2455"/>
                  <a:pt x="1906" y="2452"/>
                  <a:pt x="1906" y="2448"/>
                </a:cubicBezTo>
                <a:cubicBezTo>
                  <a:pt x="1906" y="2444"/>
                  <a:pt x="1909" y="2441"/>
                  <a:pt x="1912" y="2441"/>
                </a:cubicBezTo>
                <a:cubicBezTo>
                  <a:pt x="1916" y="2441"/>
                  <a:pt x="1919" y="2444"/>
                  <a:pt x="1919" y="2448"/>
                </a:cubicBezTo>
                <a:cubicBezTo>
                  <a:pt x="1919" y="2452"/>
                  <a:pt x="1916" y="2455"/>
                  <a:pt x="1912" y="2455"/>
                </a:cubicBezTo>
                <a:close/>
                <a:moveTo>
                  <a:pt x="1912" y="2382"/>
                </a:moveTo>
                <a:cubicBezTo>
                  <a:pt x="1908" y="2382"/>
                  <a:pt x="1904" y="2378"/>
                  <a:pt x="1904" y="2373"/>
                </a:cubicBezTo>
                <a:cubicBezTo>
                  <a:pt x="1904" y="2368"/>
                  <a:pt x="1908" y="2364"/>
                  <a:pt x="1912" y="2364"/>
                </a:cubicBezTo>
                <a:cubicBezTo>
                  <a:pt x="1917" y="2364"/>
                  <a:pt x="1921" y="2368"/>
                  <a:pt x="1921" y="2373"/>
                </a:cubicBezTo>
                <a:cubicBezTo>
                  <a:pt x="1921" y="2378"/>
                  <a:pt x="1917" y="2382"/>
                  <a:pt x="1912" y="2382"/>
                </a:cubicBezTo>
                <a:close/>
                <a:moveTo>
                  <a:pt x="1912" y="2309"/>
                </a:moveTo>
                <a:cubicBezTo>
                  <a:pt x="1907" y="2309"/>
                  <a:pt x="1902" y="2304"/>
                  <a:pt x="1902" y="2298"/>
                </a:cubicBezTo>
                <a:cubicBezTo>
                  <a:pt x="1902" y="2292"/>
                  <a:pt x="1907" y="2287"/>
                  <a:pt x="1912" y="2287"/>
                </a:cubicBezTo>
                <a:cubicBezTo>
                  <a:pt x="1918" y="2287"/>
                  <a:pt x="1923" y="2292"/>
                  <a:pt x="1923" y="2298"/>
                </a:cubicBezTo>
                <a:cubicBezTo>
                  <a:pt x="1923" y="2304"/>
                  <a:pt x="1918" y="2309"/>
                  <a:pt x="1912" y="2309"/>
                </a:cubicBezTo>
                <a:close/>
                <a:moveTo>
                  <a:pt x="1912" y="2235"/>
                </a:moveTo>
                <a:cubicBezTo>
                  <a:pt x="1906" y="2235"/>
                  <a:pt x="1900" y="2229"/>
                  <a:pt x="1900" y="2223"/>
                </a:cubicBezTo>
                <a:cubicBezTo>
                  <a:pt x="1900" y="2216"/>
                  <a:pt x="1906" y="2210"/>
                  <a:pt x="1912" y="2210"/>
                </a:cubicBezTo>
                <a:cubicBezTo>
                  <a:pt x="1919" y="2210"/>
                  <a:pt x="1925" y="2216"/>
                  <a:pt x="1925" y="2223"/>
                </a:cubicBezTo>
                <a:cubicBezTo>
                  <a:pt x="1925" y="2229"/>
                  <a:pt x="1919" y="2235"/>
                  <a:pt x="1912" y="2235"/>
                </a:cubicBezTo>
                <a:close/>
                <a:moveTo>
                  <a:pt x="1912" y="2162"/>
                </a:moveTo>
                <a:cubicBezTo>
                  <a:pt x="1905" y="2162"/>
                  <a:pt x="1899" y="2156"/>
                  <a:pt x="1899" y="2148"/>
                </a:cubicBezTo>
                <a:cubicBezTo>
                  <a:pt x="1899" y="2140"/>
                  <a:pt x="1905" y="2134"/>
                  <a:pt x="1912" y="2134"/>
                </a:cubicBezTo>
                <a:cubicBezTo>
                  <a:pt x="1920" y="2134"/>
                  <a:pt x="1926" y="2140"/>
                  <a:pt x="1926" y="2148"/>
                </a:cubicBezTo>
                <a:cubicBezTo>
                  <a:pt x="1926" y="2156"/>
                  <a:pt x="1920" y="2162"/>
                  <a:pt x="1912" y="2162"/>
                </a:cubicBezTo>
                <a:close/>
                <a:moveTo>
                  <a:pt x="1912" y="2088"/>
                </a:moveTo>
                <a:cubicBezTo>
                  <a:pt x="1904" y="2088"/>
                  <a:pt x="1897" y="2081"/>
                  <a:pt x="1897" y="2073"/>
                </a:cubicBezTo>
                <a:cubicBezTo>
                  <a:pt x="1897" y="2064"/>
                  <a:pt x="1904" y="2057"/>
                  <a:pt x="1912" y="2057"/>
                </a:cubicBezTo>
                <a:cubicBezTo>
                  <a:pt x="1921" y="2057"/>
                  <a:pt x="1928" y="2064"/>
                  <a:pt x="1928" y="2073"/>
                </a:cubicBezTo>
                <a:cubicBezTo>
                  <a:pt x="1928" y="2081"/>
                  <a:pt x="1921" y="2088"/>
                  <a:pt x="1912" y="2088"/>
                </a:cubicBezTo>
                <a:close/>
                <a:moveTo>
                  <a:pt x="1912" y="2015"/>
                </a:moveTo>
                <a:cubicBezTo>
                  <a:pt x="1903" y="2015"/>
                  <a:pt x="1896" y="2007"/>
                  <a:pt x="1896" y="1998"/>
                </a:cubicBezTo>
                <a:cubicBezTo>
                  <a:pt x="1896" y="1988"/>
                  <a:pt x="1903" y="1981"/>
                  <a:pt x="1912" y="1981"/>
                </a:cubicBezTo>
                <a:cubicBezTo>
                  <a:pt x="1922" y="1981"/>
                  <a:pt x="1929" y="1988"/>
                  <a:pt x="1929" y="1998"/>
                </a:cubicBezTo>
                <a:cubicBezTo>
                  <a:pt x="1929" y="2007"/>
                  <a:pt x="1922" y="2015"/>
                  <a:pt x="1912" y="2015"/>
                </a:cubicBezTo>
                <a:close/>
                <a:moveTo>
                  <a:pt x="1912" y="1941"/>
                </a:moveTo>
                <a:cubicBezTo>
                  <a:pt x="1902" y="1941"/>
                  <a:pt x="1894" y="1933"/>
                  <a:pt x="1894" y="1923"/>
                </a:cubicBezTo>
                <a:cubicBezTo>
                  <a:pt x="1894" y="1913"/>
                  <a:pt x="1902" y="1904"/>
                  <a:pt x="1912" y="1904"/>
                </a:cubicBezTo>
                <a:cubicBezTo>
                  <a:pt x="1923" y="1904"/>
                  <a:pt x="1931" y="1913"/>
                  <a:pt x="1931" y="1923"/>
                </a:cubicBezTo>
                <a:cubicBezTo>
                  <a:pt x="1931" y="1933"/>
                  <a:pt x="1923" y="1941"/>
                  <a:pt x="1912" y="1941"/>
                </a:cubicBezTo>
                <a:close/>
                <a:moveTo>
                  <a:pt x="1912" y="1868"/>
                </a:moveTo>
                <a:cubicBezTo>
                  <a:pt x="1902" y="1868"/>
                  <a:pt x="1893" y="1859"/>
                  <a:pt x="1893" y="1848"/>
                </a:cubicBezTo>
                <a:cubicBezTo>
                  <a:pt x="1893" y="1837"/>
                  <a:pt x="1902" y="1828"/>
                  <a:pt x="1912" y="1828"/>
                </a:cubicBezTo>
                <a:cubicBezTo>
                  <a:pt x="1924" y="1828"/>
                  <a:pt x="1932" y="1837"/>
                  <a:pt x="1932" y="1848"/>
                </a:cubicBezTo>
                <a:cubicBezTo>
                  <a:pt x="1932" y="1859"/>
                  <a:pt x="1924" y="1868"/>
                  <a:pt x="1912" y="1868"/>
                </a:cubicBezTo>
                <a:close/>
                <a:moveTo>
                  <a:pt x="1912" y="1794"/>
                </a:moveTo>
                <a:cubicBezTo>
                  <a:pt x="1901" y="1794"/>
                  <a:pt x="1891" y="1785"/>
                  <a:pt x="1891" y="1773"/>
                </a:cubicBezTo>
                <a:cubicBezTo>
                  <a:pt x="1891" y="1761"/>
                  <a:pt x="1901" y="1751"/>
                  <a:pt x="1912" y="1751"/>
                </a:cubicBezTo>
                <a:cubicBezTo>
                  <a:pt x="1924" y="1751"/>
                  <a:pt x="1934" y="1761"/>
                  <a:pt x="1934" y="1773"/>
                </a:cubicBezTo>
                <a:cubicBezTo>
                  <a:pt x="1934" y="1785"/>
                  <a:pt x="1924" y="1794"/>
                  <a:pt x="1912" y="1794"/>
                </a:cubicBezTo>
                <a:close/>
                <a:moveTo>
                  <a:pt x="1912" y="1721"/>
                </a:moveTo>
                <a:cubicBezTo>
                  <a:pt x="1900" y="1721"/>
                  <a:pt x="1890" y="1711"/>
                  <a:pt x="1890" y="1698"/>
                </a:cubicBezTo>
                <a:cubicBezTo>
                  <a:pt x="1890" y="1685"/>
                  <a:pt x="1900" y="1675"/>
                  <a:pt x="1912" y="1675"/>
                </a:cubicBezTo>
                <a:cubicBezTo>
                  <a:pt x="1925" y="1675"/>
                  <a:pt x="1935" y="1685"/>
                  <a:pt x="1935" y="1698"/>
                </a:cubicBezTo>
                <a:cubicBezTo>
                  <a:pt x="1935" y="1711"/>
                  <a:pt x="1925" y="1721"/>
                  <a:pt x="1912" y="1721"/>
                </a:cubicBezTo>
                <a:close/>
                <a:moveTo>
                  <a:pt x="1912" y="1647"/>
                </a:moveTo>
                <a:cubicBezTo>
                  <a:pt x="1899" y="1647"/>
                  <a:pt x="1889" y="1636"/>
                  <a:pt x="1889" y="1623"/>
                </a:cubicBezTo>
                <a:cubicBezTo>
                  <a:pt x="1889" y="1610"/>
                  <a:pt x="1899" y="1599"/>
                  <a:pt x="1912" y="1599"/>
                </a:cubicBezTo>
                <a:cubicBezTo>
                  <a:pt x="1926" y="1599"/>
                  <a:pt x="1936" y="1610"/>
                  <a:pt x="1936" y="1623"/>
                </a:cubicBezTo>
                <a:cubicBezTo>
                  <a:pt x="1936" y="1636"/>
                  <a:pt x="1926" y="1647"/>
                  <a:pt x="1912" y="1647"/>
                </a:cubicBezTo>
                <a:close/>
                <a:moveTo>
                  <a:pt x="1912" y="1574"/>
                </a:moveTo>
                <a:cubicBezTo>
                  <a:pt x="1899" y="1574"/>
                  <a:pt x="1887" y="1562"/>
                  <a:pt x="1887" y="1548"/>
                </a:cubicBezTo>
                <a:cubicBezTo>
                  <a:pt x="1887" y="1534"/>
                  <a:pt x="1899" y="1523"/>
                  <a:pt x="1912" y="1523"/>
                </a:cubicBezTo>
                <a:cubicBezTo>
                  <a:pt x="1926" y="1523"/>
                  <a:pt x="1938" y="1534"/>
                  <a:pt x="1938" y="1548"/>
                </a:cubicBezTo>
                <a:cubicBezTo>
                  <a:pt x="1938" y="1562"/>
                  <a:pt x="1926" y="1574"/>
                  <a:pt x="1912" y="1574"/>
                </a:cubicBezTo>
                <a:close/>
                <a:moveTo>
                  <a:pt x="1912" y="1500"/>
                </a:moveTo>
                <a:cubicBezTo>
                  <a:pt x="1898" y="1500"/>
                  <a:pt x="1886" y="1488"/>
                  <a:pt x="1886" y="1473"/>
                </a:cubicBezTo>
                <a:cubicBezTo>
                  <a:pt x="1886" y="1458"/>
                  <a:pt x="1898" y="1446"/>
                  <a:pt x="1912" y="1446"/>
                </a:cubicBezTo>
                <a:cubicBezTo>
                  <a:pt x="1927" y="1446"/>
                  <a:pt x="1939" y="1458"/>
                  <a:pt x="1939" y="1473"/>
                </a:cubicBezTo>
                <a:cubicBezTo>
                  <a:pt x="1939" y="1488"/>
                  <a:pt x="1927" y="1500"/>
                  <a:pt x="1912" y="1500"/>
                </a:cubicBezTo>
                <a:close/>
                <a:moveTo>
                  <a:pt x="1912" y="1426"/>
                </a:moveTo>
                <a:cubicBezTo>
                  <a:pt x="1897" y="1426"/>
                  <a:pt x="1885" y="1414"/>
                  <a:pt x="1885" y="1398"/>
                </a:cubicBezTo>
                <a:cubicBezTo>
                  <a:pt x="1885" y="1382"/>
                  <a:pt x="1897" y="1370"/>
                  <a:pt x="1912" y="1370"/>
                </a:cubicBezTo>
                <a:cubicBezTo>
                  <a:pt x="1928" y="1370"/>
                  <a:pt x="1940" y="1382"/>
                  <a:pt x="1940" y="1398"/>
                </a:cubicBezTo>
                <a:cubicBezTo>
                  <a:pt x="1940" y="1414"/>
                  <a:pt x="1928" y="1426"/>
                  <a:pt x="1912" y="1426"/>
                </a:cubicBezTo>
                <a:close/>
                <a:moveTo>
                  <a:pt x="1912" y="1353"/>
                </a:moveTo>
                <a:cubicBezTo>
                  <a:pt x="1896" y="1353"/>
                  <a:pt x="1883" y="1339"/>
                  <a:pt x="1883" y="1323"/>
                </a:cubicBezTo>
                <a:cubicBezTo>
                  <a:pt x="1883" y="1307"/>
                  <a:pt x="1896" y="1294"/>
                  <a:pt x="1912" y="1294"/>
                </a:cubicBezTo>
                <a:cubicBezTo>
                  <a:pt x="1929" y="1294"/>
                  <a:pt x="1942" y="1307"/>
                  <a:pt x="1942" y="1323"/>
                </a:cubicBezTo>
                <a:cubicBezTo>
                  <a:pt x="1942" y="1339"/>
                  <a:pt x="1929" y="1353"/>
                  <a:pt x="1912" y="1353"/>
                </a:cubicBezTo>
                <a:close/>
                <a:moveTo>
                  <a:pt x="1912" y="1279"/>
                </a:moveTo>
                <a:cubicBezTo>
                  <a:pt x="1896" y="1279"/>
                  <a:pt x="1882" y="1265"/>
                  <a:pt x="1882" y="1248"/>
                </a:cubicBezTo>
                <a:cubicBezTo>
                  <a:pt x="1882" y="1231"/>
                  <a:pt x="1896" y="1217"/>
                  <a:pt x="1912" y="1217"/>
                </a:cubicBezTo>
                <a:cubicBezTo>
                  <a:pt x="1929" y="1217"/>
                  <a:pt x="1943" y="1231"/>
                  <a:pt x="1943" y="1248"/>
                </a:cubicBezTo>
                <a:cubicBezTo>
                  <a:pt x="1943" y="1265"/>
                  <a:pt x="1929" y="1279"/>
                  <a:pt x="1912" y="1279"/>
                </a:cubicBezTo>
                <a:close/>
                <a:moveTo>
                  <a:pt x="1912" y="1205"/>
                </a:moveTo>
                <a:cubicBezTo>
                  <a:pt x="1895" y="1205"/>
                  <a:pt x="1881" y="1191"/>
                  <a:pt x="1881" y="1173"/>
                </a:cubicBezTo>
                <a:cubicBezTo>
                  <a:pt x="1881" y="1156"/>
                  <a:pt x="1895" y="1141"/>
                  <a:pt x="1912" y="1141"/>
                </a:cubicBezTo>
                <a:cubicBezTo>
                  <a:pt x="1930" y="1141"/>
                  <a:pt x="1944" y="1156"/>
                  <a:pt x="1944" y="1173"/>
                </a:cubicBezTo>
                <a:cubicBezTo>
                  <a:pt x="1944" y="1191"/>
                  <a:pt x="1930" y="1205"/>
                  <a:pt x="1912" y="1205"/>
                </a:cubicBezTo>
                <a:close/>
                <a:moveTo>
                  <a:pt x="1912" y="1131"/>
                </a:moveTo>
                <a:cubicBezTo>
                  <a:pt x="1895" y="1131"/>
                  <a:pt x="1880" y="1117"/>
                  <a:pt x="1880" y="1098"/>
                </a:cubicBezTo>
                <a:cubicBezTo>
                  <a:pt x="1880" y="1080"/>
                  <a:pt x="1895" y="1065"/>
                  <a:pt x="1912" y="1065"/>
                </a:cubicBezTo>
                <a:cubicBezTo>
                  <a:pt x="1931" y="1065"/>
                  <a:pt x="1945" y="1080"/>
                  <a:pt x="1945" y="1098"/>
                </a:cubicBezTo>
                <a:cubicBezTo>
                  <a:pt x="1945" y="1117"/>
                  <a:pt x="1931" y="1131"/>
                  <a:pt x="1912" y="1131"/>
                </a:cubicBezTo>
                <a:close/>
                <a:moveTo>
                  <a:pt x="1912" y="1058"/>
                </a:moveTo>
                <a:cubicBezTo>
                  <a:pt x="1894" y="1058"/>
                  <a:pt x="1879" y="1042"/>
                  <a:pt x="1879" y="1023"/>
                </a:cubicBezTo>
                <a:cubicBezTo>
                  <a:pt x="1879" y="1004"/>
                  <a:pt x="1894" y="989"/>
                  <a:pt x="1912" y="989"/>
                </a:cubicBezTo>
                <a:cubicBezTo>
                  <a:pt x="1931" y="989"/>
                  <a:pt x="1946" y="1004"/>
                  <a:pt x="1946" y="1023"/>
                </a:cubicBezTo>
                <a:cubicBezTo>
                  <a:pt x="1946" y="1042"/>
                  <a:pt x="1931" y="1058"/>
                  <a:pt x="1912" y="1058"/>
                </a:cubicBezTo>
                <a:close/>
                <a:moveTo>
                  <a:pt x="1912" y="984"/>
                </a:moveTo>
                <a:cubicBezTo>
                  <a:pt x="1893" y="984"/>
                  <a:pt x="1878" y="968"/>
                  <a:pt x="1878" y="948"/>
                </a:cubicBezTo>
                <a:cubicBezTo>
                  <a:pt x="1878" y="929"/>
                  <a:pt x="1893" y="913"/>
                  <a:pt x="1912" y="913"/>
                </a:cubicBezTo>
                <a:cubicBezTo>
                  <a:pt x="1932" y="913"/>
                  <a:pt x="1947" y="929"/>
                  <a:pt x="1947" y="948"/>
                </a:cubicBezTo>
                <a:cubicBezTo>
                  <a:pt x="1947" y="968"/>
                  <a:pt x="1932" y="984"/>
                  <a:pt x="1912" y="984"/>
                </a:cubicBezTo>
                <a:close/>
                <a:moveTo>
                  <a:pt x="1912" y="910"/>
                </a:moveTo>
                <a:cubicBezTo>
                  <a:pt x="1893" y="910"/>
                  <a:pt x="1877" y="893"/>
                  <a:pt x="1877" y="873"/>
                </a:cubicBezTo>
                <a:cubicBezTo>
                  <a:pt x="1877" y="853"/>
                  <a:pt x="1893" y="837"/>
                  <a:pt x="1912" y="837"/>
                </a:cubicBezTo>
                <a:cubicBezTo>
                  <a:pt x="1932" y="837"/>
                  <a:pt x="1948" y="853"/>
                  <a:pt x="1948" y="873"/>
                </a:cubicBezTo>
                <a:cubicBezTo>
                  <a:pt x="1948" y="893"/>
                  <a:pt x="1932" y="910"/>
                  <a:pt x="1912" y="910"/>
                </a:cubicBezTo>
                <a:close/>
                <a:moveTo>
                  <a:pt x="1986" y="2455"/>
                </a:moveTo>
                <a:cubicBezTo>
                  <a:pt x="1983" y="2455"/>
                  <a:pt x="1979" y="2452"/>
                  <a:pt x="1979" y="2448"/>
                </a:cubicBezTo>
                <a:cubicBezTo>
                  <a:pt x="1979" y="2444"/>
                  <a:pt x="1983" y="2441"/>
                  <a:pt x="1986" y="2441"/>
                </a:cubicBezTo>
                <a:cubicBezTo>
                  <a:pt x="1990" y="2441"/>
                  <a:pt x="1993" y="2444"/>
                  <a:pt x="1993" y="2448"/>
                </a:cubicBezTo>
                <a:cubicBezTo>
                  <a:pt x="1993" y="2452"/>
                  <a:pt x="1990" y="2455"/>
                  <a:pt x="1986" y="2455"/>
                </a:cubicBezTo>
                <a:close/>
                <a:moveTo>
                  <a:pt x="1986" y="2382"/>
                </a:moveTo>
                <a:cubicBezTo>
                  <a:pt x="1982" y="2382"/>
                  <a:pt x="1978" y="2378"/>
                  <a:pt x="1978" y="2373"/>
                </a:cubicBezTo>
                <a:cubicBezTo>
                  <a:pt x="1978" y="2368"/>
                  <a:pt x="1982" y="2364"/>
                  <a:pt x="1986" y="2364"/>
                </a:cubicBezTo>
                <a:cubicBezTo>
                  <a:pt x="1991" y="2364"/>
                  <a:pt x="1995" y="2368"/>
                  <a:pt x="1995" y="2373"/>
                </a:cubicBezTo>
                <a:cubicBezTo>
                  <a:pt x="1995" y="2378"/>
                  <a:pt x="1991" y="2382"/>
                  <a:pt x="1986" y="2382"/>
                </a:cubicBezTo>
                <a:close/>
                <a:moveTo>
                  <a:pt x="1986" y="2309"/>
                </a:moveTo>
                <a:cubicBezTo>
                  <a:pt x="1981" y="2309"/>
                  <a:pt x="1976" y="2304"/>
                  <a:pt x="1976" y="2298"/>
                </a:cubicBezTo>
                <a:cubicBezTo>
                  <a:pt x="1976" y="2292"/>
                  <a:pt x="1981" y="2287"/>
                  <a:pt x="1986" y="2287"/>
                </a:cubicBezTo>
                <a:cubicBezTo>
                  <a:pt x="1992" y="2287"/>
                  <a:pt x="1997" y="2292"/>
                  <a:pt x="1997" y="2298"/>
                </a:cubicBezTo>
                <a:cubicBezTo>
                  <a:pt x="1997" y="2304"/>
                  <a:pt x="1992" y="2309"/>
                  <a:pt x="1986" y="2309"/>
                </a:cubicBezTo>
                <a:close/>
                <a:moveTo>
                  <a:pt x="1986" y="2235"/>
                </a:moveTo>
                <a:cubicBezTo>
                  <a:pt x="1980" y="2235"/>
                  <a:pt x="1974" y="2229"/>
                  <a:pt x="1974" y="2223"/>
                </a:cubicBezTo>
                <a:cubicBezTo>
                  <a:pt x="1974" y="2216"/>
                  <a:pt x="1980" y="2210"/>
                  <a:pt x="1986" y="2210"/>
                </a:cubicBezTo>
                <a:cubicBezTo>
                  <a:pt x="1993" y="2210"/>
                  <a:pt x="1998" y="2216"/>
                  <a:pt x="1998" y="2223"/>
                </a:cubicBezTo>
                <a:cubicBezTo>
                  <a:pt x="1998" y="2229"/>
                  <a:pt x="1993" y="2235"/>
                  <a:pt x="1986" y="2235"/>
                </a:cubicBezTo>
                <a:close/>
                <a:moveTo>
                  <a:pt x="1986" y="2162"/>
                </a:moveTo>
                <a:cubicBezTo>
                  <a:pt x="1979" y="2162"/>
                  <a:pt x="1973" y="2156"/>
                  <a:pt x="1973" y="2148"/>
                </a:cubicBezTo>
                <a:cubicBezTo>
                  <a:pt x="1973" y="2140"/>
                  <a:pt x="1979" y="2134"/>
                  <a:pt x="1986" y="2134"/>
                </a:cubicBezTo>
                <a:cubicBezTo>
                  <a:pt x="1994" y="2134"/>
                  <a:pt x="2000" y="2140"/>
                  <a:pt x="2000" y="2148"/>
                </a:cubicBezTo>
                <a:cubicBezTo>
                  <a:pt x="2000" y="2156"/>
                  <a:pt x="1994" y="2162"/>
                  <a:pt x="1986" y="2162"/>
                </a:cubicBezTo>
                <a:close/>
                <a:moveTo>
                  <a:pt x="1986" y="2088"/>
                </a:moveTo>
                <a:cubicBezTo>
                  <a:pt x="1978" y="2088"/>
                  <a:pt x="1971" y="2081"/>
                  <a:pt x="1971" y="2073"/>
                </a:cubicBezTo>
                <a:cubicBezTo>
                  <a:pt x="1971" y="2064"/>
                  <a:pt x="1978" y="2057"/>
                  <a:pt x="1986" y="2057"/>
                </a:cubicBezTo>
                <a:cubicBezTo>
                  <a:pt x="1995" y="2057"/>
                  <a:pt x="2002" y="2064"/>
                  <a:pt x="2002" y="2073"/>
                </a:cubicBezTo>
                <a:cubicBezTo>
                  <a:pt x="2002" y="2081"/>
                  <a:pt x="1995" y="2088"/>
                  <a:pt x="1986" y="2088"/>
                </a:cubicBezTo>
                <a:close/>
                <a:moveTo>
                  <a:pt x="1986" y="2015"/>
                </a:moveTo>
                <a:cubicBezTo>
                  <a:pt x="1977" y="2015"/>
                  <a:pt x="1970" y="2007"/>
                  <a:pt x="1970" y="1998"/>
                </a:cubicBezTo>
                <a:cubicBezTo>
                  <a:pt x="1970" y="1988"/>
                  <a:pt x="1977" y="1981"/>
                  <a:pt x="1986" y="1981"/>
                </a:cubicBezTo>
                <a:cubicBezTo>
                  <a:pt x="1996" y="1981"/>
                  <a:pt x="2003" y="1988"/>
                  <a:pt x="2003" y="1998"/>
                </a:cubicBezTo>
                <a:cubicBezTo>
                  <a:pt x="2003" y="2007"/>
                  <a:pt x="1996" y="2015"/>
                  <a:pt x="1986" y="2015"/>
                </a:cubicBezTo>
                <a:close/>
                <a:moveTo>
                  <a:pt x="1986" y="1941"/>
                </a:moveTo>
                <a:cubicBezTo>
                  <a:pt x="1976" y="1941"/>
                  <a:pt x="1968" y="1933"/>
                  <a:pt x="1968" y="1923"/>
                </a:cubicBezTo>
                <a:cubicBezTo>
                  <a:pt x="1968" y="1913"/>
                  <a:pt x="1976" y="1904"/>
                  <a:pt x="1986" y="1904"/>
                </a:cubicBezTo>
                <a:cubicBezTo>
                  <a:pt x="1997" y="1904"/>
                  <a:pt x="2005" y="1913"/>
                  <a:pt x="2005" y="1923"/>
                </a:cubicBezTo>
                <a:cubicBezTo>
                  <a:pt x="2005" y="1933"/>
                  <a:pt x="1997" y="1941"/>
                  <a:pt x="1986" y="1941"/>
                </a:cubicBezTo>
                <a:close/>
                <a:moveTo>
                  <a:pt x="1986" y="1868"/>
                </a:moveTo>
                <a:cubicBezTo>
                  <a:pt x="1975" y="1868"/>
                  <a:pt x="1967" y="1859"/>
                  <a:pt x="1967" y="1848"/>
                </a:cubicBezTo>
                <a:cubicBezTo>
                  <a:pt x="1967" y="1837"/>
                  <a:pt x="1975" y="1828"/>
                  <a:pt x="1986" y="1828"/>
                </a:cubicBezTo>
                <a:cubicBezTo>
                  <a:pt x="1997" y="1828"/>
                  <a:pt x="2006" y="1837"/>
                  <a:pt x="2006" y="1848"/>
                </a:cubicBezTo>
                <a:cubicBezTo>
                  <a:pt x="2006" y="1859"/>
                  <a:pt x="1997" y="1868"/>
                  <a:pt x="1986" y="1868"/>
                </a:cubicBezTo>
                <a:close/>
                <a:moveTo>
                  <a:pt x="1986" y="1794"/>
                </a:moveTo>
                <a:cubicBezTo>
                  <a:pt x="1975" y="1794"/>
                  <a:pt x="1965" y="1785"/>
                  <a:pt x="1965" y="1773"/>
                </a:cubicBezTo>
                <a:cubicBezTo>
                  <a:pt x="1965" y="1761"/>
                  <a:pt x="1975" y="1751"/>
                  <a:pt x="1986" y="1751"/>
                </a:cubicBezTo>
                <a:cubicBezTo>
                  <a:pt x="1998" y="1751"/>
                  <a:pt x="2008" y="1761"/>
                  <a:pt x="2008" y="1773"/>
                </a:cubicBezTo>
                <a:cubicBezTo>
                  <a:pt x="2008" y="1785"/>
                  <a:pt x="1998" y="1794"/>
                  <a:pt x="1986" y="1794"/>
                </a:cubicBezTo>
                <a:close/>
                <a:moveTo>
                  <a:pt x="1986" y="1721"/>
                </a:moveTo>
                <a:cubicBezTo>
                  <a:pt x="1974" y="1721"/>
                  <a:pt x="1964" y="1711"/>
                  <a:pt x="1964" y="1698"/>
                </a:cubicBezTo>
                <a:cubicBezTo>
                  <a:pt x="1964" y="1685"/>
                  <a:pt x="1974" y="1675"/>
                  <a:pt x="1986" y="1675"/>
                </a:cubicBezTo>
                <a:cubicBezTo>
                  <a:pt x="1999" y="1675"/>
                  <a:pt x="2009" y="1685"/>
                  <a:pt x="2009" y="1698"/>
                </a:cubicBezTo>
                <a:cubicBezTo>
                  <a:pt x="2009" y="1711"/>
                  <a:pt x="1999" y="1721"/>
                  <a:pt x="1986" y="1721"/>
                </a:cubicBezTo>
                <a:close/>
                <a:moveTo>
                  <a:pt x="1986" y="1647"/>
                </a:moveTo>
                <a:cubicBezTo>
                  <a:pt x="1973" y="1647"/>
                  <a:pt x="1963" y="1636"/>
                  <a:pt x="1963" y="1623"/>
                </a:cubicBezTo>
                <a:cubicBezTo>
                  <a:pt x="1963" y="1610"/>
                  <a:pt x="1973" y="1599"/>
                  <a:pt x="1986" y="1599"/>
                </a:cubicBezTo>
                <a:cubicBezTo>
                  <a:pt x="2000" y="1599"/>
                  <a:pt x="2010" y="1610"/>
                  <a:pt x="2010" y="1623"/>
                </a:cubicBezTo>
                <a:cubicBezTo>
                  <a:pt x="2010" y="1636"/>
                  <a:pt x="2000" y="1647"/>
                  <a:pt x="1986" y="1647"/>
                </a:cubicBezTo>
                <a:close/>
                <a:moveTo>
                  <a:pt x="1986" y="1574"/>
                </a:moveTo>
                <a:cubicBezTo>
                  <a:pt x="1973" y="1574"/>
                  <a:pt x="1961" y="1562"/>
                  <a:pt x="1961" y="1548"/>
                </a:cubicBezTo>
                <a:cubicBezTo>
                  <a:pt x="1961" y="1534"/>
                  <a:pt x="1973" y="1523"/>
                  <a:pt x="1986" y="1523"/>
                </a:cubicBezTo>
                <a:cubicBezTo>
                  <a:pt x="2000" y="1523"/>
                  <a:pt x="2012" y="1534"/>
                  <a:pt x="2012" y="1548"/>
                </a:cubicBezTo>
                <a:cubicBezTo>
                  <a:pt x="2012" y="1562"/>
                  <a:pt x="2000" y="1574"/>
                  <a:pt x="1986" y="1574"/>
                </a:cubicBezTo>
                <a:close/>
                <a:moveTo>
                  <a:pt x="1986" y="1500"/>
                </a:moveTo>
                <a:cubicBezTo>
                  <a:pt x="1972" y="1500"/>
                  <a:pt x="1960" y="1488"/>
                  <a:pt x="1960" y="1473"/>
                </a:cubicBezTo>
                <a:cubicBezTo>
                  <a:pt x="1960" y="1458"/>
                  <a:pt x="1972" y="1446"/>
                  <a:pt x="1986" y="1446"/>
                </a:cubicBezTo>
                <a:cubicBezTo>
                  <a:pt x="2001" y="1446"/>
                  <a:pt x="2013" y="1458"/>
                  <a:pt x="2013" y="1473"/>
                </a:cubicBezTo>
                <a:cubicBezTo>
                  <a:pt x="2013" y="1488"/>
                  <a:pt x="2001" y="1500"/>
                  <a:pt x="1986" y="1500"/>
                </a:cubicBezTo>
                <a:close/>
                <a:moveTo>
                  <a:pt x="1986" y="1426"/>
                </a:moveTo>
                <a:cubicBezTo>
                  <a:pt x="1971" y="1426"/>
                  <a:pt x="1959" y="1414"/>
                  <a:pt x="1959" y="1398"/>
                </a:cubicBezTo>
                <a:cubicBezTo>
                  <a:pt x="1959" y="1382"/>
                  <a:pt x="1971" y="1370"/>
                  <a:pt x="1986" y="1370"/>
                </a:cubicBezTo>
                <a:cubicBezTo>
                  <a:pt x="2002" y="1370"/>
                  <a:pt x="2014" y="1382"/>
                  <a:pt x="2014" y="1398"/>
                </a:cubicBezTo>
                <a:cubicBezTo>
                  <a:pt x="2014" y="1414"/>
                  <a:pt x="2002" y="1426"/>
                  <a:pt x="1986" y="1426"/>
                </a:cubicBezTo>
                <a:close/>
                <a:moveTo>
                  <a:pt x="1986" y="1353"/>
                </a:moveTo>
                <a:cubicBezTo>
                  <a:pt x="1970" y="1353"/>
                  <a:pt x="1957" y="1339"/>
                  <a:pt x="1957" y="1323"/>
                </a:cubicBezTo>
                <a:cubicBezTo>
                  <a:pt x="1957" y="1307"/>
                  <a:pt x="1970" y="1294"/>
                  <a:pt x="1986" y="1294"/>
                </a:cubicBezTo>
                <a:cubicBezTo>
                  <a:pt x="2003" y="1294"/>
                  <a:pt x="2016" y="1307"/>
                  <a:pt x="2016" y="1323"/>
                </a:cubicBezTo>
                <a:cubicBezTo>
                  <a:pt x="2016" y="1339"/>
                  <a:pt x="2003" y="1353"/>
                  <a:pt x="1986" y="1353"/>
                </a:cubicBezTo>
                <a:close/>
                <a:moveTo>
                  <a:pt x="1986" y="1279"/>
                </a:moveTo>
                <a:cubicBezTo>
                  <a:pt x="1970" y="1279"/>
                  <a:pt x="1956" y="1265"/>
                  <a:pt x="1956" y="1248"/>
                </a:cubicBezTo>
                <a:cubicBezTo>
                  <a:pt x="1956" y="1231"/>
                  <a:pt x="1970" y="1217"/>
                  <a:pt x="1986" y="1217"/>
                </a:cubicBezTo>
                <a:cubicBezTo>
                  <a:pt x="2003" y="1217"/>
                  <a:pt x="2017" y="1231"/>
                  <a:pt x="2017" y="1248"/>
                </a:cubicBezTo>
                <a:cubicBezTo>
                  <a:pt x="2017" y="1265"/>
                  <a:pt x="2003" y="1279"/>
                  <a:pt x="1986" y="1279"/>
                </a:cubicBezTo>
                <a:close/>
                <a:moveTo>
                  <a:pt x="1986" y="1205"/>
                </a:moveTo>
                <a:cubicBezTo>
                  <a:pt x="1969" y="1205"/>
                  <a:pt x="1955" y="1191"/>
                  <a:pt x="1955" y="1173"/>
                </a:cubicBezTo>
                <a:cubicBezTo>
                  <a:pt x="1955" y="1156"/>
                  <a:pt x="1969" y="1141"/>
                  <a:pt x="1986" y="1141"/>
                </a:cubicBezTo>
                <a:cubicBezTo>
                  <a:pt x="2004" y="1141"/>
                  <a:pt x="2018" y="1156"/>
                  <a:pt x="2018" y="1173"/>
                </a:cubicBezTo>
                <a:cubicBezTo>
                  <a:pt x="2018" y="1191"/>
                  <a:pt x="2004" y="1205"/>
                  <a:pt x="1986" y="1205"/>
                </a:cubicBezTo>
                <a:close/>
                <a:moveTo>
                  <a:pt x="1986" y="1131"/>
                </a:moveTo>
                <a:cubicBezTo>
                  <a:pt x="1968" y="1131"/>
                  <a:pt x="1954" y="1117"/>
                  <a:pt x="1954" y="1098"/>
                </a:cubicBezTo>
                <a:cubicBezTo>
                  <a:pt x="1954" y="1080"/>
                  <a:pt x="1968" y="1065"/>
                  <a:pt x="1986" y="1065"/>
                </a:cubicBezTo>
                <a:cubicBezTo>
                  <a:pt x="2004" y="1065"/>
                  <a:pt x="2019" y="1080"/>
                  <a:pt x="2019" y="1098"/>
                </a:cubicBezTo>
                <a:cubicBezTo>
                  <a:pt x="2019" y="1117"/>
                  <a:pt x="2004" y="1131"/>
                  <a:pt x="1986" y="1131"/>
                </a:cubicBezTo>
                <a:close/>
                <a:moveTo>
                  <a:pt x="1986" y="1058"/>
                </a:moveTo>
                <a:cubicBezTo>
                  <a:pt x="1968" y="1058"/>
                  <a:pt x="1953" y="1042"/>
                  <a:pt x="1953" y="1023"/>
                </a:cubicBezTo>
                <a:cubicBezTo>
                  <a:pt x="1953" y="1004"/>
                  <a:pt x="1968" y="989"/>
                  <a:pt x="1986" y="989"/>
                </a:cubicBezTo>
                <a:cubicBezTo>
                  <a:pt x="2005" y="989"/>
                  <a:pt x="2020" y="1004"/>
                  <a:pt x="2020" y="1023"/>
                </a:cubicBezTo>
                <a:cubicBezTo>
                  <a:pt x="2020" y="1042"/>
                  <a:pt x="2005" y="1058"/>
                  <a:pt x="1986" y="1058"/>
                </a:cubicBezTo>
                <a:close/>
                <a:moveTo>
                  <a:pt x="1986" y="984"/>
                </a:moveTo>
                <a:cubicBezTo>
                  <a:pt x="1967" y="984"/>
                  <a:pt x="1952" y="968"/>
                  <a:pt x="1952" y="948"/>
                </a:cubicBezTo>
                <a:cubicBezTo>
                  <a:pt x="1952" y="929"/>
                  <a:pt x="1967" y="913"/>
                  <a:pt x="1986" y="913"/>
                </a:cubicBezTo>
                <a:cubicBezTo>
                  <a:pt x="2006" y="913"/>
                  <a:pt x="2021" y="929"/>
                  <a:pt x="2021" y="948"/>
                </a:cubicBezTo>
                <a:cubicBezTo>
                  <a:pt x="2021" y="968"/>
                  <a:pt x="2006" y="984"/>
                  <a:pt x="1986" y="984"/>
                </a:cubicBezTo>
                <a:close/>
                <a:moveTo>
                  <a:pt x="1986" y="910"/>
                </a:moveTo>
                <a:cubicBezTo>
                  <a:pt x="1967" y="910"/>
                  <a:pt x="1951" y="893"/>
                  <a:pt x="1951" y="873"/>
                </a:cubicBezTo>
                <a:cubicBezTo>
                  <a:pt x="1951" y="853"/>
                  <a:pt x="1967" y="837"/>
                  <a:pt x="1986" y="837"/>
                </a:cubicBezTo>
                <a:cubicBezTo>
                  <a:pt x="2006" y="837"/>
                  <a:pt x="2022" y="853"/>
                  <a:pt x="2022" y="873"/>
                </a:cubicBezTo>
                <a:cubicBezTo>
                  <a:pt x="2022" y="893"/>
                  <a:pt x="2006" y="910"/>
                  <a:pt x="1986" y="910"/>
                </a:cubicBezTo>
                <a:close/>
                <a:moveTo>
                  <a:pt x="2060" y="2455"/>
                </a:moveTo>
                <a:cubicBezTo>
                  <a:pt x="2056" y="2455"/>
                  <a:pt x="2053" y="2452"/>
                  <a:pt x="2053" y="2448"/>
                </a:cubicBezTo>
                <a:cubicBezTo>
                  <a:pt x="2053" y="2444"/>
                  <a:pt x="2056" y="2441"/>
                  <a:pt x="2060" y="2441"/>
                </a:cubicBezTo>
                <a:cubicBezTo>
                  <a:pt x="2064" y="2441"/>
                  <a:pt x="2067" y="2444"/>
                  <a:pt x="2067" y="2448"/>
                </a:cubicBezTo>
                <a:cubicBezTo>
                  <a:pt x="2067" y="2452"/>
                  <a:pt x="2064" y="2455"/>
                  <a:pt x="2060" y="2455"/>
                </a:cubicBezTo>
                <a:close/>
                <a:moveTo>
                  <a:pt x="2060" y="2382"/>
                </a:moveTo>
                <a:cubicBezTo>
                  <a:pt x="2055" y="2382"/>
                  <a:pt x="2052" y="2378"/>
                  <a:pt x="2052" y="2373"/>
                </a:cubicBezTo>
                <a:cubicBezTo>
                  <a:pt x="2052" y="2368"/>
                  <a:pt x="2055" y="2364"/>
                  <a:pt x="2060" y="2364"/>
                </a:cubicBezTo>
                <a:cubicBezTo>
                  <a:pt x="2065" y="2364"/>
                  <a:pt x="2069" y="2368"/>
                  <a:pt x="2069" y="2373"/>
                </a:cubicBezTo>
                <a:cubicBezTo>
                  <a:pt x="2069" y="2378"/>
                  <a:pt x="2065" y="2382"/>
                  <a:pt x="2060" y="2382"/>
                </a:cubicBezTo>
                <a:close/>
                <a:moveTo>
                  <a:pt x="2060" y="2309"/>
                </a:moveTo>
                <a:cubicBezTo>
                  <a:pt x="2054" y="2309"/>
                  <a:pt x="2050" y="2304"/>
                  <a:pt x="2050" y="2298"/>
                </a:cubicBezTo>
                <a:cubicBezTo>
                  <a:pt x="2050" y="2292"/>
                  <a:pt x="2054" y="2287"/>
                  <a:pt x="2060" y="2287"/>
                </a:cubicBezTo>
                <a:cubicBezTo>
                  <a:pt x="2066" y="2287"/>
                  <a:pt x="2071" y="2292"/>
                  <a:pt x="2071" y="2298"/>
                </a:cubicBezTo>
                <a:cubicBezTo>
                  <a:pt x="2071" y="2304"/>
                  <a:pt x="2066" y="2309"/>
                  <a:pt x="2060" y="2309"/>
                </a:cubicBezTo>
                <a:close/>
                <a:moveTo>
                  <a:pt x="2060" y="2235"/>
                </a:moveTo>
                <a:cubicBezTo>
                  <a:pt x="2054" y="2235"/>
                  <a:pt x="2048" y="2229"/>
                  <a:pt x="2048" y="2223"/>
                </a:cubicBezTo>
                <a:cubicBezTo>
                  <a:pt x="2048" y="2216"/>
                  <a:pt x="2054" y="2210"/>
                  <a:pt x="2060" y="2210"/>
                </a:cubicBezTo>
                <a:cubicBezTo>
                  <a:pt x="2067" y="2210"/>
                  <a:pt x="2072" y="2216"/>
                  <a:pt x="2072" y="2223"/>
                </a:cubicBezTo>
                <a:cubicBezTo>
                  <a:pt x="2072" y="2229"/>
                  <a:pt x="2067" y="2235"/>
                  <a:pt x="2060" y="2235"/>
                </a:cubicBezTo>
                <a:close/>
                <a:moveTo>
                  <a:pt x="2060" y="2162"/>
                </a:moveTo>
                <a:cubicBezTo>
                  <a:pt x="2053" y="2162"/>
                  <a:pt x="2047" y="2156"/>
                  <a:pt x="2047" y="2148"/>
                </a:cubicBezTo>
                <a:cubicBezTo>
                  <a:pt x="2047" y="2140"/>
                  <a:pt x="2053" y="2134"/>
                  <a:pt x="2060" y="2134"/>
                </a:cubicBezTo>
                <a:cubicBezTo>
                  <a:pt x="2068" y="2134"/>
                  <a:pt x="2074" y="2140"/>
                  <a:pt x="2074" y="2148"/>
                </a:cubicBezTo>
                <a:cubicBezTo>
                  <a:pt x="2074" y="2156"/>
                  <a:pt x="2068" y="2162"/>
                  <a:pt x="2060" y="2162"/>
                </a:cubicBezTo>
                <a:close/>
                <a:moveTo>
                  <a:pt x="2060" y="2088"/>
                </a:moveTo>
                <a:cubicBezTo>
                  <a:pt x="2052" y="2088"/>
                  <a:pt x="2045" y="2081"/>
                  <a:pt x="2045" y="2073"/>
                </a:cubicBezTo>
                <a:cubicBezTo>
                  <a:pt x="2045" y="2064"/>
                  <a:pt x="2052" y="2057"/>
                  <a:pt x="2060" y="2057"/>
                </a:cubicBezTo>
                <a:cubicBezTo>
                  <a:pt x="2069" y="2057"/>
                  <a:pt x="2075" y="2064"/>
                  <a:pt x="2075" y="2073"/>
                </a:cubicBezTo>
                <a:cubicBezTo>
                  <a:pt x="2075" y="2081"/>
                  <a:pt x="2069" y="2088"/>
                  <a:pt x="2060" y="2088"/>
                </a:cubicBezTo>
                <a:close/>
                <a:moveTo>
                  <a:pt x="2060" y="2015"/>
                </a:moveTo>
                <a:cubicBezTo>
                  <a:pt x="2051" y="2015"/>
                  <a:pt x="2044" y="2007"/>
                  <a:pt x="2044" y="1998"/>
                </a:cubicBezTo>
                <a:cubicBezTo>
                  <a:pt x="2044" y="1988"/>
                  <a:pt x="2051" y="1981"/>
                  <a:pt x="2060" y="1981"/>
                </a:cubicBezTo>
                <a:cubicBezTo>
                  <a:pt x="2070" y="1981"/>
                  <a:pt x="2077" y="1988"/>
                  <a:pt x="2077" y="1998"/>
                </a:cubicBezTo>
                <a:cubicBezTo>
                  <a:pt x="2077" y="2007"/>
                  <a:pt x="2070" y="2015"/>
                  <a:pt x="2060" y="2015"/>
                </a:cubicBezTo>
                <a:close/>
                <a:moveTo>
                  <a:pt x="2060" y="1941"/>
                </a:moveTo>
                <a:cubicBezTo>
                  <a:pt x="2050" y="1941"/>
                  <a:pt x="2042" y="1933"/>
                  <a:pt x="2042" y="1923"/>
                </a:cubicBezTo>
                <a:cubicBezTo>
                  <a:pt x="2042" y="1913"/>
                  <a:pt x="2050" y="1904"/>
                  <a:pt x="2060" y="1904"/>
                </a:cubicBezTo>
                <a:cubicBezTo>
                  <a:pt x="2070" y="1904"/>
                  <a:pt x="2079" y="1913"/>
                  <a:pt x="2079" y="1923"/>
                </a:cubicBezTo>
                <a:cubicBezTo>
                  <a:pt x="2079" y="1933"/>
                  <a:pt x="2070" y="1941"/>
                  <a:pt x="2060" y="1941"/>
                </a:cubicBezTo>
                <a:close/>
                <a:moveTo>
                  <a:pt x="2060" y="1868"/>
                </a:moveTo>
                <a:cubicBezTo>
                  <a:pt x="2049" y="1868"/>
                  <a:pt x="2040" y="1859"/>
                  <a:pt x="2040" y="1848"/>
                </a:cubicBezTo>
                <a:cubicBezTo>
                  <a:pt x="2040" y="1837"/>
                  <a:pt x="2049" y="1828"/>
                  <a:pt x="2060" y="1828"/>
                </a:cubicBezTo>
                <a:cubicBezTo>
                  <a:pt x="2071" y="1828"/>
                  <a:pt x="2080" y="1837"/>
                  <a:pt x="2080" y="1848"/>
                </a:cubicBezTo>
                <a:cubicBezTo>
                  <a:pt x="2080" y="1859"/>
                  <a:pt x="2071" y="1868"/>
                  <a:pt x="2060" y="1868"/>
                </a:cubicBezTo>
                <a:close/>
                <a:moveTo>
                  <a:pt x="2060" y="1794"/>
                </a:moveTo>
                <a:cubicBezTo>
                  <a:pt x="2049" y="1794"/>
                  <a:pt x="2039" y="1785"/>
                  <a:pt x="2039" y="1773"/>
                </a:cubicBezTo>
                <a:cubicBezTo>
                  <a:pt x="2039" y="1761"/>
                  <a:pt x="2049" y="1751"/>
                  <a:pt x="2060" y="1751"/>
                </a:cubicBezTo>
                <a:cubicBezTo>
                  <a:pt x="2072" y="1751"/>
                  <a:pt x="2081" y="1761"/>
                  <a:pt x="2081" y="1773"/>
                </a:cubicBezTo>
                <a:cubicBezTo>
                  <a:pt x="2081" y="1785"/>
                  <a:pt x="2072" y="1794"/>
                  <a:pt x="2060" y="1794"/>
                </a:cubicBezTo>
                <a:close/>
                <a:moveTo>
                  <a:pt x="2060" y="1721"/>
                </a:moveTo>
                <a:cubicBezTo>
                  <a:pt x="2048" y="1721"/>
                  <a:pt x="2038" y="1711"/>
                  <a:pt x="2038" y="1698"/>
                </a:cubicBezTo>
                <a:cubicBezTo>
                  <a:pt x="2038" y="1685"/>
                  <a:pt x="2048" y="1675"/>
                  <a:pt x="2060" y="1675"/>
                </a:cubicBezTo>
                <a:cubicBezTo>
                  <a:pt x="2073" y="1675"/>
                  <a:pt x="2083" y="1685"/>
                  <a:pt x="2083" y="1698"/>
                </a:cubicBezTo>
                <a:cubicBezTo>
                  <a:pt x="2083" y="1711"/>
                  <a:pt x="2073" y="1721"/>
                  <a:pt x="2060" y="1721"/>
                </a:cubicBezTo>
                <a:close/>
                <a:moveTo>
                  <a:pt x="2060" y="1647"/>
                </a:moveTo>
                <a:cubicBezTo>
                  <a:pt x="2047" y="1647"/>
                  <a:pt x="2037" y="1636"/>
                  <a:pt x="2037" y="1623"/>
                </a:cubicBezTo>
                <a:cubicBezTo>
                  <a:pt x="2037" y="1610"/>
                  <a:pt x="2047" y="1599"/>
                  <a:pt x="2060" y="1599"/>
                </a:cubicBezTo>
                <a:cubicBezTo>
                  <a:pt x="2073" y="1599"/>
                  <a:pt x="2084" y="1610"/>
                  <a:pt x="2084" y="1623"/>
                </a:cubicBezTo>
                <a:cubicBezTo>
                  <a:pt x="2084" y="1636"/>
                  <a:pt x="2073" y="1647"/>
                  <a:pt x="2060" y="1647"/>
                </a:cubicBezTo>
                <a:close/>
                <a:moveTo>
                  <a:pt x="2060" y="1574"/>
                </a:moveTo>
                <a:cubicBezTo>
                  <a:pt x="2046" y="1574"/>
                  <a:pt x="2035" y="1562"/>
                  <a:pt x="2035" y="1548"/>
                </a:cubicBezTo>
                <a:cubicBezTo>
                  <a:pt x="2035" y="1534"/>
                  <a:pt x="2046" y="1523"/>
                  <a:pt x="2060" y="1523"/>
                </a:cubicBezTo>
                <a:cubicBezTo>
                  <a:pt x="2074" y="1523"/>
                  <a:pt x="2086" y="1534"/>
                  <a:pt x="2086" y="1548"/>
                </a:cubicBezTo>
                <a:cubicBezTo>
                  <a:pt x="2086" y="1562"/>
                  <a:pt x="2074" y="1574"/>
                  <a:pt x="2060" y="1574"/>
                </a:cubicBezTo>
                <a:close/>
                <a:moveTo>
                  <a:pt x="2060" y="1500"/>
                </a:moveTo>
                <a:cubicBezTo>
                  <a:pt x="2046" y="1500"/>
                  <a:pt x="2034" y="1488"/>
                  <a:pt x="2034" y="1473"/>
                </a:cubicBezTo>
                <a:cubicBezTo>
                  <a:pt x="2034" y="1458"/>
                  <a:pt x="2046" y="1446"/>
                  <a:pt x="2060" y="1446"/>
                </a:cubicBezTo>
                <a:cubicBezTo>
                  <a:pt x="2075" y="1446"/>
                  <a:pt x="2087" y="1458"/>
                  <a:pt x="2087" y="1473"/>
                </a:cubicBezTo>
                <a:cubicBezTo>
                  <a:pt x="2087" y="1488"/>
                  <a:pt x="2075" y="1500"/>
                  <a:pt x="2060" y="1500"/>
                </a:cubicBezTo>
                <a:close/>
                <a:moveTo>
                  <a:pt x="2060" y="1426"/>
                </a:moveTo>
                <a:cubicBezTo>
                  <a:pt x="2045" y="1426"/>
                  <a:pt x="2032" y="1414"/>
                  <a:pt x="2032" y="1398"/>
                </a:cubicBezTo>
                <a:cubicBezTo>
                  <a:pt x="2032" y="1382"/>
                  <a:pt x="2045" y="1370"/>
                  <a:pt x="2060" y="1370"/>
                </a:cubicBezTo>
                <a:cubicBezTo>
                  <a:pt x="2076" y="1370"/>
                  <a:pt x="2088" y="1382"/>
                  <a:pt x="2088" y="1398"/>
                </a:cubicBezTo>
                <a:cubicBezTo>
                  <a:pt x="2088" y="1414"/>
                  <a:pt x="2076" y="1426"/>
                  <a:pt x="2060" y="1426"/>
                </a:cubicBezTo>
                <a:close/>
                <a:moveTo>
                  <a:pt x="2060" y="1353"/>
                </a:moveTo>
                <a:cubicBezTo>
                  <a:pt x="2044" y="1353"/>
                  <a:pt x="2031" y="1339"/>
                  <a:pt x="2031" y="1323"/>
                </a:cubicBezTo>
                <a:cubicBezTo>
                  <a:pt x="2031" y="1307"/>
                  <a:pt x="2044" y="1294"/>
                  <a:pt x="2060" y="1294"/>
                </a:cubicBezTo>
                <a:cubicBezTo>
                  <a:pt x="2076" y="1294"/>
                  <a:pt x="2089" y="1307"/>
                  <a:pt x="2089" y="1323"/>
                </a:cubicBezTo>
                <a:cubicBezTo>
                  <a:pt x="2089" y="1339"/>
                  <a:pt x="2076" y="1353"/>
                  <a:pt x="2060" y="1353"/>
                </a:cubicBezTo>
                <a:close/>
                <a:moveTo>
                  <a:pt x="2060" y="1279"/>
                </a:moveTo>
                <a:cubicBezTo>
                  <a:pt x="2044" y="1279"/>
                  <a:pt x="2030" y="1265"/>
                  <a:pt x="2030" y="1248"/>
                </a:cubicBezTo>
                <a:cubicBezTo>
                  <a:pt x="2030" y="1231"/>
                  <a:pt x="2044" y="1217"/>
                  <a:pt x="2060" y="1217"/>
                </a:cubicBezTo>
                <a:cubicBezTo>
                  <a:pt x="2077" y="1217"/>
                  <a:pt x="2091" y="1231"/>
                  <a:pt x="2091" y="1248"/>
                </a:cubicBezTo>
                <a:cubicBezTo>
                  <a:pt x="2091" y="1265"/>
                  <a:pt x="2077" y="1279"/>
                  <a:pt x="2060" y="1279"/>
                </a:cubicBezTo>
                <a:close/>
                <a:moveTo>
                  <a:pt x="2060" y="1205"/>
                </a:moveTo>
                <a:cubicBezTo>
                  <a:pt x="2043" y="1205"/>
                  <a:pt x="2029" y="1191"/>
                  <a:pt x="2029" y="1173"/>
                </a:cubicBezTo>
                <a:cubicBezTo>
                  <a:pt x="2029" y="1156"/>
                  <a:pt x="2043" y="1141"/>
                  <a:pt x="2060" y="1141"/>
                </a:cubicBezTo>
                <a:cubicBezTo>
                  <a:pt x="2078" y="1141"/>
                  <a:pt x="2092" y="1156"/>
                  <a:pt x="2092" y="1173"/>
                </a:cubicBezTo>
                <a:cubicBezTo>
                  <a:pt x="2092" y="1191"/>
                  <a:pt x="2078" y="1205"/>
                  <a:pt x="2060" y="1205"/>
                </a:cubicBezTo>
                <a:close/>
                <a:moveTo>
                  <a:pt x="2060" y="1131"/>
                </a:moveTo>
                <a:cubicBezTo>
                  <a:pt x="2042" y="1131"/>
                  <a:pt x="2028" y="1117"/>
                  <a:pt x="2028" y="1098"/>
                </a:cubicBezTo>
                <a:cubicBezTo>
                  <a:pt x="2028" y="1080"/>
                  <a:pt x="2042" y="1065"/>
                  <a:pt x="2060" y="1065"/>
                </a:cubicBezTo>
                <a:cubicBezTo>
                  <a:pt x="2078" y="1065"/>
                  <a:pt x="2093" y="1080"/>
                  <a:pt x="2093" y="1098"/>
                </a:cubicBezTo>
                <a:cubicBezTo>
                  <a:pt x="2093" y="1117"/>
                  <a:pt x="2078" y="1131"/>
                  <a:pt x="2060" y="1131"/>
                </a:cubicBezTo>
                <a:close/>
                <a:moveTo>
                  <a:pt x="2060" y="1058"/>
                </a:moveTo>
                <a:cubicBezTo>
                  <a:pt x="2042" y="1058"/>
                  <a:pt x="2026" y="1042"/>
                  <a:pt x="2026" y="1023"/>
                </a:cubicBezTo>
                <a:cubicBezTo>
                  <a:pt x="2026" y="1004"/>
                  <a:pt x="2042" y="989"/>
                  <a:pt x="2060" y="989"/>
                </a:cubicBezTo>
                <a:cubicBezTo>
                  <a:pt x="2079" y="989"/>
                  <a:pt x="2094" y="1004"/>
                  <a:pt x="2094" y="1023"/>
                </a:cubicBezTo>
                <a:cubicBezTo>
                  <a:pt x="2094" y="1042"/>
                  <a:pt x="2079" y="1058"/>
                  <a:pt x="2060" y="1058"/>
                </a:cubicBezTo>
                <a:close/>
                <a:moveTo>
                  <a:pt x="2060" y="984"/>
                </a:moveTo>
                <a:cubicBezTo>
                  <a:pt x="2041" y="984"/>
                  <a:pt x="2025" y="968"/>
                  <a:pt x="2025" y="948"/>
                </a:cubicBezTo>
                <a:cubicBezTo>
                  <a:pt x="2025" y="929"/>
                  <a:pt x="2041" y="913"/>
                  <a:pt x="2060" y="913"/>
                </a:cubicBezTo>
                <a:cubicBezTo>
                  <a:pt x="2080" y="913"/>
                  <a:pt x="2095" y="929"/>
                  <a:pt x="2095" y="948"/>
                </a:cubicBezTo>
                <a:cubicBezTo>
                  <a:pt x="2095" y="968"/>
                  <a:pt x="2080" y="984"/>
                  <a:pt x="2060" y="984"/>
                </a:cubicBezTo>
                <a:close/>
                <a:moveTo>
                  <a:pt x="2060" y="910"/>
                </a:moveTo>
                <a:cubicBezTo>
                  <a:pt x="2040" y="910"/>
                  <a:pt x="2024" y="893"/>
                  <a:pt x="2024" y="873"/>
                </a:cubicBezTo>
                <a:cubicBezTo>
                  <a:pt x="2024" y="853"/>
                  <a:pt x="2040" y="837"/>
                  <a:pt x="2060" y="837"/>
                </a:cubicBezTo>
                <a:cubicBezTo>
                  <a:pt x="2080" y="837"/>
                  <a:pt x="2096" y="853"/>
                  <a:pt x="2096" y="873"/>
                </a:cubicBezTo>
                <a:cubicBezTo>
                  <a:pt x="2096" y="893"/>
                  <a:pt x="2080" y="910"/>
                  <a:pt x="2060" y="910"/>
                </a:cubicBezTo>
                <a:close/>
                <a:moveTo>
                  <a:pt x="2134" y="2455"/>
                </a:moveTo>
                <a:cubicBezTo>
                  <a:pt x="2130" y="2455"/>
                  <a:pt x="2127" y="2452"/>
                  <a:pt x="2127" y="2448"/>
                </a:cubicBezTo>
                <a:cubicBezTo>
                  <a:pt x="2127" y="2444"/>
                  <a:pt x="2130" y="2441"/>
                  <a:pt x="2134" y="2441"/>
                </a:cubicBezTo>
                <a:cubicBezTo>
                  <a:pt x="2138" y="2441"/>
                  <a:pt x="2141" y="2444"/>
                  <a:pt x="2141" y="2448"/>
                </a:cubicBezTo>
                <a:cubicBezTo>
                  <a:pt x="2141" y="2452"/>
                  <a:pt x="2138" y="2455"/>
                  <a:pt x="2134" y="2455"/>
                </a:cubicBezTo>
                <a:close/>
                <a:moveTo>
                  <a:pt x="2134" y="2382"/>
                </a:moveTo>
                <a:cubicBezTo>
                  <a:pt x="2129" y="2382"/>
                  <a:pt x="2125" y="2378"/>
                  <a:pt x="2125" y="2373"/>
                </a:cubicBezTo>
                <a:cubicBezTo>
                  <a:pt x="2125" y="2368"/>
                  <a:pt x="2129" y="2364"/>
                  <a:pt x="2134" y="2364"/>
                </a:cubicBezTo>
                <a:cubicBezTo>
                  <a:pt x="2139" y="2364"/>
                  <a:pt x="2143" y="2368"/>
                  <a:pt x="2143" y="2373"/>
                </a:cubicBezTo>
                <a:cubicBezTo>
                  <a:pt x="2143" y="2378"/>
                  <a:pt x="2139" y="2382"/>
                  <a:pt x="2134" y="2382"/>
                </a:cubicBezTo>
                <a:close/>
                <a:moveTo>
                  <a:pt x="2134" y="2309"/>
                </a:moveTo>
                <a:cubicBezTo>
                  <a:pt x="2128" y="2309"/>
                  <a:pt x="2124" y="2304"/>
                  <a:pt x="2124" y="2298"/>
                </a:cubicBezTo>
                <a:cubicBezTo>
                  <a:pt x="2124" y="2292"/>
                  <a:pt x="2128" y="2287"/>
                  <a:pt x="2134" y="2287"/>
                </a:cubicBezTo>
                <a:cubicBezTo>
                  <a:pt x="2140" y="2287"/>
                  <a:pt x="2145" y="2292"/>
                  <a:pt x="2145" y="2298"/>
                </a:cubicBezTo>
                <a:cubicBezTo>
                  <a:pt x="2145" y="2304"/>
                  <a:pt x="2140" y="2309"/>
                  <a:pt x="2134" y="2309"/>
                </a:cubicBezTo>
                <a:close/>
                <a:moveTo>
                  <a:pt x="2134" y="2235"/>
                </a:moveTo>
                <a:cubicBezTo>
                  <a:pt x="2127" y="2235"/>
                  <a:pt x="2122" y="2229"/>
                  <a:pt x="2122" y="2223"/>
                </a:cubicBezTo>
                <a:cubicBezTo>
                  <a:pt x="2122" y="2216"/>
                  <a:pt x="2127" y="2210"/>
                  <a:pt x="2134" y="2210"/>
                </a:cubicBezTo>
                <a:cubicBezTo>
                  <a:pt x="2141" y="2210"/>
                  <a:pt x="2146" y="2216"/>
                  <a:pt x="2146" y="2223"/>
                </a:cubicBezTo>
                <a:cubicBezTo>
                  <a:pt x="2146" y="2229"/>
                  <a:pt x="2141" y="2235"/>
                  <a:pt x="2134" y="2235"/>
                </a:cubicBezTo>
                <a:close/>
                <a:moveTo>
                  <a:pt x="2134" y="2162"/>
                </a:moveTo>
                <a:cubicBezTo>
                  <a:pt x="2127" y="2162"/>
                  <a:pt x="2120" y="2156"/>
                  <a:pt x="2120" y="2148"/>
                </a:cubicBezTo>
                <a:cubicBezTo>
                  <a:pt x="2120" y="2140"/>
                  <a:pt x="2127" y="2134"/>
                  <a:pt x="2134" y="2134"/>
                </a:cubicBezTo>
                <a:cubicBezTo>
                  <a:pt x="2142" y="2134"/>
                  <a:pt x="2148" y="2140"/>
                  <a:pt x="2148" y="2148"/>
                </a:cubicBezTo>
                <a:cubicBezTo>
                  <a:pt x="2148" y="2156"/>
                  <a:pt x="2142" y="2162"/>
                  <a:pt x="2134" y="2162"/>
                </a:cubicBezTo>
                <a:close/>
                <a:moveTo>
                  <a:pt x="2134" y="2088"/>
                </a:moveTo>
                <a:cubicBezTo>
                  <a:pt x="2126" y="2088"/>
                  <a:pt x="2119" y="2081"/>
                  <a:pt x="2119" y="2073"/>
                </a:cubicBezTo>
                <a:cubicBezTo>
                  <a:pt x="2119" y="2064"/>
                  <a:pt x="2126" y="2057"/>
                  <a:pt x="2134" y="2057"/>
                </a:cubicBezTo>
                <a:cubicBezTo>
                  <a:pt x="2143" y="2057"/>
                  <a:pt x="2149" y="2064"/>
                  <a:pt x="2149" y="2073"/>
                </a:cubicBezTo>
                <a:cubicBezTo>
                  <a:pt x="2149" y="2081"/>
                  <a:pt x="2143" y="2088"/>
                  <a:pt x="2134" y="2088"/>
                </a:cubicBezTo>
                <a:close/>
                <a:moveTo>
                  <a:pt x="2134" y="2015"/>
                </a:moveTo>
                <a:cubicBezTo>
                  <a:pt x="2125" y="2015"/>
                  <a:pt x="2117" y="2007"/>
                  <a:pt x="2117" y="1998"/>
                </a:cubicBezTo>
                <a:cubicBezTo>
                  <a:pt x="2117" y="1988"/>
                  <a:pt x="2125" y="1981"/>
                  <a:pt x="2134" y="1981"/>
                </a:cubicBezTo>
                <a:cubicBezTo>
                  <a:pt x="2143" y="1981"/>
                  <a:pt x="2151" y="1988"/>
                  <a:pt x="2151" y="1998"/>
                </a:cubicBezTo>
                <a:cubicBezTo>
                  <a:pt x="2151" y="2007"/>
                  <a:pt x="2143" y="2015"/>
                  <a:pt x="2134" y="2015"/>
                </a:cubicBezTo>
                <a:close/>
                <a:moveTo>
                  <a:pt x="2134" y="1941"/>
                </a:moveTo>
                <a:cubicBezTo>
                  <a:pt x="2124" y="1941"/>
                  <a:pt x="2116" y="1933"/>
                  <a:pt x="2116" y="1923"/>
                </a:cubicBezTo>
                <a:cubicBezTo>
                  <a:pt x="2116" y="1913"/>
                  <a:pt x="2124" y="1904"/>
                  <a:pt x="2134" y="1904"/>
                </a:cubicBezTo>
                <a:cubicBezTo>
                  <a:pt x="2144" y="1904"/>
                  <a:pt x="2152" y="1913"/>
                  <a:pt x="2152" y="1923"/>
                </a:cubicBezTo>
                <a:cubicBezTo>
                  <a:pt x="2152" y="1933"/>
                  <a:pt x="2144" y="1941"/>
                  <a:pt x="2134" y="1941"/>
                </a:cubicBezTo>
                <a:close/>
                <a:moveTo>
                  <a:pt x="2134" y="1868"/>
                </a:moveTo>
                <a:cubicBezTo>
                  <a:pt x="2123" y="1868"/>
                  <a:pt x="2114" y="1859"/>
                  <a:pt x="2114" y="1848"/>
                </a:cubicBezTo>
                <a:cubicBezTo>
                  <a:pt x="2114" y="1837"/>
                  <a:pt x="2123" y="1828"/>
                  <a:pt x="2134" y="1828"/>
                </a:cubicBezTo>
                <a:cubicBezTo>
                  <a:pt x="2145" y="1828"/>
                  <a:pt x="2154" y="1837"/>
                  <a:pt x="2154" y="1848"/>
                </a:cubicBezTo>
                <a:cubicBezTo>
                  <a:pt x="2154" y="1859"/>
                  <a:pt x="2145" y="1868"/>
                  <a:pt x="2134" y="1868"/>
                </a:cubicBezTo>
                <a:close/>
                <a:moveTo>
                  <a:pt x="2134" y="1794"/>
                </a:moveTo>
                <a:cubicBezTo>
                  <a:pt x="2123" y="1794"/>
                  <a:pt x="2113" y="1785"/>
                  <a:pt x="2113" y="1773"/>
                </a:cubicBezTo>
                <a:cubicBezTo>
                  <a:pt x="2113" y="1761"/>
                  <a:pt x="2123" y="1751"/>
                  <a:pt x="2134" y="1751"/>
                </a:cubicBezTo>
                <a:cubicBezTo>
                  <a:pt x="2146" y="1751"/>
                  <a:pt x="2155" y="1761"/>
                  <a:pt x="2155" y="1773"/>
                </a:cubicBezTo>
                <a:cubicBezTo>
                  <a:pt x="2155" y="1785"/>
                  <a:pt x="2146" y="1794"/>
                  <a:pt x="2134" y="1794"/>
                </a:cubicBezTo>
                <a:close/>
                <a:moveTo>
                  <a:pt x="2134" y="1721"/>
                </a:moveTo>
                <a:cubicBezTo>
                  <a:pt x="2122" y="1721"/>
                  <a:pt x="2112" y="1711"/>
                  <a:pt x="2112" y="1698"/>
                </a:cubicBezTo>
                <a:cubicBezTo>
                  <a:pt x="2112" y="1685"/>
                  <a:pt x="2122" y="1675"/>
                  <a:pt x="2134" y="1675"/>
                </a:cubicBezTo>
                <a:cubicBezTo>
                  <a:pt x="2147" y="1675"/>
                  <a:pt x="2157" y="1685"/>
                  <a:pt x="2157" y="1698"/>
                </a:cubicBezTo>
                <a:cubicBezTo>
                  <a:pt x="2157" y="1711"/>
                  <a:pt x="2147" y="1721"/>
                  <a:pt x="2134" y="1721"/>
                </a:cubicBezTo>
                <a:close/>
                <a:moveTo>
                  <a:pt x="2134" y="1647"/>
                </a:moveTo>
                <a:cubicBezTo>
                  <a:pt x="2121" y="1647"/>
                  <a:pt x="2110" y="1636"/>
                  <a:pt x="2110" y="1623"/>
                </a:cubicBezTo>
                <a:cubicBezTo>
                  <a:pt x="2110" y="1610"/>
                  <a:pt x="2121" y="1599"/>
                  <a:pt x="2134" y="1599"/>
                </a:cubicBezTo>
                <a:cubicBezTo>
                  <a:pt x="2147" y="1599"/>
                  <a:pt x="2158" y="1610"/>
                  <a:pt x="2158" y="1623"/>
                </a:cubicBezTo>
                <a:cubicBezTo>
                  <a:pt x="2158" y="1636"/>
                  <a:pt x="2147" y="1647"/>
                  <a:pt x="2134" y="1647"/>
                </a:cubicBezTo>
                <a:close/>
                <a:moveTo>
                  <a:pt x="2134" y="1574"/>
                </a:moveTo>
                <a:cubicBezTo>
                  <a:pt x="2120" y="1574"/>
                  <a:pt x="2109" y="1562"/>
                  <a:pt x="2109" y="1548"/>
                </a:cubicBezTo>
                <a:cubicBezTo>
                  <a:pt x="2109" y="1534"/>
                  <a:pt x="2120" y="1523"/>
                  <a:pt x="2134" y="1523"/>
                </a:cubicBezTo>
                <a:cubicBezTo>
                  <a:pt x="2148" y="1523"/>
                  <a:pt x="2159" y="1534"/>
                  <a:pt x="2159" y="1548"/>
                </a:cubicBezTo>
                <a:cubicBezTo>
                  <a:pt x="2159" y="1562"/>
                  <a:pt x="2148" y="1574"/>
                  <a:pt x="2134" y="1574"/>
                </a:cubicBezTo>
                <a:close/>
                <a:moveTo>
                  <a:pt x="2134" y="1500"/>
                </a:moveTo>
                <a:cubicBezTo>
                  <a:pt x="2119" y="1500"/>
                  <a:pt x="2108" y="1488"/>
                  <a:pt x="2108" y="1473"/>
                </a:cubicBezTo>
                <a:cubicBezTo>
                  <a:pt x="2108" y="1458"/>
                  <a:pt x="2119" y="1446"/>
                  <a:pt x="2134" y="1446"/>
                </a:cubicBezTo>
                <a:cubicBezTo>
                  <a:pt x="2149" y="1446"/>
                  <a:pt x="2161" y="1458"/>
                  <a:pt x="2161" y="1473"/>
                </a:cubicBezTo>
                <a:cubicBezTo>
                  <a:pt x="2161" y="1488"/>
                  <a:pt x="2149" y="1500"/>
                  <a:pt x="2134" y="1500"/>
                </a:cubicBezTo>
                <a:close/>
                <a:moveTo>
                  <a:pt x="2134" y="1426"/>
                </a:moveTo>
                <a:cubicBezTo>
                  <a:pt x="2119" y="1426"/>
                  <a:pt x="2106" y="1414"/>
                  <a:pt x="2106" y="1398"/>
                </a:cubicBezTo>
                <a:cubicBezTo>
                  <a:pt x="2106" y="1382"/>
                  <a:pt x="2119" y="1370"/>
                  <a:pt x="2134" y="1370"/>
                </a:cubicBezTo>
                <a:cubicBezTo>
                  <a:pt x="2150" y="1370"/>
                  <a:pt x="2162" y="1382"/>
                  <a:pt x="2162" y="1398"/>
                </a:cubicBezTo>
                <a:cubicBezTo>
                  <a:pt x="2162" y="1414"/>
                  <a:pt x="2150" y="1426"/>
                  <a:pt x="2134" y="1426"/>
                </a:cubicBezTo>
                <a:close/>
                <a:moveTo>
                  <a:pt x="2134" y="1353"/>
                </a:moveTo>
                <a:cubicBezTo>
                  <a:pt x="2118" y="1353"/>
                  <a:pt x="2105" y="1339"/>
                  <a:pt x="2105" y="1323"/>
                </a:cubicBezTo>
                <a:cubicBezTo>
                  <a:pt x="2105" y="1307"/>
                  <a:pt x="2118" y="1294"/>
                  <a:pt x="2134" y="1294"/>
                </a:cubicBezTo>
                <a:cubicBezTo>
                  <a:pt x="2150" y="1294"/>
                  <a:pt x="2163" y="1307"/>
                  <a:pt x="2163" y="1323"/>
                </a:cubicBezTo>
                <a:cubicBezTo>
                  <a:pt x="2163" y="1339"/>
                  <a:pt x="2150" y="1353"/>
                  <a:pt x="2134" y="1353"/>
                </a:cubicBezTo>
                <a:close/>
                <a:moveTo>
                  <a:pt x="2134" y="1279"/>
                </a:moveTo>
                <a:cubicBezTo>
                  <a:pt x="2117" y="1279"/>
                  <a:pt x="2104" y="1265"/>
                  <a:pt x="2104" y="1248"/>
                </a:cubicBezTo>
                <a:cubicBezTo>
                  <a:pt x="2104" y="1231"/>
                  <a:pt x="2117" y="1217"/>
                  <a:pt x="2134" y="1217"/>
                </a:cubicBezTo>
                <a:cubicBezTo>
                  <a:pt x="2151" y="1217"/>
                  <a:pt x="2165" y="1231"/>
                  <a:pt x="2165" y="1248"/>
                </a:cubicBezTo>
                <a:cubicBezTo>
                  <a:pt x="2165" y="1265"/>
                  <a:pt x="2151" y="1279"/>
                  <a:pt x="2134" y="1279"/>
                </a:cubicBezTo>
                <a:close/>
                <a:moveTo>
                  <a:pt x="2134" y="1205"/>
                </a:moveTo>
                <a:cubicBezTo>
                  <a:pt x="2117" y="1205"/>
                  <a:pt x="2103" y="1191"/>
                  <a:pt x="2103" y="1173"/>
                </a:cubicBezTo>
                <a:cubicBezTo>
                  <a:pt x="2103" y="1156"/>
                  <a:pt x="2117" y="1141"/>
                  <a:pt x="2134" y="1141"/>
                </a:cubicBezTo>
                <a:cubicBezTo>
                  <a:pt x="2152" y="1141"/>
                  <a:pt x="2166" y="1156"/>
                  <a:pt x="2166" y="1173"/>
                </a:cubicBezTo>
                <a:cubicBezTo>
                  <a:pt x="2166" y="1191"/>
                  <a:pt x="2152" y="1205"/>
                  <a:pt x="2134" y="1205"/>
                </a:cubicBezTo>
                <a:close/>
                <a:moveTo>
                  <a:pt x="2134" y="1131"/>
                </a:moveTo>
                <a:cubicBezTo>
                  <a:pt x="2116" y="1131"/>
                  <a:pt x="2102" y="1117"/>
                  <a:pt x="2102" y="1098"/>
                </a:cubicBezTo>
                <a:cubicBezTo>
                  <a:pt x="2102" y="1080"/>
                  <a:pt x="2116" y="1065"/>
                  <a:pt x="2134" y="1065"/>
                </a:cubicBezTo>
                <a:cubicBezTo>
                  <a:pt x="2152" y="1065"/>
                  <a:pt x="2167" y="1080"/>
                  <a:pt x="2167" y="1098"/>
                </a:cubicBezTo>
                <a:cubicBezTo>
                  <a:pt x="2167" y="1117"/>
                  <a:pt x="2152" y="1131"/>
                  <a:pt x="2134" y="1131"/>
                </a:cubicBezTo>
                <a:close/>
                <a:moveTo>
                  <a:pt x="2134" y="1058"/>
                </a:moveTo>
                <a:cubicBezTo>
                  <a:pt x="2116" y="1058"/>
                  <a:pt x="2100" y="1042"/>
                  <a:pt x="2100" y="1023"/>
                </a:cubicBezTo>
                <a:cubicBezTo>
                  <a:pt x="2100" y="1004"/>
                  <a:pt x="2116" y="989"/>
                  <a:pt x="2134" y="989"/>
                </a:cubicBezTo>
                <a:cubicBezTo>
                  <a:pt x="2153" y="989"/>
                  <a:pt x="2168" y="1004"/>
                  <a:pt x="2168" y="1023"/>
                </a:cubicBezTo>
                <a:cubicBezTo>
                  <a:pt x="2168" y="1042"/>
                  <a:pt x="2153" y="1058"/>
                  <a:pt x="2134" y="1058"/>
                </a:cubicBezTo>
                <a:close/>
                <a:moveTo>
                  <a:pt x="2134" y="984"/>
                </a:moveTo>
                <a:cubicBezTo>
                  <a:pt x="2115" y="984"/>
                  <a:pt x="2099" y="968"/>
                  <a:pt x="2099" y="948"/>
                </a:cubicBezTo>
                <a:cubicBezTo>
                  <a:pt x="2099" y="929"/>
                  <a:pt x="2115" y="913"/>
                  <a:pt x="2134" y="913"/>
                </a:cubicBezTo>
                <a:cubicBezTo>
                  <a:pt x="2153" y="913"/>
                  <a:pt x="2169" y="929"/>
                  <a:pt x="2169" y="948"/>
                </a:cubicBezTo>
                <a:cubicBezTo>
                  <a:pt x="2169" y="968"/>
                  <a:pt x="2153" y="984"/>
                  <a:pt x="2134" y="984"/>
                </a:cubicBezTo>
                <a:close/>
                <a:moveTo>
                  <a:pt x="2134" y="910"/>
                </a:moveTo>
                <a:cubicBezTo>
                  <a:pt x="2114" y="910"/>
                  <a:pt x="2098" y="893"/>
                  <a:pt x="2098" y="873"/>
                </a:cubicBezTo>
                <a:cubicBezTo>
                  <a:pt x="2098" y="853"/>
                  <a:pt x="2114" y="837"/>
                  <a:pt x="2134" y="837"/>
                </a:cubicBezTo>
                <a:cubicBezTo>
                  <a:pt x="2154" y="837"/>
                  <a:pt x="2170" y="853"/>
                  <a:pt x="2170" y="873"/>
                </a:cubicBezTo>
                <a:cubicBezTo>
                  <a:pt x="2170" y="893"/>
                  <a:pt x="2154" y="910"/>
                  <a:pt x="2134" y="910"/>
                </a:cubicBezTo>
                <a:close/>
                <a:moveTo>
                  <a:pt x="2208" y="2455"/>
                </a:moveTo>
                <a:cubicBezTo>
                  <a:pt x="2204" y="2455"/>
                  <a:pt x="2201" y="2452"/>
                  <a:pt x="2201" y="2448"/>
                </a:cubicBezTo>
                <a:cubicBezTo>
                  <a:pt x="2201" y="2444"/>
                  <a:pt x="2204" y="2441"/>
                  <a:pt x="2208" y="2441"/>
                </a:cubicBezTo>
                <a:cubicBezTo>
                  <a:pt x="2212" y="2441"/>
                  <a:pt x="2215" y="2444"/>
                  <a:pt x="2215" y="2448"/>
                </a:cubicBezTo>
                <a:cubicBezTo>
                  <a:pt x="2215" y="2452"/>
                  <a:pt x="2212" y="2455"/>
                  <a:pt x="2208" y="2455"/>
                </a:cubicBezTo>
                <a:close/>
                <a:moveTo>
                  <a:pt x="2208" y="2382"/>
                </a:moveTo>
                <a:cubicBezTo>
                  <a:pt x="2203" y="2382"/>
                  <a:pt x="2199" y="2378"/>
                  <a:pt x="2199" y="2373"/>
                </a:cubicBezTo>
                <a:cubicBezTo>
                  <a:pt x="2199" y="2368"/>
                  <a:pt x="2203" y="2364"/>
                  <a:pt x="2208" y="2364"/>
                </a:cubicBezTo>
                <a:cubicBezTo>
                  <a:pt x="2213" y="2364"/>
                  <a:pt x="2217" y="2368"/>
                  <a:pt x="2217" y="2373"/>
                </a:cubicBezTo>
                <a:cubicBezTo>
                  <a:pt x="2217" y="2378"/>
                  <a:pt x="2213" y="2382"/>
                  <a:pt x="2208" y="2382"/>
                </a:cubicBezTo>
                <a:close/>
                <a:moveTo>
                  <a:pt x="2208" y="2309"/>
                </a:moveTo>
                <a:cubicBezTo>
                  <a:pt x="2202" y="2309"/>
                  <a:pt x="2197" y="2304"/>
                  <a:pt x="2197" y="2298"/>
                </a:cubicBezTo>
                <a:cubicBezTo>
                  <a:pt x="2197" y="2292"/>
                  <a:pt x="2202" y="2287"/>
                  <a:pt x="2208" y="2287"/>
                </a:cubicBezTo>
                <a:cubicBezTo>
                  <a:pt x="2214" y="2287"/>
                  <a:pt x="2219" y="2292"/>
                  <a:pt x="2219" y="2298"/>
                </a:cubicBezTo>
                <a:cubicBezTo>
                  <a:pt x="2219" y="2304"/>
                  <a:pt x="2214" y="2309"/>
                  <a:pt x="2208" y="2309"/>
                </a:cubicBezTo>
                <a:close/>
                <a:moveTo>
                  <a:pt x="2208" y="2235"/>
                </a:moveTo>
                <a:cubicBezTo>
                  <a:pt x="2201" y="2235"/>
                  <a:pt x="2196" y="2229"/>
                  <a:pt x="2196" y="2223"/>
                </a:cubicBezTo>
                <a:cubicBezTo>
                  <a:pt x="2196" y="2216"/>
                  <a:pt x="2201" y="2210"/>
                  <a:pt x="2208" y="2210"/>
                </a:cubicBezTo>
                <a:cubicBezTo>
                  <a:pt x="2215" y="2210"/>
                  <a:pt x="2220" y="2216"/>
                  <a:pt x="2220" y="2223"/>
                </a:cubicBezTo>
                <a:cubicBezTo>
                  <a:pt x="2220" y="2229"/>
                  <a:pt x="2215" y="2235"/>
                  <a:pt x="2208" y="2235"/>
                </a:cubicBezTo>
                <a:close/>
                <a:moveTo>
                  <a:pt x="2208" y="2162"/>
                </a:moveTo>
                <a:cubicBezTo>
                  <a:pt x="2200" y="2162"/>
                  <a:pt x="2194" y="2156"/>
                  <a:pt x="2194" y="2148"/>
                </a:cubicBezTo>
                <a:cubicBezTo>
                  <a:pt x="2194" y="2140"/>
                  <a:pt x="2200" y="2134"/>
                  <a:pt x="2208" y="2134"/>
                </a:cubicBezTo>
                <a:cubicBezTo>
                  <a:pt x="2216" y="2134"/>
                  <a:pt x="2222" y="2140"/>
                  <a:pt x="2222" y="2148"/>
                </a:cubicBezTo>
                <a:cubicBezTo>
                  <a:pt x="2222" y="2156"/>
                  <a:pt x="2216" y="2162"/>
                  <a:pt x="2208" y="2162"/>
                </a:cubicBezTo>
                <a:close/>
                <a:moveTo>
                  <a:pt x="2208" y="2088"/>
                </a:moveTo>
                <a:cubicBezTo>
                  <a:pt x="2200" y="2088"/>
                  <a:pt x="2193" y="2081"/>
                  <a:pt x="2193" y="2073"/>
                </a:cubicBezTo>
                <a:cubicBezTo>
                  <a:pt x="2193" y="2064"/>
                  <a:pt x="2200" y="2057"/>
                  <a:pt x="2208" y="2057"/>
                </a:cubicBezTo>
                <a:cubicBezTo>
                  <a:pt x="2216" y="2057"/>
                  <a:pt x="2223" y="2064"/>
                  <a:pt x="2223" y="2073"/>
                </a:cubicBezTo>
                <a:cubicBezTo>
                  <a:pt x="2223" y="2081"/>
                  <a:pt x="2216" y="2088"/>
                  <a:pt x="2208" y="2088"/>
                </a:cubicBezTo>
                <a:close/>
                <a:moveTo>
                  <a:pt x="2208" y="2015"/>
                </a:moveTo>
                <a:cubicBezTo>
                  <a:pt x="2199" y="2015"/>
                  <a:pt x="2191" y="2007"/>
                  <a:pt x="2191" y="1998"/>
                </a:cubicBezTo>
                <a:cubicBezTo>
                  <a:pt x="2191" y="1988"/>
                  <a:pt x="2199" y="1981"/>
                  <a:pt x="2208" y="1981"/>
                </a:cubicBezTo>
                <a:cubicBezTo>
                  <a:pt x="2217" y="1981"/>
                  <a:pt x="2225" y="1988"/>
                  <a:pt x="2225" y="1998"/>
                </a:cubicBezTo>
                <a:cubicBezTo>
                  <a:pt x="2225" y="2007"/>
                  <a:pt x="2217" y="2015"/>
                  <a:pt x="2208" y="2015"/>
                </a:cubicBezTo>
                <a:close/>
                <a:moveTo>
                  <a:pt x="2208" y="1941"/>
                </a:moveTo>
                <a:cubicBezTo>
                  <a:pt x="2198" y="1941"/>
                  <a:pt x="2190" y="1933"/>
                  <a:pt x="2190" y="1923"/>
                </a:cubicBezTo>
                <a:cubicBezTo>
                  <a:pt x="2190" y="1913"/>
                  <a:pt x="2198" y="1904"/>
                  <a:pt x="2208" y="1904"/>
                </a:cubicBezTo>
                <a:cubicBezTo>
                  <a:pt x="2218" y="1904"/>
                  <a:pt x="2226" y="1913"/>
                  <a:pt x="2226" y="1923"/>
                </a:cubicBezTo>
                <a:cubicBezTo>
                  <a:pt x="2226" y="1933"/>
                  <a:pt x="2218" y="1941"/>
                  <a:pt x="2208" y="1941"/>
                </a:cubicBezTo>
                <a:close/>
                <a:moveTo>
                  <a:pt x="2208" y="1868"/>
                </a:moveTo>
                <a:cubicBezTo>
                  <a:pt x="2197" y="1868"/>
                  <a:pt x="2188" y="1859"/>
                  <a:pt x="2188" y="1848"/>
                </a:cubicBezTo>
                <a:cubicBezTo>
                  <a:pt x="2188" y="1837"/>
                  <a:pt x="2197" y="1828"/>
                  <a:pt x="2208" y="1828"/>
                </a:cubicBezTo>
                <a:cubicBezTo>
                  <a:pt x="2219" y="1828"/>
                  <a:pt x="2228" y="1837"/>
                  <a:pt x="2228" y="1848"/>
                </a:cubicBezTo>
                <a:cubicBezTo>
                  <a:pt x="2228" y="1859"/>
                  <a:pt x="2219" y="1868"/>
                  <a:pt x="2208" y="1868"/>
                </a:cubicBezTo>
                <a:close/>
                <a:moveTo>
                  <a:pt x="2208" y="1794"/>
                </a:moveTo>
                <a:cubicBezTo>
                  <a:pt x="2196" y="1794"/>
                  <a:pt x="2187" y="1785"/>
                  <a:pt x="2187" y="1773"/>
                </a:cubicBezTo>
                <a:cubicBezTo>
                  <a:pt x="2187" y="1761"/>
                  <a:pt x="2196" y="1751"/>
                  <a:pt x="2208" y="1751"/>
                </a:cubicBezTo>
                <a:cubicBezTo>
                  <a:pt x="2220" y="1751"/>
                  <a:pt x="2229" y="1761"/>
                  <a:pt x="2229" y="1773"/>
                </a:cubicBezTo>
                <a:cubicBezTo>
                  <a:pt x="2229" y="1785"/>
                  <a:pt x="2220" y="1794"/>
                  <a:pt x="2208" y="1794"/>
                </a:cubicBezTo>
                <a:close/>
                <a:moveTo>
                  <a:pt x="2208" y="1721"/>
                </a:moveTo>
                <a:cubicBezTo>
                  <a:pt x="2196" y="1721"/>
                  <a:pt x="2186" y="1711"/>
                  <a:pt x="2186" y="1698"/>
                </a:cubicBezTo>
                <a:cubicBezTo>
                  <a:pt x="2186" y="1685"/>
                  <a:pt x="2196" y="1675"/>
                  <a:pt x="2208" y="1675"/>
                </a:cubicBezTo>
                <a:cubicBezTo>
                  <a:pt x="2221" y="1675"/>
                  <a:pt x="2231" y="1685"/>
                  <a:pt x="2231" y="1698"/>
                </a:cubicBezTo>
                <a:cubicBezTo>
                  <a:pt x="2231" y="1711"/>
                  <a:pt x="2221" y="1721"/>
                  <a:pt x="2208" y="1721"/>
                </a:cubicBezTo>
                <a:close/>
                <a:moveTo>
                  <a:pt x="2231" y="1630"/>
                </a:moveTo>
                <a:cubicBezTo>
                  <a:pt x="2228" y="1640"/>
                  <a:pt x="2219" y="1647"/>
                  <a:pt x="2208" y="1647"/>
                </a:cubicBezTo>
                <a:cubicBezTo>
                  <a:pt x="2195" y="1647"/>
                  <a:pt x="2184" y="1636"/>
                  <a:pt x="2184" y="1623"/>
                </a:cubicBezTo>
                <a:cubicBezTo>
                  <a:pt x="2184" y="1610"/>
                  <a:pt x="2195" y="1599"/>
                  <a:pt x="2208" y="1599"/>
                </a:cubicBezTo>
                <a:cubicBezTo>
                  <a:pt x="2219" y="1599"/>
                  <a:pt x="2228" y="1606"/>
                  <a:pt x="2231" y="1616"/>
                </a:cubicBezTo>
                <a:lnTo>
                  <a:pt x="2231" y="1630"/>
                </a:lnTo>
                <a:close/>
                <a:moveTo>
                  <a:pt x="2231" y="1559"/>
                </a:moveTo>
                <a:cubicBezTo>
                  <a:pt x="2227" y="1568"/>
                  <a:pt x="2218" y="1574"/>
                  <a:pt x="2208" y="1574"/>
                </a:cubicBezTo>
                <a:cubicBezTo>
                  <a:pt x="2194" y="1574"/>
                  <a:pt x="2183" y="1562"/>
                  <a:pt x="2183" y="1548"/>
                </a:cubicBezTo>
                <a:cubicBezTo>
                  <a:pt x="2183" y="1534"/>
                  <a:pt x="2194" y="1523"/>
                  <a:pt x="2208" y="1523"/>
                </a:cubicBezTo>
                <a:cubicBezTo>
                  <a:pt x="2218" y="1523"/>
                  <a:pt x="2227" y="1528"/>
                  <a:pt x="2231" y="1537"/>
                </a:cubicBezTo>
                <a:lnTo>
                  <a:pt x="2231" y="1559"/>
                </a:lnTo>
                <a:close/>
                <a:moveTo>
                  <a:pt x="2231" y="1487"/>
                </a:moveTo>
                <a:cubicBezTo>
                  <a:pt x="2226" y="1495"/>
                  <a:pt x="2218" y="1500"/>
                  <a:pt x="2208" y="1500"/>
                </a:cubicBezTo>
                <a:cubicBezTo>
                  <a:pt x="2193" y="1500"/>
                  <a:pt x="2181" y="1488"/>
                  <a:pt x="2181" y="1473"/>
                </a:cubicBezTo>
                <a:cubicBezTo>
                  <a:pt x="2181" y="1458"/>
                  <a:pt x="2193" y="1446"/>
                  <a:pt x="2208" y="1446"/>
                </a:cubicBezTo>
                <a:cubicBezTo>
                  <a:pt x="2218" y="1446"/>
                  <a:pt x="2226" y="1451"/>
                  <a:pt x="2231" y="1459"/>
                </a:cubicBezTo>
                <a:lnTo>
                  <a:pt x="2231" y="1487"/>
                </a:lnTo>
                <a:close/>
                <a:moveTo>
                  <a:pt x="2231" y="1414"/>
                </a:moveTo>
                <a:cubicBezTo>
                  <a:pt x="2226" y="1422"/>
                  <a:pt x="2217" y="1426"/>
                  <a:pt x="2208" y="1426"/>
                </a:cubicBezTo>
                <a:cubicBezTo>
                  <a:pt x="2193" y="1426"/>
                  <a:pt x="2180" y="1414"/>
                  <a:pt x="2180" y="1398"/>
                </a:cubicBezTo>
                <a:cubicBezTo>
                  <a:pt x="2180" y="1382"/>
                  <a:pt x="2193" y="1370"/>
                  <a:pt x="2208" y="1370"/>
                </a:cubicBezTo>
                <a:cubicBezTo>
                  <a:pt x="2217" y="1370"/>
                  <a:pt x="2226" y="1375"/>
                  <a:pt x="2231" y="1382"/>
                </a:cubicBezTo>
                <a:lnTo>
                  <a:pt x="2231" y="1414"/>
                </a:lnTo>
                <a:close/>
                <a:moveTo>
                  <a:pt x="2231" y="1342"/>
                </a:moveTo>
                <a:cubicBezTo>
                  <a:pt x="2225" y="1348"/>
                  <a:pt x="2217" y="1353"/>
                  <a:pt x="2208" y="1353"/>
                </a:cubicBezTo>
                <a:cubicBezTo>
                  <a:pt x="2192" y="1353"/>
                  <a:pt x="2179" y="1339"/>
                  <a:pt x="2179" y="1323"/>
                </a:cubicBezTo>
                <a:cubicBezTo>
                  <a:pt x="2179" y="1307"/>
                  <a:pt x="2192" y="1294"/>
                  <a:pt x="2208" y="1294"/>
                </a:cubicBezTo>
                <a:cubicBezTo>
                  <a:pt x="2217" y="1294"/>
                  <a:pt x="2225" y="1298"/>
                  <a:pt x="2231" y="1305"/>
                </a:cubicBezTo>
                <a:lnTo>
                  <a:pt x="2231" y="1342"/>
                </a:lnTo>
                <a:close/>
                <a:moveTo>
                  <a:pt x="2231" y="1269"/>
                </a:moveTo>
                <a:cubicBezTo>
                  <a:pt x="2225" y="1275"/>
                  <a:pt x="2217" y="1279"/>
                  <a:pt x="2208" y="1279"/>
                </a:cubicBezTo>
                <a:cubicBezTo>
                  <a:pt x="2191" y="1279"/>
                  <a:pt x="2178" y="1265"/>
                  <a:pt x="2178" y="1248"/>
                </a:cubicBezTo>
                <a:cubicBezTo>
                  <a:pt x="2178" y="1231"/>
                  <a:pt x="2191" y="1217"/>
                  <a:pt x="2208" y="1217"/>
                </a:cubicBezTo>
                <a:cubicBezTo>
                  <a:pt x="2217" y="1217"/>
                  <a:pt x="2225" y="1221"/>
                  <a:pt x="2231" y="1228"/>
                </a:cubicBezTo>
                <a:lnTo>
                  <a:pt x="2231" y="1269"/>
                </a:lnTo>
                <a:close/>
                <a:moveTo>
                  <a:pt x="2231" y="1177"/>
                </a:moveTo>
                <a:cubicBezTo>
                  <a:pt x="2231" y="1195"/>
                  <a:pt x="2231" y="1195"/>
                  <a:pt x="2231" y="1195"/>
                </a:cubicBezTo>
                <a:cubicBezTo>
                  <a:pt x="2225" y="1201"/>
                  <a:pt x="2217" y="1205"/>
                  <a:pt x="2208" y="1205"/>
                </a:cubicBezTo>
                <a:cubicBezTo>
                  <a:pt x="2191" y="1205"/>
                  <a:pt x="2176" y="1191"/>
                  <a:pt x="2176" y="1173"/>
                </a:cubicBezTo>
                <a:cubicBezTo>
                  <a:pt x="2176" y="1156"/>
                  <a:pt x="2191" y="1141"/>
                  <a:pt x="2208" y="1141"/>
                </a:cubicBezTo>
                <a:cubicBezTo>
                  <a:pt x="2217" y="1141"/>
                  <a:pt x="2225" y="1145"/>
                  <a:pt x="2231" y="1151"/>
                </a:cubicBezTo>
                <a:cubicBezTo>
                  <a:pt x="2231" y="1169"/>
                  <a:pt x="2231" y="1169"/>
                  <a:pt x="2231" y="1169"/>
                </a:cubicBezTo>
                <a:cubicBezTo>
                  <a:pt x="2231" y="1171"/>
                  <a:pt x="2232" y="1172"/>
                  <a:pt x="2232" y="1173"/>
                </a:cubicBezTo>
                <a:cubicBezTo>
                  <a:pt x="2232" y="1175"/>
                  <a:pt x="2231" y="1176"/>
                  <a:pt x="2231" y="1177"/>
                </a:cubicBezTo>
                <a:close/>
                <a:moveTo>
                  <a:pt x="2231" y="1107"/>
                </a:moveTo>
                <a:cubicBezTo>
                  <a:pt x="2231" y="1122"/>
                  <a:pt x="2231" y="1122"/>
                  <a:pt x="2231" y="1122"/>
                </a:cubicBezTo>
                <a:cubicBezTo>
                  <a:pt x="2225" y="1128"/>
                  <a:pt x="2217" y="1131"/>
                  <a:pt x="2208" y="1131"/>
                </a:cubicBezTo>
                <a:cubicBezTo>
                  <a:pt x="2190" y="1131"/>
                  <a:pt x="2175" y="1117"/>
                  <a:pt x="2175" y="1098"/>
                </a:cubicBezTo>
                <a:cubicBezTo>
                  <a:pt x="2175" y="1080"/>
                  <a:pt x="2190" y="1065"/>
                  <a:pt x="2208" y="1065"/>
                </a:cubicBezTo>
                <a:cubicBezTo>
                  <a:pt x="2217" y="1065"/>
                  <a:pt x="2225" y="1069"/>
                  <a:pt x="2231" y="1075"/>
                </a:cubicBezTo>
                <a:cubicBezTo>
                  <a:pt x="2231" y="1089"/>
                  <a:pt x="2231" y="1089"/>
                  <a:pt x="2231" y="1089"/>
                </a:cubicBezTo>
                <a:cubicBezTo>
                  <a:pt x="2232" y="1092"/>
                  <a:pt x="2233" y="1095"/>
                  <a:pt x="2233" y="1098"/>
                </a:cubicBezTo>
                <a:cubicBezTo>
                  <a:pt x="2233" y="1102"/>
                  <a:pt x="2232" y="1104"/>
                  <a:pt x="2231" y="1107"/>
                </a:cubicBezTo>
                <a:close/>
                <a:moveTo>
                  <a:pt x="2231" y="1037"/>
                </a:moveTo>
                <a:cubicBezTo>
                  <a:pt x="2231" y="1049"/>
                  <a:pt x="2231" y="1049"/>
                  <a:pt x="2231" y="1049"/>
                </a:cubicBezTo>
                <a:cubicBezTo>
                  <a:pt x="2225" y="1054"/>
                  <a:pt x="2217" y="1058"/>
                  <a:pt x="2208" y="1058"/>
                </a:cubicBezTo>
                <a:cubicBezTo>
                  <a:pt x="2189" y="1058"/>
                  <a:pt x="2174" y="1042"/>
                  <a:pt x="2174" y="1023"/>
                </a:cubicBezTo>
                <a:cubicBezTo>
                  <a:pt x="2174" y="1004"/>
                  <a:pt x="2189" y="989"/>
                  <a:pt x="2208" y="989"/>
                </a:cubicBezTo>
                <a:cubicBezTo>
                  <a:pt x="2217" y="989"/>
                  <a:pt x="2225" y="992"/>
                  <a:pt x="2231" y="998"/>
                </a:cubicBezTo>
                <a:cubicBezTo>
                  <a:pt x="2231" y="1009"/>
                  <a:pt x="2231" y="1009"/>
                  <a:pt x="2231" y="1009"/>
                </a:cubicBezTo>
                <a:cubicBezTo>
                  <a:pt x="2233" y="1014"/>
                  <a:pt x="2234" y="1018"/>
                  <a:pt x="2234" y="1023"/>
                </a:cubicBezTo>
                <a:cubicBezTo>
                  <a:pt x="2234" y="1028"/>
                  <a:pt x="2233" y="1033"/>
                  <a:pt x="2231" y="1037"/>
                </a:cubicBezTo>
                <a:close/>
                <a:moveTo>
                  <a:pt x="2231" y="964"/>
                </a:moveTo>
                <a:cubicBezTo>
                  <a:pt x="2231" y="975"/>
                  <a:pt x="2231" y="975"/>
                  <a:pt x="2231" y="975"/>
                </a:cubicBezTo>
                <a:cubicBezTo>
                  <a:pt x="2225" y="980"/>
                  <a:pt x="2217" y="984"/>
                  <a:pt x="2208" y="984"/>
                </a:cubicBezTo>
                <a:cubicBezTo>
                  <a:pt x="2189" y="984"/>
                  <a:pt x="2173" y="968"/>
                  <a:pt x="2173" y="948"/>
                </a:cubicBezTo>
                <a:cubicBezTo>
                  <a:pt x="2173" y="929"/>
                  <a:pt x="2189" y="913"/>
                  <a:pt x="2208" y="913"/>
                </a:cubicBezTo>
                <a:cubicBezTo>
                  <a:pt x="2217" y="913"/>
                  <a:pt x="2225" y="916"/>
                  <a:pt x="2231" y="922"/>
                </a:cubicBezTo>
                <a:cubicBezTo>
                  <a:pt x="2231" y="933"/>
                  <a:pt x="2231" y="933"/>
                  <a:pt x="2231" y="933"/>
                </a:cubicBezTo>
                <a:cubicBezTo>
                  <a:pt x="2233" y="937"/>
                  <a:pt x="2235" y="943"/>
                  <a:pt x="2235" y="948"/>
                </a:cubicBezTo>
                <a:cubicBezTo>
                  <a:pt x="2235" y="954"/>
                  <a:pt x="2233" y="959"/>
                  <a:pt x="2231" y="964"/>
                </a:cubicBezTo>
                <a:close/>
                <a:moveTo>
                  <a:pt x="2231" y="891"/>
                </a:moveTo>
                <a:cubicBezTo>
                  <a:pt x="2231" y="901"/>
                  <a:pt x="2231" y="901"/>
                  <a:pt x="2231" y="901"/>
                </a:cubicBezTo>
                <a:cubicBezTo>
                  <a:pt x="2225" y="907"/>
                  <a:pt x="2217" y="910"/>
                  <a:pt x="2208" y="910"/>
                </a:cubicBezTo>
                <a:cubicBezTo>
                  <a:pt x="2188" y="910"/>
                  <a:pt x="2172" y="893"/>
                  <a:pt x="2172" y="873"/>
                </a:cubicBezTo>
                <a:cubicBezTo>
                  <a:pt x="2172" y="853"/>
                  <a:pt x="2188" y="837"/>
                  <a:pt x="2208" y="837"/>
                </a:cubicBezTo>
                <a:cubicBezTo>
                  <a:pt x="2217" y="837"/>
                  <a:pt x="2225" y="840"/>
                  <a:pt x="2231" y="845"/>
                </a:cubicBezTo>
                <a:cubicBezTo>
                  <a:pt x="2231" y="856"/>
                  <a:pt x="2231" y="856"/>
                  <a:pt x="2231" y="856"/>
                </a:cubicBezTo>
                <a:cubicBezTo>
                  <a:pt x="2234" y="861"/>
                  <a:pt x="2236" y="867"/>
                  <a:pt x="2236" y="873"/>
                </a:cubicBezTo>
                <a:cubicBezTo>
                  <a:pt x="2236" y="880"/>
                  <a:pt x="2234" y="886"/>
                  <a:pt x="2231" y="891"/>
                </a:cubicBezTo>
                <a:close/>
                <a:moveTo>
                  <a:pt x="2241" y="1031"/>
                </a:moveTo>
                <a:cubicBezTo>
                  <a:pt x="2240" y="1028"/>
                  <a:pt x="2240" y="1026"/>
                  <a:pt x="2240" y="1023"/>
                </a:cubicBezTo>
                <a:cubicBezTo>
                  <a:pt x="2240" y="1021"/>
                  <a:pt x="2240" y="1018"/>
                  <a:pt x="2241" y="1016"/>
                </a:cubicBezTo>
                <a:cubicBezTo>
                  <a:pt x="2242" y="1018"/>
                  <a:pt x="2242" y="1021"/>
                  <a:pt x="2242" y="1023"/>
                </a:cubicBezTo>
                <a:cubicBezTo>
                  <a:pt x="2242" y="1026"/>
                  <a:pt x="2242" y="1028"/>
                  <a:pt x="2241" y="1031"/>
                </a:cubicBezTo>
                <a:close/>
                <a:moveTo>
                  <a:pt x="2241" y="960"/>
                </a:moveTo>
                <a:cubicBezTo>
                  <a:pt x="2240" y="956"/>
                  <a:pt x="2239" y="952"/>
                  <a:pt x="2239" y="948"/>
                </a:cubicBezTo>
                <a:cubicBezTo>
                  <a:pt x="2239" y="944"/>
                  <a:pt x="2240" y="940"/>
                  <a:pt x="2241" y="937"/>
                </a:cubicBezTo>
                <a:cubicBezTo>
                  <a:pt x="2242" y="940"/>
                  <a:pt x="2243" y="944"/>
                  <a:pt x="2243" y="948"/>
                </a:cubicBezTo>
                <a:cubicBezTo>
                  <a:pt x="2243" y="952"/>
                  <a:pt x="2242" y="956"/>
                  <a:pt x="2241" y="960"/>
                </a:cubicBezTo>
                <a:close/>
                <a:moveTo>
                  <a:pt x="2241" y="888"/>
                </a:moveTo>
                <a:cubicBezTo>
                  <a:pt x="2239" y="883"/>
                  <a:pt x="2238" y="879"/>
                  <a:pt x="2238" y="873"/>
                </a:cubicBezTo>
                <a:cubicBezTo>
                  <a:pt x="2238" y="868"/>
                  <a:pt x="2239" y="863"/>
                  <a:pt x="2241" y="859"/>
                </a:cubicBezTo>
                <a:cubicBezTo>
                  <a:pt x="2243" y="863"/>
                  <a:pt x="2244" y="868"/>
                  <a:pt x="2244" y="873"/>
                </a:cubicBezTo>
                <a:cubicBezTo>
                  <a:pt x="2244" y="879"/>
                  <a:pt x="2243" y="883"/>
                  <a:pt x="2241" y="888"/>
                </a:cubicBezTo>
                <a:close/>
                <a:moveTo>
                  <a:pt x="2274" y="2455"/>
                </a:moveTo>
                <a:cubicBezTo>
                  <a:pt x="2270" y="2455"/>
                  <a:pt x="2267" y="2452"/>
                  <a:pt x="2267" y="2448"/>
                </a:cubicBezTo>
                <a:cubicBezTo>
                  <a:pt x="2267" y="2444"/>
                  <a:pt x="2270" y="2441"/>
                  <a:pt x="2274" y="2441"/>
                </a:cubicBezTo>
                <a:cubicBezTo>
                  <a:pt x="2278" y="2441"/>
                  <a:pt x="2281" y="2444"/>
                  <a:pt x="2281" y="2448"/>
                </a:cubicBezTo>
                <a:cubicBezTo>
                  <a:pt x="2281" y="2452"/>
                  <a:pt x="2278" y="2455"/>
                  <a:pt x="2274" y="2455"/>
                </a:cubicBezTo>
                <a:close/>
                <a:moveTo>
                  <a:pt x="2274" y="2382"/>
                </a:moveTo>
                <a:cubicBezTo>
                  <a:pt x="2269" y="2382"/>
                  <a:pt x="2265" y="2378"/>
                  <a:pt x="2265" y="2373"/>
                </a:cubicBezTo>
                <a:cubicBezTo>
                  <a:pt x="2265" y="2368"/>
                  <a:pt x="2269" y="2364"/>
                  <a:pt x="2274" y="2364"/>
                </a:cubicBezTo>
                <a:cubicBezTo>
                  <a:pt x="2279" y="2364"/>
                  <a:pt x="2283" y="2368"/>
                  <a:pt x="2283" y="2373"/>
                </a:cubicBezTo>
                <a:cubicBezTo>
                  <a:pt x="2283" y="2378"/>
                  <a:pt x="2279" y="2382"/>
                  <a:pt x="2274" y="2382"/>
                </a:cubicBezTo>
                <a:close/>
                <a:moveTo>
                  <a:pt x="2274" y="2309"/>
                </a:moveTo>
                <a:cubicBezTo>
                  <a:pt x="2268" y="2309"/>
                  <a:pt x="2263" y="2304"/>
                  <a:pt x="2263" y="2298"/>
                </a:cubicBezTo>
                <a:cubicBezTo>
                  <a:pt x="2263" y="2292"/>
                  <a:pt x="2268" y="2287"/>
                  <a:pt x="2274" y="2287"/>
                </a:cubicBezTo>
                <a:cubicBezTo>
                  <a:pt x="2280" y="2287"/>
                  <a:pt x="2285" y="2292"/>
                  <a:pt x="2285" y="2298"/>
                </a:cubicBezTo>
                <a:cubicBezTo>
                  <a:pt x="2285" y="2304"/>
                  <a:pt x="2280" y="2309"/>
                  <a:pt x="2274" y="2309"/>
                </a:cubicBezTo>
                <a:close/>
                <a:moveTo>
                  <a:pt x="2274" y="2235"/>
                </a:moveTo>
                <a:cubicBezTo>
                  <a:pt x="2267" y="2235"/>
                  <a:pt x="2262" y="2229"/>
                  <a:pt x="2262" y="2223"/>
                </a:cubicBezTo>
                <a:cubicBezTo>
                  <a:pt x="2262" y="2216"/>
                  <a:pt x="2267" y="2210"/>
                  <a:pt x="2274" y="2210"/>
                </a:cubicBezTo>
                <a:cubicBezTo>
                  <a:pt x="2281" y="2210"/>
                  <a:pt x="2286" y="2216"/>
                  <a:pt x="2286" y="2223"/>
                </a:cubicBezTo>
                <a:cubicBezTo>
                  <a:pt x="2286" y="2229"/>
                  <a:pt x="2281" y="2235"/>
                  <a:pt x="2274" y="2235"/>
                </a:cubicBezTo>
                <a:close/>
                <a:moveTo>
                  <a:pt x="2274" y="2162"/>
                </a:moveTo>
                <a:cubicBezTo>
                  <a:pt x="2266" y="2162"/>
                  <a:pt x="2260" y="2156"/>
                  <a:pt x="2260" y="2148"/>
                </a:cubicBezTo>
                <a:cubicBezTo>
                  <a:pt x="2260" y="2140"/>
                  <a:pt x="2266" y="2134"/>
                  <a:pt x="2274" y="2134"/>
                </a:cubicBezTo>
                <a:cubicBezTo>
                  <a:pt x="2281" y="2134"/>
                  <a:pt x="2288" y="2140"/>
                  <a:pt x="2288" y="2148"/>
                </a:cubicBezTo>
                <a:cubicBezTo>
                  <a:pt x="2288" y="2156"/>
                  <a:pt x="2281" y="2162"/>
                  <a:pt x="2274" y="2162"/>
                </a:cubicBezTo>
                <a:close/>
                <a:moveTo>
                  <a:pt x="2274" y="2088"/>
                </a:moveTo>
                <a:cubicBezTo>
                  <a:pt x="2265" y="2088"/>
                  <a:pt x="2259" y="2081"/>
                  <a:pt x="2259" y="2073"/>
                </a:cubicBezTo>
                <a:cubicBezTo>
                  <a:pt x="2259" y="2064"/>
                  <a:pt x="2265" y="2057"/>
                  <a:pt x="2274" y="2057"/>
                </a:cubicBezTo>
                <a:cubicBezTo>
                  <a:pt x="2282" y="2057"/>
                  <a:pt x="2289" y="2064"/>
                  <a:pt x="2289" y="2073"/>
                </a:cubicBezTo>
                <a:cubicBezTo>
                  <a:pt x="2289" y="2081"/>
                  <a:pt x="2282" y="2088"/>
                  <a:pt x="2274" y="2088"/>
                </a:cubicBezTo>
                <a:close/>
                <a:moveTo>
                  <a:pt x="2274" y="2015"/>
                </a:moveTo>
                <a:cubicBezTo>
                  <a:pt x="2265" y="2015"/>
                  <a:pt x="2257" y="2007"/>
                  <a:pt x="2257" y="1998"/>
                </a:cubicBezTo>
                <a:cubicBezTo>
                  <a:pt x="2257" y="1988"/>
                  <a:pt x="2265" y="1981"/>
                  <a:pt x="2274" y="1981"/>
                </a:cubicBezTo>
                <a:cubicBezTo>
                  <a:pt x="2283" y="1981"/>
                  <a:pt x="2291" y="1988"/>
                  <a:pt x="2291" y="1998"/>
                </a:cubicBezTo>
                <a:cubicBezTo>
                  <a:pt x="2291" y="2007"/>
                  <a:pt x="2283" y="2015"/>
                  <a:pt x="2274" y="2015"/>
                </a:cubicBezTo>
                <a:close/>
                <a:moveTo>
                  <a:pt x="2274" y="1941"/>
                </a:moveTo>
                <a:cubicBezTo>
                  <a:pt x="2264" y="1941"/>
                  <a:pt x="2256" y="1933"/>
                  <a:pt x="2256" y="1923"/>
                </a:cubicBezTo>
                <a:cubicBezTo>
                  <a:pt x="2256" y="1913"/>
                  <a:pt x="2264" y="1904"/>
                  <a:pt x="2274" y="1904"/>
                </a:cubicBezTo>
                <a:cubicBezTo>
                  <a:pt x="2284" y="1904"/>
                  <a:pt x="2292" y="1913"/>
                  <a:pt x="2292" y="1923"/>
                </a:cubicBezTo>
                <a:cubicBezTo>
                  <a:pt x="2292" y="1933"/>
                  <a:pt x="2284" y="1941"/>
                  <a:pt x="2274" y="1941"/>
                </a:cubicBezTo>
                <a:close/>
                <a:moveTo>
                  <a:pt x="2274" y="1868"/>
                </a:moveTo>
                <a:cubicBezTo>
                  <a:pt x="2263" y="1868"/>
                  <a:pt x="2254" y="1859"/>
                  <a:pt x="2254" y="1848"/>
                </a:cubicBezTo>
                <a:cubicBezTo>
                  <a:pt x="2254" y="1837"/>
                  <a:pt x="2263" y="1828"/>
                  <a:pt x="2274" y="1828"/>
                </a:cubicBezTo>
                <a:cubicBezTo>
                  <a:pt x="2285" y="1828"/>
                  <a:pt x="2294" y="1837"/>
                  <a:pt x="2294" y="1848"/>
                </a:cubicBezTo>
                <a:cubicBezTo>
                  <a:pt x="2294" y="1859"/>
                  <a:pt x="2285" y="1868"/>
                  <a:pt x="2274" y="1868"/>
                </a:cubicBezTo>
                <a:close/>
                <a:moveTo>
                  <a:pt x="2274" y="1794"/>
                </a:moveTo>
                <a:cubicBezTo>
                  <a:pt x="2262" y="1794"/>
                  <a:pt x="2253" y="1785"/>
                  <a:pt x="2253" y="1773"/>
                </a:cubicBezTo>
                <a:cubicBezTo>
                  <a:pt x="2253" y="1761"/>
                  <a:pt x="2262" y="1751"/>
                  <a:pt x="2274" y="1751"/>
                </a:cubicBezTo>
                <a:cubicBezTo>
                  <a:pt x="2286" y="1751"/>
                  <a:pt x="2295" y="1761"/>
                  <a:pt x="2295" y="1773"/>
                </a:cubicBezTo>
                <a:cubicBezTo>
                  <a:pt x="2295" y="1785"/>
                  <a:pt x="2286" y="1794"/>
                  <a:pt x="2274" y="1794"/>
                </a:cubicBezTo>
                <a:close/>
                <a:moveTo>
                  <a:pt x="2274" y="1721"/>
                </a:moveTo>
                <a:cubicBezTo>
                  <a:pt x="2261" y="1721"/>
                  <a:pt x="2251" y="1711"/>
                  <a:pt x="2251" y="1698"/>
                </a:cubicBezTo>
                <a:cubicBezTo>
                  <a:pt x="2251" y="1685"/>
                  <a:pt x="2261" y="1675"/>
                  <a:pt x="2274" y="1675"/>
                </a:cubicBezTo>
                <a:cubicBezTo>
                  <a:pt x="2286" y="1675"/>
                  <a:pt x="2296" y="1685"/>
                  <a:pt x="2296" y="1698"/>
                </a:cubicBezTo>
                <a:cubicBezTo>
                  <a:pt x="2296" y="1711"/>
                  <a:pt x="2286" y="1721"/>
                  <a:pt x="2274" y="1721"/>
                </a:cubicBezTo>
                <a:close/>
                <a:moveTo>
                  <a:pt x="2274" y="1647"/>
                </a:moveTo>
                <a:cubicBezTo>
                  <a:pt x="2263" y="1647"/>
                  <a:pt x="2254" y="1640"/>
                  <a:pt x="2251" y="1630"/>
                </a:cubicBezTo>
                <a:cubicBezTo>
                  <a:pt x="2251" y="1616"/>
                  <a:pt x="2251" y="1616"/>
                  <a:pt x="2251" y="1616"/>
                </a:cubicBezTo>
                <a:cubicBezTo>
                  <a:pt x="2254" y="1606"/>
                  <a:pt x="2263" y="1599"/>
                  <a:pt x="2274" y="1599"/>
                </a:cubicBezTo>
                <a:cubicBezTo>
                  <a:pt x="2287" y="1599"/>
                  <a:pt x="2298" y="1610"/>
                  <a:pt x="2298" y="1623"/>
                </a:cubicBezTo>
                <a:cubicBezTo>
                  <a:pt x="2298" y="1636"/>
                  <a:pt x="2287" y="1647"/>
                  <a:pt x="2274" y="1647"/>
                </a:cubicBezTo>
                <a:close/>
                <a:moveTo>
                  <a:pt x="2274" y="1574"/>
                </a:moveTo>
                <a:cubicBezTo>
                  <a:pt x="2264" y="1574"/>
                  <a:pt x="2255" y="1568"/>
                  <a:pt x="2251" y="1559"/>
                </a:cubicBezTo>
                <a:cubicBezTo>
                  <a:pt x="2251" y="1537"/>
                  <a:pt x="2251" y="1537"/>
                  <a:pt x="2251" y="1537"/>
                </a:cubicBezTo>
                <a:cubicBezTo>
                  <a:pt x="2255" y="1528"/>
                  <a:pt x="2264" y="1523"/>
                  <a:pt x="2274" y="1523"/>
                </a:cubicBezTo>
                <a:cubicBezTo>
                  <a:pt x="2288" y="1523"/>
                  <a:pt x="2299" y="1534"/>
                  <a:pt x="2299" y="1548"/>
                </a:cubicBezTo>
                <a:cubicBezTo>
                  <a:pt x="2299" y="1562"/>
                  <a:pt x="2288" y="1574"/>
                  <a:pt x="2274" y="1574"/>
                </a:cubicBezTo>
                <a:close/>
                <a:moveTo>
                  <a:pt x="2274" y="1500"/>
                </a:moveTo>
                <a:cubicBezTo>
                  <a:pt x="2264" y="1500"/>
                  <a:pt x="2256" y="1495"/>
                  <a:pt x="2251" y="1487"/>
                </a:cubicBezTo>
                <a:cubicBezTo>
                  <a:pt x="2251" y="1459"/>
                  <a:pt x="2251" y="1459"/>
                  <a:pt x="2251" y="1459"/>
                </a:cubicBezTo>
                <a:cubicBezTo>
                  <a:pt x="2256" y="1451"/>
                  <a:pt x="2264" y="1446"/>
                  <a:pt x="2274" y="1446"/>
                </a:cubicBezTo>
                <a:cubicBezTo>
                  <a:pt x="2289" y="1446"/>
                  <a:pt x="2301" y="1458"/>
                  <a:pt x="2301" y="1473"/>
                </a:cubicBezTo>
                <a:cubicBezTo>
                  <a:pt x="2301" y="1488"/>
                  <a:pt x="2289" y="1500"/>
                  <a:pt x="2274" y="1500"/>
                </a:cubicBezTo>
                <a:close/>
                <a:moveTo>
                  <a:pt x="2274" y="1426"/>
                </a:moveTo>
                <a:cubicBezTo>
                  <a:pt x="2265" y="1426"/>
                  <a:pt x="2256" y="1422"/>
                  <a:pt x="2251" y="1414"/>
                </a:cubicBezTo>
                <a:cubicBezTo>
                  <a:pt x="2251" y="1382"/>
                  <a:pt x="2251" y="1382"/>
                  <a:pt x="2251" y="1382"/>
                </a:cubicBezTo>
                <a:cubicBezTo>
                  <a:pt x="2256" y="1375"/>
                  <a:pt x="2265" y="1370"/>
                  <a:pt x="2274" y="1370"/>
                </a:cubicBezTo>
                <a:cubicBezTo>
                  <a:pt x="2289" y="1370"/>
                  <a:pt x="2302" y="1382"/>
                  <a:pt x="2302" y="1398"/>
                </a:cubicBezTo>
                <a:cubicBezTo>
                  <a:pt x="2302" y="1414"/>
                  <a:pt x="2289" y="1426"/>
                  <a:pt x="2274" y="1426"/>
                </a:cubicBezTo>
                <a:close/>
                <a:moveTo>
                  <a:pt x="2274" y="1353"/>
                </a:moveTo>
                <a:cubicBezTo>
                  <a:pt x="2265" y="1353"/>
                  <a:pt x="2257" y="1348"/>
                  <a:pt x="2251" y="1342"/>
                </a:cubicBezTo>
                <a:cubicBezTo>
                  <a:pt x="2251" y="1305"/>
                  <a:pt x="2251" y="1305"/>
                  <a:pt x="2251" y="1305"/>
                </a:cubicBezTo>
                <a:cubicBezTo>
                  <a:pt x="2257" y="1298"/>
                  <a:pt x="2265" y="1294"/>
                  <a:pt x="2274" y="1294"/>
                </a:cubicBezTo>
                <a:cubicBezTo>
                  <a:pt x="2290" y="1294"/>
                  <a:pt x="2303" y="1307"/>
                  <a:pt x="2303" y="1323"/>
                </a:cubicBezTo>
                <a:cubicBezTo>
                  <a:pt x="2303" y="1339"/>
                  <a:pt x="2290" y="1353"/>
                  <a:pt x="2274" y="1353"/>
                </a:cubicBezTo>
                <a:close/>
                <a:moveTo>
                  <a:pt x="2274" y="1279"/>
                </a:moveTo>
                <a:cubicBezTo>
                  <a:pt x="2265" y="1279"/>
                  <a:pt x="2257" y="1275"/>
                  <a:pt x="2251" y="1269"/>
                </a:cubicBezTo>
                <a:cubicBezTo>
                  <a:pt x="2251" y="1228"/>
                  <a:pt x="2251" y="1228"/>
                  <a:pt x="2251" y="1228"/>
                </a:cubicBezTo>
                <a:cubicBezTo>
                  <a:pt x="2257" y="1221"/>
                  <a:pt x="2265" y="1217"/>
                  <a:pt x="2274" y="1217"/>
                </a:cubicBezTo>
                <a:cubicBezTo>
                  <a:pt x="2291" y="1217"/>
                  <a:pt x="2304" y="1231"/>
                  <a:pt x="2304" y="1248"/>
                </a:cubicBezTo>
                <a:cubicBezTo>
                  <a:pt x="2304" y="1265"/>
                  <a:pt x="2291" y="1279"/>
                  <a:pt x="2274" y="1279"/>
                </a:cubicBezTo>
                <a:close/>
                <a:moveTo>
                  <a:pt x="2274" y="1205"/>
                </a:moveTo>
                <a:cubicBezTo>
                  <a:pt x="2265" y="1205"/>
                  <a:pt x="2257" y="1202"/>
                  <a:pt x="2251" y="1195"/>
                </a:cubicBezTo>
                <a:cubicBezTo>
                  <a:pt x="2251" y="1177"/>
                  <a:pt x="2251" y="1177"/>
                  <a:pt x="2251" y="1177"/>
                </a:cubicBezTo>
                <a:cubicBezTo>
                  <a:pt x="2251" y="1176"/>
                  <a:pt x="2250" y="1175"/>
                  <a:pt x="2250" y="1173"/>
                </a:cubicBezTo>
                <a:cubicBezTo>
                  <a:pt x="2250" y="1172"/>
                  <a:pt x="2251" y="1171"/>
                  <a:pt x="2251" y="1169"/>
                </a:cubicBezTo>
                <a:cubicBezTo>
                  <a:pt x="2251" y="1151"/>
                  <a:pt x="2251" y="1151"/>
                  <a:pt x="2251" y="1151"/>
                </a:cubicBezTo>
                <a:cubicBezTo>
                  <a:pt x="2257" y="1145"/>
                  <a:pt x="2265" y="1141"/>
                  <a:pt x="2274" y="1141"/>
                </a:cubicBezTo>
                <a:cubicBezTo>
                  <a:pt x="2291" y="1141"/>
                  <a:pt x="2305" y="1156"/>
                  <a:pt x="2305" y="1173"/>
                </a:cubicBezTo>
                <a:cubicBezTo>
                  <a:pt x="2305" y="1191"/>
                  <a:pt x="2291" y="1205"/>
                  <a:pt x="2274" y="1205"/>
                </a:cubicBezTo>
                <a:close/>
                <a:moveTo>
                  <a:pt x="2274" y="1131"/>
                </a:moveTo>
                <a:cubicBezTo>
                  <a:pt x="2265" y="1131"/>
                  <a:pt x="2257" y="1128"/>
                  <a:pt x="2251" y="1122"/>
                </a:cubicBezTo>
                <a:cubicBezTo>
                  <a:pt x="2251" y="1107"/>
                  <a:pt x="2251" y="1107"/>
                  <a:pt x="2251" y="1107"/>
                </a:cubicBezTo>
                <a:cubicBezTo>
                  <a:pt x="2250" y="1104"/>
                  <a:pt x="2249" y="1101"/>
                  <a:pt x="2249" y="1098"/>
                </a:cubicBezTo>
                <a:cubicBezTo>
                  <a:pt x="2249" y="1095"/>
                  <a:pt x="2250" y="1092"/>
                  <a:pt x="2251" y="1089"/>
                </a:cubicBezTo>
                <a:cubicBezTo>
                  <a:pt x="2251" y="1075"/>
                  <a:pt x="2251" y="1075"/>
                  <a:pt x="2251" y="1075"/>
                </a:cubicBezTo>
                <a:cubicBezTo>
                  <a:pt x="2257" y="1069"/>
                  <a:pt x="2265" y="1065"/>
                  <a:pt x="2274" y="1065"/>
                </a:cubicBezTo>
                <a:cubicBezTo>
                  <a:pt x="2292" y="1065"/>
                  <a:pt x="2307" y="1080"/>
                  <a:pt x="2307" y="1098"/>
                </a:cubicBezTo>
                <a:cubicBezTo>
                  <a:pt x="2307" y="1117"/>
                  <a:pt x="2292" y="1131"/>
                  <a:pt x="2274" y="1131"/>
                </a:cubicBezTo>
                <a:close/>
                <a:moveTo>
                  <a:pt x="2274" y="1058"/>
                </a:moveTo>
                <a:cubicBezTo>
                  <a:pt x="2265" y="1058"/>
                  <a:pt x="2257" y="1054"/>
                  <a:pt x="2251" y="1049"/>
                </a:cubicBezTo>
                <a:cubicBezTo>
                  <a:pt x="2251" y="1037"/>
                  <a:pt x="2251" y="1037"/>
                  <a:pt x="2251" y="1037"/>
                </a:cubicBezTo>
                <a:cubicBezTo>
                  <a:pt x="2249" y="1033"/>
                  <a:pt x="2248" y="1028"/>
                  <a:pt x="2248" y="1023"/>
                </a:cubicBezTo>
                <a:cubicBezTo>
                  <a:pt x="2248" y="1018"/>
                  <a:pt x="2249" y="1014"/>
                  <a:pt x="2251" y="1009"/>
                </a:cubicBezTo>
                <a:cubicBezTo>
                  <a:pt x="2251" y="998"/>
                  <a:pt x="2251" y="998"/>
                  <a:pt x="2251" y="998"/>
                </a:cubicBezTo>
                <a:cubicBezTo>
                  <a:pt x="2257" y="992"/>
                  <a:pt x="2265" y="989"/>
                  <a:pt x="2274" y="989"/>
                </a:cubicBezTo>
                <a:cubicBezTo>
                  <a:pt x="2293" y="989"/>
                  <a:pt x="2308" y="1004"/>
                  <a:pt x="2308" y="1023"/>
                </a:cubicBezTo>
                <a:cubicBezTo>
                  <a:pt x="2308" y="1042"/>
                  <a:pt x="2293" y="1058"/>
                  <a:pt x="2274" y="1058"/>
                </a:cubicBezTo>
                <a:close/>
                <a:moveTo>
                  <a:pt x="2274" y="984"/>
                </a:moveTo>
                <a:cubicBezTo>
                  <a:pt x="2265" y="984"/>
                  <a:pt x="2257" y="980"/>
                  <a:pt x="2251" y="975"/>
                </a:cubicBezTo>
                <a:cubicBezTo>
                  <a:pt x="2251" y="964"/>
                  <a:pt x="2251" y="964"/>
                  <a:pt x="2251" y="964"/>
                </a:cubicBezTo>
                <a:cubicBezTo>
                  <a:pt x="2249" y="959"/>
                  <a:pt x="2247" y="954"/>
                  <a:pt x="2247" y="948"/>
                </a:cubicBezTo>
                <a:cubicBezTo>
                  <a:pt x="2247" y="943"/>
                  <a:pt x="2249" y="937"/>
                  <a:pt x="2251" y="933"/>
                </a:cubicBezTo>
                <a:cubicBezTo>
                  <a:pt x="2251" y="922"/>
                  <a:pt x="2251" y="922"/>
                  <a:pt x="2251" y="922"/>
                </a:cubicBezTo>
                <a:cubicBezTo>
                  <a:pt x="2257" y="916"/>
                  <a:pt x="2265" y="913"/>
                  <a:pt x="2274" y="913"/>
                </a:cubicBezTo>
                <a:cubicBezTo>
                  <a:pt x="2293" y="913"/>
                  <a:pt x="2309" y="929"/>
                  <a:pt x="2309" y="948"/>
                </a:cubicBezTo>
                <a:cubicBezTo>
                  <a:pt x="2309" y="968"/>
                  <a:pt x="2293" y="984"/>
                  <a:pt x="2274" y="984"/>
                </a:cubicBezTo>
                <a:close/>
                <a:moveTo>
                  <a:pt x="2274" y="910"/>
                </a:moveTo>
                <a:cubicBezTo>
                  <a:pt x="2265" y="910"/>
                  <a:pt x="2257" y="907"/>
                  <a:pt x="2251" y="902"/>
                </a:cubicBezTo>
                <a:cubicBezTo>
                  <a:pt x="2251" y="891"/>
                  <a:pt x="2251" y="891"/>
                  <a:pt x="2251" y="891"/>
                </a:cubicBezTo>
                <a:cubicBezTo>
                  <a:pt x="2248" y="886"/>
                  <a:pt x="2246" y="880"/>
                  <a:pt x="2246" y="873"/>
                </a:cubicBezTo>
                <a:cubicBezTo>
                  <a:pt x="2246" y="867"/>
                  <a:pt x="2248" y="861"/>
                  <a:pt x="2251" y="856"/>
                </a:cubicBezTo>
                <a:cubicBezTo>
                  <a:pt x="2251" y="845"/>
                  <a:pt x="2251" y="845"/>
                  <a:pt x="2251" y="845"/>
                </a:cubicBezTo>
                <a:cubicBezTo>
                  <a:pt x="2257" y="840"/>
                  <a:pt x="2265" y="837"/>
                  <a:pt x="2274" y="837"/>
                </a:cubicBezTo>
                <a:cubicBezTo>
                  <a:pt x="2294" y="837"/>
                  <a:pt x="2310" y="853"/>
                  <a:pt x="2310" y="873"/>
                </a:cubicBezTo>
                <a:cubicBezTo>
                  <a:pt x="2310" y="893"/>
                  <a:pt x="2294" y="910"/>
                  <a:pt x="2274" y="910"/>
                </a:cubicBezTo>
                <a:close/>
                <a:moveTo>
                  <a:pt x="2348" y="2455"/>
                </a:moveTo>
                <a:cubicBezTo>
                  <a:pt x="2344" y="2455"/>
                  <a:pt x="2341" y="2452"/>
                  <a:pt x="2341" y="2448"/>
                </a:cubicBezTo>
                <a:cubicBezTo>
                  <a:pt x="2341" y="2444"/>
                  <a:pt x="2344" y="2441"/>
                  <a:pt x="2348" y="2441"/>
                </a:cubicBezTo>
                <a:cubicBezTo>
                  <a:pt x="2352" y="2441"/>
                  <a:pt x="2355" y="2444"/>
                  <a:pt x="2355" y="2448"/>
                </a:cubicBezTo>
                <a:cubicBezTo>
                  <a:pt x="2355" y="2452"/>
                  <a:pt x="2352" y="2455"/>
                  <a:pt x="2348" y="2455"/>
                </a:cubicBezTo>
                <a:close/>
                <a:moveTo>
                  <a:pt x="2348" y="2382"/>
                </a:moveTo>
                <a:cubicBezTo>
                  <a:pt x="2343" y="2382"/>
                  <a:pt x="2339" y="2378"/>
                  <a:pt x="2339" y="2373"/>
                </a:cubicBezTo>
                <a:cubicBezTo>
                  <a:pt x="2339" y="2368"/>
                  <a:pt x="2343" y="2364"/>
                  <a:pt x="2348" y="2364"/>
                </a:cubicBezTo>
                <a:cubicBezTo>
                  <a:pt x="2353" y="2364"/>
                  <a:pt x="2357" y="2368"/>
                  <a:pt x="2357" y="2373"/>
                </a:cubicBezTo>
                <a:cubicBezTo>
                  <a:pt x="2357" y="2378"/>
                  <a:pt x="2353" y="2382"/>
                  <a:pt x="2348" y="2382"/>
                </a:cubicBezTo>
                <a:close/>
                <a:moveTo>
                  <a:pt x="2348" y="2309"/>
                </a:moveTo>
                <a:cubicBezTo>
                  <a:pt x="2342" y="2309"/>
                  <a:pt x="2337" y="2304"/>
                  <a:pt x="2337" y="2298"/>
                </a:cubicBezTo>
                <a:cubicBezTo>
                  <a:pt x="2337" y="2292"/>
                  <a:pt x="2342" y="2287"/>
                  <a:pt x="2348" y="2287"/>
                </a:cubicBezTo>
                <a:cubicBezTo>
                  <a:pt x="2354" y="2287"/>
                  <a:pt x="2358" y="2292"/>
                  <a:pt x="2358" y="2298"/>
                </a:cubicBezTo>
                <a:cubicBezTo>
                  <a:pt x="2358" y="2304"/>
                  <a:pt x="2354" y="2309"/>
                  <a:pt x="2348" y="2309"/>
                </a:cubicBezTo>
                <a:close/>
                <a:moveTo>
                  <a:pt x="2348" y="2235"/>
                </a:moveTo>
                <a:cubicBezTo>
                  <a:pt x="2341" y="2235"/>
                  <a:pt x="2336" y="2229"/>
                  <a:pt x="2336" y="2223"/>
                </a:cubicBezTo>
                <a:cubicBezTo>
                  <a:pt x="2336" y="2216"/>
                  <a:pt x="2341" y="2210"/>
                  <a:pt x="2348" y="2210"/>
                </a:cubicBezTo>
                <a:cubicBezTo>
                  <a:pt x="2354" y="2210"/>
                  <a:pt x="2360" y="2216"/>
                  <a:pt x="2360" y="2223"/>
                </a:cubicBezTo>
                <a:cubicBezTo>
                  <a:pt x="2360" y="2229"/>
                  <a:pt x="2354" y="2235"/>
                  <a:pt x="2348" y="2235"/>
                </a:cubicBezTo>
                <a:close/>
                <a:moveTo>
                  <a:pt x="2348" y="2162"/>
                </a:moveTo>
                <a:cubicBezTo>
                  <a:pt x="2340" y="2162"/>
                  <a:pt x="2334" y="2156"/>
                  <a:pt x="2334" y="2148"/>
                </a:cubicBezTo>
                <a:cubicBezTo>
                  <a:pt x="2334" y="2140"/>
                  <a:pt x="2340" y="2134"/>
                  <a:pt x="2348" y="2134"/>
                </a:cubicBezTo>
                <a:cubicBezTo>
                  <a:pt x="2355" y="2134"/>
                  <a:pt x="2362" y="2140"/>
                  <a:pt x="2362" y="2148"/>
                </a:cubicBezTo>
                <a:cubicBezTo>
                  <a:pt x="2362" y="2156"/>
                  <a:pt x="2355" y="2162"/>
                  <a:pt x="2348" y="2162"/>
                </a:cubicBezTo>
                <a:close/>
                <a:moveTo>
                  <a:pt x="2348" y="2088"/>
                </a:moveTo>
                <a:cubicBezTo>
                  <a:pt x="2339" y="2088"/>
                  <a:pt x="2333" y="2081"/>
                  <a:pt x="2333" y="2073"/>
                </a:cubicBezTo>
                <a:cubicBezTo>
                  <a:pt x="2333" y="2064"/>
                  <a:pt x="2339" y="2057"/>
                  <a:pt x="2348" y="2057"/>
                </a:cubicBezTo>
                <a:cubicBezTo>
                  <a:pt x="2356" y="2057"/>
                  <a:pt x="2363" y="2064"/>
                  <a:pt x="2363" y="2073"/>
                </a:cubicBezTo>
                <a:cubicBezTo>
                  <a:pt x="2363" y="2081"/>
                  <a:pt x="2356" y="2088"/>
                  <a:pt x="2348" y="2088"/>
                </a:cubicBezTo>
                <a:close/>
                <a:moveTo>
                  <a:pt x="2348" y="2015"/>
                </a:moveTo>
                <a:cubicBezTo>
                  <a:pt x="2338" y="2015"/>
                  <a:pt x="2331" y="2007"/>
                  <a:pt x="2331" y="1998"/>
                </a:cubicBezTo>
                <a:cubicBezTo>
                  <a:pt x="2331" y="1988"/>
                  <a:pt x="2338" y="1981"/>
                  <a:pt x="2348" y="1981"/>
                </a:cubicBezTo>
                <a:cubicBezTo>
                  <a:pt x="2357" y="1981"/>
                  <a:pt x="2365" y="1988"/>
                  <a:pt x="2365" y="1998"/>
                </a:cubicBezTo>
                <a:cubicBezTo>
                  <a:pt x="2365" y="2007"/>
                  <a:pt x="2357" y="2015"/>
                  <a:pt x="2348" y="2015"/>
                </a:cubicBezTo>
                <a:close/>
                <a:moveTo>
                  <a:pt x="2348" y="1941"/>
                </a:moveTo>
                <a:cubicBezTo>
                  <a:pt x="2338" y="1941"/>
                  <a:pt x="2330" y="1933"/>
                  <a:pt x="2330" y="1923"/>
                </a:cubicBezTo>
                <a:cubicBezTo>
                  <a:pt x="2330" y="1913"/>
                  <a:pt x="2338" y="1904"/>
                  <a:pt x="2348" y="1904"/>
                </a:cubicBezTo>
                <a:cubicBezTo>
                  <a:pt x="2358" y="1904"/>
                  <a:pt x="2366" y="1913"/>
                  <a:pt x="2366" y="1923"/>
                </a:cubicBezTo>
                <a:cubicBezTo>
                  <a:pt x="2366" y="1933"/>
                  <a:pt x="2358" y="1941"/>
                  <a:pt x="2348" y="1941"/>
                </a:cubicBezTo>
                <a:close/>
                <a:moveTo>
                  <a:pt x="2348" y="1868"/>
                </a:moveTo>
                <a:cubicBezTo>
                  <a:pt x="2337" y="1868"/>
                  <a:pt x="2328" y="1859"/>
                  <a:pt x="2328" y="1848"/>
                </a:cubicBezTo>
                <a:cubicBezTo>
                  <a:pt x="2328" y="1837"/>
                  <a:pt x="2337" y="1828"/>
                  <a:pt x="2348" y="1828"/>
                </a:cubicBezTo>
                <a:cubicBezTo>
                  <a:pt x="2359" y="1828"/>
                  <a:pt x="2368" y="1837"/>
                  <a:pt x="2368" y="1848"/>
                </a:cubicBezTo>
                <a:cubicBezTo>
                  <a:pt x="2368" y="1859"/>
                  <a:pt x="2359" y="1868"/>
                  <a:pt x="2348" y="1868"/>
                </a:cubicBezTo>
                <a:close/>
                <a:moveTo>
                  <a:pt x="2348" y="1794"/>
                </a:moveTo>
                <a:cubicBezTo>
                  <a:pt x="2336" y="1794"/>
                  <a:pt x="2327" y="1785"/>
                  <a:pt x="2327" y="1773"/>
                </a:cubicBezTo>
                <a:cubicBezTo>
                  <a:pt x="2327" y="1761"/>
                  <a:pt x="2336" y="1751"/>
                  <a:pt x="2348" y="1751"/>
                </a:cubicBezTo>
                <a:cubicBezTo>
                  <a:pt x="2359" y="1751"/>
                  <a:pt x="2369" y="1761"/>
                  <a:pt x="2369" y="1773"/>
                </a:cubicBezTo>
                <a:cubicBezTo>
                  <a:pt x="2369" y="1785"/>
                  <a:pt x="2359" y="1794"/>
                  <a:pt x="2348" y="1794"/>
                </a:cubicBezTo>
                <a:close/>
                <a:moveTo>
                  <a:pt x="2348" y="1721"/>
                </a:moveTo>
                <a:cubicBezTo>
                  <a:pt x="2335" y="1721"/>
                  <a:pt x="2325" y="1711"/>
                  <a:pt x="2325" y="1698"/>
                </a:cubicBezTo>
                <a:cubicBezTo>
                  <a:pt x="2325" y="1685"/>
                  <a:pt x="2335" y="1675"/>
                  <a:pt x="2348" y="1675"/>
                </a:cubicBezTo>
                <a:cubicBezTo>
                  <a:pt x="2360" y="1675"/>
                  <a:pt x="2370" y="1685"/>
                  <a:pt x="2370" y="1698"/>
                </a:cubicBezTo>
                <a:cubicBezTo>
                  <a:pt x="2370" y="1711"/>
                  <a:pt x="2360" y="1721"/>
                  <a:pt x="2348" y="1721"/>
                </a:cubicBezTo>
                <a:close/>
                <a:moveTo>
                  <a:pt x="2348" y="1647"/>
                </a:moveTo>
                <a:cubicBezTo>
                  <a:pt x="2335" y="1647"/>
                  <a:pt x="2324" y="1636"/>
                  <a:pt x="2324" y="1623"/>
                </a:cubicBezTo>
                <a:cubicBezTo>
                  <a:pt x="2324" y="1610"/>
                  <a:pt x="2335" y="1599"/>
                  <a:pt x="2348" y="1599"/>
                </a:cubicBezTo>
                <a:cubicBezTo>
                  <a:pt x="2361" y="1599"/>
                  <a:pt x="2372" y="1610"/>
                  <a:pt x="2372" y="1623"/>
                </a:cubicBezTo>
                <a:cubicBezTo>
                  <a:pt x="2372" y="1636"/>
                  <a:pt x="2361" y="1647"/>
                  <a:pt x="2348" y="1647"/>
                </a:cubicBezTo>
                <a:close/>
                <a:moveTo>
                  <a:pt x="2348" y="1574"/>
                </a:moveTo>
                <a:cubicBezTo>
                  <a:pt x="2334" y="1574"/>
                  <a:pt x="2323" y="1562"/>
                  <a:pt x="2323" y="1548"/>
                </a:cubicBezTo>
                <a:cubicBezTo>
                  <a:pt x="2323" y="1534"/>
                  <a:pt x="2334" y="1523"/>
                  <a:pt x="2348" y="1523"/>
                </a:cubicBezTo>
                <a:cubicBezTo>
                  <a:pt x="2362" y="1523"/>
                  <a:pt x="2373" y="1534"/>
                  <a:pt x="2373" y="1548"/>
                </a:cubicBezTo>
                <a:cubicBezTo>
                  <a:pt x="2373" y="1562"/>
                  <a:pt x="2362" y="1574"/>
                  <a:pt x="2348" y="1574"/>
                </a:cubicBezTo>
                <a:close/>
                <a:moveTo>
                  <a:pt x="2348" y="1500"/>
                </a:moveTo>
                <a:cubicBezTo>
                  <a:pt x="2333" y="1500"/>
                  <a:pt x="2321" y="1488"/>
                  <a:pt x="2321" y="1473"/>
                </a:cubicBezTo>
                <a:cubicBezTo>
                  <a:pt x="2321" y="1458"/>
                  <a:pt x="2333" y="1446"/>
                  <a:pt x="2348" y="1446"/>
                </a:cubicBezTo>
                <a:cubicBezTo>
                  <a:pt x="2363" y="1446"/>
                  <a:pt x="2374" y="1458"/>
                  <a:pt x="2374" y="1473"/>
                </a:cubicBezTo>
                <a:cubicBezTo>
                  <a:pt x="2374" y="1488"/>
                  <a:pt x="2363" y="1500"/>
                  <a:pt x="2348" y="1500"/>
                </a:cubicBezTo>
                <a:close/>
                <a:moveTo>
                  <a:pt x="2348" y="1426"/>
                </a:moveTo>
                <a:cubicBezTo>
                  <a:pt x="2332" y="1426"/>
                  <a:pt x="2320" y="1414"/>
                  <a:pt x="2320" y="1398"/>
                </a:cubicBezTo>
                <a:cubicBezTo>
                  <a:pt x="2320" y="1382"/>
                  <a:pt x="2332" y="1370"/>
                  <a:pt x="2348" y="1370"/>
                </a:cubicBezTo>
                <a:cubicBezTo>
                  <a:pt x="2363" y="1370"/>
                  <a:pt x="2376" y="1382"/>
                  <a:pt x="2376" y="1398"/>
                </a:cubicBezTo>
                <a:cubicBezTo>
                  <a:pt x="2376" y="1414"/>
                  <a:pt x="2363" y="1426"/>
                  <a:pt x="2348" y="1426"/>
                </a:cubicBezTo>
                <a:close/>
                <a:moveTo>
                  <a:pt x="2348" y="1353"/>
                </a:moveTo>
                <a:cubicBezTo>
                  <a:pt x="2332" y="1353"/>
                  <a:pt x="2319" y="1339"/>
                  <a:pt x="2319" y="1323"/>
                </a:cubicBezTo>
                <a:cubicBezTo>
                  <a:pt x="2319" y="1307"/>
                  <a:pt x="2332" y="1294"/>
                  <a:pt x="2348" y="1294"/>
                </a:cubicBezTo>
                <a:cubicBezTo>
                  <a:pt x="2364" y="1294"/>
                  <a:pt x="2377" y="1307"/>
                  <a:pt x="2377" y="1323"/>
                </a:cubicBezTo>
                <a:cubicBezTo>
                  <a:pt x="2377" y="1339"/>
                  <a:pt x="2364" y="1353"/>
                  <a:pt x="2348" y="1353"/>
                </a:cubicBezTo>
                <a:close/>
                <a:moveTo>
                  <a:pt x="2348" y="1279"/>
                </a:moveTo>
                <a:cubicBezTo>
                  <a:pt x="2331" y="1279"/>
                  <a:pt x="2317" y="1265"/>
                  <a:pt x="2317" y="1248"/>
                </a:cubicBezTo>
                <a:cubicBezTo>
                  <a:pt x="2317" y="1231"/>
                  <a:pt x="2331" y="1217"/>
                  <a:pt x="2348" y="1217"/>
                </a:cubicBezTo>
                <a:cubicBezTo>
                  <a:pt x="2364" y="1217"/>
                  <a:pt x="2378" y="1231"/>
                  <a:pt x="2378" y="1248"/>
                </a:cubicBezTo>
                <a:cubicBezTo>
                  <a:pt x="2378" y="1265"/>
                  <a:pt x="2364" y="1279"/>
                  <a:pt x="2348" y="1279"/>
                </a:cubicBezTo>
                <a:close/>
                <a:moveTo>
                  <a:pt x="2348" y="1205"/>
                </a:moveTo>
                <a:cubicBezTo>
                  <a:pt x="2330" y="1205"/>
                  <a:pt x="2316" y="1191"/>
                  <a:pt x="2316" y="1173"/>
                </a:cubicBezTo>
                <a:cubicBezTo>
                  <a:pt x="2316" y="1156"/>
                  <a:pt x="2330" y="1141"/>
                  <a:pt x="2348" y="1141"/>
                </a:cubicBezTo>
                <a:cubicBezTo>
                  <a:pt x="2365" y="1141"/>
                  <a:pt x="2379" y="1156"/>
                  <a:pt x="2379" y="1173"/>
                </a:cubicBezTo>
                <a:cubicBezTo>
                  <a:pt x="2379" y="1191"/>
                  <a:pt x="2365" y="1205"/>
                  <a:pt x="2348" y="1205"/>
                </a:cubicBezTo>
                <a:close/>
                <a:moveTo>
                  <a:pt x="2348" y="1131"/>
                </a:moveTo>
                <a:cubicBezTo>
                  <a:pt x="2330" y="1131"/>
                  <a:pt x="2315" y="1117"/>
                  <a:pt x="2315" y="1098"/>
                </a:cubicBezTo>
                <a:cubicBezTo>
                  <a:pt x="2315" y="1080"/>
                  <a:pt x="2330" y="1065"/>
                  <a:pt x="2348" y="1065"/>
                </a:cubicBezTo>
                <a:cubicBezTo>
                  <a:pt x="2366" y="1065"/>
                  <a:pt x="2380" y="1080"/>
                  <a:pt x="2380" y="1098"/>
                </a:cubicBezTo>
                <a:cubicBezTo>
                  <a:pt x="2380" y="1117"/>
                  <a:pt x="2366" y="1131"/>
                  <a:pt x="2348" y="1131"/>
                </a:cubicBezTo>
                <a:close/>
                <a:moveTo>
                  <a:pt x="2348" y="1058"/>
                </a:moveTo>
                <a:cubicBezTo>
                  <a:pt x="2329" y="1058"/>
                  <a:pt x="2314" y="1042"/>
                  <a:pt x="2314" y="1023"/>
                </a:cubicBezTo>
                <a:cubicBezTo>
                  <a:pt x="2314" y="1004"/>
                  <a:pt x="2329" y="989"/>
                  <a:pt x="2348" y="989"/>
                </a:cubicBezTo>
                <a:cubicBezTo>
                  <a:pt x="2366" y="989"/>
                  <a:pt x="2382" y="1004"/>
                  <a:pt x="2382" y="1023"/>
                </a:cubicBezTo>
                <a:cubicBezTo>
                  <a:pt x="2382" y="1042"/>
                  <a:pt x="2366" y="1058"/>
                  <a:pt x="2348" y="1058"/>
                </a:cubicBezTo>
                <a:close/>
                <a:moveTo>
                  <a:pt x="2348" y="984"/>
                </a:moveTo>
                <a:cubicBezTo>
                  <a:pt x="2329" y="984"/>
                  <a:pt x="2313" y="968"/>
                  <a:pt x="2313" y="948"/>
                </a:cubicBezTo>
                <a:cubicBezTo>
                  <a:pt x="2313" y="929"/>
                  <a:pt x="2329" y="913"/>
                  <a:pt x="2348" y="913"/>
                </a:cubicBezTo>
                <a:cubicBezTo>
                  <a:pt x="2367" y="913"/>
                  <a:pt x="2383" y="929"/>
                  <a:pt x="2383" y="948"/>
                </a:cubicBezTo>
                <a:cubicBezTo>
                  <a:pt x="2383" y="968"/>
                  <a:pt x="2367" y="984"/>
                  <a:pt x="2348" y="984"/>
                </a:cubicBezTo>
                <a:close/>
                <a:moveTo>
                  <a:pt x="2348" y="910"/>
                </a:moveTo>
                <a:cubicBezTo>
                  <a:pt x="2328" y="910"/>
                  <a:pt x="2312" y="893"/>
                  <a:pt x="2312" y="873"/>
                </a:cubicBezTo>
                <a:cubicBezTo>
                  <a:pt x="2312" y="853"/>
                  <a:pt x="2328" y="837"/>
                  <a:pt x="2348" y="837"/>
                </a:cubicBezTo>
                <a:cubicBezTo>
                  <a:pt x="2368" y="837"/>
                  <a:pt x="2384" y="853"/>
                  <a:pt x="2384" y="873"/>
                </a:cubicBezTo>
                <a:cubicBezTo>
                  <a:pt x="2384" y="893"/>
                  <a:pt x="2368" y="910"/>
                  <a:pt x="2348" y="910"/>
                </a:cubicBezTo>
                <a:close/>
                <a:moveTo>
                  <a:pt x="2422" y="2455"/>
                </a:moveTo>
                <a:cubicBezTo>
                  <a:pt x="2418" y="2455"/>
                  <a:pt x="2415" y="2452"/>
                  <a:pt x="2415" y="2448"/>
                </a:cubicBezTo>
                <a:cubicBezTo>
                  <a:pt x="2415" y="2444"/>
                  <a:pt x="2418" y="2441"/>
                  <a:pt x="2422" y="2441"/>
                </a:cubicBezTo>
                <a:cubicBezTo>
                  <a:pt x="2426" y="2441"/>
                  <a:pt x="2429" y="2444"/>
                  <a:pt x="2429" y="2448"/>
                </a:cubicBezTo>
                <a:cubicBezTo>
                  <a:pt x="2429" y="2452"/>
                  <a:pt x="2426" y="2455"/>
                  <a:pt x="2422" y="2455"/>
                </a:cubicBezTo>
                <a:close/>
                <a:moveTo>
                  <a:pt x="2422" y="2382"/>
                </a:moveTo>
                <a:cubicBezTo>
                  <a:pt x="2417" y="2382"/>
                  <a:pt x="2413" y="2378"/>
                  <a:pt x="2413" y="2373"/>
                </a:cubicBezTo>
                <a:cubicBezTo>
                  <a:pt x="2413" y="2368"/>
                  <a:pt x="2417" y="2364"/>
                  <a:pt x="2422" y="2364"/>
                </a:cubicBezTo>
                <a:cubicBezTo>
                  <a:pt x="2427" y="2364"/>
                  <a:pt x="2430" y="2368"/>
                  <a:pt x="2430" y="2373"/>
                </a:cubicBezTo>
                <a:cubicBezTo>
                  <a:pt x="2430" y="2378"/>
                  <a:pt x="2427" y="2382"/>
                  <a:pt x="2422" y="2382"/>
                </a:cubicBezTo>
                <a:close/>
                <a:moveTo>
                  <a:pt x="2422" y="2309"/>
                </a:moveTo>
                <a:cubicBezTo>
                  <a:pt x="2416" y="2309"/>
                  <a:pt x="2411" y="2304"/>
                  <a:pt x="2411" y="2298"/>
                </a:cubicBezTo>
                <a:cubicBezTo>
                  <a:pt x="2411" y="2292"/>
                  <a:pt x="2416" y="2287"/>
                  <a:pt x="2422" y="2287"/>
                </a:cubicBezTo>
                <a:cubicBezTo>
                  <a:pt x="2428" y="2287"/>
                  <a:pt x="2432" y="2292"/>
                  <a:pt x="2432" y="2298"/>
                </a:cubicBezTo>
                <a:cubicBezTo>
                  <a:pt x="2432" y="2304"/>
                  <a:pt x="2428" y="2309"/>
                  <a:pt x="2422" y="2309"/>
                </a:cubicBezTo>
                <a:close/>
                <a:moveTo>
                  <a:pt x="2422" y="2235"/>
                </a:moveTo>
                <a:cubicBezTo>
                  <a:pt x="2415" y="2235"/>
                  <a:pt x="2410" y="2229"/>
                  <a:pt x="2410" y="2223"/>
                </a:cubicBezTo>
                <a:cubicBezTo>
                  <a:pt x="2410" y="2216"/>
                  <a:pt x="2415" y="2210"/>
                  <a:pt x="2422" y="2210"/>
                </a:cubicBezTo>
                <a:cubicBezTo>
                  <a:pt x="2428" y="2210"/>
                  <a:pt x="2434" y="2216"/>
                  <a:pt x="2434" y="2223"/>
                </a:cubicBezTo>
                <a:cubicBezTo>
                  <a:pt x="2434" y="2229"/>
                  <a:pt x="2428" y="2235"/>
                  <a:pt x="2422" y="2235"/>
                </a:cubicBezTo>
                <a:close/>
                <a:moveTo>
                  <a:pt x="2422" y="2162"/>
                </a:moveTo>
                <a:cubicBezTo>
                  <a:pt x="2414" y="2162"/>
                  <a:pt x="2408" y="2156"/>
                  <a:pt x="2408" y="2148"/>
                </a:cubicBezTo>
                <a:cubicBezTo>
                  <a:pt x="2408" y="2140"/>
                  <a:pt x="2414" y="2134"/>
                  <a:pt x="2422" y="2134"/>
                </a:cubicBezTo>
                <a:cubicBezTo>
                  <a:pt x="2429" y="2134"/>
                  <a:pt x="2435" y="2140"/>
                  <a:pt x="2435" y="2148"/>
                </a:cubicBezTo>
                <a:cubicBezTo>
                  <a:pt x="2435" y="2156"/>
                  <a:pt x="2429" y="2162"/>
                  <a:pt x="2422" y="2162"/>
                </a:cubicBezTo>
                <a:close/>
                <a:moveTo>
                  <a:pt x="2422" y="2088"/>
                </a:moveTo>
                <a:cubicBezTo>
                  <a:pt x="2413" y="2088"/>
                  <a:pt x="2407" y="2081"/>
                  <a:pt x="2407" y="2073"/>
                </a:cubicBezTo>
                <a:cubicBezTo>
                  <a:pt x="2407" y="2064"/>
                  <a:pt x="2413" y="2057"/>
                  <a:pt x="2422" y="2057"/>
                </a:cubicBezTo>
                <a:cubicBezTo>
                  <a:pt x="2430" y="2057"/>
                  <a:pt x="2437" y="2064"/>
                  <a:pt x="2437" y="2073"/>
                </a:cubicBezTo>
                <a:cubicBezTo>
                  <a:pt x="2437" y="2081"/>
                  <a:pt x="2430" y="2088"/>
                  <a:pt x="2422" y="2088"/>
                </a:cubicBezTo>
                <a:close/>
                <a:moveTo>
                  <a:pt x="2422" y="2015"/>
                </a:moveTo>
                <a:cubicBezTo>
                  <a:pt x="2412" y="2015"/>
                  <a:pt x="2405" y="2007"/>
                  <a:pt x="2405" y="1998"/>
                </a:cubicBezTo>
                <a:cubicBezTo>
                  <a:pt x="2405" y="1988"/>
                  <a:pt x="2412" y="1981"/>
                  <a:pt x="2422" y="1981"/>
                </a:cubicBezTo>
                <a:cubicBezTo>
                  <a:pt x="2431" y="1981"/>
                  <a:pt x="2438" y="1988"/>
                  <a:pt x="2438" y="1998"/>
                </a:cubicBezTo>
                <a:cubicBezTo>
                  <a:pt x="2438" y="2007"/>
                  <a:pt x="2431" y="2015"/>
                  <a:pt x="2422" y="2015"/>
                </a:cubicBezTo>
                <a:close/>
                <a:moveTo>
                  <a:pt x="2422" y="1941"/>
                </a:moveTo>
                <a:cubicBezTo>
                  <a:pt x="2412" y="1941"/>
                  <a:pt x="2403" y="1933"/>
                  <a:pt x="2403" y="1923"/>
                </a:cubicBezTo>
                <a:cubicBezTo>
                  <a:pt x="2403" y="1913"/>
                  <a:pt x="2412" y="1904"/>
                  <a:pt x="2422" y="1904"/>
                </a:cubicBezTo>
                <a:cubicBezTo>
                  <a:pt x="2432" y="1904"/>
                  <a:pt x="2440" y="1913"/>
                  <a:pt x="2440" y="1923"/>
                </a:cubicBezTo>
                <a:cubicBezTo>
                  <a:pt x="2440" y="1933"/>
                  <a:pt x="2432" y="1941"/>
                  <a:pt x="2422" y="1941"/>
                </a:cubicBezTo>
                <a:close/>
                <a:moveTo>
                  <a:pt x="2422" y="1868"/>
                </a:moveTo>
                <a:cubicBezTo>
                  <a:pt x="2411" y="1868"/>
                  <a:pt x="2402" y="1859"/>
                  <a:pt x="2402" y="1848"/>
                </a:cubicBezTo>
                <a:cubicBezTo>
                  <a:pt x="2402" y="1837"/>
                  <a:pt x="2411" y="1828"/>
                  <a:pt x="2422" y="1828"/>
                </a:cubicBezTo>
                <a:cubicBezTo>
                  <a:pt x="2433" y="1828"/>
                  <a:pt x="2442" y="1837"/>
                  <a:pt x="2442" y="1848"/>
                </a:cubicBezTo>
                <a:cubicBezTo>
                  <a:pt x="2442" y="1859"/>
                  <a:pt x="2433" y="1868"/>
                  <a:pt x="2422" y="1868"/>
                </a:cubicBezTo>
                <a:close/>
                <a:moveTo>
                  <a:pt x="2422" y="1794"/>
                </a:moveTo>
                <a:cubicBezTo>
                  <a:pt x="2410" y="1794"/>
                  <a:pt x="2401" y="1785"/>
                  <a:pt x="2401" y="1773"/>
                </a:cubicBezTo>
                <a:cubicBezTo>
                  <a:pt x="2401" y="1761"/>
                  <a:pt x="2410" y="1751"/>
                  <a:pt x="2422" y="1751"/>
                </a:cubicBezTo>
                <a:cubicBezTo>
                  <a:pt x="2433" y="1751"/>
                  <a:pt x="2443" y="1761"/>
                  <a:pt x="2443" y="1773"/>
                </a:cubicBezTo>
                <a:cubicBezTo>
                  <a:pt x="2443" y="1785"/>
                  <a:pt x="2433" y="1794"/>
                  <a:pt x="2422" y="1794"/>
                </a:cubicBezTo>
                <a:close/>
                <a:moveTo>
                  <a:pt x="2422" y="1721"/>
                </a:moveTo>
                <a:cubicBezTo>
                  <a:pt x="2409" y="1721"/>
                  <a:pt x="2399" y="1711"/>
                  <a:pt x="2399" y="1698"/>
                </a:cubicBezTo>
                <a:cubicBezTo>
                  <a:pt x="2399" y="1685"/>
                  <a:pt x="2409" y="1675"/>
                  <a:pt x="2422" y="1675"/>
                </a:cubicBezTo>
                <a:cubicBezTo>
                  <a:pt x="2434" y="1675"/>
                  <a:pt x="2444" y="1685"/>
                  <a:pt x="2444" y="1698"/>
                </a:cubicBezTo>
                <a:cubicBezTo>
                  <a:pt x="2444" y="1711"/>
                  <a:pt x="2434" y="1721"/>
                  <a:pt x="2422" y="1721"/>
                </a:cubicBezTo>
                <a:close/>
                <a:moveTo>
                  <a:pt x="2422" y="1647"/>
                </a:moveTo>
                <a:cubicBezTo>
                  <a:pt x="2409" y="1647"/>
                  <a:pt x="2398" y="1636"/>
                  <a:pt x="2398" y="1623"/>
                </a:cubicBezTo>
                <a:cubicBezTo>
                  <a:pt x="2398" y="1610"/>
                  <a:pt x="2409" y="1599"/>
                  <a:pt x="2422" y="1599"/>
                </a:cubicBezTo>
                <a:cubicBezTo>
                  <a:pt x="2435" y="1599"/>
                  <a:pt x="2445" y="1610"/>
                  <a:pt x="2445" y="1623"/>
                </a:cubicBezTo>
                <a:cubicBezTo>
                  <a:pt x="2445" y="1636"/>
                  <a:pt x="2435" y="1647"/>
                  <a:pt x="2422" y="1647"/>
                </a:cubicBezTo>
                <a:close/>
                <a:moveTo>
                  <a:pt x="2422" y="1574"/>
                </a:moveTo>
                <a:cubicBezTo>
                  <a:pt x="2408" y="1574"/>
                  <a:pt x="2396" y="1562"/>
                  <a:pt x="2396" y="1548"/>
                </a:cubicBezTo>
                <a:cubicBezTo>
                  <a:pt x="2396" y="1534"/>
                  <a:pt x="2408" y="1523"/>
                  <a:pt x="2422" y="1523"/>
                </a:cubicBezTo>
                <a:cubicBezTo>
                  <a:pt x="2436" y="1523"/>
                  <a:pt x="2447" y="1534"/>
                  <a:pt x="2447" y="1548"/>
                </a:cubicBezTo>
                <a:cubicBezTo>
                  <a:pt x="2447" y="1562"/>
                  <a:pt x="2436" y="1574"/>
                  <a:pt x="2422" y="1574"/>
                </a:cubicBezTo>
                <a:close/>
                <a:moveTo>
                  <a:pt x="2422" y="1500"/>
                </a:moveTo>
                <a:cubicBezTo>
                  <a:pt x="2407" y="1500"/>
                  <a:pt x="2395" y="1488"/>
                  <a:pt x="2395" y="1473"/>
                </a:cubicBezTo>
                <a:cubicBezTo>
                  <a:pt x="2395" y="1458"/>
                  <a:pt x="2407" y="1446"/>
                  <a:pt x="2422" y="1446"/>
                </a:cubicBezTo>
                <a:cubicBezTo>
                  <a:pt x="2436" y="1446"/>
                  <a:pt x="2448" y="1458"/>
                  <a:pt x="2448" y="1473"/>
                </a:cubicBezTo>
                <a:cubicBezTo>
                  <a:pt x="2448" y="1488"/>
                  <a:pt x="2436" y="1500"/>
                  <a:pt x="2422" y="1500"/>
                </a:cubicBezTo>
                <a:close/>
                <a:moveTo>
                  <a:pt x="2422" y="1426"/>
                </a:moveTo>
                <a:cubicBezTo>
                  <a:pt x="2406" y="1426"/>
                  <a:pt x="2394" y="1414"/>
                  <a:pt x="2394" y="1398"/>
                </a:cubicBezTo>
                <a:cubicBezTo>
                  <a:pt x="2394" y="1382"/>
                  <a:pt x="2406" y="1370"/>
                  <a:pt x="2422" y="1370"/>
                </a:cubicBezTo>
                <a:cubicBezTo>
                  <a:pt x="2437" y="1370"/>
                  <a:pt x="2450" y="1382"/>
                  <a:pt x="2450" y="1398"/>
                </a:cubicBezTo>
                <a:cubicBezTo>
                  <a:pt x="2450" y="1414"/>
                  <a:pt x="2437" y="1426"/>
                  <a:pt x="2422" y="1426"/>
                </a:cubicBezTo>
                <a:close/>
                <a:moveTo>
                  <a:pt x="2422" y="1353"/>
                </a:moveTo>
                <a:cubicBezTo>
                  <a:pt x="2406" y="1353"/>
                  <a:pt x="2393" y="1339"/>
                  <a:pt x="2393" y="1323"/>
                </a:cubicBezTo>
                <a:cubicBezTo>
                  <a:pt x="2393" y="1307"/>
                  <a:pt x="2406" y="1294"/>
                  <a:pt x="2422" y="1294"/>
                </a:cubicBezTo>
                <a:cubicBezTo>
                  <a:pt x="2438" y="1294"/>
                  <a:pt x="2451" y="1307"/>
                  <a:pt x="2451" y="1323"/>
                </a:cubicBezTo>
                <a:cubicBezTo>
                  <a:pt x="2451" y="1339"/>
                  <a:pt x="2438" y="1353"/>
                  <a:pt x="2422" y="1353"/>
                </a:cubicBezTo>
                <a:close/>
                <a:moveTo>
                  <a:pt x="2422" y="1279"/>
                </a:moveTo>
                <a:cubicBezTo>
                  <a:pt x="2405" y="1279"/>
                  <a:pt x="2391" y="1265"/>
                  <a:pt x="2391" y="1248"/>
                </a:cubicBezTo>
                <a:cubicBezTo>
                  <a:pt x="2391" y="1231"/>
                  <a:pt x="2405" y="1217"/>
                  <a:pt x="2422" y="1217"/>
                </a:cubicBezTo>
                <a:cubicBezTo>
                  <a:pt x="2438" y="1217"/>
                  <a:pt x="2452" y="1231"/>
                  <a:pt x="2452" y="1248"/>
                </a:cubicBezTo>
                <a:cubicBezTo>
                  <a:pt x="2452" y="1265"/>
                  <a:pt x="2438" y="1279"/>
                  <a:pt x="2422" y="1279"/>
                </a:cubicBezTo>
                <a:close/>
                <a:moveTo>
                  <a:pt x="2422" y="1205"/>
                </a:moveTo>
                <a:cubicBezTo>
                  <a:pt x="2404" y="1205"/>
                  <a:pt x="2390" y="1191"/>
                  <a:pt x="2390" y="1173"/>
                </a:cubicBezTo>
                <a:cubicBezTo>
                  <a:pt x="2390" y="1156"/>
                  <a:pt x="2404" y="1141"/>
                  <a:pt x="2422" y="1141"/>
                </a:cubicBezTo>
                <a:cubicBezTo>
                  <a:pt x="2439" y="1141"/>
                  <a:pt x="2453" y="1156"/>
                  <a:pt x="2453" y="1173"/>
                </a:cubicBezTo>
                <a:cubicBezTo>
                  <a:pt x="2453" y="1191"/>
                  <a:pt x="2439" y="1205"/>
                  <a:pt x="2422" y="1205"/>
                </a:cubicBezTo>
                <a:close/>
                <a:moveTo>
                  <a:pt x="2422" y="1131"/>
                </a:moveTo>
                <a:cubicBezTo>
                  <a:pt x="2404" y="1131"/>
                  <a:pt x="2389" y="1117"/>
                  <a:pt x="2389" y="1098"/>
                </a:cubicBezTo>
                <a:cubicBezTo>
                  <a:pt x="2389" y="1080"/>
                  <a:pt x="2404" y="1065"/>
                  <a:pt x="2422" y="1065"/>
                </a:cubicBezTo>
                <a:cubicBezTo>
                  <a:pt x="2440" y="1065"/>
                  <a:pt x="2454" y="1080"/>
                  <a:pt x="2454" y="1098"/>
                </a:cubicBezTo>
                <a:cubicBezTo>
                  <a:pt x="2454" y="1117"/>
                  <a:pt x="2440" y="1131"/>
                  <a:pt x="2422" y="1131"/>
                </a:cubicBezTo>
                <a:close/>
                <a:moveTo>
                  <a:pt x="2422" y="1058"/>
                </a:moveTo>
                <a:cubicBezTo>
                  <a:pt x="2403" y="1058"/>
                  <a:pt x="2388" y="1042"/>
                  <a:pt x="2388" y="1023"/>
                </a:cubicBezTo>
                <a:cubicBezTo>
                  <a:pt x="2388" y="1004"/>
                  <a:pt x="2403" y="989"/>
                  <a:pt x="2422" y="989"/>
                </a:cubicBezTo>
                <a:cubicBezTo>
                  <a:pt x="2440" y="989"/>
                  <a:pt x="2456" y="1004"/>
                  <a:pt x="2456" y="1023"/>
                </a:cubicBezTo>
                <a:cubicBezTo>
                  <a:pt x="2456" y="1042"/>
                  <a:pt x="2440" y="1058"/>
                  <a:pt x="2422" y="1058"/>
                </a:cubicBezTo>
                <a:close/>
                <a:moveTo>
                  <a:pt x="2422" y="984"/>
                </a:moveTo>
                <a:cubicBezTo>
                  <a:pt x="2402" y="984"/>
                  <a:pt x="2387" y="968"/>
                  <a:pt x="2387" y="948"/>
                </a:cubicBezTo>
                <a:cubicBezTo>
                  <a:pt x="2387" y="929"/>
                  <a:pt x="2402" y="913"/>
                  <a:pt x="2422" y="913"/>
                </a:cubicBezTo>
                <a:cubicBezTo>
                  <a:pt x="2441" y="913"/>
                  <a:pt x="2457" y="929"/>
                  <a:pt x="2457" y="948"/>
                </a:cubicBezTo>
                <a:cubicBezTo>
                  <a:pt x="2457" y="968"/>
                  <a:pt x="2441" y="984"/>
                  <a:pt x="2422" y="984"/>
                </a:cubicBezTo>
                <a:close/>
                <a:moveTo>
                  <a:pt x="2422" y="910"/>
                </a:moveTo>
                <a:cubicBezTo>
                  <a:pt x="2402" y="910"/>
                  <a:pt x="2386" y="893"/>
                  <a:pt x="2386" y="873"/>
                </a:cubicBezTo>
                <a:cubicBezTo>
                  <a:pt x="2386" y="853"/>
                  <a:pt x="2402" y="837"/>
                  <a:pt x="2422" y="837"/>
                </a:cubicBezTo>
                <a:cubicBezTo>
                  <a:pt x="2442" y="837"/>
                  <a:pt x="2457" y="853"/>
                  <a:pt x="2457" y="873"/>
                </a:cubicBezTo>
                <a:cubicBezTo>
                  <a:pt x="2457" y="893"/>
                  <a:pt x="2442" y="910"/>
                  <a:pt x="2422" y="910"/>
                </a:cubicBezTo>
                <a:close/>
                <a:moveTo>
                  <a:pt x="2496" y="2455"/>
                </a:moveTo>
                <a:cubicBezTo>
                  <a:pt x="2492" y="2455"/>
                  <a:pt x="2489" y="2452"/>
                  <a:pt x="2489" y="2448"/>
                </a:cubicBezTo>
                <a:cubicBezTo>
                  <a:pt x="2489" y="2444"/>
                  <a:pt x="2492" y="2441"/>
                  <a:pt x="2496" y="2441"/>
                </a:cubicBezTo>
                <a:cubicBezTo>
                  <a:pt x="2499" y="2441"/>
                  <a:pt x="2502" y="2444"/>
                  <a:pt x="2502" y="2448"/>
                </a:cubicBezTo>
                <a:cubicBezTo>
                  <a:pt x="2502" y="2452"/>
                  <a:pt x="2499" y="2455"/>
                  <a:pt x="2496" y="2455"/>
                </a:cubicBezTo>
                <a:close/>
                <a:moveTo>
                  <a:pt x="2496" y="2382"/>
                </a:moveTo>
                <a:cubicBezTo>
                  <a:pt x="2491" y="2382"/>
                  <a:pt x="2487" y="2378"/>
                  <a:pt x="2487" y="2373"/>
                </a:cubicBezTo>
                <a:cubicBezTo>
                  <a:pt x="2487" y="2368"/>
                  <a:pt x="2491" y="2364"/>
                  <a:pt x="2496" y="2364"/>
                </a:cubicBezTo>
                <a:cubicBezTo>
                  <a:pt x="2500" y="2364"/>
                  <a:pt x="2504" y="2368"/>
                  <a:pt x="2504" y="2373"/>
                </a:cubicBezTo>
                <a:cubicBezTo>
                  <a:pt x="2504" y="2378"/>
                  <a:pt x="2500" y="2382"/>
                  <a:pt x="2496" y="2382"/>
                </a:cubicBezTo>
                <a:close/>
                <a:moveTo>
                  <a:pt x="2496" y="2309"/>
                </a:moveTo>
                <a:cubicBezTo>
                  <a:pt x="2490" y="2309"/>
                  <a:pt x="2485" y="2304"/>
                  <a:pt x="2485" y="2298"/>
                </a:cubicBezTo>
                <a:cubicBezTo>
                  <a:pt x="2485" y="2292"/>
                  <a:pt x="2490" y="2287"/>
                  <a:pt x="2496" y="2287"/>
                </a:cubicBezTo>
                <a:cubicBezTo>
                  <a:pt x="2501" y="2287"/>
                  <a:pt x="2506" y="2292"/>
                  <a:pt x="2506" y="2298"/>
                </a:cubicBezTo>
                <a:cubicBezTo>
                  <a:pt x="2506" y="2304"/>
                  <a:pt x="2501" y="2309"/>
                  <a:pt x="2496" y="2309"/>
                </a:cubicBezTo>
                <a:close/>
                <a:moveTo>
                  <a:pt x="2496" y="2235"/>
                </a:moveTo>
                <a:cubicBezTo>
                  <a:pt x="2489" y="2235"/>
                  <a:pt x="2484" y="2229"/>
                  <a:pt x="2484" y="2223"/>
                </a:cubicBezTo>
                <a:cubicBezTo>
                  <a:pt x="2484" y="2216"/>
                  <a:pt x="2489" y="2210"/>
                  <a:pt x="2496" y="2210"/>
                </a:cubicBezTo>
                <a:cubicBezTo>
                  <a:pt x="2502" y="2210"/>
                  <a:pt x="2508" y="2216"/>
                  <a:pt x="2508" y="2223"/>
                </a:cubicBezTo>
                <a:cubicBezTo>
                  <a:pt x="2508" y="2229"/>
                  <a:pt x="2502" y="2235"/>
                  <a:pt x="2496" y="2235"/>
                </a:cubicBezTo>
                <a:close/>
                <a:moveTo>
                  <a:pt x="2496" y="2162"/>
                </a:moveTo>
                <a:cubicBezTo>
                  <a:pt x="2488" y="2162"/>
                  <a:pt x="2482" y="2156"/>
                  <a:pt x="2482" y="2148"/>
                </a:cubicBezTo>
                <a:cubicBezTo>
                  <a:pt x="2482" y="2140"/>
                  <a:pt x="2488" y="2134"/>
                  <a:pt x="2496" y="2134"/>
                </a:cubicBezTo>
                <a:cubicBezTo>
                  <a:pt x="2503" y="2134"/>
                  <a:pt x="2509" y="2140"/>
                  <a:pt x="2509" y="2148"/>
                </a:cubicBezTo>
                <a:cubicBezTo>
                  <a:pt x="2509" y="2156"/>
                  <a:pt x="2503" y="2162"/>
                  <a:pt x="2496" y="2162"/>
                </a:cubicBezTo>
                <a:close/>
                <a:moveTo>
                  <a:pt x="2496" y="2088"/>
                </a:moveTo>
                <a:cubicBezTo>
                  <a:pt x="2487" y="2088"/>
                  <a:pt x="2480" y="2081"/>
                  <a:pt x="2480" y="2073"/>
                </a:cubicBezTo>
                <a:cubicBezTo>
                  <a:pt x="2480" y="2064"/>
                  <a:pt x="2487" y="2057"/>
                  <a:pt x="2496" y="2057"/>
                </a:cubicBezTo>
                <a:cubicBezTo>
                  <a:pt x="2504" y="2057"/>
                  <a:pt x="2511" y="2064"/>
                  <a:pt x="2511" y="2073"/>
                </a:cubicBezTo>
                <a:cubicBezTo>
                  <a:pt x="2511" y="2081"/>
                  <a:pt x="2504" y="2088"/>
                  <a:pt x="2496" y="2088"/>
                </a:cubicBezTo>
                <a:close/>
                <a:moveTo>
                  <a:pt x="2496" y="2015"/>
                </a:moveTo>
                <a:cubicBezTo>
                  <a:pt x="2486" y="2015"/>
                  <a:pt x="2479" y="2007"/>
                  <a:pt x="2479" y="1998"/>
                </a:cubicBezTo>
                <a:cubicBezTo>
                  <a:pt x="2479" y="1988"/>
                  <a:pt x="2486" y="1981"/>
                  <a:pt x="2496" y="1981"/>
                </a:cubicBezTo>
                <a:cubicBezTo>
                  <a:pt x="2505" y="1981"/>
                  <a:pt x="2512" y="1988"/>
                  <a:pt x="2512" y="1998"/>
                </a:cubicBezTo>
                <a:cubicBezTo>
                  <a:pt x="2512" y="2007"/>
                  <a:pt x="2505" y="2015"/>
                  <a:pt x="2496" y="2015"/>
                </a:cubicBezTo>
                <a:close/>
                <a:moveTo>
                  <a:pt x="2496" y="1941"/>
                </a:moveTo>
                <a:cubicBezTo>
                  <a:pt x="2485" y="1941"/>
                  <a:pt x="2477" y="1933"/>
                  <a:pt x="2477" y="1923"/>
                </a:cubicBezTo>
                <a:cubicBezTo>
                  <a:pt x="2477" y="1913"/>
                  <a:pt x="2485" y="1904"/>
                  <a:pt x="2496" y="1904"/>
                </a:cubicBezTo>
                <a:cubicBezTo>
                  <a:pt x="2506" y="1904"/>
                  <a:pt x="2514" y="1913"/>
                  <a:pt x="2514" y="1923"/>
                </a:cubicBezTo>
                <a:cubicBezTo>
                  <a:pt x="2514" y="1933"/>
                  <a:pt x="2506" y="1941"/>
                  <a:pt x="2496" y="1941"/>
                </a:cubicBezTo>
                <a:close/>
                <a:moveTo>
                  <a:pt x="2496" y="1868"/>
                </a:moveTo>
                <a:cubicBezTo>
                  <a:pt x="2485" y="1868"/>
                  <a:pt x="2476" y="1859"/>
                  <a:pt x="2476" y="1848"/>
                </a:cubicBezTo>
                <a:cubicBezTo>
                  <a:pt x="2476" y="1837"/>
                  <a:pt x="2485" y="1828"/>
                  <a:pt x="2496" y="1828"/>
                </a:cubicBezTo>
                <a:cubicBezTo>
                  <a:pt x="2507" y="1828"/>
                  <a:pt x="2515" y="1837"/>
                  <a:pt x="2515" y="1848"/>
                </a:cubicBezTo>
                <a:cubicBezTo>
                  <a:pt x="2515" y="1859"/>
                  <a:pt x="2507" y="1868"/>
                  <a:pt x="2496" y="1868"/>
                </a:cubicBezTo>
                <a:close/>
                <a:moveTo>
                  <a:pt x="2496" y="1794"/>
                </a:moveTo>
                <a:cubicBezTo>
                  <a:pt x="2484" y="1794"/>
                  <a:pt x="2474" y="1785"/>
                  <a:pt x="2474" y="1773"/>
                </a:cubicBezTo>
                <a:cubicBezTo>
                  <a:pt x="2474" y="1761"/>
                  <a:pt x="2484" y="1751"/>
                  <a:pt x="2496" y="1751"/>
                </a:cubicBezTo>
                <a:cubicBezTo>
                  <a:pt x="2507" y="1751"/>
                  <a:pt x="2517" y="1761"/>
                  <a:pt x="2517" y="1773"/>
                </a:cubicBezTo>
                <a:cubicBezTo>
                  <a:pt x="2517" y="1785"/>
                  <a:pt x="2507" y="1794"/>
                  <a:pt x="2496" y="1794"/>
                </a:cubicBezTo>
                <a:close/>
                <a:moveTo>
                  <a:pt x="2496" y="1721"/>
                </a:moveTo>
                <a:cubicBezTo>
                  <a:pt x="2483" y="1721"/>
                  <a:pt x="2473" y="1711"/>
                  <a:pt x="2473" y="1698"/>
                </a:cubicBezTo>
                <a:cubicBezTo>
                  <a:pt x="2473" y="1685"/>
                  <a:pt x="2483" y="1675"/>
                  <a:pt x="2496" y="1675"/>
                </a:cubicBezTo>
                <a:cubicBezTo>
                  <a:pt x="2508" y="1675"/>
                  <a:pt x="2518" y="1685"/>
                  <a:pt x="2518" y="1698"/>
                </a:cubicBezTo>
                <a:cubicBezTo>
                  <a:pt x="2518" y="1711"/>
                  <a:pt x="2508" y="1721"/>
                  <a:pt x="2496" y="1721"/>
                </a:cubicBezTo>
                <a:close/>
                <a:moveTo>
                  <a:pt x="2496" y="1647"/>
                </a:moveTo>
                <a:cubicBezTo>
                  <a:pt x="2482" y="1647"/>
                  <a:pt x="2472" y="1636"/>
                  <a:pt x="2472" y="1623"/>
                </a:cubicBezTo>
                <a:cubicBezTo>
                  <a:pt x="2472" y="1610"/>
                  <a:pt x="2482" y="1599"/>
                  <a:pt x="2496" y="1599"/>
                </a:cubicBezTo>
                <a:cubicBezTo>
                  <a:pt x="2509" y="1599"/>
                  <a:pt x="2519" y="1610"/>
                  <a:pt x="2519" y="1623"/>
                </a:cubicBezTo>
                <a:cubicBezTo>
                  <a:pt x="2519" y="1636"/>
                  <a:pt x="2509" y="1647"/>
                  <a:pt x="2496" y="1647"/>
                </a:cubicBezTo>
                <a:close/>
                <a:moveTo>
                  <a:pt x="2496" y="1574"/>
                </a:moveTo>
                <a:cubicBezTo>
                  <a:pt x="2482" y="1574"/>
                  <a:pt x="2470" y="1562"/>
                  <a:pt x="2470" y="1548"/>
                </a:cubicBezTo>
                <a:cubicBezTo>
                  <a:pt x="2470" y="1534"/>
                  <a:pt x="2482" y="1523"/>
                  <a:pt x="2496" y="1523"/>
                </a:cubicBezTo>
                <a:cubicBezTo>
                  <a:pt x="2509" y="1523"/>
                  <a:pt x="2521" y="1534"/>
                  <a:pt x="2521" y="1548"/>
                </a:cubicBezTo>
                <a:cubicBezTo>
                  <a:pt x="2521" y="1562"/>
                  <a:pt x="2509" y="1574"/>
                  <a:pt x="2496" y="1574"/>
                </a:cubicBezTo>
                <a:close/>
                <a:moveTo>
                  <a:pt x="2496" y="1500"/>
                </a:moveTo>
                <a:cubicBezTo>
                  <a:pt x="2481" y="1500"/>
                  <a:pt x="2469" y="1488"/>
                  <a:pt x="2469" y="1473"/>
                </a:cubicBezTo>
                <a:cubicBezTo>
                  <a:pt x="2469" y="1458"/>
                  <a:pt x="2481" y="1446"/>
                  <a:pt x="2496" y="1446"/>
                </a:cubicBezTo>
                <a:cubicBezTo>
                  <a:pt x="2510" y="1446"/>
                  <a:pt x="2522" y="1458"/>
                  <a:pt x="2522" y="1473"/>
                </a:cubicBezTo>
                <a:cubicBezTo>
                  <a:pt x="2522" y="1488"/>
                  <a:pt x="2510" y="1500"/>
                  <a:pt x="2496" y="1500"/>
                </a:cubicBezTo>
                <a:close/>
                <a:moveTo>
                  <a:pt x="2496" y="1426"/>
                </a:moveTo>
                <a:cubicBezTo>
                  <a:pt x="2480" y="1426"/>
                  <a:pt x="2468" y="1414"/>
                  <a:pt x="2468" y="1398"/>
                </a:cubicBezTo>
                <a:cubicBezTo>
                  <a:pt x="2468" y="1382"/>
                  <a:pt x="2480" y="1370"/>
                  <a:pt x="2496" y="1370"/>
                </a:cubicBezTo>
                <a:cubicBezTo>
                  <a:pt x="2511" y="1370"/>
                  <a:pt x="2523" y="1382"/>
                  <a:pt x="2523" y="1398"/>
                </a:cubicBezTo>
                <a:cubicBezTo>
                  <a:pt x="2523" y="1414"/>
                  <a:pt x="2511" y="1426"/>
                  <a:pt x="2496" y="1426"/>
                </a:cubicBezTo>
                <a:close/>
                <a:moveTo>
                  <a:pt x="2496" y="1353"/>
                </a:moveTo>
                <a:cubicBezTo>
                  <a:pt x="2479" y="1353"/>
                  <a:pt x="2466" y="1339"/>
                  <a:pt x="2466" y="1323"/>
                </a:cubicBezTo>
                <a:cubicBezTo>
                  <a:pt x="2466" y="1307"/>
                  <a:pt x="2479" y="1294"/>
                  <a:pt x="2496" y="1294"/>
                </a:cubicBezTo>
                <a:cubicBezTo>
                  <a:pt x="2512" y="1294"/>
                  <a:pt x="2525" y="1307"/>
                  <a:pt x="2525" y="1323"/>
                </a:cubicBezTo>
                <a:cubicBezTo>
                  <a:pt x="2525" y="1339"/>
                  <a:pt x="2512" y="1353"/>
                  <a:pt x="2496" y="1353"/>
                </a:cubicBezTo>
                <a:close/>
                <a:moveTo>
                  <a:pt x="2496" y="1279"/>
                </a:moveTo>
                <a:cubicBezTo>
                  <a:pt x="2479" y="1279"/>
                  <a:pt x="2465" y="1265"/>
                  <a:pt x="2465" y="1248"/>
                </a:cubicBezTo>
                <a:cubicBezTo>
                  <a:pt x="2465" y="1231"/>
                  <a:pt x="2479" y="1217"/>
                  <a:pt x="2496" y="1217"/>
                </a:cubicBezTo>
                <a:cubicBezTo>
                  <a:pt x="2512" y="1217"/>
                  <a:pt x="2526" y="1231"/>
                  <a:pt x="2526" y="1248"/>
                </a:cubicBezTo>
                <a:cubicBezTo>
                  <a:pt x="2526" y="1265"/>
                  <a:pt x="2512" y="1279"/>
                  <a:pt x="2496" y="1279"/>
                </a:cubicBezTo>
                <a:close/>
                <a:moveTo>
                  <a:pt x="2496" y="1205"/>
                </a:moveTo>
                <a:cubicBezTo>
                  <a:pt x="2478" y="1205"/>
                  <a:pt x="2464" y="1191"/>
                  <a:pt x="2464" y="1173"/>
                </a:cubicBezTo>
                <a:cubicBezTo>
                  <a:pt x="2464" y="1156"/>
                  <a:pt x="2478" y="1141"/>
                  <a:pt x="2496" y="1141"/>
                </a:cubicBezTo>
                <a:cubicBezTo>
                  <a:pt x="2513" y="1141"/>
                  <a:pt x="2527" y="1156"/>
                  <a:pt x="2527" y="1173"/>
                </a:cubicBezTo>
                <a:cubicBezTo>
                  <a:pt x="2527" y="1191"/>
                  <a:pt x="2513" y="1205"/>
                  <a:pt x="2496" y="1205"/>
                </a:cubicBezTo>
                <a:close/>
                <a:moveTo>
                  <a:pt x="2496" y="1131"/>
                </a:moveTo>
                <a:cubicBezTo>
                  <a:pt x="2478" y="1131"/>
                  <a:pt x="2463" y="1117"/>
                  <a:pt x="2463" y="1098"/>
                </a:cubicBezTo>
                <a:cubicBezTo>
                  <a:pt x="2463" y="1080"/>
                  <a:pt x="2478" y="1065"/>
                  <a:pt x="2496" y="1065"/>
                </a:cubicBezTo>
                <a:cubicBezTo>
                  <a:pt x="2514" y="1065"/>
                  <a:pt x="2528" y="1080"/>
                  <a:pt x="2528" y="1098"/>
                </a:cubicBezTo>
                <a:cubicBezTo>
                  <a:pt x="2528" y="1117"/>
                  <a:pt x="2514" y="1131"/>
                  <a:pt x="2496" y="1131"/>
                </a:cubicBezTo>
                <a:close/>
                <a:moveTo>
                  <a:pt x="2496" y="1058"/>
                </a:moveTo>
                <a:cubicBezTo>
                  <a:pt x="2477" y="1058"/>
                  <a:pt x="2462" y="1042"/>
                  <a:pt x="2462" y="1023"/>
                </a:cubicBezTo>
                <a:cubicBezTo>
                  <a:pt x="2462" y="1004"/>
                  <a:pt x="2477" y="989"/>
                  <a:pt x="2496" y="989"/>
                </a:cubicBezTo>
                <a:cubicBezTo>
                  <a:pt x="2514" y="989"/>
                  <a:pt x="2529" y="1004"/>
                  <a:pt x="2529" y="1023"/>
                </a:cubicBezTo>
                <a:cubicBezTo>
                  <a:pt x="2529" y="1042"/>
                  <a:pt x="2514" y="1058"/>
                  <a:pt x="2496" y="1058"/>
                </a:cubicBezTo>
                <a:close/>
                <a:moveTo>
                  <a:pt x="2496" y="984"/>
                </a:moveTo>
                <a:cubicBezTo>
                  <a:pt x="2476" y="984"/>
                  <a:pt x="2461" y="968"/>
                  <a:pt x="2461" y="948"/>
                </a:cubicBezTo>
                <a:cubicBezTo>
                  <a:pt x="2461" y="929"/>
                  <a:pt x="2476" y="913"/>
                  <a:pt x="2496" y="913"/>
                </a:cubicBezTo>
                <a:cubicBezTo>
                  <a:pt x="2515" y="913"/>
                  <a:pt x="2530" y="929"/>
                  <a:pt x="2530" y="948"/>
                </a:cubicBezTo>
                <a:cubicBezTo>
                  <a:pt x="2530" y="968"/>
                  <a:pt x="2515" y="984"/>
                  <a:pt x="2496" y="984"/>
                </a:cubicBezTo>
                <a:close/>
                <a:moveTo>
                  <a:pt x="2496" y="910"/>
                </a:moveTo>
                <a:cubicBezTo>
                  <a:pt x="2476" y="910"/>
                  <a:pt x="2460" y="893"/>
                  <a:pt x="2460" y="873"/>
                </a:cubicBezTo>
                <a:cubicBezTo>
                  <a:pt x="2460" y="853"/>
                  <a:pt x="2476" y="837"/>
                  <a:pt x="2496" y="837"/>
                </a:cubicBezTo>
                <a:cubicBezTo>
                  <a:pt x="2515" y="837"/>
                  <a:pt x="2531" y="853"/>
                  <a:pt x="2531" y="873"/>
                </a:cubicBezTo>
                <a:cubicBezTo>
                  <a:pt x="2531" y="893"/>
                  <a:pt x="2515" y="910"/>
                  <a:pt x="2496" y="910"/>
                </a:cubicBezTo>
                <a:close/>
                <a:moveTo>
                  <a:pt x="2569" y="2455"/>
                </a:moveTo>
                <a:cubicBezTo>
                  <a:pt x="2566" y="2455"/>
                  <a:pt x="2563" y="2452"/>
                  <a:pt x="2563" y="2448"/>
                </a:cubicBezTo>
                <a:cubicBezTo>
                  <a:pt x="2563" y="2444"/>
                  <a:pt x="2566" y="2441"/>
                  <a:pt x="2569" y="2441"/>
                </a:cubicBezTo>
                <a:cubicBezTo>
                  <a:pt x="2573" y="2441"/>
                  <a:pt x="2576" y="2444"/>
                  <a:pt x="2576" y="2448"/>
                </a:cubicBezTo>
                <a:cubicBezTo>
                  <a:pt x="2576" y="2452"/>
                  <a:pt x="2573" y="2455"/>
                  <a:pt x="2569" y="2455"/>
                </a:cubicBezTo>
                <a:close/>
                <a:moveTo>
                  <a:pt x="2569" y="2382"/>
                </a:moveTo>
                <a:cubicBezTo>
                  <a:pt x="2565" y="2382"/>
                  <a:pt x="2561" y="2378"/>
                  <a:pt x="2561" y="2373"/>
                </a:cubicBezTo>
                <a:cubicBezTo>
                  <a:pt x="2561" y="2368"/>
                  <a:pt x="2565" y="2364"/>
                  <a:pt x="2569" y="2364"/>
                </a:cubicBezTo>
                <a:cubicBezTo>
                  <a:pt x="2574" y="2364"/>
                  <a:pt x="2578" y="2368"/>
                  <a:pt x="2578" y="2373"/>
                </a:cubicBezTo>
                <a:cubicBezTo>
                  <a:pt x="2578" y="2378"/>
                  <a:pt x="2574" y="2382"/>
                  <a:pt x="2569" y="2382"/>
                </a:cubicBezTo>
                <a:close/>
                <a:moveTo>
                  <a:pt x="2569" y="2309"/>
                </a:moveTo>
                <a:cubicBezTo>
                  <a:pt x="2564" y="2309"/>
                  <a:pt x="2559" y="2304"/>
                  <a:pt x="2559" y="2298"/>
                </a:cubicBezTo>
                <a:cubicBezTo>
                  <a:pt x="2559" y="2292"/>
                  <a:pt x="2564" y="2287"/>
                  <a:pt x="2569" y="2287"/>
                </a:cubicBezTo>
                <a:cubicBezTo>
                  <a:pt x="2575" y="2287"/>
                  <a:pt x="2580" y="2292"/>
                  <a:pt x="2580" y="2298"/>
                </a:cubicBezTo>
                <a:cubicBezTo>
                  <a:pt x="2580" y="2304"/>
                  <a:pt x="2575" y="2309"/>
                  <a:pt x="2569" y="2309"/>
                </a:cubicBezTo>
                <a:close/>
                <a:moveTo>
                  <a:pt x="2569" y="2235"/>
                </a:moveTo>
                <a:cubicBezTo>
                  <a:pt x="2563" y="2235"/>
                  <a:pt x="2557" y="2229"/>
                  <a:pt x="2557" y="2223"/>
                </a:cubicBezTo>
                <a:cubicBezTo>
                  <a:pt x="2557" y="2216"/>
                  <a:pt x="2563" y="2210"/>
                  <a:pt x="2569" y="2210"/>
                </a:cubicBezTo>
                <a:cubicBezTo>
                  <a:pt x="2576" y="2210"/>
                  <a:pt x="2582" y="2216"/>
                  <a:pt x="2582" y="2223"/>
                </a:cubicBezTo>
                <a:cubicBezTo>
                  <a:pt x="2582" y="2229"/>
                  <a:pt x="2576" y="2235"/>
                  <a:pt x="2569" y="2235"/>
                </a:cubicBezTo>
                <a:close/>
                <a:moveTo>
                  <a:pt x="2569" y="2162"/>
                </a:moveTo>
                <a:cubicBezTo>
                  <a:pt x="2562" y="2162"/>
                  <a:pt x="2556" y="2156"/>
                  <a:pt x="2556" y="2148"/>
                </a:cubicBezTo>
                <a:cubicBezTo>
                  <a:pt x="2556" y="2140"/>
                  <a:pt x="2562" y="2134"/>
                  <a:pt x="2569" y="2134"/>
                </a:cubicBezTo>
                <a:cubicBezTo>
                  <a:pt x="2577" y="2134"/>
                  <a:pt x="2583" y="2140"/>
                  <a:pt x="2583" y="2148"/>
                </a:cubicBezTo>
                <a:cubicBezTo>
                  <a:pt x="2583" y="2156"/>
                  <a:pt x="2577" y="2162"/>
                  <a:pt x="2569" y="2162"/>
                </a:cubicBezTo>
                <a:close/>
                <a:moveTo>
                  <a:pt x="2569" y="2088"/>
                </a:moveTo>
                <a:cubicBezTo>
                  <a:pt x="2561" y="2088"/>
                  <a:pt x="2554" y="2081"/>
                  <a:pt x="2554" y="2073"/>
                </a:cubicBezTo>
                <a:cubicBezTo>
                  <a:pt x="2554" y="2064"/>
                  <a:pt x="2561" y="2057"/>
                  <a:pt x="2569" y="2057"/>
                </a:cubicBezTo>
                <a:cubicBezTo>
                  <a:pt x="2578" y="2057"/>
                  <a:pt x="2585" y="2064"/>
                  <a:pt x="2585" y="2073"/>
                </a:cubicBezTo>
                <a:cubicBezTo>
                  <a:pt x="2585" y="2081"/>
                  <a:pt x="2578" y="2088"/>
                  <a:pt x="2569" y="2088"/>
                </a:cubicBezTo>
                <a:close/>
                <a:moveTo>
                  <a:pt x="2569" y="2015"/>
                </a:moveTo>
                <a:cubicBezTo>
                  <a:pt x="2560" y="2015"/>
                  <a:pt x="2553" y="2007"/>
                  <a:pt x="2553" y="1998"/>
                </a:cubicBezTo>
                <a:cubicBezTo>
                  <a:pt x="2553" y="1988"/>
                  <a:pt x="2560" y="1981"/>
                  <a:pt x="2569" y="1981"/>
                </a:cubicBezTo>
                <a:cubicBezTo>
                  <a:pt x="2579" y="1981"/>
                  <a:pt x="2586" y="1988"/>
                  <a:pt x="2586" y="1998"/>
                </a:cubicBezTo>
                <a:cubicBezTo>
                  <a:pt x="2586" y="2007"/>
                  <a:pt x="2579" y="2015"/>
                  <a:pt x="2569" y="2015"/>
                </a:cubicBezTo>
                <a:close/>
                <a:moveTo>
                  <a:pt x="2569" y="1941"/>
                </a:moveTo>
                <a:cubicBezTo>
                  <a:pt x="2559" y="1941"/>
                  <a:pt x="2551" y="1933"/>
                  <a:pt x="2551" y="1923"/>
                </a:cubicBezTo>
                <a:cubicBezTo>
                  <a:pt x="2551" y="1913"/>
                  <a:pt x="2559" y="1904"/>
                  <a:pt x="2569" y="1904"/>
                </a:cubicBezTo>
                <a:cubicBezTo>
                  <a:pt x="2580" y="1904"/>
                  <a:pt x="2588" y="1913"/>
                  <a:pt x="2588" y="1923"/>
                </a:cubicBezTo>
                <a:cubicBezTo>
                  <a:pt x="2588" y="1933"/>
                  <a:pt x="2580" y="1941"/>
                  <a:pt x="2569" y="1941"/>
                </a:cubicBezTo>
                <a:close/>
                <a:moveTo>
                  <a:pt x="2569" y="1868"/>
                </a:moveTo>
                <a:cubicBezTo>
                  <a:pt x="2558" y="1868"/>
                  <a:pt x="2550" y="1859"/>
                  <a:pt x="2550" y="1848"/>
                </a:cubicBezTo>
                <a:cubicBezTo>
                  <a:pt x="2550" y="1837"/>
                  <a:pt x="2558" y="1828"/>
                  <a:pt x="2569" y="1828"/>
                </a:cubicBezTo>
                <a:cubicBezTo>
                  <a:pt x="2580" y="1828"/>
                  <a:pt x="2589" y="1837"/>
                  <a:pt x="2589" y="1848"/>
                </a:cubicBezTo>
                <a:cubicBezTo>
                  <a:pt x="2589" y="1859"/>
                  <a:pt x="2580" y="1868"/>
                  <a:pt x="2569" y="1868"/>
                </a:cubicBezTo>
                <a:close/>
                <a:moveTo>
                  <a:pt x="2569" y="1794"/>
                </a:moveTo>
                <a:cubicBezTo>
                  <a:pt x="2558" y="1794"/>
                  <a:pt x="2548" y="1785"/>
                  <a:pt x="2548" y="1773"/>
                </a:cubicBezTo>
                <a:cubicBezTo>
                  <a:pt x="2548" y="1761"/>
                  <a:pt x="2558" y="1751"/>
                  <a:pt x="2569" y="1751"/>
                </a:cubicBezTo>
                <a:cubicBezTo>
                  <a:pt x="2581" y="1751"/>
                  <a:pt x="2591" y="1761"/>
                  <a:pt x="2591" y="1773"/>
                </a:cubicBezTo>
                <a:cubicBezTo>
                  <a:pt x="2591" y="1785"/>
                  <a:pt x="2581" y="1794"/>
                  <a:pt x="2569" y="1794"/>
                </a:cubicBezTo>
                <a:close/>
                <a:moveTo>
                  <a:pt x="2569" y="1721"/>
                </a:moveTo>
                <a:cubicBezTo>
                  <a:pt x="2557" y="1721"/>
                  <a:pt x="2547" y="1711"/>
                  <a:pt x="2547" y="1698"/>
                </a:cubicBezTo>
                <a:cubicBezTo>
                  <a:pt x="2547" y="1685"/>
                  <a:pt x="2557" y="1675"/>
                  <a:pt x="2569" y="1675"/>
                </a:cubicBezTo>
                <a:cubicBezTo>
                  <a:pt x="2582" y="1675"/>
                  <a:pt x="2592" y="1685"/>
                  <a:pt x="2592" y="1698"/>
                </a:cubicBezTo>
                <a:cubicBezTo>
                  <a:pt x="2592" y="1711"/>
                  <a:pt x="2582" y="1721"/>
                  <a:pt x="2569" y="1721"/>
                </a:cubicBezTo>
                <a:close/>
                <a:moveTo>
                  <a:pt x="2569" y="1647"/>
                </a:moveTo>
                <a:cubicBezTo>
                  <a:pt x="2556" y="1647"/>
                  <a:pt x="2546" y="1636"/>
                  <a:pt x="2546" y="1623"/>
                </a:cubicBezTo>
                <a:cubicBezTo>
                  <a:pt x="2546" y="1610"/>
                  <a:pt x="2556" y="1599"/>
                  <a:pt x="2569" y="1599"/>
                </a:cubicBezTo>
                <a:cubicBezTo>
                  <a:pt x="2583" y="1599"/>
                  <a:pt x="2593" y="1610"/>
                  <a:pt x="2593" y="1623"/>
                </a:cubicBezTo>
                <a:cubicBezTo>
                  <a:pt x="2593" y="1636"/>
                  <a:pt x="2583" y="1647"/>
                  <a:pt x="2569" y="1647"/>
                </a:cubicBezTo>
                <a:close/>
                <a:moveTo>
                  <a:pt x="2569" y="1574"/>
                </a:moveTo>
                <a:cubicBezTo>
                  <a:pt x="2556" y="1574"/>
                  <a:pt x="2544" y="1562"/>
                  <a:pt x="2544" y="1548"/>
                </a:cubicBezTo>
                <a:cubicBezTo>
                  <a:pt x="2544" y="1534"/>
                  <a:pt x="2556" y="1523"/>
                  <a:pt x="2569" y="1523"/>
                </a:cubicBezTo>
                <a:cubicBezTo>
                  <a:pt x="2583" y="1523"/>
                  <a:pt x="2595" y="1534"/>
                  <a:pt x="2595" y="1548"/>
                </a:cubicBezTo>
                <a:cubicBezTo>
                  <a:pt x="2595" y="1562"/>
                  <a:pt x="2583" y="1574"/>
                  <a:pt x="2569" y="1574"/>
                </a:cubicBezTo>
                <a:close/>
                <a:moveTo>
                  <a:pt x="2569" y="1500"/>
                </a:moveTo>
                <a:cubicBezTo>
                  <a:pt x="2555" y="1500"/>
                  <a:pt x="2543" y="1488"/>
                  <a:pt x="2543" y="1473"/>
                </a:cubicBezTo>
                <a:cubicBezTo>
                  <a:pt x="2543" y="1458"/>
                  <a:pt x="2555" y="1446"/>
                  <a:pt x="2569" y="1446"/>
                </a:cubicBezTo>
                <a:cubicBezTo>
                  <a:pt x="2584" y="1446"/>
                  <a:pt x="2596" y="1458"/>
                  <a:pt x="2596" y="1473"/>
                </a:cubicBezTo>
                <a:cubicBezTo>
                  <a:pt x="2596" y="1488"/>
                  <a:pt x="2584" y="1500"/>
                  <a:pt x="2569" y="1500"/>
                </a:cubicBezTo>
                <a:close/>
                <a:moveTo>
                  <a:pt x="2569" y="1426"/>
                </a:moveTo>
                <a:cubicBezTo>
                  <a:pt x="2554" y="1426"/>
                  <a:pt x="2542" y="1414"/>
                  <a:pt x="2542" y="1398"/>
                </a:cubicBezTo>
                <a:cubicBezTo>
                  <a:pt x="2542" y="1382"/>
                  <a:pt x="2554" y="1370"/>
                  <a:pt x="2569" y="1370"/>
                </a:cubicBezTo>
                <a:cubicBezTo>
                  <a:pt x="2585" y="1370"/>
                  <a:pt x="2597" y="1382"/>
                  <a:pt x="2597" y="1398"/>
                </a:cubicBezTo>
                <a:cubicBezTo>
                  <a:pt x="2597" y="1414"/>
                  <a:pt x="2585" y="1426"/>
                  <a:pt x="2569" y="1426"/>
                </a:cubicBezTo>
                <a:close/>
                <a:moveTo>
                  <a:pt x="2569" y="1353"/>
                </a:moveTo>
                <a:cubicBezTo>
                  <a:pt x="2553" y="1353"/>
                  <a:pt x="2540" y="1339"/>
                  <a:pt x="2540" y="1323"/>
                </a:cubicBezTo>
                <a:cubicBezTo>
                  <a:pt x="2540" y="1307"/>
                  <a:pt x="2553" y="1294"/>
                  <a:pt x="2569" y="1294"/>
                </a:cubicBezTo>
                <a:cubicBezTo>
                  <a:pt x="2585" y="1294"/>
                  <a:pt x="2599" y="1307"/>
                  <a:pt x="2599" y="1323"/>
                </a:cubicBezTo>
                <a:cubicBezTo>
                  <a:pt x="2599" y="1339"/>
                  <a:pt x="2585" y="1353"/>
                  <a:pt x="2569" y="1353"/>
                </a:cubicBezTo>
                <a:close/>
                <a:moveTo>
                  <a:pt x="2569" y="1279"/>
                </a:moveTo>
                <a:cubicBezTo>
                  <a:pt x="2553" y="1279"/>
                  <a:pt x="2539" y="1265"/>
                  <a:pt x="2539" y="1248"/>
                </a:cubicBezTo>
                <a:cubicBezTo>
                  <a:pt x="2539" y="1231"/>
                  <a:pt x="2553" y="1217"/>
                  <a:pt x="2569" y="1217"/>
                </a:cubicBezTo>
                <a:cubicBezTo>
                  <a:pt x="2586" y="1217"/>
                  <a:pt x="2600" y="1231"/>
                  <a:pt x="2600" y="1248"/>
                </a:cubicBezTo>
                <a:cubicBezTo>
                  <a:pt x="2600" y="1265"/>
                  <a:pt x="2586" y="1279"/>
                  <a:pt x="2569" y="1279"/>
                </a:cubicBezTo>
                <a:close/>
                <a:moveTo>
                  <a:pt x="2569" y="1205"/>
                </a:moveTo>
                <a:cubicBezTo>
                  <a:pt x="2552" y="1205"/>
                  <a:pt x="2538" y="1191"/>
                  <a:pt x="2538" y="1173"/>
                </a:cubicBezTo>
                <a:cubicBezTo>
                  <a:pt x="2538" y="1156"/>
                  <a:pt x="2552" y="1141"/>
                  <a:pt x="2569" y="1141"/>
                </a:cubicBezTo>
                <a:cubicBezTo>
                  <a:pt x="2587" y="1141"/>
                  <a:pt x="2601" y="1156"/>
                  <a:pt x="2601" y="1173"/>
                </a:cubicBezTo>
                <a:cubicBezTo>
                  <a:pt x="2601" y="1191"/>
                  <a:pt x="2587" y="1205"/>
                  <a:pt x="2569" y="1205"/>
                </a:cubicBezTo>
                <a:close/>
                <a:moveTo>
                  <a:pt x="2569" y="1131"/>
                </a:moveTo>
                <a:cubicBezTo>
                  <a:pt x="2551" y="1131"/>
                  <a:pt x="2537" y="1117"/>
                  <a:pt x="2537" y="1098"/>
                </a:cubicBezTo>
                <a:cubicBezTo>
                  <a:pt x="2537" y="1080"/>
                  <a:pt x="2551" y="1065"/>
                  <a:pt x="2569" y="1065"/>
                </a:cubicBezTo>
                <a:cubicBezTo>
                  <a:pt x="2587" y="1065"/>
                  <a:pt x="2602" y="1080"/>
                  <a:pt x="2602" y="1098"/>
                </a:cubicBezTo>
                <a:cubicBezTo>
                  <a:pt x="2602" y="1117"/>
                  <a:pt x="2587" y="1131"/>
                  <a:pt x="2569" y="1131"/>
                </a:cubicBezTo>
                <a:close/>
                <a:moveTo>
                  <a:pt x="2569" y="1058"/>
                </a:moveTo>
                <a:cubicBezTo>
                  <a:pt x="2551" y="1058"/>
                  <a:pt x="2536" y="1042"/>
                  <a:pt x="2536" y="1023"/>
                </a:cubicBezTo>
                <a:cubicBezTo>
                  <a:pt x="2536" y="1004"/>
                  <a:pt x="2551" y="989"/>
                  <a:pt x="2569" y="989"/>
                </a:cubicBezTo>
                <a:cubicBezTo>
                  <a:pt x="2588" y="989"/>
                  <a:pt x="2603" y="1004"/>
                  <a:pt x="2603" y="1023"/>
                </a:cubicBezTo>
                <a:cubicBezTo>
                  <a:pt x="2603" y="1042"/>
                  <a:pt x="2588" y="1058"/>
                  <a:pt x="2569" y="1058"/>
                </a:cubicBezTo>
                <a:close/>
                <a:moveTo>
                  <a:pt x="2569" y="984"/>
                </a:moveTo>
                <a:cubicBezTo>
                  <a:pt x="2550" y="984"/>
                  <a:pt x="2535" y="968"/>
                  <a:pt x="2535" y="948"/>
                </a:cubicBezTo>
                <a:cubicBezTo>
                  <a:pt x="2535" y="929"/>
                  <a:pt x="2550" y="913"/>
                  <a:pt x="2569" y="913"/>
                </a:cubicBezTo>
                <a:cubicBezTo>
                  <a:pt x="2589" y="913"/>
                  <a:pt x="2604" y="929"/>
                  <a:pt x="2604" y="948"/>
                </a:cubicBezTo>
                <a:cubicBezTo>
                  <a:pt x="2604" y="968"/>
                  <a:pt x="2589" y="984"/>
                  <a:pt x="2569" y="984"/>
                </a:cubicBezTo>
                <a:close/>
                <a:moveTo>
                  <a:pt x="2569" y="910"/>
                </a:moveTo>
                <a:cubicBezTo>
                  <a:pt x="2550" y="910"/>
                  <a:pt x="2534" y="893"/>
                  <a:pt x="2534" y="873"/>
                </a:cubicBezTo>
                <a:cubicBezTo>
                  <a:pt x="2534" y="853"/>
                  <a:pt x="2550" y="837"/>
                  <a:pt x="2569" y="837"/>
                </a:cubicBezTo>
                <a:cubicBezTo>
                  <a:pt x="2589" y="837"/>
                  <a:pt x="2605" y="853"/>
                  <a:pt x="2605" y="873"/>
                </a:cubicBezTo>
                <a:cubicBezTo>
                  <a:pt x="2605" y="893"/>
                  <a:pt x="2589" y="910"/>
                  <a:pt x="2569" y="910"/>
                </a:cubicBezTo>
                <a:close/>
                <a:moveTo>
                  <a:pt x="2643" y="2455"/>
                </a:moveTo>
                <a:cubicBezTo>
                  <a:pt x="2640" y="2455"/>
                  <a:pt x="2636" y="2452"/>
                  <a:pt x="2636" y="2448"/>
                </a:cubicBezTo>
                <a:cubicBezTo>
                  <a:pt x="2636" y="2444"/>
                  <a:pt x="2640" y="2441"/>
                  <a:pt x="2643" y="2441"/>
                </a:cubicBezTo>
                <a:cubicBezTo>
                  <a:pt x="2647" y="2441"/>
                  <a:pt x="2650" y="2444"/>
                  <a:pt x="2650" y="2448"/>
                </a:cubicBezTo>
                <a:cubicBezTo>
                  <a:pt x="2650" y="2452"/>
                  <a:pt x="2647" y="2455"/>
                  <a:pt x="2643" y="2455"/>
                </a:cubicBezTo>
                <a:close/>
                <a:moveTo>
                  <a:pt x="2643" y="2382"/>
                </a:moveTo>
                <a:cubicBezTo>
                  <a:pt x="2638" y="2382"/>
                  <a:pt x="2635" y="2378"/>
                  <a:pt x="2635" y="2373"/>
                </a:cubicBezTo>
                <a:cubicBezTo>
                  <a:pt x="2635" y="2368"/>
                  <a:pt x="2638" y="2364"/>
                  <a:pt x="2643" y="2364"/>
                </a:cubicBezTo>
                <a:cubicBezTo>
                  <a:pt x="2648" y="2364"/>
                  <a:pt x="2652" y="2368"/>
                  <a:pt x="2652" y="2373"/>
                </a:cubicBezTo>
                <a:cubicBezTo>
                  <a:pt x="2652" y="2378"/>
                  <a:pt x="2648" y="2382"/>
                  <a:pt x="2643" y="2382"/>
                </a:cubicBezTo>
                <a:close/>
                <a:moveTo>
                  <a:pt x="2643" y="2309"/>
                </a:moveTo>
                <a:cubicBezTo>
                  <a:pt x="2637" y="2309"/>
                  <a:pt x="2633" y="2304"/>
                  <a:pt x="2633" y="2298"/>
                </a:cubicBezTo>
                <a:cubicBezTo>
                  <a:pt x="2633" y="2292"/>
                  <a:pt x="2637" y="2287"/>
                  <a:pt x="2643" y="2287"/>
                </a:cubicBezTo>
                <a:cubicBezTo>
                  <a:pt x="2649" y="2287"/>
                  <a:pt x="2654" y="2292"/>
                  <a:pt x="2654" y="2298"/>
                </a:cubicBezTo>
                <a:cubicBezTo>
                  <a:pt x="2654" y="2304"/>
                  <a:pt x="2649" y="2309"/>
                  <a:pt x="2643" y="2309"/>
                </a:cubicBezTo>
                <a:close/>
                <a:moveTo>
                  <a:pt x="2643" y="2235"/>
                </a:moveTo>
                <a:cubicBezTo>
                  <a:pt x="2637" y="2235"/>
                  <a:pt x="2631" y="2229"/>
                  <a:pt x="2631" y="2223"/>
                </a:cubicBezTo>
                <a:cubicBezTo>
                  <a:pt x="2631" y="2216"/>
                  <a:pt x="2637" y="2210"/>
                  <a:pt x="2643" y="2210"/>
                </a:cubicBezTo>
                <a:cubicBezTo>
                  <a:pt x="2650" y="2210"/>
                  <a:pt x="2655" y="2216"/>
                  <a:pt x="2655" y="2223"/>
                </a:cubicBezTo>
                <a:cubicBezTo>
                  <a:pt x="2655" y="2229"/>
                  <a:pt x="2650" y="2235"/>
                  <a:pt x="2643" y="2235"/>
                </a:cubicBezTo>
                <a:close/>
                <a:moveTo>
                  <a:pt x="2643" y="2162"/>
                </a:moveTo>
                <a:cubicBezTo>
                  <a:pt x="2636" y="2162"/>
                  <a:pt x="2630" y="2156"/>
                  <a:pt x="2630" y="2148"/>
                </a:cubicBezTo>
                <a:cubicBezTo>
                  <a:pt x="2630" y="2140"/>
                  <a:pt x="2636" y="2134"/>
                  <a:pt x="2643" y="2134"/>
                </a:cubicBezTo>
                <a:cubicBezTo>
                  <a:pt x="2651" y="2134"/>
                  <a:pt x="2657" y="2140"/>
                  <a:pt x="2657" y="2148"/>
                </a:cubicBezTo>
                <a:cubicBezTo>
                  <a:pt x="2657" y="2156"/>
                  <a:pt x="2651" y="2162"/>
                  <a:pt x="2643" y="2162"/>
                </a:cubicBezTo>
                <a:close/>
                <a:moveTo>
                  <a:pt x="2643" y="2088"/>
                </a:moveTo>
                <a:cubicBezTo>
                  <a:pt x="2635" y="2088"/>
                  <a:pt x="2628" y="2081"/>
                  <a:pt x="2628" y="2073"/>
                </a:cubicBezTo>
                <a:cubicBezTo>
                  <a:pt x="2628" y="2064"/>
                  <a:pt x="2635" y="2057"/>
                  <a:pt x="2643" y="2057"/>
                </a:cubicBezTo>
                <a:cubicBezTo>
                  <a:pt x="2652" y="2057"/>
                  <a:pt x="2659" y="2064"/>
                  <a:pt x="2659" y="2073"/>
                </a:cubicBezTo>
                <a:cubicBezTo>
                  <a:pt x="2659" y="2081"/>
                  <a:pt x="2652" y="2088"/>
                  <a:pt x="2643" y="2088"/>
                </a:cubicBezTo>
                <a:close/>
                <a:moveTo>
                  <a:pt x="2643" y="2015"/>
                </a:moveTo>
                <a:cubicBezTo>
                  <a:pt x="2634" y="2015"/>
                  <a:pt x="2627" y="2007"/>
                  <a:pt x="2627" y="1998"/>
                </a:cubicBezTo>
                <a:cubicBezTo>
                  <a:pt x="2627" y="1988"/>
                  <a:pt x="2634" y="1981"/>
                  <a:pt x="2643" y="1981"/>
                </a:cubicBezTo>
                <a:cubicBezTo>
                  <a:pt x="2653" y="1981"/>
                  <a:pt x="2660" y="1988"/>
                  <a:pt x="2660" y="1998"/>
                </a:cubicBezTo>
                <a:cubicBezTo>
                  <a:pt x="2660" y="2007"/>
                  <a:pt x="2653" y="2015"/>
                  <a:pt x="2643" y="2015"/>
                </a:cubicBezTo>
                <a:close/>
                <a:moveTo>
                  <a:pt x="2643" y="1941"/>
                </a:moveTo>
                <a:cubicBezTo>
                  <a:pt x="2633" y="1941"/>
                  <a:pt x="2625" y="1933"/>
                  <a:pt x="2625" y="1923"/>
                </a:cubicBezTo>
                <a:cubicBezTo>
                  <a:pt x="2625" y="1913"/>
                  <a:pt x="2633" y="1904"/>
                  <a:pt x="2643" y="1904"/>
                </a:cubicBezTo>
                <a:cubicBezTo>
                  <a:pt x="2653" y="1904"/>
                  <a:pt x="2662" y="1913"/>
                  <a:pt x="2662" y="1923"/>
                </a:cubicBezTo>
                <a:cubicBezTo>
                  <a:pt x="2662" y="1933"/>
                  <a:pt x="2653" y="1941"/>
                  <a:pt x="2643" y="1941"/>
                </a:cubicBezTo>
                <a:close/>
                <a:moveTo>
                  <a:pt x="2643" y="1868"/>
                </a:moveTo>
                <a:cubicBezTo>
                  <a:pt x="2632" y="1868"/>
                  <a:pt x="2623" y="1859"/>
                  <a:pt x="2623" y="1848"/>
                </a:cubicBezTo>
                <a:cubicBezTo>
                  <a:pt x="2623" y="1837"/>
                  <a:pt x="2632" y="1828"/>
                  <a:pt x="2643" y="1828"/>
                </a:cubicBezTo>
                <a:cubicBezTo>
                  <a:pt x="2654" y="1828"/>
                  <a:pt x="2663" y="1837"/>
                  <a:pt x="2663" y="1848"/>
                </a:cubicBezTo>
                <a:cubicBezTo>
                  <a:pt x="2663" y="1859"/>
                  <a:pt x="2654" y="1868"/>
                  <a:pt x="2643" y="1868"/>
                </a:cubicBezTo>
                <a:close/>
                <a:moveTo>
                  <a:pt x="2643" y="1794"/>
                </a:moveTo>
                <a:cubicBezTo>
                  <a:pt x="2632" y="1794"/>
                  <a:pt x="2622" y="1785"/>
                  <a:pt x="2622" y="1773"/>
                </a:cubicBezTo>
                <a:cubicBezTo>
                  <a:pt x="2622" y="1761"/>
                  <a:pt x="2632" y="1751"/>
                  <a:pt x="2643" y="1751"/>
                </a:cubicBezTo>
                <a:cubicBezTo>
                  <a:pt x="2655" y="1751"/>
                  <a:pt x="2664" y="1761"/>
                  <a:pt x="2664" y="1773"/>
                </a:cubicBezTo>
                <a:cubicBezTo>
                  <a:pt x="2664" y="1785"/>
                  <a:pt x="2655" y="1794"/>
                  <a:pt x="2643" y="1794"/>
                </a:cubicBezTo>
                <a:close/>
                <a:moveTo>
                  <a:pt x="2643" y="1721"/>
                </a:moveTo>
                <a:cubicBezTo>
                  <a:pt x="2631" y="1721"/>
                  <a:pt x="2621" y="1711"/>
                  <a:pt x="2621" y="1698"/>
                </a:cubicBezTo>
                <a:cubicBezTo>
                  <a:pt x="2621" y="1685"/>
                  <a:pt x="2631" y="1675"/>
                  <a:pt x="2643" y="1675"/>
                </a:cubicBezTo>
                <a:cubicBezTo>
                  <a:pt x="2656" y="1675"/>
                  <a:pt x="2666" y="1685"/>
                  <a:pt x="2666" y="1698"/>
                </a:cubicBezTo>
                <a:cubicBezTo>
                  <a:pt x="2666" y="1711"/>
                  <a:pt x="2656" y="1721"/>
                  <a:pt x="2643" y="1721"/>
                </a:cubicBezTo>
                <a:close/>
                <a:moveTo>
                  <a:pt x="2643" y="1647"/>
                </a:moveTo>
                <a:cubicBezTo>
                  <a:pt x="2630" y="1647"/>
                  <a:pt x="2620" y="1636"/>
                  <a:pt x="2620" y="1623"/>
                </a:cubicBezTo>
                <a:cubicBezTo>
                  <a:pt x="2620" y="1610"/>
                  <a:pt x="2630" y="1599"/>
                  <a:pt x="2643" y="1599"/>
                </a:cubicBezTo>
                <a:cubicBezTo>
                  <a:pt x="2656" y="1599"/>
                  <a:pt x="2667" y="1610"/>
                  <a:pt x="2667" y="1623"/>
                </a:cubicBezTo>
                <a:cubicBezTo>
                  <a:pt x="2667" y="1636"/>
                  <a:pt x="2656" y="1647"/>
                  <a:pt x="2643" y="1647"/>
                </a:cubicBezTo>
                <a:close/>
                <a:moveTo>
                  <a:pt x="2643" y="1574"/>
                </a:moveTo>
                <a:cubicBezTo>
                  <a:pt x="2629" y="1574"/>
                  <a:pt x="2618" y="1562"/>
                  <a:pt x="2618" y="1548"/>
                </a:cubicBezTo>
                <a:cubicBezTo>
                  <a:pt x="2618" y="1534"/>
                  <a:pt x="2629" y="1523"/>
                  <a:pt x="2643" y="1523"/>
                </a:cubicBezTo>
                <a:cubicBezTo>
                  <a:pt x="2657" y="1523"/>
                  <a:pt x="2669" y="1534"/>
                  <a:pt x="2669" y="1548"/>
                </a:cubicBezTo>
                <a:cubicBezTo>
                  <a:pt x="2669" y="1562"/>
                  <a:pt x="2657" y="1574"/>
                  <a:pt x="2643" y="1574"/>
                </a:cubicBezTo>
                <a:close/>
                <a:moveTo>
                  <a:pt x="2643" y="1500"/>
                </a:moveTo>
                <a:cubicBezTo>
                  <a:pt x="2629" y="1500"/>
                  <a:pt x="2617" y="1488"/>
                  <a:pt x="2617" y="1473"/>
                </a:cubicBezTo>
                <a:cubicBezTo>
                  <a:pt x="2617" y="1458"/>
                  <a:pt x="2629" y="1446"/>
                  <a:pt x="2643" y="1446"/>
                </a:cubicBezTo>
                <a:cubicBezTo>
                  <a:pt x="2658" y="1446"/>
                  <a:pt x="2670" y="1458"/>
                  <a:pt x="2670" y="1473"/>
                </a:cubicBezTo>
                <a:cubicBezTo>
                  <a:pt x="2670" y="1488"/>
                  <a:pt x="2658" y="1500"/>
                  <a:pt x="2643" y="1500"/>
                </a:cubicBezTo>
                <a:close/>
                <a:moveTo>
                  <a:pt x="2643" y="1426"/>
                </a:moveTo>
                <a:cubicBezTo>
                  <a:pt x="2628" y="1426"/>
                  <a:pt x="2615" y="1414"/>
                  <a:pt x="2615" y="1398"/>
                </a:cubicBezTo>
                <a:cubicBezTo>
                  <a:pt x="2615" y="1382"/>
                  <a:pt x="2628" y="1370"/>
                  <a:pt x="2643" y="1370"/>
                </a:cubicBezTo>
                <a:cubicBezTo>
                  <a:pt x="2659" y="1370"/>
                  <a:pt x="2671" y="1382"/>
                  <a:pt x="2671" y="1398"/>
                </a:cubicBezTo>
                <a:cubicBezTo>
                  <a:pt x="2671" y="1414"/>
                  <a:pt x="2659" y="1426"/>
                  <a:pt x="2643" y="1426"/>
                </a:cubicBezTo>
                <a:close/>
                <a:moveTo>
                  <a:pt x="2643" y="1353"/>
                </a:moveTo>
                <a:cubicBezTo>
                  <a:pt x="2627" y="1353"/>
                  <a:pt x="2614" y="1339"/>
                  <a:pt x="2614" y="1323"/>
                </a:cubicBezTo>
                <a:cubicBezTo>
                  <a:pt x="2614" y="1307"/>
                  <a:pt x="2627" y="1294"/>
                  <a:pt x="2643" y="1294"/>
                </a:cubicBezTo>
                <a:cubicBezTo>
                  <a:pt x="2659" y="1294"/>
                  <a:pt x="2672" y="1307"/>
                  <a:pt x="2672" y="1323"/>
                </a:cubicBezTo>
                <a:cubicBezTo>
                  <a:pt x="2672" y="1339"/>
                  <a:pt x="2659" y="1353"/>
                  <a:pt x="2643" y="1353"/>
                </a:cubicBezTo>
                <a:close/>
                <a:moveTo>
                  <a:pt x="2643" y="1279"/>
                </a:moveTo>
                <a:cubicBezTo>
                  <a:pt x="2627" y="1279"/>
                  <a:pt x="2613" y="1265"/>
                  <a:pt x="2613" y="1248"/>
                </a:cubicBezTo>
                <a:cubicBezTo>
                  <a:pt x="2613" y="1231"/>
                  <a:pt x="2627" y="1217"/>
                  <a:pt x="2643" y="1217"/>
                </a:cubicBezTo>
                <a:cubicBezTo>
                  <a:pt x="2660" y="1217"/>
                  <a:pt x="2674" y="1231"/>
                  <a:pt x="2674" y="1248"/>
                </a:cubicBezTo>
                <a:cubicBezTo>
                  <a:pt x="2674" y="1265"/>
                  <a:pt x="2660" y="1279"/>
                  <a:pt x="2643" y="1279"/>
                </a:cubicBezTo>
                <a:close/>
                <a:moveTo>
                  <a:pt x="2643" y="1205"/>
                </a:moveTo>
                <a:cubicBezTo>
                  <a:pt x="2626" y="1205"/>
                  <a:pt x="2612" y="1191"/>
                  <a:pt x="2612" y="1173"/>
                </a:cubicBezTo>
                <a:cubicBezTo>
                  <a:pt x="2612" y="1156"/>
                  <a:pt x="2626" y="1141"/>
                  <a:pt x="2643" y="1141"/>
                </a:cubicBezTo>
                <a:cubicBezTo>
                  <a:pt x="2661" y="1141"/>
                  <a:pt x="2675" y="1156"/>
                  <a:pt x="2675" y="1173"/>
                </a:cubicBezTo>
                <a:cubicBezTo>
                  <a:pt x="2675" y="1191"/>
                  <a:pt x="2661" y="1205"/>
                  <a:pt x="2643" y="1205"/>
                </a:cubicBezTo>
                <a:close/>
                <a:moveTo>
                  <a:pt x="2643" y="1131"/>
                </a:moveTo>
                <a:cubicBezTo>
                  <a:pt x="2625" y="1131"/>
                  <a:pt x="2611" y="1117"/>
                  <a:pt x="2611" y="1098"/>
                </a:cubicBezTo>
                <a:cubicBezTo>
                  <a:pt x="2611" y="1080"/>
                  <a:pt x="2625" y="1065"/>
                  <a:pt x="2643" y="1065"/>
                </a:cubicBezTo>
                <a:cubicBezTo>
                  <a:pt x="2661" y="1065"/>
                  <a:pt x="2676" y="1080"/>
                  <a:pt x="2676" y="1098"/>
                </a:cubicBezTo>
                <a:cubicBezTo>
                  <a:pt x="2676" y="1117"/>
                  <a:pt x="2661" y="1131"/>
                  <a:pt x="2643" y="1131"/>
                </a:cubicBezTo>
                <a:close/>
                <a:moveTo>
                  <a:pt x="2643" y="1058"/>
                </a:moveTo>
                <a:cubicBezTo>
                  <a:pt x="2625" y="1058"/>
                  <a:pt x="2610" y="1042"/>
                  <a:pt x="2610" y="1023"/>
                </a:cubicBezTo>
                <a:cubicBezTo>
                  <a:pt x="2610" y="1004"/>
                  <a:pt x="2625" y="989"/>
                  <a:pt x="2643" y="989"/>
                </a:cubicBezTo>
                <a:cubicBezTo>
                  <a:pt x="2662" y="989"/>
                  <a:pt x="2677" y="1004"/>
                  <a:pt x="2677" y="1023"/>
                </a:cubicBezTo>
                <a:cubicBezTo>
                  <a:pt x="2677" y="1042"/>
                  <a:pt x="2662" y="1058"/>
                  <a:pt x="2643" y="1058"/>
                </a:cubicBezTo>
                <a:close/>
                <a:moveTo>
                  <a:pt x="2643" y="984"/>
                </a:moveTo>
                <a:cubicBezTo>
                  <a:pt x="2624" y="984"/>
                  <a:pt x="2608" y="968"/>
                  <a:pt x="2608" y="948"/>
                </a:cubicBezTo>
                <a:cubicBezTo>
                  <a:pt x="2608" y="929"/>
                  <a:pt x="2624" y="913"/>
                  <a:pt x="2643" y="913"/>
                </a:cubicBezTo>
                <a:cubicBezTo>
                  <a:pt x="2663" y="913"/>
                  <a:pt x="2678" y="929"/>
                  <a:pt x="2678" y="948"/>
                </a:cubicBezTo>
                <a:cubicBezTo>
                  <a:pt x="2678" y="968"/>
                  <a:pt x="2663" y="984"/>
                  <a:pt x="2643" y="984"/>
                </a:cubicBezTo>
                <a:close/>
                <a:moveTo>
                  <a:pt x="2643" y="910"/>
                </a:moveTo>
                <a:cubicBezTo>
                  <a:pt x="2624" y="910"/>
                  <a:pt x="2607" y="893"/>
                  <a:pt x="2607" y="873"/>
                </a:cubicBezTo>
                <a:cubicBezTo>
                  <a:pt x="2607" y="853"/>
                  <a:pt x="2624" y="837"/>
                  <a:pt x="2643" y="837"/>
                </a:cubicBezTo>
                <a:cubicBezTo>
                  <a:pt x="2663" y="837"/>
                  <a:pt x="2679" y="853"/>
                  <a:pt x="2679" y="873"/>
                </a:cubicBezTo>
                <a:cubicBezTo>
                  <a:pt x="2679" y="893"/>
                  <a:pt x="2663" y="910"/>
                  <a:pt x="2643" y="910"/>
                </a:cubicBezTo>
                <a:close/>
                <a:moveTo>
                  <a:pt x="2717" y="2455"/>
                </a:moveTo>
                <a:cubicBezTo>
                  <a:pt x="2713" y="2455"/>
                  <a:pt x="2710" y="2452"/>
                  <a:pt x="2710" y="2448"/>
                </a:cubicBezTo>
                <a:cubicBezTo>
                  <a:pt x="2710" y="2444"/>
                  <a:pt x="2713" y="2441"/>
                  <a:pt x="2717" y="2441"/>
                </a:cubicBezTo>
                <a:cubicBezTo>
                  <a:pt x="2721" y="2441"/>
                  <a:pt x="2724" y="2444"/>
                  <a:pt x="2724" y="2448"/>
                </a:cubicBezTo>
                <a:cubicBezTo>
                  <a:pt x="2724" y="2452"/>
                  <a:pt x="2721" y="2455"/>
                  <a:pt x="2717" y="2455"/>
                </a:cubicBezTo>
                <a:close/>
                <a:moveTo>
                  <a:pt x="2717" y="2382"/>
                </a:moveTo>
                <a:cubicBezTo>
                  <a:pt x="2712" y="2382"/>
                  <a:pt x="2708" y="2378"/>
                  <a:pt x="2708" y="2373"/>
                </a:cubicBezTo>
                <a:cubicBezTo>
                  <a:pt x="2708" y="2368"/>
                  <a:pt x="2712" y="2364"/>
                  <a:pt x="2717" y="2364"/>
                </a:cubicBezTo>
                <a:cubicBezTo>
                  <a:pt x="2722" y="2364"/>
                  <a:pt x="2726" y="2368"/>
                  <a:pt x="2726" y="2373"/>
                </a:cubicBezTo>
                <a:cubicBezTo>
                  <a:pt x="2726" y="2378"/>
                  <a:pt x="2722" y="2382"/>
                  <a:pt x="2717" y="2382"/>
                </a:cubicBezTo>
                <a:close/>
                <a:moveTo>
                  <a:pt x="2717" y="2309"/>
                </a:moveTo>
                <a:cubicBezTo>
                  <a:pt x="2711" y="2309"/>
                  <a:pt x="2707" y="2304"/>
                  <a:pt x="2707" y="2298"/>
                </a:cubicBezTo>
                <a:cubicBezTo>
                  <a:pt x="2707" y="2292"/>
                  <a:pt x="2711" y="2287"/>
                  <a:pt x="2717" y="2287"/>
                </a:cubicBezTo>
                <a:cubicBezTo>
                  <a:pt x="2723" y="2287"/>
                  <a:pt x="2728" y="2292"/>
                  <a:pt x="2728" y="2298"/>
                </a:cubicBezTo>
                <a:cubicBezTo>
                  <a:pt x="2728" y="2304"/>
                  <a:pt x="2723" y="2309"/>
                  <a:pt x="2717" y="2309"/>
                </a:cubicBezTo>
                <a:close/>
                <a:moveTo>
                  <a:pt x="2717" y="2235"/>
                </a:moveTo>
                <a:cubicBezTo>
                  <a:pt x="2711" y="2235"/>
                  <a:pt x="2705" y="2229"/>
                  <a:pt x="2705" y="2223"/>
                </a:cubicBezTo>
                <a:cubicBezTo>
                  <a:pt x="2705" y="2216"/>
                  <a:pt x="2711" y="2210"/>
                  <a:pt x="2717" y="2210"/>
                </a:cubicBezTo>
                <a:cubicBezTo>
                  <a:pt x="2724" y="2210"/>
                  <a:pt x="2729" y="2216"/>
                  <a:pt x="2729" y="2223"/>
                </a:cubicBezTo>
                <a:cubicBezTo>
                  <a:pt x="2729" y="2229"/>
                  <a:pt x="2724" y="2235"/>
                  <a:pt x="2717" y="2235"/>
                </a:cubicBezTo>
                <a:close/>
                <a:moveTo>
                  <a:pt x="2717" y="2162"/>
                </a:moveTo>
                <a:cubicBezTo>
                  <a:pt x="2710" y="2162"/>
                  <a:pt x="2704" y="2156"/>
                  <a:pt x="2704" y="2148"/>
                </a:cubicBezTo>
                <a:cubicBezTo>
                  <a:pt x="2704" y="2140"/>
                  <a:pt x="2710" y="2134"/>
                  <a:pt x="2717" y="2134"/>
                </a:cubicBezTo>
                <a:cubicBezTo>
                  <a:pt x="2725" y="2134"/>
                  <a:pt x="2731" y="2140"/>
                  <a:pt x="2731" y="2148"/>
                </a:cubicBezTo>
                <a:cubicBezTo>
                  <a:pt x="2731" y="2156"/>
                  <a:pt x="2725" y="2162"/>
                  <a:pt x="2717" y="2162"/>
                </a:cubicBezTo>
                <a:close/>
                <a:moveTo>
                  <a:pt x="2717" y="2088"/>
                </a:moveTo>
                <a:cubicBezTo>
                  <a:pt x="2709" y="2088"/>
                  <a:pt x="2702" y="2081"/>
                  <a:pt x="2702" y="2073"/>
                </a:cubicBezTo>
                <a:cubicBezTo>
                  <a:pt x="2702" y="2064"/>
                  <a:pt x="2709" y="2057"/>
                  <a:pt x="2717" y="2057"/>
                </a:cubicBezTo>
                <a:cubicBezTo>
                  <a:pt x="2726" y="2057"/>
                  <a:pt x="2732" y="2064"/>
                  <a:pt x="2732" y="2073"/>
                </a:cubicBezTo>
                <a:cubicBezTo>
                  <a:pt x="2732" y="2081"/>
                  <a:pt x="2726" y="2088"/>
                  <a:pt x="2717" y="2088"/>
                </a:cubicBezTo>
                <a:close/>
                <a:moveTo>
                  <a:pt x="2717" y="2015"/>
                </a:moveTo>
                <a:cubicBezTo>
                  <a:pt x="2708" y="2015"/>
                  <a:pt x="2700" y="2007"/>
                  <a:pt x="2700" y="1998"/>
                </a:cubicBezTo>
                <a:cubicBezTo>
                  <a:pt x="2700" y="1988"/>
                  <a:pt x="2708" y="1981"/>
                  <a:pt x="2717" y="1981"/>
                </a:cubicBezTo>
                <a:cubicBezTo>
                  <a:pt x="2727" y="1981"/>
                  <a:pt x="2734" y="1988"/>
                  <a:pt x="2734" y="1998"/>
                </a:cubicBezTo>
                <a:cubicBezTo>
                  <a:pt x="2734" y="2007"/>
                  <a:pt x="2727" y="2015"/>
                  <a:pt x="2717" y="2015"/>
                </a:cubicBezTo>
                <a:close/>
                <a:moveTo>
                  <a:pt x="2717" y="1941"/>
                </a:moveTo>
                <a:cubicBezTo>
                  <a:pt x="2707" y="1941"/>
                  <a:pt x="2699" y="1933"/>
                  <a:pt x="2699" y="1923"/>
                </a:cubicBezTo>
                <a:cubicBezTo>
                  <a:pt x="2699" y="1913"/>
                  <a:pt x="2707" y="1904"/>
                  <a:pt x="2717" y="1904"/>
                </a:cubicBezTo>
                <a:cubicBezTo>
                  <a:pt x="2727" y="1904"/>
                  <a:pt x="2735" y="1913"/>
                  <a:pt x="2735" y="1923"/>
                </a:cubicBezTo>
                <a:cubicBezTo>
                  <a:pt x="2735" y="1933"/>
                  <a:pt x="2727" y="1941"/>
                  <a:pt x="2717" y="1941"/>
                </a:cubicBezTo>
                <a:close/>
                <a:moveTo>
                  <a:pt x="2717" y="1868"/>
                </a:moveTo>
                <a:cubicBezTo>
                  <a:pt x="2706" y="1868"/>
                  <a:pt x="2697" y="1859"/>
                  <a:pt x="2697" y="1848"/>
                </a:cubicBezTo>
                <a:cubicBezTo>
                  <a:pt x="2697" y="1837"/>
                  <a:pt x="2706" y="1828"/>
                  <a:pt x="2717" y="1828"/>
                </a:cubicBezTo>
                <a:cubicBezTo>
                  <a:pt x="2728" y="1828"/>
                  <a:pt x="2737" y="1837"/>
                  <a:pt x="2737" y="1848"/>
                </a:cubicBezTo>
                <a:cubicBezTo>
                  <a:pt x="2737" y="1859"/>
                  <a:pt x="2728" y="1868"/>
                  <a:pt x="2717" y="1868"/>
                </a:cubicBezTo>
                <a:close/>
                <a:moveTo>
                  <a:pt x="2717" y="1794"/>
                </a:moveTo>
                <a:cubicBezTo>
                  <a:pt x="2706" y="1794"/>
                  <a:pt x="2696" y="1785"/>
                  <a:pt x="2696" y="1773"/>
                </a:cubicBezTo>
                <a:cubicBezTo>
                  <a:pt x="2696" y="1761"/>
                  <a:pt x="2706" y="1751"/>
                  <a:pt x="2717" y="1751"/>
                </a:cubicBezTo>
                <a:cubicBezTo>
                  <a:pt x="2729" y="1751"/>
                  <a:pt x="2738" y="1761"/>
                  <a:pt x="2738" y="1773"/>
                </a:cubicBezTo>
                <a:cubicBezTo>
                  <a:pt x="2738" y="1785"/>
                  <a:pt x="2729" y="1794"/>
                  <a:pt x="2717" y="1794"/>
                </a:cubicBezTo>
                <a:close/>
                <a:moveTo>
                  <a:pt x="2717" y="1721"/>
                </a:moveTo>
                <a:cubicBezTo>
                  <a:pt x="2705" y="1721"/>
                  <a:pt x="2695" y="1711"/>
                  <a:pt x="2695" y="1698"/>
                </a:cubicBezTo>
                <a:cubicBezTo>
                  <a:pt x="2695" y="1685"/>
                  <a:pt x="2705" y="1675"/>
                  <a:pt x="2717" y="1675"/>
                </a:cubicBezTo>
                <a:cubicBezTo>
                  <a:pt x="2730" y="1675"/>
                  <a:pt x="2740" y="1685"/>
                  <a:pt x="2740" y="1698"/>
                </a:cubicBezTo>
                <a:cubicBezTo>
                  <a:pt x="2740" y="1711"/>
                  <a:pt x="2730" y="1721"/>
                  <a:pt x="2717" y="1721"/>
                </a:cubicBezTo>
                <a:close/>
                <a:moveTo>
                  <a:pt x="2717" y="1647"/>
                </a:moveTo>
                <a:cubicBezTo>
                  <a:pt x="2704" y="1647"/>
                  <a:pt x="2693" y="1636"/>
                  <a:pt x="2693" y="1623"/>
                </a:cubicBezTo>
                <a:cubicBezTo>
                  <a:pt x="2693" y="1610"/>
                  <a:pt x="2704" y="1599"/>
                  <a:pt x="2717" y="1599"/>
                </a:cubicBezTo>
                <a:cubicBezTo>
                  <a:pt x="2730" y="1599"/>
                  <a:pt x="2741" y="1610"/>
                  <a:pt x="2741" y="1623"/>
                </a:cubicBezTo>
                <a:cubicBezTo>
                  <a:pt x="2741" y="1636"/>
                  <a:pt x="2730" y="1647"/>
                  <a:pt x="2717" y="1647"/>
                </a:cubicBezTo>
                <a:close/>
                <a:moveTo>
                  <a:pt x="2717" y="1574"/>
                </a:moveTo>
                <a:cubicBezTo>
                  <a:pt x="2703" y="1574"/>
                  <a:pt x="2692" y="1562"/>
                  <a:pt x="2692" y="1548"/>
                </a:cubicBezTo>
                <a:cubicBezTo>
                  <a:pt x="2692" y="1534"/>
                  <a:pt x="2703" y="1523"/>
                  <a:pt x="2717" y="1523"/>
                </a:cubicBezTo>
                <a:cubicBezTo>
                  <a:pt x="2731" y="1523"/>
                  <a:pt x="2742" y="1534"/>
                  <a:pt x="2742" y="1548"/>
                </a:cubicBezTo>
                <a:cubicBezTo>
                  <a:pt x="2742" y="1562"/>
                  <a:pt x="2731" y="1574"/>
                  <a:pt x="2717" y="1574"/>
                </a:cubicBezTo>
                <a:close/>
                <a:moveTo>
                  <a:pt x="2717" y="1500"/>
                </a:moveTo>
                <a:cubicBezTo>
                  <a:pt x="2703" y="1500"/>
                  <a:pt x="2691" y="1488"/>
                  <a:pt x="2691" y="1473"/>
                </a:cubicBezTo>
                <a:cubicBezTo>
                  <a:pt x="2691" y="1458"/>
                  <a:pt x="2703" y="1446"/>
                  <a:pt x="2717" y="1446"/>
                </a:cubicBezTo>
                <a:cubicBezTo>
                  <a:pt x="2732" y="1446"/>
                  <a:pt x="2744" y="1458"/>
                  <a:pt x="2744" y="1473"/>
                </a:cubicBezTo>
                <a:cubicBezTo>
                  <a:pt x="2744" y="1488"/>
                  <a:pt x="2732" y="1500"/>
                  <a:pt x="2717" y="1500"/>
                </a:cubicBezTo>
                <a:close/>
                <a:moveTo>
                  <a:pt x="2717" y="1426"/>
                </a:moveTo>
                <a:cubicBezTo>
                  <a:pt x="2702" y="1426"/>
                  <a:pt x="2689" y="1414"/>
                  <a:pt x="2689" y="1398"/>
                </a:cubicBezTo>
                <a:cubicBezTo>
                  <a:pt x="2689" y="1382"/>
                  <a:pt x="2702" y="1370"/>
                  <a:pt x="2717" y="1370"/>
                </a:cubicBezTo>
                <a:cubicBezTo>
                  <a:pt x="2733" y="1370"/>
                  <a:pt x="2745" y="1382"/>
                  <a:pt x="2745" y="1398"/>
                </a:cubicBezTo>
                <a:cubicBezTo>
                  <a:pt x="2745" y="1414"/>
                  <a:pt x="2733" y="1426"/>
                  <a:pt x="2717" y="1426"/>
                </a:cubicBezTo>
                <a:close/>
                <a:moveTo>
                  <a:pt x="2717" y="1353"/>
                </a:moveTo>
                <a:cubicBezTo>
                  <a:pt x="2701" y="1353"/>
                  <a:pt x="2688" y="1339"/>
                  <a:pt x="2688" y="1323"/>
                </a:cubicBezTo>
                <a:cubicBezTo>
                  <a:pt x="2688" y="1307"/>
                  <a:pt x="2701" y="1294"/>
                  <a:pt x="2717" y="1294"/>
                </a:cubicBezTo>
                <a:cubicBezTo>
                  <a:pt x="2733" y="1294"/>
                  <a:pt x="2746" y="1307"/>
                  <a:pt x="2746" y="1323"/>
                </a:cubicBezTo>
                <a:cubicBezTo>
                  <a:pt x="2746" y="1339"/>
                  <a:pt x="2733" y="1353"/>
                  <a:pt x="2717" y="1353"/>
                </a:cubicBezTo>
                <a:close/>
                <a:moveTo>
                  <a:pt x="2717" y="1279"/>
                </a:moveTo>
                <a:cubicBezTo>
                  <a:pt x="2700" y="1279"/>
                  <a:pt x="2687" y="1265"/>
                  <a:pt x="2687" y="1248"/>
                </a:cubicBezTo>
                <a:cubicBezTo>
                  <a:pt x="2687" y="1231"/>
                  <a:pt x="2700" y="1217"/>
                  <a:pt x="2717" y="1217"/>
                </a:cubicBezTo>
                <a:cubicBezTo>
                  <a:pt x="2734" y="1217"/>
                  <a:pt x="2748" y="1231"/>
                  <a:pt x="2748" y="1248"/>
                </a:cubicBezTo>
                <a:cubicBezTo>
                  <a:pt x="2748" y="1265"/>
                  <a:pt x="2734" y="1279"/>
                  <a:pt x="2717" y="1279"/>
                </a:cubicBezTo>
                <a:close/>
                <a:moveTo>
                  <a:pt x="2717" y="1205"/>
                </a:moveTo>
                <a:cubicBezTo>
                  <a:pt x="2700" y="1205"/>
                  <a:pt x="2686" y="1191"/>
                  <a:pt x="2686" y="1173"/>
                </a:cubicBezTo>
                <a:cubicBezTo>
                  <a:pt x="2686" y="1156"/>
                  <a:pt x="2700" y="1141"/>
                  <a:pt x="2717" y="1141"/>
                </a:cubicBezTo>
                <a:cubicBezTo>
                  <a:pt x="2735" y="1141"/>
                  <a:pt x="2749" y="1156"/>
                  <a:pt x="2749" y="1173"/>
                </a:cubicBezTo>
                <a:cubicBezTo>
                  <a:pt x="2749" y="1191"/>
                  <a:pt x="2735" y="1205"/>
                  <a:pt x="2717" y="1205"/>
                </a:cubicBezTo>
                <a:close/>
                <a:moveTo>
                  <a:pt x="2717" y="1131"/>
                </a:moveTo>
                <a:cubicBezTo>
                  <a:pt x="2699" y="1131"/>
                  <a:pt x="2685" y="1117"/>
                  <a:pt x="2685" y="1098"/>
                </a:cubicBezTo>
                <a:cubicBezTo>
                  <a:pt x="2685" y="1080"/>
                  <a:pt x="2699" y="1065"/>
                  <a:pt x="2717" y="1065"/>
                </a:cubicBezTo>
                <a:cubicBezTo>
                  <a:pt x="2735" y="1065"/>
                  <a:pt x="2750" y="1080"/>
                  <a:pt x="2750" y="1098"/>
                </a:cubicBezTo>
                <a:cubicBezTo>
                  <a:pt x="2750" y="1117"/>
                  <a:pt x="2735" y="1131"/>
                  <a:pt x="2717" y="1131"/>
                </a:cubicBezTo>
                <a:close/>
                <a:moveTo>
                  <a:pt x="2717" y="1058"/>
                </a:moveTo>
                <a:cubicBezTo>
                  <a:pt x="2699" y="1058"/>
                  <a:pt x="2683" y="1042"/>
                  <a:pt x="2683" y="1023"/>
                </a:cubicBezTo>
                <a:cubicBezTo>
                  <a:pt x="2683" y="1004"/>
                  <a:pt x="2699" y="989"/>
                  <a:pt x="2717" y="989"/>
                </a:cubicBezTo>
                <a:cubicBezTo>
                  <a:pt x="2736" y="989"/>
                  <a:pt x="2751" y="1004"/>
                  <a:pt x="2751" y="1023"/>
                </a:cubicBezTo>
                <a:cubicBezTo>
                  <a:pt x="2751" y="1042"/>
                  <a:pt x="2736" y="1058"/>
                  <a:pt x="2717" y="1058"/>
                </a:cubicBezTo>
                <a:close/>
                <a:moveTo>
                  <a:pt x="2717" y="984"/>
                </a:moveTo>
                <a:cubicBezTo>
                  <a:pt x="2698" y="984"/>
                  <a:pt x="2682" y="968"/>
                  <a:pt x="2682" y="948"/>
                </a:cubicBezTo>
                <a:cubicBezTo>
                  <a:pt x="2682" y="929"/>
                  <a:pt x="2698" y="913"/>
                  <a:pt x="2717" y="913"/>
                </a:cubicBezTo>
                <a:cubicBezTo>
                  <a:pt x="2736" y="913"/>
                  <a:pt x="2752" y="929"/>
                  <a:pt x="2752" y="948"/>
                </a:cubicBezTo>
                <a:cubicBezTo>
                  <a:pt x="2752" y="968"/>
                  <a:pt x="2736" y="984"/>
                  <a:pt x="2717" y="984"/>
                </a:cubicBezTo>
                <a:close/>
                <a:moveTo>
                  <a:pt x="2717" y="910"/>
                </a:moveTo>
                <a:cubicBezTo>
                  <a:pt x="2697" y="910"/>
                  <a:pt x="2681" y="893"/>
                  <a:pt x="2681" y="873"/>
                </a:cubicBezTo>
                <a:cubicBezTo>
                  <a:pt x="2681" y="853"/>
                  <a:pt x="2697" y="837"/>
                  <a:pt x="2717" y="837"/>
                </a:cubicBezTo>
                <a:cubicBezTo>
                  <a:pt x="2737" y="837"/>
                  <a:pt x="2753" y="853"/>
                  <a:pt x="2753" y="873"/>
                </a:cubicBezTo>
                <a:cubicBezTo>
                  <a:pt x="2753" y="893"/>
                  <a:pt x="2737" y="910"/>
                  <a:pt x="2717" y="910"/>
                </a:cubicBezTo>
                <a:close/>
                <a:moveTo>
                  <a:pt x="2791" y="2455"/>
                </a:moveTo>
                <a:cubicBezTo>
                  <a:pt x="2787" y="2455"/>
                  <a:pt x="2784" y="2452"/>
                  <a:pt x="2784" y="2448"/>
                </a:cubicBezTo>
                <a:cubicBezTo>
                  <a:pt x="2784" y="2444"/>
                  <a:pt x="2787" y="2441"/>
                  <a:pt x="2791" y="2441"/>
                </a:cubicBezTo>
                <a:cubicBezTo>
                  <a:pt x="2795" y="2441"/>
                  <a:pt x="2798" y="2444"/>
                  <a:pt x="2798" y="2448"/>
                </a:cubicBezTo>
                <a:cubicBezTo>
                  <a:pt x="2798" y="2452"/>
                  <a:pt x="2795" y="2455"/>
                  <a:pt x="2791" y="2455"/>
                </a:cubicBezTo>
                <a:close/>
                <a:moveTo>
                  <a:pt x="2791" y="2382"/>
                </a:moveTo>
                <a:cubicBezTo>
                  <a:pt x="2786" y="2382"/>
                  <a:pt x="2782" y="2378"/>
                  <a:pt x="2782" y="2373"/>
                </a:cubicBezTo>
                <a:cubicBezTo>
                  <a:pt x="2782" y="2368"/>
                  <a:pt x="2786" y="2364"/>
                  <a:pt x="2791" y="2364"/>
                </a:cubicBezTo>
                <a:cubicBezTo>
                  <a:pt x="2796" y="2364"/>
                  <a:pt x="2800" y="2368"/>
                  <a:pt x="2800" y="2373"/>
                </a:cubicBezTo>
                <a:cubicBezTo>
                  <a:pt x="2800" y="2378"/>
                  <a:pt x="2796" y="2382"/>
                  <a:pt x="2791" y="2382"/>
                </a:cubicBezTo>
                <a:close/>
                <a:moveTo>
                  <a:pt x="2791" y="2309"/>
                </a:moveTo>
                <a:cubicBezTo>
                  <a:pt x="2785" y="2309"/>
                  <a:pt x="2780" y="2304"/>
                  <a:pt x="2780" y="2298"/>
                </a:cubicBezTo>
                <a:cubicBezTo>
                  <a:pt x="2780" y="2292"/>
                  <a:pt x="2785" y="2287"/>
                  <a:pt x="2791" y="2287"/>
                </a:cubicBezTo>
                <a:cubicBezTo>
                  <a:pt x="2797" y="2287"/>
                  <a:pt x="2802" y="2292"/>
                  <a:pt x="2802" y="2298"/>
                </a:cubicBezTo>
                <a:cubicBezTo>
                  <a:pt x="2802" y="2304"/>
                  <a:pt x="2797" y="2309"/>
                  <a:pt x="2791" y="2309"/>
                </a:cubicBezTo>
                <a:close/>
                <a:moveTo>
                  <a:pt x="2791" y="2235"/>
                </a:moveTo>
                <a:cubicBezTo>
                  <a:pt x="2784" y="2235"/>
                  <a:pt x="2779" y="2229"/>
                  <a:pt x="2779" y="2223"/>
                </a:cubicBezTo>
                <a:cubicBezTo>
                  <a:pt x="2779" y="2216"/>
                  <a:pt x="2784" y="2210"/>
                  <a:pt x="2791" y="2210"/>
                </a:cubicBezTo>
                <a:cubicBezTo>
                  <a:pt x="2798" y="2210"/>
                  <a:pt x="2803" y="2216"/>
                  <a:pt x="2803" y="2223"/>
                </a:cubicBezTo>
                <a:cubicBezTo>
                  <a:pt x="2803" y="2229"/>
                  <a:pt x="2798" y="2235"/>
                  <a:pt x="2791" y="2235"/>
                </a:cubicBezTo>
                <a:close/>
                <a:moveTo>
                  <a:pt x="2791" y="2162"/>
                </a:moveTo>
                <a:cubicBezTo>
                  <a:pt x="2784" y="2162"/>
                  <a:pt x="2777" y="2156"/>
                  <a:pt x="2777" y="2148"/>
                </a:cubicBezTo>
                <a:cubicBezTo>
                  <a:pt x="2777" y="2140"/>
                  <a:pt x="2784" y="2134"/>
                  <a:pt x="2791" y="2134"/>
                </a:cubicBezTo>
                <a:cubicBezTo>
                  <a:pt x="2799" y="2134"/>
                  <a:pt x="2805" y="2140"/>
                  <a:pt x="2805" y="2148"/>
                </a:cubicBezTo>
                <a:cubicBezTo>
                  <a:pt x="2805" y="2156"/>
                  <a:pt x="2799" y="2162"/>
                  <a:pt x="2791" y="2162"/>
                </a:cubicBezTo>
                <a:close/>
                <a:moveTo>
                  <a:pt x="2791" y="2088"/>
                </a:moveTo>
                <a:cubicBezTo>
                  <a:pt x="2783" y="2088"/>
                  <a:pt x="2776" y="2081"/>
                  <a:pt x="2776" y="2073"/>
                </a:cubicBezTo>
                <a:cubicBezTo>
                  <a:pt x="2776" y="2064"/>
                  <a:pt x="2783" y="2057"/>
                  <a:pt x="2791" y="2057"/>
                </a:cubicBezTo>
                <a:cubicBezTo>
                  <a:pt x="2799" y="2057"/>
                  <a:pt x="2806" y="2064"/>
                  <a:pt x="2806" y="2073"/>
                </a:cubicBezTo>
                <a:cubicBezTo>
                  <a:pt x="2806" y="2081"/>
                  <a:pt x="2799" y="2088"/>
                  <a:pt x="2791" y="2088"/>
                </a:cubicBezTo>
                <a:close/>
                <a:moveTo>
                  <a:pt x="2791" y="2015"/>
                </a:moveTo>
                <a:cubicBezTo>
                  <a:pt x="2782" y="2015"/>
                  <a:pt x="2774" y="2007"/>
                  <a:pt x="2774" y="1998"/>
                </a:cubicBezTo>
                <a:cubicBezTo>
                  <a:pt x="2774" y="1988"/>
                  <a:pt x="2782" y="1981"/>
                  <a:pt x="2791" y="1981"/>
                </a:cubicBezTo>
                <a:cubicBezTo>
                  <a:pt x="2800" y="1981"/>
                  <a:pt x="2808" y="1988"/>
                  <a:pt x="2808" y="1998"/>
                </a:cubicBezTo>
                <a:cubicBezTo>
                  <a:pt x="2808" y="2007"/>
                  <a:pt x="2800" y="2015"/>
                  <a:pt x="2791" y="2015"/>
                </a:cubicBezTo>
                <a:close/>
                <a:moveTo>
                  <a:pt x="2791" y="1941"/>
                </a:moveTo>
                <a:cubicBezTo>
                  <a:pt x="2781" y="1941"/>
                  <a:pt x="2773" y="1933"/>
                  <a:pt x="2773" y="1923"/>
                </a:cubicBezTo>
                <a:cubicBezTo>
                  <a:pt x="2773" y="1913"/>
                  <a:pt x="2781" y="1904"/>
                  <a:pt x="2791" y="1904"/>
                </a:cubicBezTo>
                <a:cubicBezTo>
                  <a:pt x="2801" y="1904"/>
                  <a:pt x="2809" y="1913"/>
                  <a:pt x="2809" y="1923"/>
                </a:cubicBezTo>
                <a:cubicBezTo>
                  <a:pt x="2809" y="1933"/>
                  <a:pt x="2801" y="1941"/>
                  <a:pt x="2791" y="1941"/>
                </a:cubicBezTo>
                <a:close/>
                <a:moveTo>
                  <a:pt x="2791" y="1868"/>
                </a:moveTo>
                <a:cubicBezTo>
                  <a:pt x="2780" y="1868"/>
                  <a:pt x="2771" y="1859"/>
                  <a:pt x="2771" y="1848"/>
                </a:cubicBezTo>
                <a:cubicBezTo>
                  <a:pt x="2771" y="1837"/>
                  <a:pt x="2780" y="1828"/>
                  <a:pt x="2791" y="1828"/>
                </a:cubicBezTo>
                <a:cubicBezTo>
                  <a:pt x="2802" y="1828"/>
                  <a:pt x="2811" y="1837"/>
                  <a:pt x="2811" y="1848"/>
                </a:cubicBezTo>
                <a:cubicBezTo>
                  <a:pt x="2811" y="1859"/>
                  <a:pt x="2802" y="1868"/>
                  <a:pt x="2791" y="1868"/>
                </a:cubicBezTo>
                <a:close/>
                <a:moveTo>
                  <a:pt x="2791" y="1794"/>
                </a:moveTo>
                <a:cubicBezTo>
                  <a:pt x="2779" y="1794"/>
                  <a:pt x="2770" y="1785"/>
                  <a:pt x="2770" y="1773"/>
                </a:cubicBezTo>
                <a:cubicBezTo>
                  <a:pt x="2770" y="1761"/>
                  <a:pt x="2779" y="1751"/>
                  <a:pt x="2791" y="1751"/>
                </a:cubicBezTo>
                <a:cubicBezTo>
                  <a:pt x="2803" y="1751"/>
                  <a:pt x="2812" y="1761"/>
                  <a:pt x="2812" y="1773"/>
                </a:cubicBezTo>
                <a:cubicBezTo>
                  <a:pt x="2812" y="1785"/>
                  <a:pt x="2803" y="1794"/>
                  <a:pt x="2791" y="1794"/>
                </a:cubicBezTo>
                <a:close/>
                <a:moveTo>
                  <a:pt x="2791" y="1721"/>
                </a:moveTo>
                <a:cubicBezTo>
                  <a:pt x="2779" y="1721"/>
                  <a:pt x="2769" y="1711"/>
                  <a:pt x="2769" y="1698"/>
                </a:cubicBezTo>
                <a:cubicBezTo>
                  <a:pt x="2769" y="1685"/>
                  <a:pt x="2779" y="1675"/>
                  <a:pt x="2791" y="1675"/>
                </a:cubicBezTo>
                <a:cubicBezTo>
                  <a:pt x="2804" y="1675"/>
                  <a:pt x="2814" y="1685"/>
                  <a:pt x="2814" y="1698"/>
                </a:cubicBezTo>
                <a:cubicBezTo>
                  <a:pt x="2814" y="1711"/>
                  <a:pt x="2804" y="1721"/>
                  <a:pt x="2791" y="1721"/>
                </a:cubicBezTo>
                <a:close/>
                <a:moveTo>
                  <a:pt x="2791" y="1647"/>
                </a:moveTo>
                <a:cubicBezTo>
                  <a:pt x="2778" y="1647"/>
                  <a:pt x="2767" y="1636"/>
                  <a:pt x="2767" y="1623"/>
                </a:cubicBezTo>
                <a:cubicBezTo>
                  <a:pt x="2767" y="1610"/>
                  <a:pt x="2778" y="1599"/>
                  <a:pt x="2791" y="1599"/>
                </a:cubicBezTo>
                <a:cubicBezTo>
                  <a:pt x="2804" y="1599"/>
                  <a:pt x="2815" y="1610"/>
                  <a:pt x="2815" y="1623"/>
                </a:cubicBezTo>
                <a:cubicBezTo>
                  <a:pt x="2815" y="1636"/>
                  <a:pt x="2804" y="1647"/>
                  <a:pt x="2791" y="1647"/>
                </a:cubicBezTo>
                <a:close/>
                <a:moveTo>
                  <a:pt x="2791" y="1574"/>
                </a:moveTo>
                <a:cubicBezTo>
                  <a:pt x="2777" y="1574"/>
                  <a:pt x="2766" y="1562"/>
                  <a:pt x="2766" y="1548"/>
                </a:cubicBezTo>
                <a:cubicBezTo>
                  <a:pt x="2766" y="1534"/>
                  <a:pt x="2777" y="1523"/>
                  <a:pt x="2791" y="1523"/>
                </a:cubicBezTo>
                <a:cubicBezTo>
                  <a:pt x="2805" y="1523"/>
                  <a:pt x="2816" y="1534"/>
                  <a:pt x="2816" y="1548"/>
                </a:cubicBezTo>
                <a:cubicBezTo>
                  <a:pt x="2816" y="1562"/>
                  <a:pt x="2805" y="1574"/>
                  <a:pt x="2791" y="1574"/>
                </a:cubicBezTo>
                <a:close/>
                <a:moveTo>
                  <a:pt x="2791" y="1500"/>
                </a:moveTo>
                <a:cubicBezTo>
                  <a:pt x="2776" y="1500"/>
                  <a:pt x="2764" y="1488"/>
                  <a:pt x="2764" y="1473"/>
                </a:cubicBezTo>
                <a:cubicBezTo>
                  <a:pt x="2764" y="1458"/>
                  <a:pt x="2776" y="1446"/>
                  <a:pt x="2791" y="1446"/>
                </a:cubicBezTo>
                <a:cubicBezTo>
                  <a:pt x="2806" y="1446"/>
                  <a:pt x="2818" y="1458"/>
                  <a:pt x="2818" y="1473"/>
                </a:cubicBezTo>
                <a:cubicBezTo>
                  <a:pt x="2818" y="1488"/>
                  <a:pt x="2806" y="1500"/>
                  <a:pt x="2791" y="1500"/>
                </a:cubicBezTo>
                <a:close/>
                <a:moveTo>
                  <a:pt x="2791" y="1426"/>
                </a:moveTo>
                <a:cubicBezTo>
                  <a:pt x="2776" y="1426"/>
                  <a:pt x="2763" y="1414"/>
                  <a:pt x="2763" y="1398"/>
                </a:cubicBezTo>
                <a:cubicBezTo>
                  <a:pt x="2763" y="1382"/>
                  <a:pt x="2776" y="1370"/>
                  <a:pt x="2791" y="1370"/>
                </a:cubicBezTo>
                <a:cubicBezTo>
                  <a:pt x="2806" y="1370"/>
                  <a:pt x="2819" y="1382"/>
                  <a:pt x="2819" y="1398"/>
                </a:cubicBezTo>
                <a:cubicBezTo>
                  <a:pt x="2819" y="1414"/>
                  <a:pt x="2806" y="1426"/>
                  <a:pt x="2791" y="1426"/>
                </a:cubicBezTo>
                <a:close/>
                <a:moveTo>
                  <a:pt x="2791" y="1353"/>
                </a:moveTo>
                <a:cubicBezTo>
                  <a:pt x="2775" y="1353"/>
                  <a:pt x="2762" y="1339"/>
                  <a:pt x="2762" y="1323"/>
                </a:cubicBezTo>
                <a:cubicBezTo>
                  <a:pt x="2762" y="1307"/>
                  <a:pt x="2775" y="1294"/>
                  <a:pt x="2791" y="1294"/>
                </a:cubicBezTo>
                <a:cubicBezTo>
                  <a:pt x="2807" y="1294"/>
                  <a:pt x="2820" y="1307"/>
                  <a:pt x="2820" y="1323"/>
                </a:cubicBezTo>
                <a:cubicBezTo>
                  <a:pt x="2820" y="1339"/>
                  <a:pt x="2807" y="1353"/>
                  <a:pt x="2791" y="1353"/>
                </a:cubicBezTo>
                <a:close/>
                <a:moveTo>
                  <a:pt x="2791" y="1279"/>
                </a:moveTo>
                <a:cubicBezTo>
                  <a:pt x="2774" y="1279"/>
                  <a:pt x="2761" y="1265"/>
                  <a:pt x="2761" y="1248"/>
                </a:cubicBezTo>
                <a:cubicBezTo>
                  <a:pt x="2761" y="1231"/>
                  <a:pt x="2774" y="1217"/>
                  <a:pt x="2791" y="1217"/>
                </a:cubicBezTo>
                <a:cubicBezTo>
                  <a:pt x="2808" y="1217"/>
                  <a:pt x="2821" y="1231"/>
                  <a:pt x="2821" y="1248"/>
                </a:cubicBezTo>
                <a:cubicBezTo>
                  <a:pt x="2821" y="1265"/>
                  <a:pt x="2808" y="1279"/>
                  <a:pt x="2791" y="1279"/>
                </a:cubicBezTo>
                <a:close/>
                <a:moveTo>
                  <a:pt x="2791" y="1205"/>
                </a:moveTo>
                <a:cubicBezTo>
                  <a:pt x="2774" y="1205"/>
                  <a:pt x="2760" y="1191"/>
                  <a:pt x="2760" y="1173"/>
                </a:cubicBezTo>
                <a:cubicBezTo>
                  <a:pt x="2760" y="1156"/>
                  <a:pt x="2774" y="1141"/>
                  <a:pt x="2791" y="1141"/>
                </a:cubicBezTo>
                <a:cubicBezTo>
                  <a:pt x="2809" y="1141"/>
                  <a:pt x="2823" y="1156"/>
                  <a:pt x="2823" y="1173"/>
                </a:cubicBezTo>
                <a:cubicBezTo>
                  <a:pt x="2823" y="1191"/>
                  <a:pt x="2809" y="1205"/>
                  <a:pt x="2791" y="1205"/>
                </a:cubicBezTo>
                <a:close/>
                <a:moveTo>
                  <a:pt x="2791" y="1131"/>
                </a:moveTo>
                <a:cubicBezTo>
                  <a:pt x="2773" y="1131"/>
                  <a:pt x="2759" y="1117"/>
                  <a:pt x="2759" y="1098"/>
                </a:cubicBezTo>
                <a:cubicBezTo>
                  <a:pt x="2759" y="1080"/>
                  <a:pt x="2773" y="1065"/>
                  <a:pt x="2791" y="1065"/>
                </a:cubicBezTo>
                <a:cubicBezTo>
                  <a:pt x="2809" y="1065"/>
                  <a:pt x="2824" y="1080"/>
                  <a:pt x="2824" y="1098"/>
                </a:cubicBezTo>
                <a:cubicBezTo>
                  <a:pt x="2824" y="1117"/>
                  <a:pt x="2809" y="1131"/>
                  <a:pt x="2791" y="1131"/>
                </a:cubicBezTo>
                <a:close/>
                <a:moveTo>
                  <a:pt x="2791" y="1058"/>
                </a:moveTo>
                <a:cubicBezTo>
                  <a:pt x="2772" y="1058"/>
                  <a:pt x="2757" y="1042"/>
                  <a:pt x="2757" y="1023"/>
                </a:cubicBezTo>
                <a:cubicBezTo>
                  <a:pt x="2757" y="1004"/>
                  <a:pt x="2772" y="989"/>
                  <a:pt x="2791" y="989"/>
                </a:cubicBezTo>
                <a:cubicBezTo>
                  <a:pt x="2810" y="989"/>
                  <a:pt x="2825" y="1004"/>
                  <a:pt x="2825" y="1023"/>
                </a:cubicBezTo>
                <a:cubicBezTo>
                  <a:pt x="2825" y="1042"/>
                  <a:pt x="2810" y="1058"/>
                  <a:pt x="2791" y="1058"/>
                </a:cubicBezTo>
                <a:close/>
                <a:moveTo>
                  <a:pt x="2791" y="984"/>
                </a:moveTo>
                <a:cubicBezTo>
                  <a:pt x="2772" y="984"/>
                  <a:pt x="2756" y="968"/>
                  <a:pt x="2756" y="948"/>
                </a:cubicBezTo>
                <a:cubicBezTo>
                  <a:pt x="2756" y="929"/>
                  <a:pt x="2772" y="913"/>
                  <a:pt x="2791" y="913"/>
                </a:cubicBezTo>
                <a:cubicBezTo>
                  <a:pt x="2810" y="913"/>
                  <a:pt x="2826" y="929"/>
                  <a:pt x="2826" y="948"/>
                </a:cubicBezTo>
                <a:cubicBezTo>
                  <a:pt x="2826" y="968"/>
                  <a:pt x="2810" y="984"/>
                  <a:pt x="2791" y="984"/>
                </a:cubicBezTo>
                <a:close/>
                <a:moveTo>
                  <a:pt x="2791" y="910"/>
                </a:moveTo>
                <a:cubicBezTo>
                  <a:pt x="2771" y="910"/>
                  <a:pt x="2755" y="893"/>
                  <a:pt x="2755" y="873"/>
                </a:cubicBezTo>
                <a:cubicBezTo>
                  <a:pt x="2755" y="853"/>
                  <a:pt x="2771" y="837"/>
                  <a:pt x="2791" y="837"/>
                </a:cubicBezTo>
                <a:cubicBezTo>
                  <a:pt x="2811" y="837"/>
                  <a:pt x="2827" y="853"/>
                  <a:pt x="2827" y="873"/>
                </a:cubicBezTo>
                <a:cubicBezTo>
                  <a:pt x="2827" y="893"/>
                  <a:pt x="2811" y="910"/>
                  <a:pt x="2791" y="910"/>
                </a:cubicBezTo>
                <a:close/>
                <a:moveTo>
                  <a:pt x="2865" y="2455"/>
                </a:moveTo>
                <a:cubicBezTo>
                  <a:pt x="2861" y="2455"/>
                  <a:pt x="2858" y="2452"/>
                  <a:pt x="2858" y="2448"/>
                </a:cubicBezTo>
                <a:cubicBezTo>
                  <a:pt x="2858" y="2444"/>
                  <a:pt x="2861" y="2441"/>
                  <a:pt x="2865" y="2441"/>
                </a:cubicBezTo>
                <a:cubicBezTo>
                  <a:pt x="2869" y="2441"/>
                  <a:pt x="2872" y="2444"/>
                  <a:pt x="2872" y="2448"/>
                </a:cubicBezTo>
                <a:cubicBezTo>
                  <a:pt x="2872" y="2452"/>
                  <a:pt x="2869" y="2455"/>
                  <a:pt x="2865" y="2455"/>
                </a:cubicBezTo>
                <a:close/>
                <a:moveTo>
                  <a:pt x="2865" y="2382"/>
                </a:moveTo>
                <a:cubicBezTo>
                  <a:pt x="2860" y="2382"/>
                  <a:pt x="2856" y="2378"/>
                  <a:pt x="2856" y="2373"/>
                </a:cubicBezTo>
                <a:cubicBezTo>
                  <a:pt x="2856" y="2368"/>
                  <a:pt x="2860" y="2364"/>
                  <a:pt x="2865" y="2364"/>
                </a:cubicBezTo>
                <a:cubicBezTo>
                  <a:pt x="2870" y="2364"/>
                  <a:pt x="2874" y="2368"/>
                  <a:pt x="2874" y="2373"/>
                </a:cubicBezTo>
                <a:cubicBezTo>
                  <a:pt x="2874" y="2378"/>
                  <a:pt x="2870" y="2382"/>
                  <a:pt x="2865" y="2382"/>
                </a:cubicBezTo>
                <a:close/>
                <a:moveTo>
                  <a:pt x="2865" y="2309"/>
                </a:moveTo>
                <a:cubicBezTo>
                  <a:pt x="2859" y="2309"/>
                  <a:pt x="2854" y="2304"/>
                  <a:pt x="2854" y="2298"/>
                </a:cubicBezTo>
                <a:cubicBezTo>
                  <a:pt x="2854" y="2292"/>
                  <a:pt x="2859" y="2287"/>
                  <a:pt x="2865" y="2287"/>
                </a:cubicBezTo>
                <a:cubicBezTo>
                  <a:pt x="2871" y="2287"/>
                  <a:pt x="2876" y="2292"/>
                  <a:pt x="2876" y="2298"/>
                </a:cubicBezTo>
                <a:cubicBezTo>
                  <a:pt x="2876" y="2304"/>
                  <a:pt x="2871" y="2309"/>
                  <a:pt x="2865" y="2309"/>
                </a:cubicBezTo>
                <a:close/>
                <a:moveTo>
                  <a:pt x="2865" y="2235"/>
                </a:moveTo>
                <a:cubicBezTo>
                  <a:pt x="2858" y="2235"/>
                  <a:pt x="2853" y="2229"/>
                  <a:pt x="2853" y="2223"/>
                </a:cubicBezTo>
                <a:cubicBezTo>
                  <a:pt x="2853" y="2216"/>
                  <a:pt x="2858" y="2210"/>
                  <a:pt x="2865" y="2210"/>
                </a:cubicBezTo>
                <a:cubicBezTo>
                  <a:pt x="2872" y="2210"/>
                  <a:pt x="2877" y="2216"/>
                  <a:pt x="2877" y="2223"/>
                </a:cubicBezTo>
                <a:cubicBezTo>
                  <a:pt x="2877" y="2229"/>
                  <a:pt x="2872" y="2235"/>
                  <a:pt x="2865" y="2235"/>
                </a:cubicBezTo>
                <a:close/>
                <a:moveTo>
                  <a:pt x="2865" y="2162"/>
                </a:moveTo>
                <a:cubicBezTo>
                  <a:pt x="2857" y="2162"/>
                  <a:pt x="2851" y="2156"/>
                  <a:pt x="2851" y="2148"/>
                </a:cubicBezTo>
                <a:cubicBezTo>
                  <a:pt x="2851" y="2140"/>
                  <a:pt x="2857" y="2134"/>
                  <a:pt x="2865" y="2134"/>
                </a:cubicBezTo>
                <a:cubicBezTo>
                  <a:pt x="2873" y="2134"/>
                  <a:pt x="2879" y="2140"/>
                  <a:pt x="2879" y="2148"/>
                </a:cubicBezTo>
                <a:cubicBezTo>
                  <a:pt x="2879" y="2156"/>
                  <a:pt x="2873" y="2162"/>
                  <a:pt x="2865" y="2162"/>
                </a:cubicBezTo>
                <a:close/>
                <a:moveTo>
                  <a:pt x="2865" y="2088"/>
                </a:moveTo>
                <a:cubicBezTo>
                  <a:pt x="2857" y="2088"/>
                  <a:pt x="2850" y="2081"/>
                  <a:pt x="2850" y="2073"/>
                </a:cubicBezTo>
                <a:cubicBezTo>
                  <a:pt x="2850" y="2064"/>
                  <a:pt x="2857" y="2057"/>
                  <a:pt x="2865" y="2057"/>
                </a:cubicBezTo>
                <a:cubicBezTo>
                  <a:pt x="2873" y="2057"/>
                  <a:pt x="2880" y="2064"/>
                  <a:pt x="2880" y="2073"/>
                </a:cubicBezTo>
                <a:cubicBezTo>
                  <a:pt x="2880" y="2081"/>
                  <a:pt x="2873" y="2088"/>
                  <a:pt x="2865" y="2088"/>
                </a:cubicBezTo>
                <a:close/>
                <a:moveTo>
                  <a:pt x="2865" y="2015"/>
                </a:moveTo>
                <a:cubicBezTo>
                  <a:pt x="2856" y="2015"/>
                  <a:pt x="2848" y="2007"/>
                  <a:pt x="2848" y="1998"/>
                </a:cubicBezTo>
                <a:cubicBezTo>
                  <a:pt x="2848" y="1988"/>
                  <a:pt x="2856" y="1981"/>
                  <a:pt x="2865" y="1981"/>
                </a:cubicBezTo>
                <a:cubicBezTo>
                  <a:pt x="2874" y="1981"/>
                  <a:pt x="2882" y="1988"/>
                  <a:pt x="2882" y="1998"/>
                </a:cubicBezTo>
                <a:cubicBezTo>
                  <a:pt x="2882" y="2007"/>
                  <a:pt x="2874" y="2015"/>
                  <a:pt x="2865" y="2015"/>
                </a:cubicBezTo>
                <a:close/>
                <a:moveTo>
                  <a:pt x="2865" y="1941"/>
                </a:moveTo>
                <a:cubicBezTo>
                  <a:pt x="2855" y="1941"/>
                  <a:pt x="2847" y="1933"/>
                  <a:pt x="2847" y="1923"/>
                </a:cubicBezTo>
                <a:cubicBezTo>
                  <a:pt x="2847" y="1913"/>
                  <a:pt x="2855" y="1904"/>
                  <a:pt x="2865" y="1904"/>
                </a:cubicBezTo>
                <a:cubicBezTo>
                  <a:pt x="2875" y="1904"/>
                  <a:pt x="2883" y="1913"/>
                  <a:pt x="2883" y="1923"/>
                </a:cubicBezTo>
                <a:cubicBezTo>
                  <a:pt x="2883" y="1933"/>
                  <a:pt x="2875" y="1941"/>
                  <a:pt x="2865" y="1941"/>
                </a:cubicBezTo>
                <a:close/>
                <a:moveTo>
                  <a:pt x="2865" y="1868"/>
                </a:moveTo>
                <a:cubicBezTo>
                  <a:pt x="2854" y="1868"/>
                  <a:pt x="2845" y="1859"/>
                  <a:pt x="2845" y="1848"/>
                </a:cubicBezTo>
                <a:cubicBezTo>
                  <a:pt x="2845" y="1837"/>
                  <a:pt x="2854" y="1828"/>
                  <a:pt x="2865" y="1828"/>
                </a:cubicBezTo>
                <a:cubicBezTo>
                  <a:pt x="2876" y="1828"/>
                  <a:pt x="2885" y="1837"/>
                  <a:pt x="2885" y="1848"/>
                </a:cubicBezTo>
                <a:cubicBezTo>
                  <a:pt x="2885" y="1859"/>
                  <a:pt x="2876" y="1868"/>
                  <a:pt x="2865" y="1868"/>
                </a:cubicBezTo>
                <a:close/>
                <a:moveTo>
                  <a:pt x="2865" y="1794"/>
                </a:moveTo>
                <a:cubicBezTo>
                  <a:pt x="2853" y="1794"/>
                  <a:pt x="2844" y="1785"/>
                  <a:pt x="2844" y="1773"/>
                </a:cubicBezTo>
                <a:cubicBezTo>
                  <a:pt x="2844" y="1761"/>
                  <a:pt x="2853" y="1751"/>
                  <a:pt x="2865" y="1751"/>
                </a:cubicBezTo>
                <a:cubicBezTo>
                  <a:pt x="2877" y="1751"/>
                  <a:pt x="2886" y="1761"/>
                  <a:pt x="2886" y="1773"/>
                </a:cubicBezTo>
                <a:cubicBezTo>
                  <a:pt x="2886" y="1785"/>
                  <a:pt x="2877" y="1794"/>
                  <a:pt x="2865" y="1794"/>
                </a:cubicBezTo>
                <a:close/>
                <a:moveTo>
                  <a:pt x="2865" y="1721"/>
                </a:moveTo>
                <a:cubicBezTo>
                  <a:pt x="2853" y="1721"/>
                  <a:pt x="2842" y="1711"/>
                  <a:pt x="2842" y="1698"/>
                </a:cubicBezTo>
                <a:cubicBezTo>
                  <a:pt x="2842" y="1685"/>
                  <a:pt x="2853" y="1675"/>
                  <a:pt x="2865" y="1675"/>
                </a:cubicBezTo>
                <a:cubicBezTo>
                  <a:pt x="2877" y="1675"/>
                  <a:pt x="2888" y="1685"/>
                  <a:pt x="2888" y="1698"/>
                </a:cubicBezTo>
                <a:cubicBezTo>
                  <a:pt x="2888" y="1711"/>
                  <a:pt x="2877" y="1721"/>
                  <a:pt x="2865" y="1721"/>
                </a:cubicBezTo>
                <a:close/>
                <a:moveTo>
                  <a:pt x="2865" y="1647"/>
                </a:moveTo>
                <a:cubicBezTo>
                  <a:pt x="2852" y="1647"/>
                  <a:pt x="2841" y="1636"/>
                  <a:pt x="2841" y="1623"/>
                </a:cubicBezTo>
                <a:cubicBezTo>
                  <a:pt x="2841" y="1610"/>
                  <a:pt x="2852" y="1599"/>
                  <a:pt x="2865" y="1599"/>
                </a:cubicBezTo>
                <a:cubicBezTo>
                  <a:pt x="2878" y="1599"/>
                  <a:pt x="2889" y="1610"/>
                  <a:pt x="2889" y="1623"/>
                </a:cubicBezTo>
                <a:cubicBezTo>
                  <a:pt x="2889" y="1636"/>
                  <a:pt x="2878" y="1647"/>
                  <a:pt x="2865" y="1647"/>
                </a:cubicBezTo>
                <a:close/>
                <a:moveTo>
                  <a:pt x="2865" y="1574"/>
                </a:moveTo>
                <a:cubicBezTo>
                  <a:pt x="2851" y="1574"/>
                  <a:pt x="2840" y="1562"/>
                  <a:pt x="2840" y="1548"/>
                </a:cubicBezTo>
                <a:cubicBezTo>
                  <a:pt x="2840" y="1534"/>
                  <a:pt x="2851" y="1523"/>
                  <a:pt x="2865" y="1523"/>
                </a:cubicBezTo>
                <a:cubicBezTo>
                  <a:pt x="2879" y="1523"/>
                  <a:pt x="2890" y="1534"/>
                  <a:pt x="2890" y="1548"/>
                </a:cubicBezTo>
                <a:cubicBezTo>
                  <a:pt x="2890" y="1562"/>
                  <a:pt x="2879" y="1574"/>
                  <a:pt x="2865" y="1574"/>
                </a:cubicBezTo>
                <a:close/>
                <a:moveTo>
                  <a:pt x="2865" y="1500"/>
                </a:moveTo>
                <a:cubicBezTo>
                  <a:pt x="2850" y="1500"/>
                  <a:pt x="2838" y="1488"/>
                  <a:pt x="2838" y="1473"/>
                </a:cubicBezTo>
                <a:cubicBezTo>
                  <a:pt x="2838" y="1458"/>
                  <a:pt x="2850" y="1446"/>
                  <a:pt x="2865" y="1446"/>
                </a:cubicBezTo>
                <a:cubicBezTo>
                  <a:pt x="2880" y="1446"/>
                  <a:pt x="2892" y="1458"/>
                  <a:pt x="2892" y="1473"/>
                </a:cubicBezTo>
                <a:cubicBezTo>
                  <a:pt x="2892" y="1488"/>
                  <a:pt x="2880" y="1500"/>
                  <a:pt x="2865" y="1500"/>
                </a:cubicBezTo>
                <a:close/>
                <a:moveTo>
                  <a:pt x="2865" y="1426"/>
                </a:moveTo>
                <a:cubicBezTo>
                  <a:pt x="2850" y="1426"/>
                  <a:pt x="2837" y="1414"/>
                  <a:pt x="2837" y="1398"/>
                </a:cubicBezTo>
                <a:cubicBezTo>
                  <a:pt x="2837" y="1382"/>
                  <a:pt x="2850" y="1370"/>
                  <a:pt x="2865" y="1370"/>
                </a:cubicBezTo>
                <a:cubicBezTo>
                  <a:pt x="2880" y="1370"/>
                  <a:pt x="2893" y="1382"/>
                  <a:pt x="2893" y="1398"/>
                </a:cubicBezTo>
                <a:cubicBezTo>
                  <a:pt x="2893" y="1414"/>
                  <a:pt x="2880" y="1426"/>
                  <a:pt x="2865" y="1426"/>
                </a:cubicBezTo>
                <a:close/>
                <a:moveTo>
                  <a:pt x="2865" y="1353"/>
                </a:moveTo>
                <a:cubicBezTo>
                  <a:pt x="2849" y="1353"/>
                  <a:pt x="2836" y="1339"/>
                  <a:pt x="2836" y="1323"/>
                </a:cubicBezTo>
                <a:cubicBezTo>
                  <a:pt x="2836" y="1307"/>
                  <a:pt x="2849" y="1294"/>
                  <a:pt x="2865" y="1294"/>
                </a:cubicBezTo>
                <a:cubicBezTo>
                  <a:pt x="2881" y="1294"/>
                  <a:pt x="2894" y="1307"/>
                  <a:pt x="2894" y="1323"/>
                </a:cubicBezTo>
                <a:cubicBezTo>
                  <a:pt x="2894" y="1339"/>
                  <a:pt x="2881" y="1353"/>
                  <a:pt x="2865" y="1353"/>
                </a:cubicBezTo>
                <a:close/>
                <a:moveTo>
                  <a:pt x="2865" y="1279"/>
                </a:moveTo>
                <a:cubicBezTo>
                  <a:pt x="2848" y="1279"/>
                  <a:pt x="2835" y="1265"/>
                  <a:pt x="2835" y="1248"/>
                </a:cubicBezTo>
                <a:cubicBezTo>
                  <a:pt x="2835" y="1231"/>
                  <a:pt x="2848" y="1217"/>
                  <a:pt x="2865" y="1217"/>
                </a:cubicBezTo>
                <a:cubicBezTo>
                  <a:pt x="2882" y="1217"/>
                  <a:pt x="2895" y="1231"/>
                  <a:pt x="2895" y="1248"/>
                </a:cubicBezTo>
                <a:cubicBezTo>
                  <a:pt x="2895" y="1265"/>
                  <a:pt x="2882" y="1279"/>
                  <a:pt x="2865" y="1279"/>
                </a:cubicBezTo>
                <a:close/>
                <a:moveTo>
                  <a:pt x="2865" y="1205"/>
                </a:moveTo>
                <a:cubicBezTo>
                  <a:pt x="2848" y="1205"/>
                  <a:pt x="2834" y="1191"/>
                  <a:pt x="2834" y="1173"/>
                </a:cubicBezTo>
                <a:cubicBezTo>
                  <a:pt x="2834" y="1156"/>
                  <a:pt x="2848" y="1141"/>
                  <a:pt x="2865" y="1141"/>
                </a:cubicBezTo>
                <a:cubicBezTo>
                  <a:pt x="2882" y="1141"/>
                  <a:pt x="2897" y="1156"/>
                  <a:pt x="2897" y="1173"/>
                </a:cubicBezTo>
                <a:cubicBezTo>
                  <a:pt x="2897" y="1191"/>
                  <a:pt x="2882" y="1205"/>
                  <a:pt x="2865" y="1205"/>
                </a:cubicBezTo>
                <a:close/>
                <a:moveTo>
                  <a:pt x="2865" y="1131"/>
                </a:moveTo>
                <a:cubicBezTo>
                  <a:pt x="2847" y="1131"/>
                  <a:pt x="2832" y="1117"/>
                  <a:pt x="2832" y="1098"/>
                </a:cubicBezTo>
                <a:cubicBezTo>
                  <a:pt x="2832" y="1080"/>
                  <a:pt x="2847" y="1065"/>
                  <a:pt x="2865" y="1065"/>
                </a:cubicBezTo>
                <a:cubicBezTo>
                  <a:pt x="2883" y="1065"/>
                  <a:pt x="2898" y="1080"/>
                  <a:pt x="2898" y="1098"/>
                </a:cubicBezTo>
                <a:cubicBezTo>
                  <a:pt x="2898" y="1117"/>
                  <a:pt x="2883" y="1131"/>
                  <a:pt x="2865" y="1131"/>
                </a:cubicBezTo>
                <a:close/>
                <a:moveTo>
                  <a:pt x="2865" y="1058"/>
                </a:moveTo>
                <a:cubicBezTo>
                  <a:pt x="2846" y="1058"/>
                  <a:pt x="2831" y="1042"/>
                  <a:pt x="2831" y="1023"/>
                </a:cubicBezTo>
                <a:cubicBezTo>
                  <a:pt x="2831" y="1004"/>
                  <a:pt x="2846" y="989"/>
                  <a:pt x="2865" y="989"/>
                </a:cubicBezTo>
                <a:cubicBezTo>
                  <a:pt x="2884" y="989"/>
                  <a:pt x="2899" y="1004"/>
                  <a:pt x="2899" y="1023"/>
                </a:cubicBezTo>
                <a:cubicBezTo>
                  <a:pt x="2899" y="1042"/>
                  <a:pt x="2884" y="1058"/>
                  <a:pt x="2865" y="1058"/>
                </a:cubicBezTo>
                <a:close/>
                <a:moveTo>
                  <a:pt x="2865" y="984"/>
                </a:moveTo>
                <a:cubicBezTo>
                  <a:pt x="2846" y="984"/>
                  <a:pt x="2830" y="968"/>
                  <a:pt x="2830" y="948"/>
                </a:cubicBezTo>
                <a:cubicBezTo>
                  <a:pt x="2830" y="929"/>
                  <a:pt x="2846" y="913"/>
                  <a:pt x="2865" y="913"/>
                </a:cubicBezTo>
                <a:cubicBezTo>
                  <a:pt x="2884" y="913"/>
                  <a:pt x="2900" y="929"/>
                  <a:pt x="2900" y="948"/>
                </a:cubicBezTo>
                <a:cubicBezTo>
                  <a:pt x="2900" y="968"/>
                  <a:pt x="2884" y="984"/>
                  <a:pt x="2865" y="984"/>
                </a:cubicBezTo>
                <a:close/>
                <a:moveTo>
                  <a:pt x="2865" y="910"/>
                </a:moveTo>
                <a:cubicBezTo>
                  <a:pt x="2845" y="910"/>
                  <a:pt x="2829" y="893"/>
                  <a:pt x="2829" y="873"/>
                </a:cubicBezTo>
                <a:cubicBezTo>
                  <a:pt x="2829" y="853"/>
                  <a:pt x="2845" y="837"/>
                  <a:pt x="2865" y="837"/>
                </a:cubicBezTo>
                <a:cubicBezTo>
                  <a:pt x="2885" y="837"/>
                  <a:pt x="2901" y="853"/>
                  <a:pt x="2901" y="873"/>
                </a:cubicBezTo>
                <a:cubicBezTo>
                  <a:pt x="2901" y="893"/>
                  <a:pt x="2885" y="910"/>
                  <a:pt x="2865" y="910"/>
                </a:cubicBezTo>
                <a:close/>
                <a:moveTo>
                  <a:pt x="2939" y="2455"/>
                </a:moveTo>
                <a:cubicBezTo>
                  <a:pt x="2935" y="2455"/>
                  <a:pt x="2932" y="2452"/>
                  <a:pt x="2932" y="2448"/>
                </a:cubicBezTo>
                <a:cubicBezTo>
                  <a:pt x="2932" y="2444"/>
                  <a:pt x="2935" y="2441"/>
                  <a:pt x="2939" y="2441"/>
                </a:cubicBezTo>
                <a:cubicBezTo>
                  <a:pt x="2943" y="2441"/>
                  <a:pt x="2946" y="2444"/>
                  <a:pt x="2946" y="2448"/>
                </a:cubicBezTo>
                <a:cubicBezTo>
                  <a:pt x="2946" y="2452"/>
                  <a:pt x="2943" y="2455"/>
                  <a:pt x="2939" y="2455"/>
                </a:cubicBezTo>
                <a:close/>
                <a:moveTo>
                  <a:pt x="2939" y="2382"/>
                </a:moveTo>
                <a:cubicBezTo>
                  <a:pt x="2934" y="2382"/>
                  <a:pt x="2930" y="2378"/>
                  <a:pt x="2930" y="2373"/>
                </a:cubicBezTo>
                <a:cubicBezTo>
                  <a:pt x="2930" y="2368"/>
                  <a:pt x="2934" y="2364"/>
                  <a:pt x="2939" y="2364"/>
                </a:cubicBezTo>
                <a:cubicBezTo>
                  <a:pt x="2944" y="2364"/>
                  <a:pt x="2948" y="2368"/>
                  <a:pt x="2948" y="2373"/>
                </a:cubicBezTo>
                <a:cubicBezTo>
                  <a:pt x="2948" y="2378"/>
                  <a:pt x="2944" y="2382"/>
                  <a:pt x="2939" y="2382"/>
                </a:cubicBezTo>
                <a:close/>
                <a:moveTo>
                  <a:pt x="2939" y="2309"/>
                </a:moveTo>
                <a:cubicBezTo>
                  <a:pt x="2933" y="2309"/>
                  <a:pt x="2928" y="2304"/>
                  <a:pt x="2928" y="2298"/>
                </a:cubicBezTo>
                <a:cubicBezTo>
                  <a:pt x="2928" y="2292"/>
                  <a:pt x="2933" y="2287"/>
                  <a:pt x="2939" y="2287"/>
                </a:cubicBezTo>
                <a:cubicBezTo>
                  <a:pt x="2945" y="2287"/>
                  <a:pt x="2950" y="2292"/>
                  <a:pt x="2950" y="2298"/>
                </a:cubicBezTo>
                <a:cubicBezTo>
                  <a:pt x="2950" y="2304"/>
                  <a:pt x="2945" y="2309"/>
                  <a:pt x="2939" y="2309"/>
                </a:cubicBezTo>
                <a:close/>
                <a:moveTo>
                  <a:pt x="2939" y="2235"/>
                </a:moveTo>
                <a:cubicBezTo>
                  <a:pt x="2932" y="2235"/>
                  <a:pt x="2927" y="2229"/>
                  <a:pt x="2927" y="2223"/>
                </a:cubicBezTo>
                <a:cubicBezTo>
                  <a:pt x="2927" y="2216"/>
                  <a:pt x="2932" y="2210"/>
                  <a:pt x="2939" y="2210"/>
                </a:cubicBezTo>
                <a:cubicBezTo>
                  <a:pt x="2946" y="2210"/>
                  <a:pt x="2951" y="2216"/>
                  <a:pt x="2951" y="2223"/>
                </a:cubicBezTo>
                <a:cubicBezTo>
                  <a:pt x="2951" y="2229"/>
                  <a:pt x="2946" y="2235"/>
                  <a:pt x="2939" y="2235"/>
                </a:cubicBezTo>
                <a:close/>
                <a:moveTo>
                  <a:pt x="2939" y="2162"/>
                </a:moveTo>
                <a:cubicBezTo>
                  <a:pt x="2931" y="2162"/>
                  <a:pt x="2925" y="2156"/>
                  <a:pt x="2925" y="2148"/>
                </a:cubicBezTo>
                <a:cubicBezTo>
                  <a:pt x="2925" y="2140"/>
                  <a:pt x="2931" y="2134"/>
                  <a:pt x="2939" y="2134"/>
                </a:cubicBezTo>
                <a:cubicBezTo>
                  <a:pt x="2947" y="2134"/>
                  <a:pt x="2953" y="2140"/>
                  <a:pt x="2953" y="2148"/>
                </a:cubicBezTo>
                <a:cubicBezTo>
                  <a:pt x="2953" y="2156"/>
                  <a:pt x="2947" y="2162"/>
                  <a:pt x="2939" y="2162"/>
                </a:cubicBezTo>
                <a:close/>
                <a:moveTo>
                  <a:pt x="2939" y="2088"/>
                </a:moveTo>
                <a:cubicBezTo>
                  <a:pt x="2931" y="2088"/>
                  <a:pt x="2924" y="2081"/>
                  <a:pt x="2924" y="2073"/>
                </a:cubicBezTo>
                <a:cubicBezTo>
                  <a:pt x="2924" y="2064"/>
                  <a:pt x="2931" y="2057"/>
                  <a:pt x="2939" y="2057"/>
                </a:cubicBezTo>
                <a:cubicBezTo>
                  <a:pt x="2947" y="2057"/>
                  <a:pt x="2954" y="2064"/>
                  <a:pt x="2954" y="2073"/>
                </a:cubicBezTo>
                <a:cubicBezTo>
                  <a:pt x="2954" y="2081"/>
                  <a:pt x="2947" y="2088"/>
                  <a:pt x="2939" y="2088"/>
                </a:cubicBezTo>
                <a:close/>
                <a:moveTo>
                  <a:pt x="2939" y="2015"/>
                </a:moveTo>
                <a:cubicBezTo>
                  <a:pt x="2930" y="2015"/>
                  <a:pt x="2922" y="2007"/>
                  <a:pt x="2922" y="1998"/>
                </a:cubicBezTo>
                <a:cubicBezTo>
                  <a:pt x="2922" y="1988"/>
                  <a:pt x="2930" y="1981"/>
                  <a:pt x="2939" y="1981"/>
                </a:cubicBezTo>
                <a:cubicBezTo>
                  <a:pt x="2948" y="1981"/>
                  <a:pt x="2956" y="1988"/>
                  <a:pt x="2956" y="1998"/>
                </a:cubicBezTo>
                <a:cubicBezTo>
                  <a:pt x="2956" y="2007"/>
                  <a:pt x="2948" y="2015"/>
                  <a:pt x="2939" y="2015"/>
                </a:cubicBezTo>
                <a:close/>
                <a:moveTo>
                  <a:pt x="2939" y="1941"/>
                </a:moveTo>
                <a:cubicBezTo>
                  <a:pt x="2929" y="1941"/>
                  <a:pt x="2921" y="1933"/>
                  <a:pt x="2921" y="1923"/>
                </a:cubicBezTo>
                <a:cubicBezTo>
                  <a:pt x="2921" y="1913"/>
                  <a:pt x="2929" y="1904"/>
                  <a:pt x="2939" y="1904"/>
                </a:cubicBezTo>
                <a:cubicBezTo>
                  <a:pt x="2949" y="1904"/>
                  <a:pt x="2957" y="1913"/>
                  <a:pt x="2957" y="1923"/>
                </a:cubicBezTo>
                <a:cubicBezTo>
                  <a:pt x="2957" y="1933"/>
                  <a:pt x="2949" y="1941"/>
                  <a:pt x="2939" y="1941"/>
                </a:cubicBezTo>
                <a:close/>
                <a:moveTo>
                  <a:pt x="2939" y="1868"/>
                </a:moveTo>
                <a:cubicBezTo>
                  <a:pt x="2928" y="1868"/>
                  <a:pt x="2919" y="1859"/>
                  <a:pt x="2919" y="1848"/>
                </a:cubicBezTo>
                <a:cubicBezTo>
                  <a:pt x="2919" y="1837"/>
                  <a:pt x="2928" y="1828"/>
                  <a:pt x="2939" y="1828"/>
                </a:cubicBezTo>
                <a:cubicBezTo>
                  <a:pt x="2950" y="1828"/>
                  <a:pt x="2959" y="1837"/>
                  <a:pt x="2959" y="1848"/>
                </a:cubicBezTo>
                <a:cubicBezTo>
                  <a:pt x="2959" y="1859"/>
                  <a:pt x="2950" y="1868"/>
                  <a:pt x="2939" y="1868"/>
                </a:cubicBezTo>
                <a:close/>
                <a:moveTo>
                  <a:pt x="2939" y="1794"/>
                </a:moveTo>
                <a:cubicBezTo>
                  <a:pt x="2927" y="1794"/>
                  <a:pt x="2918" y="1785"/>
                  <a:pt x="2918" y="1773"/>
                </a:cubicBezTo>
                <a:cubicBezTo>
                  <a:pt x="2918" y="1761"/>
                  <a:pt x="2927" y="1751"/>
                  <a:pt x="2939" y="1751"/>
                </a:cubicBezTo>
                <a:cubicBezTo>
                  <a:pt x="2951" y="1751"/>
                  <a:pt x="2960" y="1761"/>
                  <a:pt x="2960" y="1773"/>
                </a:cubicBezTo>
                <a:cubicBezTo>
                  <a:pt x="2960" y="1785"/>
                  <a:pt x="2951" y="1794"/>
                  <a:pt x="2939" y="1794"/>
                </a:cubicBezTo>
                <a:close/>
                <a:moveTo>
                  <a:pt x="2939" y="1721"/>
                </a:moveTo>
                <a:cubicBezTo>
                  <a:pt x="2927" y="1721"/>
                  <a:pt x="2916" y="1711"/>
                  <a:pt x="2916" y="1698"/>
                </a:cubicBezTo>
                <a:cubicBezTo>
                  <a:pt x="2916" y="1685"/>
                  <a:pt x="2927" y="1675"/>
                  <a:pt x="2939" y="1675"/>
                </a:cubicBezTo>
                <a:cubicBezTo>
                  <a:pt x="2951" y="1675"/>
                  <a:pt x="2961" y="1685"/>
                  <a:pt x="2961" y="1698"/>
                </a:cubicBezTo>
                <a:cubicBezTo>
                  <a:pt x="2961" y="1711"/>
                  <a:pt x="2951" y="1721"/>
                  <a:pt x="2939" y="1721"/>
                </a:cubicBezTo>
                <a:close/>
                <a:moveTo>
                  <a:pt x="2939" y="1647"/>
                </a:moveTo>
                <a:cubicBezTo>
                  <a:pt x="2926" y="1647"/>
                  <a:pt x="2915" y="1636"/>
                  <a:pt x="2915" y="1623"/>
                </a:cubicBezTo>
                <a:cubicBezTo>
                  <a:pt x="2915" y="1610"/>
                  <a:pt x="2926" y="1599"/>
                  <a:pt x="2939" y="1599"/>
                </a:cubicBezTo>
                <a:cubicBezTo>
                  <a:pt x="2952" y="1599"/>
                  <a:pt x="2963" y="1610"/>
                  <a:pt x="2963" y="1623"/>
                </a:cubicBezTo>
                <a:cubicBezTo>
                  <a:pt x="2963" y="1636"/>
                  <a:pt x="2952" y="1647"/>
                  <a:pt x="2939" y="1647"/>
                </a:cubicBezTo>
                <a:close/>
                <a:moveTo>
                  <a:pt x="2939" y="1574"/>
                </a:moveTo>
                <a:cubicBezTo>
                  <a:pt x="2925" y="1574"/>
                  <a:pt x="2914" y="1562"/>
                  <a:pt x="2914" y="1548"/>
                </a:cubicBezTo>
                <a:cubicBezTo>
                  <a:pt x="2914" y="1534"/>
                  <a:pt x="2925" y="1523"/>
                  <a:pt x="2939" y="1523"/>
                </a:cubicBezTo>
                <a:cubicBezTo>
                  <a:pt x="2953" y="1523"/>
                  <a:pt x="2964" y="1534"/>
                  <a:pt x="2964" y="1548"/>
                </a:cubicBezTo>
                <a:cubicBezTo>
                  <a:pt x="2964" y="1562"/>
                  <a:pt x="2953" y="1574"/>
                  <a:pt x="2939" y="1574"/>
                </a:cubicBezTo>
                <a:close/>
                <a:moveTo>
                  <a:pt x="2939" y="1500"/>
                </a:moveTo>
                <a:cubicBezTo>
                  <a:pt x="2924" y="1500"/>
                  <a:pt x="2912" y="1488"/>
                  <a:pt x="2912" y="1473"/>
                </a:cubicBezTo>
                <a:cubicBezTo>
                  <a:pt x="2912" y="1458"/>
                  <a:pt x="2924" y="1446"/>
                  <a:pt x="2939" y="1446"/>
                </a:cubicBezTo>
                <a:cubicBezTo>
                  <a:pt x="2954" y="1446"/>
                  <a:pt x="2966" y="1458"/>
                  <a:pt x="2966" y="1473"/>
                </a:cubicBezTo>
                <a:cubicBezTo>
                  <a:pt x="2966" y="1488"/>
                  <a:pt x="2954" y="1500"/>
                  <a:pt x="2939" y="1500"/>
                </a:cubicBezTo>
                <a:close/>
                <a:moveTo>
                  <a:pt x="2939" y="1426"/>
                </a:moveTo>
                <a:cubicBezTo>
                  <a:pt x="2924" y="1426"/>
                  <a:pt x="2911" y="1414"/>
                  <a:pt x="2911" y="1398"/>
                </a:cubicBezTo>
                <a:cubicBezTo>
                  <a:pt x="2911" y="1382"/>
                  <a:pt x="2924" y="1370"/>
                  <a:pt x="2939" y="1370"/>
                </a:cubicBezTo>
                <a:cubicBezTo>
                  <a:pt x="2954" y="1370"/>
                  <a:pt x="2967" y="1382"/>
                  <a:pt x="2967" y="1398"/>
                </a:cubicBezTo>
                <a:cubicBezTo>
                  <a:pt x="2967" y="1414"/>
                  <a:pt x="2954" y="1426"/>
                  <a:pt x="2939" y="1426"/>
                </a:cubicBezTo>
                <a:close/>
                <a:moveTo>
                  <a:pt x="2939" y="1353"/>
                </a:moveTo>
                <a:cubicBezTo>
                  <a:pt x="2923" y="1353"/>
                  <a:pt x="2910" y="1339"/>
                  <a:pt x="2910" y="1323"/>
                </a:cubicBezTo>
                <a:cubicBezTo>
                  <a:pt x="2910" y="1307"/>
                  <a:pt x="2923" y="1294"/>
                  <a:pt x="2939" y="1294"/>
                </a:cubicBezTo>
                <a:cubicBezTo>
                  <a:pt x="2955" y="1294"/>
                  <a:pt x="2968" y="1307"/>
                  <a:pt x="2968" y="1323"/>
                </a:cubicBezTo>
                <a:cubicBezTo>
                  <a:pt x="2968" y="1339"/>
                  <a:pt x="2955" y="1353"/>
                  <a:pt x="2939" y="1353"/>
                </a:cubicBezTo>
                <a:close/>
                <a:moveTo>
                  <a:pt x="2939" y="1279"/>
                </a:moveTo>
                <a:cubicBezTo>
                  <a:pt x="2922" y="1279"/>
                  <a:pt x="2909" y="1265"/>
                  <a:pt x="2909" y="1248"/>
                </a:cubicBezTo>
                <a:cubicBezTo>
                  <a:pt x="2909" y="1231"/>
                  <a:pt x="2922" y="1217"/>
                  <a:pt x="2939" y="1217"/>
                </a:cubicBezTo>
                <a:cubicBezTo>
                  <a:pt x="2956" y="1217"/>
                  <a:pt x="2969" y="1231"/>
                  <a:pt x="2969" y="1248"/>
                </a:cubicBezTo>
                <a:cubicBezTo>
                  <a:pt x="2969" y="1265"/>
                  <a:pt x="2956" y="1279"/>
                  <a:pt x="2939" y="1279"/>
                </a:cubicBezTo>
                <a:close/>
                <a:moveTo>
                  <a:pt x="2939" y="1205"/>
                </a:moveTo>
                <a:cubicBezTo>
                  <a:pt x="2921" y="1205"/>
                  <a:pt x="2907" y="1191"/>
                  <a:pt x="2907" y="1173"/>
                </a:cubicBezTo>
                <a:cubicBezTo>
                  <a:pt x="2907" y="1156"/>
                  <a:pt x="2921" y="1141"/>
                  <a:pt x="2939" y="1141"/>
                </a:cubicBezTo>
                <a:cubicBezTo>
                  <a:pt x="2956" y="1141"/>
                  <a:pt x="2970" y="1156"/>
                  <a:pt x="2970" y="1173"/>
                </a:cubicBezTo>
                <a:cubicBezTo>
                  <a:pt x="2970" y="1191"/>
                  <a:pt x="2956" y="1205"/>
                  <a:pt x="2939" y="1205"/>
                </a:cubicBezTo>
                <a:close/>
                <a:moveTo>
                  <a:pt x="2939" y="1131"/>
                </a:moveTo>
                <a:cubicBezTo>
                  <a:pt x="2921" y="1131"/>
                  <a:pt x="2906" y="1117"/>
                  <a:pt x="2906" y="1098"/>
                </a:cubicBezTo>
                <a:cubicBezTo>
                  <a:pt x="2906" y="1080"/>
                  <a:pt x="2921" y="1065"/>
                  <a:pt x="2939" y="1065"/>
                </a:cubicBezTo>
                <a:cubicBezTo>
                  <a:pt x="2957" y="1065"/>
                  <a:pt x="2971" y="1080"/>
                  <a:pt x="2971" y="1098"/>
                </a:cubicBezTo>
                <a:cubicBezTo>
                  <a:pt x="2971" y="1117"/>
                  <a:pt x="2957" y="1131"/>
                  <a:pt x="2939" y="1131"/>
                </a:cubicBezTo>
                <a:close/>
                <a:moveTo>
                  <a:pt x="2939" y="1058"/>
                </a:moveTo>
                <a:cubicBezTo>
                  <a:pt x="2920" y="1058"/>
                  <a:pt x="2905" y="1042"/>
                  <a:pt x="2905" y="1023"/>
                </a:cubicBezTo>
                <a:cubicBezTo>
                  <a:pt x="2905" y="1004"/>
                  <a:pt x="2920" y="989"/>
                  <a:pt x="2939" y="989"/>
                </a:cubicBezTo>
                <a:cubicBezTo>
                  <a:pt x="2958" y="989"/>
                  <a:pt x="2973" y="1004"/>
                  <a:pt x="2973" y="1023"/>
                </a:cubicBezTo>
                <a:cubicBezTo>
                  <a:pt x="2973" y="1042"/>
                  <a:pt x="2958" y="1058"/>
                  <a:pt x="2939" y="1058"/>
                </a:cubicBezTo>
                <a:close/>
                <a:moveTo>
                  <a:pt x="2939" y="984"/>
                </a:moveTo>
                <a:cubicBezTo>
                  <a:pt x="2920" y="984"/>
                  <a:pt x="2904" y="968"/>
                  <a:pt x="2904" y="948"/>
                </a:cubicBezTo>
                <a:cubicBezTo>
                  <a:pt x="2904" y="929"/>
                  <a:pt x="2920" y="913"/>
                  <a:pt x="2939" y="913"/>
                </a:cubicBezTo>
                <a:cubicBezTo>
                  <a:pt x="2958" y="913"/>
                  <a:pt x="2974" y="929"/>
                  <a:pt x="2974" y="948"/>
                </a:cubicBezTo>
                <a:cubicBezTo>
                  <a:pt x="2974" y="968"/>
                  <a:pt x="2958" y="984"/>
                  <a:pt x="2939" y="984"/>
                </a:cubicBezTo>
                <a:close/>
                <a:moveTo>
                  <a:pt x="2939" y="910"/>
                </a:moveTo>
                <a:cubicBezTo>
                  <a:pt x="2919" y="910"/>
                  <a:pt x="2903" y="893"/>
                  <a:pt x="2903" y="873"/>
                </a:cubicBezTo>
                <a:cubicBezTo>
                  <a:pt x="2903" y="853"/>
                  <a:pt x="2919" y="837"/>
                  <a:pt x="2939" y="837"/>
                </a:cubicBezTo>
                <a:cubicBezTo>
                  <a:pt x="2959" y="837"/>
                  <a:pt x="2975" y="853"/>
                  <a:pt x="2975" y="873"/>
                </a:cubicBezTo>
                <a:cubicBezTo>
                  <a:pt x="2975" y="893"/>
                  <a:pt x="2959" y="910"/>
                  <a:pt x="2939" y="910"/>
                </a:cubicBezTo>
                <a:close/>
                <a:moveTo>
                  <a:pt x="3013" y="2455"/>
                </a:moveTo>
                <a:cubicBezTo>
                  <a:pt x="3009" y="2455"/>
                  <a:pt x="3006" y="2452"/>
                  <a:pt x="3006" y="2448"/>
                </a:cubicBezTo>
                <a:cubicBezTo>
                  <a:pt x="3006" y="2444"/>
                  <a:pt x="3009" y="2441"/>
                  <a:pt x="3013" y="2441"/>
                </a:cubicBezTo>
                <a:cubicBezTo>
                  <a:pt x="3017" y="2441"/>
                  <a:pt x="3020" y="2444"/>
                  <a:pt x="3020" y="2448"/>
                </a:cubicBezTo>
                <a:cubicBezTo>
                  <a:pt x="3020" y="2452"/>
                  <a:pt x="3017" y="2455"/>
                  <a:pt x="3013" y="2455"/>
                </a:cubicBezTo>
                <a:close/>
                <a:moveTo>
                  <a:pt x="3013" y="2382"/>
                </a:moveTo>
                <a:cubicBezTo>
                  <a:pt x="3008" y="2382"/>
                  <a:pt x="3004" y="2378"/>
                  <a:pt x="3004" y="2373"/>
                </a:cubicBezTo>
                <a:cubicBezTo>
                  <a:pt x="3004" y="2368"/>
                  <a:pt x="3008" y="2364"/>
                  <a:pt x="3013" y="2364"/>
                </a:cubicBezTo>
                <a:cubicBezTo>
                  <a:pt x="3018" y="2364"/>
                  <a:pt x="3022" y="2368"/>
                  <a:pt x="3022" y="2373"/>
                </a:cubicBezTo>
                <a:cubicBezTo>
                  <a:pt x="3022" y="2378"/>
                  <a:pt x="3018" y="2382"/>
                  <a:pt x="3013" y="2382"/>
                </a:cubicBezTo>
                <a:close/>
                <a:moveTo>
                  <a:pt x="3013" y="2309"/>
                </a:moveTo>
                <a:cubicBezTo>
                  <a:pt x="3007" y="2309"/>
                  <a:pt x="3002" y="2304"/>
                  <a:pt x="3002" y="2298"/>
                </a:cubicBezTo>
                <a:cubicBezTo>
                  <a:pt x="3002" y="2292"/>
                  <a:pt x="3007" y="2287"/>
                  <a:pt x="3013" y="2287"/>
                </a:cubicBezTo>
                <a:cubicBezTo>
                  <a:pt x="3019" y="2287"/>
                  <a:pt x="3023" y="2292"/>
                  <a:pt x="3023" y="2298"/>
                </a:cubicBezTo>
                <a:cubicBezTo>
                  <a:pt x="3023" y="2304"/>
                  <a:pt x="3019" y="2309"/>
                  <a:pt x="3013" y="2309"/>
                </a:cubicBezTo>
                <a:close/>
                <a:moveTo>
                  <a:pt x="3013" y="2235"/>
                </a:moveTo>
                <a:cubicBezTo>
                  <a:pt x="3006" y="2235"/>
                  <a:pt x="3001" y="2229"/>
                  <a:pt x="3001" y="2223"/>
                </a:cubicBezTo>
                <a:cubicBezTo>
                  <a:pt x="3001" y="2216"/>
                  <a:pt x="3006" y="2210"/>
                  <a:pt x="3013" y="2210"/>
                </a:cubicBezTo>
                <a:cubicBezTo>
                  <a:pt x="3019" y="2210"/>
                  <a:pt x="3025" y="2216"/>
                  <a:pt x="3025" y="2223"/>
                </a:cubicBezTo>
                <a:cubicBezTo>
                  <a:pt x="3025" y="2229"/>
                  <a:pt x="3019" y="2235"/>
                  <a:pt x="3013" y="2235"/>
                </a:cubicBezTo>
                <a:close/>
                <a:moveTo>
                  <a:pt x="3013" y="2162"/>
                </a:moveTo>
                <a:cubicBezTo>
                  <a:pt x="3005" y="2162"/>
                  <a:pt x="2999" y="2156"/>
                  <a:pt x="2999" y="2148"/>
                </a:cubicBezTo>
                <a:cubicBezTo>
                  <a:pt x="2999" y="2140"/>
                  <a:pt x="3005" y="2134"/>
                  <a:pt x="3013" y="2134"/>
                </a:cubicBezTo>
                <a:cubicBezTo>
                  <a:pt x="3020" y="2134"/>
                  <a:pt x="3026" y="2140"/>
                  <a:pt x="3026" y="2148"/>
                </a:cubicBezTo>
                <a:cubicBezTo>
                  <a:pt x="3026" y="2156"/>
                  <a:pt x="3020" y="2162"/>
                  <a:pt x="3013" y="2162"/>
                </a:cubicBezTo>
                <a:close/>
                <a:moveTo>
                  <a:pt x="3013" y="2088"/>
                </a:moveTo>
                <a:cubicBezTo>
                  <a:pt x="3004" y="2088"/>
                  <a:pt x="2998" y="2081"/>
                  <a:pt x="2998" y="2073"/>
                </a:cubicBezTo>
                <a:cubicBezTo>
                  <a:pt x="2998" y="2064"/>
                  <a:pt x="3004" y="2057"/>
                  <a:pt x="3013" y="2057"/>
                </a:cubicBezTo>
                <a:cubicBezTo>
                  <a:pt x="3021" y="2057"/>
                  <a:pt x="3028" y="2064"/>
                  <a:pt x="3028" y="2073"/>
                </a:cubicBezTo>
                <a:cubicBezTo>
                  <a:pt x="3028" y="2081"/>
                  <a:pt x="3021" y="2088"/>
                  <a:pt x="3013" y="2088"/>
                </a:cubicBezTo>
                <a:close/>
                <a:moveTo>
                  <a:pt x="3013" y="2015"/>
                </a:moveTo>
                <a:cubicBezTo>
                  <a:pt x="3004" y="2015"/>
                  <a:pt x="2996" y="2007"/>
                  <a:pt x="2996" y="1998"/>
                </a:cubicBezTo>
                <a:cubicBezTo>
                  <a:pt x="2996" y="1988"/>
                  <a:pt x="3004" y="1981"/>
                  <a:pt x="3013" y="1981"/>
                </a:cubicBezTo>
                <a:cubicBezTo>
                  <a:pt x="3022" y="1981"/>
                  <a:pt x="3030" y="1988"/>
                  <a:pt x="3030" y="1998"/>
                </a:cubicBezTo>
                <a:cubicBezTo>
                  <a:pt x="3030" y="2007"/>
                  <a:pt x="3022" y="2015"/>
                  <a:pt x="3013" y="2015"/>
                </a:cubicBezTo>
                <a:close/>
                <a:moveTo>
                  <a:pt x="3013" y="1941"/>
                </a:moveTo>
                <a:cubicBezTo>
                  <a:pt x="3003" y="1941"/>
                  <a:pt x="2995" y="1933"/>
                  <a:pt x="2995" y="1923"/>
                </a:cubicBezTo>
                <a:cubicBezTo>
                  <a:pt x="2995" y="1913"/>
                  <a:pt x="3003" y="1904"/>
                  <a:pt x="3013" y="1904"/>
                </a:cubicBezTo>
                <a:cubicBezTo>
                  <a:pt x="3023" y="1904"/>
                  <a:pt x="3031" y="1913"/>
                  <a:pt x="3031" y="1923"/>
                </a:cubicBezTo>
                <a:cubicBezTo>
                  <a:pt x="3031" y="1933"/>
                  <a:pt x="3023" y="1941"/>
                  <a:pt x="3013" y="1941"/>
                </a:cubicBezTo>
                <a:close/>
                <a:moveTo>
                  <a:pt x="3013" y="1868"/>
                </a:moveTo>
                <a:cubicBezTo>
                  <a:pt x="3002" y="1868"/>
                  <a:pt x="2993" y="1859"/>
                  <a:pt x="2993" y="1848"/>
                </a:cubicBezTo>
                <a:cubicBezTo>
                  <a:pt x="2993" y="1837"/>
                  <a:pt x="3002" y="1828"/>
                  <a:pt x="3013" y="1828"/>
                </a:cubicBezTo>
                <a:cubicBezTo>
                  <a:pt x="3024" y="1828"/>
                  <a:pt x="3033" y="1837"/>
                  <a:pt x="3033" y="1848"/>
                </a:cubicBezTo>
                <a:cubicBezTo>
                  <a:pt x="3033" y="1859"/>
                  <a:pt x="3024" y="1868"/>
                  <a:pt x="3013" y="1868"/>
                </a:cubicBezTo>
                <a:close/>
                <a:moveTo>
                  <a:pt x="3013" y="1794"/>
                </a:moveTo>
                <a:cubicBezTo>
                  <a:pt x="3001" y="1794"/>
                  <a:pt x="2992" y="1785"/>
                  <a:pt x="2992" y="1773"/>
                </a:cubicBezTo>
                <a:cubicBezTo>
                  <a:pt x="2992" y="1761"/>
                  <a:pt x="3001" y="1751"/>
                  <a:pt x="3013" y="1751"/>
                </a:cubicBezTo>
                <a:cubicBezTo>
                  <a:pt x="3024" y="1751"/>
                  <a:pt x="3034" y="1761"/>
                  <a:pt x="3034" y="1773"/>
                </a:cubicBezTo>
                <a:cubicBezTo>
                  <a:pt x="3034" y="1785"/>
                  <a:pt x="3024" y="1794"/>
                  <a:pt x="3013" y="1794"/>
                </a:cubicBezTo>
                <a:close/>
                <a:moveTo>
                  <a:pt x="3013" y="1721"/>
                </a:moveTo>
                <a:cubicBezTo>
                  <a:pt x="3000" y="1721"/>
                  <a:pt x="2990" y="1711"/>
                  <a:pt x="2990" y="1698"/>
                </a:cubicBezTo>
                <a:cubicBezTo>
                  <a:pt x="2990" y="1685"/>
                  <a:pt x="3000" y="1675"/>
                  <a:pt x="3013" y="1675"/>
                </a:cubicBezTo>
                <a:cubicBezTo>
                  <a:pt x="3025" y="1675"/>
                  <a:pt x="3035" y="1685"/>
                  <a:pt x="3035" y="1698"/>
                </a:cubicBezTo>
                <a:cubicBezTo>
                  <a:pt x="3035" y="1711"/>
                  <a:pt x="3025" y="1721"/>
                  <a:pt x="3013" y="1721"/>
                </a:cubicBezTo>
                <a:close/>
                <a:moveTo>
                  <a:pt x="3013" y="1647"/>
                </a:moveTo>
                <a:cubicBezTo>
                  <a:pt x="3000" y="1647"/>
                  <a:pt x="2989" y="1636"/>
                  <a:pt x="2989" y="1623"/>
                </a:cubicBezTo>
                <a:cubicBezTo>
                  <a:pt x="2989" y="1610"/>
                  <a:pt x="3000" y="1599"/>
                  <a:pt x="3013" y="1599"/>
                </a:cubicBezTo>
                <a:cubicBezTo>
                  <a:pt x="3026" y="1599"/>
                  <a:pt x="3037" y="1610"/>
                  <a:pt x="3037" y="1623"/>
                </a:cubicBezTo>
                <a:cubicBezTo>
                  <a:pt x="3037" y="1636"/>
                  <a:pt x="3026" y="1647"/>
                  <a:pt x="3013" y="1647"/>
                </a:cubicBezTo>
                <a:close/>
                <a:moveTo>
                  <a:pt x="3013" y="1574"/>
                </a:moveTo>
                <a:cubicBezTo>
                  <a:pt x="2999" y="1574"/>
                  <a:pt x="2988" y="1562"/>
                  <a:pt x="2988" y="1548"/>
                </a:cubicBezTo>
                <a:cubicBezTo>
                  <a:pt x="2988" y="1534"/>
                  <a:pt x="2999" y="1523"/>
                  <a:pt x="3013" y="1523"/>
                </a:cubicBezTo>
                <a:cubicBezTo>
                  <a:pt x="3027" y="1523"/>
                  <a:pt x="3038" y="1534"/>
                  <a:pt x="3038" y="1548"/>
                </a:cubicBezTo>
                <a:cubicBezTo>
                  <a:pt x="3038" y="1562"/>
                  <a:pt x="3027" y="1574"/>
                  <a:pt x="3013" y="1574"/>
                </a:cubicBezTo>
                <a:close/>
                <a:moveTo>
                  <a:pt x="3013" y="1500"/>
                </a:moveTo>
                <a:cubicBezTo>
                  <a:pt x="2998" y="1500"/>
                  <a:pt x="2986" y="1488"/>
                  <a:pt x="2986" y="1473"/>
                </a:cubicBezTo>
                <a:cubicBezTo>
                  <a:pt x="2986" y="1458"/>
                  <a:pt x="2998" y="1446"/>
                  <a:pt x="3013" y="1446"/>
                </a:cubicBezTo>
                <a:cubicBezTo>
                  <a:pt x="3027" y="1446"/>
                  <a:pt x="3039" y="1458"/>
                  <a:pt x="3039" y="1473"/>
                </a:cubicBezTo>
                <a:cubicBezTo>
                  <a:pt x="3039" y="1488"/>
                  <a:pt x="3027" y="1500"/>
                  <a:pt x="3013" y="1500"/>
                </a:cubicBezTo>
                <a:close/>
                <a:moveTo>
                  <a:pt x="3013" y="1426"/>
                </a:moveTo>
                <a:cubicBezTo>
                  <a:pt x="2997" y="1426"/>
                  <a:pt x="2985" y="1414"/>
                  <a:pt x="2985" y="1398"/>
                </a:cubicBezTo>
                <a:cubicBezTo>
                  <a:pt x="2985" y="1382"/>
                  <a:pt x="2997" y="1370"/>
                  <a:pt x="3013" y="1370"/>
                </a:cubicBezTo>
                <a:cubicBezTo>
                  <a:pt x="3028" y="1370"/>
                  <a:pt x="3041" y="1382"/>
                  <a:pt x="3041" y="1398"/>
                </a:cubicBezTo>
                <a:cubicBezTo>
                  <a:pt x="3041" y="1414"/>
                  <a:pt x="3028" y="1426"/>
                  <a:pt x="3013" y="1426"/>
                </a:cubicBezTo>
                <a:close/>
                <a:moveTo>
                  <a:pt x="3013" y="1353"/>
                </a:moveTo>
                <a:cubicBezTo>
                  <a:pt x="2997" y="1353"/>
                  <a:pt x="2984" y="1339"/>
                  <a:pt x="2984" y="1323"/>
                </a:cubicBezTo>
                <a:cubicBezTo>
                  <a:pt x="2984" y="1307"/>
                  <a:pt x="2997" y="1294"/>
                  <a:pt x="3013" y="1294"/>
                </a:cubicBezTo>
                <a:cubicBezTo>
                  <a:pt x="3029" y="1294"/>
                  <a:pt x="3042" y="1307"/>
                  <a:pt x="3042" y="1323"/>
                </a:cubicBezTo>
                <a:cubicBezTo>
                  <a:pt x="3042" y="1339"/>
                  <a:pt x="3029" y="1353"/>
                  <a:pt x="3013" y="1353"/>
                </a:cubicBezTo>
                <a:close/>
                <a:moveTo>
                  <a:pt x="3013" y="1279"/>
                </a:moveTo>
                <a:cubicBezTo>
                  <a:pt x="2996" y="1279"/>
                  <a:pt x="2983" y="1265"/>
                  <a:pt x="2983" y="1248"/>
                </a:cubicBezTo>
                <a:cubicBezTo>
                  <a:pt x="2983" y="1231"/>
                  <a:pt x="2996" y="1217"/>
                  <a:pt x="3013" y="1217"/>
                </a:cubicBezTo>
                <a:cubicBezTo>
                  <a:pt x="3030" y="1217"/>
                  <a:pt x="3043" y="1231"/>
                  <a:pt x="3043" y="1248"/>
                </a:cubicBezTo>
                <a:cubicBezTo>
                  <a:pt x="3043" y="1265"/>
                  <a:pt x="3030" y="1279"/>
                  <a:pt x="3013" y="1279"/>
                </a:cubicBezTo>
                <a:close/>
                <a:moveTo>
                  <a:pt x="3013" y="1205"/>
                </a:moveTo>
                <a:cubicBezTo>
                  <a:pt x="2995" y="1205"/>
                  <a:pt x="2981" y="1191"/>
                  <a:pt x="2981" y="1173"/>
                </a:cubicBezTo>
                <a:cubicBezTo>
                  <a:pt x="2981" y="1156"/>
                  <a:pt x="2995" y="1141"/>
                  <a:pt x="3013" y="1141"/>
                </a:cubicBezTo>
                <a:cubicBezTo>
                  <a:pt x="3030" y="1141"/>
                  <a:pt x="3044" y="1156"/>
                  <a:pt x="3044" y="1173"/>
                </a:cubicBezTo>
                <a:cubicBezTo>
                  <a:pt x="3044" y="1191"/>
                  <a:pt x="3030" y="1205"/>
                  <a:pt x="3013" y="1205"/>
                </a:cubicBezTo>
                <a:close/>
                <a:moveTo>
                  <a:pt x="3013" y="1131"/>
                </a:moveTo>
                <a:cubicBezTo>
                  <a:pt x="2995" y="1131"/>
                  <a:pt x="2980" y="1117"/>
                  <a:pt x="2980" y="1098"/>
                </a:cubicBezTo>
                <a:cubicBezTo>
                  <a:pt x="2980" y="1080"/>
                  <a:pt x="2995" y="1065"/>
                  <a:pt x="3013" y="1065"/>
                </a:cubicBezTo>
                <a:cubicBezTo>
                  <a:pt x="3031" y="1065"/>
                  <a:pt x="3045" y="1080"/>
                  <a:pt x="3045" y="1098"/>
                </a:cubicBezTo>
                <a:cubicBezTo>
                  <a:pt x="3045" y="1117"/>
                  <a:pt x="3031" y="1131"/>
                  <a:pt x="3013" y="1131"/>
                </a:cubicBezTo>
                <a:close/>
                <a:moveTo>
                  <a:pt x="3013" y="1058"/>
                </a:moveTo>
                <a:cubicBezTo>
                  <a:pt x="2994" y="1058"/>
                  <a:pt x="2979" y="1042"/>
                  <a:pt x="2979" y="1023"/>
                </a:cubicBezTo>
                <a:cubicBezTo>
                  <a:pt x="2979" y="1004"/>
                  <a:pt x="2994" y="989"/>
                  <a:pt x="3013" y="989"/>
                </a:cubicBezTo>
                <a:cubicBezTo>
                  <a:pt x="3031" y="989"/>
                  <a:pt x="3047" y="1004"/>
                  <a:pt x="3047" y="1023"/>
                </a:cubicBezTo>
                <a:cubicBezTo>
                  <a:pt x="3047" y="1042"/>
                  <a:pt x="3031" y="1058"/>
                  <a:pt x="3013" y="1058"/>
                </a:cubicBezTo>
                <a:close/>
                <a:moveTo>
                  <a:pt x="3013" y="984"/>
                </a:moveTo>
                <a:cubicBezTo>
                  <a:pt x="2994" y="984"/>
                  <a:pt x="2978" y="968"/>
                  <a:pt x="2978" y="948"/>
                </a:cubicBezTo>
                <a:cubicBezTo>
                  <a:pt x="2978" y="929"/>
                  <a:pt x="2994" y="913"/>
                  <a:pt x="3013" y="913"/>
                </a:cubicBezTo>
                <a:cubicBezTo>
                  <a:pt x="3032" y="913"/>
                  <a:pt x="3048" y="929"/>
                  <a:pt x="3048" y="948"/>
                </a:cubicBezTo>
                <a:cubicBezTo>
                  <a:pt x="3048" y="968"/>
                  <a:pt x="3032" y="984"/>
                  <a:pt x="3013" y="984"/>
                </a:cubicBezTo>
                <a:close/>
                <a:moveTo>
                  <a:pt x="3013" y="910"/>
                </a:moveTo>
                <a:cubicBezTo>
                  <a:pt x="2993" y="910"/>
                  <a:pt x="2977" y="893"/>
                  <a:pt x="2977" y="873"/>
                </a:cubicBezTo>
                <a:cubicBezTo>
                  <a:pt x="2977" y="853"/>
                  <a:pt x="2993" y="837"/>
                  <a:pt x="3013" y="837"/>
                </a:cubicBezTo>
                <a:cubicBezTo>
                  <a:pt x="3033" y="837"/>
                  <a:pt x="3049" y="853"/>
                  <a:pt x="3049" y="873"/>
                </a:cubicBezTo>
                <a:cubicBezTo>
                  <a:pt x="3049" y="893"/>
                  <a:pt x="3033" y="910"/>
                  <a:pt x="3013" y="910"/>
                </a:cubicBezTo>
                <a:close/>
                <a:moveTo>
                  <a:pt x="3087" y="2455"/>
                </a:moveTo>
                <a:cubicBezTo>
                  <a:pt x="3083" y="2455"/>
                  <a:pt x="3080" y="2452"/>
                  <a:pt x="3080" y="2448"/>
                </a:cubicBezTo>
                <a:cubicBezTo>
                  <a:pt x="3080" y="2444"/>
                  <a:pt x="3083" y="2441"/>
                  <a:pt x="3087" y="2441"/>
                </a:cubicBezTo>
                <a:cubicBezTo>
                  <a:pt x="3090" y="2441"/>
                  <a:pt x="3094" y="2444"/>
                  <a:pt x="3094" y="2448"/>
                </a:cubicBezTo>
                <a:cubicBezTo>
                  <a:pt x="3094" y="2452"/>
                  <a:pt x="3090" y="2455"/>
                  <a:pt x="3087" y="2455"/>
                </a:cubicBezTo>
                <a:close/>
                <a:moveTo>
                  <a:pt x="3087" y="2382"/>
                </a:moveTo>
                <a:cubicBezTo>
                  <a:pt x="3082" y="2382"/>
                  <a:pt x="3078" y="2378"/>
                  <a:pt x="3078" y="2373"/>
                </a:cubicBezTo>
                <a:cubicBezTo>
                  <a:pt x="3078" y="2368"/>
                  <a:pt x="3082" y="2364"/>
                  <a:pt x="3087" y="2364"/>
                </a:cubicBezTo>
                <a:cubicBezTo>
                  <a:pt x="3092" y="2364"/>
                  <a:pt x="3095" y="2368"/>
                  <a:pt x="3095" y="2373"/>
                </a:cubicBezTo>
                <a:cubicBezTo>
                  <a:pt x="3095" y="2378"/>
                  <a:pt x="3092" y="2382"/>
                  <a:pt x="3087" y="2382"/>
                </a:cubicBezTo>
                <a:close/>
                <a:moveTo>
                  <a:pt x="3087" y="2309"/>
                </a:moveTo>
                <a:cubicBezTo>
                  <a:pt x="3081" y="2309"/>
                  <a:pt x="3076" y="2304"/>
                  <a:pt x="3076" y="2298"/>
                </a:cubicBezTo>
                <a:cubicBezTo>
                  <a:pt x="3076" y="2292"/>
                  <a:pt x="3081" y="2287"/>
                  <a:pt x="3087" y="2287"/>
                </a:cubicBezTo>
                <a:cubicBezTo>
                  <a:pt x="3093" y="2287"/>
                  <a:pt x="3097" y="2292"/>
                  <a:pt x="3097" y="2298"/>
                </a:cubicBezTo>
                <a:cubicBezTo>
                  <a:pt x="3097" y="2304"/>
                  <a:pt x="3093" y="2309"/>
                  <a:pt x="3087" y="2309"/>
                </a:cubicBezTo>
                <a:close/>
                <a:moveTo>
                  <a:pt x="3087" y="2235"/>
                </a:moveTo>
                <a:cubicBezTo>
                  <a:pt x="3080" y="2235"/>
                  <a:pt x="3075" y="2229"/>
                  <a:pt x="3075" y="2223"/>
                </a:cubicBezTo>
                <a:cubicBezTo>
                  <a:pt x="3075" y="2216"/>
                  <a:pt x="3080" y="2210"/>
                  <a:pt x="3087" y="2210"/>
                </a:cubicBezTo>
                <a:cubicBezTo>
                  <a:pt x="3093" y="2210"/>
                  <a:pt x="3099" y="2216"/>
                  <a:pt x="3099" y="2223"/>
                </a:cubicBezTo>
                <a:cubicBezTo>
                  <a:pt x="3099" y="2229"/>
                  <a:pt x="3093" y="2235"/>
                  <a:pt x="3087" y="2235"/>
                </a:cubicBezTo>
                <a:close/>
                <a:moveTo>
                  <a:pt x="3087" y="2162"/>
                </a:moveTo>
                <a:cubicBezTo>
                  <a:pt x="3079" y="2162"/>
                  <a:pt x="3073" y="2156"/>
                  <a:pt x="3073" y="2148"/>
                </a:cubicBezTo>
                <a:cubicBezTo>
                  <a:pt x="3073" y="2140"/>
                  <a:pt x="3079" y="2134"/>
                  <a:pt x="3087" y="2134"/>
                </a:cubicBezTo>
                <a:cubicBezTo>
                  <a:pt x="3094" y="2134"/>
                  <a:pt x="3100" y="2140"/>
                  <a:pt x="3100" y="2148"/>
                </a:cubicBezTo>
                <a:cubicBezTo>
                  <a:pt x="3100" y="2156"/>
                  <a:pt x="3094" y="2162"/>
                  <a:pt x="3087" y="2162"/>
                </a:cubicBezTo>
                <a:close/>
                <a:moveTo>
                  <a:pt x="3087" y="2088"/>
                </a:moveTo>
                <a:cubicBezTo>
                  <a:pt x="3078" y="2088"/>
                  <a:pt x="3071" y="2081"/>
                  <a:pt x="3071" y="2073"/>
                </a:cubicBezTo>
                <a:cubicBezTo>
                  <a:pt x="3071" y="2064"/>
                  <a:pt x="3078" y="2057"/>
                  <a:pt x="3087" y="2057"/>
                </a:cubicBezTo>
                <a:cubicBezTo>
                  <a:pt x="3095" y="2057"/>
                  <a:pt x="3102" y="2064"/>
                  <a:pt x="3102" y="2073"/>
                </a:cubicBezTo>
                <a:cubicBezTo>
                  <a:pt x="3102" y="2081"/>
                  <a:pt x="3095" y="2088"/>
                  <a:pt x="3087" y="2088"/>
                </a:cubicBezTo>
                <a:close/>
                <a:moveTo>
                  <a:pt x="3087" y="2015"/>
                </a:moveTo>
                <a:cubicBezTo>
                  <a:pt x="3077" y="2015"/>
                  <a:pt x="3070" y="2007"/>
                  <a:pt x="3070" y="1998"/>
                </a:cubicBezTo>
                <a:cubicBezTo>
                  <a:pt x="3070" y="1988"/>
                  <a:pt x="3077" y="1981"/>
                  <a:pt x="3087" y="1981"/>
                </a:cubicBezTo>
                <a:cubicBezTo>
                  <a:pt x="3096" y="1981"/>
                  <a:pt x="3104" y="1988"/>
                  <a:pt x="3104" y="1998"/>
                </a:cubicBezTo>
                <a:cubicBezTo>
                  <a:pt x="3104" y="2007"/>
                  <a:pt x="3096" y="2015"/>
                  <a:pt x="3087" y="2015"/>
                </a:cubicBezTo>
                <a:close/>
                <a:moveTo>
                  <a:pt x="3087" y="1941"/>
                </a:moveTo>
                <a:cubicBezTo>
                  <a:pt x="3077" y="1941"/>
                  <a:pt x="3068" y="1933"/>
                  <a:pt x="3068" y="1923"/>
                </a:cubicBezTo>
                <a:cubicBezTo>
                  <a:pt x="3068" y="1913"/>
                  <a:pt x="3077" y="1904"/>
                  <a:pt x="3087" y="1904"/>
                </a:cubicBezTo>
                <a:cubicBezTo>
                  <a:pt x="3097" y="1904"/>
                  <a:pt x="3105" y="1913"/>
                  <a:pt x="3105" y="1923"/>
                </a:cubicBezTo>
                <a:cubicBezTo>
                  <a:pt x="3105" y="1933"/>
                  <a:pt x="3097" y="1941"/>
                  <a:pt x="3087" y="1941"/>
                </a:cubicBezTo>
                <a:close/>
                <a:moveTo>
                  <a:pt x="3087" y="1868"/>
                </a:moveTo>
                <a:cubicBezTo>
                  <a:pt x="3076" y="1868"/>
                  <a:pt x="3067" y="1859"/>
                  <a:pt x="3067" y="1848"/>
                </a:cubicBezTo>
                <a:cubicBezTo>
                  <a:pt x="3067" y="1837"/>
                  <a:pt x="3076" y="1828"/>
                  <a:pt x="3087" y="1828"/>
                </a:cubicBezTo>
                <a:cubicBezTo>
                  <a:pt x="3098" y="1828"/>
                  <a:pt x="3107" y="1837"/>
                  <a:pt x="3107" y="1848"/>
                </a:cubicBezTo>
                <a:cubicBezTo>
                  <a:pt x="3107" y="1859"/>
                  <a:pt x="3098" y="1868"/>
                  <a:pt x="3087" y="1868"/>
                </a:cubicBezTo>
                <a:close/>
                <a:moveTo>
                  <a:pt x="3087" y="1794"/>
                </a:moveTo>
                <a:cubicBezTo>
                  <a:pt x="3075" y="1794"/>
                  <a:pt x="3066" y="1785"/>
                  <a:pt x="3066" y="1773"/>
                </a:cubicBezTo>
                <a:cubicBezTo>
                  <a:pt x="3066" y="1761"/>
                  <a:pt x="3075" y="1751"/>
                  <a:pt x="3087" y="1751"/>
                </a:cubicBezTo>
                <a:cubicBezTo>
                  <a:pt x="3098" y="1751"/>
                  <a:pt x="3108" y="1761"/>
                  <a:pt x="3108" y="1773"/>
                </a:cubicBezTo>
                <a:cubicBezTo>
                  <a:pt x="3108" y="1785"/>
                  <a:pt x="3098" y="1794"/>
                  <a:pt x="3087" y="1794"/>
                </a:cubicBezTo>
                <a:close/>
                <a:moveTo>
                  <a:pt x="3087" y="1721"/>
                </a:moveTo>
                <a:cubicBezTo>
                  <a:pt x="3074" y="1721"/>
                  <a:pt x="3064" y="1711"/>
                  <a:pt x="3064" y="1698"/>
                </a:cubicBezTo>
                <a:cubicBezTo>
                  <a:pt x="3064" y="1685"/>
                  <a:pt x="3074" y="1675"/>
                  <a:pt x="3087" y="1675"/>
                </a:cubicBezTo>
                <a:cubicBezTo>
                  <a:pt x="3099" y="1675"/>
                  <a:pt x="3109" y="1685"/>
                  <a:pt x="3109" y="1698"/>
                </a:cubicBezTo>
                <a:cubicBezTo>
                  <a:pt x="3109" y="1711"/>
                  <a:pt x="3099" y="1721"/>
                  <a:pt x="3087" y="1721"/>
                </a:cubicBezTo>
                <a:close/>
                <a:moveTo>
                  <a:pt x="3087" y="1647"/>
                </a:moveTo>
                <a:cubicBezTo>
                  <a:pt x="3074" y="1647"/>
                  <a:pt x="3063" y="1636"/>
                  <a:pt x="3063" y="1623"/>
                </a:cubicBezTo>
                <a:cubicBezTo>
                  <a:pt x="3063" y="1610"/>
                  <a:pt x="3074" y="1599"/>
                  <a:pt x="3087" y="1599"/>
                </a:cubicBezTo>
                <a:cubicBezTo>
                  <a:pt x="3100" y="1599"/>
                  <a:pt x="3110" y="1610"/>
                  <a:pt x="3110" y="1623"/>
                </a:cubicBezTo>
                <a:cubicBezTo>
                  <a:pt x="3110" y="1636"/>
                  <a:pt x="3100" y="1647"/>
                  <a:pt x="3087" y="1647"/>
                </a:cubicBezTo>
                <a:close/>
                <a:moveTo>
                  <a:pt x="3087" y="1574"/>
                </a:moveTo>
                <a:cubicBezTo>
                  <a:pt x="3073" y="1574"/>
                  <a:pt x="3062" y="1562"/>
                  <a:pt x="3062" y="1548"/>
                </a:cubicBezTo>
                <a:cubicBezTo>
                  <a:pt x="3062" y="1534"/>
                  <a:pt x="3073" y="1523"/>
                  <a:pt x="3087" y="1523"/>
                </a:cubicBezTo>
                <a:cubicBezTo>
                  <a:pt x="3101" y="1523"/>
                  <a:pt x="3112" y="1534"/>
                  <a:pt x="3112" y="1548"/>
                </a:cubicBezTo>
                <a:cubicBezTo>
                  <a:pt x="3112" y="1562"/>
                  <a:pt x="3101" y="1574"/>
                  <a:pt x="3087" y="1574"/>
                </a:cubicBezTo>
                <a:close/>
                <a:moveTo>
                  <a:pt x="3087" y="1500"/>
                </a:moveTo>
                <a:cubicBezTo>
                  <a:pt x="3072" y="1500"/>
                  <a:pt x="3060" y="1488"/>
                  <a:pt x="3060" y="1473"/>
                </a:cubicBezTo>
                <a:cubicBezTo>
                  <a:pt x="3060" y="1458"/>
                  <a:pt x="3072" y="1446"/>
                  <a:pt x="3087" y="1446"/>
                </a:cubicBezTo>
                <a:cubicBezTo>
                  <a:pt x="3101" y="1446"/>
                  <a:pt x="3113" y="1458"/>
                  <a:pt x="3113" y="1473"/>
                </a:cubicBezTo>
                <a:cubicBezTo>
                  <a:pt x="3113" y="1488"/>
                  <a:pt x="3101" y="1500"/>
                  <a:pt x="3087" y="1500"/>
                </a:cubicBezTo>
                <a:close/>
                <a:moveTo>
                  <a:pt x="3087" y="1426"/>
                </a:moveTo>
                <a:cubicBezTo>
                  <a:pt x="3071" y="1426"/>
                  <a:pt x="3059" y="1414"/>
                  <a:pt x="3059" y="1398"/>
                </a:cubicBezTo>
                <a:cubicBezTo>
                  <a:pt x="3059" y="1382"/>
                  <a:pt x="3071" y="1370"/>
                  <a:pt x="3087" y="1370"/>
                </a:cubicBezTo>
                <a:cubicBezTo>
                  <a:pt x="3102" y="1370"/>
                  <a:pt x="3115" y="1382"/>
                  <a:pt x="3115" y="1398"/>
                </a:cubicBezTo>
                <a:cubicBezTo>
                  <a:pt x="3115" y="1414"/>
                  <a:pt x="3102" y="1426"/>
                  <a:pt x="3087" y="1426"/>
                </a:cubicBezTo>
                <a:close/>
                <a:moveTo>
                  <a:pt x="3087" y="1353"/>
                </a:moveTo>
                <a:cubicBezTo>
                  <a:pt x="3071" y="1353"/>
                  <a:pt x="3058" y="1339"/>
                  <a:pt x="3058" y="1323"/>
                </a:cubicBezTo>
                <a:cubicBezTo>
                  <a:pt x="3058" y="1307"/>
                  <a:pt x="3071" y="1294"/>
                  <a:pt x="3087" y="1294"/>
                </a:cubicBezTo>
                <a:cubicBezTo>
                  <a:pt x="3103" y="1294"/>
                  <a:pt x="3116" y="1307"/>
                  <a:pt x="3116" y="1323"/>
                </a:cubicBezTo>
                <a:cubicBezTo>
                  <a:pt x="3116" y="1339"/>
                  <a:pt x="3103" y="1353"/>
                  <a:pt x="3087" y="1353"/>
                </a:cubicBezTo>
                <a:close/>
                <a:moveTo>
                  <a:pt x="3087" y="1279"/>
                </a:moveTo>
                <a:cubicBezTo>
                  <a:pt x="3070" y="1279"/>
                  <a:pt x="3056" y="1265"/>
                  <a:pt x="3056" y="1248"/>
                </a:cubicBezTo>
                <a:cubicBezTo>
                  <a:pt x="3056" y="1231"/>
                  <a:pt x="3070" y="1217"/>
                  <a:pt x="3087" y="1217"/>
                </a:cubicBezTo>
                <a:cubicBezTo>
                  <a:pt x="3103" y="1217"/>
                  <a:pt x="3117" y="1231"/>
                  <a:pt x="3117" y="1248"/>
                </a:cubicBezTo>
                <a:cubicBezTo>
                  <a:pt x="3117" y="1265"/>
                  <a:pt x="3103" y="1279"/>
                  <a:pt x="3087" y="1279"/>
                </a:cubicBezTo>
                <a:close/>
                <a:moveTo>
                  <a:pt x="3087" y="1205"/>
                </a:moveTo>
                <a:cubicBezTo>
                  <a:pt x="3069" y="1205"/>
                  <a:pt x="3055" y="1191"/>
                  <a:pt x="3055" y="1173"/>
                </a:cubicBezTo>
                <a:cubicBezTo>
                  <a:pt x="3055" y="1156"/>
                  <a:pt x="3069" y="1141"/>
                  <a:pt x="3087" y="1141"/>
                </a:cubicBezTo>
                <a:cubicBezTo>
                  <a:pt x="3104" y="1141"/>
                  <a:pt x="3118" y="1156"/>
                  <a:pt x="3118" y="1173"/>
                </a:cubicBezTo>
                <a:cubicBezTo>
                  <a:pt x="3118" y="1191"/>
                  <a:pt x="3104" y="1205"/>
                  <a:pt x="3087" y="1205"/>
                </a:cubicBezTo>
                <a:close/>
                <a:moveTo>
                  <a:pt x="3087" y="1131"/>
                </a:moveTo>
                <a:cubicBezTo>
                  <a:pt x="3069" y="1131"/>
                  <a:pt x="3054" y="1117"/>
                  <a:pt x="3054" y="1098"/>
                </a:cubicBezTo>
                <a:cubicBezTo>
                  <a:pt x="3054" y="1080"/>
                  <a:pt x="3069" y="1065"/>
                  <a:pt x="3087" y="1065"/>
                </a:cubicBezTo>
                <a:cubicBezTo>
                  <a:pt x="3105" y="1065"/>
                  <a:pt x="3119" y="1080"/>
                  <a:pt x="3119" y="1098"/>
                </a:cubicBezTo>
                <a:cubicBezTo>
                  <a:pt x="3119" y="1117"/>
                  <a:pt x="3105" y="1131"/>
                  <a:pt x="3087" y="1131"/>
                </a:cubicBezTo>
                <a:close/>
                <a:moveTo>
                  <a:pt x="3087" y="1058"/>
                </a:moveTo>
                <a:cubicBezTo>
                  <a:pt x="3068" y="1058"/>
                  <a:pt x="3053" y="1042"/>
                  <a:pt x="3053" y="1023"/>
                </a:cubicBezTo>
                <a:cubicBezTo>
                  <a:pt x="3053" y="1004"/>
                  <a:pt x="3068" y="989"/>
                  <a:pt x="3087" y="989"/>
                </a:cubicBezTo>
                <a:cubicBezTo>
                  <a:pt x="3105" y="989"/>
                  <a:pt x="3120" y="1004"/>
                  <a:pt x="3120" y="1023"/>
                </a:cubicBezTo>
                <a:cubicBezTo>
                  <a:pt x="3120" y="1042"/>
                  <a:pt x="3105" y="1058"/>
                  <a:pt x="3087" y="1058"/>
                </a:cubicBezTo>
                <a:close/>
                <a:moveTo>
                  <a:pt x="3087" y="984"/>
                </a:moveTo>
                <a:cubicBezTo>
                  <a:pt x="3067" y="984"/>
                  <a:pt x="3052" y="968"/>
                  <a:pt x="3052" y="948"/>
                </a:cubicBezTo>
                <a:cubicBezTo>
                  <a:pt x="3052" y="929"/>
                  <a:pt x="3067" y="913"/>
                  <a:pt x="3087" y="913"/>
                </a:cubicBezTo>
                <a:cubicBezTo>
                  <a:pt x="3106" y="913"/>
                  <a:pt x="3122" y="929"/>
                  <a:pt x="3122" y="948"/>
                </a:cubicBezTo>
                <a:cubicBezTo>
                  <a:pt x="3122" y="968"/>
                  <a:pt x="3106" y="984"/>
                  <a:pt x="3087" y="984"/>
                </a:cubicBezTo>
                <a:close/>
                <a:moveTo>
                  <a:pt x="3087" y="910"/>
                </a:moveTo>
                <a:cubicBezTo>
                  <a:pt x="3067" y="910"/>
                  <a:pt x="3051" y="893"/>
                  <a:pt x="3051" y="873"/>
                </a:cubicBezTo>
                <a:cubicBezTo>
                  <a:pt x="3051" y="853"/>
                  <a:pt x="3067" y="837"/>
                  <a:pt x="3087" y="837"/>
                </a:cubicBezTo>
                <a:cubicBezTo>
                  <a:pt x="3106" y="837"/>
                  <a:pt x="3123" y="853"/>
                  <a:pt x="3123" y="873"/>
                </a:cubicBezTo>
                <a:cubicBezTo>
                  <a:pt x="3123" y="893"/>
                  <a:pt x="3106" y="910"/>
                  <a:pt x="3087" y="910"/>
                </a:cubicBezTo>
                <a:close/>
                <a:moveTo>
                  <a:pt x="3161" y="2455"/>
                </a:moveTo>
                <a:cubicBezTo>
                  <a:pt x="3157" y="2455"/>
                  <a:pt x="3154" y="2452"/>
                  <a:pt x="3154" y="2448"/>
                </a:cubicBezTo>
                <a:cubicBezTo>
                  <a:pt x="3154" y="2444"/>
                  <a:pt x="3157" y="2441"/>
                  <a:pt x="3161" y="2441"/>
                </a:cubicBezTo>
                <a:cubicBezTo>
                  <a:pt x="3164" y="2441"/>
                  <a:pt x="3168" y="2444"/>
                  <a:pt x="3168" y="2448"/>
                </a:cubicBezTo>
                <a:cubicBezTo>
                  <a:pt x="3168" y="2452"/>
                  <a:pt x="3164" y="2455"/>
                  <a:pt x="3161" y="2455"/>
                </a:cubicBezTo>
                <a:close/>
                <a:moveTo>
                  <a:pt x="3161" y="2382"/>
                </a:moveTo>
                <a:cubicBezTo>
                  <a:pt x="3156" y="2382"/>
                  <a:pt x="3152" y="2378"/>
                  <a:pt x="3152" y="2373"/>
                </a:cubicBezTo>
                <a:cubicBezTo>
                  <a:pt x="3152" y="2368"/>
                  <a:pt x="3156" y="2364"/>
                  <a:pt x="3161" y="2364"/>
                </a:cubicBezTo>
                <a:cubicBezTo>
                  <a:pt x="3165" y="2364"/>
                  <a:pt x="3169" y="2368"/>
                  <a:pt x="3169" y="2373"/>
                </a:cubicBezTo>
                <a:cubicBezTo>
                  <a:pt x="3169" y="2378"/>
                  <a:pt x="3165" y="2382"/>
                  <a:pt x="3161" y="2382"/>
                </a:cubicBezTo>
                <a:close/>
                <a:moveTo>
                  <a:pt x="3161" y="2309"/>
                </a:moveTo>
                <a:cubicBezTo>
                  <a:pt x="3155" y="2309"/>
                  <a:pt x="3150" y="2304"/>
                  <a:pt x="3150" y="2298"/>
                </a:cubicBezTo>
                <a:cubicBezTo>
                  <a:pt x="3150" y="2292"/>
                  <a:pt x="3155" y="2287"/>
                  <a:pt x="3161" y="2287"/>
                </a:cubicBezTo>
                <a:cubicBezTo>
                  <a:pt x="3166" y="2287"/>
                  <a:pt x="3171" y="2292"/>
                  <a:pt x="3171" y="2298"/>
                </a:cubicBezTo>
                <a:cubicBezTo>
                  <a:pt x="3171" y="2304"/>
                  <a:pt x="3166" y="2309"/>
                  <a:pt x="3161" y="2309"/>
                </a:cubicBezTo>
                <a:close/>
                <a:moveTo>
                  <a:pt x="3161" y="2235"/>
                </a:moveTo>
                <a:cubicBezTo>
                  <a:pt x="3154" y="2235"/>
                  <a:pt x="3148" y="2229"/>
                  <a:pt x="3148" y="2223"/>
                </a:cubicBezTo>
                <a:cubicBezTo>
                  <a:pt x="3148" y="2216"/>
                  <a:pt x="3154" y="2210"/>
                  <a:pt x="3161" y="2210"/>
                </a:cubicBezTo>
                <a:cubicBezTo>
                  <a:pt x="3167" y="2210"/>
                  <a:pt x="3173" y="2216"/>
                  <a:pt x="3173" y="2223"/>
                </a:cubicBezTo>
                <a:cubicBezTo>
                  <a:pt x="3173" y="2229"/>
                  <a:pt x="3167" y="2235"/>
                  <a:pt x="3161" y="2235"/>
                </a:cubicBezTo>
                <a:close/>
                <a:moveTo>
                  <a:pt x="3161" y="2162"/>
                </a:moveTo>
                <a:cubicBezTo>
                  <a:pt x="3153" y="2162"/>
                  <a:pt x="3147" y="2156"/>
                  <a:pt x="3147" y="2148"/>
                </a:cubicBezTo>
                <a:cubicBezTo>
                  <a:pt x="3147" y="2140"/>
                  <a:pt x="3153" y="2134"/>
                  <a:pt x="3161" y="2134"/>
                </a:cubicBezTo>
                <a:cubicBezTo>
                  <a:pt x="3168" y="2134"/>
                  <a:pt x="3174" y="2140"/>
                  <a:pt x="3174" y="2148"/>
                </a:cubicBezTo>
                <a:cubicBezTo>
                  <a:pt x="3174" y="2156"/>
                  <a:pt x="3168" y="2162"/>
                  <a:pt x="3161" y="2162"/>
                </a:cubicBezTo>
                <a:close/>
                <a:moveTo>
                  <a:pt x="3161" y="2088"/>
                </a:moveTo>
                <a:cubicBezTo>
                  <a:pt x="3152" y="2088"/>
                  <a:pt x="3145" y="2081"/>
                  <a:pt x="3145" y="2073"/>
                </a:cubicBezTo>
                <a:cubicBezTo>
                  <a:pt x="3145" y="2064"/>
                  <a:pt x="3152" y="2057"/>
                  <a:pt x="3161" y="2057"/>
                </a:cubicBezTo>
                <a:cubicBezTo>
                  <a:pt x="3169" y="2057"/>
                  <a:pt x="3176" y="2064"/>
                  <a:pt x="3176" y="2073"/>
                </a:cubicBezTo>
                <a:cubicBezTo>
                  <a:pt x="3176" y="2081"/>
                  <a:pt x="3169" y="2088"/>
                  <a:pt x="3161" y="2088"/>
                </a:cubicBezTo>
                <a:close/>
                <a:moveTo>
                  <a:pt x="3161" y="2015"/>
                </a:moveTo>
                <a:cubicBezTo>
                  <a:pt x="3151" y="2015"/>
                  <a:pt x="3144" y="2007"/>
                  <a:pt x="3144" y="1998"/>
                </a:cubicBezTo>
                <a:cubicBezTo>
                  <a:pt x="3144" y="1988"/>
                  <a:pt x="3151" y="1981"/>
                  <a:pt x="3161" y="1981"/>
                </a:cubicBezTo>
                <a:cubicBezTo>
                  <a:pt x="3170" y="1981"/>
                  <a:pt x="3177" y="1988"/>
                  <a:pt x="3177" y="1998"/>
                </a:cubicBezTo>
                <a:cubicBezTo>
                  <a:pt x="3177" y="2007"/>
                  <a:pt x="3170" y="2015"/>
                  <a:pt x="3161" y="2015"/>
                </a:cubicBezTo>
                <a:close/>
                <a:moveTo>
                  <a:pt x="3161" y="1941"/>
                </a:moveTo>
                <a:cubicBezTo>
                  <a:pt x="3150" y="1941"/>
                  <a:pt x="3142" y="1933"/>
                  <a:pt x="3142" y="1923"/>
                </a:cubicBezTo>
                <a:cubicBezTo>
                  <a:pt x="3142" y="1913"/>
                  <a:pt x="3150" y="1904"/>
                  <a:pt x="3161" y="1904"/>
                </a:cubicBezTo>
                <a:cubicBezTo>
                  <a:pt x="3171" y="1904"/>
                  <a:pt x="3179" y="1913"/>
                  <a:pt x="3179" y="1923"/>
                </a:cubicBezTo>
                <a:cubicBezTo>
                  <a:pt x="3179" y="1933"/>
                  <a:pt x="3171" y="1941"/>
                  <a:pt x="3161" y="1941"/>
                </a:cubicBezTo>
                <a:close/>
                <a:moveTo>
                  <a:pt x="3161" y="1868"/>
                </a:moveTo>
                <a:cubicBezTo>
                  <a:pt x="3150" y="1868"/>
                  <a:pt x="3141" y="1859"/>
                  <a:pt x="3141" y="1848"/>
                </a:cubicBezTo>
                <a:cubicBezTo>
                  <a:pt x="3141" y="1837"/>
                  <a:pt x="3150" y="1828"/>
                  <a:pt x="3161" y="1828"/>
                </a:cubicBezTo>
                <a:cubicBezTo>
                  <a:pt x="3172" y="1828"/>
                  <a:pt x="3180" y="1837"/>
                  <a:pt x="3180" y="1848"/>
                </a:cubicBezTo>
                <a:cubicBezTo>
                  <a:pt x="3180" y="1859"/>
                  <a:pt x="3172" y="1868"/>
                  <a:pt x="3161" y="1868"/>
                </a:cubicBezTo>
                <a:close/>
                <a:moveTo>
                  <a:pt x="3161" y="1794"/>
                </a:moveTo>
                <a:cubicBezTo>
                  <a:pt x="3149" y="1794"/>
                  <a:pt x="3139" y="1785"/>
                  <a:pt x="3139" y="1773"/>
                </a:cubicBezTo>
                <a:cubicBezTo>
                  <a:pt x="3139" y="1761"/>
                  <a:pt x="3149" y="1751"/>
                  <a:pt x="3161" y="1751"/>
                </a:cubicBezTo>
                <a:cubicBezTo>
                  <a:pt x="3172" y="1751"/>
                  <a:pt x="3182" y="1761"/>
                  <a:pt x="3182" y="1773"/>
                </a:cubicBezTo>
                <a:cubicBezTo>
                  <a:pt x="3182" y="1785"/>
                  <a:pt x="3172" y="1794"/>
                  <a:pt x="3161" y="1794"/>
                </a:cubicBezTo>
                <a:close/>
                <a:moveTo>
                  <a:pt x="3161" y="1721"/>
                </a:moveTo>
                <a:cubicBezTo>
                  <a:pt x="3148" y="1721"/>
                  <a:pt x="3138" y="1711"/>
                  <a:pt x="3138" y="1698"/>
                </a:cubicBezTo>
                <a:cubicBezTo>
                  <a:pt x="3138" y="1685"/>
                  <a:pt x="3148" y="1675"/>
                  <a:pt x="3161" y="1675"/>
                </a:cubicBezTo>
                <a:cubicBezTo>
                  <a:pt x="3173" y="1675"/>
                  <a:pt x="3183" y="1685"/>
                  <a:pt x="3183" y="1698"/>
                </a:cubicBezTo>
                <a:cubicBezTo>
                  <a:pt x="3183" y="1711"/>
                  <a:pt x="3173" y="1721"/>
                  <a:pt x="3161" y="1721"/>
                </a:cubicBezTo>
                <a:close/>
                <a:moveTo>
                  <a:pt x="3161" y="1647"/>
                </a:moveTo>
                <a:cubicBezTo>
                  <a:pt x="3147" y="1647"/>
                  <a:pt x="3137" y="1636"/>
                  <a:pt x="3137" y="1623"/>
                </a:cubicBezTo>
                <a:cubicBezTo>
                  <a:pt x="3137" y="1610"/>
                  <a:pt x="3147" y="1599"/>
                  <a:pt x="3161" y="1599"/>
                </a:cubicBezTo>
                <a:cubicBezTo>
                  <a:pt x="3174" y="1599"/>
                  <a:pt x="3184" y="1610"/>
                  <a:pt x="3184" y="1623"/>
                </a:cubicBezTo>
                <a:cubicBezTo>
                  <a:pt x="3184" y="1636"/>
                  <a:pt x="3174" y="1647"/>
                  <a:pt x="3161" y="1647"/>
                </a:cubicBezTo>
                <a:close/>
                <a:moveTo>
                  <a:pt x="3161" y="1574"/>
                </a:moveTo>
                <a:cubicBezTo>
                  <a:pt x="3147" y="1574"/>
                  <a:pt x="3135" y="1562"/>
                  <a:pt x="3135" y="1548"/>
                </a:cubicBezTo>
                <a:cubicBezTo>
                  <a:pt x="3135" y="1534"/>
                  <a:pt x="3147" y="1523"/>
                  <a:pt x="3161" y="1523"/>
                </a:cubicBezTo>
                <a:cubicBezTo>
                  <a:pt x="3175" y="1523"/>
                  <a:pt x="3186" y="1534"/>
                  <a:pt x="3186" y="1548"/>
                </a:cubicBezTo>
                <a:cubicBezTo>
                  <a:pt x="3186" y="1562"/>
                  <a:pt x="3175" y="1574"/>
                  <a:pt x="3161" y="1574"/>
                </a:cubicBezTo>
                <a:close/>
                <a:moveTo>
                  <a:pt x="3161" y="1500"/>
                </a:moveTo>
                <a:cubicBezTo>
                  <a:pt x="3146" y="1500"/>
                  <a:pt x="3134" y="1488"/>
                  <a:pt x="3134" y="1473"/>
                </a:cubicBezTo>
                <a:cubicBezTo>
                  <a:pt x="3134" y="1458"/>
                  <a:pt x="3146" y="1446"/>
                  <a:pt x="3161" y="1446"/>
                </a:cubicBezTo>
                <a:cubicBezTo>
                  <a:pt x="3175" y="1446"/>
                  <a:pt x="3187" y="1458"/>
                  <a:pt x="3187" y="1473"/>
                </a:cubicBezTo>
                <a:cubicBezTo>
                  <a:pt x="3187" y="1488"/>
                  <a:pt x="3175" y="1500"/>
                  <a:pt x="3161" y="1500"/>
                </a:cubicBezTo>
                <a:close/>
                <a:moveTo>
                  <a:pt x="3161" y="1426"/>
                </a:moveTo>
                <a:cubicBezTo>
                  <a:pt x="3145" y="1426"/>
                  <a:pt x="3133" y="1414"/>
                  <a:pt x="3133" y="1398"/>
                </a:cubicBezTo>
                <a:cubicBezTo>
                  <a:pt x="3133" y="1382"/>
                  <a:pt x="3145" y="1370"/>
                  <a:pt x="3161" y="1370"/>
                </a:cubicBezTo>
                <a:cubicBezTo>
                  <a:pt x="3176" y="1370"/>
                  <a:pt x="3188" y="1382"/>
                  <a:pt x="3188" y="1398"/>
                </a:cubicBezTo>
                <a:cubicBezTo>
                  <a:pt x="3188" y="1414"/>
                  <a:pt x="3176" y="1426"/>
                  <a:pt x="3161" y="1426"/>
                </a:cubicBezTo>
                <a:close/>
                <a:moveTo>
                  <a:pt x="3161" y="1353"/>
                </a:moveTo>
                <a:cubicBezTo>
                  <a:pt x="3145" y="1353"/>
                  <a:pt x="3131" y="1339"/>
                  <a:pt x="3131" y="1323"/>
                </a:cubicBezTo>
                <a:cubicBezTo>
                  <a:pt x="3131" y="1307"/>
                  <a:pt x="3145" y="1294"/>
                  <a:pt x="3161" y="1294"/>
                </a:cubicBezTo>
                <a:cubicBezTo>
                  <a:pt x="3177" y="1294"/>
                  <a:pt x="3190" y="1307"/>
                  <a:pt x="3190" y="1323"/>
                </a:cubicBezTo>
                <a:cubicBezTo>
                  <a:pt x="3190" y="1339"/>
                  <a:pt x="3177" y="1353"/>
                  <a:pt x="3161" y="1353"/>
                </a:cubicBezTo>
                <a:close/>
                <a:moveTo>
                  <a:pt x="3161" y="1279"/>
                </a:moveTo>
                <a:cubicBezTo>
                  <a:pt x="3144" y="1279"/>
                  <a:pt x="3130" y="1265"/>
                  <a:pt x="3130" y="1248"/>
                </a:cubicBezTo>
                <a:cubicBezTo>
                  <a:pt x="3130" y="1231"/>
                  <a:pt x="3144" y="1217"/>
                  <a:pt x="3161" y="1217"/>
                </a:cubicBezTo>
                <a:cubicBezTo>
                  <a:pt x="3177" y="1217"/>
                  <a:pt x="3191" y="1231"/>
                  <a:pt x="3191" y="1248"/>
                </a:cubicBezTo>
                <a:cubicBezTo>
                  <a:pt x="3191" y="1265"/>
                  <a:pt x="3177" y="1279"/>
                  <a:pt x="3161" y="1279"/>
                </a:cubicBezTo>
                <a:close/>
                <a:moveTo>
                  <a:pt x="3161" y="1205"/>
                </a:moveTo>
                <a:cubicBezTo>
                  <a:pt x="3143" y="1205"/>
                  <a:pt x="3129" y="1191"/>
                  <a:pt x="3129" y="1173"/>
                </a:cubicBezTo>
                <a:cubicBezTo>
                  <a:pt x="3129" y="1156"/>
                  <a:pt x="3143" y="1141"/>
                  <a:pt x="3161" y="1141"/>
                </a:cubicBezTo>
                <a:cubicBezTo>
                  <a:pt x="3178" y="1141"/>
                  <a:pt x="3192" y="1156"/>
                  <a:pt x="3192" y="1173"/>
                </a:cubicBezTo>
                <a:cubicBezTo>
                  <a:pt x="3192" y="1191"/>
                  <a:pt x="3178" y="1205"/>
                  <a:pt x="3161" y="1205"/>
                </a:cubicBezTo>
                <a:close/>
                <a:moveTo>
                  <a:pt x="3161" y="1131"/>
                </a:moveTo>
                <a:cubicBezTo>
                  <a:pt x="3143" y="1131"/>
                  <a:pt x="3128" y="1117"/>
                  <a:pt x="3128" y="1098"/>
                </a:cubicBezTo>
                <a:cubicBezTo>
                  <a:pt x="3128" y="1080"/>
                  <a:pt x="3143" y="1065"/>
                  <a:pt x="3161" y="1065"/>
                </a:cubicBezTo>
                <a:cubicBezTo>
                  <a:pt x="3179" y="1065"/>
                  <a:pt x="3193" y="1080"/>
                  <a:pt x="3193" y="1098"/>
                </a:cubicBezTo>
                <a:cubicBezTo>
                  <a:pt x="3193" y="1117"/>
                  <a:pt x="3179" y="1131"/>
                  <a:pt x="3161" y="1131"/>
                </a:cubicBezTo>
                <a:close/>
                <a:moveTo>
                  <a:pt x="3161" y="1058"/>
                </a:moveTo>
                <a:cubicBezTo>
                  <a:pt x="3142" y="1058"/>
                  <a:pt x="3127" y="1042"/>
                  <a:pt x="3127" y="1023"/>
                </a:cubicBezTo>
                <a:cubicBezTo>
                  <a:pt x="3127" y="1004"/>
                  <a:pt x="3142" y="989"/>
                  <a:pt x="3161" y="989"/>
                </a:cubicBezTo>
                <a:cubicBezTo>
                  <a:pt x="3179" y="989"/>
                  <a:pt x="3194" y="1004"/>
                  <a:pt x="3194" y="1023"/>
                </a:cubicBezTo>
                <a:cubicBezTo>
                  <a:pt x="3194" y="1042"/>
                  <a:pt x="3179" y="1058"/>
                  <a:pt x="3161" y="1058"/>
                </a:cubicBezTo>
                <a:close/>
                <a:moveTo>
                  <a:pt x="3161" y="984"/>
                </a:moveTo>
                <a:cubicBezTo>
                  <a:pt x="3141" y="984"/>
                  <a:pt x="3126" y="968"/>
                  <a:pt x="3126" y="948"/>
                </a:cubicBezTo>
                <a:cubicBezTo>
                  <a:pt x="3126" y="929"/>
                  <a:pt x="3141" y="913"/>
                  <a:pt x="3161" y="913"/>
                </a:cubicBezTo>
                <a:cubicBezTo>
                  <a:pt x="3180" y="913"/>
                  <a:pt x="3195" y="929"/>
                  <a:pt x="3195" y="948"/>
                </a:cubicBezTo>
                <a:cubicBezTo>
                  <a:pt x="3195" y="968"/>
                  <a:pt x="3180" y="984"/>
                  <a:pt x="3161" y="984"/>
                </a:cubicBezTo>
                <a:close/>
                <a:moveTo>
                  <a:pt x="3161" y="910"/>
                </a:moveTo>
                <a:cubicBezTo>
                  <a:pt x="3141" y="910"/>
                  <a:pt x="3125" y="893"/>
                  <a:pt x="3125" y="873"/>
                </a:cubicBezTo>
                <a:cubicBezTo>
                  <a:pt x="3125" y="853"/>
                  <a:pt x="3141" y="837"/>
                  <a:pt x="3161" y="837"/>
                </a:cubicBezTo>
                <a:cubicBezTo>
                  <a:pt x="3180" y="837"/>
                  <a:pt x="3196" y="853"/>
                  <a:pt x="3196" y="873"/>
                </a:cubicBezTo>
                <a:cubicBezTo>
                  <a:pt x="3196" y="893"/>
                  <a:pt x="3180" y="910"/>
                  <a:pt x="3161" y="910"/>
                </a:cubicBezTo>
                <a:close/>
                <a:moveTo>
                  <a:pt x="3234" y="2455"/>
                </a:moveTo>
                <a:cubicBezTo>
                  <a:pt x="3231" y="2455"/>
                  <a:pt x="3227" y="2452"/>
                  <a:pt x="3227" y="2448"/>
                </a:cubicBezTo>
                <a:cubicBezTo>
                  <a:pt x="3227" y="2444"/>
                  <a:pt x="3231" y="2441"/>
                  <a:pt x="3234" y="2441"/>
                </a:cubicBezTo>
                <a:cubicBezTo>
                  <a:pt x="3238" y="2441"/>
                  <a:pt x="3241" y="2444"/>
                  <a:pt x="3241" y="2448"/>
                </a:cubicBezTo>
                <a:cubicBezTo>
                  <a:pt x="3241" y="2452"/>
                  <a:pt x="3238" y="2455"/>
                  <a:pt x="3234" y="2455"/>
                </a:cubicBezTo>
                <a:close/>
                <a:moveTo>
                  <a:pt x="3234" y="2382"/>
                </a:moveTo>
                <a:cubicBezTo>
                  <a:pt x="3230" y="2382"/>
                  <a:pt x="3226" y="2378"/>
                  <a:pt x="3226" y="2373"/>
                </a:cubicBezTo>
                <a:cubicBezTo>
                  <a:pt x="3226" y="2368"/>
                  <a:pt x="3230" y="2364"/>
                  <a:pt x="3234" y="2364"/>
                </a:cubicBezTo>
                <a:cubicBezTo>
                  <a:pt x="3239" y="2364"/>
                  <a:pt x="3243" y="2368"/>
                  <a:pt x="3243" y="2373"/>
                </a:cubicBezTo>
                <a:cubicBezTo>
                  <a:pt x="3243" y="2378"/>
                  <a:pt x="3239" y="2382"/>
                  <a:pt x="3234" y="2382"/>
                </a:cubicBezTo>
                <a:close/>
                <a:moveTo>
                  <a:pt x="3234" y="2309"/>
                </a:moveTo>
                <a:cubicBezTo>
                  <a:pt x="3229" y="2309"/>
                  <a:pt x="3224" y="2304"/>
                  <a:pt x="3224" y="2298"/>
                </a:cubicBezTo>
                <a:cubicBezTo>
                  <a:pt x="3224" y="2292"/>
                  <a:pt x="3229" y="2287"/>
                  <a:pt x="3234" y="2287"/>
                </a:cubicBezTo>
                <a:cubicBezTo>
                  <a:pt x="3240" y="2287"/>
                  <a:pt x="3245" y="2292"/>
                  <a:pt x="3245" y="2298"/>
                </a:cubicBezTo>
                <a:cubicBezTo>
                  <a:pt x="3245" y="2304"/>
                  <a:pt x="3240" y="2309"/>
                  <a:pt x="3234" y="2309"/>
                </a:cubicBezTo>
                <a:close/>
                <a:moveTo>
                  <a:pt x="3234" y="2235"/>
                </a:moveTo>
                <a:cubicBezTo>
                  <a:pt x="3228" y="2235"/>
                  <a:pt x="3222" y="2229"/>
                  <a:pt x="3222" y="2223"/>
                </a:cubicBezTo>
                <a:cubicBezTo>
                  <a:pt x="3222" y="2216"/>
                  <a:pt x="3228" y="2210"/>
                  <a:pt x="3234" y="2210"/>
                </a:cubicBezTo>
                <a:cubicBezTo>
                  <a:pt x="3241" y="2210"/>
                  <a:pt x="3247" y="2216"/>
                  <a:pt x="3247" y="2223"/>
                </a:cubicBezTo>
                <a:cubicBezTo>
                  <a:pt x="3247" y="2229"/>
                  <a:pt x="3241" y="2235"/>
                  <a:pt x="3234" y="2235"/>
                </a:cubicBezTo>
                <a:close/>
                <a:moveTo>
                  <a:pt x="3234" y="2162"/>
                </a:moveTo>
                <a:cubicBezTo>
                  <a:pt x="3227" y="2162"/>
                  <a:pt x="3221" y="2156"/>
                  <a:pt x="3221" y="2148"/>
                </a:cubicBezTo>
                <a:cubicBezTo>
                  <a:pt x="3221" y="2140"/>
                  <a:pt x="3227" y="2134"/>
                  <a:pt x="3234" y="2134"/>
                </a:cubicBezTo>
                <a:cubicBezTo>
                  <a:pt x="3242" y="2134"/>
                  <a:pt x="3248" y="2140"/>
                  <a:pt x="3248" y="2148"/>
                </a:cubicBezTo>
                <a:cubicBezTo>
                  <a:pt x="3248" y="2156"/>
                  <a:pt x="3242" y="2162"/>
                  <a:pt x="3234" y="2162"/>
                </a:cubicBezTo>
                <a:close/>
                <a:moveTo>
                  <a:pt x="3234" y="2088"/>
                </a:moveTo>
                <a:cubicBezTo>
                  <a:pt x="3226" y="2088"/>
                  <a:pt x="3219" y="2081"/>
                  <a:pt x="3219" y="2073"/>
                </a:cubicBezTo>
                <a:cubicBezTo>
                  <a:pt x="3219" y="2064"/>
                  <a:pt x="3226" y="2057"/>
                  <a:pt x="3234" y="2057"/>
                </a:cubicBezTo>
                <a:cubicBezTo>
                  <a:pt x="3243" y="2057"/>
                  <a:pt x="3250" y="2064"/>
                  <a:pt x="3250" y="2073"/>
                </a:cubicBezTo>
                <a:cubicBezTo>
                  <a:pt x="3250" y="2081"/>
                  <a:pt x="3243" y="2088"/>
                  <a:pt x="3234" y="2088"/>
                </a:cubicBezTo>
                <a:close/>
                <a:moveTo>
                  <a:pt x="3234" y="2015"/>
                </a:moveTo>
                <a:cubicBezTo>
                  <a:pt x="3225" y="2015"/>
                  <a:pt x="3218" y="2007"/>
                  <a:pt x="3218" y="1998"/>
                </a:cubicBezTo>
                <a:cubicBezTo>
                  <a:pt x="3218" y="1988"/>
                  <a:pt x="3225" y="1981"/>
                  <a:pt x="3234" y="1981"/>
                </a:cubicBezTo>
                <a:cubicBezTo>
                  <a:pt x="3244" y="1981"/>
                  <a:pt x="3251" y="1988"/>
                  <a:pt x="3251" y="1998"/>
                </a:cubicBezTo>
                <a:cubicBezTo>
                  <a:pt x="3251" y="2007"/>
                  <a:pt x="3244" y="2015"/>
                  <a:pt x="3234" y="2015"/>
                </a:cubicBezTo>
                <a:close/>
                <a:moveTo>
                  <a:pt x="3234" y="1941"/>
                </a:moveTo>
                <a:cubicBezTo>
                  <a:pt x="3224" y="1941"/>
                  <a:pt x="3216" y="1933"/>
                  <a:pt x="3216" y="1923"/>
                </a:cubicBezTo>
                <a:cubicBezTo>
                  <a:pt x="3216" y="1913"/>
                  <a:pt x="3224" y="1904"/>
                  <a:pt x="3234" y="1904"/>
                </a:cubicBezTo>
                <a:cubicBezTo>
                  <a:pt x="3245" y="1904"/>
                  <a:pt x="3253" y="1913"/>
                  <a:pt x="3253" y="1923"/>
                </a:cubicBezTo>
                <a:cubicBezTo>
                  <a:pt x="3253" y="1933"/>
                  <a:pt x="3245" y="1941"/>
                  <a:pt x="3234" y="1941"/>
                </a:cubicBezTo>
                <a:close/>
                <a:moveTo>
                  <a:pt x="3234" y="1868"/>
                </a:moveTo>
                <a:cubicBezTo>
                  <a:pt x="3223" y="1868"/>
                  <a:pt x="3215" y="1859"/>
                  <a:pt x="3215" y="1848"/>
                </a:cubicBezTo>
                <a:cubicBezTo>
                  <a:pt x="3215" y="1837"/>
                  <a:pt x="3223" y="1828"/>
                  <a:pt x="3234" y="1828"/>
                </a:cubicBezTo>
                <a:cubicBezTo>
                  <a:pt x="3245" y="1828"/>
                  <a:pt x="3254" y="1837"/>
                  <a:pt x="3254" y="1848"/>
                </a:cubicBezTo>
                <a:cubicBezTo>
                  <a:pt x="3254" y="1859"/>
                  <a:pt x="3245" y="1868"/>
                  <a:pt x="3234" y="1868"/>
                </a:cubicBezTo>
                <a:close/>
                <a:moveTo>
                  <a:pt x="3234" y="1794"/>
                </a:moveTo>
                <a:cubicBezTo>
                  <a:pt x="3223" y="1794"/>
                  <a:pt x="3213" y="1785"/>
                  <a:pt x="3213" y="1773"/>
                </a:cubicBezTo>
                <a:cubicBezTo>
                  <a:pt x="3213" y="1761"/>
                  <a:pt x="3223" y="1751"/>
                  <a:pt x="3234" y="1751"/>
                </a:cubicBezTo>
                <a:cubicBezTo>
                  <a:pt x="3246" y="1751"/>
                  <a:pt x="3256" y="1761"/>
                  <a:pt x="3256" y="1773"/>
                </a:cubicBezTo>
                <a:cubicBezTo>
                  <a:pt x="3256" y="1785"/>
                  <a:pt x="3246" y="1794"/>
                  <a:pt x="3234" y="1794"/>
                </a:cubicBezTo>
                <a:close/>
                <a:moveTo>
                  <a:pt x="3234" y="1721"/>
                </a:moveTo>
                <a:cubicBezTo>
                  <a:pt x="3222" y="1721"/>
                  <a:pt x="3212" y="1711"/>
                  <a:pt x="3212" y="1698"/>
                </a:cubicBezTo>
                <a:cubicBezTo>
                  <a:pt x="3212" y="1685"/>
                  <a:pt x="3222" y="1675"/>
                  <a:pt x="3234" y="1675"/>
                </a:cubicBezTo>
                <a:cubicBezTo>
                  <a:pt x="3247" y="1675"/>
                  <a:pt x="3257" y="1685"/>
                  <a:pt x="3257" y="1698"/>
                </a:cubicBezTo>
                <a:cubicBezTo>
                  <a:pt x="3257" y="1711"/>
                  <a:pt x="3247" y="1721"/>
                  <a:pt x="3234" y="1721"/>
                </a:cubicBezTo>
                <a:close/>
                <a:moveTo>
                  <a:pt x="3234" y="1647"/>
                </a:moveTo>
                <a:cubicBezTo>
                  <a:pt x="3221" y="1647"/>
                  <a:pt x="3211" y="1636"/>
                  <a:pt x="3211" y="1623"/>
                </a:cubicBezTo>
                <a:cubicBezTo>
                  <a:pt x="3211" y="1610"/>
                  <a:pt x="3221" y="1599"/>
                  <a:pt x="3234" y="1599"/>
                </a:cubicBezTo>
                <a:cubicBezTo>
                  <a:pt x="3248" y="1599"/>
                  <a:pt x="3258" y="1610"/>
                  <a:pt x="3258" y="1623"/>
                </a:cubicBezTo>
                <a:cubicBezTo>
                  <a:pt x="3258" y="1636"/>
                  <a:pt x="3248" y="1647"/>
                  <a:pt x="3234" y="1647"/>
                </a:cubicBezTo>
                <a:close/>
                <a:moveTo>
                  <a:pt x="3234" y="1574"/>
                </a:moveTo>
                <a:cubicBezTo>
                  <a:pt x="3221" y="1574"/>
                  <a:pt x="3209" y="1562"/>
                  <a:pt x="3209" y="1548"/>
                </a:cubicBezTo>
                <a:cubicBezTo>
                  <a:pt x="3209" y="1534"/>
                  <a:pt x="3221" y="1523"/>
                  <a:pt x="3234" y="1523"/>
                </a:cubicBezTo>
                <a:cubicBezTo>
                  <a:pt x="3248" y="1523"/>
                  <a:pt x="3260" y="1534"/>
                  <a:pt x="3260" y="1548"/>
                </a:cubicBezTo>
                <a:cubicBezTo>
                  <a:pt x="3260" y="1562"/>
                  <a:pt x="3248" y="1574"/>
                  <a:pt x="3234" y="1574"/>
                </a:cubicBezTo>
                <a:close/>
                <a:moveTo>
                  <a:pt x="3234" y="1500"/>
                </a:moveTo>
                <a:cubicBezTo>
                  <a:pt x="3220" y="1500"/>
                  <a:pt x="3208" y="1488"/>
                  <a:pt x="3208" y="1473"/>
                </a:cubicBezTo>
                <a:cubicBezTo>
                  <a:pt x="3208" y="1458"/>
                  <a:pt x="3220" y="1446"/>
                  <a:pt x="3234" y="1446"/>
                </a:cubicBezTo>
                <a:cubicBezTo>
                  <a:pt x="3249" y="1446"/>
                  <a:pt x="3261" y="1458"/>
                  <a:pt x="3261" y="1473"/>
                </a:cubicBezTo>
                <a:cubicBezTo>
                  <a:pt x="3261" y="1488"/>
                  <a:pt x="3249" y="1500"/>
                  <a:pt x="3234" y="1500"/>
                </a:cubicBezTo>
                <a:close/>
                <a:moveTo>
                  <a:pt x="3234" y="1426"/>
                </a:moveTo>
                <a:cubicBezTo>
                  <a:pt x="3219" y="1426"/>
                  <a:pt x="3207" y="1414"/>
                  <a:pt x="3207" y="1398"/>
                </a:cubicBezTo>
                <a:cubicBezTo>
                  <a:pt x="3207" y="1382"/>
                  <a:pt x="3219" y="1370"/>
                  <a:pt x="3234" y="1370"/>
                </a:cubicBezTo>
                <a:cubicBezTo>
                  <a:pt x="3250" y="1370"/>
                  <a:pt x="3262" y="1382"/>
                  <a:pt x="3262" y="1398"/>
                </a:cubicBezTo>
                <a:cubicBezTo>
                  <a:pt x="3262" y="1414"/>
                  <a:pt x="3250" y="1426"/>
                  <a:pt x="3234" y="1426"/>
                </a:cubicBezTo>
                <a:close/>
                <a:moveTo>
                  <a:pt x="3234" y="1353"/>
                </a:moveTo>
                <a:cubicBezTo>
                  <a:pt x="3218" y="1353"/>
                  <a:pt x="3205" y="1339"/>
                  <a:pt x="3205" y="1323"/>
                </a:cubicBezTo>
                <a:cubicBezTo>
                  <a:pt x="3205" y="1307"/>
                  <a:pt x="3218" y="1294"/>
                  <a:pt x="3234" y="1294"/>
                </a:cubicBezTo>
                <a:cubicBezTo>
                  <a:pt x="3251" y="1294"/>
                  <a:pt x="3264" y="1307"/>
                  <a:pt x="3264" y="1323"/>
                </a:cubicBezTo>
                <a:cubicBezTo>
                  <a:pt x="3264" y="1339"/>
                  <a:pt x="3251" y="1353"/>
                  <a:pt x="3234" y="1353"/>
                </a:cubicBezTo>
                <a:close/>
                <a:moveTo>
                  <a:pt x="3234" y="1279"/>
                </a:moveTo>
                <a:cubicBezTo>
                  <a:pt x="3218" y="1279"/>
                  <a:pt x="3204" y="1265"/>
                  <a:pt x="3204" y="1248"/>
                </a:cubicBezTo>
                <a:cubicBezTo>
                  <a:pt x="3204" y="1231"/>
                  <a:pt x="3218" y="1217"/>
                  <a:pt x="3234" y="1217"/>
                </a:cubicBezTo>
                <a:cubicBezTo>
                  <a:pt x="3251" y="1217"/>
                  <a:pt x="3265" y="1231"/>
                  <a:pt x="3265" y="1248"/>
                </a:cubicBezTo>
                <a:cubicBezTo>
                  <a:pt x="3265" y="1265"/>
                  <a:pt x="3251" y="1279"/>
                  <a:pt x="3234" y="1279"/>
                </a:cubicBezTo>
                <a:close/>
                <a:moveTo>
                  <a:pt x="3234" y="1205"/>
                </a:moveTo>
                <a:cubicBezTo>
                  <a:pt x="3217" y="1205"/>
                  <a:pt x="3203" y="1191"/>
                  <a:pt x="3203" y="1173"/>
                </a:cubicBezTo>
                <a:cubicBezTo>
                  <a:pt x="3203" y="1156"/>
                  <a:pt x="3217" y="1141"/>
                  <a:pt x="3234" y="1141"/>
                </a:cubicBezTo>
                <a:cubicBezTo>
                  <a:pt x="3252" y="1141"/>
                  <a:pt x="3266" y="1156"/>
                  <a:pt x="3266" y="1173"/>
                </a:cubicBezTo>
                <a:cubicBezTo>
                  <a:pt x="3266" y="1191"/>
                  <a:pt x="3252" y="1205"/>
                  <a:pt x="3234" y="1205"/>
                </a:cubicBezTo>
                <a:close/>
                <a:moveTo>
                  <a:pt x="3234" y="1131"/>
                </a:moveTo>
                <a:cubicBezTo>
                  <a:pt x="3216" y="1131"/>
                  <a:pt x="3202" y="1117"/>
                  <a:pt x="3202" y="1098"/>
                </a:cubicBezTo>
                <a:cubicBezTo>
                  <a:pt x="3202" y="1080"/>
                  <a:pt x="3216" y="1065"/>
                  <a:pt x="3234" y="1065"/>
                </a:cubicBezTo>
                <a:cubicBezTo>
                  <a:pt x="3252" y="1065"/>
                  <a:pt x="3267" y="1080"/>
                  <a:pt x="3267" y="1098"/>
                </a:cubicBezTo>
                <a:cubicBezTo>
                  <a:pt x="3267" y="1117"/>
                  <a:pt x="3252" y="1131"/>
                  <a:pt x="3234" y="1131"/>
                </a:cubicBezTo>
                <a:close/>
                <a:moveTo>
                  <a:pt x="3234" y="1058"/>
                </a:moveTo>
                <a:cubicBezTo>
                  <a:pt x="3216" y="1058"/>
                  <a:pt x="3201" y="1042"/>
                  <a:pt x="3201" y="1023"/>
                </a:cubicBezTo>
                <a:cubicBezTo>
                  <a:pt x="3201" y="1004"/>
                  <a:pt x="3216" y="989"/>
                  <a:pt x="3234" y="989"/>
                </a:cubicBezTo>
                <a:cubicBezTo>
                  <a:pt x="3253" y="989"/>
                  <a:pt x="3268" y="1004"/>
                  <a:pt x="3268" y="1023"/>
                </a:cubicBezTo>
                <a:cubicBezTo>
                  <a:pt x="3268" y="1042"/>
                  <a:pt x="3253" y="1058"/>
                  <a:pt x="3234" y="1058"/>
                </a:cubicBezTo>
                <a:close/>
                <a:moveTo>
                  <a:pt x="3234" y="984"/>
                </a:moveTo>
                <a:cubicBezTo>
                  <a:pt x="3215" y="984"/>
                  <a:pt x="3200" y="968"/>
                  <a:pt x="3200" y="948"/>
                </a:cubicBezTo>
                <a:cubicBezTo>
                  <a:pt x="3200" y="929"/>
                  <a:pt x="3215" y="913"/>
                  <a:pt x="3234" y="913"/>
                </a:cubicBezTo>
                <a:cubicBezTo>
                  <a:pt x="3254" y="913"/>
                  <a:pt x="3269" y="929"/>
                  <a:pt x="3269" y="948"/>
                </a:cubicBezTo>
                <a:cubicBezTo>
                  <a:pt x="3269" y="968"/>
                  <a:pt x="3254" y="984"/>
                  <a:pt x="3234" y="984"/>
                </a:cubicBezTo>
                <a:close/>
                <a:moveTo>
                  <a:pt x="3234" y="910"/>
                </a:moveTo>
                <a:cubicBezTo>
                  <a:pt x="3215" y="910"/>
                  <a:pt x="3199" y="893"/>
                  <a:pt x="3199" y="873"/>
                </a:cubicBezTo>
                <a:cubicBezTo>
                  <a:pt x="3199" y="853"/>
                  <a:pt x="3215" y="837"/>
                  <a:pt x="3234" y="837"/>
                </a:cubicBezTo>
                <a:cubicBezTo>
                  <a:pt x="3254" y="837"/>
                  <a:pt x="3270" y="853"/>
                  <a:pt x="3270" y="873"/>
                </a:cubicBezTo>
                <a:cubicBezTo>
                  <a:pt x="3270" y="893"/>
                  <a:pt x="3254" y="910"/>
                  <a:pt x="3234" y="910"/>
                </a:cubicBezTo>
                <a:close/>
                <a:moveTo>
                  <a:pt x="3308" y="2455"/>
                </a:moveTo>
                <a:cubicBezTo>
                  <a:pt x="3304" y="2455"/>
                  <a:pt x="3301" y="2452"/>
                  <a:pt x="3301" y="2448"/>
                </a:cubicBezTo>
                <a:cubicBezTo>
                  <a:pt x="3301" y="2444"/>
                  <a:pt x="3304" y="2441"/>
                  <a:pt x="3308" y="2441"/>
                </a:cubicBezTo>
                <a:cubicBezTo>
                  <a:pt x="3312" y="2441"/>
                  <a:pt x="3315" y="2444"/>
                  <a:pt x="3315" y="2448"/>
                </a:cubicBezTo>
                <a:cubicBezTo>
                  <a:pt x="3315" y="2452"/>
                  <a:pt x="3312" y="2455"/>
                  <a:pt x="3308" y="2455"/>
                </a:cubicBezTo>
                <a:close/>
                <a:moveTo>
                  <a:pt x="3308" y="2382"/>
                </a:moveTo>
                <a:cubicBezTo>
                  <a:pt x="3303" y="2382"/>
                  <a:pt x="3300" y="2378"/>
                  <a:pt x="3300" y="2373"/>
                </a:cubicBezTo>
                <a:cubicBezTo>
                  <a:pt x="3300" y="2368"/>
                  <a:pt x="3303" y="2364"/>
                  <a:pt x="3308" y="2364"/>
                </a:cubicBezTo>
                <a:cubicBezTo>
                  <a:pt x="3313" y="2364"/>
                  <a:pt x="3317" y="2368"/>
                  <a:pt x="3317" y="2373"/>
                </a:cubicBezTo>
                <a:cubicBezTo>
                  <a:pt x="3317" y="2378"/>
                  <a:pt x="3313" y="2382"/>
                  <a:pt x="3308" y="2382"/>
                </a:cubicBezTo>
                <a:close/>
                <a:moveTo>
                  <a:pt x="3308" y="2309"/>
                </a:moveTo>
                <a:cubicBezTo>
                  <a:pt x="3303" y="2309"/>
                  <a:pt x="3298" y="2304"/>
                  <a:pt x="3298" y="2298"/>
                </a:cubicBezTo>
                <a:cubicBezTo>
                  <a:pt x="3298" y="2292"/>
                  <a:pt x="3303" y="2287"/>
                  <a:pt x="3308" y="2287"/>
                </a:cubicBezTo>
                <a:cubicBezTo>
                  <a:pt x="3314" y="2287"/>
                  <a:pt x="3319" y="2292"/>
                  <a:pt x="3319" y="2298"/>
                </a:cubicBezTo>
                <a:cubicBezTo>
                  <a:pt x="3319" y="2304"/>
                  <a:pt x="3314" y="2309"/>
                  <a:pt x="3308" y="2309"/>
                </a:cubicBezTo>
                <a:close/>
                <a:moveTo>
                  <a:pt x="3308" y="2235"/>
                </a:moveTo>
                <a:cubicBezTo>
                  <a:pt x="3302" y="2235"/>
                  <a:pt x="3296" y="2229"/>
                  <a:pt x="3296" y="2223"/>
                </a:cubicBezTo>
                <a:cubicBezTo>
                  <a:pt x="3296" y="2216"/>
                  <a:pt x="3302" y="2210"/>
                  <a:pt x="3308" y="2210"/>
                </a:cubicBezTo>
                <a:cubicBezTo>
                  <a:pt x="3315" y="2210"/>
                  <a:pt x="3320" y="2216"/>
                  <a:pt x="3320" y="2223"/>
                </a:cubicBezTo>
                <a:cubicBezTo>
                  <a:pt x="3320" y="2229"/>
                  <a:pt x="3315" y="2235"/>
                  <a:pt x="3308" y="2235"/>
                </a:cubicBezTo>
                <a:close/>
                <a:moveTo>
                  <a:pt x="3308" y="2162"/>
                </a:moveTo>
                <a:cubicBezTo>
                  <a:pt x="3301" y="2162"/>
                  <a:pt x="3295" y="2156"/>
                  <a:pt x="3295" y="2148"/>
                </a:cubicBezTo>
                <a:cubicBezTo>
                  <a:pt x="3295" y="2140"/>
                  <a:pt x="3301" y="2134"/>
                  <a:pt x="3308" y="2134"/>
                </a:cubicBezTo>
                <a:cubicBezTo>
                  <a:pt x="3316" y="2134"/>
                  <a:pt x="3322" y="2140"/>
                  <a:pt x="3322" y="2148"/>
                </a:cubicBezTo>
                <a:cubicBezTo>
                  <a:pt x="3322" y="2156"/>
                  <a:pt x="3316" y="2162"/>
                  <a:pt x="3308" y="2162"/>
                </a:cubicBezTo>
                <a:close/>
                <a:moveTo>
                  <a:pt x="3308" y="2088"/>
                </a:moveTo>
                <a:cubicBezTo>
                  <a:pt x="3300" y="2088"/>
                  <a:pt x="3293" y="2081"/>
                  <a:pt x="3293" y="2073"/>
                </a:cubicBezTo>
                <a:cubicBezTo>
                  <a:pt x="3293" y="2064"/>
                  <a:pt x="3300" y="2057"/>
                  <a:pt x="3308" y="2057"/>
                </a:cubicBezTo>
                <a:cubicBezTo>
                  <a:pt x="3317" y="2057"/>
                  <a:pt x="3324" y="2064"/>
                  <a:pt x="3324" y="2073"/>
                </a:cubicBezTo>
                <a:cubicBezTo>
                  <a:pt x="3324" y="2081"/>
                  <a:pt x="3317" y="2088"/>
                  <a:pt x="3308" y="2088"/>
                </a:cubicBezTo>
                <a:close/>
                <a:moveTo>
                  <a:pt x="3308" y="2015"/>
                </a:moveTo>
                <a:cubicBezTo>
                  <a:pt x="3299" y="2015"/>
                  <a:pt x="3292" y="2007"/>
                  <a:pt x="3292" y="1998"/>
                </a:cubicBezTo>
                <a:cubicBezTo>
                  <a:pt x="3292" y="1988"/>
                  <a:pt x="3299" y="1981"/>
                  <a:pt x="3308" y="1981"/>
                </a:cubicBezTo>
                <a:cubicBezTo>
                  <a:pt x="3318" y="1981"/>
                  <a:pt x="3325" y="1988"/>
                  <a:pt x="3325" y="1998"/>
                </a:cubicBezTo>
                <a:cubicBezTo>
                  <a:pt x="3325" y="2007"/>
                  <a:pt x="3318" y="2015"/>
                  <a:pt x="3308" y="2015"/>
                </a:cubicBezTo>
                <a:close/>
                <a:moveTo>
                  <a:pt x="3308" y="1941"/>
                </a:moveTo>
                <a:cubicBezTo>
                  <a:pt x="3298" y="1941"/>
                  <a:pt x="3290" y="1933"/>
                  <a:pt x="3290" y="1923"/>
                </a:cubicBezTo>
                <a:cubicBezTo>
                  <a:pt x="3290" y="1913"/>
                  <a:pt x="3298" y="1904"/>
                  <a:pt x="3308" y="1904"/>
                </a:cubicBezTo>
                <a:cubicBezTo>
                  <a:pt x="3318" y="1904"/>
                  <a:pt x="3327" y="1913"/>
                  <a:pt x="3327" y="1923"/>
                </a:cubicBezTo>
                <a:cubicBezTo>
                  <a:pt x="3327" y="1933"/>
                  <a:pt x="3318" y="1941"/>
                  <a:pt x="3308" y="1941"/>
                </a:cubicBezTo>
                <a:close/>
                <a:moveTo>
                  <a:pt x="3308" y="1868"/>
                </a:moveTo>
                <a:cubicBezTo>
                  <a:pt x="3297" y="1868"/>
                  <a:pt x="3288" y="1859"/>
                  <a:pt x="3288" y="1848"/>
                </a:cubicBezTo>
                <a:cubicBezTo>
                  <a:pt x="3288" y="1837"/>
                  <a:pt x="3297" y="1828"/>
                  <a:pt x="3308" y="1828"/>
                </a:cubicBezTo>
                <a:cubicBezTo>
                  <a:pt x="3319" y="1828"/>
                  <a:pt x="3328" y="1837"/>
                  <a:pt x="3328" y="1848"/>
                </a:cubicBezTo>
                <a:cubicBezTo>
                  <a:pt x="3328" y="1859"/>
                  <a:pt x="3319" y="1868"/>
                  <a:pt x="3308" y="1868"/>
                </a:cubicBezTo>
                <a:close/>
                <a:moveTo>
                  <a:pt x="3308" y="1794"/>
                </a:moveTo>
                <a:cubicBezTo>
                  <a:pt x="3297" y="1794"/>
                  <a:pt x="3287" y="1785"/>
                  <a:pt x="3287" y="1773"/>
                </a:cubicBezTo>
                <a:cubicBezTo>
                  <a:pt x="3287" y="1761"/>
                  <a:pt x="3297" y="1751"/>
                  <a:pt x="3308" y="1751"/>
                </a:cubicBezTo>
                <a:cubicBezTo>
                  <a:pt x="3320" y="1751"/>
                  <a:pt x="3329" y="1761"/>
                  <a:pt x="3329" y="1773"/>
                </a:cubicBezTo>
                <a:cubicBezTo>
                  <a:pt x="3329" y="1785"/>
                  <a:pt x="3320" y="1794"/>
                  <a:pt x="3308" y="1794"/>
                </a:cubicBezTo>
                <a:close/>
                <a:moveTo>
                  <a:pt x="3308" y="1721"/>
                </a:moveTo>
                <a:cubicBezTo>
                  <a:pt x="3296" y="1721"/>
                  <a:pt x="3286" y="1711"/>
                  <a:pt x="3286" y="1698"/>
                </a:cubicBezTo>
                <a:cubicBezTo>
                  <a:pt x="3286" y="1685"/>
                  <a:pt x="3296" y="1675"/>
                  <a:pt x="3308" y="1675"/>
                </a:cubicBezTo>
                <a:cubicBezTo>
                  <a:pt x="3321" y="1675"/>
                  <a:pt x="3331" y="1685"/>
                  <a:pt x="3331" y="1698"/>
                </a:cubicBezTo>
                <a:cubicBezTo>
                  <a:pt x="3331" y="1711"/>
                  <a:pt x="3321" y="1721"/>
                  <a:pt x="3308" y="1721"/>
                </a:cubicBezTo>
                <a:close/>
                <a:moveTo>
                  <a:pt x="3308" y="1647"/>
                </a:moveTo>
                <a:cubicBezTo>
                  <a:pt x="3295" y="1647"/>
                  <a:pt x="3285" y="1636"/>
                  <a:pt x="3285" y="1623"/>
                </a:cubicBezTo>
                <a:cubicBezTo>
                  <a:pt x="3285" y="1610"/>
                  <a:pt x="3295" y="1599"/>
                  <a:pt x="3308" y="1599"/>
                </a:cubicBezTo>
                <a:cubicBezTo>
                  <a:pt x="3321" y="1599"/>
                  <a:pt x="3332" y="1610"/>
                  <a:pt x="3332" y="1623"/>
                </a:cubicBezTo>
                <a:cubicBezTo>
                  <a:pt x="3332" y="1636"/>
                  <a:pt x="3321" y="1647"/>
                  <a:pt x="3308" y="1647"/>
                </a:cubicBezTo>
                <a:close/>
                <a:moveTo>
                  <a:pt x="3308" y="1574"/>
                </a:moveTo>
                <a:cubicBezTo>
                  <a:pt x="3294" y="1574"/>
                  <a:pt x="3283" y="1562"/>
                  <a:pt x="3283" y="1548"/>
                </a:cubicBezTo>
                <a:cubicBezTo>
                  <a:pt x="3283" y="1534"/>
                  <a:pt x="3294" y="1523"/>
                  <a:pt x="3308" y="1523"/>
                </a:cubicBezTo>
                <a:cubicBezTo>
                  <a:pt x="3322" y="1523"/>
                  <a:pt x="3334" y="1534"/>
                  <a:pt x="3334" y="1548"/>
                </a:cubicBezTo>
                <a:cubicBezTo>
                  <a:pt x="3334" y="1562"/>
                  <a:pt x="3322" y="1574"/>
                  <a:pt x="3308" y="1574"/>
                </a:cubicBezTo>
                <a:close/>
                <a:moveTo>
                  <a:pt x="3308" y="1500"/>
                </a:moveTo>
                <a:cubicBezTo>
                  <a:pt x="3294" y="1500"/>
                  <a:pt x="3282" y="1488"/>
                  <a:pt x="3282" y="1473"/>
                </a:cubicBezTo>
                <a:cubicBezTo>
                  <a:pt x="3282" y="1458"/>
                  <a:pt x="3294" y="1446"/>
                  <a:pt x="3308" y="1446"/>
                </a:cubicBezTo>
                <a:cubicBezTo>
                  <a:pt x="3323" y="1446"/>
                  <a:pt x="3335" y="1458"/>
                  <a:pt x="3335" y="1473"/>
                </a:cubicBezTo>
                <a:cubicBezTo>
                  <a:pt x="3335" y="1488"/>
                  <a:pt x="3323" y="1500"/>
                  <a:pt x="3308" y="1500"/>
                </a:cubicBezTo>
                <a:close/>
                <a:moveTo>
                  <a:pt x="3308" y="1426"/>
                </a:moveTo>
                <a:cubicBezTo>
                  <a:pt x="3293" y="1426"/>
                  <a:pt x="3280" y="1414"/>
                  <a:pt x="3280" y="1398"/>
                </a:cubicBezTo>
                <a:cubicBezTo>
                  <a:pt x="3280" y="1382"/>
                  <a:pt x="3293" y="1370"/>
                  <a:pt x="3308" y="1370"/>
                </a:cubicBezTo>
                <a:cubicBezTo>
                  <a:pt x="3324" y="1370"/>
                  <a:pt x="3336" y="1382"/>
                  <a:pt x="3336" y="1398"/>
                </a:cubicBezTo>
                <a:cubicBezTo>
                  <a:pt x="3336" y="1414"/>
                  <a:pt x="3324" y="1426"/>
                  <a:pt x="3308" y="1426"/>
                </a:cubicBezTo>
                <a:close/>
                <a:moveTo>
                  <a:pt x="3308" y="1353"/>
                </a:moveTo>
                <a:cubicBezTo>
                  <a:pt x="3292" y="1353"/>
                  <a:pt x="3279" y="1339"/>
                  <a:pt x="3279" y="1323"/>
                </a:cubicBezTo>
                <a:cubicBezTo>
                  <a:pt x="3279" y="1307"/>
                  <a:pt x="3292" y="1294"/>
                  <a:pt x="3308" y="1294"/>
                </a:cubicBezTo>
                <a:cubicBezTo>
                  <a:pt x="3324" y="1294"/>
                  <a:pt x="3337" y="1307"/>
                  <a:pt x="3337" y="1323"/>
                </a:cubicBezTo>
                <a:cubicBezTo>
                  <a:pt x="3337" y="1339"/>
                  <a:pt x="3324" y="1353"/>
                  <a:pt x="3308" y="1353"/>
                </a:cubicBezTo>
                <a:close/>
                <a:moveTo>
                  <a:pt x="3308" y="1279"/>
                </a:moveTo>
                <a:cubicBezTo>
                  <a:pt x="3292" y="1279"/>
                  <a:pt x="3278" y="1265"/>
                  <a:pt x="3278" y="1248"/>
                </a:cubicBezTo>
                <a:cubicBezTo>
                  <a:pt x="3278" y="1231"/>
                  <a:pt x="3292" y="1217"/>
                  <a:pt x="3308" y="1217"/>
                </a:cubicBezTo>
                <a:cubicBezTo>
                  <a:pt x="3325" y="1217"/>
                  <a:pt x="3339" y="1231"/>
                  <a:pt x="3339" y="1248"/>
                </a:cubicBezTo>
                <a:cubicBezTo>
                  <a:pt x="3339" y="1265"/>
                  <a:pt x="3325" y="1279"/>
                  <a:pt x="3308" y="1279"/>
                </a:cubicBezTo>
                <a:close/>
                <a:moveTo>
                  <a:pt x="3308" y="1205"/>
                </a:moveTo>
                <a:cubicBezTo>
                  <a:pt x="3291" y="1205"/>
                  <a:pt x="3277" y="1191"/>
                  <a:pt x="3277" y="1173"/>
                </a:cubicBezTo>
                <a:cubicBezTo>
                  <a:pt x="3277" y="1156"/>
                  <a:pt x="3291" y="1141"/>
                  <a:pt x="3308" y="1141"/>
                </a:cubicBezTo>
                <a:cubicBezTo>
                  <a:pt x="3326" y="1141"/>
                  <a:pt x="3340" y="1156"/>
                  <a:pt x="3340" y="1173"/>
                </a:cubicBezTo>
                <a:cubicBezTo>
                  <a:pt x="3340" y="1191"/>
                  <a:pt x="3326" y="1205"/>
                  <a:pt x="3308" y="1205"/>
                </a:cubicBezTo>
                <a:close/>
                <a:moveTo>
                  <a:pt x="3308" y="1131"/>
                </a:moveTo>
                <a:cubicBezTo>
                  <a:pt x="3290" y="1131"/>
                  <a:pt x="3276" y="1117"/>
                  <a:pt x="3276" y="1098"/>
                </a:cubicBezTo>
                <a:cubicBezTo>
                  <a:pt x="3276" y="1080"/>
                  <a:pt x="3290" y="1065"/>
                  <a:pt x="3308" y="1065"/>
                </a:cubicBezTo>
                <a:cubicBezTo>
                  <a:pt x="3326" y="1065"/>
                  <a:pt x="3341" y="1080"/>
                  <a:pt x="3341" y="1098"/>
                </a:cubicBezTo>
                <a:cubicBezTo>
                  <a:pt x="3341" y="1117"/>
                  <a:pt x="3326" y="1131"/>
                  <a:pt x="3308" y="1131"/>
                </a:cubicBezTo>
                <a:close/>
                <a:moveTo>
                  <a:pt x="3308" y="1058"/>
                </a:moveTo>
                <a:cubicBezTo>
                  <a:pt x="3290" y="1058"/>
                  <a:pt x="3275" y="1042"/>
                  <a:pt x="3275" y="1023"/>
                </a:cubicBezTo>
                <a:cubicBezTo>
                  <a:pt x="3275" y="1004"/>
                  <a:pt x="3290" y="989"/>
                  <a:pt x="3308" y="989"/>
                </a:cubicBezTo>
                <a:cubicBezTo>
                  <a:pt x="3327" y="989"/>
                  <a:pt x="3342" y="1004"/>
                  <a:pt x="3342" y="1023"/>
                </a:cubicBezTo>
                <a:cubicBezTo>
                  <a:pt x="3342" y="1042"/>
                  <a:pt x="3327" y="1058"/>
                  <a:pt x="3308" y="1058"/>
                </a:cubicBezTo>
                <a:close/>
                <a:moveTo>
                  <a:pt x="3308" y="984"/>
                </a:moveTo>
                <a:cubicBezTo>
                  <a:pt x="3289" y="984"/>
                  <a:pt x="3274" y="968"/>
                  <a:pt x="3274" y="948"/>
                </a:cubicBezTo>
                <a:cubicBezTo>
                  <a:pt x="3274" y="929"/>
                  <a:pt x="3289" y="913"/>
                  <a:pt x="3308" y="913"/>
                </a:cubicBezTo>
                <a:cubicBezTo>
                  <a:pt x="3328" y="913"/>
                  <a:pt x="3343" y="929"/>
                  <a:pt x="3343" y="948"/>
                </a:cubicBezTo>
                <a:cubicBezTo>
                  <a:pt x="3343" y="968"/>
                  <a:pt x="3328" y="984"/>
                  <a:pt x="3308" y="984"/>
                </a:cubicBezTo>
                <a:close/>
                <a:moveTo>
                  <a:pt x="3308" y="910"/>
                </a:moveTo>
                <a:cubicBezTo>
                  <a:pt x="3289" y="910"/>
                  <a:pt x="3273" y="893"/>
                  <a:pt x="3273" y="873"/>
                </a:cubicBezTo>
                <a:cubicBezTo>
                  <a:pt x="3273" y="853"/>
                  <a:pt x="3289" y="837"/>
                  <a:pt x="3308" y="837"/>
                </a:cubicBezTo>
                <a:cubicBezTo>
                  <a:pt x="3328" y="837"/>
                  <a:pt x="3344" y="853"/>
                  <a:pt x="3344" y="873"/>
                </a:cubicBezTo>
                <a:cubicBezTo>
                  <a:pt x="3344" y="893"/>
                  <a:pt x="3328" y="910"/>
                  <a:pt x="3308" y="910"/>
                </a:cubicBezTo>
                <a:close/>
                <a:moveTo>
                  <a:pt x="3382" y="2455"/>
                </a:moveTo>
                <a:cubicBezTo>
                  <a:pt x="3378" y="2455"/>
                  <a:pt x="3375" y="2452"/>
                  <a:pt x="3375" y="2448"/>
                </a:cubicBezTo>
                <a:cubicBezTo>
                  <a:pt x="3375" y="2444"/>
                  <a:pt x="3378" y="2441"/>
                  <a:pt x="3382" y="2441"/>
                </a:cubicBezTo>
                <a:cubicBezTo>
                  <a:pt x="3386" y="2441"/>
                  <a:pt x="3389" y="2444"/>
                  <a:pt x="3389" y="2448"/>
                </a:cubicBezTo>
                <a:cubicBezTo>
                  <a:pt x="3389" y="2452"/>
                  <a:pt x="3386" y="2455"/>
                  <a:pt x="3382" y="2455"/>
                </a:cubicBezTo>
                <a:close/>
                <a:moveTo>
                  <a:pt x="3382" y="2382"/>
                </a:moveTo>
                <a:cubicBezTo>
                  <a:pt x="3377" y="2382"/>
                  <a:pt x="3373" y="2378"/>
                  <a:pt x="3373" y="2373"/>
                </a:cubicBezTo>
                <a:cubicBezTo>
                  <a:pt x="3373" y="2368"/>
                  <a:pt x="3377" y="2364"/>
                  <a:pt x="3382" y="2364"/>
                </a:cubicBezTo>
                <a:cubicBezTo>
                  <a:pt x="3387" y="2364"/>
                  <a:pt x="3391" y="2368"/>
                  <a:pt x="3391" y="2373"/>
                </a:cubicBezTo>
                <a:cubicBezTo>
                  <a:pt x="3391" y="2378"/>
                  <a:pt x="3387" y="2382"/>
                  <a:pt x="3382" y="2382"/>
                </a:cubicBezTo>
                <a:close/>
                <a:moveTo>
                  <a:pt x="3382" y="2309"/>
                </a:moveTo>
                <a:cubicBezTo>
                  <a:pt x="3376" y="2309"/>
                  <a:pt x="3372" y="2304"/>
                  <a:pt x="3372" y="2298"/>
                </a:cubicBezTo>
                <a:cubicBezTo>
                  <a:pt x="3372" y="2292"/>
                  <a:pt x="3376" y="2287"/>
                  <a:pt x="3382" y="2287"/>
                </a:cubicBezTo>
                <a:cubicBezTo>
                  <a:pt x="3388" y="2287"/>
                  <a:pt x="3393" y="2292"/>
                  <a:pt x="3393" y="2298"/>
                </a:cubicBezTo>
                <a:cubicBezTo>
                  <a:pt x="3393" y="2304"/>
                  <a:pt x="3388" y="2309"/>
                  <a:pt x="3382" y="2309"/>
                </a:cubicBezTo>
                <a:close/>
                <a:moveTo>
                  <a:pt x="3382" y="2235"/>
                </a:moveTo>
                <a:cubicBezTo>
                  <a:pt x="3375" y="2235"/>
                  <a:pt x="3370" y="2229"/>
                  <a:pt x="3370" y="2223"/>
                </a:cubicBezTo>
                <a:cubicBezTo>
                  <a:pt x="3370" y="2216"/>
                  <a:pt x="3375" y="2210"/>
                  <a:pt x="3382" y="2210"/>
                </a:cubicBezTo>
                <a:cubicBezTo>
                  <a:pt x="3389" y="2210"/>
                  <a:pt x="3394" y="2216"/>
                  <a:pt x="3394" y="2223"/>
                </a:cubicBezTo>
                <a:cubicBezTo>
                  <a:pt x="3394" y="2229"/>
                  <a:pt x="3389" y="2235"/>
                  <a:pt x="3382" y="2235"/>
                </a:cubicBezTo>
                <a:close/>
                <a:moveTo>
                  <a:pt x="3382" y="2162"/>
                </a:moveTo>
                <a:cubicBezTo>
                  <a:pt x="3375" y="2162"/>
                  <a:pt x="3368" y="2156"/>
                  <a:pt x="3368" y="2148"/>
                </a:cubicBezTo>
                <a:cubicBezTo>
                  <a:pt x="3368" y="2140"/>
                  <a:pt x="3375" y="2134"/>
                  <a:pt x="3382" y="2134"/>
                </a:cubicBezTo>
                <a:cubicBezTo>
                  <a:pt x="3390" y="2134"/>
                  <a:pt x="3396" y="2140"/>
                  <a:pt x="3396" y="2148"/>
                </a:cubicBezTo>
                <a:cubicBezTo>
                  <a:pt x="3396" y="2156"/>
                  <a:pt x="3390" y="2162"/>
                  <a:pt x="3382" y="2162"/>
                </a:cubicBezTo>
                <a:close/>
                <a:moveTo>
                  <a:pt x="3382" y="2088"/>
                </a:moveTo>
                <a:cubicBezTo>
                  <a:pt x="3374" y="2088"/>
                  <a:pt x="3367" y="2081"/>
                  <a:pt x="3367" y="2073"/>
                </a:cubicBezTo>
                <a:cubicBezTo>
                  <a:pt x="3367" y="2064"/>
                  <a:pt x="3374" y="2057"/>
                  <a:pt x="3382" y="2057"/>
                </a:cubicBezTo>
                <a:cubicBezTo>
                  <a:pt x="3391" y="2057"/>
                  <a:pt x="3397" y="2064"/>
                  <a:pt x="3397" y="2073"/>
                </a:cubicBezTo>
                <a:cubicBezTo>
                  <a:pt x="3397" y="2081"/>
                  <a:pt x="3391" y="2088"/>
                  <a:pt x="3382" y="2088"/>
                </a:cubicBezTo>
                <a:close/>
                <a:moveTo>
                  <a:pt x="3382" y="2015"/>
                </a:moveTo>
                <a:cubicBezTo>
                  <a:pt x="3373" y="2015"/>
                  <a:pt x="3365" y="2007"/>
                  <a:pt x="3365" y="1998"/>
                </a:cubicBezTo>
                <a:cubicBezTo>
                  <a:pt x="3365" y="1988"/>
                  <a:pt x="3373" y="1981"/>
                  <a:pt x="3382" y="1981"/>
                </a:cubicBezTo>
                <a:cubicBezTo>
                  <a:pt x="3391" y="1981"/>
                  <a:pt x="3399" y="1988"/>
                  <a:pt x="3399" y="1998"/>
                </a:cubicBezTo>
                <a:cubicBezTo>
                  <a:pt x="3399" y="2007"/>
                  <a:pt x="3391" y="2015"/>
                  <a:pt x="3382" y="2015"/>
                </a:cubicBezTo>
                <a:close/>
                <a:moveTo>
                  <a:pt x="3382" y="1941"/>
                </a:moveTo>
                <a:cubicBezTo>
                  <a:pt x="3372" y="1941"/>
                  <a:pt x="3364" y="1933"/>
                  <a:pt x="3364" y="1923"/>
                </a:cubicBezTo>
                <a:cubicBezTo>
                  <a:pt x="3364" y="1913"/>
                  <a:pt x="3372" y="1904"/>
                  <a:pt x="3382" y="1904"/>
                </a:cubicBezTo>
                <a:cubicBezTo>
                  <a:pt x="3392" y="1904"/>
                  <a:pt x="3400" y="1913"/>
                  <a:pt x="3400" y="1923"/>
                </a:cubicBezTo>
                <a:cubicBezTo>
                  <a:pt x="3400" y="1933"/>
                  <a:pt x="3392" y="1941"/>
                  <a:pt x="3382" y="1941"/>
                </a:cubicBezTo>
                <a:close/>
                <a:moveTo>
                  <a:pt x="3382" y="1868"/>
                </a:moveTo>
                <a:cubicBezTo>
                  <a:pt x="3371" y="1868"/>
                  <a:pt x="3362" y="1859"/>
                  <a:pt x="3362" y="1848"/>
                </a:cubicBezTo>
                <a:cubicBezTo>
                  <a:pt x="3362" y="1837"/>
                  <a:pt x="3371" y="1828"/>
                  <a:pt x="3382" y="1828"/>
                </a:cubicBezTo>
                <a:cubicBezTo>
                  <a:pt x="3393" y="1828"/>
                  <a:pt x="3402" y="1837"/>
                  <a:pt x="3402" y="1848"/>
                </a:cubicBezTo>
                <a:cubicBezTo>
                  <a:pt x="3402" y="1859"/>
                  <a:pt x="3393" y="1868"/>
                  <a:pt x="3382" y="1868"/>
                </a:cubicBezTo>
                <a:close/>
                <a:moveTo>
                  <a:pt x="3382" y="1794"/>
                </a:moveTo>
                <a:cubicBezTo>
                  <a:pt x="3371" y="1794"/>
                  <a:pt x="3361" y="1785"/>
                  <a:pt x="3361" y="1773"/>
                </a:cubicBezTo>
                <a:cubicBezTo>
                  <a:pt x="3361" y="1761"/>
                  <a:pt x="3371" y="1751"/>
                  <a:pt x="3382" y="1751"/>
                </a:cubicBezTo>
                <a:cubicBezTo>
                  <a:pt x="3394" y="1751"/>
                  <a:pt x="3403" y="1761"/>
                  <a:pt x="3403" y="1773"/>
                </a:cubicBezTo>
                <a:cubicBezTo>
                  <a:pt x="3403" y="1785"/>
                  <a:pt x="3394" y="1794"/>
                  <a:pt x="3382" y="1794"/>
                </a:cubicBezTo>
                <a:close/>
                <a:moveTo>
                  <a:pt x="3382" y="1721"/>
                </a:moveTo>
                <a:cubicBezTo>
                  <a:pt x="3370" y="1721"/>
                  <a:pt x="3360" y="1711"/>
                  <a:pt x="3360" y="1698"/>
                </a:cubicBezTo>
                <a:cubicBezTo>
                  <a:pt x="3360" y="1685"/>
                  <a:pt x="3370" y="1675"/>
                  <a:pt x="3382" y="1675"/>
                </a:cubicBezTo>
                <a:cubicBezTo>
                  <a:pt x="3395" y="1675"/>
                  <a:pt x="3405" y="1685"/>
                  <a:pt x="3405" y="1698"/>
                </a:cubicBezTo>
                <a:cubicBezTo>
                  <a:pt x="3405" y="1711"/>
                  <a:pt x="3395" y="1721"/>
                  <a:pt x="3382" y="1721"/>
                </a:cubicBezTo>
                <a:close/>
                <a:moveTo>
                  <a:pt x="3382" y="1647"/>
                </a:moveTo>
                <a:cubicBezTo>
                  <a:pt x="3369" y="1647"/>
                  <a:pt x="3358" y="1636"/>
                  <a:pt x="3358" y="1623"/>
                </a:cubicBezTo>
                <a:cubicBezTo>
                  <a:pt x="3358" y="1610"/>
                  <a:pt x="3369" y="1599"/>
                  <a:pt x="3382" y="1599"/>
                </a:cubicBezTo>
                <a:cubicBezTo>
                  <a:pt x="3395" y="1599"/>
                  <a:pt x="3406" y="1610"/>
                  <a:pt x="3406" y="1623"/>
                </a:cubicBezTo>
                <a:cubicBezTo>
                  <a:pt x="3406" y="1636"/>
                  <a:pt x="3395" y="1647"/>
                  <a:pt x="3382" y="1647"/>
                </a:cubicBezTo>
                <a:close/>
                <a:moveTo>
                  <a:pt x="3382" y="1574"/>
                </a:moveTo>
                <a:cubicBezTo>
                  <a:pt x="3368" y="1574"/>
                  <a:pt x="3357" y="1562"/>
                  <a:pt x="3357" y="1548"/>
                </a:cubicBezTo>
                <a:cubicBezTo>
                  <a:pt x="3357" y="1534"/>
                  <a:pt x="3368" y="1523"/>
                  <a:pt x="3382" y="1523"/>
                </a:cubicBezTo>
                <a:cubicBezTo>
                  <a:pt x="3396" y="1523"/>
                  <a:pt x="3407" y="1534"/>
                  <a:pt x="3407" y="1548"/>
                </a:cubicBezTo>
                <a:cubicBezTo>
                  <a:pt x="3407" y="1562"/>
                  <a:pt x="3396" y="1574"/>
                  <a:pt x="3382" y="1574"/>
                </a:cubicBezTo>
                <a:close/>
                <a:moveTo>
                  <a:pt x="3382" y="1500"/>
                </a:moveTo>
                <a:cubicBezTo>
                  <a:pt x="3368" y="1500"/>
                  <a:pt x="3356" y="1488"/>
                  <a:pt x="3356" y="1473"/>
                </a:cubicBezTo>
                <a:cubicBezTo>
                  <a:pt x="3356" y="1458"/>
                  <a:pt x="3368" y="1446"/>
                  <a:pt x="3382" y="1446"/>
                </a:cubicBezTo>
                <a:cubicBezTo>
                  <a:pt x="3397" y="1446"/>
                  <a:pt x="3409" y="1458"/>
                  <a:pt x="3409" y="1473"/>
                </a:cubicBezTo>
                <a:cubicBezTo>
                  <a:pt x="3409" y="1488"/>
                  <a:pt x="3397" y="1500"/>
                  <a:pt x="3382" y="1500"/>
                </a:cubicBezTo>
                <a:close/>
                <a:moveTo>
                  <a:pt x="3382" y="1426"/>
                </a:moveTo>
                <a:cubicBezTo>
                  <a:pt x="3367" y="1426"/>
                  <a:pt x="3354" y="1414"/>
                  <a:pt x="3354" y="1398"/>
                </a:cubicBezTo>
                <a:cubicBezTo>
                  <a:pt x="3354" y="1382"/>
                  <a:pt x="3367" y="1370"/>
                  <a:pt x="3382" y="1370"/>
                </a:cubicBezTo>
                <a:cubicBezTo>
                  <a:pt x="3398" y="1370"/>
                  <a:pt x="3410" y="1382"/>
                  <a:pt x="3410" y="1398"/>
                </a:cubicBezTo>
                <a:cubicBezTo>
                  <a:pt x="3410" y="1414"/>
                  <a:pt x="3398" y="1426"/>
                  <a:pt x="3382" y="1426"/>
                </a:cubicBezTo>
                <a:close/>
                <a:moveTo>
                  <a:pt x="3382" y="1353"/>
                </a:moveTo>
                <a:cubicBezTo>
                  <a:pt x="3366" y="1353"/>
                  <a:pt x="3353" y="1339"/>
                  <a:pt x="3353" y="1323"/>
                </a:cubicBezTo>
                <a:cubicBezTo>
                  <a:pt x="3353" y="1307"/>
                  <a:pt x="3366" y="1294"/>
                  <a:pt x="3382" y="1294"/>
                </a:cubicBezTo>
                <a:cubicBezTo>
                  <a:pt x="3398" y="1294"/>
                  <a:pt x="3411" y="1307"/>
                  <a:pt x="3411" y="1323"/>
                </a:cubicBezTo>
                <a:cubicBezTo>
                  <a:pt x="3411" y="1339"/>
                  <a:pt x="3398" y="1353"/>
                  <a:pt x="3382" y="1353"/>
                </a:cubicBezTo>
                <a:close/>
                <a:moveTo>
                  <a:pt x="3382" y="1279"/>
                </a:moveTo>
                <a:cubicBezTo>
                  <a:pt x="3366" y="1279"/>
                  <a:pt x="3352" y="1265"/>
                  <a:pt x="3352" y="1248"/>
                </a:cubicBezTo>
                <a:cubicBezTo>
                  <a:pt x="3352" y="1231"/>
                  <a:pt x="3366" y="1217"/>
                  <a:pt x="3382" y="1217"/>
                </a:cubicBezTo>
                <a:cubicBezTo>
                  <a:pt x="3399" y="1217"/>
                  <a:pt x="3413" y="1231"/>
                  <a:pt x="3413" y="1248"/>
                </a:cubicBezTo>
                <a:cubicBezTo>
                  <a:pt x="3413" y="1265"/>
                  <a:pt x="3399" y="1279"/>
                  <a:pt x="3382" y="1279"/>
                </a:cubicBezTo>
                <a:close/>
                <a:moveTo>
                  <a:pt x="3382" y="1205"/>
                </a:moveTo>
                <a:cubicBezTo>
                  <a:pt x="3365" y="1205"/>
                  <a:pt x="3351" y="1191"/>
                  <a:pt x="3351" y="1173"/>
                </a:cubicBezTo>
                <a:cubicBezTo>
                  <a:pt x="3351" y="1156"/>
                  <a:pt x="3365" y="1141"/>
                  <a:pt x="3382" y="1141"/>
                </a:cubicBezTo>
                <a:cubicBezTo>
                  <a:pt x="3400" y="1141"/>
                  <a:pt x="3414" y="1156"/>
                  <a:pt x="3414" y="1173"/>
                </a:cubicBezTo>
                <a:cubicBezTo>
                  <a:pt x="3414" y="1191"/>
                  <a:pt x="3400" y="1205"/>
                  <a:pt x="3382" y="1205"/>
                </a:cubicBezTo>
                <a:close/>
                <a:moveTo>
                  <a:pt x="3382" y="1131"/>
                </a:moveTo>
                <a:cubicBezTo>
                  <a:pt x="3364" y="1131"/>
                  <a:pt x="3350" y="1117"/>
                  <a:pt x="3350" y="1098"/>
                </a:cubicBezTo>
                <a:cubicBezTo>
                  <a:pt x="3350" y="1080"/>
                  <a:pt x="3364" y="1065"/>
                  <a:pt x="3382" y="1065"/>
                </a:cubicBezTo>
                <a:cubicBezTo>
                  <a:pt x="3400" y="1065"/>
                  <a:pt x="3415" y="1080"/>
                  <a:pt x="3415" y="1098"/>
                </a:cubicBezTo>
                <a:cubicBezTo>
                  <a:pt x="3415" y="1117"/>
                  <a:pt x="3400" y="1131"/>
                  <a:pt x="3382" y="1131"/>
                </a:cubicBezTo>
                <a:close/>
                <a:moveTo>
                  <a:pt x="3382" y="1058"/>
                </a:moveTo>
                <a:cubicBezTo>
                  <a:pt x="3364" y="1058"/>
                  <a:pt x="3348" y="1042"/>
                  <a:pt x="3348" y="1023"/>
                </a:cubicBezTo>
                <a:cubicBezTo>
                  <a:pt x="3348" y="1004"/>
                  <a:pt x="3364" y="989"/>
                  <a:pt x="3382" y="989"/>
                </a:cubicBezTo>
                <a:cubicBezTo>
                  <a:pt x="3401" y="989"/>
                  <a:pt x="3416" y="1004"/>
                  <a:pt x="3416" y="1023"/>
                </a:cubicBezTo>
                <a:cubicBezTo>
                  <a:pt x="3416" y="1042"/>
                  <a:pt x="3401" y="1058"/>
                  <a:pt x="3382" y="1058"/>
                </a:cubicBezTo>
                <a:close/>
                <a:moveTo>
                  <a:pt x="3382" y="984"/>
                </a:moveTo>
                <a:cubicBezTo>
                  <a:pt x="3363" y="984"/>
                  <a:pt x="3347" y="968"/>
                  <a:pt x="3347" y="948"/>
                </a:cubicBezTo>
                <a:cubicBezTo>
                  <a:pt x="3347" y="929"/>
                  <a:pt x="3363" y="913"/>
                  <a:pt x="3382" y="913"/>
                </a:cubicBezTo>
                <a:cubicBezTo>
                  <a:pt x="3402" y="913"/>
                  <a:pt x="3417" y="929"/>
                  <a:pt x="3417" y="948"/>
                </a:cubicBezTo>
                <a:cubicBezTo>
                  <a:pt x="3417" y="968"/>
                  <a:pt x="3402" y="984"/>
                  <a:pt x="3382" y="984"/>
                </a:cubicBezTo>
                <a:close/>
                <a:moveTo>
                  <a:pt x="3382" y="910"/>
                </a:moveTo>
                <a:cubicBezTo>
                  <a:pt x="3362" y="910"/>
                  <a:pt x="3346" y="893"/>
                  <a:pt x="3346" y="873"/>
                </a:cubicBezTo>
                <a:cubicBezTo>
                  <a:pt x="3346" y="853"/>
                  <a:pt x="3362" y="837"/>
                  <a:pt x="3382" y="837"/>
                </a:cubicBezTo>
                <a:cubicBezTo>
                  <a:pt x="3402" y="837"/>
                  <a:pt x="3418" y="853"/>
                  <a:pt x="3418" y="873"/>
                </a:cubicBezTo>
                <a:cubicBezTo>
                  <a:pt x="3418" y="893"/>
                  <a:pt x="3402" y="910"/>
                  <a:pt x="3382" y="910"/>
                </a:cubicBezTo>
                <a:close/>
                <a:moveTo>
                  <a:pt x="3456" y="2455"/>
                </a:moveTo>
                <a:cubicBezTo>
                  <a:pt x="3452" y="2455"/>
                  <a:pt x="3449" y="2452"/>
                  <a:pt x="3449" y="2448"/>
                </a:cubicBezTo>
                <a:cubicBezTo>
                  <a:pt x="3449" y="2444"/>
                  <a:pt x="3452" y="2441"/>
                  <a:pt x="3456" y="2441"/>
                </a:cubicBezTo>
                <a:cubicBezTo>
                  <a:pt x="3460" y="2441"/>
                  <a:pt x="3463" y="2444"/>
                  <a:pt x="3463" y="2448"/>
                </a:cubicBezTo>
                <a:cubicBezTo>
                  <a:pt x="3463" y="2452"/>
                  <a:pt x="3460" y="2455"/>
                  <a:pt x="3456" y="2455"/>
                </a:cubicBezTo>
                <a:close/>
                <a:moveTo>
                  <a:pt x="3456" y="2382"/>
                </a:moveTo>
                <a:cubicBezTo>
                  <a:pt x="3451" y="2382"/>
                  <a:pt x="3447" y="2378"/>
                  <a:pt x="3447" y="2373"/>
                </a:cubicBezTo>
                <a:cubicBezTo>
                  <a:pt x="3447" y="2368"/>
                  <a:pt x="3451" y="2364"/>
                  <a:pt x="3456" y="2364"/>
                </a:cubicBezTo>
                <a:cubicBezTo>
                  <a:pt x="3461" y="2364"/>
                  <a:pt x="3465" y="2368"/>
                  <a:pt x="3465" y="2373"/>
                </a:cubicBezTo>
                <a:cubicBezTo>
                  <a:pt x="3465" y="2378"/>
                  <a:pt x="3461" y="2382"/>
                  <a:pt x="3456" y="2382"/>
                </a:cubicBezTo>
                <a:close/>
                <a:moveTo>
                  <a:pt x="3456" y="2309"/>
                </a:moveTo>
                <a:cubicBezTo>
                  <a:pt x="3450" y="2309"/>
                  <a:pt x="3445" y="2304"/>
                  <a:pt x="3445" y="2298"/>
                </a:cubicBezTo>
                <a:cubicBezTo>
                  <a:pt x="3445" y="2292"/>
                  <a:pt x="3450" y="2287"/>
                  <a:pt x="3456" y="2287"/>
                </a:cubicBezTo>
                <a:cubicBezTo>
                  <a:pt x="3462" y="2287"/>
                  <a:pt x="3467" y="2292"/>
                  <a:pt x="3467" y="2298"/>
                </a:cubicBezTo>
                <a:cubicBezTo>
                  <a:pt x="3467" y="2304"/>
                  <a:pt x="3462" y="2309"/>
                  <a:pt x="3456" y="2309"/>
                </a:cubicBezTo>
                <a:close/>
                <a:moveTo>
                  <a:pt x="3456" y="2235"/>
                </a:moveTo>
                <a:cubicBezTo>
                  <a:pt x="3449" y="2235"/>
                  <a:pt x="3444" y="2229"/>
                  <a:pt x="3444" y="2223"/>
                </a:cubicBezTo>
                <a:cubicBezTo>
                  <a:pt x="3444" y="2216"/>
                  <a:pt x="3449" y="2210"/>
                  <a:pt x="3456" y="2210"/>
                </a:cubicBezTo>
                <a:cubicBezTo>
                  <a:pt x="3463" y="2210"/>
                  <a:pt x="3468" y="2216"/>
                  <a:pt x="3468" y="2223"/>
                </a:cubicBezTo>
                <a:cubicBezTo>
                  <a:pt x="3468" y="2229"/>
                  <a:pt x="3463" y="2235"/>
                  <a:pt x="3456" y="2235"/>
                </a:cubicBezTo>
                <a:close/>
                <a:moveTo>
                  <a:pt x="3456" y="2162"/>
                </a:moveTo>
                <a:cubicBezTo>
                  <a:pt x="3449" y="2162"/>
                  <a:pt x="3442" y="2156"/>
                  <a:pt x="3442" y="2148"/>
                </a:cubicBezTo>
                <a:cubicBezTo>
                  <a:pt x="3442" y="2140"/>
                  <a:pt x="3449" y="2134"/>
                  <a:pt x="3456" y="2134"/>
                </a:cubicBezTo>
                <a:cubicBezTo>
                  <a:pt x="3464" y="2134"/>
                  <a:pt x="3470" y="2140"/>
                  <a:pt x="3470" y="2148"/>
                </a:cubicBezTo>
                <a:cubicBezTo>
                  <a:pt x="3470" y="2156"/>
                  <a:pt x="3464" y="2162"/>
                  <a:pt x="3456" y="2162"/>
                </a:cubicBezTo>
                <a:close/>
                <a:moveTo>
                  <a:pt x="3456" y="2088"/>
                </a:moveTo>
                <a:cubicBezTo>
                  <a:pt x="3448" y="2088"/>
                  <a:pt x="3441" y="2081"/>
                  <a:pt x="3441" y="2073"/>
                </a:cubicBezTo>
                <a:cubicBezTo>
                  <a:pt x="3441" y="2064"/>
                  <a:pt x="3448" y="2057"/>
                  <a:pt x="3456" y="2057"/>
                </a:cubicBezTo>
                <a:cubicBezTo>
                  <a:pt x="3465" y="2057"/>
                  <a:pt x="3471" y="2064"/>
                  <a:pt x="3471" y="2073"/>
                </a:cubicBezTo>
                <a:cubicBezTo>
                  <a:pt x="3471" y="2081"/>
                  <a:pt x="3465" y="2088"/>
                  <a:pt x="3456" y="2088"/>
                </a:cubicBezTo>
                <a:close/>
                <a:moveTo>
                  <a:pt x="3456" y="2015"/>
                </a:moveTo>
                <a:cubicBezTo>
                  <a:pt x="3447" y="2015"/>
                  <a:pt x="3439" y="2007"/>
                  <a:pt x="3439" y="1998"/>
                </a:cubicBezTo>
                <a:cubicBezTo>
                  <a:pt x="3439" y="1988"/>
                  <a:pt x="3447" y="1981"/>
                  <a:pt x="3456" y="1981"/>
                </a:cubicBezTo>
                <a:cubicBezTo>
                  <a:pt x="3465" y="1981"/>
                  <a:pt x="3473" y="1988"/>
                  <a:pt x="3473" y="1998"/>
                </a:cubicBezTo>
                <a:cubicBezTo>
                  <a:pt x="3473" y="2007"/>
                  <a:pt x="3465" y="2015"/>
                  <a:pt x="3456" y="2015"/>
                </a:cubicBezTo>
                <a:close/>
                <a:moveTo>
                  <a:pt x="3456" y="1941"/>
                </a:moveTo>
                <a:cubicBezTo>
                  <a:pt x="3446" y="1941"/>
                  <a:pt x="3438" y="1933"/>
                  <a:pt x="3438" y="1923"/>
                </a:cubicBezTo>
                <a:cubicBezTo>
                  <a:pt x="3438" y="1913"/>
                  <a:pt x="3446" y="1904"/>
                  <a:pt x="3456" y="1904"/>
                </a:cubicBezTo>
                <a:cubicBezTo>
                  <a:pt x="3466" y="1904"/>
                  <a:pt x="3474" y="1913"/>
                  <a:pt x="3474" y="1923"/>
                </a:cubicBezTo>
                <a:cubicBezTo>
                  <a:pt x="3474" y="1933"/>
                  <a:pt x="3466" y="1941"/>
                  <a:pt x="3456" y="1941"/>
                </a:cubicBezTo>
                <a:close/>
                <a:moveTo>
                  <a:pt x="3456" y="1868"/>
                </a:moveTo>
                <a:cubicBezTo>
                  <a:pt x="3445" y="1868"/>
                  <a:pt x="3436" y="1859"/>
                  <a:pt x="3436" y="1848"/>
                </a:cubicBezTo>
                <a:cubicBezTo>
                  <a:pt x="3436" y="1837"/>
                  <a:pt x="3445" y="1828"/>
                  <a:pt x="3456" y="1828"/>
                </a:cubicBezTo>
                <a:cubicBezTo>
                  <a:pt x="3467" y="1828"/>
                  <a:pt x="3476" y="1837"/>
                  <a:pt x="3476" y="1848"/>
                </a:cubicBezTo>
                <a:cubicBezTo>
                  <a:pt x="3476" y="1859"/>
                  <a:pt x="3467" y="1868"/>
                  <a:pt x="3456" y="1868"/>
                </a:cubicBezTo>
                <a:close/>
                <a:moveTo>
                  <a:pt x="3456" y="1794"/>
                </a:moveTo>
                <a:cubicBezTo>
                  <a:pt x="3444" y="1794"/>
                  <a:pt x="3435" y="1785"/>
                  <a:pt x="3435" y="1773"/>
                </a:cubicBezTo>
                <a:cubicBezTo>
                  <a:pt x="3435" y="1761"/>
                  <a:pt x="3444" y="1751"/>
                  <a:pt x="3456" y="1751"/>
                </a:cubicBezTo>
                <a:cubicBezTo>
                  <a:pt x="3468" y="1751"/>
                  <a:pt x="3477" y="1761"/>
                  <a:pt x="3477" y="1773"/>
                </a:cubicBezTo>
                <a:cubicBezTo>
                  <a:pt x="3477" y="1785"/>
                  <a:pt x="3468" y="1794"/>
                  <a:pt x="3456" y="1794"/>
                </a:cubicBezTo>
                <a:close/>
                <a:moveTo>
                  <a:pt x="3456" y="1721"/>
                </a:moveTo>
                <a:cubicBezTo>
                  <a:pt x="3444" y="1721"/>
                  <a:pt x="3434" y="1711"/>
                  <a:pt x="3434" y="1698"/>
                </a:cubicBezTo>
                <a:cubicBezTo>
                  <a:pt x="3434" y="1685"/>
                  <a:pt x="3444" y="1675"/>
                  <a:pt x="3456" y="1675"/>
                </a:cubicBezTo>
                <a:cubicBezTo>
                  <a:pt x="3469" y="1675"/>
                  <a:pt x="3479" y="1685"/>
                  <a:pt x="3479" y="1698"/>
                </a:cubicBezTo>
                <a:cubicBezTo>
                  <a:pt x="3479" y="1711"/>
                  <a:pt x="3469" y="1721"/>
                  <a:pt x="3456" y="1721"/>
                </a:cubicBezTo>
                <a:close/>
                <a:moveTo>
                  <a:pt x="3456" y="1647"/>
                </a:moveTo>
                <a:cubicBezTo>
                  <a:pt x="3443" y="1647"/>
                  <a:pt x="3432" y="1636"/>
                  <a:pt x="3432" y="1623"/>
                </a:cubicBezTo>
                <a:cubicBezTo>
                  <a:pt x="3432" y="1610"/>
                  <a:pt x="3443" y="1599"/>
                  <a:pt x="3456" y="1599"/>
                </a:cubicBezTo>
                <a:cubicBezTo>
                  <a:pt x="3469" y="1599"/>
                  <a:pt x="3480" y="1610"/>
                  <a:pt x="3480" y="1623"/>
                </a:cubicBezTo>
                <a:cubicBezTo>
                  <a:pt x="3480" y="1636"/>
                  <a:pt x="3469" y="1647"/>
                  <a:pt x="3456" y="1647"/>
                </a:cubicBezTo>
                <a:close/>
                <a:moveTo>
                  <a:pt x="3456" y="1574"/>
                </a:moveTo>
                <a:cubicBezTo>
                  <a:pt x="3442" y="1574"/>
                  <a:pt x="3431" y="1562"/>
                  <a:pt x="3431" y="1548"/>
                </a:cubicBezTo>
                <a:cubicBezTo>
                  <a:pt x="3431" y="1534"/>
                  <a:pt x="3442" y="1523"/>
                  <a:pt x="3456" y="1523"/>
                </a:cubicBezTo>
                <a:cubicBezTo>
                  <a:pt x="3470" y="1523"/>
                  <a:pt x="3481" y="1534"/>
                  <a:pt x="3481" y="1548"/>
                </a:cubicBezTo>
                <a:cubicBezTo>
                  <a:pt x="3481" y="1562"/>
                  <a:pt x="3470" y="1574"/>
                  <a:pt x="3456" y="1574"/>
                </a:cubicBezTo>
                <a:close/>
                <a:moveTo>
                  <a:pt x="3456" y="1500"/>
                </a:moveTo>
                <a:cubicBezTo>
                  <a:pt x="3441" y="1500"/>
                  <a:pt x="3429" y="1488"/>
                  <a:pt x="3429" y="1473"/>
                </a:cubicBezTo>
                <a:cubicBezTo>
                  <a:pt x="3429" y="1458"/>
                  <a:pt x="3441" y="1446"/>
                  <a:pt x="3456" y="1446"/>
                </a:cubicBezTo>
                <a:cubicBezTo>
                  <a:pt x="3471" y="1446"/>
                  <a:pt x="3483" y="1458"/>
                  <a:pt x="3483" y="1473"/>
                </a:cubicBezTo>
                <a:cubicBezTo>
                  <a:pt x="3483" y="1488"/>
                  <a:pt x="3471" y="1500"/>
                  <a:pt x="3456" y="1500"/>
                </a:cubicBezTo>
                <a:close/>
                <a:moveTo>
                  <a:pt x="3456" y="1426"/>
                </a:moveTo>
                <a:cubicBezTo>
                  <a:pt x="3441" y="1426"/>
                  <a:pt x="3428" y="1414"/>
                  <a:pt x="3428" y="1398"/>
                </a:cubicBezTo>
                <a:cubicBezTo>
                  <a:pt x="3428" y="1382"/>
                  <a:pt x="3441" y="1370"/>
                  <a:pt x="3456" y="1370"/>
                </a:cubicBezTo>
                <a:cubicBezTo>
                  <a:pt x="3471" y="1370"/>
                  <a:pt x="3484" y="1382"/>
                  <a:pt x="3484" y="1398"/>
                </a:cubicBezTo>
                <a:cubicBezTo>
                  <a:pt x="3484" y="1414"/>
                  <a:pt x="3471" y="1426"/>
                  <a:pt x="3456" y="1426"/>
                </a:cubicBezTo>
                <a:close/>
                <a:moveTo>
                  <a:pt x="3456" y="1353"/>
                </a:moveTo>
                <a:cubicBezTo>
                  <a:pt x="3440" y="1353"/>
                  <a:pt x="3427" y="1339"/>
                  <a:pt x="3427" y="1323"/>
                </a:cubicBezTo>
                <a:cubicBezTo>
                  <a:pt x="3427" y="1307"/>
                  <a:pt x="3440" y="1294"/>
                  <a:pt x="3456" y="1294"/>
                </a:cubicBezTo>
                <a:cubicBezTo>
                  <a:pt x="3472" y="1294"/>
                  <a:pt x="3485" y="1307"/>
                  <a:pt x="3485" y="1323"/>
                </a:cubicBezTo>
                <a:cubicBezTo>
                  <a:pt x="3485" y="1339"/>
                  <a:pt x="3472" y="1353"/>
                  <a:pt x="3456" y="1353"/>
                </a:cubicBezTo>
                <a:close/>
                <a:moveTo>
                  <a:pt x="3456" y="1279"/>
                </a:moveTo>
                <a:cubicBezTo>
                  <a:pt x="3439" y="1279"/>
                  <a:pt x="3426" y="1265"/>
                  <a:pt x="3426" y="1248"/>
                </a:cubicBezTo>
                <a:cubicBezTo>
                  <a:pt x="3426" y="1231"/>
                  <a:pt x="3439" y="1217"/>
                  <a:pt x="3456" y="1217"/>
                </a:cubicBezTo>
                <a:cubicBezTo>
                  <a:pt x="3473" y="1217"/>
                  <a:pt x="3486" y="1231"/>
                  <a:pt x="3486" y="1248"/>
                </a:cubicBezTo>
                <a:cubicBezTo>
                  <a:pt x="3486" y="1265"/>
                  <a:pt x="3473" y="1279"/>
                  <a:pt x="3456" y="1279"/>
                </a:cubicBezTo>
                <a:close/>
                <a:moveTo>
                  <a:pt x="3456" y="1205"/>
                </a:moveTo>
                <a:cubicBezTo>
                  <a:pt x="3439" y="1205"/>
                  <a:pt x="3425" y="1191"/>
                  <a:pt x="3425" y="1173"/>
                </a:cubicBezTo>
                <a:cubicBezTo>
                  <a:pt x="3425" y="1156"/>
                  <a:pt x="3439" y="1141"/>
                  <a:pt x="3456" y="1141"/>
                </a:cubicBezTo>
                <a:cubicBezTo>
                  <a:pt x="3474" y="1141"/>
                  <a:pt x="3488" y="1156"/>
                  <a:pt x="3488" y="1173"/>
                </a:cubicBezTo>
                <a:cubicBezTo>
                  <a:pt x="3488" y="1191"/>
                  <a:pt x="3474" y="1205"/>
                  <a:pt x="3456" y="1205"/>
                </a:cubicBezTo>
                <a:close/>
                <a:moveTo>
                  <a:pt x="3456" y="1131"/>
                </a:moveTo>
                <a:cubicBezTo>
                  <a:pt x="3438" y="1131"/>
                  <a:pt x="3424" y="1117"/>
                  <a:pt x="3424" y="1098"/>
                </a:cubicBezTo>
                <a:cubicBezTo>
                  <a:pt x="3424" y="1080"/>
                  <a:pt x="3438" y="1065"/>
                  <a:pt x="3456" y="1065"/>
                </a:cubicBezTo>
                <a:cubicBezTo>
                  <a:pt x="3474" y="1065"/>
                  <a:pt x="3489" y="1080"/>
                  <a:pt x="3489" y="1098"/>
                </a:cubicBezTo>
                <a:cubicBezTo>
                  <a:pt x="3489" y="1117"/>
                  <a:pt x="3474" y="1131"/>
                  <a:pt x="3456" y="1131"/>
                </a:cubicBezTo>
                <a:close/>
                <a:moveTo>
                  <a:pt x="3456" y="1058"/>
                </a:moveTo>
                <a:cubicBezTo>
                  <a:pt x="3437" y="1058"/>
                  <a:pt x="3422" y="1042"/>
                  <a:pt x="3422" y="1023"/>
                </a:cubicBezTo>
                <a:cubicBezTo>
                  <a:pt x="3422" y="1004"/>
                  <a:pt x="3437" y="989"/>
                  <a:pt x="3456" y="989"/>
                </a:cubicBezTo>
                <a:cubicBezTo>
                  <a:pt x="3475" y="989"/>
                  <a:pt x="3490" y="1004"/>
                  <a:pt x="3490" y="1023"/>
                </a:cubicBezTo>
                <a:cubicBezTo>
                  <a:pt x="3490" y="1042"/>
                  <a:pt x="3475" y="1058"/>
                  <a:pt x="3456" y="1058"/>
                </a:cubicBezTo>
                <a:close/>
                <a:moveTo>
                  <a:pt x="3456" y="984"/>
                </a:moveTo>
                <a:cubicBezTo>
                  <a:pt x="3437" y="984"/>
                  <a:pt x="3421" y="968"/>
                  <a:pt x="3421" y="948"/>
                </a:cubicBezTo>
                <a:cubicBezTo>
                  <a:pt x="3421" y="929"/>
                  <a:pt x="3437" y="913"/>
                  <a:pt x="3456" y="913"/>
                </a:cubicBezTo>
                <a:cubicBezTo>
                  <a:pt x="3475" y="913"/>
                  <a:pt x="3491" y="929"/>
                  <a:pt x="3491" y="948"/>
                </a:cubicBezTo>
                <a:cubicBezTo>
                  <a:pt x="3491" y="968"/>
                  <a:pt x="3475" y="984"/>
                  <a:pt x="3456" y="984"/>
                </a:cubicBezTo>
                <a:close/>
                <a:moveTo>
                  <a:pt x="3456" y="910"/>
                </a:moveTo>
                <a:cubicBezTo>
                  <a:pt x="3436" y="910"/>
                  <a:pt x="3420" y="893"/>
                  <a:pt x="3420" y="873"/>
                </a:cubicBezTo>
                <a:cubicBezTo>
                  <a:pt x="3420" y="853"/>
                  <a:pt x="3436" y="837"/>
                  <a:pt x="3456" y="837"/>
                </a:cubicBezTo>
                <a:cubicBezTo>
                  <a:pt x="3476" y="837"/>
                  <a:pt x="3492" y="853"/>
                  <a:pt x="3492" y="873"/>
                </a:cubicBezTo>
                <a:cubicBezTo>
                  <a:pt x="3492" y="893"/>
                  <a:pt x="3476" y="910"/>
                  <a:pt x="3456" y="910"/>
                </a:cubicBezTo>
                <a:close/>
                <a:moveTo>
                  <a:pt x="3530" y="2455"/>
                </a:moveTo>
                <a:cubicBezTo>
                  <a:pt x="3526" y="2455"/>
                  <a:pt x="3523" y="2452"/>
                  <a:pt x="3523" y="2448"/>
                </a:cubicBezTo>
                <a:cubicBezTo>
                  <a:pt x="3523" y="2444"/>
                  <a:pt x="3526" y="2441"/>
                  <a:pt x="3530" y="2441"/>
                </a:cubicBezTo>
                <a:cubicBezTo>
                  <a:pt x="3534" y="2441"/>
                  <a:pt x="3537" y="2444"/>
                  <a:pt x="3537" y="2448"/>
                </a:cubicBezTo>
                <a:cubicBezTo>
                  <a:pt x="3537" y="2452"/>
                  <a:pt x="3534" y="2455"/>
                  <a:pt x="3530" y="2455"/>
                </a:cubicBezTo>
                <a:close/>
                <a:moveTo>
                  <a:pt x="3530" y="2382"/>
                </a:moveTo>
                <a:cubicBezTo>
                  <a:pt x="3525" y="2382"/>
                  <a:pt x="3521" y="2378"/>
                  <a:pt x="3521" y="2373"/>
                </a:cubicBezTo>
                <a:cubicBezTo>
                  <a:pt x="3521" y="2368"/>
                  <a:pt x="3525" y="2364"/>
                  <a:pt x="3530" y="2364"/>
                </a:cubicBezTo>
                <a:cubicBezTo>
                  <a:pt x="3535" y="2364"/>
                  <a:pt x="3539" y="2368"/>
                  <a:pt x="3539" y="2373"/>
                </a:cubicBezTo>
                <a:cubicBezTo>
                  <a:pt x="3539" y="2378"/>
                  <a:pt x="3535" y="2382"/>
                  <a:pt x="3530" y="2382"/>
                </a:cubicBezTo>
                <a:close/>
                <a:moveTo>
                  <a:pt x="3530" y="2309"/>
                </a:moveTo>
                <a:cubicBezTo>
                  <a:pt x="3524" y="2309"/>
                  <a:pt x="3519" y="2304"/>
                  <a:pt x="3519" y="2298"/>
                </a:cubicBezTo>
                <a:cubicBezTo>
                  <a:pt x="3519" y="2292"/>
                  <a:pt x="3524" y="2287"/>
                  <a:pt x="3530" y="2287"/>
                </a:cubicBezTo>
                <a:cubicBezTo>
                  <a:pt x="3536" y="2287"/>
                  <a:pt x="3541" y="2292"/>
                  <a:pt x="3541" y="2298"/>
                </a:cubicBezTo>
                <a:cubicBezTo>
                  <a:pt x="3541" y="2304"/>
                  <a:pt x="3536" y="2309"/>
                  <a:pt x="3530" y="2309"/>
                </a:cubicBezTo>
                <a:close/>
                <a:moveTo>
                  <a:pt x="3530" y="2235"/>
                </a:moveTo>
                <a:cubicBezTo>
                  <a:pt x="3523" y="2235"/>
                  <a:pt x="3518" y="2229"/>
                  <a:pt x="3518" y="2223"/>
                </a:cubicBezTo>
                <a:cubicBezTo>
                  <a:pt x="3518" y="2216"/>
                  <a:pt x="3523" y="2210"/>
                  <a:pt x="3530" y="2210"/>
                </a:cubicBezTo>
                <a:cubicBezTo>
                  <a:pt x="3537" y="2210"/>
                  <a:pt x="3542" y="2216"/>
                  <a:pt x="3542" y="2223"/>
                </a:cubicBezTo>
                <a:cubicBezTo>
                  <a:pt x="3542" y="2229"/>
                  <a:pt x="3537" y="2235"/>
                  <a:pt x="3530" y="2235"/>
                </a:cubicBezTo>
                <a:close/>
                <a:moveTo>
                  <a:pt x="3530" y="2162"/>
                </a:moveTo>
                <a:cubicBezTo>
                  <a:pt x="3522" y="2162"/>
                  <a:pt x="3516" y="2156"/>
                  <a:pt x="3516" y="2148"/>
                </a:cubicBezTo>
                <a:cubicBezTo>
                  <a:pt x="3516" y="2140"/>
                  <a:pt x="3522" y="2134"/>
                  <a:pt x="3530" y="2134"/>
                </a:cubicBezTo>
                <a:cubicBezTo>
                  <a:pt x="3538" y="2134"/>
                  <a:pt x="3544" y="2140"/>
                  <a:pt x="3544" y="2148"/>
                </a:cubicBezTo>
                <a:cubicBezTo>
                  <a:pt x="3544" y="2156"/>
                  <a:pt x="3538" y="2162"/>
                  <a:pt x="3530" y="2162"/>
                </a:cubicBezTo>
                <a:close/>
                <a:moveTo>
                  <a:pt x="3530" y="2088"/>
                </a:moveTo>
                <a:cubicBezTo>
                  <a:pt x="3522" y="2088"/>
                  <a:pt x="3515" y="2081"/>
                  <a:pt x="3515" y="2073"/>
                </a:cubicBezTo>
                <a:cubicBezTo>
                  <a:pt x="3515" y="2064"/>
                  <a:pt x="3522" y="2057"/>
                  <a:pt x="3530" y="2057"/>
                </a:cubicBezTo>
                <a:cubicBezTo>
                  <a:pt x="3538" y="2057"/>
                  <a:pt x="3545" y="2064"/>
                  <a:pt x="3545" y="2073"/>
                </a:cubicBezTo>
                <a:cubicBezTo>
                  <a:pt x="3545" y="2081"/>
                  <a:pt x="3538" y="2088"/>
                  <a:pt x="3530" y="2088"/>
                </a:cubicBezTo>
                <a:close/>
                <a:moveTo>
                  <a:pt x="3530" y="2015"/>
                </a:moveTo>
                <a:cubicBezTo>
                  <a:pt x="3521" y="2015"/>
                  <a:pt x="3513" y="2007"/>
                  <a:pt x="3513" y="1998"/>
                </a:cubicBezTo>
                <a:cubicBezTo>
                  <a:pt x="3513" y="1988"/>
                  <a:pt x="3521" y="1981"/>
                  <a:pt x="3530" y="1981"/>
                </a:cubicBezTo>
                <a:cubicBezTo>
                  <a:pt x="3539" y="1981"/>
                  <a:pt x="3547" y="1988"/>
                  <a:pt x="3547" y="1998"/>
                </a:cubicBezTo>
                <a:cubicBezTo>
                  <a:pt x="3547" y="2007"/>
                  <a:pt x="3539" y="2015"/>
                  <a:pt x="3530" y="2015"/>
                </a:cubicBezTo>
                <a:close/>
                <a:moveTo>
                  <a:pt x="3530" y="1941"/>
                </a:moveTo>
                <a:cubicBezTo>
                  <a:pt x="3520" y="1941"/>
                  <a:pt x="3512" y="1933"/>
                  <a:pt x="3512" y="1923"/>
                </a:cubicBezTo>
                <a:cubicBezTo>
                  <a:pt x="3512" y="1913"/>
                  <a:pt x="3520" y="1904"/>
                  <a:pt x="3530" y="1904"/>
                </a:cubicBezTo>
                <a:cubicBezTo>
                  <a:pt x="3540" y="1904"/>
                  <a:pt x="3548" y="1913"/>
                  <a:pt x="3548" y="1923"/>
                </a:cubicBezTo>
                <a:cubicBezTo>
                  <a:pt x="3548" y="1933"/>
                  <a:pt x="3540" y="1941"/>
                  <a:pt x="3530" y="1941"/>
                </a:cubicBezTo>
                <a:close/>
                <a:moveTo>
                  <a:pt x="3530" y="1868"/>
                </a:moveTo>
                <a:cubicBezTo>
                  <a:pt x="3519" y="1868"/>
                  <a:pt x="3510" y="1859"/>
                  <a:pt x="3510" y="1848"/>
                </a:cubicBezTo>
                <a:cubicBezTo>
                  <a:pt x="3510" y="1837"/>
                  <a:pt x="3519" y="1828"/>
                  <a:pt x="3530" y="1828"/>
                </a:cubicBezTo>
                <a:cubicBezTo>
                  <a:pt x="3541" y="1828"/>
                  <a:pt x="3550" y="1837"/>
                  <a:pt x="3550" y="1848"/>
                </a:cubicBezTo>
                <a:cubicBezTo>
                  <a:pt x="3550" y="1859"/>
                  <a:pt x="3541" y="1868"/>
                  <a:pt x="3530" y="1868"/>
                </a:cubicBezTo>
                <a:close/>
                <a:moveTo>
                  <a:pt x="3530" y="1794"/>
                </a:moveTo>
                <a:cubicBezTo>
                  <a:pt x="3518" y="1794"/>
                  <a:pt x="3509" y="1785"/>
                  <a:pt x="3509" y="1773"/>
                </a:cubicBezTo>
                <a:cubicBezTo>
                  <a:pt x="3509" y="1761"/>
                  <a:pt x="3518" y="1751"/>
                  <a:pt x="3530" y="1751"/>
                </a:cubicBezTo>
                <a:cubicBezTo>
                  <a:pt x="3542" y="1751"/>
                  <a:pt x="3551" y="1761"/>
                  <a:pt x="3551" y="1773"/>
                </a:cubicBezTo>
                <a:cubicBezTo>
                  <a:pt x="3551" y="1785"/>
                  <a:pt x="3542" y="1794"/>
                  <a:pt x="3530" y="1794"/>
                </a:cubicBezTo>
                <a:close/>
                <a:moveTo>
                  <a:pt x="3530" y="1721"/>
                </a:moveTo>
                <a:cubicBezTo>
                  <a:pt x="3518" y="1721"/>
                  <a:pt x="3507" y="1711"/>
                  <a:pt x="3507" y="1698"/>
                </a:cubicBezTo>
                <a:cubicBezTo>
                  <a:pt x="3507" y="1685"/>
                  <a:pt x="3518" y="1675"/>
                  <a:pt x="3530" y="1675"/>
                </a:cubicBezTo>
                <a:cubicBezTo>
                  <a:pt x="3542" y="1675"/>
                  <a:pt x="3552" y="1685"/>
                  <a:pt x="3552" y="1698"/>
                </a:cubicBezTo>
                <a:cubicBezTo>
                  <a:pt x="3552" y="1711"/>
                  <a:pt x="3542" y="1721"/>
                  <a:pt x="3530" y="1721"/>
                </a:cubicBezTo>
                <a:close/>
                <a:moveTo>
                  <a:pt x="3530" y="1647"/>
                </a:moveTo>
                <a:cubicBezTo>
                  <a:pt x="3517" y="1647"/>
                  <a:pt x="3506" y="1636"/>
                  <a:pt x="3506" y="1623"/>
                </a:cubicBezTo>
                <a:cubicBezTo>
                  <a:pt x="3506" y="1610"/>
                  <a:pt x="3517" y="1599"/>
                  <a:pt x="3530" y="1599"/>
                </a:cubicBezTo>
                <a:cubicBezTo>
                  <a:pt x="3543" y="1599"/>
                  <a:pt x="3554" y="1610"/>
                  <a:pt x="3554" y="1623"/>
                </a:cubicBezTo>
                <a:cubicBezTo>
                  <a:pt x="3554" y="1636"/>
                  <a:pt x="3543" y="1647"/>
                  <a:pt x="3530" y="1647"/>
                </a:cubicBezTo>
                <a:close/>
                <a:moveTo>
                  <a:pt x="3530" y="1574"/>
                </a:moveTo>
                <a:cubicBezTo>
                  <a:pt x="3516" y="1574"/>
                  <a:pt x="3505" y="1562"/>
                  <a:pt x="3505" y="1548"/>
                </a:cubicBezTo>
                <a:cubicBezTo>
                  <a:pt x="3505" y="1534"/>
                  <a:pt x="3516" y="1523"/>
                  <a:pt x="3530" y="1523"/>
                </a:cubicBezTo>
                <a:cubicBezTo>
                  <a:pt x="3544" y="1523"/>
                  <a:pt x="3555" y="1534"/>
                  <a:pt x="3555" y="1548"/>
                </a:cubicBezTo>
                <a:cubicBezTo>
                  <a:pt x="3555" y="1562"/>
                  <a:pt x="3544" y="1574"/>
                  <a:pt x="3530" y="1574"/>
                </a:cubicBezTo>
                <a:close/>
                <a:moveTo>
                  <a:pt x="3530" y="1500"/>
                </a:moveTo>
                <a:cubicBezTo>
                  <a:pt x="3515" y="1500"/>
                  <a:pt x="3503" y="1488"/>
                  <a:pt x="3503" y="1473"/>
                </a:cubicBezTo>
                <a:cubicBezTo>
                  <a:pt x="3503" y="1458"/>
                  <a:pt x="3515" y="1446"/>
                  <a:pt x="3530" y="1446"/>
                </a:cubicBezTo>
                <a:cubicBezTo>
                  <a:pt x="3545" y="1446"/>
                  <a:pt x="3557" y="1458"/>
                  <a:pt x="3557" y="1473"/>
                </a:cubicBezTo>
                <a:cubicBezTo>
                  <a:pt x="3557" y="1488"/>
                  <a:pt x="3545" y="1500"/>
                  <a:pt x="3530" y="1500"/>
                </a:cubicBezTo>
                <a:close/>
                <a:moveTo>
                  <a:pt x="3530" y="1426"/>
                </a:moveTo>
                <a:cubicBezTo>
                  <a:pt x="3515" y="1426"/>
                  <a:pt x="3502" y="1414"/>
                  <a:pt x="3502" y="1398"/>
                </a:cubicBezTo>
                <a:cubicBezTo>
                  <a:pt x="3502" y="1382"/>
                  <a:pt x="3515" y="1370"/>
                  <a:pt x="3530" y="1370"/>
                </a:cubicBezTo>
                <a:cubicBezTo>
                  <a:pt x="3545" y="1370"/>
                  <a:pt x="3558" y="1382"/>
                  <a:pt x="3558" y="1398"/>
                </a:cubicBezTo>
                <a:cubicBezTo>
                  <a:pt x="3558" y="1414"/>
                  <a:pt x="3545" y="1426"/>
                  <a:pt x="3530" y="1426"/>
                </a:cubicBezTo>
                <a:close/>
                <a:moveTo>
                  <a:pt x="3530" y="1353"/>
                </a:moveTo>
                <a:cubicBezTo>
                  <a:pt x="3514" y="1353"/>
                  <a:pt x="3501" y="1339"/>
                  <a:pt x="3501" y="1323"/>
                </a:cubicBezTo>
                <a:cubicBezTo>
                  <a:pt x="3501" y="1307"/>
                  <a:pt x="3514" y="1294"/>
                  <a:pt x="3530" y="1294"/>
                </a:cubicBezTo>
                <a:cubicBezTo>
                  <a:pt x="3546" y="1294"/>
                  <a:pt x="3559" y="1307"/>
                  <a:pt x="3559" y="1323"/>
                </a:cubicBezTo>
                <a:cubicBezTo>
                  <a:pt x="3559" y="1339"/>
                  <a:pt x="3546" y="1353"/>
                  <a:pt x="3530" y="1353"/>
                </a:cubicBezTo>
                <a:close/>
                <a:moveTo>
                  <a:pt x="3530" y="1279"/>
                </a:moveTo>
                <a:cubicBezTo>
                  <a:pt x="3513" y="1279"/>
                  <a:pt x="3500" y="1265"/>
                  <a:pt x="3500" y="1248"/>
                </a:cubicBezTo>
                <a:cubicBezTo>
                  <a:pt x="3500" y="1231"/>
                  <a:pt x="3513" y="1217"/>
                  <a:pt x="3530" y="1217"/>
                </a:cubicBezTo>
                <a:cubicBezTo>
                  <a:pt x="3547" y="1217"/>
                  <a:pt x="3560" y="1231"/>
                  <a:pt x="3560" y="1248"/>
                </a:cubicBezTo>
                <a:cubicBezTo>
                  <a:pt x="3560" y="1265"/>
                  <a:pt x="3547" y="1279"/>
                  <a:pt x="3530" y="1279"/>
                </a:cubicBezTo>
                <a:close/>
                <a:moveTo>
                  <a:pt x="3530" y="1205"/>
                </a:moveTo>
                <a:cubicBezTo>
                  <a:pt x="3513" y="1205"/>
                  <a:pt x="3498" y="1191"/>
                  <a:pt x="3498" y="1173"/>
                </a:cubicBezTo>
                <a:cubicBezTo>
                  <a:pt x="3498" y="1156"/>
                  <a:pt x="3513" y="1141"/>
                  <a:pt x="3530" y="1141"/>
                </a:cubicBezTo>
                <a:cubicBezTo>
                  <a:pt x="3547" y="1141"/>
                  <a:pt x="3562" y="1156"/>
                  <a:pt x="3562" y="1173"/>
                </a:cubicBezTo>
                <a:cubicBezTo>
                  <a:pt x="3562" y="1191"/>
                  <a:pt x="3547" y="1205"/>
                  <a:pt x="3530" y="1205"/>
                </a:cubicBezTo>
                <a:close/>
                <a:moveTo>
                  <a:pt x="3530" y="1131"/>
                </a:moveTo>
                <a:cubicBezTo>
                  <a:pt x="3512" y="1131"/>
                  <a:pt x="3497" y="1117"/>
                  <a:pt x="3497" y="1098"/>
                </a:cubicBezTo>
                <a:cubicBezTo>
                  <a:pt x="3497" y="1080"/>
                  <a:pt x="3512" y="1065"/>
                  <a:pt x="3530" y="1065"/>
                </a:cubicBezTo>
                <a:cubicBezTo>
                  <a:pt x="3548" y="1065"/>
                  <a:pt x="3563" y="1080"/>
                  <a:pt x="3563" y="1098"/>
                </a:cubicBezTo>
                <a:cubicBezTo>
                  <a:pt x="3563" y="1117"/>
                  <a:pt x="3548" y="1131"/>
                  <a:pt x="3530" y="1131"/>
                </a:cubicBezTo>
                <a:close/>
                <a:moveTo>
                  <a:pt x="3530" y="1058"/>
                </a:moveTo>
                <a:cubicBezTo>
                  <a:pt x="3511" y="1058"/>
                  <a:pt x="3496" y="1042"/>
                  <a:pt x="3496" y="1023"/>
                </a:cubicBezTo>
                <a:cubicBezTo>
                  <a:pt x="3496" y="1004"/>
                  <a:pt x="3511" y="989"/>
                  <a:pt x="3530" y="989"/>
                </a:cubicBezTo>
                <a:cubicBezTo>
                  <a:pt x="3549" y="989"/>
                  <a:pt x="3564" y="1004"/>
                  <a:pt x="3564" y="1023"/>
                </a:cubicBezTo>
                <a:cubicBezTo>
                  <a:pt x="3564" y="1042"/>
                  <a:pt x="3549" y="1058"/>
                  <a:pt x="3530" y="1058"/>
                </a:cubicBezTo>
                <a:close/>
                <a:moveTo>
                  <a:pt x="3530" y="984"/>
                </a:moveTo>
                <a:cubicBezTo>
                  <a:pt x="3511" y="984"/>
                  <a:pt x="3495" y="968"/>
                  <a:pt x="3495" y="948"/>
                </a:cubicBezTo>
                <a:cubicBezTo>
                  <a:pt x="3495" y="929"/>
                  <a:pt x="3511" y="913"/>
                  <a:pt x="3530" y="913"/>
                </a:cubicBezTo>
                <a:cubicBezTo>
                  <a:pt x="3549" y="913"/>
                  <a:pt x="3565" y="929"/>
                  <a:pt x="3565" y="948"/>
                </a:cubicBezTo>
                <a:cubicBezTo>
                  <a:pt x="3565" y="968"/>
                  <a:pt x="3549" y="984"/>
                  <a:pt x="3530" y="984"/>
                </a:cubicBezTo>
                <a:close/>
                <a:moveTo>
                  <a:pt x="3530" y="910"/>
                </a:moveTo>
                <a:cubicBezTo>
                  <a:pt x="3510" y="910"/>
                  <a:pt x="3494" y="893"/>
                  <a:pt x="3494" y="873"/>
                </a:cubicBezTo>
                <a:cubicBezTo>
                  <a:pt x="3494" y="853"/>
                  <a:pt x="3510" y="837"/>
                  <a:pt x="3530" y="837"/>
                </a:cubicBezTo>
                <a:cubicBezTo>
                  <a:pt x="3550" y="837"/>
                  <a:pt x="3566" y="853"/>
                  <a:pt x="3566" y="873"/>
                </a:cubicBezTo>
                <a:cubicBezTo>
                  <a:pt x="3566" y="893"/>
                  <a:pt x="3550" y="910"/>
                  <a:pt x="3530" y="910"/>
                </a:cubicBezTo>
                <a:close/>
                <a:moveTo>
                  <a:pt x="3604" y="2455"/>
                </a:moveTo>
                <a:cubicBezTo>
                  <a:pt x="3600" y="2455"/>
                  <a:pt x="3597" y="2452"/>
                  <a:pt x="3597" y="2448"/>
                </a:cubicBezTo>
                <a:cubicBezTo>
                  <a:pt x="3597" y="2444"/>
                  <a:pt x="3600" y="2441"/>
                  <a:pt x="3604" y="2441"/>
                </a:cubicBezTo>
                <a:cubicBezTo>
                  <a:pt x="3608" y="2441"/>
                  <a:pt x="3611" y="2444"/>
                  <a:pt x="3611" y="2448"/>
                </a:cubicBezTo>
                <a:cubicBezTo>
                  <a:pt x="3611" y="2452"/>
                  <a:pt x="3608" y="2455"/>
                  <a:pt x="3604" y="2455"/>
                </a:cubicBezTo>
                <a:close/>
                <a:moveTo>
                  <a:pt x="3604" y="2382"/>
                </a:moveTo>
                <a:cubicBezTo>
                  <a:pt x="3599" y="2382"/>
                  <a:pt x="3595" y="2378"/>
                  <a:pt x="3595" y="2373"/>
                </a:cubicBezTo>
                <a:cubicBezTo>
                  <a:pt x="3595" y="2368"/>
                  <a:pt x="3599" y="2364"/>
                  <a:pt x="3604" y="2364"/>
                </a:cubicBezTo>
                <a:cubicBezTo>
                  <a:pt x="3609" y="2364"/>
                  <a:pt x="3613" y="2368"/>
                  <a:pt x="3613" y="2373"/>
                </a:cubicBezTo>
                <a:cubicBezTo>
                  <a:pt x="3613" y="2378"/>
                  <a:pt x="3609" y="2382"/>
                  <a:pt x="3604" y="2382"/>
                </a:cubicBezTo>
                <a:close/>
                <a:moveTo>
                  <a:pt x="3604" y="2309"/>
                </a:moveTo>
                <a:cubicBezTo>
                  <a:pt x="3598" y="2309"/>
                  <a:pt x="3593" y="2304"/>
                  <a:pt x="3593" y="2298"/>
                </a:cubicBezTo>
                <a:cubicBezTo>
                  <a:pt x="3593" y="2292"/>
                  <a:pt x="3598" y="2287"/>
                  <a:pt x="3604" y="2287"/>
                </a:cubicBezTo>
                <a:cubicBezTo>
                  <a:pt x="3610" y="2287"/>
                  <a:pt x="3615" y="2292"/>
                  <a:pt x="3615" y="2298"/>
                </a:cubicBezTo>
                <a:cubicBezTo>
                  <a:pt x="3615" y="2304"/>
                  <a:pt x="3610" y="2309"/>
                  <a:pt x="3604" y="2309"/>
                </a:cubicBezTo>
                <a:close/>
                <a:moveTo>
                  <a:pt x="3604" y="2235"/>
                </a:moveTo>
                <a:cubicBezTo>
                  <a:pt x="3597" y="2235"/>
                  <a:pt x="3592" y="2229"/>
                  <a:pt x="3592" y="2223"/>
                </a:cubicBezTo>
                <a:cubicBezTo>
                  <a:pt x="3592" y="2216"/>
                  <a:pt x="3597" y="2210"/>
                  <a:pt x="3604" y="2210"/>
                </a:cubicBezTo>
                <a:cubicBezTo>
                  <a:pt x="3611" y="2210"/>
                  <a:pt x="3616" y="2216"/>
                  <a:pt x="3616" y="2223"/>
                </a:cubicBezTo>
                <a:cubicBezTo>
                  <a:pt x="3616" y="2229"/>
                  <a:pt x="3611" y="2235"/>
                  <a:pt x="3604" y="2235"/>
                </a:cubicBezTo>
                <a:close/>
                <a:moveTo>
                  <a:pt x="3604" y="2162"/>
                </a:moveTo>
                <a:cubicBezTo>
                  <a:pt x="3596" y="2162"/>
                  <a:pt x="3590" y="2156"/>
                  <a:pt x="3590" y="2148"/>
                </a:cubicBezTo>
                <a:cubicBezTo>
                  <a:pt x="3590" y="2140"/>
                  <a:pt x="3596" y="2134"/>
                  <a:pt x="3604" y="2134"/>
                </a:cubicBezTo>
                <a:cubicBezTo>
                  <a:pt x="3611" y="2134"/>
                  <a:pt x="3618" y="2140"/>
                  <a:pt x="3618" y="2148"/>
                </a:cubicBezTo>
                <a:cubicBezTo>
                  <a:pt x="3618" y="2156"/>
                  <a:pt x="3611" y="2162"/>
                  <a:pt x="3604" y="2162"/>
                </a:cubicBezTo>
                <a:close/>
                <a:moveTo>
                  <a:pt x="3604" y="2088"/>
                </a:moveTo>
                <a:cubicBezTo>
                  <a:pt x="3595" y="2088"/>
                  <a:pt x="3589" y="2081"/>
                  <a:pt x="3589" y="2073"/>
                </a:cubicBezTo>
                <a:cubicBezTo>
                  <a:pt x="3589" y="2064"/>
                  <a:pt x="3595" y="2057"/>
                  <a:pt x="3604" y="2057"/>
                </a:cubicBezTo>
                <a:cubicBezTo>
                  <a:pt x="3612" y="2057"/>
                  <a:pt x="3619" y="2064"/>
                  <a:pt x="3619" y="2073"/>
                </a:cubicBezTo>
                <a:cubicBezTo>
                  <a:pt x="3619" y="2081"/>
                  <a:pt x="3612" y="2088"/>
                  <a:pt x="3604" y="2088"/>
                </a:cubicBezTo>
                <a:close/>
                <a:moveTo>
                  <a:pt x="3604" y="2015"/>
                </a:moveTo>
                <a:cubicBezTo>
                  <a:pt x="3595" y="2015"/>
                  <a:pt x="3587" y="2007"/>
                  <a:pt x="3587" y="1998"/>
                </a:cubicBezTo>
                <a:cubicBezTo>
                  <a:pt x="3587" y="1988"/>
                  <a:pt x="3595" y="1981"/>
                  <a:pt x="3604" y="1981"/>
                </a:cubicBezTo>
                <a:cubicBezTo>
                  <a:pt x="3613" y="1981"/>
                  <a:pt x="3621" y="1988"/>
                  <a:pt x="3621" y="1998"/>
                </a:cubicBezTo>
                <a:cubicBezTo>
                  <a:pt x="3621" y="2007"/>
                  <a:pt x="3613" y="2015"/>
                  <a:pt x="3604" y="2015"/>
                </a:cubicBezTo>
                <a:close/>
                <a:moveTo>
                  <a:pt x="3604" y="1941"/>
                </a:moveTo>
                <a:cubicBezTo>
                  <a:pt x="3594" y="1941"/>
                  <a:pt x="3586" y="1933"/>
                  <a:pt x="3586" y="1923"/>
                </a:cubicBezTo>
                <a:cubicBezTo>
                  <a:pt x="3586" y="1913"/>
                  <a:pt x="3594" y="1904"/>
                  <a:pt x="3604" y="1904"/>
                </a:cubicBezTo>
                <a:cubicBezTo>
                  <a:pt x="3614" y="1904"/>
                  <a:pt x="3622" y="1913"/>
                  <a:pt x="3622" y="1923"/>
                </a:cubicBezTo>
                <a:cubicBezTo>
                  <a:pt x="3622" y="1933"/>
                  <a:pt x="3614" y="1941"/>
                  <a:pt x="3604" y="1941"/>
                </a:cubicBezTo>
                <a:close/>
                <a:moveTo>
                  <a:pt x="3604" y="1868"/>
                </a:moveTo>
                <a:cubicBezTo>
                  <a:pt x="3593" y="1868"/>
                  <a:pt x="3584" y="1859"/>
                  <a:pt x="3584" y="1848"/>
                </a:cubicBezTo>
                <a:cubicBezTo>
                  <a:pt x="3584" y="1837"/>
                  <a:pt x="3593" y="1828"/>
                  <a:pt x="3604" y="1828"/>
                </a:cubicBezTo>
                <a:cubicBezTo>
                  <a:pt x="3615" y="1828"/>
                  <a:pt x="3624" y="1837"/>
                  <a:pt x="3624" y="1848"/>
                </a:cubicBezTo>
                <a:cubicBezTo>
                  <a:pt x="3624" y="1859"/>
                  <a:pt x="3615" y="1868"/>
                  <a:pt x="3604" y="1868"/>
                </a:cubicBezTo>
                <a:close/>
                <a:moveTo>
                  <a:pt x="3604" y="1794"/>
                </a:moveTo>
                <a:cubicBezTo>
                  <a:pt x="3592" y="1794"/>
                  <a:pt x="3583" y="1785"/>
                  <a:pt x="3583" y="1773"/>
                </a:cubicBezTo>
                <a:cubicBezTo>
                  <a:pt x="3583" y="1761"/>
                  <a:pt x="3592" y="1751"/>
                  <a:pt x="3604" y="1751"/>
                </a:cubicBezTo>
                <a:cubicBezTo>
                  <a:pt x="3615" y="1751"/>
                  <a:pt x="3625" y="1761"/>
                  <a:pt x="3625" y="1773"/>
                </a:cubicBezTo>
                <a:cubicBezTo>
                  <a:pt x="3625" y="1785"/>
                  <a:pt x="3615" y="1794"/>
                  <a:pt x="3604" y="1794"/>
                </a:cubicBezTo>
                <a:close/>
                <a:moveTo>
                  <a:pt x="3604" y="1721"/>
                </a:moveTo>
                <a:cubicBezTo>
                  <a:pt x="3591" y="1721"/>
                  <a:pt x="3581" y="1711"/>
                  <a:pt x="3581" y="1698"/>
                </a:cubicBezTo>
                <a:cubicBezTo>
                  <a:pt x="3581" y="1685"/>
                  <a:pt x="3591" y="1675"/>
                  <a:pt x="3604" y="1675"/>
                </a:cubicBezTo>
                <a:cubicBezTo>
                  <a:pt x="3616" y="1675"/>
                  <a:pt x="3626" y="1685"/>
                  <a:pt x="3626" y="1698"/>
                </a:cubicBezTo>
                <a:cubicBezTo>
                  <a:pt x="3626" y="1711"/>
                  <a:pt x="3616" y="1721"/>
                  <a:pt x="3604" y="1721"/>
                </a:cubicBezTo>
                <a:close/>
                <a:moveTo>
                  <a:pt x="3604" y="1647"/>
                </a:moveTo>
                <a:cubicBezTo>
                  <a:pt x="3591" y="1647"/>
                  <a:pt x="3580" y="1636"/>
                  <a:pt x="3580" y="1623"/>
                </a:cubicBezTo>
                <a:cubicBezTo>
                  <a:pt x="3580" y="1610"/>
                  <a:pt x="3591" y="1599"/>
                  <a:pt x="3604" y="1599"/>
                </a:cubicBezTo>
                <a:cubicBezTo>
                  <a:pt x="3617" y="1599"/>
                  <a:pt x="3628" y="1610"/>
                  <a:pt x="3628" y="1623"/>
                </a:cubicBezTo>
                <a:cubicBezTo>
                  <a:pt x="3628" y="1636"/>
                  <a:pt x="3617" y="1647"/>
                  <a:pt x="3604" y="1647"/>
                </a:cubicBezTo>
                <a:close/>
                <a:moveTo>
                  <a:pt x="3604" y="1574"/>
                </a:moveTo>
                <a:cubicBezTo>
                  <a:pt x="3590" y="1574"/>
                  <a:pt x="3579" y="1562"/>
                  <a:pt x="3579" y="1548"/>
                </a:cubicBezTo>
                <a:cubicBezTo>
                  <a:pt x="3579" y="1534"/>
                  <a:pt x="3590" y="1523"/>
                  <a:pt x="3604" y="1523"/>
                </a:cubicBezTo>
                <a:cubicBezTo>
                  <a:pt x="3618" y="1523"/>
                  <a:pt x="3629" y="1534"/>
                  <a:pt x="3629" y="1548"/>
                </a:cubicBezTo>
                <a:cubicBezTo>
                  <a:pt x="3629" y="1562"/>
                  <a:pt x="3618" y="1574"/>
                  <a:pt x="3604" y="1574"/>
                </a:cubicBezTo>
                <a:close/>
                <a:moveTo>
                  <a:pt x="3604" y="1500"/>
                </a:moveTo>
                <a:cubicBezTo>
                  <a:pt x="3589" y="1500"/>
                  <a:pt x="3577" y="1488"/>
                  <a:pt x="3577" y="1473"/>
                </a:cubicBezTo>
                <a:cubicBezTo>
                  <a:pt x="3577" y="1458"/>
                  <a:pt x="3589" y="1446"/>
                  <a:pt x="3604" y="1446"/>
                </a:cubicBezTo>
                <a:cubicBezTo>
                  <a:pt x="3619" y="1446"/>
                  <a:pt x="3630" y="1458"/>
                  <a:pt x="3630" y="1473"/>
                </a:cubicBezTo>
                <a:cubicBezTo>
                  <a:pt x="3630" y="1488"/>
                  <a:pt x="3619" y="1500"/>
                  <a:pt x="3604" y="1500"/>
                </a:cubicBezTo>
                <a:close/>
                <a:moveTo>
                  <a:pt x="3604" y="1426"/>
                </a:moveTo>
                <a:cubicBezTo>
                  <a:pt x="3588" y="1426"/>
                  <a:pt x="3576" y="1414"/>
                  <a:pt x="3576" y="1398"/>
                </a:cubicBezTo>
                <a:cubicBezTo>
                  <a:pt x="3576" y="1382"/>
                  <a:pt x="3588" y="1370"/>
                  <a:pt x="3604" y="1370"/>
                </a:cubicBezTo>
                <a:cubicBezTo>
                  <a:pt x="3619" y="1370"/>
                  <a:pt x="3632" y="1382"/>
                  <a:pt x="3632" y="1398"/>
                </a:cubicBezTo>
                <a:cubicBezTo>
                  <a:pt x="3632" y="1414"/>
                  <a:pt x="3619" y="1426"/>
                  <a:pt x="3604" y="1426"/>
                </a:cubicBezTo>
                <a:close/>
                <a:moveTo>
                  <a:pt x="3604" y="1353"/>
                </a:moveTo>
                <a:cubicBezTo>
                  <a:pt x="3588" y="1353"/>
                  <a:pt x="3575" y="1339"/>
                  <a:pt x="3575" y="1323"/>
                </a:cubicBezTo>
                <a:cubicBezTo>
                  <a:pt x="3575" y="1307"/>
                  <a:pt x="3588" y="1294"/>
                  <a:pt x="3604" y="1294"/>
                </a:cubicBezTo>
                <a:cubicBezTo>
                  <a:pt x="3620" y="1294"/>
                  <a:pt x="3633" y="1307"/>
                  <a:pt x="3633" y="1323"/>
                </a:cubicBezTo>
                <a:cubicBezTo>
                  <a:pt x="3633" y="1339"/>
                  <a:pt x="3620" y="1353"/>
                  <a:pt x="3604" y="1353"/>
                </a:cubicBezTo>
                <a:close/>
                <a:moveTo>
                  <a:pt x="3604" y="1279"/>
                </a:moveTo>
                <a:cubicBezTo>
                  <a:pt x="3587" y="1279"/>
                  <a:pt x="3573" y="1265"/>
                  <a:pt x="3573" y="1248"/>
                </a:cubicBezTo>
                <a:cubicBezTo>
                  <a:pt x="3573" y="1231"/>
                  <a:pt x="3587" y="1217"/>
                  <a:pt x="3604" y="1217"/>
                </a:cubicBezTo>
                <a:cubicBezTo>
                  <a:pt x="3621" y="1217"/>
                  <a:pt x="3634" y="1231"/>
                  <a:pt x="3634" y="1248"/>
                </a:cubicBezTo>
                <a:cubicBezTo>
                  <a:pt x="3634" y="1265"/>
                  <a:pt x="3621" y="1279"/>
                  <a:pt x="3604" y="1279"/>
                </a:cubicBezTo>
                <a:close/>
                <a:moveTo>
                  <a:pt x="3604" y="1205"/>
                </a:moveTo>
                <a:cubicBezTo>
                  <a:pt x="3586" y="1205"/>
                  <a:pt x="3572" y="1191"/>
                  <a:pt x="3572" y="1173"/>
                </a:cubicBezTo>
                <a:cubicBezTo>
                  <a:pt x="3572" y="1156"/>
                  <a:pt x="3586" y="1141"/>
                  <a:pt x="3604" y="1141"/>
                </a:cubicBezTo>
                <a:cubicBezTo>
                  <a:pt x="3621" y="1141"/>
                  <a:pt x="3635" y="1156"/>
                  <a:pt x="3635" y="1173"/>
                </a:cubicBezTo>
                <a:cubicBezTo>
                  <a:pt x="3635" y="1191"/>
                  <a:pt x="3621" y="1205"/>
                  <a:pt x="3604" y="1205"/>
                </a:cubicBezTo>
                <a:close/>
                <a:moveTo>
                  <a:pt x="3604" y="1131"/>
                </a:moveTo>
                <a:cubicBezTo>
                  <a:pt x="3586" y="1131"/>
                  <a:pt x="3571" y="1117"/>
                  <a:pt x="3571" y="1098"/>
                </a:cubicBezTo>
                <a:cubicBezTo>
                  <a:pt x="3571" y="1080"/>
                  <a:pt x="3586" y="1065"/>
                  <a:pt x="3604" y="1065"/>
                </a:cubicBezTo>
                <a:cubicBezTo>
                  <a:pt x="3622" y="1065"/>
                  <a:pt x="3637" y="1080"/>
                  <a:pt x="3637" y="1098"/>
                </a:cubicBezTo>
                <a:cubicBezTo>
                  <a:pt x="3637" y="1117"/>
                  <a:pt x="3622" y="1131"/>
                  <a:pt x="3604" y="1131"/>
                </a:cubicBezTo>
                <a:close/>
                <a:moveTo>
                  <a:pt x="3604" y="1058"/>
                </a:moveTo>
                <a:cubicBezTo>
                  <a:pt x="3585" y="1058"/>
                  <a:pt x="3570" y="1042"/>
                  <a:pt x="3570" y="1023"/>
                </a:cubicBezTo>
                <a:cubicBezTo>
                  <a:pt x="3570" y="1004"/>
                  <a:pt x="3585" y="989"/>
                  <a:pt x="3604" y="989"/>
                </a:cubicBezTo>
                <a:cubicBezTo>
                  <a:pt x="3623" y="989"/>
                  <a:pt x="3638" y="1004"/>
                  <a:pt x="3638" y="1023"/>
                </a:cubicBezTo>
                <a:cubicBezTo>
                  <a:pt x="3638" y="1042"/>
                  <a:pt x="3623" y="1058"/>
                  <a:pt x="3604" y="1058"/>
                </a:cubicBezTo>
                <a:close/>
                <a:moveTo>
                  <a:pt x="3604" y="984"/>
                </a:moveTo>
                <a:cubicBezTo>
                  <a:pt x="3585" y="984"/>
                  <a:pt x="3569" y="968"/>
                  <a:pt x="3569" y="948"/>
                </a:cubicBezTo>
                <a:cubicBezTo>
                  <a:pt x="3569" y="929"/>
                  <a:pt x="3585" y="913"/>
                  <a:pt x="3604" y="913"/>
                </a:cubicBezTo>
                <a:cubicBezTo>
                  <a:pt x="3623" y="913"/>
                  <a:pt x="3639" y="929"/>
                  <a:pt x="3639" y="948"/>
                </a:cubicBezTo>
                <a:cubicBezTo>
                  <a:pt x="3639" y="968"/>
                  <a:pt x="3623" y="984"/>
                  <a:pt x="3604" y="984"/>
                </a:cubicBezTo>
                <a:close/>
                <a:moveTo>
                  <a:pt x="3604" y="910"/>
                </a:moveTo>
                <a:cubicBezTo>
                  <a:pt x="3584" y="910"/>
                  <a:pt x="3568" y="893"/>
                  <a:pt x="3568" y="873"/>
                </a:cubicBezTo>
                <a:cubicBezTo>
                  <a:pt x="3568" y="853"/>
                  <a:pt x="3584" y="837"/>
                  <a:pt x="3604" y="837"/>
                </a:cubicBezTo>
                <a:cubicBezTo>
                  <a:pt x="3624" y="837"/>
                  <a:pt x="3640" y="853"/>
                  <a:pt x="3640" y="873"/>
                </a:cubicBezTo>
                <a:cubicBezTo>
                  <a:pt x="3640" y="893"/>
                  <a:pt x="3624" y="910"/>
                  <a:pt x="3604" y="910"/>
                </a:cubicBezTo>
                <a:close/>
                <a:moveTo>
                  <a:pt x="3678" y="2455"/>
                </a:moveTo>
                <a:cubicBezTo>
                  <a:pt x="3674" y="2455"/>
                  <a:pt x="3671" y="2452"/>
                  <a:pt x="3671" y="2448"/>
                </a:cubicBezTo>
                <a:cubicBezTo>
                  <a:pt x="3671" y="2444"/>
                  <a:pt x="3674" y="2441"/>
                  <a:pt x="3678" y="2441"/>
                </a:cubicBezTo>
                <a:cubicBezTo>
                  <a:pt x="3682" y="2441"/>
                  <a:pt x="3685" y="2444"/>
                  <a:pt x="3685" y="2448"/>
                </a:cubicBezTo>
                <a:cubicBezTo>
                  <a:pt x="3685" y="2452"/>
                  <a:pt x="3682" y="2455"/>
                  <a:pt x="3678" y="2455"/>
                </a:cubicBezTo>
                <a:close/>
                <a:moveTo>
                  <a:pt x="3678" y="2382"/>
                </a:moveTo>
                <a:cubicBezTo>
                  <a:pt x="3673" y="2382"/>
                  <a:pt x="3669" y="2378"/>
                  <a:pt x="3669" y="2373"/>
                </a:cubicBezTo>
                <a:cubicBezTo>
                  <a:pt x="3669" y="2368"/>
                  <a:pt x="3673" y="2364"/>
                  <a:pt x="3678" y="2364"/>
                </a:cubicBezTo>
                <a:cubicBezTo>
                  <a:pt x="3683" y="2364"/>
                  <a:pt x="3687" y="2368"/>
                  <a:pt x="3687" y="2373"/>
                </a:cubicBezTo>
                <a:cubicBezTo>
                  <a:pt x="3687" y="2378"/>
                  <a:pt x="3683" y="2382"/>
                  <a:pt x="3678" y="2382"/>
                </a:cubicBezTo>
                <a:close/>
                <a:moveTo>
                  <a:pt x="3678" y="2309"/>
                </a:moveTo>
                <a:cubicBezTo>
                  <a:pt x="3672" y="2309"/>
                  <a:pt x="3667" y="2304"/>
                  <a:pt x="3667" y="2298"/>
                </a:cubicBezTo>
                <a:cubicBezTo>
                  <a:pt x="3667" y="2292"/>
                  <a:pt x="3672" y="2287"/>
                  <a:pt x="3678" y="2287"/>
                </a:cubicBezTo>
                <a:cubicBezTo>
                  <a:pt x="3684" y="2287"/>
                  <a:pt x="3688" y="2292"/>
                  <a:pt x="3688" y="2298"/>
                </a:cubicBezTo>
                <a:cubicBezTo>
                  <a:pt x="3688" y="2304"/>
                  <a:pt x="3684" y="2309"/>
                  <a:pt x="3678" y="2309"/>
                </a:cubicBezTo>
                <a:close/>
                <a:moveTo>
                  <a:pt x="3678" y="2235"/>
                </a:moveTo>
                <a:cubicBezTo>
                  <a:pt x="3671" y="2235"/>
                  <a:pt x="3666" y="2229"/>
                  <a:pt x="3666" y="2223"/>
                </a:cubicBezTo>
                <a:cubicBezTo>
                  <a:pt x="3666" y="2216"/>
                  <a:pt x="3671" y="2210"/>
                  <a:pt x="3678" y="2210"/>
                </a:cubicBezTo>
                <a:cubicBezTo>
                  <a:pt x="3684" y="2210"/>
                  <a:pt x="3690" y="2216"/>
                  <a:pt x="3690" y="2223"/>
                </a:cubicBezTo>
                <a:cubicBezTo>
                  <a:pt x="3690" y="2229"/>
                  <a:pt x="3684" y="2235"/>
                  <a:pt x="3678" y="2235"/>
                </a:cubicBezTo>
                <a:close/>
                <a:moveTo>
                  <a:pt x="3678" y="2162"/>
                </a:moveTo>
                <a:cubicBezTo>
                  <a:pt x="3670" y="2162"/>
                  <a:pt x="3664" y="2156"/>
                  <a:pt x="3664" y="2148"/>
                </a:cubicBezTo>
                <a:cubicBezTo>
                  <a:pt x="3664" y="2140"/>
                  <a:pt x="3670" y="2134"/>
                  <a:pt x="3678" y="2134"/>
                </a:cubicBezTo>
                <a:cubicBezTo>
                  <a:pt x="3685" y="2134"/>
                  <a:pt x="3691" y="2140"/>
                  <a:pt x="3691" y="2148"/>
                </a:cubicBezTo>
                <a:cubicBezTo>
                  <a:pt x="3691" y="2156"/>
                  <a:pt x="3685" y="2162"/>
                  <a:pt x="3678" y="2162"/>
                </a:cubicBezTo>
                <a:close/>
                <a:moveTo>
                  <a:pt x="3678" y="2088"/>
                </a:moveTo>
                <a:cubicBezTo>
                  <a:pt x="3669" y="2088"/>
                  <a:pt x="3663" y="2081"/>
                  <a:pt x="3663" y="2073"/>
                </a:cubicBezTo>
                <a:cubicBezTo>
                  <a:pt x="3663" y="2064"/>
                  <a:pt x="3669" y="2057"/>
                  <a:pt x="3678" y="2057"/>
                </a:cubicBezTo>
                <a:cubicBezTo>
                  <a:pt x="3686" y="2057"/>
                  <a:pt x="3693" y="2064"/>
                  <a:pt x="3693" y="2073"/>
                </a:cubicBezTo>
                <a:cubicBezTo>
                  <a:pt x="3693" y="2081"/>
                  <a:pt x="3686" y="2088"/>
                  <a:pt x="3678" y="2088"/>
                </a:cubicBezTo>
                <a:close/>
                <a:moveTo>
                  <a:pt x="3678" y="2015"/>
                </a:moveTo>
                <a:cubicBezTo>
                  <a:pt x="3668" y="2015"/>
                  <a:pt x="3661" y="2007"/>
                  <a:pt x="3661" y="1998"/>
                </a:cubicBezTo>
                <a:cubicBezTo>
                  <a:pt x="3661" y="1988"/>
                  <a:pt x="3668" y="1981"/>
                  <a:pt x="3678" y="1981"/>
                </a:cubicBezTo>
                <a:cubicBezTo>
                  <a:pt x="3687" y="1981"/>
                  <a:pt x="3695" y="1988"/>
                  <a:pt x="3695" y="1998"/>
                </a:cubicBezTo>
                <a:cubicBezTo>
                  <a:pt x="3695" y="2007"/>
                  <a:pt x="3687" y="2015"/>
                  <a:pt x="3678" y="2015"/>
                </a:cubicBezTo>
                <a:close/>
                <a:moveTo>
                  <a:pt x="3678" y="1941"/>
                </a:moveTo>
                <a:cubicBezTo>
                  <a:pt x="3668" y="1941"/>
                  <a:pt x="3659" y="1933"/>
                  <a:pt x="3659" y="1923"/>
                </a:cubicBezTo>
                <a:cubicBezTo>
                  <a:pt x="3659" y="1913"/>
                  <a:pt x="3668" y="1904"/>
                  <a:pt x="3678" y="1904"/>
                </a:cubicBezTo>
                <a:cubicBezTo>
                  <a:pt x="3688" y="1904"/>
                  <a:pt x="3696" y="1913"/>
                  <a:pt x="3696" y="1923"/>
                </a:cubicBezTo>
                <a:cubicBezTo>
                  <a:pt x="3696" y="1933"/>
                  <a:pt x="3688" y="1941"/>
                  <a:pt x="3678" y="1941"/>
                </a:cubicBezTo>
                <a:close/>
                <a:moveTo>
                  <a:pt x="3678" y="1868"/>
                </a:moveTo>
                <a:cubicBezTo>
                  <a:pt x="3667" y="1868"/>
                  <a:pt x="3658" y="1859"/>
                  <a:pt x="3658" y="1848"/>
                </a:cubicBezTo>
                <a:cubicBezTo>
                  <a:pt x="3658" y="1837"/>
                  <a:pt x="3667" y="1828"/>
                  <a:pt x="3678" y="1828"/>
                </a:cubicBezTo>
                <a:cubicBezTo>
                  <a:pt x="3689" y="1828"/>
                  <a:pt x="3698" y="1837"/>
                  <a:pt x="3698" y="1848"/>
                </a:cubicBezTo>
                <a:cubicBezTo>
                  <a:pt x="3698" y="1859"/>
                  <a:pt x="3689" y="1868"/>
                  <a:pt x="3678" y="1868"/>
                </a:cubicBezTo>
                <a:close/>
                <a:moveTo>
                  <a:pt x="3678" y="1794"/>
                </a:moveTo>
                <a:cubicBezTo>
                  <a:pt x="3666" y="1794"/>
                  <a:pt x="3657" y="1785"/>
                  <a:pt x="3657" y="1773"/>
                </a:cubicBezTo>
                <a:cubicBezTo>
                  <a:pt x="3657" y="1761"/>
                  <a:pt x="3666" y="1751"/>
                  <a:pt x="3678" y="1751"/>
                </a:cubicBezTo>
                <a:cubicBezTo>
                  <a:pt x="3689" y="1751"/>
                  <a:pt x="3699" y="1761"/>
                  <a:pt x="3699" y="1773"/>
                </a:cubicBezTo>
                <a:cubicBezTo>
                  <a:pt x="3699" y="1785"/>
                  <a:pt x="3689" y="1794"/>
                  <a:pt x="3678" y="1794"/>
                </a:cubicBezTo>
                <a:close/>
                <a:moveTo>
                  <a:pt x="3678" y="1721"/>
                </a:moveTo>
                <a:cubicBezTo>
                  <a:pt x="3665" y="1721"/>
                  <a:pt x="3655" y="1711"/>
                  <a:pt x="3655" y="1698"/>
                </a:cubicBezTo>
                <a:cubicBezTo>
                  <a:pt x="3655" y="1685"/>
                  <a:pt x="3665" y="1675"/>
                  <a:pt x="3678" y="1675"/>
                </a:cubicBezTo>
                <a:cubicBezTo>
                  <a:pt x="3690" y="1675"/>
                  <a:pt x="3700" y="1685"/>
                  <a:pt x="3700" y="1698"/>
                </a:cubicBezTo>
                <a:cubicBezTo>
                  <a:pt x="3700" y="1711"/>
                  <a:pt x="3690" y="1721"/>
                  <a:pt x="3678" y="1721"/>
                </a:cubicBezTo>
                <a:close/>
                <a:moveTo>
                  <a:pt x="3678" y="1647"/>
                </a:moveTo>
                <a:cubicBezTo>
                  <a:pt x="3665" y="1647"/>
                  <a:pt x="3654" y="1636"/>
                  <a:pt x="3654" y="1623"/>
                </a:cubicBezTo>
                <a:cubicBezTo>
                  <a:pt x="3654" y="1610"/>
                  <a:pt x="3665" y="1599"/>
                  <a:pt x="3678" y="1599"/>
                </a:cubicBezTo>
                <a:cubicBezTo>
                  <a:pt x="3691" y="1599"/>
                  <a:pt x="3701" y="1610"/>
                  <a:pt x="3701" y="1623"/>
                </a:cubicBezTo>
                <a:cubicBezTo>
                  <a:pt x="3701" y="1636"/>
                  <a:pt x="3691" y="1647"/>
                  <a:pt x="3678" y="1647"/>
                </a:cubicBezTo>
                <a:close/>
                <a:moveTo>
                  <a:pt x="3678" y="1574"/>
                </a:moveTo>
                <a:cubicBezTo>
                  <a:pt x="3664" y="1574"/>
                  <a:pt x="3653" y="1562"/>
                  <a:pt x="3653" y="1548"/>
                </a:cubicBezTo>
                <a:cubicBezTo>
                  <a:pt x="3653" y="1534"/>
                  <a:pt x="3664" y="1523"/>
                  <a:pt x="3678" y="1523"/>
                </a:cubicBezTo>
                <a:cubicBezTo>
                  <a:pt x="3692" y="1523"/>
                  <a:pt x="3703" y="1534"/>
                  <a:pt x="3703" y="1548"/>
                </a:cubicBezTo>
                <a:cubicBezTo>
                  <a:pt x="3703" y="1562"/>
                  <a:pt x="3692" y="1574"/>
                  <a:pt x="3678" y="1574"/>
                </a:cubicBezTo>
                <a:close/>
                <a:moveTo>
                  <a:pt x="3678" y="1500"/>
                </a:moveTo>
                <a:cubicBezTo>
                  <a:pt x="3663" y="1500"/>
                  <a:pt x="3651" y="1488"/>
                  <a:pt x="3651" y="1473"/>
                </a:cubicBezTo>
                <a:cubicBezTo>
                  <a:pt x="3651" y="1458"/>
                  <a:pt x="3663" y="1446"/>
                  <a:pt x="3678" y="1446"/>
                </a:cubicBezTo>
                <a:cubicBezTo>
                  <a:pt x="3692" y="1446"/>
                  <a:pt x="3704" y="1458"/>
                  <a:pt x="3704" y="1473"/>
                </a:cubicBezTo>
                <a:cubicBezTo>
                  <a:pt x="3704" y="1488"/>
                  <a:pt x="3692" y="1500"/>
                  <a:pt x="3678" y="1500"/>
                </a:cubicBezTo>
                <a:close/>
                <a:moveTo>
                  <a:pt x="3678" y="1426"/>
                </a:moveTo>
                <a:cubicBezTo>
                  <a:pt x="3662" y="1426"/>
                  <a:pt x="3650" y="1414"/>
                  <a:pt x="3650" y="1398"/>
                </a:cubicBezTo>
                <a:cubicBezTo>
                  <a:pt x="3650" y="1382"/>
                  <a:pt x="3662" y="1370"/>
                  <a:pt x="3678" y="1370"/>
                </a:cubicBezTo>
                <a:cubicBezTo>
                  <a:pt x="3693" y="1370"/>
                  <a:pt x="3706" y="1382"/>
                  <a:pt x="3706" y="1398"/>
                </a:cubicBezTo>
                <a:cubicBezTo>
                  <a:pt x="3706" y="1414"/>
                  <a:pt x="3693" y="1426"/>
                  <a:pt x="3678" y="1426"/>
                </a:cubicBezTo>
                <a:close/>
                <a:moveTo>
                  <a:pt x="3678" y="1353"/>
                </a:moveTo>
                <a:cubicBezTo>
                  <a:pt x="3662" y="1353"/>
                  <a:pt x="3649" y="1339"/>
                  <a:pt x="3649" y="1323"/>
                </a:cubicBezTo>
                <a:cubicBezTo>
                  <a:pt x="3649" y="1307"/>
                  <a:pt x="3662" y="1294"/>
                  <a:pt x="3678" y="1294"/>
                </a:cubicBezTo>
                <a:cubicBezTo>
                  <a:pt x="3694" y="1294"/>
                  <a:pt x="3707" y="1307"/>
                  <a:pt x="3707" y="1323"/>
                </a:cubicBezTo>
                <a:cubicBezTo>
                  <a:pt x="3707" y="1339"/>
                  <a:pt x="3694" y="1353"/>
                  <a:pt x="3678" y="1353"/>
                </a:cubicBezTo>
                <a:close/>
                <a:moveTo>
                  <a:pt x="3678" y="1279"/>
                </a:moveTo>
                <a:cubicBezTo>
                  <a:pt x="3661" y="1279"/>
                  <a:pt x="3647" y="1265"/>
                  <a:pt x="3647" y="1248"/>
                </a:cubicBezTo>
                <a:cubicBezTo>
                  <a:pt x="3647" y="1231"/>
                  <a:pt x="3661" y="1217"/>
                  <a:pt x="3678" y="1217"/>
                </a:cubicBezTo>
                <a:cubicBezTo>
                  <a:pt x="3694" y="1217"/>
                  <a:pt x="3708" y="1231"/>
                  <a:pt x="3708" y="1248"/>
                </a:cubicBezTo>
                <a:cubicBezTo>
                  <a:pt x="3708" y="1265"/>
                  <a:pt x="3694" y="1279"/>
                  <a:pt x="3678" y="1279"/>
                </a:cubicBezTo>
                <a:close/>
                <a:moveTo>
                  <a:pt x="3678" y="1205"/>
                </a:moveTo>
                <a:cubicBezTo>
                  <a:pt x="3660" y="1205"/>
                  <a:pt x="3646" y="1191"/>
                  <a:pt x="3646" y="1173"/>
                </a:cubicBezTo>
                <a:cubicBezTo>
                  <a:pt x="3646" y="1156"/>
                  <a:pt x="3660" y="1141"/>
                  <a:pt x="3678" y="1141"/>
                </a:cubicBezTo>
                <a:cubicBezTo>
                  <a:pt x="3695" y="1141"/>
                  <a:pt x="3709" y="1156"/>
                  <a:pt x="3709" y="1173"/>
                </a:cubicBezTo>
                <a:cubicBezTo>
                  <a:pt x="3709" y="1191"/>
                  <a:pt x="3695" y="1205"/>
                  <a:pt x="3678" y="1205"/>
                </a:cubicBezTo>
                <a:close/>
                <a:moveTo>
                  <a:pt x="3678" y="1131"/>
                </a:moveTo>
                <a:cubicBezTo>
                  <a:pt x="3660" y="1131"/>
                  <a:pt x="3645" y="1117"/>
                  <a:pt x="3645" y="1098"/>
                </a:cubicBezTo>
                <a:cubicBezTo>
                  <a:pt x="3645" y="1080"/>
                  <a:pt x="3660" y="1065"/>
                  <a:pt x="3678" y="1065"/>
                </a:cubicBezTo>
                <a:cubicBezTo>
                  <a:pt x="3696" y="1065"/>
                  <a:pt x="3710" y="1080"/>
                  <a:pt x="3710" y="1098"/>
                </a:cubicBezTo>
                <a:cubicBezTo>
                  <a:pt x="3710" y="1117"/>
                  <a:pt x="3696" y="1131"/>
                  <a:pt x="3678" y="1131"/>
                </a:cubicBezTo>
                <a:close/>
                <a:moveTo>
                  <a:pt x="3678" y="1058"/>
                </a:moveTo>
                <a:cubicBezTo>
                  <a:pt x="3659" y="1058"/>
                  <a:pt x="3644" y="1042"/>
                  <a:pt x="3644" y="1023"/>
                </a:cubicBezTo>
                <a:cubicBezTo>
                  <a:pt x="3644" y="1004"/>
                  <a:pt x="3659" y="989"/>
                  <a:pt x="3678" y="989"/>
                </a:cubicBezTo>
                <a:cubicBezTo>
                  <a:pt x="3696" y="989"/>
                  <a:pt x="3712" y="1004"/>
                  <a:pt x="3712" y="1023"/>
                </a:cubicBezTo>
                <a:cubicBezTo>
                  <a:pt x="3712" y="1042"/>
                  <a:pt x="3696" y="1058"/>
                  <a:pt x="3678" y="1058"/>
                </a:cubicBezTo>
                <a:close/>
                <a:moveTo>
                  <a:pt x="3678" y="984"/>
                </a:moveTo>
                <a:cubicBezTo>
                  <a:pt x="3658" y="984"/>
                  <a:pt x="3643" y="968"/>
                  <a:pt x="3643" y="948"/>
                </a:cubicBezTo>
                <a:cubicBezTo>
                  <a:pt x="3643" y="929"/>
                  <a:pt x="3658" y="913"/>
                  <a:pt x="3678" y="913"/>
                </a:cubicBezTo>
                <a:cubicBezTo>
                  <a:pt x="3697" y="913"/>
                  <a:pt x="3713" y="929"/>
                  <a:pt x="3713" y="948"/>
                </a:cubicBezTo>
                <a:cubicBezTo>
                  <a:pt x="3713" y="968"/>
                  <a:pt x="3697" y="984"/>
                  <a:pt x="3678" y="984"/>
                </a:cubicBezTo>
                <a:close/>
                <a:moveTo>
                  <a:pt x="3678" y="910"/>
                </a:moveTo>
                <a:cubicBezTo>
                  <a:pt x="3658" y="910"/>
                  <a:pt x="3642" y="893"/>
                  <a:pt x="3642" y="873"/>
                </a:cubicBezTo>
                <a:cubicBezTo>
                  <a:pt x="3642" y="853"/>
                  <a:pt x="3658" y="837"/>
                  <a:pt x="3678" y="837"/>
                </a:cubicBezTo>
                <a:cubicBezTo>
                  <a:pt x="3698" y="837"/>
                  <a:pt x="3714" y="853"/>
                  <a:pt x="3714" y="873"/>
                </a:cubicBezTo>
                <a:cubicBezTo>
                  <a:pt x="3714" y="893"/>
                  <a:pt x="3698" y="910"/>
                  <a:pt x="3678" y="910"/>
                </a:cubicBezTo>
                <a:close/>
                <a:moveTo>
                  <a:pt x="3752" y="2455"/>
                </a:moveTo>
                <a:cubicBezTo>
                  <a:pt x="3748" y="2455"/>
                  <a:pt x="3745" y="2452"/>
                  <a:pt x="3745" y="2448"/>
                </a:cubicBezTo>
                <a:cubicBezTo>
                  <a:pt x="3745" y="2444"/>
                  <a:pt x="3748" y="2441"/>
                  <a:pt x="3752" y="2441"/>
                </a:cubicBezTo>
                <a:cubicBezTo>
                  <a:pt x="3756" y="2441"/>
                  <a:pt x="3759" y="2444"/>
                  <a:pt x="3759" y="2448"/>
                </a:cubicBezTo>
                <a:cubicBezTo>
                  <a:pt x="3759" y="2452"/>
                  <a:pt x="3756" y="2455"/>
                  <a:pt x="3752" y="2455"/>
                </a:cubicBezTo>
                <a:close/>
                <a:moveTo>
                  <a:pt x="3752" y="2382"/>
                </a:moveTo>
                <a:cubicBezTo>
                  <a:pt x="3747" y="2382"/>
                  <a:pt x="3743" y="2378"/>
                  <a:pt x="3743" y="2373"/>
                </a:cubicBezTo>
                <a:cubicBezTo>
                  <a:pt x="3743" y="2368"/>
                  <a:pt x="3747" y="2364"/>
                  <a:pt x="3752" y="2364"/>
                </a:cubicBezTo>
                <a:cubicBezTo>
                  <a:pt x="3757" y="2364"/>
                  <a:pt x="3760" y="2368"/>
                  <a:pt x="3760" y="2373"/>
                </a:cubicBezTo>
                <a:cubicBezTo>
                  <a:pt x="3760" y="2378"/>
                  <a:pt x="3757" y="2382"/>
                  <a:pt x="3752" y="2382"/>
                </a:cubicBezTo>
                <a:close/>
                <a:moveTo>
                  <a:pt x="3752" y="2309"/>
                </a:moveTo>
                <a:cubicBezTo>
                  <a:pt x="3746" y="2309"/>
                  <a:pt x="3741" y="2304"/>
                  <a:pt x="3741" y="2298"/>
                </a:cubicBezTo>
                <a:cubicBezTo>
                  <a:pt x="3741" y="2292"/>
                  <a:pt x="3746" y="2287"/>
                  <a:pt x="3752" y="2287"/>
                </a:cubicBezTo>
                <a:cubicBezTo>
                  <a:pt x="3758" y="2287"/>
                  <a:pt x="3762" y="2292"/>
                  <a:pt x="3762" y="2298"/>
                </a:cubicBezTo>
                <a:cubicBezTo>
                  <a:pt x="3762" y="2304"/>
                  <a:pt x="3758" y="2309"/>
                  <a:pt x="3752" y="2309"/>
                </a:cubicBezTo>
                <a:close/>
                <a:moveTo>
                  <a:pt x="3752" y="2235"/>
                </a:moveTo>
                <a:cubicBezTo>
                  <a:pt x="3745" y="2235"/>
                  <a:pt x="3740" y="2229"/>
                  <a:pt x="3740" y="2223"/>
                </a:cubicBezTo>
                <a:cubicBezTo>
                  <a:pt x="3740" y="2216"/>
                  <a:pt x="3745" y="2210"/>
                  <a:pt x="3752" y="2210"/>
                </a:cubicBezTo>
                <a:cubicBezTo>
                  <a:pt x="3758" y="2210"/>
                  <a:pt x="3764" y="2216"/>
                  <a:pt x="3764" y="2223"/>
                </a:cubicBezTo>
                <a:cubicBezTo>
                  <a:pt x="3764" y="2229"/>
                  <a:pt x="3758" y="2235"/>
                  <a:pt x="3752" y="2235"/>
                </a:cubicBezTo>
                <a:close/>
                <a:moveTo>
                  <a:pt x="3752" y="2162"/>
                </a:moveTo>
                <a:cubicBezTo>
                  <a:pt x="3744" y="2162"/>
                  <a:pt x="3738" y="2156"/>
                  <a:pt x="3738" y="2148"/>
                </a:cubicBezTo>
                <a:cubicBezTo>
                  <a:pt x="3738" y="2140"/>
                  <a:pt x="3744" y="2134"/>
                  <a:pt x="3752" y="2134"/>
                </a:cubicBezTo>
                <a:cubicBezTo>
                  <a:pt x="3759" y="2134"/>
                  <a:pt x="3765" y="2140"/>
                  <a:pt x="3765" y="2148"/>
                </a:cubicBezTo>
                <a:cubicBezTo>
                  <a:pt x="3765" y="2156"/>
                  <a:pt x="3759" y="2162"/>
                  <a:pt x="3752" y="2162"/>
                </a:cubicBezTo>
                <a:close/>
                <a:moveTo>
                  <a:pt x="3752" y="2088"/>
                </a:moveTo>
                <a:cubicBezTo>
                  <a:pt x="3743" y="2088"/>
                  <a:pt x="3736" y="2081"/>
                  <a:pt x="3736" y="2073"/>
                </a:cubicBezTo>
                <a:cubicBezTo>
                  <a:pt x="3736" y="2064"/>
                  <a:pt x="3743" y="2057"/>
                  <a:pt x="3752" y="2057"/>
                </a:cubicBezTo>
                <a:cubicBezTo>
                  <a:pt x="3760" y="2057"/>
                  <a:pt x="3767" y="2064"/>
                  <a:pt x="3767" y="2073"/>
                </a:cubicBezTo>
                <a:cubicBezTo>
                  <a:pt x="3767" y="2081"/>
                  <a:pt x="3760" y="2088"/>
                  <a:pt x="3752" y="2088"/>
                </a:cubicBezTo>
                <a:close/>
                <a:moveTo>
                  <a:pt x="3752" y="2015"/>
                </a:moveTo>
                <a:cubicBezTo>
                  <a:pt x="3742" y="2015"/>
                  <a:pt x="3735" y="2007"/>
                  <a:pt x="3735" y="1998"/>
                </a:cubicBezTo>
                <a:cubicBezTo>
                  <a:pt x="3735" y="1988"/>
                  <a:pt x="3742" y="1981"/>
                  <a:pt x="3752" y="1981"/>
                </a:cubicBezTo>
                <a:cubicBezTo>
                  <a:pt x="3761" y="1981"/>
                  <a:pt x="3768" y="1988"/>
                  <a:pt x="3768" y="1998"/>
                </a:cubicBezTo>
                <a:cubicBezTo>
                  <a:pt x="3768" y="2007"/>
                  <a:pt x="3761" y="2015"/>
                  <a:pt x="3752" y="2015"/>
                </a:cubicBezTo>
                <a:close/>
                <a:moveTo>
                  <a:pt x="3752" y="1941"/>
                </a:moveTo>
                <a:cubicBezTo>
                  <a:pt x="3742" y="1941"/>
                  <a:pt x="3733" y="1933"/>
                  <a:pt x="3733" y="1923"/>
                </a:cubicBezTo>
                <a:cubicBezTo>
                  <a:pt x="3733" y="1913"/>
                  <a:pt x="3742" y="1904"/>
                  <a:pt x="3752" y="1904"/>
                </a:cubicBezTo>
                <a:cubicBezTo>
                  <a:pt x="3762" y="1904"/>
                  <a:pt x="3770" y="1913"/>
                  <a:pt x="3770" y="1923"/>
                </a:cubicBezTo>
                <a:cubicBezTo>
                  <a:pt x="3770" y="1933"/>
                  <a:pt x="3762" y="1941"/>
                  <a:pt x="3752" y="1941"/>
                </a:cubicBezTo>
                <a:close/>
                <a:moveTo>
                  <a:pt x="3752" y="1868"/>
                </a:moveTo>
                <a:cubicBezTo>
                  <a:pt x="3741" y="1868"/>
                  <a:pt x="3732" y="1859"/>
                  <a:pt x="3732" y="1848"/>
                </a:cubicBezTo>
                <a:cubicBezTo>
                  <a:pt x="3732" y="1837"/>
                  <a:pt x="3741" y="1828"/>
                  <a:pt x="3752" y="1828"/>
                </a:cubicBezTo>
                <a:cubicBezTo>
                  <a:pt x="3763" y="1828"/>
                  <a:pt x="3772" y="1837"/>
                  <a:pt x="3772" y="1848"/>
                </a:cubicBezTo>
                <a:cubicBezTo>
                  <a:pt x="3772" y="1859"/>
                  <a:pt x="3763" y="1868"/>
                  <a:pt x="3752" y="1868"/>
                </a:cubicBezTo>
                <a:close/>
                <a:moveTo>
                  <a:pt x="3752" y="1794"/>
                </a:moveTo>
                <a:cubicBezTo>
                  <a:pt x="3740" y="1794"/>
                  <a:pt x="3731" y="1785"/>
                  <a:pt x="3731" y="1773"/>
                </a:cubicBezTo>
                <a:cubicBezTo>
                  <a:pt x="3731" y="1761"/>
                  <a:pt x="3740" y="1751"/>
                  <a:pt x="3752" y="1751"/>
                </a:cubicBezTo>
                <a:cubicBezTo>
                  <a:pt x="3763" y="1751"/>
                  <a:pt x="3773" y="1761"/>
                  <a:pt x="3773" y="1773"/>
                </a:cubicBezTo>
                <a:cubicBezTo>
                  <a:pt x="3773" y="1785"/>
                  <a:pt x="3763" y="1794"/>
                  <a:pt x="3752" y="1794"/>
                </a:cubicBezTo>
                <a:close/>
                <a:moveTo>
                  <a:pt x="3752" y="1721"/>
                </a:moveTo>
                <a:cubicBezTo>
                  <a:pt x="3739" y="1721"/>
                  <a:pt x="3729" y="1711"/>
                  <a:pt x="3729" y="1698"/>
                </a:cubicBezTo>
                <a:cubicBezTo>
                  <a:pt x="3729" y="1685"/>
                  <a:pt x="3739" y="1675"/>
                  <a:pt x="3752" y="1675"/>
                </a:cubicBezTo>
                <a:cubicBezTo>
                  <a:pt x="3764" y="1675"/>
                  <a:pt x="3774" y="1685"/>
                  <a:pt x="3774" y="1698"/>
                </a:cubicBezTo>
                <a:cubicBezTo>
                  <a:pt x="3774" y="1711"/>
                  <a:pt x="3764" y="1721"/>
                  <a:pt x="3752" y="1721"/>
                </a:cubicBezTo>
                <a:close/>
                <a:moveTo>
                  <a:pt x="3752" y="1647"/>
                </a:moveTo>
                <a:cubicBezTo>
                  <a:pt x="3739" y="1647"/>
                  <a:pt x="3728" y="1636"/>
                  <a:pt x="3728" y="1623"/>
                </a:cubicBezTo>
                <a:cubicBezTo>
                  <a:pt x="3728" y="1610"/>
                  <a:pt x="3739" y="1599"/>
                  <a:pt x="3752" y="1599"/>
                </a:cubicBezTo>
                <a:cubicBezTo>
                  <a:pt x="3765" y="1599"/>
                  <a:pt x="3775" y="1610"/>
                  <a:pt x="3775" y="1623"/>
                </a:cubicBezTo>
                <a:cubicBezTo>
                  <a:pt x="3775" y="1636"/>
                  <a:pt x="3765" y="1647"/>
                  <a:pt x="3752" y="1647"/>
                </a:cubicBezTo>
                <a:close/>
                <a:moveTo>
                  <a:pt x="3752" y="1574"/>
                </a:moveTo>
                <a:cubicBezTo>
                  <a:pt x="3738" y="1574"/>
                  <a:pt x="3726" y="1562"/>
                  <a:pt x="3726" y="1548"/>
                </a:cubicBezTo>
                <a:cubicBezTo>
                  <a:pt x="3726" y="1534"/>
                  <a:pt x="3738" y="1523"/>
                  <a:pt x="3752" y="1523"/>
                </a:cubicBezTo>
                <a:cubicBezTo>
                  <a:pt x="3766" y="1523"/>
                  <a:pt x="3777" y="1534"/>
                  <a:pt x="3777" y="1548"/>
                </a:cubicBezTo>
                <a:cubicBezTo>
                  <a:pt x="3777" y="1562"/>
                  <a:pt x="3766" y="1574"/>
                  <a:pt x="3752" y="1574"/>
                </a:cubicBezTo>
                <a:close/>
                <a:moveTo>
                  <a:pt x="3752" y="1500"/>
                </a:moveTo>
                <a:cubicBezTo>
                  <a:pt x="3737" y="1500"/>
                  <a:pt x="3725" y="1488"/>
                  <a:pt x="3725" y="1473"/>
                </a:cubicBezTo>
                <a:cubicBezTo>
                  <a:pt x="3725" y="1458"/>
                  <a:pt x="3737" y="1446"/>
                  <a:pt x="3752" y="1446"/>
                </a:cubicBezTo>
                <a:cubicBezTo>
                  <a:pt x="3766" y="1446"/>
                  <a:pt x="3778" y="1458"/>
                  <a:pt x="3778" y="1473"/>
                </a:cubicBezTo>
                <a:cubicBezTo>
                  <a:pt x="3778" y="1488"/>
                  <a:pt x="3766" y="1500"/>
                  <a:pt x="3752" y="1500"/>
                </a:cubicBezTo>
                <a:close/>
                <a:moveTo>
                  <a:pt x="3752" y="1426"/>
                </a:moveTo>
                <a:cubicBezTo>
                  <a:pt x="3736" y="1426"/>
                  <a:pt x="3724" y="1414"/>
                  <a:pt x="3724" y="1398"/>
                </a:cubicBezTo>
                <a:cubicBezTo>
                  <a:pt x="3724" y="1382"/>
                  <a:pt x="3736" y="1370"/>
                  <a:pt x="3752" y="1370"/>
                </a:cubicBezTo>
                <a:cubicBezTo>
                  <a:pt x="3767" y="1370"/>
                  <a:pt x="3779" y="1382"/>
                  <a:pt x="3779" y="1398"/>
                </a:cubicBezTo>
                <a:cubicBezTo>
                  <a:pt x="3779" y="1414"/>
                  <a:pt x="3767" y="1426"/>
                  <a:pt x="3752" y="1426"/>
                </a:cubicBezTo>
                <a:close/>
                <a:moveTo>
                  <a:pt x="3752" y="1353"/>
                </a:moveTo>
                <a:cubicBezTo>
                  <a:pt x="3736" y="1353"/>
                  <a:pt x="3723" y="1339"/>
                  <a:pt x="3723" y="1323"/>
                </a:cubicBezTo>
                <a:cubicBezTo>
                  <a:pt x="3723" y="1307"/>
                  <a:pt x="3736" y="1294"/>
                  <a:pt x="3752" y="1294"/>
                </a:cubicBezTo>
                <a:cubicBezTo>
                  <a:pt x="3768" y="1294"/>
                  <a:pt x="3781" y="1307"/>
                  <a:pt x="3781" y="1323"/>
                </a:cubicBezTo>
                <a:cubicBezTo>
                  <a:pt x="3781" y="1339"/>
                  <a:pt x="3768" y="1353"/>
                  <a:pt x="3752" y="1353"/>
                </a:cubicBezTo>
                <a:close/>
                <a:moveTo>
                  <a:pt x="3752" y="1279"/>
                </a:moveTo>
                <a:cubicBezTo>
                  <a:pt x="3735" y="1279"/>
                  <a:pt x="3721" y="1265"/>
                  <a:pt x="3721" y="1248"/>
                </a:cubicBezTo>
                <a:cubicBezTo>
                  <a:pt x="3721" y="1231"/>
                  <a:pt x="3735" y="1217"/>
                  <a:pt x="3752" y="1217"/>
                </a:cubicBezTo>
                <a:cubicBezTo>
                  <a:pt x="3768" y="1217"/>
                  <a:pt x="3782" y="1231"/>
                  <a:pt x="3782" y="1248"/>
                </a:cubicBezTo>
                <a:cubicBezTo>
                  <a:pt x="3782" y="1265"/>
                  <a:pt x="3768" y="1279"/>
                  <a:pt x="3752" y="1279"/>
                </a:cubicBezTo>
                <a:close/>
                <a:moveTo>
                  <a:pt x="3752" y="1205"/>
                </a:moveTo>
                <a:cubicBezTo>
                  <a:pt x="3734" y="1205"/>
                  <a:pt x="3720" y="1191"/>
                  <a:pt x="3720" y="1173"/>
                </a:cubicBezTo>
                <a:cubicBezTo>
                  <a:pt x="3720" y="1156"/>
                  <a:pt x="3734" y="1141"/>
                  <a:pt x="3752" y="1141"/>
                </a:cubicBezTo>
                <a:cubicBezTo>
                  <a:pt x="3769" y="1141"/>
                  <a:pt x="3783" y="1156"/>
                  <a:pt x="3783" y="1173"/>
                </a:cubicBezTo>
                <a:cubicBezTo>
                  <a:pt x="3783" y="1191"/>
                  <a:pt x="3769" y="1205"/>
                  <a:pt x="3752" y="1205"/>
                </a:cubicBezTo>
                <a:close/>
                <a:moveTo>
                  <a:pt x="3752" y="1131"/>
                </a:moveTo>
                <a:cubicBezTo>
                  <a:pt x="3734" y="1131"/>
                  <a:pt x="3719" y="1117"/>
                  <a:pt x="3719" y="1098"/>
                </a:cubicBezTo>
                <a:cubicBezTo>
                  <a:pt x="3719" y="1080"/>
                  <a:pt x="3734" y="1065"/>
                  <a:pt x="3752" y="1065"/>
                </a:cubicBezTo>
                <a:cubicBezTo>
                  <a:pt x="3770" y="1065"/>
                  <a:pt x="3784" y="1080"/>
                  <a:pt x="3784" y="1098"/>
                </a:cubicBezTo>
                <a:cubicBezTo>
                  <a:pt x="3784" y="1117"/>
                  <a:pt x="3770" y="1131"/>
                  <a:pt x="3752" y="1131"/>
                </a:cubicBezTo>
                <a:close/>
                <a:moveTo>
                  <a:pt x="3752" y="1058"/>
                </a:moveTo>
                <a:cubicBezTo>
                  <a:pt x="3733" y="1058"/>
                  <a:pt x="3718" y="1042"/>
                  <a:pt x="3718" y="1023"/>
                </a:cubicBezTo>
                <a:cubicBezTo>
                  <a:pt x="3718" y="1004"/>
                  <a:pt x="3733" y="989"/>
                  <a:pt x="3752" y="989"/>
                </a:cubicBezTo>
                <a:cubicBezTo>
                  <a:pt x="3770" y="989"/>
                  <a:pt x="3785" y="1004"/>
                  <a:pt x="3785" y="1023"/>
                </a:cubicBezTo>
                <a:cubicBezTo>
                  <a:pt x="3785" y="1042"/>
                  <a:pt x="3770" y="1058"/>
                  <a:pt x="3752" y="1058"/>
                </a:cubicBezTo>
                <a:close/>
                <a:moveTo>
                  <a:pt x="3752" y="984"/>
                </a:moveTo>
                <a:cubicBezTo>
                  <a:pt x="3732" y="984"/>
                  <a:pt x="3717" y="968"/>
                  <a:pt x="3717" y="948"/>
                </a:cubicBezTo>
                <a:cubicBezTo>
                  <a:pt x="3717" y="929"/>
                  <a:pt x="3732" y="913"/>
                  <a:pt x="3752" y="913"/>
                </a:cubicBezTo>
                <a:cubicBezTo>
                  <a:pt x="3771" y="913"/>
                  <a:pt x="3786" y="929"/>
                  <a:pt x="3786" y="948"/>
                </a:cubicBezTo>
                <a:cubicBezTo>
                  <a:pt x="3786" y="968"/>
                  <a:pt x="3771" y="984"/>
                  <a:pt x="3752" y="984"/>
                </a:cubicBezTo>
                <a:close/>
                <a:moveTo>
                  <a:pt x="3752" y="910"/>
                </a:moveTo>
                <a:cubicBezTo>
                  <a:pt x="3732" y="910"/>
                  <a:pt x="3716" y="893"/>
                  <a:pt x="3716" y="873"/>
                </a:cubicBezTo>
                <a:cubicBezTo>
                  <a:pt x="3716" y="853"/>
                  <a:pt x="3732" y="837"/>
                  <a:pt x="3752" y="837"/>
                </a:cubicBezTo>
                <a:cubicBezTo>
                  <a:pt x="3771" y="837"/>
                  <a:pt x="3787" y="853"/>
                  <a:pt x="3787" y="873"/>
                </a:cubicBezTo>
                <a:cubicBezTo>
                  <a:pt x="3787" y="893"/>
                  <a:pt x="3771" y="910"/>
                  <a:pt x="3752" y="910"/>
                </a:cubicBezTo>
                <a:close/>
                <a:moveTo>
                  <a:pt x="3826" y="2455"/>
                </a:moveTo>
                <a:cubicBezTo>
                  <a:pt x="3822" y="2455"/>
                  <a:pt x="3819" y="2452"/>
                  <a:pt x="3819" y="2448"/>
                </a:cubicBezTo>
                <a:cubicBezTo>
                  <a:pt x="3819" y="2444"/>
                  <a:pt x="3822" y="2441"/>
                  <a:pt x="3826" y="2441"/>
                </a:cubicBezTo>
                <a:cubicBezTo>
                  <a:pt x="3829" y="2441"/>
                  <a:pt x="3833" y="2444"/>
                  <a:pt x="3833" y="2448"/>
                </a:cubicBezTo>
                <a:cubicBezTo>
                  <a:pt x="3833" y="2452"/>
                  <a:pt x="3829" y="2455"/>
                  <a:pt x="3826" y="2455"/>
                </a:cubicBezTo>
                <a:close/>
                <a:moveTo>
                  <a:pt x="3826" y="2382"/>
                </a:moveTo>
                <a:cubicBezTo>
                  <a:pt x="3821" y="2382"/>
                  <a:pt x="3817" y="2378"/>
                  <a:pt x="3817" y="2373"/>
                </a:cubicBezTo>
                <a:cubicBezTo>
                  <a:pt x="3817" y="2368"/>
                  <a:pt x="3821" y="2364"/>
                  <a:pt x="3826" y="2364"/>
                </a:cubicBezTo>
                <a:cubicBezTo>
                  <a:pt x="3830" y="2364"/>
                  <a:pt x="3834" y="2368"/>
                  <a:pt x="3834" y="2373"/>
                </a:cubicBezTo>
                <a:cubicBezTo>
                  <a:pt x="3834" y="2378"/>
                  <a:pt x="3830" y="2382"/>
                  <a:pt x="3826" y="2382"/>
                </a:cubicBezTo>
                <a:close/>
                <a:moveTo>
                  <a:pt x="3826" y="2309"/>
                </a:moveTo>
                <a:cubicBezTo>
                  <a:pt x="3820" y="2309"/>
                  <a:pt x="3815" y="2304"/>
                  <a:pt x="3815" y="2298"/>
                </a:cubicBezTo>
                <a:cubicBezTo>
                  <a:pt x="3815" y="2292"/>
                  <a:pt x="3820" y="2287"/>
                  <a:pt x="3826" y="2287"/>
                </a:cubicBezTo>
                <a:cubicBezTo>
                  <a:pt x="3831" y="2287"/>
                  <a:pt x="3836" y="2292"/>
                  <a:pt x="3836" y="2298"/>
                </a:cubicBezTo>
                <a:cubicBezTo>
                  <a:pt x="3836" y="2304"/>
                  <a:pt x="3831" y="2309"/>
                  <a:pt x="3826" y="2309"/>
                </a:cubicBezTo>
                <a:close/>
                <a:moveTo>
                  <a:pt x="3826" y="2235"/>
                </a:moveTo>
                <a:cubicBezTo>
                  <a:pt x="3819" y="2235"/>
                  <a:pt x="3813" y="2229"/>
                  <a:pt x="3813" y="2223"/>
                </a:cubicBezTo>
                <a:cubicBezTo>
                  <a:pt x="3813" y="2216"/>
                  <a:pt x="3819" y="2210"/>
                  <a:pt x="3826" y="2210"/>
                </a:cubicBezTo>
                <a:cubicBezTo>
                  <a:pt x="3832" y="2210"/>
                  <a:pt x="3838" y="2216"/>
                  <a:pt x="3838" y="2223"/>
                </a:cubicBezTo>
                <a:cubicBezTo>
                  <a:pt x="3838" y="2229"/>
                  <a:pt x="3832" y="2235"/>
                  <a:pt x="3826" y="2235"/>
                </a:cubicBezTo>
                <a:close/>
                <a:moveTo>
                  <a:pt x="3826" y="2162"/>
                </a:moveTo>
                <a:cubicBezTo>
                  <a:pt x="3818" y="2162"/>
                  <a:pt x="3812" y="2156"/>
                  <a:pt x="3812" y="2148"/>
                </a:cubicBezTo>
                <a:cubicBezTo>
                  <a:pt x="3812" y="2140"/>
                  <a:pt x="3818" y="2134"/>
                  <a:pt x="3826" y="2134"/>
                </a:cubicBezTo>
                <a:cubicBezTo>
                  <a:pt x="3833" y="2134"/>
                  <a:pt x="3839" y="2140"/>
                  <a:pt x="3839" y="2148"/>
                </a:cubicBezTo>
                <a:cubicBezTo>
                  <a:pt x="3839" y="2156"/>
                  <a:pt x="3833" y="2162"/>
                  <a:pt x="3826" y="2162"/>
                </a:cubicBezTo>
                <a:close/>
                <a:moveTo>
                  <a:pt x="3826" y="2088"/>
                </a:moveTo>
                <a:cubicBezTo>
                  <a:pt x="3817" y="2088"/>
                  <a:pt x="3810" y="2081"/>
                  <a:pt x="3810" y="2073"/>
                </a:cubicBezTo>
                <a:cubicBezTo>
                  <a:pt x="3810" y="2064"/>
                  <a:pt x="3817" y="2057"/>
                  <a:pt x="3826" y="2057"/>
                </a:cubicBezTo>
                <a:cubicBezTo>
                  <a:pt x="3834" y="2057"/>
                  <a:pt x="3841" y="2064"/>
                  <a:pt x="3841" y="2073"/>
                </a:cubicBezTo>
                <a:cubicBezTo>
                  <a:pt x="3841" y="2081"/>
                  <a:pt x="3834" y="2088"/>
                  <a:pt x="3826" y="2088"/>
                </a:cubicBezTo>
                <a:close/>
                <a:moveTo>
                  <a:pt x="3826" y="2015"/>
                </a:moveTo>
                <a:cubicBezTo>
                  <a:pt x="3816" y="2015"/>
                  <a:pt x="3809" y="2007"/>
                  <a:pt x="3809" y="1998"/>
                </a:cubicBezTo>
                <a:cubicBezTo>
                  <a:pt x="3809" y="1988"/>
                  <a:pt x="3816" y="1981"/>
                  <a:pt x="3826" y="1981"/>
                </a:cubicBezTo>
                <a:cubicBezTo>
                  <a:pt x="3835" y="1981"/>
                  <a:pt x="3842" y="1988"/>
                  <a:pt x="3842" y="1998"/>
                </a:cubicBezTo>
                <a:cubicBezTo>
                  <a:pt x="3842" y="2007"/>
                  <a:pt x="3835" y="2015"/>
                  <a:pt x="3826" y="2015"/>
                </a:cubicBezTo>
                <a:close/>
                <a:moveTo>
                  <a:pt x="3826" y="1941"/>
                </a:moveTo>
                <a:cubicBezTo>
                  <a:pt x="3815" y="1941"/>
                  <a:pt x="3807" y="1933"/>
                  <a:pt x="3807" y="1923"/>
                </a:cubicBezTo>
                <a:cubicBezTo>
                  <a:pt x="3807" y="1913"/>
                  <a:pt x="3815" y="1904"/>
                  <a:pt x="3826" y="1904"/>
                </a:cubicBezTo>
                <a:cubicBezTo>
                  <a:pt x="3836" y="1904"/>
                  <a:pt x="3844" y="1913"/>
                  <a:pt x="3844" y="1923"/>
                </a:cubicBezTo>
                <a:cubicBezTo>
                  <a:pt x="3844" y="1933"/>
                  <a:pt x="3836" y="1941"/>
                  <a:pt x="3826" y="1941"/>
                </a:cubicBezTo>
                <a:close/>
                <a:moveTo>
                  <a:pt x="3826" y="1868"/>
                </a:moveTo>
                <a:cubicBezTo>
                  <a:pt x="3815" y="1868"/>
                  <a:pt x="3806" y="1859"/>
                  <a:pt x="3806" y="1848"/>
                </a:cubicBezTo>
                <a:cubicBezTo>
                  <a:pt x="3806" y="1837"/>
                  <a:pt x="3815" y="1828"/>
                  <a:pt x="3826" y="1828"/>
                </a:cubicBezTo>
                <a:cubicBezTo>
                  <a:pt x="3836" y="1828"/>
                  <a:pt x="3845" y="1837"/>
                  <a:pt x="3845" y="1848"/>
                </a:cubicBezTo>
                <a:cubicBezTo>
                  <a:pt x="3845" y="1859"/>
                  <a:pt x="3836" y="1868"/>
                  <a:pt x="3826" y="1868"/>
                </a:cubicBezTo>
                <a:close/>
                <a:moveTo>
                  <a:pt x="3826" y="1794"/>
                </a:moveTo>
                <a:cubicBezTo>
                  <a:pt x="3814" y="1794"/>
                  <a:pt x="3804" y="1785"/>
                  <a:pt x="3804" y="1773"/>
                </a:cubicBezTo>
                <a:cubicBezTo>
                  <a:pt x="3804" y="1761"/>
                  <a:pt x="3814" y="1751"/>
                  <a:pt x="3826" y="1751"/>
                </a:cubicBezTo>
                <a:cubicBezTo>
                  <a:pt x="3837" y="1751"/>
                  <a:pt x="3847" y="1761"/>
                  <a:pt x="3847" y="1773"/>
                </a:cubicBezTo>
                <a:cubicBezTo>
                  <a:pt x="3847" y="1785"/>
                  <a:pt x="3837" y="1794"/>
                  <a:pt x="3826" y="1794"/>
                </a:cubicBezTo>
                <a:close/>
                <a:moveTo>
                  <a:pt x="3826" y="1721"/>
                </a:moveTo>
                <a:cubicBezTo>
                  <a:pt x="3813" y="1721"/>
                  <a:pt x="3803" y="1711"/>
                  <a:pt x="3803" y="1698"/>
                </a:cubicBezTo>
                <a:cubicBezTo>
                  <a:pt x="3803" y="1685"/>
                  <a:pt x="3813" y="1675"/>
                  <a:pt x="3826" y="1675"/>
                </a:cubicBezTo>
                <a:cubicBezTo>
                  <a:pt x="3838" y="1675"/>
                  <a:pt x="3848" y="1685"/>
                  <a:pt x="3848" y="1698"/>
                </a:cubicBezTo>
                <a:cubicBezTo>
                  <a:pt x="3848" y="1711"/>
                  <a:pt x="3838" y="1721"/>
                  <a:pt x="3826" y="1721"/>
                </a:cubicBezTo>
                <a:close/>
                <a:moveTo>
                  <a:pt x="3826" y="1647"/>
                </a:moveTo>
                <a:cubicBezTo>
                  <a:pt x="3812" y="1647"/>
                  <a:pt x="3802" y="1636"/>
                  <a:pt x="3802" y="1623"/>
                </a:cubicBezTo>
                <a:cubicBezTo>
                  <a:pt x="3802" y="1610"/>
                  <a:pt x="3812" y="1599"/>
                  <a:pt x="3826" y="1599"/>
                </a:cubicBezTo>
                <a:cubicBezTo>
                  <a:pt x="3839" y="1599"/>
                  <a:pt x="3849" y="1610"/>
                  <a:pt x="3849" y="1623"/>
                </a:cubicBezTo>
                <a:cubicBezTo>
                  <a:pt x="3849" y="1636"/>
                  <a:pt x="3839" y="1647"/>
                  <a:pt x="3826" y="1647"/>
                </a:cubicBezTo>
                <a:close/>
                <a:moveTo>
                  <a:pt x="3826" y="1574"/>
                </a:moveTo>
                <a:cubicBezTo>
                  <a:pt x="3812" y="1574"/>
                  <a:pt x="3800" y="1562"/>
                  <a:pt x="3800" y="1548"/>
                </a:cubicBezTo>
                <a:cubicBezTo>
                  <a:pt x="3800" y="1534"/>
                  <a:pt x="3812" y="1523"/>
                  <a:pt x="3826" y="1523"/>
                </a:cubicBezTo>
                <a:cubicBezTo>
                  <a:pt x="3839" y="1523"/>
                  <a:pt x="3851" y="1534"/>
                  <a:pt x="3851" y="1548"/>
                </a:cubicBezTo>
                <a:cubicBezTo>
                  <a:pt x="3851" y="1562"/>
                  <a:pt x="3839" y="1574"/>
                  <a:pt x="3826" y="1574"/>
                </a:cubicBezTo>
                <a:close/>
                <a:moveTo>
                  <a:pt x="3826" y="1500"/>
                </a:moveTo>
                <a:cubicBezTo>
                  <a:pt x="3811" y="1500"/>
                  <a:pt x="3799" y="1488"/>
                  <a:pt x="3799" y="1473"/>
                </a:cubicBezTo>
                <a:cubicBezTo>
                  <a:pt x="3799" y="1458"/>
                  <a:pt x="3811" y="1446"/>
                  <a:pt x="3826" y="1446"/>
                </a:cubicBezTo>
                <a:cubicBezTo>
                  <a:pt x="3840" y="1446"/>
                  <a:pt x="3852" y="1458"/>
                  <a:pt x="3852" y="1473"/>
                </a:cubicBezTo>
                <a:cubicBezTo>
                  <a:pt x="3852" y="1488"/>
                  <a:pt x="3840" y="1500"/>
                  <a:pt x="3826" y="1500"/>
                </a:cubicBezTo>
                <a:close/>
                <a:moveTo>
                  <a:pt x="3826" y="1426"/>
                </a:moveTo>
                <a:cubicBezTo>
                  <a:pt x="3810" y="1426"/>
                  <a:pt x="3798" y="1414"/>
                  <a:pt x="3798" y="1398"/>
                </a:cubicBezTo>
                <a:cubicBezTo>
                  <a:pt x="3798" y="1382"/>
                  <a:pt x="3810" y="1370"/>
                  <a:pt x="3826" y="1370"/>
                </a:cubicBezTo>
                <a:cubicBezTo>
                  <a:pt x="3841" y="1370"/>
                  <a:pt x="3853" y="1382"/>
                  <a:pt x="3853" y="1398"/>
                </a:cubicBezTo>
                <a:cubicBezTo>
                  <a:pt x="3853" y="1414"/>
                  <a:pt x="3841" y="1426"/>
                  <a:pt x="3826" y="1426"/>
                </a:cubicBezTo>
                <a:close/>
                <a:moveTo>
                  <a:pt x="3826" y="1353"/>
                </a:moveTo>
                <a:cubicBezTo>
                  <a:pt x="3809" y="1353"/>
                  <a:pt x="3796" y="1339"/>
                  <a:pt x="3796" y="1323"/>
                </a:cubicBezTo>
                <a:cubicBezTo>
                  <a:pt x="3796" y="1307"/>
                  <a:pt x="3809" y="1294"/>
                  <a:pt x="3826" y="1294"/>
                </a:cubicBezTo>
                <a:cubicBezTo>
                  <a:pt x="3842" y="1294"/>
                  <a:pt x="3855" y="1307"/>
                  <a:pt x="3855" y="1323"/>
                </a:cubicBezTo>
                <a:cubicBezTo>
                  <a:pt x="3855" y="1339"/>
                  <a:pt x="3842" y="1353"/>
                  <a:pt x="3826" y="1353"/>
                </a:cubicBezTo>
                <a:close/>
                <a:moveTo>
                  <a:pt x="3826" y="1279"/>
                </a:moveTo>
                <a:cubicBezTo>
                  <a:pt x="3809" y="1279"/>
                  <a:pt x="3795" y="1265"/>
                  <a:pt x="3795" y="1248"/>
                </a:cubicBezTo>
                <a:cubicBezTo>
                  <a:pt x="3795" y="1231"/>
                  <a:pt x="3809" y="1217"/>
                  <a:pt x="3826" y="1217"/>
                </a:cubicBezTo>
                <a:cubicBezTo>
                  <a:pt x="3842" y="1217"/>
                  <a:pt x="3856" y="1231"/>
                  <a:pt x="3856" y="1248"/>
                </a:cubicBezTo>
                <a:cubicBezTo>
                  <a:pt x="3856" y="1265"/>
                  <a:pt x="3842" y="1279"/>
                  <a:pt x="3826" y="1279"/>
                </a:cubicBezTo>
                <a:close/>
                <a:moveTo>
                  <a:pt x="3826" y="1205"/>
                </a:moveTo>
                <a:cubicBezTo>
                  <a:pt x="3808" y="1205"/>
                  <a:pt x="3794" y="1191"/>
                  <a:pt x="3794" y="1173"/>
                </a:cubicBezTo>
                <a:cubicBezTo>
                  <a:pt x="3794" y="1156"/>
                  <a:pt x="3808" y="1141"/>
                  <a:pt x="3826" y="1141"/>
                </a:cubicBezTo>
                <a:cubicBezTo>
                  <a:pt x="3843" y="1141"/>
                  <a:pt x="3857" y="1156"/>
                  <a:pt x="3857" y="1173"/>
                </a:cubicBezTo>
                <a:cubicBezTo>
                  <a:pt x="3857" y="1191"/>
                  <a:pt x="3843" y="1205"/>
                  <a:pt x="3826" y="1205"/>
                </a:cubicBezTo>
                <a:close/>
                <a:moveTo>
                  <a:pt x="3826" y="1131"/>
                </a:moveTo>
                <a:cubicBezTo>
                  <a:pt x="3807" y="1131"/>
                  <a:pt x="3793" y="1117"/>
                  <a:pt x="3793" y="1098"/>
                </a:cubicBezTo>
                <a:cubicBezTo>
                  <a:pt x="3793" y="1080"/>
                  <a:pt x="3807" y="1065"/>
                  <a:pt x="3826" y="1065"/>
                </a:cubicBezTo>
                <a:cubicBezTo>
                  <a:pt x="3843" y="1065"/>
                  <a:pt x="3858" y="1080"/>
                  <a:pt x="3858" y="1098"/>
                </a:cubicBezTo>
                <a:cubicBezTo>
                  <a:pt x="3858" y="1117"/>
                  <a:pt x="3843" y="1131"/>
                  <a:pt x="3826" y="1131"/>
                </a:cubicBezTo>
                <a:close/>
                <a:moveTo>
                  <a:pt x="3826" y="1058"/>
                </a:moveTo>
                <a:cubicBezTo>
                  <a:pt x="3807" y="1058"/>
                  <a:pt x="3792" y="1042"/>
                  <a:pt x="3792" y="1023"/>
                </a:cubicBezTo>
                <a:cubicBezTo>
                  <a:pt x="3792" y="1004"/>
                  <a:pt x="3807" y="989"/>
                  <a:pt x="3826" y="989"/>
                </a:cubicBezTo>
                <a:cubicBezTo>
                  <a:pt x="3844" y="989"/>
                  <a:pt x="3859" y="1004"/>
                  <a:pt x="3859" y="1023"/>
                </a:cubicBezTo>
                <a:cubicBezTo>
                  <a:pt x="3859" y="1042"/>
                  <a:pt x="3844" y="1058"/>
                  <a:pt x="3826" y="1058"/>
                </a:cubicBezTo>
                <a:close/>
                <a:moveTo>
                  <a:pt x="3826" y="984"/>
                </a:moveTo>
                <a:cubicBezTo>
                  <a:pt x="3806" y="984"/>
                  <a:pt x="3791" y="968"/>
                  <a:pt x="3791" y="948"/>
                </a:cubicBezTo>
                <a:cubicBezTo>
                  <a:pt x="3791" y="929"/>
                  <a:pt x="3806" y="913"/>
                  <a:pt x="3826" y="913"/>
                </a:cubicBezTo>
                <a:cubicBezTo>
                  <a:pt x="3845" y="913"/>
                  <a:pt x="3860" y="929"/>
                  <a:pt x="3860" y="948"/>
                </a:cubicBezTo>
                <a:cubicBezTo>
                  <a:pt x="3860" y="968"/>
                  <a:pt x="3845" y="984"/>
                  <a:pt x="3826" y="984"/>
                </a:cubicBezTo>
                <a:close/>
                <a:moveTo>
                  <a:pt x="3826" y="910"/>
                </a:moveTo>
                <a:cubicBezTo>
                  <a:pt x="3806" y="910"/>
                  <a:pt x="3790" y="893"/>
                  <a:pt x="3790" y="873"/>
                </a:cubicBezTo>
                <a:cubicBezTo>
                  <a:pt x="3790" y="853"/>
                  <a:pt x="3806" y="837"/>
                  <a:pt x="3826" y="837"/>
                </a:cubicBezTo>
                <a:cubicBezTo>
                  <a:pt x="3845" y="837"/>
                  <a:pt x="3861" y="853"/>
                  <a:pt x="3861" y="873"/>
                </a:cubicBezTo>
                <a:cubicBezTo>
                  <a:pt x="3861" y="893"/>
                  <a:pt x="3845" y="910"/>
                  <a:pt x="3826" y="910"/>
                </a:cubicBezTo>
                <a:close/>
                <a:moveTo>
                  <a:pt x="3899" y="2455"/>
                </a:moveTo>
                <a:cubicBezTo>
                  <a:pt x="3896" y="2455"/>
                  <a:pt x="3892" y="2452"/>
                  <a:pt x="3892" y="2448"/>
                </a:cubicBezTo>
                <a:cubicBezTo>
                  <a:pt x="3892" y="2444"/>
                  <a:pt x="3896" y="2441"/>
                  <a:pt x="3899" y="2441"/>
                </a:cubicBezTo>
                <a:cubicBezTo>
                  <a:pt x="3903" y="2441"/>
                  <a:pt x="3906" y="2444"/>
                  <a:pt x="3906" y="2448"/>
                </a:cubicBezTo>
                <a:cubicBezTo>
                  <a:pt x="3906" y="2452"/>
                  <a:pt x="3903" y="2455"/>
                  <a:pt x="3899" y="2455"/>
                </a:cubicBezTo>
                <a:close/>
                <a:moveTo>
                  <a:pt x="3899" y="2382"/>
                </a:moveTo>
                <a:cubicBezTo>
                  <a:pt x="3895" y="2382"/>
                  <a:pt x="3891" y="2378"/>
                  <a:pt x="3891" y="2373"/>
                </a:cubicBezTo>
                <a:cubicBezTo>
                  <a:pt x="3891" y="2368"/>
                  <a:pt x="3895" y="2364"/>
                  <a:pt x="3899" y="2364"/>
                </a:cubicBezTo>
                <a:cubicBezTo>
                  <a:pt x="3904" y="2364"/>
                  <a:pt x="3908" y="2368"/>
                  <a:pt x="3908" y="2373"/>
                </a:cubicBezTo>
                <a:cubicBezTo>
                  <a:pt x="3908" y="2378"/>
                  <a:pt x="3904" y="2382"/>
                  <a:pt x="3899" y="2382"/>
                </a:cubicBezTo>
                <a:close/>
                <a:moveTo>
                  <a:pt x="3899" y="2309"/>
                </a:moveTo>
                <a:cubicBezTo>
                  <a:pt x="3893" y="2309"/>
                  <a:pt x="3889" y="2304"/>
                  <a:pt x="3889" y="2298"/>
                </a:cubicBezTo>
                <a:cubicBezTo>
                  <a:pt x="3889" y="2292"/>
                  <a:pt x="3893" y="2287"/>
                  <a:pt x="3899" y="2287"/>
                </a:cubicBezTo>
                <a:cubicBezTo>
                  <a:pt x="3905" y="2287"/>
                  <a:pt x="3910" y="2292"/>
                  <a:pt x="3910" y="2298"/>
                </a:cubicBezTo>
                <a:cubicBezTo>
                  <a:pt x="3910" y="2304"/>
                  <a:pt x="3905" y="2309"/>
                  <a:pt x="3899" y="2309"/>
                </a:cubicBezTo>
                <a:close/>
                <a:moveTo>
                  <a:pt x="3899" y="2235"/>
                </a:moveTo>
                <a:cubicBezTo>
                  <a:pt x="3893" y="2235"/>
                  <a:pt x="3887" y="2229"/>
                  <a:pt x="3887" y="2223"/>
                </a:cubicBezTo>
                <a:cubicBezTo>
                  <a:pt x="3887" y="2216"/>
                  <a:pt x="3893" y="2210"/>
                  <a:pt x="3899" y="2210"/>
                </a:cubicBezTo>
                <a:cubicBezTo>
                  <a:pt x="3906" y="2210"/>
                  <a:pt x="3911" y="2216"/>
                  <a:pt x="3911" y="2223"/>
                </a:cubicBezTo>
                <a:cubicBezTo>
                  <a:pt x="3911" y="2229"/>
                  <a:pt x="3906" y="2235"/>
                  <a:pt x="3899" y="2235"/>
                </a:cubicBezTo>
                <a:close/>
                <a:moveTo>
                  <a:pt x="3899" y="2162"/>
                </a:moveTo>
                <a:cubicBezTo>
                  <a:pt x="3892" y="2162"/>
                  <a:pt x="3886" y="2156"/>
                  <a:pt x="3886" y="2148"/>
                </a:cubicBezTo>
                <a:cubicBezTo>
                  <a:pt x="3886" y="2140"/>
                  <a:pt x="3892" y="2134"/>
                  <a:pt x="3899" y="2134"/>
                </a:cubicBezTo>
                <a:cubicBezTo>
                  <a:pt x="3907" y="2134"/>
                  <a:pt x="3913" y="2140"/>
                  <a:pt x="3913" y="2148"/>
                </a:cubicBezTo>
                <a:cubicBezTo>
                  <a:pt x="3913" y="2156"/>
                  <a:pt x="3907" y="2162"/>
                  <a:pt x="3899" y="2162"/>
                </a:cubicBezTo>
                <a:close/>
                <a:moveTo>
                  <a:pt x="3899" y="2088"/>
                </a:moveTo>
                <a:cubicBezTo>
                  <a:pt x="3891" y="2088"/>
                  <a:pt x="3884" y="2081"/>
                  <a:pt x="3884" y="2073"/>
                </a:cubicBezTo>
                <a:cubicBezTo>
                  <a:pt x="3884" y="2064"/>
                  <a:pt x="3891" y="2057"/>
                  <a:pt x="3899" y="2057"/>
                </a:cubicBezTo>
                <a:cubicBezTo>
                  <a:pt x="3908" y="2057"/>
                  <a:pt x="3914" y="2064"/>
                  <a:pt x="3914" y="2073"/>
                </a:cubicBezTo>
                <a:cubicBezTo>
                  <a:pt x="3914" y="2081"/>
                  <a:pt x="3908" y="2088"/>
                  <a:pt x="3899" y="2088"/>
                </a:cubicBezTo>
                <a:close/>
                <a:moveTo>
                  <a:pt x="3899" y="2015"/>
                </a:moveTo>
                <a:cubicBezTo>
                  <a:pt x="3890" y="2015"/>
                  <a:pt x="3883" y="2007"/>
                  <a:pt x="3883" y="1998"/>
                </a:cubicBezTo>
                <a:cubicBezTo>
                  <a:pt x="3883" y="1988"/>
                  <a:pt x="3890" y="1981"/>
                  <a:pt x="3899" y="1981"/>
                </a:cubicBezTo>
                <a:cubicBezTo>
                  <a:pt x="3909" y="1981"/>
                  <a:pt x="3916" y="1988"/>
                  <a:pt x="3916" y="1998"/>
                </a:cubicBezTo>
                <a:cubicBezTo>
                  <a:pt x="3916" y="2007"/>
                  <a:pt x="3909" y="2015"/>
                  <a:pt x="3899" y="2015"/>
                </a:cubicBezTo>
                <a:close/>
                <a:moveTo>
                  <a:pt x="3899" y="1941"/>
                </a:moveTo>
                <a:cubicBezTo>
                  <a:pt x="3889" y="1941"/>
                  <a:pt x="3881" y="1933"/>
                  <a:pt x="3881" y="1923"/>
                </a:cubicBezTo>
                <a:cubicBezTo>
                  <a:pt x="3881" y="1913"/>
                  <a:pt x="3889" y="1904"/>
                  <a:pt x="3899" y="1904"/>
                </a:cubicBezTo>
                <a:cubicBezTo>
                  <a:pt x="3909" y="1904"/>
                  <a:pt x="3918" y="1913"/>
                  <a:pt x="3918" y="1923"/>
                </a:cubicBezTo>
                <a:cubicBezTo>
                  <a:pt x="3918" y="1933"/>
                  <a:pt x="3909" y="1941"/>
                  <a:pt x="3899" y="1941"/>
                </a:cubicBezTo>
                <a:close/>
                <a:moveTo>
                  <a:pt x="3899" y="1868"/>
                </a:moveTo>
                <a:cubicBezTo>
                  <a:pt x="3888" y="1868"/>
                  <a:pt x="3880" y="1859"/>
                  <a:pt x="3880" y="1848"/>
                </a:cubicBezTo>
                <a:cubicBezTo>
                  <a:pt x="3880" y="1837"/>
                  <a:pt x="3888" y="1828"/>
                  <a:pt x="3899" y="1828"/>
                </a:cubicBezTo>
                <a:cubicBezTo>
                  <a:pt x="3910" y="1828"/>
                  <a:pt x="3919" y="1837"/>
                  <a:pt x="3919" y="1848"/>
                </a:cubicBezTo>
                <a:cubicBezTo>
                  <a:pt x="3919" y="1859"/>
                  <a:pt x="3910" y="1868"/>
                  <a:pt x="3899" y="1868"/>
                </a:cubicBezTo>
                <a:close/>
                <a:moveTo>
                  <a:pt x="3899" y="1794"/>
                </a:moveTo>
                <a:cubicBezTo>
                  <a:pt x="3888" y="1794"/>
                  <a:pt x="3878" y="1785"/>
                  <a:pt x="3878" y="1773"/>
                </a:cubicBezTo>
                <a:cubicBezTo>
                  <a:pt x="3878" y="1761"/>
                  <a:pt x="3888" y="1751"/>
                  <a:pt x="3899" y="1751"/>
                </a:cubicBezTo>
                <a:cubicBezTo>
                  <a:pt x="3911" y="1751"/>
                  <a:pt x="3921" y="1761"/>
                  <a:pt x="3921" y="1773"/>
                </a:cubicBezTo>
                <a:cubicBezTo>
                  <a:pt x="3921" y="1785"/>
                  <a:pt x="3911" y="1794"/>
                  <a:pt x="3899" y="1794"/>
                </a:cubicBezTo>
                <a:close/>
                <a:moveTo>
                  <a:pt x="3899" y="1721"/>
                </a:moveTo>
                <a:cubicBezTo>
                  <a:pt x="3887" y="1721"/>
                  <a:pt x="3877" y="1711"/>
                  <a:pt x="3877" y="1698"/>
                </a:cubicBezTo>
                <a:cubicBezTo>
                  <a:pt x="3877" y="1685"/>
                  <a:pt x="3887" y="1675"/>
                  <a:pt x="3899" y="1675"/>
                </a:cubicBezTo>
                <a:cubicBezTo>
                  <a:pt x="3912" y="1675"/>
                  <a:pt x="3922" y="1685"/>
                  <a:pt x="3922" y="1698"/>
                </a:cubicBezTo>
                <a:cubicBezTo>
                  <a:pt x="3922" y="1711"/>
                  <a:pt x="3912" y="1721"/>
                  <a:pt x="3899" y="1721"/>
                </a:cubicBezTo>
                <a:close/>
                <a:moveTo>
                  <a:pt x="3899" y="1647"/>
                </a:moveTo>
                <a:cubicBezTo>
                  <a:pt x="3886" y="1647"/>
                  <a:pt x="3876" y="1636"/>
                  <a:pt x="3876" y="1623"/>
                </a:cubicBezTo>
                <a:cubicBezTo>
                  <a:pt x="3876" y="1610"/>
                  <a:pt x="3886" y="1599"/>
                  <a:pt x="3899" y="1599"/>
                </a:cubicBezTo>
                <a:cubicBezTo>
                  <a:pt x="3913" y="1599"/>
                  <a:pt x="3923" y="1610"/>
                  <a:pt x="3923" y="1623"/>
                </a:cubicBezTo>
                <a:cubicBezTo>
                  <a:pt x="3923" y="1636"/>
                  <a:pt x="3913" y="1647"/>
                  <a:pt x="3899" y="1647"/>
                </a:cubicBezTo>
                <a:close/>
                <a:moveTo>
                  <a:pt x="3899" y="1574"/>
                </a:moveTo>
                <a:cubicBezTo>
                  <a:pt x="3886" y="1574"/>
                  <a:pt x="3874" y="1562"/>
                  <a:pt x="3874" y="1548"/>
                </a:cubicBezTo>
                <a:cubicBezTo>
                  <a:pt x="3874" y="1534"/>
                  <a:pt x="3886" y="1523"/>
                  <a:pt x="3899" y="1523"/>
                </a:cubicBezTo>
                <a:cubicBezTo>
                  <a:pt x="3913" y="1523"/>
                  <a:pt x="3925" y="1534"/>
                  <a:pt x="3925" y="1548"/>
                </a:cubicBezTo>
                <a:cubicBezTo>
                  <a:pt x="3925" y="1562"/>
                  <a:pt x="3913" y="1574"/>
                  <a:pt x="3899" y="1574"/>
                </a:cubicBezTo>
                <a:close/>
                <a:moveTo>
                  <a:pt x="3899" y="1500"/>
                </a:moveTo>
                <a:cubicBezTo>
                  <a:pt x="3885" y="1500"/>
                  <a:pt x="3873" y="1488"/>
                  <a:pt x="3873" y="1473"/>
                </a:cubicBezTo>
                <a:cubicBezTo>
                  <a:pt x="3873" y="1458"/>
                  <a:pt x="3885" y="1446"/>
                  <a:pt x="3899" y="1446"/>
                </a:cubicBezTo>
                <a:cubicBezTo>
                  <a:pt x="3914" y="1446"/>
                  <a:pt x="3926" y="1458"/>
                  <a:pt x="3926" y="1473"/>
                </a:cubicBezTo>
                <a:cubicBezTo>
                  <a:pt x="3926" y="1488"/>
                  <a:pt x="3914" y="1500"/>
                  <a:pt x="3899" y="1500"/>
                </a:cubicBezTo>
                <a:close/>
                <a:moveTo>
                  <a:pt x="3899" y="1426"/>
                </a:moveTo>
                <a:cubicBezTo>
                  <a:pt x="3884" y="1426"/>
                  <a:pt x="3872" y="1414"/>
                  <a:pt x="3872" y="1398"/>
                </a:cubicBezTo>
                <a:cubicBezTo>
                  <a:pt x="3872" y="1382"/>
                  <a:pt x="3884" y="1370"/>
                  <a:pt x="3899" y="1370"/>
                </a:cubicBezTo>
                <a:cubicBezTo>
                  <a:pt x="3915" y="1370"/>
                  <a:pt x="3927" y="1382"/>
                  <a:pt x="3927" y="1398"/>
                </a:cubicBezTo>
                <a:cubicBezTo>
                  <a:pt x="3927" y="1414"/>
                  <a:pt x="3915" y="1426"/>
                  <a:pt x="3899" y="1426"/>
                </a:cubicBezTo>
                <a:close/>
                <a:moveTo>
                  <a:pt x="3899" y="1353"/>
                </a:moveTo>
                <a:cubicBezTo>
                  <a:pt x="3883" y="1353"/>
                  <a:pt x="3870" y="1339"/>
                  <a:pt x="3870" y="1323"/>
                </a:cubicBezTo>
                <a:cubicBezTo>
                  <a:pt x="3870" y="1307"/>
                  <a:pt x="3883" y="1294"/>
                  <a:pt x="3899" y="1294"/>
                </a:cubicBezTo>
                <a:cubicBezTo>
                  <a:pt x="3915" y="1294"/>
                  <a:pt x="3928" y="1307"/>
                  <a:pt x="3928" y="1323"/>
                </a:cubicBezTo>
                <a:cubicBezTo>
                  <a:pt x="3928" y="1339"/>
                  <a:pt x="3915" y="1353"/>
                  <a:pt x="3899" y="1353"/>
                </a:cubicBezTo>
                <a:close/>
                <a:moveTo>
                  <a:pt x="3899" y="1279"/>
                </a:moveTo>
                <a:cubicBezTo>
                  <a:pt x="3883" y="1279"/>
                  <a:pt x="3869" y="1265"/>
                  <a:pt x="3869" y="1248"/>
                </a:cubicBezTo>
                <a:cubicBezTo>
                  <a:pt x="3869" y="1231"/>
                  <a:pt x="3883" y="1217"/>
                  <a:pt x="3899" y="1217"/>
                </a:cubicBezTo>
                <a:cubicBezTo>
                  <a:pt x="3916" y="1217"/>
                  <a:pt x="3930" y="1231"/>
                  <a:pt x="3930" y="1248"/>
                </a:cubicBezTo>
                <a:cubicBezTo>
                  <a:pt x="3930" y="1265"/>
                  <a:pt x="3916" y="1279"/>
                  <a:pt x="3899" y="1279"/>
                </a:cubicBezTo>
                <a:close/>
                <a:moveTo>
                  <a:pt x="3899" y="1205"/>
                </a:moveTo>
                <a:cubicBezTo>
                  <a:pt x="3882" y="1205"/>
                  <a:pt x="3868" y="1191"/>
                  <a:pt x="3868" y="1173"/>
                </a:cubicBezTo>
                <a:cubicBezTo>
                  <a:pt x="3868" y="1156"/>
                  <a:pt x="3882" y="1141"/>
                  <a:pt x="3899" y="1141"/>
                </a:cubicBezTo>
                <a:cubicBezTo>
                  <a:pt x="3917" y="1141"/>
                  <a:pt x="3931" y="1156"/>
                  <a:pt x="3931" y="1173"/>
                </a:cubicBezTo>
                <a:cubicBezTo>
                  <a:pt x="3931" y="1191"/>
                  <a:pt x="3917" y="1205"/>
                  <a:pt x="3899" y="1205"/>
                </a:cubicBezTo>
                <a:close/>
                <a:moveTo>
                  <a:pt x="3899" y="1131"/>
                </a:moveTo>
                <a:cubicBezTo>
                  <a:pt x="3881" y="1131"/>
                  <a:pt x="3867" y="1117"/>
                  <a:pt x="3867" y="1098"/>
                </a:cubicBezTo>
                <a:cubicBezTo>
                  <a:pt x="3867" y="1080"/>
                  <a:pt x="3881" y="1065"/>
                  <a:pt x="3899" y="1065"/>
                </a:cubicBezTo>
                <a:cubicBezTo>
                  <a:pt x="3917" y="1065"/>
                  <a:pt x="3932" y="1080"/>
                  <a:pt x="3932" y="1098"/>
                </a:cubicBezTo>
                <a:cubicBezTo>
                  <a:pt x="3932" y="1117"/>
                  <a:pt x="3917" y="1131"/>
                  <a:pt x="3899" y="1131"/>
                </a:cubicBezTo>
                <a:close/>
                <a:moveTo>
                  <a:pt x="3899" y="1058"/>
                </a:moveTo>
                <a:cubicBezTo>
                  <a:pt x="3881" y="1058"/>
                  <a:pt x="3866" y="1042"/>
                  <a:pt x="3866" y="1023"/>
                </a:cubicBezTo>
                <a:cubicBezTo>
                  <a:pt x="3866" y="1004"/>
                  <a:pt x="3881" y="989"/>
                  <a:pt x="3899" y="989"/>
                </a:cubicBezTo>
                <a:cubicBezTo>
                  <a:pt x="3918" y="989"/>
                  <a:pt x="3933" y="1004"/>
                  <a:pt x="3933" y="1023"/>
                </a:cubicBezTo>
                <a:cubicBezTo>
                  <a:pt x="3933" y="1042"/>
                  <a:pt x="3918" y="1058"/>
                  <a:pt x="3899" y="1058"/>
                </a:cubicBezTo>
                <a:close/>
                <a:moveTo>
                  <a:pt x="3899" y="984"/>
                </a:moveTo>
                <a:cubicBezTo>
                  <a:pt x="3880" y="984"/>
                  <a:pt x="3865" y="968"/>
                  <a:pt x="3865" y="948"/>
                </a:cubicBezTo>
                <a:cubicBezTo>
                  <a:pt x="3865" y="929"/>
                  <a:pt x="3880" y="913"/>
                  <a:pt x="3899" y="913"/>
                </a:cubicBezTo>
                <a:cubicBezTo>
                  <a:pt x="3919" y="913"/>
                  <a:pt x="3934" y="929"/>
                  <a:pt x="3934" y="948"/>
                </a:cubicBezTo>
                <a:cubicBezTo>
                  <a:pt x="3934" y="968"/>
                  <a:pt x="3919" y="984"/>
                  <a:pt x="3899" y="984"/>
                </a:cubicBezTo>
                <a:close/>
                <a:moveTo>
                  <a:pt x="3899" y="910"/>
                </a:moveTo>
                <a:cubicBezTo>
                  <a:pt x="3880" y="910"/>
                  <a:pt x="3864" y="893"/>
                  <a:pt x="3864" y="873"/>
                </a:cubicBezTo>
                <a:cubicBezTo>
                  <a:pt x="3864" y="853"/>
                  <a:pt x="3880" y="837"/>
                  <a:pt x="3899" y="837"/>
                </a:cubicBezTo>
                <a:cubicBezTo>
                  <a:pt x="3919" y="837"/>
                  <a:pt x="3935" y="853"/>
                  <a:pt x="3935" y="873"/>
                </a:cubicBezTo>
                <a:cubicBezTo>
                  <a:pt x="3935" y="893"/>
                  <a:pt x="3919" y="910"/>
                  <a:pt x="3899" y="910"/>
                </a:cubicBezTo>
                <a:close/>
                <a:moveTo>
                  <a:pt x="3973" y="2455"/>
                </a:moveTo>
                <a:cubicBezTo>
                  <a:pt x="3969" y="2455"/>
                  <a:pt x="3966" y="2452"/>
                  <a:pt x="3966" y="2448"/>
                </a:cubicBezTo>
                <a:cubicBezTo>
                  <a:pt x="3966" y="2444"/>
                  <a:pt x="3969" y="2441"/>
                  <a:pt x="3973" y="2441"/>
                </a:cubicBezTo>
                <a:cubicBezTo>
                  <a:pt x="3977" y="2441"/>
                  <a:pt x="3980" y="2444"/>
                  <a:pt x="3980" y="2448"/>
                </a:cubicBezTo>
                <a:cubicBezTo>
                  <a:pt x="3980" y="2452"/>
                  <a:pt x="3977" y="2455"/>
                  <a:pt x="3973" y="2455"/>
                </a:cubicBezTo>
                <a:close/>
                <a:moveTo>
                  <a:pt x="3973" y="2382"/>
                </a:moveTo>
                <a:cubicBezTo>
                  <a:pt x="3968" y="2382"/>
                  <a:pt x="3964" y="2378"/>
                  <a:pt x="3964" y="2373"/>
                </a:cubicBezTo>
                <a:cubicBezTo>
                  <a:pt x="3964" y="2368"/>
                  <a:pt x="3968" y="2364"/>
                  <a:pt x="3973" y="2364"/>
                </a:cubicBezTo>
                <a:cubicBezTo>
                  <a:pt x="3978" y="2364"/>
                  <a:pt x="3982" y="2368"/>
                  <a:pt x="3982" y="2373"/>
                </a:cubicBezTo>
                <a:cubicBezTo>
                  <a:pt x="3982" y="2378"/>
                  <a:pt x="3978" y="2382"/>
                  <a:pt x="3973" y="2382"/>
                </a:cubicBezTo>
                <a:close/>
                <a:moveTo>
                  <a:pt x="3973" y="2309"/>
                </a:moveTo>
                <a:cubicBezTo>
                  <a:pt x="3967" y="2309"/>
                  <a:pt x="3963" y="2304"/>
                  <a:pt x="3963" y="2298"/>
                </a:cubicBezTo>
                <a:cubicBezTo>
                  <a:pt x="3963" y="2292"/>
                  <a:pt x="3967" y="2287"/>
                  <a:pt x="3973" y="2287"/>
                </a:cubicBezTo>
                <a:cubicBezTo>
                  <a:pt x="3979" y="2287"/>
                  <a:pt x="3984" y="2292"/>
                  <a:pt x="3984" y="2298"/>
                </a:cubicBezTo>
                <a:cubicBezTo>
                  <a:pt x="3984" y="2304"/>
                  <a:pt x="3979" y="2309"/>
                  <a:pt x="3973" y="2309"/>
                </a:cubicBezTo>
                <a:close/>
                <a:moveTo>
                  <a:pt x="3973" y="2235"/>
                </a:moveTo>
                <a:cubicBezTo>
                  <a:pt x="3967" y="2235"/>
                  <a:pt x="3961" y="2229"/>
                  <a:pt x="3961" y="2223"/>
                </a:cubicBezTo>
                <a:cubicBezTo>
                  <a:pt x="3961" y="2216"/>
                  <a:pt x="3967" y="2210"/>
                  <a:pt x="3973" y="2210"/>
                </a:cubicBezTo>
                <a:cubicBezTo>
                  <a:pt x="3980" y="2210"/>
                  <a:pt x="3985" y="2216"/>
                  <a:pt x="3985" y="2223"/>
                </a:cubicBezTo>
                <a:cubicBezTo>
                  <a:pt x="3985" y="2229"/>
                  <a:pt x="3980" y="2235"/>
                  <a:pt x="3973" y="2235"/>
                </a:cubicBezTo>
                <a:close/>
                <a:moveTo>
                  <a:pt x="3973" y="2162"/>
                </a:moveTo>
                <a:cubicBezTo>
                  <a:pt x="3966" y="2162"/>
                  <a:pt x="3960" y="2156"/>
                  <a:pt x="3960" y="2148"/>
                </a:cubicBezTo>
                <a:cubicBezTo>
                  <a:pt x="3960" y="2140"/>
                  <a:pt x="3966" y="2134"/>
                  <a:pt x="3973" y="2134"/>
                </a:cubicBezTo>
                <a:cubicBezTo>
                  <a:pt x="3981" y="2134"/>
                  <a:pt x="3987" y="2140"/>
                  <a:pt x="3987" y="2148"/>
                </a:cubicBezTo>
                <a:cubicBezTo>
                  <a:pt x="3987" y="2156"/>
                  <a:pt x="3981" y="2162"/>
                  <a:pt x="3973" y="2162"/>
                </a:cubicBezTo>
                <a:close/>
                <a:moveTo>
                  <a:pt x="3973" y="2088"/>
                </a:moveTo>
                <a:cubicBezTo>
                  <a:pt x="3965" y="2088"/>
                  <a:pt x="3958" y="2081"/>
                  <a:pt x="3958" y="2073"/>
                </a:cubicBezTo>
                <a:cubicBezTo>
                  <a:pt x="3958" y="2064"/>
                  <a:pt x="3965" y="2057"/>
                  <a:pt x="3973" y="2057"/>
                </a:cubicBezTo>
                <a:cubicBezTo>
                  <a:pt x="3982" y="2057"/>
                  <a:pt x="3988" y="2064"/>
                  <a:pt x="3988" y="2073"/>
                </a:cubicBezTo>
                <a:cubicBezTo>
                  <a:pt x="3988" y="2081"/>
                  <a:pt x="3982" y="2088"/>
                  <a:pt x="3973" y="2088"/>
                </a:cubicBezTo>
                <a:close/>
                <a:moveTo>
                  <a:pt x="3973" y="2015"/>
                </a:moveTo>
                <a:cubicBezTo>
                  <a:pt x="3964" y="2015"/>
                  <a:pt x="3956" y="2007"/>
                  <a:pt x="3956" y="1998"/>
                </a:cubicBezTo>
                <a:cubicBezTo>
                  <a:pt x="3956" y="1988"/>
                  <a:pt x="3964" y="1981"/>
                  <a:pt x="3973" y="1981"/>
                </a:cubicBezTo>
                <a:cubicBezTo>
                  <a:pt x="3983" y="1981"/>
                  <a:pt x="3990" y="1988"/>
                  <a:pt x="3990" y="1998"/>
                </a:cubicBezTo>
                <a:cubicBezTo>
                  <a:pt x="3990" y="2007"/>
                  <a:pt x="3983" y="2015"/>
                  <a:pt x="3973" y="2015"/>
                </a:cubicBezTo>
                <a:close/>
                <a:moveTo>
                  <a:pt x="3973" y="1941"/>
                </a:moveTo>
                <a:cubicBezTo>
                  <a:pt x="3963" y="1941"/>
                  <a:pt x="3955" y="1933"/>
                  <a:pt x="3955" y="1923"/>
                </a:cubicBezTo>
                <a:cubicBezTo>
                  <a:pt x="3955" y="1913"/>
                  <a:pt x="3963" y="1904"/>
                  <a:pt x="3973" y="1904"/>
                </a:cubicBezTo>
                <a:cubicBezTo>
                  <a:pt x="3983" y="1904"/>
                  <a:pt x="3992" y="1913"/>
                  <a:pt x="3992" y="1923"/>
                </a:cubicBezTo>
                <a:cubicBezTo>
                  <a:pt x="3992" y="1933"/>
                  <a:pt x="3983" y="1941"/>
                  <a:pt x="3973" y="1941"/>
                </a:cubicBezTo>
                <a:close/>
                <a:moveTo>
                  <a:pt x="3973" y="1868"/>
                </a:moveTo>
                <a:cubicBezTo>
                  <a:pt x="3962" y="1868"/>
                  <a:pt x="3953" y="1859"/>
                  <a:pt x="3953" y="1848"/>
                </a:cubicBezTo>
                <a:cubicBezTo>
                  <a:pt x="3953" y="1837"/>
                  <a:pt x="3962" y="1828"/>
                  <a:pt x="3973" y="1828"/>
                </a:cubicBezTo>
                <a:cubicBezTo>
                  <a:pt x="3984" y="1828"/>
                  <a:pt x="3993" y="1837"/>
                  <a:pt x="3993" y="1848"/>
                </a:cubicBezTo>
                <a:cubicBezTo>
                  <a:pt x="3993" y="1859"/>
                  <a:pt x="3984" y="1868"/>
                  <a:pt x="3973" y="1868"/>
                </a:cubicBezTo>
                <a:close/>
                <a:moveTo>
                  <a:pt x="3973" y="1794"/>
                </a:moveTo>
                <a:cubicBezTo>
                  <a:pt x="3962" y="1794"/>
                  <a:pt x="3952" y="1785"/>
                  <a:pt x="3952" y="1773"/>
                </a:cubicBezTo>
                <a:cubicBezTo>
                  <a:pt x="3952" y="1761"/>
                  <a:pt x="3962" y="1751"/>
                  <a:pt x="3973" y="1751"/>
                </a:cubicBezTo>
                <a:cubicBezTo>
                  <a:pt x="3985" y="1751"/>
                  <a:pt x="3994" y="1761"/>
                  <a:pt x="3994" y="1773"/>
                </a:cubicBezTo>
                <a:cubicBezTo>
                  <a:pt x="3994" y="1785"/>
                  <a:pt x="3985" y="1794"/>
                  <a:pt x="3973" y="1794"/>
                </a:cubicBezTo>
                <a:close/>
                <a:moveTo>
                  <a:pt x="3973" y="1721"/>
                </a:moveTo>
                <a:cubicBezTo>
                  <a:pt x="3961" y="1721"/>
                  <a:pt x="3951" y="1711"/>
                  <a:pt x="3951" y="1698"/>
                </a:cubicBezTo>
                <a:cubicBezTo>
                  <a:pt x="3951" y="1685"/>
                  <a:pt x="3961" y="1675"/>
                  <a:pt x="3973" y="1675"/>
                </a:cubicBezTo>
                <a:cubicBezTo>
                  <a:pt x="3986" y="1675"/>
                  <a:pt x="3996" y="1685"/>
                  <a:pt x="3996" y="1698"/>
                </a:cubicBezTo>
                <a:cubicBezTo>
                  <a:pt x="3996" y="1711"/>
                  <a:pt x="3986" y="1721"/>
                  <a:pt x="3973" y="1721"/>
                </a:cubicBezTo>
                <a:close/>
                <a:moveTo>
                  <a:pt x="3973" y="1647"/>
                </a:moveTo>
                <a:cubicBezTo>
                  <a:pt x="3960" y="1647"/>
                  <a:pt x="3950" y="1636"/>
                  <a:pt x="3950" y="1623"/>
                </a:cubicBezTo>
                <a:cubicBezTo>
                  <a:pt x="3950" y="1610"/>
                  <a:pt x="3960" y="1599"/>
                  <a:pt x="3973" y="1599"/>
                </a:cubicBezTo>
                <a:cubicBezTo>
                  <a:pt x="3986" y="1599"/>
                  <a:pt x="3997" y="1610"/>
                  <a:pt x="3997" y="1623"/>
                </a:cubicBezTo>
                <a:cubicBezTo>
                  <a:pt x="3997" y="1636"/>
                  <a:pt x="3986" y="1647"/>
                  <a:pt x="3973" y="1647"/>
                </a:cubicBezTo>
                <a:close/>
                <a:moveTo>
                  <a:pt x="3973" y="1574"/>
                </a:moveTo>
                <a:cubicBezTo>
                  <a:pt x="3959" y="1574"/>
                  <a:pt x="3948" y="1562"/>
                  <a:pt x="3948" y="1548"/>
                </a:cubicBezTo>
                <a:cubicBezTo>
                  <a:pt x="3948" y="1534"/>
                  <a:pt x="3959" y="1523"/>
                  <a:pt x="3973" y="1523"/>
                </a:cubicBezTo>
                <a:cubicBezTo>
                  <a:pt x="3987" y="1523"/>
                  <a:pt x="3998" y="1534"/>
                  <a:pt x="3998" y="1548"/>
                </a:cubicBezTo>
                <a:cubicBezTo>
                  <a:pt x="3998" y="1562"/>
                  <a:pt x="3987" y="1574"/>
                  <a:pt x="3973" y="1574"/>
                </a:cubicBezTo>
                <a:close/>
                <a:moveTo>
                  <a:pt x="3973" y="1500"/>
                </a:moveTo>
                <a:cubicBezTo>
                  <a:pt x="3959" y="1500"/>
                  <a:pt x="3947" y="1488"/>
                  <a:pt x="3947" y="1473"/>
                </a:cubicBezTo>
                <a:cubicBezTo>
                  <a:pt x="3947" y="1458"/>
                  <a:pt x="3959" y="1446"/>
                  <a:pt x="3973" y="1446"/>
                </a:cubicBezTo>
                <a:cubicBezTo>
                  <a:pt x="3988" y="1446"/>
                  <a:pt x="4000" y="1458"/>
                  <a:pt x="4000" y="1473"/>
                </a:cubicBezTo>
                <a:cubicBezTo>
                  <a:pt x="4000" y="1488"/>
                  <a:pt x="3988" y="1500"/>
                  <a:pt x="3973" y="1500"/>
                </a:cubicBezTo>
                <a:close/>
                <a:moveTo>
                  <a:pt x="3973" y="1426"/>
                </a:moveTo>
                <a:cubicBezTo>
                  <a:pt x="3958" y="1426"/>
                  <a:pt x="3945" y="1414"/>
                  <a:pt x="3945" y="1398"/>
                </a:cubicBezTo>
                <a:cubicBezTo>
                  <a:pt x="3945" y="1382"/>
                  <a:pt x="3958" y="1370"/>
                  <a:pt x="3973" y="1370"/>
                </a:cubicBezTo>
                <a:cubicBezTo>
                  <a:pt x="3989" y="1370"/>
                  <a:pt x="4001" y="1382"/>
                  <a:pt x="4001" y="1398"/>
                </a:cubicBezTo>
                <a:cubicBezTo>
                  <a:pt x="4001" y="1414"/>
                  <a:pt x="3989" y="1426"/>
                  <a:pt x="3973" y="1426"/>
                </a:cubicBezTo>
                <a:close/>
                <a:moveTo>
                  <a:pt x="3973" y="1353"/>
                </a:moveTo>
                <a:cubicBezTo>
                  <a:pt x="3957" y="1353"/>
                  <a:pt x="3944" y="1339"/>
                  <a:pt x="3944" y="1323"/>
                </a:cubicBezTo>
                <a:cubicBezTo>
                  <a:pt x="3944" y="1307"/>
                  <a:pt x="3957" y="1294"/>
                  <a:pt x="3973" y="1294"/>
                </a:cubicBezTo>
                <a:cubicBezTo>
                  <a:pt x="3989" y="1294"/>
                  <a:pt x="4002" y="1307"/>
                  <a:pt x="4002" y="1323"/>
                </a:cubicBezTo>
                <a:cubicBezTo>
                  <a:pt x="4002" y="1339"/>
                  <a:pt x="3989" y="1353"/>
                  <a:pt x="3973" y="1353"/>
                </a:cubicBezTo>
                <a:close/>
                <a:moveTo>
                  <a:pt x="3973" y="1279"/>
                </a:moveTo>
                <a:cubicBezTo>
                  <a:pt x="3957" y="1279"/>
                  <a:pt x="3943" y="1265"/>
                  <a:pt x="3943" y="1248"/>
                </a:cubicBezTo>
                <a:cubicBezTo>
                  <a:pt x="3943" y="1231"/>
                  <a:pt x="3957" y="1217"/>
                  <a:pt x="3973" y="1217"/>
                </a:cubicBezTo>
                <a:cubicBezTo>
                  <a:pt x="3990" y="1217"/>
                  <a:pt x="4004" y="1231"/>
                  <a:pt x="4004" y="1248"/>
                </a:cubicBezTo>
                <a:cubicBezTo>
                  <a:pt x="4004" y="1265"/>
                  <a:pt x="3990" y="1279"/>
                  <a:pt x="3973" y="1279"/>
                </a:cubicBezTo>
                <a:close/>
                <a:moveTo>
                  <a:pt x="3973" y="1205"/>
                </a:moveTo>
                <a:cubicBezTo>
                  <a:pt x="3956" y="1205"/>
                  <a:pt x="3942" y="1191"/>
                  <a:pt x="3942" y="1173"/>
                </a:cubicBezTo>
                <a:cubicBezTo>
                  <a:pt x="3942" y="1156"/>
                  <a:pt x="3956" y="1141"/>
                  <a:pt x="3973" y="1141"/>
                </a:cubicBezTo>
                <a:cubicBezTo>
                  <a:pt x="3991" y="1141"/>
                  <a:pt x="4005" y="1156"/>
                  <a:pt x="4005" y="1173"/>
                </a:cubicBezTo>
                <a:cubicBezTo>
                  <a:pt x="4005" y="1191"/>
                  <a:pt x="3991" y="1205"/>
                  <a:pt x="3973" y="1205"/>
                </a:cubicBezTo>
                <a:close/>
                <a:moveTo>
                  <a:pt x="3973" y="1131"/>
                </a:moveTo>
                <a:cubicBezTo>
                  <a:pt x="3955" y="1131"/>
                  <a:pt x="3941" y="1117"/>
                  <a:pt x="3941" y="1098"/>
                </a:cubicBezTo>
                <a:cubicBezTo>
                  <a:pt x="3941" y="1080"/>
                  <a:pt x="3955" y="1065"/>
                  <a:pt x="3973" y="1065"/>
                </a:cubicBezTo>
                <a:cubicBezTo>
                  <a:pt x="3991" y="1065"/>
                  <a:pt x="4006" y="1080"/>
                  <a:pt x="4006" y="1098"/>
                </a:cubicBezTo>
                <a:cubicBezTo>
                  <a:pt x="4006" y="1117"/>
                  <a:pt x="3991" y="1131"/>
                  <a:pt x="3973" y="1131"/>
                </a:cubicBezTo>
                <a:close/>
                <a:moveTo>
                  <a:pt x="3973" y="1058"/>
                </a:moveTo>
                <a:cubicBezTo>
                  <a:pt x="3955" y="1058"/>
                  <a:pt x="3939" y="1042"/>
                  <a:pt x="3939" y="1023"/>
                </a:cubicBezTo>
                <a:cubicBezTo>
                  <a:pt x="3939" y="1004"/>
                  <a:pt x="3955" y="989"/>
                  <a:pt x="3973" y="989"/>
                </a:cubicBezTo>
                <a:cubicBezTo>
                  <a:pt x="3992" y="989"/>
                  <a:pt x="4007" y="1004"/>
                  <a:pt x="4007" y="1023"/>
                </a:cubicBezTo>
                <a:cubicBezTo>
                  <a:pt x="4007" y="1042"/>
                  <a:pt x="3992" y="1058"/>
                  <a:pt x="3973" y="1058"/>
                </a:cubicBezTo>
                <a:close/>
                <a:moveTo>
                  <a:pt x="3973" y="984"/>
                </a:moveTo>
                <a:cubicBezTo>
                  <a:pt x="3954" y="984"/>
                  <a:pt x="3938" y="968"/>
                  <a:pt x="3938" y="948"/>
                </a:cubicBezTo>
                <a:cubicBezTo>
                  <a:pt x="3938" y="929"/>
                  <a:pt x="3954" y="913"/>
                  <a:pt x="3973" y="913"/>
                </a:cubicBezTo>
                <a:cubicBezTo>
                  <a:pt x="3993" y="913"/>
                  <a:pt x="4008" y="929"/>
                  <a:pt x="4008" y="948"/>
                </a:cubicBezTo>
                <a:cubicBezTo>
                  <a:pt x="4008" y="968"/>
                  <a:pt x="3993" y="984"/>
                  <a:pt x="3973" y="984"/>
                </a:cubicBezTo>
                <a:close/>
                <a:moveTo>
                  <a:pt x="3973" y="910"/>
                </a:moveTo>
                <a:cubicBezTo>
                  <a:pt x="3953" y="910"/>
                  <a:pt x="3937" y="893"/>
                  <a:pt x="3937" y="873"/>
                </a:cubicBezTo>
                <a:cubicBezTo>
                  <a:pt x="3937" y="853"/>
                  <a:pt x="3953" y="837"/>
                  <a:pt x="3973" y="837"/>
                </a:cubicBezTo>
                <a:cubicBezTo>
                  <a:pt x="3993" y="837"/>
                  <a:pt x="4009" y="853"/>
                  <a:pt x="4009" y="873"/>
                </a:cubicBezTo>
                <a:cubicBezTo>
                  <a:pt x="4009" y="893"/>
                  <a:pt x="3993" y="910"/>
                  <a:pt x="3973" y="910"/>
                </a:cubicBezTo>
                <a:close/>
                <a:moveTo>
                  <a:pt x="4047" y="2455"/>
                </a:moveTo>
                <a:cubicBezTo>
                  <a:pt x="4043" y="2455"/>
                  <a:pt x="4040" y="2452"/>
                  <a:pt x="4040" y="2448"/>
                </a:cubicBezTo>
                <a:cubicBezTo>
                  <a:pt x="4040" y="2444"/>
                  <a:pt x="4043" y="2441"/>
                  <a:pt x="4047" y="2441"/>
                </a:cubicBezTo>
                <a:cubicBezTo>
                  <a:pt x="4051" y="2441"/>
                  <a:pt x="4054" y="2444"/>
                  <a:pt x="4054" y="2448"/>
                </a:cubicBezTo>
                <a:cubicBezTo>
                  <a:pt x="4054" y="2452"/>
                  <a:pt x="4051" y="2455"/>
                  <a:pt x="4047" y="2455"/>
                </a:cubicBezTo>
                <a:close/>
                <a:moveTo>
                  <a:pt x="4047" y="2382"/>
                </a:moveTo>
                <a:cubicBezTo>
                  <a:pt x="4042" y="2382"/>
                  <a:pt x="4038" y="2378"/>
                  <a:pt x="4038" y="2373"/>
                </a:cubicBezTo>
                <a:cubicBezTo>
                  <a:pt x="4038" y="2368"/>
                  <a:pt x="4042" y="2364"/>
                  <a:pt x="4047" y="2364"/>
                </a:cubicBezTo>
                <a:cubicBezTo>
                  <a:pt x="4052" y="2364"/>
                  <a:pt x="4056" y="2368"/>
                  <a:pt x="4056" y="2373"/>
                </a:cubicBezTo>
                <a:cubicBezTo>
                  <a:pt x="4056" y="2378"/>
                  <a:pt x="4052" y="2382"/>
                  <a:pt x="4047" y="2382"/>
                </a:cubicBezTo>
                <a:close/>
                <a:moveTo>
                  <a:pt x="4047" y="2309"/>
                </a:moveTo>
                <a:cubicBezTo>
                  <a:pt x="4041" y="2309"/>
                  <a:pt x="4036" y="2304"/>
                  <a:pt x="4036" y="2298"/>
                </a:cubicBezTo>
                <a:cubicBezTo>
                  <a:pt x="4036" y="2292"/>
                  <a:pt x="4041" y="2287"/>
                  <a:pt x="4047" y="2287"/>
                </a:cubicBezTo>
                <a:cubicBezTo>
                  <a:pt x="4053" y="2287"/>
                  <a:pt x="4058" y="2292"/>
                  <a:pt x="4058" y="2298"/>
                </a:cubicBezTo>
                <a:cubicBezTo>
                  <a:pt x="4058" y="2304"/>
                  <a:pt x="4053" y="2309"/>
                  <a:pt x="4047" y="2309"/>
                </a:cubicBezTo>
                <a:close/>
                <a:moveTo>
                  <a:pt x="4047" y="2235"/>
                </a:moveTo>
                <a:cubicBezTo>
                  <a:pt x="4040" y="2235"/>
                  <a:pt x="4035" y="2229"/>
                  <a:pt x="4035" y="2223"/>
                </a:cubicBezTo>
                <a:cubicBezTo>
                  <a:pt x="4035" y="2216"/>
                  <a:pt x="4040" y="2210"/>
                  <a:pt x="4047" y="2210"/>
                </a:cubicBezTo>
                <a:cubicBezTo>
                  <a:pt x="4054" y="2210"/>
                  <a:pt x="4059" y="2216"/>
                  <a:pt x="4059" y="2223"/>
                </a:cubicBezTo>
                <a:cubicBezTo>
                  <a:pt x="4059" y="2229"/>
                  <a:pt x="4054" y="2235"/>
                  <a:pt x="4047" y="2235"/>
                </a:cubicBezTo>
                <a:close/>
                <a:moveTo>
                  <a:pt x="4047" y="2162"/>
                </a:moveTo>
                <a:cubicBezTo>
                  <a:pt x="4040" y="2162"/>
                  <a:pt x="4033" y="2156"/>
                  <a:pt x="4033" y="2148"/>
                </a:cubicBezTo>
                <a:cubicBezTo>
                  <a:pt x="4033" y="2140"/>
                  <a:pt x="4040" y="2134"/>
                  <a:pt x="4047" y="2134"/>
                </a:cubicBezTo>
                <a:cubicBezTo>
                  <a:pt x="4055" y="2134"/>
                  <a:pt x="4061" y="2140"/>
                  <a:pt x="4061" y="2148"/>
                </a:cubicBezTo>
                <a:cubicBezTo>
                  <a:pt x="4061" y="2156"/>
                  <a:pt x="4055" y="2162"/>
                  <a:pt x="4047" y="2162"/>
                </a:cubicBezTo>
                <a:close/>
                <a:moveTo>
                  <a:pt x="4047" y="2088"/>
                </a:moveTo>
                <a:cubicBezTo>
                  <a:pt x="4039" y="2088"/>
                  <a:pt x="4032" y="2081"/>
                  <a:pt x="4032" y="2073"/>
                </a:cubicBezTo>
                <a:cubicBezTo>
                  <a:pt x="4032" y="2064"/>
                  <a:pt x="4039" y="2057"/>
                  <a:pt x="4047" y="2057"/>
                </a:cubicBezTo>
                <a:cubicBezTo>
                  <a:pt x="4056" y="2057"/>
                  <a:pt x="4062" y="2064"/>
                  <a:pt x="4062" y="2073"/>
                </a:cubicBezTo>
                <a:cubicBezTo>
                  <a:pt x="4062" y="2081"/>
                  <a:pt x="4056" y="2088"/>
                  <a:pt x="4047" y="2088"/>
                </a:cubicBezTo>
                <a:close/>
                <a:moveTo>
                  <a:pt x="4047" y="2015"/>
                </a:moveTo>
                <a:cubicBezTo>
                  <a:pt x="4038" y="2015"/>
                  <a:pt x="4030" y="2007"/>
                  <a:pt x="4030" y="1998"/>
                </a:cubicBezTo>
                <a:cubicBezTo>
                  <a:pt x="4030" y="1988"/>
                  <a:pt x="4038" y="1981"/>
                  <a:pt x="4047" y="1981"/>
                </a:cubicBezTo>
                <a:cubicBezTo>
                  <a:pt x="4056" y="1981"/>
                  <a:pt x="4064" y="1988"/>
                  <a:pt x="4064" y="1998"/>
                </a:cubicBezTo>
                <a:cubicBezTo>
                  <a:pt x="4064" y="2007"/>
                  <a:pt x="4056" y="2015"/>
                  <a:pt x="4047" y="2015"/>
                </a:cubicBezTo>
                <a:close/>
                <a:moveTo>
                  <a:pt x="4047" y="1941"/>
                </a:moveTo>
                <a:cubicBezTo>
                  <a:pt x="4037" y="1941"/>
                  <a:pt x="4029" y="1933"/>
                  <a:pt x="4029" y="1923"/>
                </a:cubicBezTo>
                <a:cubicBezTo>
                  <a:pt x="4029" y="1913"/>
                  <a:pt x="4037" y="1904"/>
                  <a:pt x="4047" y="1904"/>
                </a:cubicBezTo>
                <a:cubicBezTo>
                  <a:pt x="4057" y="1904"/>
                  <a:pt x="4065" y="1913"/>
                  <a:pt x="4065" y="1923"/>
                </a:cubicBezTo>
                <a:cubicBezTo>
                  <a:pt x="4065" y="1933"/>
                  <a:pt x="4057" y="1941"/>
                  <a:pt x="4047" y="1941"/>
                </a:cubicBezTo>
                <a:close/>
                <a:moveTo>
                  <a:pt x="4047" y="1868"/>
                </a:moveTo>
                <a:cubicBezTo>
                  <a:pt x="4036" y="1868"/>
                  <a:pt x="4027" y="1859"/>
                  <a:pt x="4027" y="1848"/>
                </a:cubicBezTo>
                <a:cubicBezTo>
                  <a:pt x="4027" y="1837"/>
                  <a:pt x="4036" y="1828"/>
                  <a:pt x="4047" y="1828"/>
                </a:cubicBezTo>
                <a:cubicBezTo>
                  <a:pt x="4058" y="1828"/>
                  <a:pt x="4067" y="1837"/>
                  <a:pt x="4067" y="1848"/>
                </a:cubicBezTo>
                <a:cubicBezTo>
                  <a:pt x="4067" y="1859"/>
                  <a:pt x="4058" y="1868"/>
                  <a:pt x="4047" y="1868"/>
                </a:cubicBezTo>
                <a:close/>
                <a:moveTo>
                  <a:pt x="4047" y="1794"/>
                </a:moveTo>
                <a:cubicBezTo>
                  <a:pt x="4035" y="1794"/>
                  <a:pt x="4026" y="1785"/>
                  <a:pt x="4026" y="1773"/>
                </a:cubicBezTo>
                <a:cubicBezTo>
                  <a:pt x="4026" y="1761"/>
                  <a:pt x="4035" y="1751"/>
                  <a:pt x="4047" y="1751"/>
                </a:cubicBezTo>
                <a:cubicBezTo>
                  <a:pt x="4059" y="1751"/>
                  <a:pt x="4068" y="1761"/>
                  <a:pt x="4068" y="1773"/>
                </a:cubicBezTo>
                <a:cubicBezTo>
                  <a:pt x="4068" y="1785"/>
                  <a:pt x="4059" y="1794"/>
                  <a:pt x="4047" y="1794"/>
                </a:cubicBezTo>
                <a:close/>
                <a:moveTo>
                  <a:pt x="4047" y="1721"/>
                </a:moveTo>
                <a:cubicBezTo>
                  <a:pt x="4035" y="1721"/>
                  <a:pt x="4025" y="1711"/>
                  <a:pt x="4025" y="1698"/>
                </a:cubicBezTo>
                <a:cubicBezTo>
                  <a:pt x="4025" y="1685"/>
                  <a:pt x="4035" y="1675"/>
                  <a:pt x="4047" y="1675"/>
                </a:cubicBezTo>
                <a:cubicBezTo>
                  <a:pt x="4060" y="1675"/>
                  <a:pt x="4070" y="1685"/>
                  <a:pt x="4070" y="1698"/>
                </a:cubicBezTo>
                <a:cubicBezTo>
                  <a:pt x="4070" y="1711"/>
                  <a:pt x="4060" y="1721"/>
                  <a:pt x="4047" y="1721"/>
                </a:cubicBezTo>
                <a:close/>
                <a:moveTo>
                  <a:pt x="4047" y="1647"/>
                </a:moveTo>
                <a:cubicBezTo>
                  <a:pt x="4034" y="1647"/>
                  <a:pt x="4023" y="1636"/>
                  <a:pt x="4023" y="1623"/>
                </a:cubicBezTo>
                <a:cubicBezTo>
                  <a:pt x="4023" y="1610"/>
                  <a:pt x="4034" y="1599"/>
                  <a:pt x="4047" y="1599"/>
                </a:cubicBezTo>
                <a:cubicBezTo>
                  <a:pt x="4060" y="1599"/>
                  <a:pt x="4071" y="1610"/>
                  <a:pt x="4071" y="1623"/>
                </a:cubicBezTo>
                <a:cubicBezTo>
                  <a:pt x="4071" y="1636"/>
                  <a:pt x="4060" y="1647"/>
                  <a:pt x="4047" y="1647"/>
                </a:cubicBezTo>
                <a:close/>
                <a:moveTo>
                  <a:pt x="4047" y="1574"/>
                </a:moveTo>
                <a:cubicBezTo>
                  <a:pt x="4033" y="1574"/>
                  <a:pt x="4022" y="1562"/>
                  <a:pt x="4022" y="1548"/>
                </a:cubicBezTo>
                <a:cubicBezTo>
                  <a:pt x="4022" y="1534"/>
                  <a:pt x="4033" y="1523"/>
                  <a:pt x="4047" y="1523"/>
                </a:cubicBezTo>
                <a:cubicBezTo>
                  <a:pt x="4061" y="1523"/>
                  <a:pt x="4072" y="1534"/>
                  <a:pt x="4072" y="1548"/>
                </a:cubicBezTo>
                <a:cubicBezTo>
                  <a:pt x="4072" y="1562"/>
                  <a:pt x="4061" y="1574"/>
                  <a:pt x="4047" y="1574"/>
                </a:cubicBezTo>
                <a:close/>
                <a:moveTo>
                  <a:pt x="4047" y="1500"/>
                </a:moveTo>
                <a:cubicBezTo>
                  <a:pt x="4032" y="1500"/>
                  <a:pt x="4021" y="1488"/>
                  <a:pt x="4021" y="1473"/>
                </a:cubicBezTo>
                <a:cubicBezTo>
                  <a:pt x="4021" y="1458"/>
                  <a:pt x="4032" y="1446"/>
                  <a:pt x="4047" y="1446"/>
                </a:cubicBezTo>
                <a:cubicBezTo>
                  <a:pt x="4062" y="1446"/>
                  <a:pt x="4074" y="1458"/>
                  <a:pt x="4074" y="1473"/>
                </a:cubicBezTo>
                <a:cubicBezTo>
                  <a:pt x="4074" y="1488"/>
                  <a:pt x="4062" y="1500"/>
                  <a:pt x="4047" y="1500"/>
                </a:cubicBezTo>
                <a:close/>
                <a:moveTo>
                  <a:pt x="4047" y="1426"/>
                </a:moveTo>
                <a:cubicBezTo>
                  <a:pt x="4032" y="1426"/>
                  <a:pt x="4019" y="1414"/>
                  <a:pt x="4019" y="1398"/>
                </a:cubicBezTo>
                <a:cubicBezTo>
                  <a:pt x="4019" y="1382"/>
                  <a:pt x="4032" y="1370"/>
                  <a:pt x="4047" y="1370"/>
                </a:cubicBezTo>
                <a:cubicBezTo>
                  <a:pt x="4063" y="1370"/>
                  <a:pt x="4075" y="1382"/>
                  <a:pt x="4075" y="1398"/>
                </a:cubicBezTo>
                <a:cubicBezTo>
                  <a:pt x="4075" y="1414"/>
                  <a:pt x="4063" y="1426"/>
                  <a:pt x="4047" y="1426"/>
                </a:cubicBezTo>
                <a:close/>
                <a:moveTo>
                  <a:pt x="4047" y="1353"/>
                </a:moveTo>
                <a:cubicBezTo>
                  <a:pt x="4031" y="1353"/>
                  <a:pt x="4018" y="1339"/>
                  <a:pt x="4018" y="1323"/>
                </a:cubicBezTo>
                <a:cubicBezTo>
                  <a:pt x="4018" y="1307"/>
                  <a:pt x="4031" y="1294"/>
                  <a:pt x="4047" y="1294"/>
                </a:cubicBezTo>
                <a:cubicBezTo>
                  <a:pt x="4063" y="1294"/>
                  <a:pt x="4076" y="1307"/>
                  <a:pt x="4076" y="1323"/>
                </a:cubicBezTo>
                <a:cubicBezTo>
                  <a:pt x="4076" y="1339"/>
                  <a:pt x="4063" y="1353"/>
                  <a:pt x="4047" y="1353"/>
                </a:cubicBezTo>
                <a:close/>
                <a:moveTo>
                  <a:pt x="4047" y="1279"/>
                </a:moveTo>
                <a:cubicBezTo>
                  <a:pt x="4030" y="1279"/>
                  <a:pt x="4017" y="1265"/>
                  <a:pt x="4017" y="1248"/>
                </a:cubicBezTo>
                <a:cubicBezTo>
                  <a:pt x="4017" y="1231"/>
                  <a:pt x="4030" y="1217"/>
                  <a:pt x="4047" y="1217"/>
                </a:cubicBezTo>
                <a:cubicBezTo>
                  <a:pt x="4064" y="1217"/>
                  <a:pt x="4078" y="1231"/>
                  <a:pt x="4078" y="1248"/>
                </a:cubicBezTo>
                <a:cubicBezTo>
                  <a:pt x="4078" y="1265"/>
                  <a:pt x="4064" y="1279"/>
                  <a:pt x="4047" y="1279"/>
                </a:cubicBezTo>
                <a:close/>
                <a:moveTo>
                  <a:pt x="4047" y="1205"/>
                </a:moveTo>
                <a:cubicBezTo>
                  <a:pt x="4030" y="1205"/>
                  <a:pt x="4016" y="1191"/>
                  <a:pt x="4016" y="1173"/>
                </a:cubicBezTo>
                <a:cubicBezTo>
                  <a:pt x="4016" y="1156"/>
                  <a:pt x="4030" y="1141"/>
                  <a:pt x="4047" y="1141"/>
                </a:cubicBezTo>
                <a:cubicBezTo>
                  <a:pt x="4065" y="1141"/>
                  <a:pt x="4079" y="1156"/>
                  <a:pt x="4079" y="1173"/>
                </a:cubicBezTo>
                <a:cubicBezTo>
                  <a:pt x="4079" y="1191"/>
                  <a:pt x="4065" y="1205"/>
                  <a:pt x="4047" y="1205"/>
                </a:cubicBezTo>
                <a:close/>
                <a:moveTo>
                  <a:pt x="4047" y="1131"/>
                </a:moveTo>
                <a:cubicBezTo>
                  <a:pt x="4029" y="1131"/>
                  <a:pt x="4015" y="1117"/>
                  <a:pt x="4015" y="1098"/>
                </a:cubicBezTo>
                <a:cubicBezTo>
                  <a:pt x="4015" y="1080"/>
                  <a:pt x="4029" y="1065"/>
                  <a:pt x="4047" y="1065"/>
                </a:cubicBezTo>
                <a:cubicBezTo>
                  <a:pt x="4065" y="1065"/>
                  <a:pt x="4080" y="1080"/>
                  <a:pt x="4080" y="1098"/>
                </a:cubicBezTo>
                <a:cubicBezTo>
                  <a:pt x="4080" y="1117"/>
                  <a:pt x="4065" y="1131"/>
                  <a:pt x="4047" y="1131"/>
                </a:cubicBezTo>
                <a:close/>
                <a:moveTo>
                  <a:pt x="4047" y="1058"/>
                </a:moveTo>
                <a:cubicBezTo>
                  <a:pt x="4028" y="1058"/>
                  <a:pt x="4013" y="1042"/>
                  <a:pt x="4013" y="1023"/>
                </a:cubicBezTo>
                <a:cubicBezTo>
                  <a:pt x="4013" y="1004"/>
                  <a:pt x="4028" y="989"/>
                  <a:pt x="4047" y="989"/>
                </a:cubicBezTo>
                <a:cubicBezTo>
                  <a:pt x="4066" y="989"/>
                  <a:pt x="4081" y="1004"/>
                  <a:pt x="4081" y="1023"/>
                </a:cubicBezTo>
                <a:cubicBezTo>
                  <a:pt x="4081" y="1042"/>
                  <a:pt x="4066" y="1058"/>
                  <a:pt x="4047" y="1058"/>
                </a:cubicBezTo>
                <a:close/>
                <a:moveTo>
                  <a:pt x="4047" y="984"/>
                </a:moveTo>
                <a:cubicBezTo>
                  <a:pt x="4028" y="984"/>
                  <a:pt x="4012" y="968"/>
                  <a:pt x="4012" y="948"/>
                </a:cubicBezTo>
                <a:cubicBezTo>
                  <a:pt x="4012" y="929"/>
                  <a:pt x="4028" y="913"/>
                  <a:pt x="4047" y="913"/>
                </a:cubicBezTo>
                <a:cubicBezTo>
                  <a:pt x="4066" y="913"/>
                  <a:pt x="4082" y="929"/>
                  <a:pt x="4082" y="948"/>
                </a:cubicBezTo>
                <a:cubicBezTo>
                  <a:pt x="4082" y="968"/>
                  <a:pt x="4066" y="984"/>
                  <a:pt x="4047" y="984"/>
                </a:cubicBezTo>
                <a:close/>
                <a:moveTo>
                  <a:pt x="4047" y="910"/>
                </a:moveTo>
                <a:cubicBezTo>
                  <a:pt x="4027" y="910"/>
                  <a:pt x="4011" y="893"/>
                  <a:pt x="4011" y="873"/>
                </a:cubicBezTo>
                <a:cubicBezTo>
                  <a:pt x="4011" y="853"/>
                  <a:pt x="4027" y="837"/>
                  <a:pt x="4047" y="837"/>
                </a:cubicBezTo>
                <a:cubicBezTo>
                  <a:pt x="4067" y="837"/>
                  <a:pt x="4083" y="853"/>
                  <a:pt x="4083" y="873"/>
                </a:cubicBezTo>
                <a:cubicBezTo>
                  <a:pt x="4083" y="893"/>
                  <a:pt x="4067" y="910"/>
                  <a:pt x="4047" y="910"/>
                </a:cubicBezTo>
                <a:close/>
                <a:moveTo>
                  <a:pt x="4121" y="2455"/>
                </a:moveTo>
                <a:cubicBezTo>
                  <a:pt x="4117" y="2455"/>
                  <a:pt x="4114" y="2452"/>
                  <a:pt x="4114" y="2448"/>
                </a:cubicBezTo>
                <a:cubicBezTo>
                  <a:pt x="4114" y="2444"/>
                  <a:pt x="4117" y="2441"/>
                  <a:pt x="4121" y="2441"/>
                </a:cubicBezTo>
                <a:cubicBezTo>
                  <a:pt x="4125" y="2441"/>
                  <a:pt x="4128" y="2444"/>
                  <a:pt x="4128" y="2448"/>
                </a:cubicBezTo>
                <a:cubicBezTo>
                  <a:pt x="4128" y="2452"/>
                  <a:pt x="4125" y="2455"/>
                  <a:pt x="4121" y="2455"/>
                </a:cubicBezTo>
                <a:close/>
                <a:moveTo>
                  <a:pt x="4121" y="2382"/>
                </a:moveTo>
                <a:cubicBezTo>
                  <a:pt x="4116" y="2382"/>
                  <a:pt x="4112" y="2378"/>
                  <a:pt x="4112" y="2373"/>
                </a:cubicBezTo>
                <a:cubicBezTo>
                  <a:pt x="4112" y="2368"/>
                  <a:pt x="4116" y="2364"/>
                  <a:pt x="4121" y="2364"/>
                </a:cubicBezTo>
                <a:cubicBezTo>
                  <a:pt x="4126" y="2364"/>
                  <a:pt x="4130" y="2368"/>
                  <a:pt x="4130" y="2373"/>
                </a:cubicBezTo>
                <a:cubicBezTo>
                  <a:pt x="4130" y="2378"/>
                  <a:pt x="4126" y="2382"/>
                  <a:pt x="4121" y="2382"/>
                </a:cubicBezTo>
                <a:close/>
                <a:moveTo>
                  <a:pt x="4121" y="2309"/>
                </a:moveTo>
                <a:cubicBezTo>
                  <a:pt x="4115" y="2309"/>
                  <a:pt x="4110" y="2304"/>
                  <a:pt x="4110" y="2298"/>
                </a:cubicBezTo>
                <a:cubicBezTo>
                  <a:pt x="4110" y="2292"/>
                  <a:pt x="4115" y="2287"/>
                  <a:pt x="4121" y="2287"/>
                </a:cubicBezTo>
                <a:cubicBezTo>
                  <a:pt x="4127" y="2287"/>
                  <a:pt x="4132" y="2292"/>
                  <a:pt x="4132" y="2298"/>
                </a:cubicBezTo>
                <a:cubicBezTo>
                  <a:pt x="4132" y="2304"/>
                  <a:pt x="4127" y="2309"/>
                  <a:pt x="4121" y="2309"/>
                </a:cubicBezTo>
                <a:close/>
                <a:moveTo>
                  <a:pt x="4121" y="2235"/>
                </a:moveTo>
                <a:cubicBezTo>
                  <a:pt x="4114" y="2235"/>
                  <a:pt x="4109" y="2229"/>
                  <a:pt x="4109" y="2223"/>
                </a:cubicBezTo>
                <a:cubicBezTo>
                  <a:pt x="4109" y="2216"/>
                  <a:pt x="4114" y="2210"/>
                  <a:pt x="4121" y="2210"/>
                </a:cubicBezTo>
                <a:cubicBezTo>
                  <a:pt x="4128" y="2210"/>
                  <a:pt x="4133" y="2216"/>
                  <a:pt x="4133" y="2223"/>
                </a:cubicBezTo>
                <a:cubicBezTo>
                  <a:pt x="4133" y="2229"/>
                  <a:pt x="4128" y="2235"/>
                  <a:pt x="4121" y="2235"/>
                </a:cubicBezTo>
                <a:close/>
                <a:moveTo>
                  <a:pt x="4121" y="2162"/>
                </a:moveTo>
                <a:cubicBezTo>
                  <a:pt x="4113" y="2162"/>
                  <a:pt x="4107" y="2156"/>
                  <a:pt x="4107" y="2148"/>
                </a:cubicBezTo>
                <a:cubicBezTo>
                  <a:pt x="4107" y="2140"/>
                  <a:pt x="4113" y="2134"/>
                  <a:pt x="4121" y="2134"/>
                </a:cubicBezTo>
                <a:cubicBezTo>
                  <a:pt x="4129" y="2134"/>
                  <a:pt x="4135" y="2140"/>
                  <a:pt x="4135" y="2148"/>
                </a:cubicBezTo>
                <a:cubicBezTo>
                  <a:pt x="4135" y="2156"/>
                  <a:pt x="4129" y="2162"/>
                  <a:pt x="4121" y="2162"/>
                </a:cubicBezTo>
                <a:close/>
                <a:moveTo>
                  <a:pt x="4121" y="2088"/>
                </a:moveTo>
                <a:cubicBezTo>
                  <a:pt x="4113" y="2088"/>
                  <a:pt x="4106" y="2081"/>
                  <a:pt x="4106" y="2073"/>
                </a:cubicBezTo>
                <a:cubicBezTo>
                  <a:pt x="4106" y="2064"/>
                  <a:pt x="4113" y="2057"/>
                  <a:pt x="4121" y="2057"/>
                </a:cubicBezTo>
                <a:cubicBezTo>
                  <a:pt x="4129" y="2057"/>
                  <a:pt x="4136" y="2064"/>
                  <a:pt x="4136" y="2073"/>
                </a:cubicBezTo>
                <a:cubicBezTo>
                  <a:pt x="4136" y="2081"/>
                  <a:pt x="4129" y="2088"/>
                  <a:pt x="4121" y="2088"/>
                </a:cubicBezTo>
                <a:close/>
                <a:moveTo>
                  <a:pt x="4121" y="2015"/>
                </a:moveTo>
                <a:cubicBezTo>
                  <a:pt x="4112" y="2015"/>
                  <a:pt x="4104" y="2007"/>
                  <a:pt x="4104" y="1998"/>
                </a:cubicBezTo>
                <a:cubicBezTo>
                  <a:pt x="4104" y="1988"/>
                  <a:pt x="4112" y="1981"/>
                  <a:pt x="4121" y="1981"/>
                </a:cubicBezTo>
                <a:cubicBezTo>
                  <a:pt x="4130" y="1981"/>
                  <a:pt x="4138" y="1988"/>
                  <a:pt x="4138" y="1998"/>
                </a:cubicBezTo>
                <a:cubicBezTo>
                  <a:pt x="4138" y="2007"/>
                  <a:pt x="4130" y="2015"/>
                  <a:pt x="4121" y="2015"/>
                </a:cubicBezTo>
                <a:close/>
                <a:moveTo>
                  <a:pt x="4121" y="1941"/>
                </a:moveTo>
                <a:cubicBezTo>
                  <a:pt x="4111" y="1941"/>
                  <a:pt x="4103" y="1933"/>
                  <a:pt x="4103" y="1923"/>
                </a:cubicBezTo>
                <a:cubicBezTo>
                  <a:pt x="4103" y="1913"/>
                  <a:pt x="4111" y="1904"/>
                  <a:pt x="4121" y="1904"/>
                </a:cubicBezTo>
                <a:cubicBezTo>
                  <a:pt x="4131" y="1904"/>
                  <a:pt x="4139" y="1913"/>
                  <a:pt x="4139" y="1923"/>
                </a:cubicBezTo>
                <a:cubicBezTo>
                  <a:pt x="4139" y="1933"/>
                  <a:pt x="4131" y="1941"/>
                  <a:pt x="4121" y="1941"/>
                </a:cubicBezTo>
                <a:close/>
                <a:moveTo>
                  <a:pt x="4121" y="1868"/>
                </a:moveTo>
                <a:cubicBezTo>
                  <a:pt x="4110" y="1868"/>
                  <a:pt x="4101" y="1859"/>
                  <a:pt x="4101" y="1848"/>
                </a:cubicBezTo>
                <a:cubicBezTo>
                  <a:pt x="4101" y="1837"/>
                  <a:pt x="4110" y="1828"/>
                  <a:pt x="4121" y="1828"/>
                </a:cubicBezTo>
                <a:cubicBezTo>
                  <a:pt x="4132" y="1828"/>
                  <a:pt x="4141" y="1837"/>
                  <a:pt x="4141" y="1848"/>
                </a:cubicBezTo>
                <a:cubicBezTo>
                  <a:pt x="4141" y="1859"/>
                  <a:pt x="4132" y="1868"/>
                  <a:pt x="4121" y="1868"/>
                </a:cubicBezTo>
                <a:close/>
                <a:moveTo>
                  <a:pt x="4121" y="1794"/>
                </a:moveTo>
                <a:cubicBezTo>
                  <a:pt x="4109" y="1794"/>
                  <a:pt x="4100" y="1785"/>
                  <a:pt x="4100" y="1773"/>
                </a:cubicBezTo>
                <a:cubicBezTo>
                  <a:pt x="4100" y="1761"/>
                  <a:pt x="4109" y="1751"/>
                  <a:pt x="4121" y="1751"/>
                </a:cubicBezTo>
                <a:cubicBezTo>
                  <a:pt x="4133" y="1751"/>
                  <a:pt x="4142" y="1761"/>
                  <a:pt x="4142" y="1773"/>
                </a:cubicBezTo>
                <a:cubicBezTo>
                  <a:pt x="4142" y="1785"/>
                  <a:pt x="4133" y="1794"/>
                  <a:pt x="4121" y="1794"/>
                </a:cubicBezTo>
                <a:close/>
                <a:moveTo>
                  <a:pt x="4121" y="1721"/>
                </a:moveTo>
                <a:cubicBezTo>
                  <a:pt x="4109" y="1721"/>
                  <a:pt x="4099" y="1711"/>
                  <a:pt x="4099" y="1698"/>
                </a:cubicBezTo>
                <a:cubicBezTo>
                  <a:pt x="4099" y="1685"/>
                  <a:pt x="4109" y="1675"/>
                  <a:pt x="4121" y="1675"/>
                </a:cubicBezTo>
                <a:cubicBezTo>
                  <a:pt x="4134" y="1675"/>
                  <a:pt x="4144" y="1685"/>
                  <a:pt x="4144" y="1698"/>
                </a:cubicBezTo>
                <a:cubicBezTo>
                  <a:pt x="4144" y="1711"/>
                  <a:pt x="4134" y="1721"/>
                  <a:pt x="4121" y="1721"/>
                </a:cubicBezTo>
                <a:close/>
                <a:moveTo>
                  <a:pt x="4121" y="1647"/>
                </a:moveTo>
                <a:cubicBezTo>
                  <a:pt x="4108" y="1647"/>
                  <a:pt x="4097" y="1636"/>
                  <a:pt x="4097" y="1623"/>
                </a:cubicBezTo>
                <a:cubicBezTo>
                  <a:pt x="4097" y="1610"/>
                  <a:pt x="4108" y="1599"/>
                  <a:pt x="4121" y="1599"/>
                </a:cubicBezTo>
                <a:cubicBezTo>
                  <a:pt x="4134" y="1599"/>
                  <a:pt x="4145" y="1610"/>
                  <a:pt x="4145" y="1623"/>
                </a:cubicBezTo>
                <a:cubicBezTo>
                  <a:pt x="4145" y="1636"/>
                  <a:pt x="4134" y="1647"/>
                  <a:pt x="4121" y="1647"/>
                </a:cubicBezTo>
                <a:close/>
                <a:moveTo>
                  <a:pt x="4121" y="1574"/>
                </a:moveTo>
                <a:cubicBezTo>
                  <a:pt x="4107" y="1574"/>
                  <a:pt x="4096" y="1562"/>
                  <a:pt x="4096" y="1548"/>
                </a:cubicBezTo>
                <a:cubicBezTo>
                  <a:pt x="4096" y="1534"/>
                  <a:pt x="4107" y="1523"/>
                  <a:pt x="4121" y="1523"/>
                </a:cubicBezTo>
                <a:cubicBezTo>
                  <a:pt x="4135" y="1523"/>
                  <a:pt x="4146" y="1534"/>
                  <a:pt x="4146" y="1548"/>
                </a:cubicBezTo>
                <a:cubicBezTo>
                  <a:pt x="4146" y="1562"/>
                  <a:pt x="4135" y="1574"/>
                  <a:pt x="4121" y="1574"/>
                </a:cubicBezTo>
                <a:close/>
                <a:moveTo>
                  <a:pt x="4121" y="1500"/>
                </a:moveTo>
                <a:cubicBezTo>
                  <a:pt x="4106" y="1500"/>
                  <a:pt x="4094" y="1488"/>
                  <a:pt x="4094" y="1473"/>
                </a:cubicBezTo>
                <a:cubicBezTo>
                  <a:pt x="4094" y="1458"/>
                  <a:pt x="4106" y="1446"/>
                  <a:pt x="4121" y="1446"/>
                </a:cubicBezTo>
                <a:cubicBezTo>
                  <a:pt x="4136" y="1446"/>
                  <a:pt x="4148" y="1458"/>
                  <a:pt x="4148" y="1473"/>
                </a:cubicBezTo>
                <a:cubicBezTo>
                  <a:pt x="4148" y="1488"/>
                  <a:pt x="4136" y="1500"/>
                  <a:pt x="4121" y="1500"/>
                </a:cubicBezTo>
                <a:close/>
                <a:moveTo>
                  <a:pt x="4121" y="1426"/>
                </a:moveTo>
                <a:cubicBezTo>
                  <a:pt x="4106" y="1426"/>
                  <a:pt x="4093" y="1414"/>
                  <a:pt x="4093" y="1398"/>
                </a:cubicBezTo>
                <a:cubicBezTo>
                  <a:pt x="4093" y="1382"/>
                  <a:pt x="4106" y="1370"/>
                  <a:pt x="4121" y="1370"/>
                </a:cubicBezTo>
                <a:cubicBezTo>
                  <a:pt x="4136" y="1370"/>
                  <a:pt x="4149" y="1382"/>
                  <a:pt x="4149" y="1398"/>
                </a:cubicBezTo>
                <a:cubicBezTo>
                  <a:pt x="4149" y="1414"/>
                  <a:pt x="4136" y="1426"/>
                  <a:pt x="4121" y="1426"/>
                </a:cubicBezTo>
                <a:close/>
                <a:moveTo>
                  <a:pt x="4121" y="1353"/>
                </a:moveTo>
                <a:cubicBezTo>
                  <a:pt x="4105" y="1353"/>
                  <a:pt x="4092" y="1339"/>
                  <a:pt x="4092" y="1323"/>
                </a:cubicBezTo>
                <a:cubicBezTo>
                  <a:pt x="4092" y="1307"/>
                  <a:pt x="4105" y="1294"/>
                  <a:pt x="4121" y="1294"/>
                </a:cubicBezTo>
                <a:cubicBezTo>
                  <a:pt x="4137" y="1294"/>
                  <a:pt x="4150" y="1307"/>
                  <a:pt x="4150" y="1323"/>
                </a:cubicBezTo>
                <a:cubicBezTo>
                  <a:pt x="4150" y="1339"/>
                  <a:pt x="4137" y="1353"/>
                  <a:pt x="4121" y="1353"/>
                </a:cubicBezTo>
                <a:close/>
                <a:moveTo>
                  <a:pt x="4121" y="1279"/>
                </a:moveTo>
                <a:cubicBezTo>
                  <a:pt x="4104" y="1279"/>
                  <a:pt x="4091" y="1265"/>
                  <a:pt x="4091" y="1248"/>
                </a:cubicBezTo>
                <a:cubicBezTo>
                  <a:pt x="4091" y="1231"/>
                  <a:pt x="4104" y="1217"/>
                  <a:pt x="4121" y="1217"/>
                </a:cubicBezTo>
                <a:cubicBezTo>
                  <a:pt x="4138" y="1217"/>
                  <a:pt x="4151" y="1231"/>
                  <a:pt x="4151" y="1248"/>
                </a:cubicBezTo>
                <a:cubicBezTo>
                  <a:pt x="4151" y="1265"/>
                  <a:pt x="4138" y="1279"/>
                  <a:pt x="4121" y="1279"/>
                </a:cubicBezTo>
                <a:close/>
                <a:moveTo>
                  <a:pt x="4121" y="1205"/>
                </a:moveTo>
                <a:cubicBezTo>
                  <a:pt x="4104" y="1205"/>
                  <a:pt x="4089" y="1191"/>
                  <a:pt x="4089" y="1173"/>
                </a:cubicBezTo>
                <a:cubicBezTo>
                  <a:pt x="4089" y="1156"/>
                  <a:pt x="4104" y="1141"/>
                  <a:pt x="4121" y="1141"/>
                </a:cubicBezTo>
                <a:cubicBezTo>
                  <a:pt x="4138" y="1141"/>
                  <a:pt x="4153" y="1156"/>
                  <a:pt x="4153" y="1173"/>
                </a:cubicBezTo>
                <a:cubicBezTo>
                  <a:pt x="4153" y="1191"/>
                  <a:pt x="4138" y="1205"/>
                  <a:pt x="4121" y="1205"/>
                </a:cubicBezTo>
                <a:close/>
                <a:moveTo>
                  <a:pt x="4121" y="1131"/>
                </a:moveTo>
                <a:cubicBezTo>
                  <a:pt x="4103" y="1131"/>
                  <a:pt x="4088" y="1117"/>
                  <a:pt x="4088" y="1098"/>
                </a:cubicBezTo>
                <a:cubicBezTo>
                  <a:pt x="4088" y="1080"/>
                  <a:pt x="4103" y="1065"/>
                  <a:pt x="4121" y="1065"/>
                </a:cubicBezTo>
                <a:cubicBezTo>
                  <a:pt x="4139" y="1065"/>
                  <a:pt x="4154" y="1080"/>
                  <a:pt x="4154" y="1098"/>
                </a:cubicBezTo>
                <a:cubicBezTo>
                  <a:pt x="4154" y="1117"/>
                  <a:pt x="4139" y="1131"/>
                  <a:pt x="4121" y="1131"/>
                </a:cubicBezTo>
                <a:close/>
                <a:moveTo>
                  <a:pt x="4121" y="1058"/>
                </a:moveTo>
                <a:cubicBezTo>
                  <a:pt x="4102" y="1058"/>
                  <a:pt x="4087" y="1042"/>
                  <a:pt x="4087" y="1023"/>
                </a:cubicBezTo>
                <a:cubicBezTo>
                  <a:pt x="4087" y="1004"/>
                  <a:pt x="4102" y="989"/>
                  <a:pt x="4121" y="989"/>
                </a:cubicBezTo>
                <a:cubicBezTo>
                  <a:pt x="4140" y="989"/>
                  <a:pt x="4155" y="1004"/>
                  <a:pt x="4155" y="1023"/>
                </a:cubicBezTo>
                <a:cubicBezTo>
                  <a:pt x="4155" y="1042"/>
                  <a:pt x="4140" y="1058"/>
                  <a:pt x="4121" y="1058"/>
                </a:cubicBezTo>
                <a:close/>
                <a:moveTo>
                  <a:pt x="4121" y="984"/>
                </a:moveTo>
                <a:cubicBezTo>
                  <a:pt x="4102" y="984"/>
                  <a:pt x="4086" y="968"/>
                  <a:pt x="4086" y="948"/>
                </a:cubicBezTo>
                <a:cubicBezTo>
                  <a:pt x="4086" y="929"/>
                  <a:pt x="4102" y="913"/>
                  <a:pt x="4121" y="913"/>
                </a:cubicBezTo>
                <a:cubicBezTo>
                  <a:pt x="4140" y="913"/>
                  <a:pt x="4156" y="929"/>
                  <a:pt x="4156" y="948"/>
                </a:cubicBezTo>
                <a:cubicBezTo>
                  <a:pt x="4156" y="968"/>
                  <a:pt x="4140" y="984"/>
                  <a:pt x="4121" y="984"/>
                </a:cubicBezTo>
                <a:close/>
                <a:moveTo>
                  <a:pt x="4121" y="910"/>
                </a:moveTo>
                <a:cubicBezTo>
                  <a:pt x="4101" y="910"/>
                  <a:pt x="4085" y="893"/>
                  <a:pt x="4085" y="873"/>
                </a:cubicBezTo>
                <a:cubicBezTo>
                  <a:pt x="4085" y="853"/>
                  <a:pt x="4101" y="837"/>
                  <a:pt x="4121" y="837"/>
                </a:cubicBezTo>
                <a:cubicBezTo>
                  <a:pt x="4141" y="837"/>
                  <a:pt x="4157" y="853"/>
                  <a:pt x="4157" y="873"/>
                </a:cubicBezTo>
                <a:cubicBezTo>
                  <a:pt x="4157" y="893"/>
                  <a:pt x="4141" y="910"/>
                  <a:pt x="4121" y="910"/>
                </a:cubicBezTo>
                <a:close/>
                <a:moveTo>
                  <a:pt x="4195" y="2455"/>
                </a:moveTo>
                <a:cubicBezTo>
                  <a:pt x="4191" y="2455"/>
                  <a:pt x="4188" y="2452"/>
                  <a:pt x="4188" y="2448"/>
                </a:cubicBezTo>
                <a:cubicBezTo>
                  <a:pt x="4188" y="2444"/>
                  <a:pt x="4191" y="2441"/>
                  <a:pt x="4195" y="2441"/>
                </a:cubicBezTo>
                <a:cubicBezTo>
                  <a:pt x="4199" y="2441"/>
                  <a:pt x="4202" y="2444"/>
                  <a:pt x="4202" y="2448"/>
                </a:cubicBezTo>
                <a:cubicBezTo>
                  <a:pt x="4202" y="2452"/>
                  <a:pt x="4199" y="2455"/>
                  <a:pt x="4195" y="2455"/>
                </a:cubicBezTo>
                <a:close/>
                <a:moveTo>
                  <a:pt x="4195" y="2382"/>
                </a:moveTo>
                <a:cubicBezTo>
                  <a:pt x="4190" y="2382"/>
                  <a:pt x="4186" y="2378"/>
                  <a:pt x="4186" y="2373"/>
                </a:cubicBezTo>
                <a:cubicBezTo>
                  <a:pt x="4186" y="2368"/>
                  <a:pt x="4190" y="2364"/>
                  <a:pt x="4195" y="2364"/>
                </a:cubicBezTo>
                <a:cubicBezTo>
                  <a:pt x="4200" y="2364"/>
                  <a:pt x="4204" y="2368"/>
                  <a:pt x="4204" y="2373"/>
                </a:cubicBezTo>
                <a:cubicBezTo>
                  <a:pt x="4204" y="2378"/>
                  <a:pt x="4200" y="2382"/>
                  <a:pt x="4195" y="2382"/>
                </a:cubicBezTo>
                <a:close/>
                <a:moveTo>
                  <a:pt x="4195" y="2309"/>
                </a:moveTo>
                <a:cubicBezTo>
                  <a:pt x="4189" y="2309"/>
                  <a:pt x="4184" y="2304"/>
                  <a:pt x="4184" y="2298"/>
                </a:cubicBezTo>
                <a:cubicBezTo>
                  <a:pt x="4184" y="2292"/>
                  <a:pt x="4189" y="2287"/>
                  <a:pt x="4195" y="2287"/>
                </a:cubicBezTo>
                <a:cubicBezTo>
                  <a:pt x="4201" y="2287"/>
                  <a:pt x="4206" y="2292"/>
                  <a:pt x="4206" y="2298"/>
                </a:cubicBezTo>
                <a:cubicBezTo>
                  <a:pt x="4206" y="2304"/>
                  <a:pt x="4201" y="2309"/>
                  <a:pt x="4195" y="2309"/>
                </a:cubicBezTo>
                <a:close/>
                <a:moveTo>
                  <a:pt x="4195" y="2235"/>
                </a:moveTo>
                <a:cubicBezTo>
                  <a:pt x="4188" y="2235"/>
                  <a:pt x="4183" y="2229"/>
                  <a:pt x="4183" y="2223"/>
                </a:cubicBezTo>
                <a:cubicBezTo>
                  <a:pt x="4183" y="2216"/>
                  <a:pt x="4188" y="2210"/>
                  <a:pt x="4195" y="2210"/>
                </a:cubicBezTo>
                <a:cubicBezTo>
                  <a:pt x="4202" y="2210"/>
                  <a:pt x="4207" y="2216"/>
                  <a:pt x="4207" y="2223"/>
                </a:cubicBezTo>
                <a:cubicBezTo>
                  <a:pt x="4207" y="2229"/>
                  <a:pt x="4202" y="2235"/>
                  <a:pt x="4195" y="2235"/>
                </a:cubicBezTo>
                <a:close/>
                <a:moveTo>
                  <a:pt x="4195" y="2162"/>
                </a:moveTo>
                <a:cubicBezTo>
                  <a:pt x="4187" y="2162"/>
                  <a:pt x="4181" y="2156"/>
                  <a:pt x="4181" y="2148"/>
                </a:cubicBezTo>
                <a:cubicBezTo>
                  <a:pt x="4181" y="2140"/>
                  <a:pt x="4187" y="2134"/>
                  <a:pt x="4195" y="2134"/>
                </a:cubicBezTo>
                <a:cubicBezTo>
                  <a:pt x="4202" y="2134"/>
                  <a:pt x="4209" y="2140"/>
                  <a:pt x="4209" y="2148"/>
                </a:cubicBezTo>
                <a:cubicBezTo>
                  <a:pt x="4209" y="2156"/>
                  <a:pt x="4202" y="2162"/>
                  <a:pt x="4195" y="2162"/>
                </a:cubicBezTo>
                <a:close/>
                <a:moveTo>
                  <a:pt x="4195" y="2088"/>
                </a:moveTo>
                <a:cubicBezTo>
                  <a:pt x="4187" y="2088"/>
                  <a:pt x="4180" y="2081"/>
                  <a:pt x="4180" y="2073"/>
                </a:cubicBezTo>
                <a:cubicBezTo>
                  <a:pt x="4180" y="2064"/>
                  <a:pt x="4187" y="2057"/>
                  <a:pt x="4195" y="2057"/>
                </a:cubicBezTo>
                <a:cubicBezTo>
                  <a:pt x="4203" y="2057"/>
                  <a:pt x="4210" y="2064"/>
                  <a:pt x="4210" y="2073"/>
                </a:cubicBezTo>
                <a:cubicBezTo>
                  <a:pt x="4210" y="2081"/>
                  <a:pt x="4203" y="2088"/>
                  <a:pt x="4195" y="2088"/>
                </a:cubicBezTo>
                <a:close/>
                <a:moveTo>
                  <a:pt x="4195" y="2015"/>
                </a:moveTo>
                <a:cubicBezTo>
                  <a:pt x="4186" y="2015"/>
                  <a:pt x="4178" y="2007"/>
                  <a:pt x="4178" y="1998"/>
                </a:cubicBezTo>
                <a:cubicBezTo>
                  <a:pt x="4178" y="1988"/>
                  <a:pt x="4186" y="1981"/>
                  <a:pt x="4195" y="1981"/>
                </a:cubicBezTo>
                <a:cubicBezTo>
                  <a:pt x="4204" y="1981"/>
                  <a:pt x="4212" y="1988"/>
                  <a:pt x="4212" y="1998"/>
                </a:cubicBezTo>
                <a:cubicBezTo>
                  <a:pt x="4212" y="2007"/>
                  <a:pt x="4204" y="2015"/>
                  <a:pt x="4195" y="2015"/>
                </a:cubicBezTo>
                <a:close/>
                <a:moveTo>
                  <a:pt x="4195" y="1941"/>
                </a:moveTo>
                <a:cubicBezTo>
                  <a:pt x="4185" y="1941"/>
                  <a:pt x="4177" y="1933"/>
                  <a:pt x="4177" y="1923"/>
                </a:cubicBezTo>
                <a:cubicBezTo>
                  <a:pt x="4177" y="1913"/>
                  <a:pt x="4185" y="1904"/>
                  <a:pt x="4195" y="1904"/>
                </a:cubicBezTo>
                <a:cubicBezTo>
                  <a:pt x="4205" y="1904"/>
                  <a:pt x="4213" y="1913"/>
                  <a:pt x="4213" y="1923"/>
                </a:cubicBezTo>
                <a:cubicBezTo>
                  <a:pt x="4213" y="1933"/>
                  <a:pt x="4205" y="1941"/>
                  <a:pt x="4195" y="1941"/>
                </a:cubicBezTo>
                <a:close/>
                <a:moveTo>
                  <a:pt x="4195" y="1868"/>
                </a:moveTo>
                <a:cubicBezTo>
                  <a:pt x="4184" y="1868"/>
                  <a:pt x="4175" y="1859"/>
                  <a:pt x="4175" y="1848"/>
                </a:cubicBezTo>
                <a:cubicBezTo>
                  <a:pt x="4175" y="1837"/>
                  <a:pt x="4184" y="1828"/>
                  <a:pt x="4195" y="1828"/>
                </a:cubicBezTo>
                <a:cubicBezTo>
                  <a:pt x="4206" y="1828"/>
                  <a:pt x="4215" y="1837"/>
                  <a:pt x="4215" y="1848"/>
                </a:cubicBezTo>
                <a:cubicBezTo>
                  <a:pt x="4215" y="1859"/>
                  <a:pt x="4206" y="1868"/>
                  <a:pt x="4195" y="1868"/>
                </a:cubicBezTo>
                <a:close/>
                <a:moveTo>
                  <a:pt x="4195" y="1794"/>
                </a:moveTo>
                <a:cubicBezTo>
                  <a:pt x="4183" y="1794"/>
                  <a:pt x="4174" y="1785"/>
                  <a:pt x="4174" y="1773"/>
                </a:cubicBezTo>
                <a:cubicBezTo>
                  <a:pt x="4174" y="1761"/>
                  <a:pt x="4183" y="1751"/>
                  <a:pt x="4195" y="1751"/>
                </a:cubicBezTo>
                <a:cubicBezTo>
                  <a:pt x="4207" y="1751"/>
                  <a:pt x="4216" y="1761"/>
                  <a:pt x="4216" y="1773"/>
                </a:cubicBezTo>
                <a:cubicBezTo>
                  <a:pt x="4216" y="1785"/>
                  <a:pt x="4207" y="1794"/>
                  <a:pt x="4195" y="1794"/>
                </a:cubicBezTo>
                <a:close/>
                <a:moveTo>
                  <a:pt x="4195" y="1721"/>
                </a:moveTo>
                <a:cubicBezTo>
                  <a:pt x="4182" y="1721"/>
                  <a:pt x="4172" y="1711"/>
                  <a:pt x="4172" y="1698"/>
                </a:cubicBezTo>
                <a:cubicBezTo>
                  <a:pt x="4172" y="1685"/>
                  <a:pt x="4182" y="1675"/>
                  <a:pt x="4195" y="1675"/>
                </a:cubicBezTo>
                <a:cubicBezTo>
                  <a:pt x="4207" y="1675"/>
                  <a:pt x="4217" y="1685"/>
                  <a:pt x="4217" y="1698"/>
                </a:cubicBezTo>
                <a:cubicBezTo>
                  <a:pt x="4217" y="1711"/>
                  <a:pt x="4207" y="1721"/>
                  <a:pt x="4195" y="1721"/>
                </a:cubicBezTo>
                <a:close/>
                <a:moveTo>
                  <a:pt x="4195" y="1647"/>
                </a:moveTo>
                <a:cubicBezTo>
                  <a:pt x="4182" y="1647"/>
                  <a:pt x="4171" y="1636"/>
                  <a:pt x="4171" y="1623"/>
                </a:cubicBezTo>
                <a:cubicBezTo>
                  <a:pt x="4171" y="1610"/>
                  <a:pt x="4182" y="1599"/>
                  <a:pt x="4195" y="1599"/>
                </a:cubicBezTo>
                <a:cubicBezTo>
                  <a:pt x="4208" y="1599"/>
                  <a:pt x="4219" y="1610"/>
                  <a:pt x="4219" y="1623"/>
                </a:cubicBezTo>
                <a:cubicBezTo>
                  <a:pt x="4219" y="1636"/>
                  <a:pt x="4208" y="1647"/>
                  <a:pt x="4195" y="1647"/>
                </a:cubicBezTo>
                <a:close/>
                <a:moveTo>
                  <a:pt x="4195" y="1574"/>
                </a:moveTo>
                <a:cubicBezTo>
                  <a:pt x="4181" y="1574"/>
                  <a:pt x="4170" y="1562"/>
                  <a:pt x="4170" y="1548"/>
                </a:cubicBezTo>
                <a:cubicBezTo>
                  <a:pt x="4170" y="1534"/>
                  <a:pt x="4181" y="1523"/>
                  <a:pt x="4195" y="1523"/>
                </a:cubicBezTo>
                <a:cubicBezTo>
                  <a:pt x="4209" y="1523"/>
                  <a:pt x="4220" y="1534"/>
                  <a:pt x="4220" y="1548"/>
                </a:cubicBezTo>
                <a:cubicBezTo>
                  <a:pt x="4220" y="1562"/>
                  <a:pt x="4209" y="1574"/>
                  <a:pt x="4195" y="1574"/>
                </a:cubicBezTo>
                <a:close/>
                <a:moveTo>
                  <a:pt x="4195" y="1500"/>
                </a:moveTo>
                <a:cubicBezTo>
                  <a:pt x="4180" y="1500"/>
                  <a:pt x="4168" y="1488"/>
                  <a:pt x="4168" y="1473"/>
                </a:cubicBezTo>
                <a:cubicBezTo>
                  <a:pt x="4168" y="1458"/>
                  <a:pt x="4180" y="1446"/>
                  <a:pt x="4195" y="1446"/>
                </a:cubicBezTo>
                <a:cubicBezTo>
                  <a:pt x="4210" y="1446"/>
                  <a:pt x="4222" y="1458"/>
                  <a:pt x="4222" y="1473"/>
                </a:cubicBezTo>
                <a:cubicBezTo>
                  <a:pt x="4222" y="1488"/>
                  <a:pt x="4210" y="1500"/>
                  <a:pt x="4195" y="1500"/>
                </a:cubicBezTo>
                <a:close/>
                <a:moveTo>
                  <a:pt x="4195" y="1426"/>
                </a:moveTo>
                <a:cubicBezTo>
                  <a:pt x="4180" y="1426"/>
                  <a:pt x="4167" y="1414"/>
                  <a:pt x="4167" y="1398"/>
                </a:cubicBezTo>
                <a:cubicBezTo>
                  <a:pt x="4167" y="1382"/>
                  <a:pt x="4180" y="1370"/>
                  <a:pt x="4195" y="1370"/>
                </a:cubicBezTo>
                <a:cubicBezTo>
                  <a:pt x="4210" y="1370"/>
                  <a:pt x="4223" y="1382"/>
                  <a:pt x="4223" y="1398"/>
                </a:cubicBezTo>
                <a:cubicBezTo>
                  <a:pt x="4223" y="1414"/>
                  <a:pt x="4210" y="1426"/>
                  <a:pt x="4195" y="1426"/>
                </a:cubicBezTo>
                <a:close/>
                <a:moveTo>
                  <a:pt x="4195" y="1353"/>
                </a:moveTo>
                <a:cubicBezTo>
                  <a:pt x="4179" y="1353"/>
                  <a:pt x="4166" y="1339"/>
                  <a:pt x="4166" y="1323"/>
                </a:cubicBezTo>
                <a:cubicBezTo>
                  <a:pt x="4166" y="1307"/>
                  <a:pt x="4179" y="1294"/>
                  <a:pt x="4195" y="1294"/>
                </a:cubicBezTo>
                <a:cubicBezTo>
                  <a:pt x="4211" y="1294"/>
                  <a:pt x="4224" y="1307"/>
                  <a:pt x="4224" y="1323"/>
                </a:cubicBezTo>
                <a:cubicBezTo>
                  <a:pt x="4224" y="1339"/>
                  <a:pt x="4211" y="1353"/>
                  <a:pt x="4195" y="1353"/>
                </a:cubicBezTo>
                <a:close/>
                <a:moveTo>
                  <a:pt x="4195" y="1279"/>
                </a:moveTo>
                <a:cubicBezTo>
                  <a:pt x="4178" y="1279"/>
                  <a:pt x="4165" y="1265"/>
                  <a:pt x="4165" y="1248"/>
                </a:cubicBezTo>
                <a:cubicBezTo>
                  <a:pt x="4165" y="1231"/>
                  <a:pt x="4178" y="1217"/>
                  <a:pt x="4195" y="1217"/>
                </a:cubicBezTo>
                <a:cubicBezTo>
                  <a:pt x="4212" y="1217"/>
                  <a:pt x="4225" y="1231"/>
                  <a:pt x="4225" y="1248"/>
                </a:cubicBezTo>
                <a:cubicBezTo>
                  <a:pt x="4225" y="1265"/>
                  <a:pt x="4212" y="1279"/>
                  <a:pt x="4195" y="1279"/>
                </a:cubicBezTo>
                <a:close/>
                <a:moveTo>
                  <a:pt x="4195" y="1205"/>
                </a:moveTo>
                <a:cubicBezTo>
                  <a:pt x="4177" y="1205"/>
                  <a:pt x="4163" y="1191"/>
                  <a:pt x="4163" y="1173"/>
                </a:cubicBezTo>
                <a:cubicBezTo>
                  <a:pt x="4163" y="1156"/>
                  <a:pt x="4177" y="1141"/>
                  <a:pt x="4195" y="1141"/>
                </a:cubicBezTo>
                <a:cubicBezTo>
                  <a:pt x="4212" y="1141"/>
                  <a:pt x="4227" y="1156"/>
                  <a:pt x="4227" y="1173"/>
                </a:cubicBezTo>
                <a:cubicBezTo>
                  <a:pt x="4227" y="1191"/>
                  <a:pt x="4212" y="1205"/>
                  <a:pt x="4195" y="1205"/>
                </a:cubicBezTo>
                <a:close/>
                <a:moveTo>
                  <a:pt x="4195" y="1131"/>
                </a:moveTo>
                <a:cubicBezTo>
                  <a:pt x="4177" y="1131"/>
                  <a:pt x="4162" y="1117"/>
                  <a:pt x="4162" y="1098"/>
                </a:cubicBezTo>
                <a:cubicBezTo>
                  <a:pt x="4162" y="1080"/>
                  <a:pt x="4177" y="1065"/>
                  <a:pt x="4195" y="1065"/>
                </a:cubicBezTo>
                <a:cubicBezTo>
                  <a:pt x="4213" y="1065"/>
                  <a:pt x="4227" y="1080"/>
                  <a:pt x="4227" y="1098"/>
                </a:cubicBezTo>
                <a:cubicBezTo>
                  <a:pt x="4227" y="1117"/>
                  <a:pt x="4213" y="1131"/>
                  <a:pt x="4195" y="1131"/>
                </a:cubicBezTo>
                <a:close/>
                <a:moveTo>
                  <a:pt x="4195" y="1058"/>
                </a:moveTo>
                <a:cubicBezTo>
                  <a:pt x="4176" y="1058"/>
                  <a:pt x="4161" y="1042"/>
                  <a:pt x="4161" y="1023"/>
                </a:cubicBezTo>
                <a:cubicBezTo>
                  <a:pt x="4161" y="1004"/>
                  <a:pt x="4176" y="989"/>
                  <a:pt x="4195" y="989"/>
                </a:cubicBezTo>
                <a:cubicBezTo>
                  <a:pt x="4214" y="989"/>
                  <a:pt x="4229" y="1004"/>
                  <a:pt x="4229" y="1023"/>
                </a:cubicBezTo>
                <a:cubicBezTo>
                  <a:pt x="4229" y="1042"/>
                  <a:pt x="4214" y="1058"/>
                  <a:pt x="4195" y="1058"/>
                </a:cubicBezTo>
                <a:close/>
                <a:moveTo>
                  <a:pt x="4195" y="984"/>
                </a:moveTo>
                <a:cubicBezTo>
                  <a:pt x="4176" y="984"/>
                  <a:pt x="4160" y="968"/>
                  <a:pt x="4160" y="948"/>
                </a:cubicBezTo>
                <a:cubicBezTo>
                  <a:pt x="4160" y="929"/>
                  <a:pt x="4176" y="913"/>
                  <a:pt x="4195" y="913"/>
                </a:cubicBezTo>
                <a:cubicBezTo>
                  <a:pt x="4214" y="913"/>
                  <a:pt x="4230" y="929"/>
                  <a:pt x="4230" y="948"/>
                </a:cubicBezTo>
                <a:cubicBezTo>
                  <a:pt x="4230" y="968"/>
                  <a:pt x="4214" y="984"/>
                  <a:pt x="4195" y="984"/>
                </a:cubicBezTo>
                <a:close/>
                <a:moveTo>
                  <a:pt x="4195" y="910"/>
                </a:moveTo>
                <a:cubicBezTo>
                  <a:pt x="4175" y="910"/>
                  <a:pt x="4159" y="893"/>
                  <a:pt x="4159" y="873"/>
                </a:cubicBezTo>
                <a:cubicBezTo>
                  <a:pt x="4159" y="853"/>
                  <a:pt x="4175" y="837"/>
                  <a:pt x="4195" y="837"/>
                </a:cubicBezTo>
                <a:cubicBezTo>
                  <a:pt x="4215" y="837"/>
                  <a:pt x="4231" y="853"/>
                  <a:pt x="4231" y="873"/>
                </a:cubicBezTo>
                <a:cubicBezTo>
                  <a:pt x="4231" y="893"/>
                  <a:pt x="4215" y="910"/>
                  <a:pt x="4195" y="910"/>
                </a:cubicBezTo>
                <a:close/>
                <a:moveTo>
                  <a:pt x="4269" y="2455"/>
                </a:moveTo>
                <a:cubicBezTo>
                  <a:pt x="4265" y="2455"/>
                  <a:pt x="4262" y="2452"/>
                  <a:pt x="4262" y="2448"/>
                </a:cubicBezTo>
                <a:cubicBezTo>
                  <a:pt x="4262" y="2444"/>
                  <a:pt x="4265" y="2441"/>
                  <a:pt x="4269" y="2441"/>
                </a:cubicBezTo>
                <a:cubicBezTo>
                  <a:pt x="4273" y="2441"/>
                  <a:pt x="4276" y="2444"/>
                  <a:pt x="4276" y="2448"/>
                </a:cubicBezTo>
                <a:cubicBezTo>
                  <a:pt x="4276" y="2452"/>
                  <a:pt x="4273" y="2455"/>
                  <a:pt x="4269" y="2455"/>
                </a:cubicBezTo>
                <a:close/>
                <a:moveTo>
                  <a:pt x="4269" y="2382"/>
                </a:moveTo>
                <a:cubicBezTo>
                  <a:pt x="4264" y="2382"/>
                  <a:pt x="4260" y="2378"/>
                  <a:pt x="4260" y="2373"/>
                </a:cubicBezTo>
                <a:cubicBezTo>
                  <a:pt x="4260" y="2368"/>
                  <a:pt x="4264" y="2364"/>
                  <a:pt x="4269" y="2364"/>
                </a:cubicBezTo>
                <a:cubicBezTo>
                  <a:pt x="4274" y="2364"/>
                  <a:pt x="4278" y="2368"/>
                  <a:pt x="4278" y="2373"/>
                </a:cubicBezTo>
                <a:cubicBezTo>
                  <a:pt x="4278" y="2378"/>
                  <a:pt x="4274" y="2382"/>
                  <a:pt x="4269" y="2382"/>
                </a:cubicBezTo>
                <a:close/>
                <a:moveTo>
                  <a:pt x="4269" y="2309"/>
                </a:moveTo>
                <a:cubicBezTo>
                  <a:pt x="4263" y="2309"/>
                  <a:pt x="4258" y="2304"/>
                  <a:pt x="4258" y="2298"/>
                </a:cubicBezTo>
                <a:cubicBezTo>
                  <a:pt x="4258" y="2292"/>
                  <a:pt x="4263" y="2287"/>
                  <a:pt x="4269" y="2287"/>
                </a:cubicBezTo>
                <a:cubicBezTo>
                  <a:pt x="4275" y="2287"/>
                  <a:pt x="4279" y="2292"/>
                  <a:pt x="4279" y="2298"/>
                </a:cubicBezTo>
                <a:cubicBezTo>
                  <a:pt x="4279" y="2304"/>
                  <a:pt x="4275" y="2309"/>
                  <a:pt x="4269" y="2309"/>
                </a:cubicBezTo>
                <a:close/>
                <a:moveTo>
                  <a:pt x="4269" y="2235"/>
                </a:moveTo>
                <a:cubicBezTo>
                  <a:pt x="4262" y="2235"/>
                  <a:pt x="4257" y="2229"/>
                  <a:pt x="4257" y="2223"/>
                </a:cubicBezTo>
                <a:cubicBezTo>
                  <a:pt x="4257" y="2216"/>
                  <a:pt x="4262" y="2210"/>
                  <a:pt x="4269" y="2210"/>
                </a:cubicBezTo>
                <a:cubicBezTo>
                  <a:pt x="4276" y="2210"/>
                  <a:pt x="4281" y="2216"/>
                  <a:pt x="4281" y="2223"/>
                </a:cubicBezTo>
                <a:cubicBezTo>
                  <a:pt x="4281" y="2229"/>
                  <a:pt x="4276" y="2235"/>
                  <a:pt x="4269" y="2235"/>
                </a:cubicBezTo>
                <a:close/>
                <a:moveTo>
                  <a:pt x="4269" y="2162"/>
                </a:moveTo>
                <a:cubicBezTo>
                  <a:pt x="4261" y="2162"/>
                  <a:pt x="4255" y="2156"/>
                  <a:pt x="4255" y="2148"/>
                </a:cubicBezTo>
                <a:cubicBezTo>
                  <a:pt x="4255" y="2140"/>
                  <a:pt x="4261" y="2134"/>
                  <a:pt x="4269" y="2134"/>
                </a:cubicBezTo>
                <a:cubicBezTo>
                  <a:pt x="4276" y="2134"/>
                  <a:pt x="4283" y="2140"/>
                  <a:pt x="4283" y="2148"/>
                </a:cubicBezTo>
                <a:cubicBezTo>
                  <a:pt x="4283" y="2156"/>
                  <a:pt x="4276" y="2162"/>
                  <a:pt x="4269" y="2162"/>
                </a:cubicBezTo>
                <a:close/>
                <a:moveTo>
                  <a:pt x="4269" y="2088"/>
                </a:moveTo>
                <a:cubicBezTo>
                  <a:pt x="4260" y="2088"/>
                  <a:pt x="4254" y="2081"/>
                  <a:pt x="4254" y="2073"/>
                </a:cubicBezTo>
                <a:cubicBezTo>
                  <a:pt x="4254" y="2064"/>
                  <a:pt x="4260" y="2057"/>
                  <a:pt x="4269" y="2057"/>
                </a:cubicBezTo>
                <a:cubicBezTo>
                  <a:pt x="4277" y="2057"/>
                  <a:pt x="4284" y="2064"/>
                  <a:pt x="4284" y="2073"/>
                </a:cubicBezTo>
                <a:cubicBezTo>
                  <a:pt x="4284" y="2081"/>
                  <a:pt x="4277" y="2088"/>
                  <a:pt x="4269" y="2088"/>
                </a:cubicBezTo>
                <a:close/>
                <a:moveTo>
                  <a:pt x="4269" y="2015"/>
                </a:moveTo>
                <a:cubicBezTo>
                  <a:pt x="4260" y="2015"/>
                  <a:pt x="4252" y="2007"/>
                  <a:pt x="4252" y="1998"/>
                </a:cubicBezTo>
                <a:cubicBezTo>
                  <a:pt x="4252" y="1988"/>
                  <a:pt x="4260" y="1981"/>
                  <a:pt x="4269" y="1981"/>
                </a:cubicBezTo>
                <a:cubicBezTo>
                  <a:pt x="4278" y="1981"/>
                  <a:pt x="4286" y="1988"/>
                  <a:pt x="4286" y="1998"/>
                </a:cubicBezTo>
                <a:cubicBezTo>
                  <a:pt x="4286" y="2007"/>
                  <a:pt x="4278" y="2015"/>
                  <a:pt x="4269" y="2015"/>
                </a:cubicBezTo>
                <a:close/>
                <a:moveTo>
                  <a:pt x="4269" y="1941"/>
                </a:moveTo>
                <a:cubicBezTo>
                  <a:pt x="4259" y="1941"/>
                  <a:pt x="4251" y="1933"/>
                  <a:pt x="4251" y="1923"/>
                </a:cubicBezTo>
                <a:cubicBezTo>
                  <a:pt x="4251" y="1913"/>
                  <a:pt x="4259" y="1904"/>
                  <a:pt x="4269" y="1904"/>
                </a:cubicBezTo>
                <a:cubicBezTo>
                  <a:pt x="4279" y="1904"/>
                  <a:pt x="4287" y="1913"/>
                  <a:pt x="4287" y="1923"/>
                </a:cubicBezTo>
                <a:cubicBezTo>
                  <a:pt x="4287" y="1933"/>
                  <a:pt x="4279" y="1941"/>
                  <a:pt x="4269" y="1941"/>
                </a:cubicBezTo>
                <a:close/>
                <a:moveTo>
                  <a:pt x="4269" y="1868"/>
                </a:moveTo>
                <a:cubicBezTo>
                  <a:pt x="4258" y="1868"/>
                  <a:pt x="4249" y="1859"/>
                  <a:pt x="4249" y="1848"/>
                </a:cubicBezTo>
                <a:cubicBezTo>
                  <a:pt x="4249" y="1837"/>
                  <a:pt x="4258" y="1828"/>
                  <a:pt x="4269" y="1828"/>
                </a:cubicBezTo>
                <a:cubicBezTo>
                  <a:pt x="4280" y="1828"/>
                  <a:pt x="4289" y="1837"/>
                  <a:pt x="4289" y="1848"/>
                </a:cubicBezTo>
                <a:cubicBezTo>
                  <a:pt x="4289" y="1859"/>
                  <a:pt x="4280" y="1868"/>
                  <a:pt x="4269" y="1868"/>
                </a:cubicBezTo>
                <a:close/>
                <a:moveTo>
                  <a:pt x="4269" y="1794"/>
                </a:moveTo>
                <a:cubicBezTo>
                  <a:pt x="4257" y="1794"/>
                  <a:pt x="4248" y="1785"/>
                  <a:pt x="4248" y="1773"/>
                </a:cubicBezTo>
                <a:cubicBezTo>
                  <a:pt x="4248" y="1761"/>
                  <a:pt x="4257" y="1751"/>
                  <a:pt x="4269" y="1751"/>
                </a:cubicBezTo>
                <a:cubicBezTo>
                  <a:pt x="4280" y="1751"/>
                  <a:pt x="4290" y="1761"/>
                  <a:pt x="4290" y="1773"/>
                </a:cubicBezTo>
                <a:cubicBezTo>
                  <a:pt x="4290" y="1785"/>
                  <a:pt x="4280" y="1794"/>
                  <a:pt x="4269" y="1794"/>
                </a:cubicBezTo>
                <a:close/>
                <a:moveTo>
                  <a:pt x="4269" y="1721"/>
                </a:moveTo>
                <a:cubicBezTo>
                  <a:pt x="4256" y="1721"/>
                  <a:pt x="4246" y="1711"/>
                  <a:pt x="4246" y="1698"/>
                </a:cubicBezTo>
                <a:cubicBezTo>
                  <a:pt x="4246" y="1685"/>
                  <a:pt x="4256" y="1675"/>
                  <a:pt x="4269" y="1675"/>
                </a:cubicBezTo>
                <a:cubicBezTo>
                  <a:pt x="4281" y="1675"/>
                  <a:pt x="4291" y="1685"/>
                  <a:pt x="4291" y="1698"/>
                </a:cubicBezTo>
                <a:cubicBezTo>
                  <a:pt x="4291" y="1711"/>
                  <a:pt x="4281" y="1721"/>
                  <a:pt x="4269" y="1721"/>
                </a:cubicBezTo>
                <a:close/>
                <a:moveTo>
                  <a:pt x="4269" y="1647"/>
                </a:moveTo>
                <a:cubicBezTo>
                  <a:pt x="4256" y="1647"/>
                  <a:pt x="4245" y="1636"/>
                  <a:pt x="4245" y="1623"/>
                </a:cubicBezTo>
                <a:cubicBezTo>
                  <a:pt x="4245" y="1610"/>
                  <a:pt x="4256" y="1599"/>
                  <a:pt x="4269" y="1599"/>
                </a:cubicBezTo>
                <a:cubicBezTo>
                  <a:pt x="4282" y="1599"/>
                  <a:pt x="4293" y="1610"/>
                  <a:pt x="4293" y="1623"/>
                </a:cubicBezTo>
                <a:cubicBezTo>
                  <a:pt x="4293" y="1636"/>
                  <a:pt x="4282" y="1647"/>
                  <a:pt x="4269" y="1647"/>
                </a:cubicBezTo>
                <a:close/>
                <a:moveTo>
                  <a:pt x="4269" y="1574"/>
                </a:moveTo>
                <a:cubicBezTo>
                  <a:pt x="4255" y="1574"/>
                  <a:pt x="4244" y="1562"/>
                  <a:pt x="4244" y="1548"/>
                </a:cubicBezTo>
                <a:cubicBezTo>
                  <a:pt x="4244" y="1534"/>
                  <a:pt x="4255" y="1523"/>
                  <a:pt x="4269" y="1523"/>
                </a:cubicBezTo>
                <a:cubicBezTo>
                  <a:pt x="4283" y="1523"/>
                  <a:pt x="4294" y="1534"/>
                  <a:pt x="4294" y="1548"/>
                </a:cubicBezTo>
                <a:cubicBezTo>
                  <a:pt x="4294" y="1562"/>
                  <a:pt x="4283" y="1574"/>
                  <a:pt x="4269" y="1574"/>
                </a:cubicBezTo>
                <a:close/>
                <a:moveTo>
                  <a:pt x="4269" y="1500"/>
                </a:moveTo>
                <a:cubicBezTo>
                  <a:pt x="4254" y="1500"/>
                  <a:pt x="4242" y="1488"/>
                  <a:pt x="4242" y="1473"/>
                </a:cubicBezTo>
                <a:cubicBezTo>
                  <a:pt x="4242" y="1458"/>
                  <a:pt x="4254" y="1446"/>
                  <a:pt x="4269" y="1446"/>
                </a:cubicBezTo>
                <a:cubicBezTo>
                  <a:pt x="4284" y="1446"/>
                  <a:pt x="4295" y="1458"/>
                  <a:pt x="4295" y="1473"/>
                </a:cubicBezTo>
                <a:cubicBezTo>
                  <a:pt x="4295" y="1488"/>
                  <a:pt x="4284" y="1500"/>
                  <a:pt x="4269" y="1500"/>
                </a:cubicBezTo>
                <a:close/>
                <a:moveTo>
                  <a:pt x="4269" y="1426"/>
                </a:moveTo>
                <a:cubicBezTo>
                  <a:pt x="4253" y="1426"/>
                  <a:pt x="4241" y="1414"/>
                  <a:pt x="4241" y="1398"/>
                </a:cubicBezTo>
                <a:cubicBezTo>
                  <a:pt x="4241" y="1382"/>
                  <a:pt x="4253" y="1370"/>
                  <a:pt x="4269" y="1370"/>
                </a:cubicBezTo>
                <a:cubicBezTo>
                  <a:pt x="4284" y="1370"/>
                  <a:pt x="4297" y="1382"/>
                  <a:pt x="4297" y="1398"/>
                </a:cubicBezTo>
                <a:cubicBezTo>
                  <a:pt x="4297" y="1414"/>
                  <a:pt x="4284" y="1426"/>
                  <a:pt x="4269" y="1426"/>
                </a:cubicBezTo>
                <a:close/>
                <a:moveTo>
                  <a:pt x="4269" y="1353"/>
                </a:moveTo>
                <a:cubicBezTo>
                  <a:pt x="4253" y="1353"/>
                  <a:pt x="4240" y="1339"/>
                  <a:pt x="4240" y="1323"/>
                </a:cubicBezTo>
                <a:cubicBezTo>
                  <a:pt x="4240" y="1307"/>
                  <a:pt x="4253" y="1294"/>
                  <a:pt x="4269" y="1294"/>
                </a:cubicBezTo>
                <a:cubicBezTo>
                  <a:pt x="4285" y="1294"/>
                  <a:pt x="4298" y="1307"/>
                  <a:pt x="4298" y="1323"/>
                </a:cubicBezTo>
                <a:cubicBezTo>
                  <a:pt x="4298" y="1339"/>
                  <a:pt x="4285" y="1353"/>
                  <a:pt x="4269" y="1353"/>
                </a:cubicBezTo>
                <a:close/>
                <a:moveTo>
                  <a:pt x="4269" y="1279"/>
                </a:moveTo>
                <a:cubicBezTo>
                  <a:pt x="4252" y="1279"/>
                  <a:pt x="4238" y="1265"/>
                  <a:pt x="4238" y="1248"/>
                </a:cubicBezTo>
                <a:cubicBezTo>
                  <a:pt x="4238" y="1231"/>
                  <a:pt x="4252" y="1217"/>
                  <a:pt x="4269" y="1217"/>
                </a:cubicBezTo>
                <a:cubicBezTo>
                  <a:pt x="4286" y="1217"/>
                  <a:pt x="4299" y="1231"/>
                  <a:pt x="4299" y="1248"/>
                </a:cubicBezTo>
                <a:cubicBezTo>
                  <a:pt x="4299" y="1265"/>
                  <a:pt x="4286" y="1279"/>
                  <a:pt x="4269" y="1279"/>
                </a:cubicBezTo>
                <a:close/>
                <a:moveTo>
                  <a:pt x="4269" y="1205"/>
                </a:moveTo>
                <a:cubicBezTo>
                  <a:pt x="4251" y="1205"/>
                  <a:pt x="4237" y="1191"/>
                  <a:pt x="4237" y="1173"/>
                </a:cubicBezTo>
                <a:cubicBezTo>
                  <a:pt x="4237" y="1156"/>
                  <a:pt x="4251" y="1141"/>
                  <a:pt x="4269" y="1141"/>
                </a:cubicBezTo>
                <a:cubicBezTo>
                  <a:pt x="4286" y="1141"/>
                  <a:pt x="4300" y="1156"/>
                  <a:pt x="4300" y="1173"/>
                </a:cubicBezTo>
                <a:cubicBezTo>
                  <a:pt x="4300" y="1191"/>
                  <a:pt x="4286" y="1205"/>
                  <a:pt x="4269" y="1205"/>
                </a:cubicBezTo>
                <a:close/>
                <a:moveTo>
                  <a:pt x="4269" y="1131"/>
                </a:moveTo>
                <a:cubicBezTo>
                  <a:pt x="4251" y="1131"/>
                  <a:pt x="4236" y="1117"/>
                  <a:pt x="4236" y="1098"/>
                </a:cubicBezTo>
                <a:cubicBezTo>
                  <a:pt x="4236" y="1080"/>
                  <a:pt x="4251" y="1065"/>
                  <a:pt x="4269" y="1065"/>
                </a:cubicBezTo>
                <a:cubicBezTo>
                  <a:pt x="4287" y="1065"/>
                  <a:pt x="4301" y="1080"/>
                  <a:pt x="4301" y="1098"/>
                </a:cubicBezTo>
                <a:cubicBezTo>
                  <a:pt x="4301" y="1117"/>
                  <a:pt x="4287" y="1131"/>
                  <a:pt x="4269" y="1131"/>
                </a:cubicBezTo>
                <a:close/>
                <a:moveTo>
                  <a:pt x="4269" y="1058"/>
                </a:moveTo>
                <a:cubicBezTo>
                  <a:pt x="4250" y="1058"/>
                  <a:pt x="4235" y="1042"/>
                  <a:pt x="4235" y="1023"/>
                </a:cubicBezTo>
                <a:cubicBezTo>
                  <a:pt x="4235" y="1004"/>
                  <a:pt x="4250" y="989"/>
                  <a:pt x="4269" y="989"/>
                </a:cubicBezTo>
                <a:cubicBezTo>
                  <a:pt x="4287" y="989"/>
                  <a:pt x="4303" y="1004"/>
                  <a:pt x="4303" y="1023"/>
                </a:cubicBezTo>
                <a:cubicBezTo>
                  <a:pt x="4303" y="1042"/>
                  <a:pt x="4287" y="1058"/>
                  <a:pt x="4269" y="1058"/>
                </a:cubicBezTo>
                <a:close/>
                <a:moveTo>
                  <a:pt x="4269" y="984"/>
                </a:moveTo>
                <a:cubicBezTo>
                  <a:pt x="4250" y="984"/>
                  <a:pt x="4234" y="968"/>
                  <a:pt x="4234" y="948"/>
                </a:cubicBezTo>
                <a:cubicBezTo>
                  <a:pt x="4234" y="929"/>
                  <a:pt x="4250" y="913"/>
                  <a:pt x="4269" y="913"/>
                </a:cubicBezTo>
                <a:cubicBezTo>
                  <a:pt x="4288" y="913"/>
                  <a:pt x="4304" y="929"/>
                  <a:pt x="4304" y="948"/>
                </a:cubicBezTo>
                <a:cubicBezTo>
                  <a:pt x="4304" y="968"/>
                  <a:pt x="4288" y="984"/>
                  <a:pt x="4269" y="984"/>
                </a:cubicBezTo>
                <a:close/>
                <a:moveTo>
                  <a:pt x="4269" y="910"/>
                </a:moveTo>
                <a:cubicBezTo>
                  <a:pt x="4249" y="910"/>
                  <a:pt x="4233" y="893"/>
                  <a:pt x="4233" y="873"/>
                </a:cubicBezTo>
                <a:cubicBezTo>
                  <a:pt x="4233" y="853"/>
                  <a:pt x="4249" y="837"/>
                  <a:pt x="4269" y="837"/>
                </a:cubicBezTo>
                <a:cubicBezTo>
                  <a:pt x="4289" y="837"/>
                  <a:pt x="4305" y="853"/>
                  <a:pt x="4305" y="873"/>
                </a:cubicBezTo>
                <a:cubicBezTo>
                  <a:pt x="4305" y="893"/>
                  <a:pt x="4289" y="910"/>
                  <a:pt x="4269" y="910"/>
                </a:cubicBezTo>
                <a:close/>
                <a:moveTo>
                  <a:pt x="4343" y="2455"/>
                </a:moveTo>
                <a:cubicBezTo>
                  <a:pt x="4339" y="2455"/>
                  <a:pt x="4336" y="2452"/>
                  <a:pt x="4336" y="2448"/>
                </a:cubicBezTo>
                <a:cubicBezTo>
                  <a:pt x="4336" y="2444"/>
                  <a:pt x="4339" y="2441"/>
                  <a:pt x="4343" y="2441"/>
                </a:cubicBezTo>
                <a:cubicBezTo>
                  <a:pt x="4347" y="2441"/>
                  <a:pt x="4350" y="2444"/>
                  <a:pt x="4350" y="2448"/>
                </a:cubicBezTo>
                <a:cubicBezTo>
                  <a:pt x="4350" y="2452"/>
                  <a:pt x="4347" y="2455"/>
                  <a:pt x="4343" y="2455"/>
                </a:cubicBezTo>
                <a:close/>
                <a:moveTo>
                  <a:pt x="4343" y="2382"/>
                </a:moveTo>
                <a:cubicBezTo>
                  <a:pt x="4338" y="2382"/>
                  <a:pt x="4334" y="2378"/>
                  <a:pt x="4334" y="2373"/>
                </a:cubicBezTo>
                <a:cubicBezTo>
                  <a:pt x="4334" y="2368"/>
                  <a:pt x="4338" y="2364"/>
                  <a:pt x="4343" y="2364"/>
                </a:cubicBezTo>
                <a:cubicBezTo>
                  <a:pt x="4348" y="2364"/>
                  <a:pt x="4351" y="2368"/>
                  <a:pt x="4351" y="2373"/>
                </a:cubicBezTo>
                <a:cubicBezTo>
                  <a:pt x="4351" y="2378"/>
                  <a:pt x="4348" y="2382"/>
                  <a:pt x="4343" y="2382"/>
                </a:cubicBezTo>
                <a:close/>
                <a:moveTo>
                  <a:pt x="4343" y="2309"/>
                </a:moveTo>
                <a:cubicBezTo>
                  <a:pt x="4337" y="2309"/>
                  <a:pt x="4332" y="2304"/>
                  <a:pt x="4332" y="2298"/>
                </a:cubicBezTo>
                <a:cubicBezTo>
                  <a:pt x="4332" y="2292"/>
                  <a:pt x="4337" y="2287"/>
                  <a:pt x="4343" y="2287"/>
                </a:cubicBezTo>
                <a:cubicBezTo>
                  <a:pt x="4349" y="2287"/>
                  <a:pt x="4353" y="2292"/>
                  <a:pt x="4353" y="2298"/>
                </a:cubicBezTo>
                <a:cubicBezTo>
                  <a:pt x="4353" y="2304"/>
                  <a:pt x="4349" y="2309"/>
                  <a:pt x="4343" y="2309"/>
                </a:cubicBezTo>
                <a:close/>
                <a:moveTo>
                  <a:pt x="4343" y="2235"/>
                </a:moveTo>
                <a:cubicBezTo>
                  <a:pt x="4336" y="2235"/>
                  <a:pt x="4331" y="2229"/>
                  <a:pt x="4331" y="2223"/>
                </a:cubicBezTo>
                <a:cubicBezTo>
                  <a:pt x="4331" y="2216"/>
                  <a:pt x="4336" y="2210"/>
                  <a:pt x="4343" y="2210"/>
                </a:cubicBezTo>
                <a:cubicBezTo>
                  <a:pt x="4349" y="2210"/>
                  <a:pt x="4355" y="2216"/>
                  <a:pt x="4355" y="2223"/>
                </a:cubicBezTo>
                <a:cubicBezTo>
                  <a:pt x="4355" y="2229"/>
                  <a:pt x="4349" y="2235"/>
                  <a:pt x="4343" y="2235"/>
                </a:cubicBezTo>
                <a:close/>
                <a:moveTo>
                  <a:pt x="4343" y="2162"/>
                </a:moveTo>
                <a:cubicBezTo>
                  <a:pt x="4335" y="2162"/>
                  <a:pt x="4329" y="2156"/>
                  <a:pt x="4329" y="2148"/>
                </a:cubicBezTo>
                <a:cubicBezTo>
                  <a:pt x="4329" y="2140"/>
                  <a:pt x="4335" y="2134"/>
                  <a:pt x="4343" y="2134"/>
                </a:cubicBezTo>
                <a:cubicBezTo>
                  <a:pt x="4350" y="2134"/>
                  <a:pt x="4356" y="2140"/>
                  <a:pt x="4356" y="2148"/>
                </a:cubicBezTo>
                <a:cubicBezTo>
                  <a:pt x="4356" y="2156"/>
                  <a:pt x="4350" y="2162"/>
                  <a:pt x="4343" y="2162"/>
                </a:cubicBezTo>
                <a:close/>
                <a:moveTo>
                  <a:pt x="4343" y="2088"/>
                </a:moveTo>
                <a:cubicBezTo>
                  <a:pt x="4334" y="2088"/>
                  <a:pt x="4327" y="2081"/>
                  <a:pt x="4327" y="2073"/>
                </a:cubicBezTo>
                <a:cubicBezTo>
                  <a:pt x="4327" y="2064"/>
                  <a:pt x="4334" y="2057"/>
                  <a:pt x="4343" y="2057"/>
                </a:cubicBezTo>
                <a:cubicBezTo>
                  <a:pt x="4351" y="2057"/>
                  <a:pt x="4358" y="2064"/>
                  <a:pt x="4358" y="2073"/>
                </a:cubicBezTo>
                <a:cubicBezTo>
                  <a:pt x="4358" y="2081"/>
                  <a:pt x="4351" y="2088"/>
                  <a:pt x="4343" y="2088"/>
                </a:cubicBezTo>
                <a:close/>
                <a:moveTo>
                  <a:pt x="4343" y="2015"/>
                </a:moveTo>
                <a:cubicBezTo>
                  <a:pt x="4333" y="2015"/>
                  <a:pt x="4326" y="2007"/>
                  <a:pt x="4326" y="1998"/>
                </a:cubicBezTo>
                <a:cubicBezTo>
                  <a:pt x="4326" y="1988"/>
                  <a:pt x="4333" y="1981"/>
                  <a:pt x="4343" y="1981"/>
                </a:cubicBezTo>
                <a:cubicBezTo>
                  <a:pt x="4352" y="1981"/>
                  <a:pt x="4360" y="1988"/>
                  <a:pt x="4360" y="1998"/>
                </a:cubicBezTo>
                <a:cubicBezTo>
                  <a:pt x="4360" y="2007"/>
                  <a:pt x="4352" y="2015"/>
                  <a:pt x="4343" y="2015"/>
                </a:cubicBezTo>
                <a:close/>
                <a:moveTo>
                  <a:pt x="4343" y="1941"/>
                </a:moveTo>
                <a:cubicBezTo>
                  <a:pt x="4333" y="1941"/>
                  <a:pt x="4324" y="1933"/>
                  <a:pt x="4324" y="1923"/>
                </a:cubicBezTo>
                <a:cubicBezTo>
                  <a:pt x="4324" y="1913"/>
                  <a:pt x="4333" y="1904"/>
                  <a:pt x="4343" y="1904"/>
                </a:cubicBezTo>
                <a:cubicBezTo>
                  <a:pt x="4353" y="1904"/>
                  <a:pt x="4361" y="1913"/>
                  <a:pt x="4361" y="1923"/>
                </a:cubicBezTo>
                <a:cubicBezTo>
                  <a:pt x="4361" y="1933"/>
                  <a:pt x="4353" y="1941"/>
                  <a:pt x="4343" y="1941"/>
                </a:cubicBezTo>
                <a:close/>
                <a:moveTo>
                  <a:pt x="4343" y="1868"/>
                </a:moveTo>
                <a:cubicBezTo>
                  <a:pt x="4332" y="1868"/>
                  <a:pt x="4323" y="1859"/>
                  <a:pt x="4323" y="1848"/>
                </a:cubicBezTo>
                <a:cubicBezTo>
                  <a:pt x="4323" y="1837"/>
                  <a:pt x="4332" y="1828"/>
                  <a:pt x="4343" y="1828"/>
                </a:cubicBezTo>
                <a:cubicBezTo>
                  <a:pt x="4354" y="1828"/>
                  <a:pt x="4363" y="1837"/>
                  <a:pt x="4363" y="1848"/>
                </a:cubicBezTo>
                <a:cubicBezTo>
                  <a:pt x="4363" y="1859"/>
                  <a:pt x="4354" y="1868"/>
                  <a:pt x="4343" y="1868"/>
                </a:cubicBezTo>
                <a:close/>
                <a:moveTo>
                  <a:pt x="4343" y="1794"/>
                </a:moveTo>
                <a:cubicBezTo>
                  <a:pt x="4331" y="1794"/>
                  <a:pt x="4322" y="1785"/>
                  <a:pt x="4322" y="1773"/>
                </a:cubicBezTo>
                <a:cubicBezTo>
                  <a:pt x="4322" y="1761"/>
                  <a:pt x="4331" y="1751"/>
                  <a:pt x="4343" y="1751"/>
                </a:cubicBezTo>
                <a:cubicBezTo>
                  <a:pt x="4354" y="1751"/>
                  <a:pt x="4364" y="1761"/>
                  <a:pt x="4364" y="1773"/>
                </a:cubicBezTo>
                <a:cubicBezTo>
                  <a:pt x="4364" y="1785"/>
                  <a:pt x="4354" y="1794"/>
                  <a:pt x="4343" y="1794"/>
                </a:cubicBezTo>
                <a:close/>
                <a:moveTo>
                  <a:pt x="4343" y="1721"/>
                </a:moveTo>
                <a:cubicBezTo>
                  <a:pt x="4330" y="1721"/>
                  <a:pt x="4320" y="1711"/>
                  <a:pt x="4320" y="1698"/>
                </a:cubicBezTo>
                <a:cubicBezTo>
                  <a:pt x="4320" y="1685"/>
                  <a:pt x="4330" y="1675"/>
                  <a:pt x="4343" y="1675"/>
                </a:cubicBezTo>
                <a:cubicBezTo>
                  <a:pt x="4355" y="1675"/>
                  <a:pt x="4365" y="1685"/>
                  <a:pt x="4365" y="1698"/>
                </a:cubicBezTo>
                <a:cubicBezTo>
                  <a:pt x="4365" y="1711"/>
                  <a:pt x="4355" y="1721"/>
                  <a:pt x="4343" y="1721"/>
                </a:cubicBezTo>
                <a:close/>
                <a:moveTo>
                  <a:pt x="4343" y="1647"/>
                </a:moveTo>
                <a:cubicBezTo>
                  <a:pt x="4330" y="1647"/>
                  <a:pt x="4319" y="1636"/>
                  <a:pt x="4319" y="1623"/>
                </a:cubicBezTo>
                <a:cubicBezTo>
                  <a:pt x="4319" y="1610"/>
                  <a:pt x="4330" y="1599"/>
                  <a:pt x="4343" y="1599"/>
                </a:cubicBezTo>
                <a:cubicBezTo>
                  <a:pt x="4356" y="1599"/>
                  <a:pt x="4366" y="1610"/>
                  <a:pt x="4366" y="1623"/>
                </a:cubicBezTo>
                <a:cubicBezTo>
                  <a:pt x="4366" y="1636"/>
                  <a:pt x="4356" y="1647"/>
                  <a:pt x="4343" y="1647"/>
                </a:cubicBezTo>
                <a:close/>
                <a:moveTo>
                  <a:pt x="4343" y="1574"/>
                </a:moveTo>
                <a:cubicBezTo>
                  <a:pt x="4329" y="1574"/>
                  <a:pt x="4318" y="1562"/>
                  <a:pt x="4318" y="1548"/>
                </a:cubicBezTo>
                <a:cubicBezTo>
                  <a:pt x="4318" y="1534"/>
                  <a:pt x="4329" y="1523"/>
                  <a:pt x="4343" y="1523"/>
                </a:cubicBezTo>
                <a:cubicBezTo>
                  <a:pt x="4357" y="1523"/>
                  <a:pt x="4368" y="1534"/>
                  <a:pt x="4368" y="1548"/>
                </a:cubicBezTo>
                <a:cubicBezTo>
                  <a:pt x="4368" y="1562"/>
                  <a:pt x="4357" y="1574"/>
                  <a:pt x="4343" y="1574"/>
                </a:cubicBezTo>
                <a:close/>
                <a:moveTo>
                  <a:pt x="4343" y="1500"/>
                </a:moveTo>
                <a:cubicBezTo>
                  <a:pt x="4328" y="1500"/>
                  <a:pt x="4316" y="1488"/>
                  <a:pt x="4316" y="1473"/>
                </a:cubicBezTo>
                <a:cubicBezTo>
                  <a:pt x="4316" y="1458"/>
                  <a:pt x="4328" y="1446"/>
                  <a:pt x="4343" y="1446"/>
                </a:cubicBezTo>
                <a:cubicBezTo>
                  <a:pt x="4357" y="1446"/>
                  <a:pt x="4369" y="1458"/>
                  <a:pt x="4369" y="1473"/>
                </a:cubicBezTo>
                <a:cubicBezTo>
                  <a:pt x="4369" y="1488"/>
                  <a:pt x="4357" y="1500"/>
                  <a:pt x="4343" y="1500"/>
                </a:cubicBezTo>
                <a:close/>
                <a:moveTo>
                  <a:pt x="4343" y="1426"/>
                </a:moveTo>
                <a:cubicBezTo>
                  <a:pt x="4327" y="1426"/>
                  <a:pt x="4315" y="1414"/>
                  <a:pt x="4315" y="1398"/>
                </a:cubicBezTo>
                <a:cubicBezTo>
                  <a:pt x="4315" y="1382"/>
                  <a:pt x="4327" y="1370"/>
                  <a:pt x="4343" y="1370"/>
                </a:cubicBezTo>
                <a:cubicBezTo>
                  <a:pt x="4358" y="1370"/>
                  <a:pt x="4371" y="1382"/>
                  <a:pt x="4371" y="1398"/>
                </a:cubicBezTo>
                <a:cubicBezTo>
                  <a:pt x="4371" y="1414"/>
                  <a:pt x="4358" y="1426"/>
                  <a:pt x="4343" y="1426"/>
                </a:cubicBezTo>
                <a:close/>
                <a:moveTo>
                  <a:pt x="4343" y="1353"/>
                </a:moveTo>
                <a:cubicBezTo>
                  <a:pt x="4327" y="1353"/>
                  <a:pt x="4314" y="1339"/>
                  <a:pt x="4314" y="1323"/>
                </a:cubicBezTo>
                <a:cubicBezTo>
                  <a:pt x="4314" y="1307"/>
                  <a:pt x="4327" y="1294"/>
                  <a:pt x="4343" y="1294"/>
                </a:cubicBezTo>
                <a:cubicBezTo>
                  <a:pt x="4359" y="1294"/>
                  <a:pt x="4372" y="1307"/>
                  <a:pt x="4372" y="1323"/>
                </a:cubicBezTo>
                <a:cubicBezTo>
                  <a:pt x="4372" y="1339"/>
                  <a:pt x="4359" y="1353"/>
                  <a:pt x="4343" y="1353"/>
                </a:cubicBezTo>
                <a:close/>
                <a:moveTo>
                  <a:pt x="4343" y="1279"/>
                </a:moveTo>
                <a:cubicBezTo>
                  <a:pt x="4326" y="1279"/>
                  <a:pt x="4312" y="1265"/>
                  <a:pt x="4312" y="1248"/>
                </a:cubicBezTo>
                <a:cubicBezTo>
                  <a:pt x="4312" y="1231"/>
                  <a:pt x="4326" y="1217"/>
                  <a:pt x="4343" y="1217"/>
                </a:cubicBezTo>
                <a:cubicBezTo>
                  <a:pt x="4359" y="1217"/>
                  <a:pt x="4373" y="1231"/>
                  <a:pt x="4373" y="1248"/>
                </a:cubicBezTo>
                <a:cubicBezTo>
                  <a:pt x="4373" y="1265"/>
                  <a:pt x="4359" y="1279"/>
                  <a:pt x="4343" y="1279"/>
                </a:cubicBezTo>
                <a:close/>
                <a:moveTo>
                  <a:pt x="4343" y="1205"/>
                </a:moveTo>
                <a:cubicBezTo>
                  <a:pt x="4325" y="1205"/>
                  <a:pt x="4311" y="1191"/>
                  <a:pt x="4311" y="1173"/>
                </a:cubicBezTo>
                <a:cubicBezTo>
                  <a:pt x="4311" y="1156"/>
                  <a:pt x="4325" y="1141"/>
                  <a:pt x="4343" y="1141"/>
                </a:cubicBezTo>
                <a:cubicBezTo>
                  <a:pt x="4360" y="1141"/>
                  <a:pt x="4374" y="1156"/>
                  <a:pt x="4374" y="1173"/>
                </a:cubicBezTo>
                <a:cubicBezTo>
                  <a:pt x="4374" y="1191"/>
                  <a:pt x="4360" y="1205"/>
                  <a:pt x="4343" y="1205"/>
                </a:cubicBezTo>
                <a:close/>
                <a:moveTo>
                  <a:pt x="4343" y="1131"/>
                </a:moveTo>
                <a:cubicBezTo>
                  <a:pt x="4325" y="1131"/>
                  <a:pt x="4310" y="1117"/>
                  <a:pt x="4310" y="1098"/>
                </a:cubicBezTo>
                <a:cubicBezTo>
                  <a:pt x="4310" y="1080"/>
                  <a:pt x="4325" y="1065"/>
                  <a:pt x="4343" y="1065"/>
                </a:cubicBezTo>
                <a:cubicBezTo>
                  <a:pt x="4361" y="1065"/>
                  <a:pt x="4375" y="1080"/>
                  <a:pt x="4375" y="1098"/>
                </a:cubicBezTo>
                <a:cubicBezTo>
                  <a:pt x="4375" y="1117"/>
                  <a:pt x="4361" y="1131"/>
                  <a:pt x="4343" y="1131"/>
                </a:cubicBezTo>
                <a:close/>
                <a:moveTo>
                  <a:pt x="4343" y="1058"/>
                </a:moveTo>
                <a:cubicBezTo>
                  <a:pt x="4324" y="1058"/>
                  <a:pt x="4309" y="1042"/>
                  <a:pt x="4309" y="1023"/>
                </a:cubicBezTo>
                <a:cubicBezTo>
                  <a:pt x="4309" y="1004"/>
                  <a:pt x="4324" y="989"/>
                  <a:pt x="4343" y="989"/>
                </a:cubicBezTo>
                <a:cubicBezTo>
                  <a:pt x="4361" y="989"/>
                  <a:pt x="4377" y="1004"/>
                  <a:pt x="4377" y="1023"/>
                </a:cubicBezTo>
                <a:cubicBezTo>
                  <a:pt x="4377" y="1042"/>
                  <a:pt x="4361" y="1058"/>
                  <a:pt x="4343" y="1058"/>
                </a:cubicBezTo>
                <a:close/>
                <a:moveTo>
                  <a:pt x="4343" y="984"/>
                </a:moveTo>
                <a:cubicBezTo>
                  <a:pt x="4323" y="984"/>
                  <a:pt x="4308" y="968"/>
                  <a:pt x="4308" y="948"/>
                </a:cubicBezTo>
                <a:cubicBezTo>
                  <a:pt x="4308" y="929"/>
                  <a:pt x="4323" y="913"/>
                  <a:pt x="4343" y="913"/>
                </a:cubicBezTo>
                <a:cubicBezTo>
                  <a:pt x="4362" y="913"/>
                  <a:pt x="4377" y="929"/>
                  <a:pt x="4377" y="948"/>
                </a:cubicBezTo>
                <a:cubicBezTo>
                  <a:pt x="4377" y="968"/>
                  <a:pt x="4362" y="984"/>
                  <a:pt x="4343" y="984"/>
                </a:cubicBezTo>
                <a:close/>
                <a:moveTo>
                  <a:pt x="4343" y="910"/>
                </a:moveTo>
                <a:cubicBezTo>
                  <a:pt x="4323" y="910"/>
                  <a:pt x="4307" y="893"/>
                  <a:pt x="4307" y="873"/>
                </a:cubicBezTo>
                <a:cubicBezTo>
                  <a:pt x="4307" y="853"/>
                  <a:pt x="4323" y="837"/>
                  <a:pt x="4343" y="837"/>
                </a:cubicBezTo>
                <a:cubicBezTo>
                  <a:pt x="4363" y="837"/>
                  <a:pt x="4379" y="853"/>
                  <a:pt x="4379" y="873"/>
                </a:cubicBezTo>
                <a:cubicBezTo>
                  <a:pt x="4379" y="893"/>
                  <a:pt x="4363" y="910"/>
                  <a:pt x="4343" y="910"/>
                </a:cubicBezTo>
                <a:close/>
                <a:moveTo>
                  <a:pt x="4417" y="2455"/>
                </a:moveTo>
                <a:cubicBezTo>
                  <a:pt x="4413" y="2455"/>
                  <a:pt x="4410" y="2452"/>
                  <a:pt x="4410" y="2448"/>
                </a:cubicBezTo>
                <a:cubicBezTo>
                  <a:pt x="4410" y="2444"/>
                  <a:pt x="4413" y="2441"/>
                  <a:pt x="4417" y="2441"/>
                </a:cubicBezTo>
                <a:cubicBezTo>
                  <a:pt x="4420" y="2441"/>
                  <a:pt x="4424" y="2444"/>
                  <a:pt x="4424" y="2448"/>
                </a:cubicBezTo>
                <a:cubicBezTo>
                  <a:pt x="4424" y="2452"/>
                  <a:pt x="4420" y="2455"/>
                  <a:pt x="4417" y="2455"/>
                </a:cubicBezTo>
                <a:close/>
                <a:moveTo>
                  <a:pt x="4417" y="2382"/>
                </a:moveTo>
                <a:cubicBezTo>
                  <a:pt x="4412" y="2382"/>
                  <a:pt x="4408" y="2378"/>
                  <a:pt x="4408" y="2373"/>
                </a:cubicBezTo>
                <a:cubicBezTo>
                  <a:pt x="4408" y="2368"/>
                  <a:pt x="4412" y="2364"/>
                  <a:pt x="4417" y="2364"/>
                </a:cubicBezTo>
                <a:cubicBezTo>
                  <a:pt x="4421" y="2364"/>
                  <a:pt x="4425" y="2368"/>
                  <a:pt x="4425" y="2373"/>
                </a:cubicBezTo>
                <a:cubicBezTo>
                  <a:pt x="4425" y="2378"/>
                  <a:pt x="4421" y="2382"/>
                  <a:pt x="4417" y="2382"/>
                </a:cubicBezTo>
                <a:close/>
                <a:moveTo>
                  <a:pt x="4417" y="2309"/>
                </a:moveTo>
                <a:cubicBezTo>
                  <a:pt x="4411" y="2309"/>
                  <a:pt x="4406" y="2304"/>
                  <a:pt x="4406" y="2298"/>
                </a:cubicBezTo>
                <a:cubicBezTo>
                  <a:pt x="4406" y="2292"/>
                  <a:pt x="4411" y="2287"/>
                  <a:pt x="4417" y="2287"/>
                </a:cubicBezTo>
                <a:cubicBezTo>
                  <a:pt x="4422" y="2287"/>
                  <a:pt x="4427" y="2292"/>
                  <a:pt x="4427" y="2298"/>
                </a:cubicBezTo>
                <a:cubicBezTo>
                  <a:pt x="4427" y="2304"/>
                  <a:pt x="4422" y="2309"/>
                  <a:pt x="4417" y="2309"/>
                </a:cubicBezTo>
                <a:close/>
                <a:moveTo>
                  <a:pt x="4417" y="2235"/>
                </a:moveTo>
                <a:cubicBezTo>
                  <a:pt x="4410" y="2235"/>
                  <a:pt x="4405" y="2229"/>
                  <a:pt x="4405" y="2223"/>
                </a:cubicBezTo>
                <a:cubicBezTo>
                  <a:pt x="4405" y="2216"/>
                  <a:pt x="4410" y="2210"/>
                  <a:pt x="4417" y="2210"/>
                </a:cubicBezTo>
                <a:cubicBezTo>
                  <a:pt x="4423" y="2210"/>
                  <a:pt x="4429" y="2216"/>
                  <a:pt x="4429" y="2223"/>
                </a:cubicBezTo>
                <a:cubicBezTo>
                  <a:pt x="4429" y="2229"/>
                  <a:pt x="4423" y="2235"/>
                  <a:pt x="4417" y="2235"/>
                </a:cubicBezTo>
                <a:close/>
                <a:moveTo>
                  <a:pt x="4417" y="2162"/>
                </a:moveTo>
                <a:cubicBezTo>
                  <a:pt x="4409" y="2162"/>
                  <a:pt x="4403" y="2156"/>
                  <a:pt x="4403" y="2148"/>
                </a:cubicBezTo>
                <a:cubicBezTo>
                  <a:pt x="4403" y="2140"/>
                  <a:pt x="4409" y="2134"/>
                  <a:pt x="4417" y="2134"/>
                </a:cubicBezTo>
                <a:cubicBezTo>
                  <a:pt x="4424" y="2134"/>
                  <a:pt x="4430" y="2140"/>
                  <a:pt x="4430" y="2148"/>
                </a:cubicBezTo>
                <a:cubicBezTo>
                  <a:pt x="4430" y="2156"/>
                  <a:pt x="4424" y="2162"/>
                  <a:pt x="4417" y="2162"/>
                </a:cubicBezTo>
                <a:close/>
                <a:moveTo>
                  <a:pt x="4417" y="2088"/>
                </a:moveTo>
                <a:cubicBezTo>
                  <a:pt x="4408" y="2088"/>
                  <a:pt x="4401" y="2081"/>
                  <a:pt x="4401" y="2073"/>
                </a:cubicBezTo>
                <a:cubicBezTo>
                  <a:pt x="4401" y="2064"/>
                  <a:pt x="4408" y="2057"/>
                  <a:pt x="4417" y="2057"/>
                </a:cubicBezTo>
                <a:cubicBezTo>
                  <a:pt x="4425" y="2057"/>
                  <a:pt x="4432" y="2064"/>
                  <a:pt x="4432" y="2073"/>
                </a:cubicBezTo>
                <a:cubicBezTo>
                  <a:pt x="4432" y="2081"/>
                  <a:pt x="4425" y="2088"/>
                  <a:pt x="4417" y="2088"/>
                </a:cubicBezTo>
                <a:close/>
                <a:moveTo>
                  <a:pt x="4417" y="2015"/>
                </a:moveTo>
                <a:cubicBezTo>
                  <a:pt x="4407" y="2015"/>
                  <a:pt x="4400" y="2007"/>
                  <a:pt x="4400" y="1998"/>
                </a:cubicBezTo>
                <a:cubicBezTo>
                  <a:pt x="4400" y="1988"/>
                  <a:pt x="4407" y="1981"/>
                  <a:pt x="4417" y="1981"/>
                </a:cubicBezTo>
                <a:cubicBezTo>
                  <a:pt x="4426" y="1981"/>
                  <a:pt x="4433" y="1988"/>
                  <a:pt x="4433" y="1998"/>
                </a:cubicBezTo>
                <a:cubicBezTo>
                  <a:pt x="4433" y="2007"/>
                  <a:pt x="4426" y="2015"/>
                  <a:pt x="4417" y="2015"/>
                </a:cubicBezTo>
                <a:close/>
                <a:moveTo>
                  <a:pt x="4417" y="1941"/>
                </a:moveTo>
                <a:cubicBezTo>
                  <a:pt x="4406" y="1941"/>
                  <a:pt x="4398" y="1933"/>
                  <a:pt x="4398" y="1923"/>
                </a:cubicBezTo>
                <a:cubicBezTo>
                  <a:pt x="4398" y="1913"/>
                  <a:pt x="4406" y="1904"/>
                  <a:pt x="4417" y="1904"/>
                </a:cubicBezTo>
                <a:cubicBezTo>
                  <a:pt x="4427" y="1904"/>
                  <a:pt x="4435" y="1913"/>
                  <a:pt x="4435" y="1923"/>
                </a:cubicBezTo>
                <a:cubicBezTo>
                  <a:pt x="4435" y="1933"/>
                  <a:pt x="4427" y="1941"/>
                  <a:pt x="4417" y="1941"/>
                </a:cubicBezTo>
                <a:close/>
                <a:moveTo>
                  <a:pt x="4417" y="1868"/>
                </a:moveTo>
                <a:cubicBezTo>
                  <a:pt x="4406" y="1868"/>
                  <a:pt x="4397" y="1859"/>
                  <a:pt x="4397" y="1848"/>
                </a:cubicBezTo>
                <a:cubicBezTo>
                  <a:pt x="4397" y="1837"/>
                  <a:pt x="4406" y="1828"/>
                  <a:pt x="4417" y="1828"/>
                </a:cubicBezTo>
                <a:cubicBezTo>
                  <a:pt x="4428" y="1828"/>
                  <a:pt x="4436" y="1837"/>
                  <a:pt x="4436" y="1848"/>
                </a:cubicBezTo>
                <a:cubicBezTo>
                  <a:pt x="4436" y="1859"/>
                  <a:pt x="4428" y="1868"/>
                  <a:pt x="4417" y="1868"/>
                </a:cubicBezTo>
                <a:close/>
                <a:moveTo>
                  <a:pt x="4417" y="1794"/>
                </a:moveTo>
                <a:cubicBezTo>
                  <a:pt x="4405" y="1794"/>
                  <a:pt x="4395" y="1785"/>
                  <a:pt x="4395" y="1773"/>
                </a:cubicBezTo>
                <a:cubicBezTo>
                  <a:pt x="4395" y="1761"/>
                  <a:pt x="4405" y="1751"/>
                  <a:pt x="4417" y="1751"/>
                </a:cubicBezTo>
                <a:cubicBezTo>
                  <a:pt x="4428" y="1751"/>
                  <a:pt x="4438" y="1761"/>
                  <a:pt x="4438" y="1773"/>
                </a:cubicBezTo>
                <a:cubicBezTo>
                  <a:pt x="4438" y="1785"/>
                  <a:pt x="4428" y="1794"/>
                  <a:pt x="4417" y="1794"/>
                </a:cubicBezTo>
                <a:close/>
                <a:moveTo>
                  <a:pt x="4417" y="1721"/>
                </a:moveTo>
                <a:cubicBezTo>
                  <a:pt x="4404" y="1721"/>
                  <a:pt x="4394" y="1711"/>
                  <a:pt x="4394" y="1698"/>
                </a:cubicBezTo>
                <a:cubicBezTo>
                  <a:pt x="4394" y="1685"/>
                  <a:pt x="4404" y="1675"/>
                  <a:pt x="4417" y="1675"/>
                </a:cubicBezTo>
                <a:cubicBezTo>
                  <a:pt x="4429" y="1675"/>
                  <a:pt x="4439" y="1685"/>
                  <a:pt x="4439" y="1698"/>
                </a:cubicBezTo>
                <a:cubicBezTo>
                  <a:pt x="4439" y="1711"/>
                  <a:pt x="4429" y="1721"/>
                  <a:pt x="4417" y="1721"/>
                </a:cubicBezTo>
                <a:close/>
                <a:moveTo>
                  <a:pt x="4417" y="1647"/>
                </a:moveTo>
                <a:cubicBezTo>
                  <a:pt x="4403" y="1647"/>
                  <a:pt x="4393" y="1636"/>
                  <a:pt x="4393" y="1623"/>
                </a:cubicBezTo>
                <a:cubicBezTo>
                  <a:pt x="4393" y="1610"/>
                  <a:pt x="4403" y="1599"/>
                  <a:pt x="4417" y="1599"/>
                </a:cubicBezTo>
                <a:cubicBezTo>
                  <a:pt x="4430" y="1599"/>
                  <a:pt x="4440" y="1610"/>
                  <a:pt x="4440" y="1623"/>
                </a:cubicBezTo>
                <a:cubicBezTo>
                  <a:pt x="4440" y="1636"/>
                  <a:pt x="4430" y="1647"/>
                  <a:pt x="4417" y="1647"/>
                </a:cubicBezTo>
                <a:close/>
                <a:moveTo>
                  <a:pt x="4417" y="1574"/>
                </a:moveTo>
                <a:cubicBezTo>
                  <a:pt x="4403" y="1574"/>
                  <a:pt x="4391" y="1562"/>
                  <a:pt x="4391" y="1548"/>
                </a:cubicBezTo>
                <a:cubicBezTo>
                  <a:pt x="4391" y="1534"/>
                  <a:pt x="4403" y="1523"/>
                  <a:pt x="4417" y="1523"/>
                </a:cubicBezTo>
                <a:cubicBezTo>
                  <a:pt x="4431" y="1523"/>
                  <a:pt x="4442" y="1534"/>
                  <a:pt x="4442" y="1548"/>
                </a:cubicBezTo>
                <a:cubicBezTo>
                  <a:pt x="4442" y="1562"/>
                  <a:pt x="4431" y="1574"/>
                  <a:pt x="4417" y="1574"/>
                </a:cubicBezTo>
                <a:close/>
                <a:moveTo>
                  <a:pt x="4417" y="1500"/>
                </a:moveTo>
                <a:cubicBezTo>
                  <a:pt x="4402" y="1500"/>
                  <a:pt x="4390" y="1488"/>
                  <a:pt x="4390" y="1473"/>
                </a:cubicBezTo>
                <a:cubicBezTo>
                  <a:pt x="4390" y="1458"/>
                  <a:pt x="4402" y="1446"/>
                  <a:pt x="4417" y="1446"/>
                </a:cubicBezTo>
                <a:cubicBezTo>
                  <a:pt x="4431" y="1446"/>
                  <a:pt x="4443" y="1458"/>
                  <a:pt x="4443" y="1473"/>
                </a:cubicBezTo>
                <a:cubicBezTo>
                  <a:pt x="4443" y="1488"/>
                  <a:pt x="4431" y="1500"/>
                  <a:pt x="4417" y="1500"/>
                </a:cubicBezTo>
                <a:close/>
                <a:moveTo>
                  <a:pt x="4417" y="1426"/>
                </a:moveTo>
                <a:cubicBezTo>
                  <a:pt x="4401" y="1426"/>
                  <a:pt x="4389" y="1414"/>
                  <a:pt x="4389" y="1398"/>
                </a:cubicBezTo>
                <a:cubicBezTo>
                  <a:pt x="4389" y="1382"/>
                  <a:pt x="4401" y="1370"/>
                  <a:pt x="4417" y="1370"/>
                </a:cubicBezTo>
                <a:cubicBezTo>
                  <a:pt x="4432" y="1370"/>
                  <a:pt x="4444" y="1382"/>
                  <a:pt x="4444" y="1398"/>
                </a:cubicBezTo>
                <a:cubicBezTo>
                  <a:pt x="4444" y="1414"/>
                  <a:pt x="4432" y="1426"/>
                  <a:pt x="4417" y="1426"/>
                </a:cubicBezTo>
                <a:close/>
                <a:moveTo>
                  <a:pt x="4417" y="1353"/>
                </a:moveTo>
                <a:cubicBezTo>
                  <a:pt x="4400" y="1353"/>
                  <a:pt x="4387" y="1339"/>
                  <a:pt x="4387" y="1323"/>
                </a:cubicBezTo>
                <a:cubicBezTo>
                  <a:pt x="4387" y="1307"/>
                  <a:pt x="4400" y="1294"/>
                  <a:pt x="4417" y="1294"/>
                </a:cubicBezTo>
                <a:cubicBezTo>
                  <a:pt x="4433" y="1294"/>
                  <a:pt x="4446" y="1307"/>
                  <a:pt x="4446" y="1323"/>
                </a:cubicBezTo>
                <a:cubicBezTo>
                  <a:pt x="4446" y="1339"/>
                  <a:pt x="4433" y="1353"/>
                  <a:pt x="4417" y="1353"/>
                </a:cubicBezTo>
                <a:close/>
                <a:moveTo>
                  <a:pt x="4417" y="1279"/>
                </a:moveTo>
                <a:cubicBezTo>
                  <a:pt x="4400" y="1279"/>
                  <a:pt x="4386" y="1265"/>
                  <a:pt x="4386" y="1248"/>
                </a:cubicBezTo>
                <a:cubicBezTo>
                  <a:pt x="4386" y="1231"/>
                  <a:pt x="4400" y="1217"/>
                  <a:pt x="4417" y="1217"/>
                </a:cubicBezTo>
                <a:cubicBezTo>
                  <a:pt x="4433" y="1217"/>
                  <a:pt x="4447" y="1231"/>
                  <a:pt x="4447" y="1248"/>
                </a:cubicBezTo>
                <a:cubicBezTo>
                  <a:pt x="4447" y="1265"/>
                  <a:pt x="4433" y="1279"/>
                  <a:pt x="4417" y="1279"/>
                </a:cubicBezTo>
                <a:close/>
                <a:moveTo>
                  <a:pt x="4417" y="1205"/>
                </a:moveTo>
                <a:cubicBezTo>
                  <a:pt x="4399" y="1205"/>
                  <a:pt x="4385" y="1191"/>
                  <a:pt x="4385" y="1173"/>
                </a:cubicBezTo>
                <a:cubicBezTo>
                  <a:pt x="4385" y="1156"/>
                  <a:pt x="4399" y="1141"/>
                  <a:pt x="4417" y="1141"/>
                </a:cubicBezTo>
                <a:cubicBezTo>
                  <a:pt x="4434" y="1141"/>
                  <a:pt x="4448" y="1156"/>
                  <a:pt x="4448" y="1173"/>
                </a:cubicBezTo>
                <a:cubicBezTo>
                  <a:pt x="4448" y="1191"/>
                  <a:pt x="4434" y="1205"/>
                  <a:pt x="4417" y="1205"/>
                </a:cubicBezTo>
                <a:close/>
                <a:moveTo>
                  <a:pt x="4417" y="1131"/>
                </a:moveTo>
                <a:cubicBezTo>
                  <a:pt x="4399" y="1131"/>
                  <a:pt x="4384" y="1117"/>
                  <a:pt x="4384" y="1098"/>
                </a:cubicBezTo>
                <a:cubicBezTo>
                  <a:pt x="4384" y="1080"/>
                  <a:pt x="4399" y="1065"/>
                  <a:pt x="4417" y="1065"/>
                </a:cubicBezTo>
                <a:cubicBezTo>
                  <a:pt x="4435" y="1065"/>
                  <a:pt x="4449" y="1080"/>
                  <a:pt x="4449" y="1098"/>
                </a:cubicBezTo>
                <a:cubicBezTo>
                  <a:pt x="4449" y="1117"/>
                  <a:pt x="4435" y="1131"/>
                  <a:pt x="4417" y="1131"/>
                </a:cubicBezTo>
                <a:close/>
                <a:moveTo>
                  <a:pt x="4417" y="1058"/>
                </a:moveTo>
                <a:cubicBezTo>
                  <a:pt x="4398" y="1058"/>
                  <a:pt x="4383" y="1042"/>
                  <a:pt x="4383" y="1023"/>
                </a:cubicBezTo>
                <a:cubicBezTo>
                  <a:pt x="4383" y="1004"/>
                  <a:pt x="4398" y="989"/>
                  <a:pt x="4417" y="989"/>
                </a:cubicBezTo>
                <a:cubicBezTo>
                  <a:pt x="4435" y="989"/>
                  <a:pt x="4450" y="1004"/>
                  <a:pt x="4450" y="1023"/>
                </a:cubicBezTo>
                <a:cubicBezTo>
                  <a:pt x="4450" y="1042"/>
                  <a:pt x="4435" y="1058"/>
                  <a:pt x="4417" y="1058"/>
                </a:cubicBezTo>
                <a:close/>
                <a:moveTo>
                  <a:pt x="4417" y="984"/>
                </a:moveTo>
                <a:cubicBezTo>
                  <a:pt x="4397" y="984"/>
                  <a:pt x="4382" y="968"/>
                  <a:pt x="4382" y="948"/>
                </a:cubicBezTo>
                <a:cubicBezTo>
                  <a:pt x="4382" y="929"/>
                  <a:pt x="4397" y="913"/>
                  <a:pt x="4417" y="913"/>
                </a:cubicBezTo>
                <a:cubicBezTo>
                  <a:pt x="4436" y="913"/>
                  <a:pt x="4451" y="929"/>
                  <a:pt x="4451" y="948"/>
                </a:cubicBezTo>
                <a:cubicBezTo>
                  <a:pt x="4451" y="968"/>
                  <a:pt x="4436" y="984"/>
                  <a:pt x="4417" y="984"/>
                </a:cubicBezTo>
                <a:close/>
                <a:moveTo>
                  <a:pt x="4417" y="910"/>
                </a:moveTo>
                <a:cubicBezTo>
                  <a:pt x="4397" y="910"/>
                  <a:pt x="4381" y="893"/>
                  <a:pt x="4381" y="873"/>
                </a:cubicBezTo>
                <a:cubicBezTo>
                  <a:pt x="4381" y="853"/>
                  <a:pt x="4397" y="837"/>
                  <a:pt x="4417" y="837"/>
                </a:cubicBezTo>
                <a:cubicBezTo>
                  <a:pt x="4436" y="837"/>
                  <a:pt x="4452" y="853"/>
                  <a:pt x="4452" y="873"/>
                </a:cubicBezTo>
                <a:cubicBezTo>
                  <a:pt x="4452" y="893"/>
                  <a:pt x="4436" y="910"/>
                  <a:pt x="4417" y="910"/>
                </a:cubicBezTo>
                <a:close/>
                <a:moveTo>
                  <a:pt x="2231" y="549"/>
                </a:moveTo>
                <a:cubicBezTo>
                  <a:pt x="2233" y="552"/>
                  <a:pt x="2236" y="555"/>
                  <a:pt x="2237" y="559"/>
                </a:cubicBezTo>
                <a:cubicBezTo>
                  <a:pt x="2238" y="557"/>
                  <a:pt x="2239" y="554"/>
                  <a:pt x="2241" y="551"/>
                </a:cubicBezTo>
                <a:cubicBezTo>
                  <a:pt x="2243" y="554"/>
                  <a:pt x="2244" y="557"/>
                  <a:pt x="2245" y="559"/>
                </a:cubicBezTo>
                <a:cubicBezTo>
                  <a:pt x="2246" y="555"/>
                  <a:pt x="2249" y="552"/>
                  <a:pt x="2251" y="549"/>
                </a:cubicBezTo>
                <a:cubicBezTo>
                  <a:pt x="2251" y="540"/>
                  <a:pt x="2251" y="540"/>
                  <a:pt x="2251" y="540"/>
                </a:cubicBezTo>
                <a:cubicBezTo>
                  <a:pt x="2253" y="539"/>
                  <a:pt x="2256" y="538"/>
                  <a:pt x="2258" y="537"/>
                </a:cubicBezTo>
                <a:cubicBezTo>
                  <a:pt x="2256" y="536"/>
                  <a:pt x="2253" y="534"/>
                  <a:pt x="2251" y="533"/>
                </a:cubicBezTo>
                <a:cubicBezTo>
                  <a:pt x="2251" y="525"/>
                  <a:pt x="2251" y="525"/>
                  <a:pt x="2251" y="525"/>
                </a:cubicBezTo>
                <a:cubicBezTo>
                  <a:pt x="2249" y="522"/>
                  <a:pt x="2247" y="519"/>
                  <a:pt x="2245" y="516"/>
                </a:cubicBezTo>
                <a:cubicBezTo>
                  <a:pt x="2244" y="518"/>
                  <a:pt x="2243" y="520"/>
                  <a:pt x="2241" y="523"/>
                </a:cubicBezTo>
                <a:cubicBezTo>
                  <a:pt x="2239" y="520"/>
                  <a:pt x="2238" y="518"/>
                  <a:pt x="2237" y="516"/>
                </a:cubicBezTo>
                <a:cubicBezTo>
                  <a:pt x="2235" y="519"/>
                  <a:pt x="2233" y="522"/>
                  <a:pt x="2231" y="525"/>
                </a:cubicBezTo>
                <a:cubicBezTo>
                  <a:pt x="2231" y="533"/>
                  <a:pt x="2231" y="533"/>
                  <a:pt x="2231" y="533"/>
                </a:cubicBezTo>
                <a:cubicBezTo>
                  <a:pt x="2229" y="534"/>
                  <a:pt x="2226" y="536"/>
                  <a:pt x="2224" y="537"/>
                </a:cubicBezTo>
                <a:cubicBezTo>
                  <a:pt x="2226" y="538"/>
                  <a:pt x="2229" y="539"/>
                  <a:pt x="2231" y="540"/>
                </a:cubicBezTo>
                <a:lnTo>
                  <a:pt x="2231" y="549"/>
                </a:lnTo>
                <a:close/>
                <a:moveTo>
                  <a:pt x="2231" y="702"/>
                </a:moveTo>
                <a:cubicBezTo>
                  <a:pt x="2234" y="707"/>
                  <a:pt x="2236" y="712"/>
                  <a:pt x="2237" y="719"/>
                </a:cubicBezTo>
                <a:cubicBezTo>
                  <a:pt x="2238" y="714"/>
                  <a:pt x="2239" y="710"/>
                  <a:pt x="2241" y="706"/>
                </a:cubicBezTo>
                <a:cubicBezTo>
                  <a:pt x="2243" y="710"/>
                  <a:pt x="2244" y="714"/>
                  <a:pt x="2245" y="719"/>
                </a:cubicBezTo>
                <a:cubicBezTo>
                  <a:pt x="2246" y="712"/>
                  <a:pt x="2248" y="707"/>
                  <a:pt x="2251" y="702"/>
                </a:cubicBezTo>
                <a:cubicBezTo>
                  <a:pt x="2251" y="693"/>
                  <a:pt x="2251" y="693"/>
                  <a:pt x="2251" y="693"/>
                </a:cubicBezTo>
                <a:cubicBezTo>
                  <a:pt x="2256" y="690"/>
                  <a:pt x="2261" y="688"/>
                  <a:pt x="2267" y="686"/>
                </a:cubicBezTo>
                <a:cubicBezTo>
                  <a:pt x="2261" y="685"/>
                  <a:pt x="2256" y="683"/>
                  <a:pt x="2251" y="680"/>
                </a:cubicBezTo>
                <a:cubicBezTo>
                  <a:pt x="2251" y="671"/>
                  <a:pt x="2251" y="671"/>
                  <a:pt x="2251" y="671"/>
                </a:cubicBezTo>
                <a:cubicBezTo>
                  <a:pt x="2248" y="668"/>
                  <a:pt x="2246" y="663"/>
                  <a:pt x="2245" y="658"/>
                </a:cubicBezTo>
                <a:cubicBezTo>
                  <a:pt x="2244" y="662"/>
                  <a:pt x="2243" y="665"/>
                  <a:pt x="2241" y="668"/>
                </a:cubicBezTo>
                <a:cubicBezTo>
                  <a:pt x="2239" y="665"/>
                  <a:pt x="2238" y="662"/>
                  <a:pt x="2237" y="658"/>
                </a:cubicBezTo>
                <a:cubicBezTo>
                  <a:pt x="2236" y="663"/>
                  <a:pt x="2234" y="668"/>
                  <a:pt x="2231" y="672"/>
                </a:cubicBezTo>
                <a:cubicBezTo>
                  <a:pt x="2231" y="680"/>
                  <a:pt x="2231" y="680"/>
                  <a:pt x="2231" y="680"/>
                </a:cubicBezTo>
                <a:cubicBezTo>
                  <a:pt x="2226" y="683"/>
                  <a:pt x="2221" y="685"/>
                  <a:pt x="2215" y="686"/>
                </a:cubicBezTo>
                <a:cubicBezTo>
                  <a:pt x="2221" y="688"/>
                  <a:pt x="2226" y="690"/>
                  <a:pt x="2231" y="693"/>
                </a:cubicBezTo>
                <a:lnTo>
                  <a:pt x="2231" y="702"/>
                </a:lnTo>
                <a:close/>
                <a:moveTo>
                  <a:pt x="2231" y="625"/>
                </a:moveTo>
                <a:cubicBezTo>
                  <a:pt x="2234" y="629"/>
                  <a:pt x="2236" y="634"/>
                  <a:pt x="2237" y="638"/>
                </a:cubicBezTo>
                <a:cubicBezTo>
                  <a:pt x="2238" y="635"/>
                  <a:pt x="2239" y="632"/>
                  <a:pt x="2241" y="629"/>
                </a:cubicBezTo>
                <a:cubicBezTo>
                  <a:pt x="2243" y="632"/>
                  <a:pt x="2244" y="635"/>
                  <a:pt x="2245" y="638"/>
                </a:cubicBezTo>
                <a:cubicBezTo>
                  <a:pt x="2246" y="634"/>
                  <a:pt x="2248" y="629"/>
                  <a:pt x="2251" y="625"/>
                </a:cubicBezTo>
                <a:cubicBezTo>
                  <a:pt x="2251" y="617"/>
                  <a:pt x="2251" y="617"/>
                  <a:pt x="2251" y="617"/>
                </a:cubicBezTo>
                <a:cubicBezTo>
                  <a:pt x="2254" y="615"/>
                  <a:pt x="2258" y="613"/>
                  <a:pt x="2262" y="611"/>
                </a:cubicBezTo>
                <a:cubicBezTo>
                  <a:pt x="2258" y="610"/>
                  <a:pt x="2254" y="608"/>
                  <a:pt x="2251" y="606"/>
                </a:cubicBezTo>
                <a:cubicBezTo>
                  <a:pt x="2251" y="598"/>
                  <a:pt x="2251" y="598"/>
                  <a:pt x="2251" y="598"/>
                </a:cubicBezTo>
                <a:cubicBezTo>
                  <a:pt x="2249" y="595"/>
                  <a:pt x="2246" y="591"/>
                  <a:pt x="2245" y="588"/>
                </a:cubicBezTo>
                <a:cubicBezTo>
                  <a:pt x="2244" y="590"/>
                  <a:pt x="2243" y="593"/>
                  <a:pt x="2241" y="596"/>
                </a:cubicBezTo>
                <a:cubicBezTo>
                  <a:pt x="2239" y="593"/>
                  <a:pt x="2238" y="590"/>
                  <a:pt x="2237" y="588"/>
                </a:cubicBezTo>
                <a:cubicBezTo>
                  <a:pt x="2236" y="591"/>
                  <a:pt x="2233" y="595"/>
                  <a:pt x="2231" y="598"/>
                </a:cubicBezTo>
                <a:cubicBezTo>
                  <a:pt x="2231" y="606"/>
                  <a:pt x="2231" y="606"/>
                  <a:pt x="2231" y="606"/>
                </a:cubicBezTo>
                <a:cubicBezTo>
                  <a:pt x="2228" y="608"/>
                  <a:pt x="2224" y="610"/>
                  <a:pt x="2220" y="611"/>
                </a:cubicBezTo>
                <a:cubicBezTo>
                  <a:pt x="2224" y="613"/>
                  <a:pt x="2228" y="615"/>
                  <a:pt x="2231" y="617"/>
                </a:cubicBezTo>
                <a:lnTo>
                  <a:pt x="2231" y="625"/>
                </a:lnTo>
                <a:close/>
                <a:moveTo>
                  <a:pt x="2171" y="329"/>
                </a:moveTo>
                <a:cubicBezTo>
                  <a:pt x="2175" y="321"/>
                  <a:pt x="2181" y="315"/>
                  <a:pt x="2188" y="311"/>
                </a:cubicBezTo>
                <a:cubicBezTo>
                  <a:pt x="2181" y="308"/>
                  <a:pt x="2175" y="302"/>
                  <a:pt x="2171" y="295"/>
                </a:cubicBezTo>
                <a:cubicBezTo>
                  <a:pt x="2167" y="302"/>
                  <a:pt x="2161" y="308"/>
                  <a:pt x="2154" y="311"/>
                </a:cubicBezTo>
                <a:cubicBezTo>
                  <a:pt x="2162" y="315"/>
                  <a:pt x="2167" y="321"/>
                  <a:pt x="2171" y="329"/>
                </a:cubicBezTo>
                <a:close/>
                <a:moveTo>
                  <a:pt x="2097" y="100"/>
                </a:moveTo>
                <a:cubicBezTo>
                  <a:pt x="2101" y="95"/>
                  <a:pt x="2105" y="90"/>
                  <a:pt x="2110" y="87"/>
                </a:cubicBezTo>
                <a:cubicBezTo>
                  <a:pt x="2105" y="83"/>
                  <a:pt x="2101" y="79"/>
                  <a:pt x="2097" y="74"/>
                </a:cubicBezTo>
                <a:cubicBezTo>
                  <a:pt x="2094" y="79"/>
                  <a:pt x="2089" y="83"/>
                  <a:pt x="2084" y="87"/>
                </a:cubicBezTo>
                <a:cubicBezTo>
                  <a:pt x="2090" y="90"/>
                  <a:pt x="2094" y="95"/>
                  <a:pt x="2097" y="100"/>
                </a:cubicBezTo>
                <a:close/>
                <a:moveTo>
                  <a:pt x="2097" y="176"/>
                </a:moveTo>
                <a:cubicBezTo>
                  <a:pt x="2101" y="170"/>
                  <a:pt x="2106" y="165"/>
                  <a:pt x="2111" y="162"/>
                </a:cubicBezTo>
                <a:cubicBezTo>
                  <a:pt x="2106" y="158"/>
                  <a:pt x="2101" y="153"/>
                  <a:pt x="2097" y="147"/>
                </a:cubicBezTo>
                <a:cubicBezTo>
                  <a:pt x="2094" y="153"/>
                  <a:pt x="2089" y="158"/>
                  <a:pt x="2083" y="162"/>
                </a:cubicBezTo>
                <a:cubicBezTo>
                  <a:pt x="2089" y="165"/>
                  <a:pt x="2094" y="170"/>
                  <a:pt x="2097" y="176"/>
                </a:cubicBezTo>
                <a:close/>
                <a:moveTo>
                  <a:pt x="2097" y="24"/>
                </a:moveTo>
                <a:cubicBezTo>
                  <a:pt x="2100" y="19"/>
                  <a:pt x="2104" y="15"/>
                  <a:pt x="2109" y="12"/>
                </a:cubicBezTo>
                <a:cubicBezTo>
                  <a:pt x="2104" y="9"/>
                  <a:pt x="2100" y="5"/>
                  <a:pt x="2097" y="0"/>
                </a:cubicBezTo>
                <a:cubicBezTo>
                  <a:pt x="2094" y="5"/>
                  <a:pt x="2090" y="9"/>
                  <a:pt x="2086" y="12"/>
                </a:cubicBezTo>
                <a:cubicBezTo>
                  <a:pt x="2090" y="15"/>
                  <a:pt x="2094" y="19"/>
                  <a:pt x="2097" y="24"/>
                </a:cubicBezTo>
                <a:close/>
                <a:moveTo>
                  <a:pt x="2097" y="253"/>
                </a:moveTo>
                <a:cubicBezTo>
                  <a:pt x="2101" y="246"/>
                  <a:pt x="2106" y="241"/>
                  <a:pt x="2113" y="237"/>
                </a:cubicBezTo>
                <a:cubicBezTo>
                  <a:pt x="2106" y="233"/>
                  <a:pt x="2101" y="228"/>
                  <a:pt x="2097" y="221"/>
                </a:cubicBezTo>
                <a:cubicBezTo>
                  <a:pt x="2093" y="228"/>
                  <a:pt x="2088" y="233"/>
                  <a:pt x="2082" y="237"/>
                </a:cubicBezTo>
                <a:cubicBezTo>
                  <a:pt x="2088" y="241"/>
                  <a:pt x="2094" y="246"/>
                  <a:pt x="2097" y="253"/>
                </a:cubicBezTo>
                <a:close/>
                <a:moveTo>
                  <a:pt x="2171" y="481"/>
                </a:moveTo>
                <a:cubicBezTo>
                  <a:pt x="2175" y="473"/>
                  <a:pt x="2182" y="466"/>
                  <a:pt x="2191" y="461"/>
                </a:cubicBezTo>
                <a:cubicBezTo>
                  <a:pt x="2182" y="457"/>
                  <a:pt x="2175" y="450"/>
                  <a:pt x="2171" y="442"/>
                </a:cubicBezTo>
                <a:cubicBezTo>
                  <a:pt x="2167" y="450"/>
                  <a:pt x="2160" y="457"/>
                  <a:pt x="2152" y="461"/>
                </a:cubicBezTo>
                <a:cubicBezTo>
                  <a:pt x="2160" y="466"/>
                  <a:pt x="2167" y="473"/>
                  <a:pt x="2171" y="481"/>
                </a:cubicBezTo>
                <a:close/>
                <a:moveTo>
                  <a:pt x="2171" y="798"/>
                </a:moveTo>
                <a:cubicBezTo>
                  <a:pt x="2172" y="778"/>
                  <a:pt x="2186" y="763"/>
                  <a:pt x="2205" y="761"/>
                </a:cubicBezTo>
                <a:cubicBezTo>
                  <a:pt x="2187" y="760"/>
                  <a:pt x="2173" y="746"/>
                  <a:pt x="2171" y="728"/>
                </a:cubicBezTo>
                <a:cubicBezTo>
                  <a:pt x="2169" y="746"/>
                  <a:pt x="2155" y="760"/>
                  <a:pt x="2137" y="761"/>
                </a:cubicBezTo>
                <a:cubicBezTo>
                  <a:pt x="2156" y="763"/>
                  <a:pt x="2171" y="778"/>
                  <a:pt x="2171" y="798"/>
                </a:cubicBezTo>
                <a:close/>
                <a:moveTo>
                  <a:pt x="2171" y="638"/>
                </a:moveTo>
                <a:cubicBezTo>
                  <a:pt x="2175" y="626"/>
                  <a:pt x="2184" y="615"/>
                  <a:pt x="2196" y="611"/>
                </a:cubicBezTo>
                <a:cubicBezTo>
                  <a:pt x="2185" y="608"/>
                  <a:pt x="2175" y="599"/>
                  <a:pt x="2171" y="588"/>
                </a:cubicBezTo>
                <a:cubicBezTo>
                  <a:pt x="2167" y="599"/>
                  <a:pt x="2158" y="608"/>
                  <a:pt x="2146" y="611"/>
                </a:cubicBezTo>
                <a:cubicBezTo>
                  <a:pt x="2159" y="615"/>
                  <a:pt x="2168" y="626"/>
                  <a:pt x="2171" y="638"/>
                </a:cubicBezTo>
                <a:close/>
                <a:moveTo>
                  <a:pt x="2171" y="559"/>
                </a:moveTo>
                <a:cubicBezTo>
                  <a:pt x="2175" y="549"/>
                  <a:pt x="2182" y="541"/>
                  <a:pt x="2192" y="537"/>
                </a:cubicBezTo>
                <a:cubicBezTo>
                  <a:pt x="2183" y="533"/>
                  <a:pt x="2175" y="525"/>
                  <a:pt x="2171" y="516"/>
                </a:cubicBezTo>
                <a:cubicBezTo>
                  <a:pt x="2167" y="525"/>
                  <a:pt x="2160" y="533"/>
                  <a:pt x="2150" y="537"/>
                </a:cubicBezTo>
                <a:cubicBezTo>
                  <a:pt x="2160" y="541"/>
                  <a:pt x="2167" y="549"/>
                  <a:pt x="2171" y="559"/>
                </a:cubicBezTo>
                <a:close/>
                <a:moveTo>
                  <a:pt x="2171" y="718"/>
                </a:moveTo>
                <a:cubicBezTo>
                  <a:pt x="2173" y="702"/>
                  <a:pt x="2185" y="690"/>
                  <a:pt x="2201" y="686"/>
                </a:cubicBezTo>
                <a:cubicBezTo>
                  <a:pt x="2186" y="684"/>
                  <a:pt x="2175" y="673"/>
                  <a:pt x="2171" y="658"/>
                </a:cubicBezTo>
                <a:cubicBezTo>
                  <a:pt x="2167" y="673"/>
                  <a:pt x="2156" y="684"/>
                  <a:pt x="2141" y="686"/>
                </a:cubicBezTo>
                <a:cubicBezTo>
                  <a:pt x="2157" y="690"/>
                  <a:pt x="2169" y="702"/>
                  <a:pt x="2171" y="718"/>
                </a:cubicBezTo>
                <a:close/>
                <a:moveTo>
                  <a:pt x="1876" y="798"/>
                </a:moveTo>
                <a:cubicBezTo>
                  <a:pt x="1876" y="778"/>
                  <a:pt x="1891" y="763"/>
                  <a:pt x="1910" y="761"/>
                </a:cubicBezTo>
                <a:cubicBezTo>
                  <a:pt x="1892" y="760"/>
                  <a:pt x="1878" y="746"/>
                  <a:pt x="1876" y="728"/>
                </a:cubicBezTo>
                <a:cubicBezTo>
                  <a:pt x="1873" y="746"/>
                  <a:pt x="1859" y="760"/>
                  <a:pt x="1841" y="761"/>
                </a:cubicBezTo>
                <a:cubicBezTo>
                  <a:pt x="1860" y="763"/>
                  <a:pt x="1875" y="778"/>
                  <a:pt x="1876" y="798"/>
                </a:cubicBezTo>
                <a:close/>
                <a:moveTo>
                  <a:pt x="1802" y="638"/>
                </a:moveTo>
                <a:cubicBezTo>
                  <a:pt x="1805" y="626"/>
                  <a:pt x="1814" y="615"/>
                  <a:pt x="1827" y="611"/>
                </a:cubicBezTo>
                <a:cubicBezTo>
                  <a:pt x="1815" y="608"/>
                  <a:pt x="1806" y="599"/>
                  <a:pt x="1802" y="588"/>
                </a:cubicBezTo>
                <a:cubicBezTo>
                  <a:pt x="1797" y="599"/>
                  <a:pt x="1788" y="608"/>
                  <a:pt x="1777" y="611"/>
                </a:cubicBezTo>
                <a:cubicBezTo>
                  <a:pt x="1789" y="615"/>
                  <a:pt x="1798" y="626"/>
                  <a:pt x="1802" y="638"/>
                </a:cubicBezTo>
                <a:close/>
                <a:moveTo>
                  <a:pt x="1802" y="718"/>
                </a:moveTo>
                <a:cubicBezTo>
                  <a:pt x="1804" y="702"/>
                  <a:pt x="1816" y="690"/>
                  <a:pt x="1831" y="686"/>
                </a:cubicBezTo>
                <a:cubicBezTo>
                  <a:pt x="1817" y="684"/>
                  <a:pt x="1805" y="673"/>
                  <a:pt x="1802" y="658"/>
                </a:cubicBezTo>
                <a:cubicBezTo>
                  <a:pt x="1798" y="673"/>
                  <a:pt x="1787" y="684"/>
                  <a:pt x="1772" y="686"/>
                </a:cubicBezTo>
                <a:cubicBezTo>
                  <a:pt x="1788" y="690"/>
                  <a:pt x="1800" y="702"/>
                  <a:pt x="1802" y="718"/>
                </a:cubicBezTo>
                <a:close/>
                <a:moveTo>
                  <a:pt x="1728" y="176"/>
                </a:moveTo>
                <a:cubicBezTo>
                  <a:pt x="1731" y="170"/>
                  <a:pt x="1736" y="165"/>
                  <a:pt x="1742" y="162"/>
                </a:cubicBezTo>
                <a:cubicBezTo>
                  <a:pt x="1736" y="158"/>
                  <a:pt x="1731" y="153"/>
                  <a:pt x="1728" y="147"/>
                </a:cubicBezTo>
                <a:cubicBezTo>
                  <a:pt x="1724" y="153"/>
                  <a:pt x="1719" y="158"/>
                  <a:pt x="1714" y="162"/>
                </a:cubicBezTo>
                <a:cubicBezTo>
                  <a:pt x="1719" y="165"/>
                  <a:pt x="1724" y="170"/>
                  <a:pt x="1728" y="176"/>
                </a:cubicBezTo>
                <a:close/>
                <a:moveTo>
                  <a:pt x="1728" y="100"/>
                </a:moveTo>
                <a:cubicBezTo>
                  <a:pt x="1731" y="95"/>
                  <a:pt x="1735" y="90"/>
                  <a:pt x="1741" y="87"/>
                </a:cubicBezTo>
                <a:cubicBezTo>
                  <a:pt x="1736" y="83"/>
                  <a:pt x="1731" y="79"/>
                  <a:pt x="1728" y="74"/>
                </a:cubicBezTo>
                <a:cubicBezTo>
                  <a:pt x="1724" y="79"/>
                  <a:pt x="1720" y="83"/>
                  <a:pt x="1715" y="87"/>
                </a:cubicBezTo>
                <a:cubicBezTo>
                  <a:pt x="1720" y="90"/>
                  <a:pt x="1724" y="95"/>
                  <a:pt x="1728" y="100"/>
                </a:cubicBezTo>
                <a:close/>
                <a:moveTo>
                  <a:pt x="1728" y="24"/>
                </a:moveTo>
                <a:cubicBezTo>
                  <a:pt x="1731" y="19"/>
                  <a:pt x="1735" y="15"/>
                  <a:pt x="1739" y="12"/>
                </a:cubicBezTo>
                <a:cubicBezTo>
                  <a:pt x="1735" y="9"/>
                  <a:pt x="1731" y="5"/>
                  <a:pt x="1728" y="0"/>
                </a:cubicBezTo>
                <a:cubicBezTo>
                  <a:pt x="1725" y="5"/>
                  <a:pt x="1721" y="9"/>
                  <a:pt x="1716" y="12"/>
                </a:cubicBezTo>
                <a:cubicBezTo>
                  <a:pt x="1721" y="15"/>
                  <a:pt x="1725" y="19"/>
                  <a:pt x="1728" y="24"/>
                </a:cubicBezTo>
                <a:close/>
                <a:moveTo>
                  <a:pt x="1802" y="798"/>
                </a:moveTo>
                <a:cubicBezTo>
                  <a:pt x="1802" y="778"/>
                  <a:pt x="1817" y="763"/>
                  <a:pt x="1836" y="761"/>
                </a:cubicBezTo>
                <a:cubicBezTo>
                  <a:pt x="1818" y="760"/>
                  <a:pt x="1804" y="746"/>
                  <a:pt x="1802" y="728"/>
                </a:cubicBezTo>
                <a:cubicBezTo>
                  <a:pt x="1799" y="746"/>
                  <a:pt x="1785" y="760"/>
                  <a:pt x="1768" y="761"/>
                </a:cubicBezTo>
                <a:cubicBezTo>
                  <a:pt x="1786" y="763"/>
                  <a:pt x="1801" y="778"/>
                  <a:pt x="1802" y="798"/>
                </a:cubicBezTo>
                <a:close/>
                <a:moveTo>
                  <a:pt x="1802" y="559"/>
                </a:moveTo>
                <a:cubicBezTo>
                  <a:pt x="1805" y="549"/>
                  <a:pt x="1813" y="541"/>
                  <a:pt x="1823" y="537"/>
                </a:cubicBezTo>
                <a:cubicBezTo>
                  <a:pt x="1813" y="533"/>
                  <a:pt x="1806" y="525"/>
                  <a:pt x="1802" y="516"/>
                </a:cubicBezTo>
                <a:cubicBezTo>
                  <a:pt x="1797" y="525"/>
                  <a:pt x="1790" y="533"/>
                  <a:pt x="1781" y="537"/>
                </a:cubicBezTo>
                <a:cubicBezTo>
                  <a:pt x="1790" y="541"/>
                  <a:pt x="1798" y="549"/>
                  <a:pt x="1802" y="559"/>
                </a:cubicBezTo>
                <a:close/>
                <a:moveTo>
                  <a:pt x="1802" y="253"/>
                </a:moveTo>
                <a:cubicBezTo>
                  <a:pt x="1805" y="246"/>
                  <a:pt x="1811" y="241"/>
                  <a:pt x="1817" y="237"/>
                </a:cubicBezTo>
                <a:cubicBezTo>
                  <a:pt x="1811" y="233"/>
                  <a:pt x="1805" y="228"/>
                  <a:pt x="1802" y="221"/>
                </a:cubicBezTo>
                <a:cubicBezTo>
                  <a:pt x="1798" y="228"/>
                  <a:pt x="1793" y="233"/>
                  <a:pt x="1786" y="237"/>
                </a:cubicBezTo>
                <a:cubicBezTo>
                  <a:pt x="1793" y="241"/>
                  <a:pt x="1798" y="246"/>
                  <a:pt x="1802" y="253"/>
                </a:cubicBezTo>
                <a:close/>
                <a:moveTo>
                  <a:pt x="1802" y="405"/>
                </a:moveTo>
                <a:cubicBezTo>
                  <a:pt x="1806" y="397"/>
                  <a:pt x="1812" y="391"/>
                  <a:pt x="1820" y="387"/>
                </a:cubicBezTo>
                <a:cubicBezTo>
                  <a:pt x="1812" y="383"/>
                  <a:pt x="1806" y="376"/>
                  <a:pt x="1802" y="369"/>
                </a:cubicBezTo>
                <a:cubicBezTo>
                  <a:pt x="1798" y="376"/>
                  <a:pt x="1791" y="383"/>
                  <a:pt x="1783" y="387"/>
                </a:cubicBezTo>
                <a:cubicBezTo>
                  <a:pt x="1791" y="391"/>
                  <a:pt x="1798" y="397"/>
                  <a:pt x="1802" y="405"/>
                </a:cubicBezTo>
                <a:close/>
                <a:moveTo>
                  <a:pt x="1802" y="481"/>
                </a:moveTo>
                <a:cubicBezTo>
                  <a:pt x="1806" y="473"/>
                  <a:pt x="1813" y="466"/>
                  <a:pt x="1821" y="461"/>
                </a:cubicBezTo>
                <a:cubicBezTo>
                  <a:pt x="1813" y="457"/>
                  <a:pt x="1806" y="450"/>
                  <a:pt x="1802" y="442"/>
                </a:cubicBezTo>
                <a:cubicBezTo>
                  <a:pt x="1798" y="450"/>
                  <a:pt x="1791" y="457"/>
                  <a:pt x="1782" y="461"/>
                </a:cubicBezTo>
                <a:cubicBezTo>
                  <a:pt x="1791" y="466"/>
                  <a:pt x="1798" y="473"/>
                  <a:pt x="1802" y="481"/>
                </a:cubicBezTo>
                <a:close/>
                <a:moveTo>
                  <a:pt x="1802" y="329"/>
                </a:moveTo>
                <a:cubicBezTo>
                  <a:pt x="1806" y="321"/>
                  <a:pt x="1811" y="315"/>
                  <a:pt x="1818" y="311"/>
                </a:cubicBezTo>
                <a:cubicBezTo>
                  <a:pt x="1811" y="308"/>
                  <a:pt x="1806" y="302"/>
                  <a:pt x="1802" y="295"/>
                </a:cubicBezTo>
                <a:cubicBezTo>
                  <a:pt x="1798" y="302"/>
                  <a:pt x="1792" y="308"/>
                  <a:pt x="1785" y="311"/>
                </a:cubicBezTo>
                <a:cubicBezTo>
                  <a:pt x="1792" y="315"/>
                  <a:pt x="1798" y="321"/>
                  <a:pt x="1802" y="329"/>
                </a:cubicBezTo>
                <a:close/>
                <a:moveTo>
                  <a:pt x="1728" y="798"/>
                </a:moveTo>
                <a:cubicBezTo>
                  <a:pt x="1728" y="778"/>
                  <a:pt x="1743" y="763"/>
                  <a:pt x="1762" y="761"/>
                </a:cubicBezTo>
                <a:cubicBezTo>
                  <a:pt x="1744" y="760"/>
                  <a:pt x="1730" y="746"/>
                  <a:pt x="1728" y="728"/>
                </a:cubicBezTo>
                <a:cubicBezTo>
                  <a:pt x="1726" y="746"/>
                  <a:pt x="1712" y="760"/>
                  <a:pt x="1694" y="761"/>
                </a:cubicBezTo>
                <a:cubicBezTo>
                  <a:pt x="1712" y="763"/>
                  <a:pt x="1727" y="778"/>
                  <a:pt x="1728" y="798"/>
                </a:cubicBezTo>
                <a:close/>
                <a:moveTo>
                  <a:pt x="1728" y="719"/>
                </a:moveTo>
                <a:cubicBezTo>
                  <a:pt x="1730" y="702"/>
                  <a:pt x="1742" y="690"/>
                  <a:pt x="1757" y="686"/>
                </a:cubicBezTo>
                <a:cubicBezTo>
                  <a:pt x="1743" y="684"/>
                  <a:pt x="1732" y="673"/>
                  <a:pt x="1728" y="658"/>
                </a:cubicBezTo>
                <a:cubicBezTo>
                  <a:pt x="1724" y="673"/>
                  <a:pt x="1713" y="684"/>
                  <a:pt x="1698" y="686"/>
                </a:cubicBezTo>
                <a:cubicBezTo>
                  <a:pt x="1714" y="690"/>
                  <a:pt x="1726" y="702"/>
                  <a:pt x="1728" y="719"/>
                </a:cubicBezTo>
                <a:close/>
                <a:moveTo>
                  <a:pt x="1654" y="100"/>
                </a:moveTo>
                <a:cubicBezTo>
                  <a:pt x="1657" y="95"/>
                  <a:pt x="1662" y="90"/>
                  <a:pt x="1667" y="87"/>
                </a:cubicBezTo>
                <a:cubicBezTo>
                  <a:pt x="1662" y="83"/>
                  <a:pt x="1657" y="79"/>
                  <a:pt x="1654" y="74"/>
                </a:cubicBezTo>
                <a:cubicBezTo>
                  <a:pt x="1650" y="79"/>
                  <a:pt x="1646" y="83"/>
                  <a:pt x="1641" y="87"/>
                </a:cubicBezTo>
                <a:cubicBezTo>
                  <a:pt x="1646" y="90"/>
                  <a:pt x="1651" y="95"/>
                  <a:pt x="1654" y="100"/>
                </a:cubicBezTo>
                <a:close/>
                <a:moveTo>
                  <a:pt x="1728" y="638"/>
                </a:moveTo>
                <a:cubicBezTo>
                  <a:pt x="1731" y="626"/>
                  <a:pt x="1740" y="615"/>
                  <a:pt x="1753" y="611"/>
                </a:cubicBezTo>
                <a:cubicBezTo>
                  <a:pt x="1741" y="608"/>
                  <a:pt x="1732" y="599"/>
                  <a:pt x="1728" y="588"/>
                </a:cubicBezTo>
                <a:cubicBezTo>
                  <a:pt x="1724" y="599"/>
                  <a:pt x="1714" y="608"/>
                  <a:pt x="1703" y="611"/>
                </a:cubicBezTo>
                <a:cubicBezTo>
                  <a:pt x="1715" y="615"/>
                  <a:pt x="1724" y="626"/>
                  <a:pt x="1728" y="638"/>
                </a:cubicBezTo>
                <a:close/>
                <a:moveTo>
                  <a:pt x="1728" y="405"/>
                </a:moveTo>
                <a:cubicBezTo>
                  <a:pt x="1732" y="397"/>
                  <a:pt x="1738" y="391"/>
                  <a:pt x="1746" y="387"/>
                </a:cubicBezTo>
                <a:cubicBezTo>
                  <a:pt x="1738" y="383"/>
                  <a:pt x="1732" y="376"/>
                  <a:pt x="1728" y="369"/>
                </a:cubicBezTo>
                <a:cubicBezTo>
                  <a:pt x="1724" y="376"/>
                  <a:pt x="1717" y="383"/>
                  <a:pt x="1710" y="387"/>
                </a:cubicBezTo>
                <a:cubicBezTo>
                  <a:pt x="1718" y="391"/>
                  <a:pt x="1724" y="397"/>
                  <a:pt x="1728" y="405"/>
                </a:cubicBezTo>
                <a:close/>
                <a:moveTo>
                  <a:pt x="1728" y="329"/>
                </a:moveTo>
                <a:cubicBezTo>
                  <a:pt x="1732" y="321"/>
                  <a:pt x="1737" y="315"/>
                  <a:pt x="1745" y="311"/>
                </a:cubicBezTo>
                <a:cubicBezTo>
                  <a:pt x="1737" y="308"/>
                  <a:pt x="1732" y="302"/>
                  <a:pt x="1728" y="295"/>
                </a:cubicBezTo>
                <a:cubicBezTo>
                  <a:pt x="1724" y="302"/>
                  <a:pt x="1718" y="308"/>
                  <a:pt x="1711" y="311"/>
                </a:cubicBezTo>
                <a:cubicBezTo>
                  <a:pt x="1718" y="315"/>
                  <a:pt x="1724" y="321"/>
                  <a:pt x="1728" y="329"/>
                </a:cubicBezTo>
                <a:close/>
                <a:moveTo>
                  <a:pt x="1728" y="253"/>
                </a:moveTo>
                <a:cubicBezTo>
                  <a:pt x="1732" y="246"/>
                  <a:pt x="1737" y="241"/>
                  <a:pt x="1743" y="237"/>
                </a:cubicBezTo>
                <a:cubicBezTo>
                  <a:pt x="1737" y="233"/>
                  <a:pt x="1732" y="228"/>
                  <a:pt x="1728" y="221"/>
                </a:cubicBezTo>
                <a:cubicBezTo>
                  <a:pt x="1724" y="228"/>
                  <a:pt x="1719" y="233"/>
                  <a:pt x="1712" y="237"/>
                </a:cubicBezTo>
                <a:cubicBezTo>
                  <a:pt x="1719" y="241"/>
                  <a:pt x="1724" y="246"/>
                  <a:pt x="1728" y="253"/>
                </a:cubicBezTo>
                <a:close/>
                <a:moveTo>
                  <a:pt x="1728" y="559"/>
                </a:moveTo>
                <a:cubicBezTo>
                  <a:pt x="1732" y="549"/>
                  <a:pt x="1739" y="541"/>
                  <a:pt x="1749" y="537"/>
                </a:cubicBezTo>
                <a:cubicBezTo>
                  <a:pt x="1739" y="533"/>
                  <a:pt x="1732" y="525"/>
                  <a:pt x="1728" y="516"/>
                </a:cubicBezTo>
                <a:cubicBezTo>
                  <a:pt x="1724" y="525"/>
                  <a:pt x="1716" y="533"/>
                  <a:pt x="1707" y="537"/>
                </a:cubicBezTo>
                <a:cubicBezTo>
                  <a:pt x="1717" y="541"/>
                  <a:pt x="1724" y="549"/>
                  <a:pt x="1728" y="559"/>
                </a:cubicBezTo>
                <a:close/>
                <a:moveTo>
                  <a:pt x="1728" y="481"/>
                </a:moveTo>
                <a:cubicBezTo>
                  <a:pt x="1732" y="473"/>
                  <a:pt x="1739" y="466"/>
                  <a:pt x="1747" y="461"/>
                </a:cubicBezTo>
                <a:cubicBezTo>
                  <a:pt x="1739" y="457"/>
                  <a:pt x="1732" y="450"/>
                  <a:pt x="1728" y="442"/>
                </a:cubicBezTo>
                <a:cubicBezTo>
                  <a:pt x="1724" y="450"/>
                  <a:pt x="1717" y="457"/>
                  <a:pt x="1708" y="461"/>
                </a:cubicBezTo>
                <a:cubicBezTo>
                  <a:pt x="1717" y="466"/>
                  <a:pt x="1724" y="473"/>
                  <a:pt x="1728" y="481"/>
                </a:cubicBezTo>
                <a:close/>
                <a:moveTo>
                  <a:pt x="1802" y="24"/>
                </a:moveTo>
                <a:cubicBezTo>
                  <a:pt x="1805" y="19"/>
                  <a:pt x="1809" y="15"/>
                  <a:pt x="1813" y="12"/>
                </a:cubicBezTo>
                <a:cubicBezTo>
                  <a:pt x="1809" y="9"/>
                  <a:pt x="1805" y="5"/>
                  <a:pt x="1802" y="0"/>
                </a:cubicBezTo>
                <a:cubicBezTo>
                  <a:pt x="1798" y="5"/>
                  <a:pt x="1795" y="9"/>
                  <a:pt x="1790" y="12"/>
                </a:cubicBezTo>
                <a:cubicBezTo>
                  <a:pt x="1795" y="15"/>
                  <a:pt x="1799" y="19"/>
                  <a:pt x="1802" y="24"/>
                </a:cubicBezTo>
                <a:close/>
                <a:moveTo>
                  <a:pt x="1949" y="718"/>
                </a:moveTo>
                <a:cubicBezTo>
                  <a:pt x="1952" y="702"/>
                  <a:pt x="1963" y="690"/>
                  <a:pt x="1979" y="686"/>
                </a:cubicBezTo>
                <a:cubicBezTo>
                  <a:pt x="1965" y="684"/>
                  <a:pt x="1953" y="673"/>
                  <a:pt x="1949" y="658"/>
                </a:cubicBezTo>
                <a:cubicBezTo>
                  <a:pt x="1946" y="673"/>
                  <a:pt x="1934" y="684"/>
                  <a:pt x="1920" y="686"/>
                </a:cubicBezTo>
                <a:cubicBezTo>
                  <a:pt x="1936" y="690"/>
                  <a:pt x="1947" y="702"/>
                  <a:pt x="1949" y="718"/>
                </a:cubicBezTo>
                <a:close/>
                <a:moveTo>
                  <a:pt x="1876" y="100"/>
                </a:moveTo>
                <a:cubicBezTo>
                  <a:pt x="1879" y="95"/>
                  <a:pt x="1883" y="90"/>
                  <a:pt x="1889" y="87"/>
                </a:cubicBezTo>
                <a:cubicBezTo>
                  <a:pt x="1883" y="83"/>
                  <a:pt x="1879" y="79"/>
                  <a:pt x="1876" y="74"/>
                </a:cubicBezTo>
                <a:cubicBezTo>
                  <a:pt x="1872" y="79"/>
                  <a:pt x="1868" y="83"/>
                  <a:pt x="1863" y="87"/>
                </a:cubicBezTo>
                <a:cubicBezTo>
                  <a:pt x="1868" y="90"/>
                  <a:pt x="1872" y="95"/>
                  <a:pt x="1876" y="100"/>
                </a:cubicBezTo>
                <a:close/>
                <a:moveTo>
                  <a:pt x="1802" y="176"/>
                </a:moveTo>
                <a:cubicBezTo>
                  <a:pt x="1805" y="170"/>
                  <a:pt x="1810" y="165"/>
                  <a:pt x="1816" y="162"/>
                </a:cubicBezTo>
                <a:cubicBezTo>
                  <a:pt x="1810" y="158"/>
                  <a:pt x="1805" y="153"/>
                  <a:pt x="1802" y="147"/>
                </a:cubicBezTo>
                <a:cubicBezTo>
                  <a:pt x="1798" y="153"/>
                  <a:pt x="1793" y="158"/>
                  <a:pt x="1788" y="162"/>
                </a:cubicBezTo>
                <a:cubicBezTo>
                  <a:pt x="1793" y="165"/>
                  <a:pt x="1798" y="170"/>
                  <a:pt x="1802" y="176"/>
                </a:cubicBezTo>
                <a:close/>
                <a:moveTo>
                  <a:pt x="1876" y="176"/>
                </a:moveTo>
                <a:cubicBezTo>
                  <a:pt x="1879" y="170"/>
                  <a:pt x="1884" y="165"/>
                  <a:pt x="1890" y="162"/>
                </a:cubicBezTo>
                <a:cubicBezTo>
                  <a:pt x="1884" y="158"/>
                  <a:pt x="1879" y="153"/>
                  <a:pt x="1876" y="147"/>
                </a:cubicBezTo>
                <a:cubicBezTo>
                  <a:pt x="1872" y="153"/>
                  <a:pt x="1867" y="158"/>
                  <a:pt x="1861" y="162"/>
                </a:cubicBezTo>
                <a:cubicBezTo>
                  <a:pt x="1867" y="165"/>
                  <a:pt x="1872" y="170"/>
                  <a:pt x="1876" y="176"/>
                </a:cubicBezTo>
                <a:close/>
                <a:moveTo>
                  <a:pt x="1876" y="24"/>
                </a:moveTo>
                <a:cubicBezTo>
                  <a:pt x="1879" y="19"/>
                  <a:pt x="1883" y="15"/>
                  <a:pt x="1887" y="12"/>
                </a:cubicBezTo>
                <a:cubicBezTo>
                  <a:pt x="1883" y="9"/>
                  <a:pt x="1879" y="5"/>
                  <a:pt x="1876" y="0"/>
                </a:cubicBezTo>
                <a:cubicBezTo>
                  <a:pt x="1872" y="5"/>
                  <a:pt x="1869" y="9"/>
                  <a:pt x="1864" y="12"/>
                </a:cubicBezTo>
                <a:cubicBezTo>
                  <a:pt x="1869" y="15"/>
                  <a:pt x="1872" y="19"/>
                  <a:pt x="1876" y="24"/>
                </a:cubicBezTo>
                <a:close/>
                <a:moveTo>
                  <a:pt x="1949" y="481"/>
                </a:moveTo>
                <a:cubicBezTo>
                  <a:pt x="1953" y="473"/>
                  <a:pt x="1960" y="466"/>
                  <a:pt x="1969" y="461"/>
                </a:cubicBezTo>
                <a:cubicBezTo>
                  <a:pt x="1961" y="457"/>
                  <a:pt x="1954" y="450"/>
                  <a:pt x="1949" y="442"/>
                </a:cubicBezTo>
                <a:cubicBezTo>
                  <a:pt x="1945" y="450"/>
                  <a:pt x="1939" y="457"/>
                  <a:pt x="1930" y="461"/>
                </a:cubicBezTo>
                <a:cubicBezTo>
                  <a:pt x="1939" y="466"/>
                  <a:pt x="1946" y="473"/>
                  <a:pt x="1949" y="481"/>
                </a:cubicBezTo>
                <a:close/>
                <a:moveTo>
                  <a:pt x="1949" y="405"/>
                </a:moveTo>
                <a:cubicBezTo>
                  <a:pt x="1953" y="397"/>
                  <a:pt x="1960" y="391"/>
                  <a:pt x="1968" y="387"/>
                </a:cubicBezTo>
                <a:cubicBezTo>
                  <a:pt x="1960" y="383"/>
                  <a:pt x="1954" y="376"/>
                  <a:pt x="1949" y="369"/>
                </a:cubicBezTo>
                <a:cubicBezTo>
                  <a:pt x="1945" y="376"/>
                  <a:pt x="1939" y="383"/>
                  <a:pt x="1931" y="387"/>
                </a:cubicBezTo>
                <a:cubicBezTo>
                  <a:pt x="1939" y="391"/>
                  <a:pt x="1946" y="397"/>
                  <a:pt x="1949" y="405"/>
                </a:cubicBezTo>
                <a:close/>
                <a:moveTo>
                  <a:pt x="1876" y="253"/>
                </a:moveTo>
                <a:cubicBezTo>
                  <a:pt x="1879" y="246"/>
                  <a:pt x="1885" y="241"/>
                  <a:pt x="1891" y="237"/>
                </a:cubicBezTo>
                <a:cubicBezTo>
                  <a:pt x="1885" y="233"/>
                  <a:pt x="1879" y="228"/>
                  <a:pt x="1876" y="221"/>
                </a:cubicBezTo>
                <a:cubicBezTo>
                  <a:pt x="1872" y="228"/>
                  <a:pt x="1867" y="233"/>
                  <a:pt x="1860" y="237"/>
                </a:cubicBezTo>
                <a:cubicBezTo>
                  <a:pt x="1867" y="241"/>
                  <a:pt x="1872" y="246"/>
                  <a:pt x="1876" y="253"/>
                </a:cubicBezTo>
                <a:close/>
                <a:moveTo>
                  <a:pt x="1949" y="638"/>
                </a:moveTo>
                <a:cubicBezTo>
                  <a:pt x="1953" y="626"/>
                  <a:pt x="1962" y="615"/>
                  <a:pt x="1975" y="611"/>
                </a:cubicBezTo>
                <a:cubicBezTo>
                  <a:pt x="1963" y="608"/>
                  <a:pt x="1954" y="599"/>
                  <a:pt x="1949" y="588"/>
                </a:cubicBezTo>
                <a:cubicBezTo>
                  <a:pt x="1945" y="599"/>
                  <a:pt x="1936" y="608"/>
                  <a:pt x="1924" y="611"/>
                </a:cubicBezTo>
                <a:cubicBezTo>
                  <a:pt x="1937" y="615"/>
                  <a:pt x="1946" y="626"/>
                  <a:pt x="1949" y="638"/>
                </a:cubicBezTo>
                <a:close/>
                <a:moveTo>
                  <a:pt x="1949" y="559"/>
                </a:moveTo>
                <a:cubicBezTo>
                  <a:pt x="1953" y="549"/>
                  <a:pt x="1961" y="541"/>
                  <a:pt x="1970" y="537"/>
                </a:cubicBezTo>
                <a:cubicBezTo>
                  <a:pt x="1961" y="533"/>
                  <a:pt x="1954" y="525"/>
                  <a:pt x="1949" y="516"/>
                </a:cubicBezTo>
                <a:cubicBezTo>
                  <a:pt x="1945" y="525"/>
                  <a:pt x="1938" y="533"/>
                  <a:pt x="1928" y="537"/>
                </a:cubicBezTo>
                <a:cubicBezTo>
                  <a:pt x="1938" y="541"/>
                  <a:pt x="1946" y="549"/>
                  <a:pt x="1949" y="559"/>
                </a:cubicBezTo>
                <a:close/>
                <a:moveTo>
                  <a:pt x="1949" y="798"/>
                </a:moveTo>
                <a:cubicBezTo>
                  <a:pt x="1950" y="778"/>
                  <a:pt x="1965" y="763"/>
                  <a:pt x="1984" y="761"/>
                </a:cubicBezTo>
                <a:cubicBezTo>
                  <a:pt x="1966" y="760"/>
                  <a:pt x="1952" y="746"/>
                  <a:pt x="1949" y="728"/>
                </a:cubicBezTo>
                <a:cubicBezTo>
                  <a:pt x="1947" y="746"/>
                  <a:pt x="1933" y="760"/>
                  <a:pt x="1915" y="761"/>
                </a:cubicBezTo>
                <a:cubicBezTo>
                  <a:pt x="1934" y="763"/>
                  <a:pt x="1949" y="778"/>
                  <a:pt x="1949" y="798"/>
                </a:cubicBezTo>
                <a:close/>
                <a:moveTo>
                  <a:pt x="1876" y="719"/>
                </a:moveTo>
                <a:cubicBezTo>
                  <a:pt x="1878" y="702"/>
                  <a:pt x="1890" y="690"/>
                  <a:pt x="1905" y="686"/>
                </a:cubicBezTo>
                <a:cubicBezTo>
                  <a:pt x="1891" y="684"/>
                  <a:pt x="1879" y="673"/>
                  <a:pt x="1876" y="658"/>
                </a:cubicBezTo>
                <a:cubicBezTo>
                  <a:pt x="1872" y="673"/>
                  <a:pt x="1861" y="684"/>
                  <a:pt x="1846" y="686"/>
                </a:cubicBezTo>
                <a:cubicBezTo>
                  <a:pt x="1862" y="690"/>
                  <a:pt x="1873" y="702"/>
                  <a:pt x="1876" y="719"/>
                </a:cubicBezTo>
                <a:close/>
                <a:moveTo>
                  <a:pt x="1654" y="24"/>
                </a:moveTo>
                <a:cubicBezTo>
                  <a:pt x="1657" y="19"/>
                  <a:pt x="1661" y="15"/>
                  <a:pt x="1665" y="12"/>
                </a:cubicBezTo>
                <a:cubicBezTo>
                  <a:pt x="1661" y="9"/>
                  <a:pt x="1657" y="5"/>
                  <a:pt x="1654" y="0"/>
                </a:cubicBezTo>
                <a:cubicBezTo>
                  <a:pt x="1651" y="5"/>
                  <a:pt x="1647" y="9"/>
                  <a:pt x="1642" y="12"/>
                </a:cubicBezTo>
                <a:cubicBezTo>
                  <a:pt x="1647" y="15"/>
                  <a:pt x="1651" y="19"/>
                  <a:pt x="1654" y="24"/>
                </a:cubicBezTo>
                <a:close/>
                <a:moveTo>
                  <a:pt x="1802" y="100"/>
                </a:moveTo>
                <a:cubicBezTo>
                  <a:pt x="1805" y="95"/>
                  <a:pt x="1809" y="90"/>
                  <a:pt x="1815" y="87"/>
                </a:cubicBezTo>
                <a:cubicBezTo>
                  <a:pt x="1809" y="83"/>
                  <a:pt x="1805" y="79"/>
                  <a:pt x="1802" y="74"/>
                </a:cubicBezTo>
                <a:cubicBezTo>
                  <a:pt x="1798" y="79"/>
                  <a:pt x="1794" y="83"/>
                  <a:pt x="1789" y="87"/>
                </a:cubicBezTo>
                <a:cubicBezTo>
                  <a:pt x="1794" y="90"/>
                  <a:pt x="1798" y="95"/>
                  <a:pt x="1802" y="100"/>
                </a:cubicBezTo>
                <a:close/>
                <a:moveTo>
                  <a:pt x="1949" y="329"/>
                </a:moveTo>
                <a:cubicBezTo>
                  <a:pt x="1953" y="321"/>
                  <a:pt x="1959" y="315"/>
                  <a:pt x="1966" y="311"/>
                </a:cubicBezTo>
                <a:cubicBezTo>
                  <a:pt x="1959" y="308"/>
                  <a:pt x="1953" y="302"/>
                  <a:pt x="1949" y="295"/>
                </a:cubicBezTo>
                <a:cubicBezTo>
                  <a:pt x="1946" y="302"/>
                  <a:pt x="1940" y="308"/>
                  <a:pt x="1933" y="311"/>
                </a:cubicBezTo>
                <a:cubicBezTo>
                  <a:pt x="1940" y="315"/>
                  <a:pt x="1946" y="321"/>
                  <a:pt x="1949" y="329"/>
                </a:cubicBezTo>
                <a:close/>
                <a:moveTo>
                  <a:pt x="1876" y="481"/>
                </a:moveTo>
                <a:cubicBezTo>
                  <a:pt x="1880" y="473"/>
                  <a:pt x="1887" y="466"/>
                  <a:pt x="1895" y="461"/>
                </a:cubicBezTo>
                <a:cubicBezTo>
                  <a:pt x="1887" y="457"/>
                  <a:pt x="1880" y="450"/>
                  <a:pt x="1876" y="442"/>
                </a:cubicBezTo>
                <a:cubicBezTo>
                  <a:pt x="1871" y="450"/>
                  <a:pt x="1865" y="457"/>
                  <a:pt x="1856" y="461"/>
                </a:cubicBezTo>
                <a:cubicBezTo>
                  <a:pt x="1865" y="466"/>
                  <a:pt x="1872" y="473"/>
                  <a:pt x="1876" y="481"/>
                </a:cubicBezTo>
                <a:close/>
                <a:moveTo>
                  <a:pt x="1876" y="405"/>
                </a:moveTo>
                <a:cubicBezTo>
                  <a:pt x="1879" y="397"/>
                  <a:pt x="1886" y="391"/>
                  <a:pt x="1894" y="387"/>
                </a:cubicBezTo>
                <a:cubicBezTo>
                  <a:pt x="1886" y="383"/>
                  <a:pt x="1880" y="376"/>
                  <a:pt x="1876" y="369"/>
                </a:cubicBezTo>
                <a:cubicBezTo>
                  <a:pt x="1871" y="376"/>
                  <a:pt x="1865" y="383"/>
                  <a:pt x="1857" y="387"/>
                </a:cubicBezTo>
                <a:cubicBezTo>
                  <a:pt x="1865" y="391"/>
                  <a:pt x="1872" y="397"/>
                  <a:pt x="1876" y="405"/>
                </a:cubicBezTo>
                <a:close/>
                <a:moveTo>
                  <a:pt x="1876" y="329"/>
                </a:moveTo>
                <a:cubicBezTo>
                  <a:pt x="1879" y="321"/>
                  <a:pt x="1885" y="315"/>
                  <a:pt x="1892" y="311"/>
                </a:cubicBezTo>
                <a:cubicBezTo>
                  <a:pt x="1885" y="308"/>
                  <a:pt x="1880" y="302"/>
                  <a:pt x="1876" y="295"/>
                </a:cubicBezTo>
                <a:cubicBezTo>
                  <a:pt x="1872" y="302"/>
                  <a:pt x="1866" y="308"/>
                  <a:pt x="1859" y="311"/>
                </a:cubicBezTo>
                <a:cubicBezTo>
                  <a:pt x="1866" y="315"/>
                  <a:pt x="1872" y="321"/>
                  <a:pt x="1876" y="329"/>
                </a:cubicBezTo>
                <a:close/>
                <a:moveTo>
                  <a:pt x="1876" y="559"/>
                </a:moveTo>
                <a:cubicBezTo>
                  <a:pt x="1879" y="549"/>
                  <a:pt x="1887" y="541"/>
                  <a:pt x="1897" y="537"/>
                </a:cubicBezTo>
                <a:cubicBezTo>
                  <a:pt x="1887" y="533"/>
                  <a:pt x="1880" y="525"/>
                  <a:pt x="1876" y="516"/>
                </a:cubicBezTo>
                <a:cubicBezTo>
                  <a:pt x="1871" y="525"/>
                  <a:pt x="1864" y="533"/>
                  <a:pt x="1854" y="537"/>
                </a:cubicBezTo>
                <a:cubicBezTo>
                  <a:pt x="1864" y="541"/>
                  <a:pt x="1872" y="549"/>
                  <a:pt x="1876" y="559"/>
                </a:cubicBezTo>
                <a:close/>
                <a:moveTo>
                  <a:pt x="1876" y="638"/>
                </a:moveTo>
                <a:cubicBezTo>
                  <a:pt x="1879" y="626"/>
                  <a:pt x="1888" y="615"/>
                  <a:pt x="1901" y="611"/>
                </a:cubicBezTo>
                <a:cubicBezTo>
                  <a:pt x="1889" y="608"/>
                  <a:pt x="1880" y="599"/>
                  <a:pt x="1876" y="588"/>
                </a:cubicBezTo>
                <a:cubicBezTo>
                  <a:pt x="1871" y="599"/>
                  <a:pt x="1862" y="608"/>
                  <a:pt x="1851" y="611"/>
                </a:cubicBezTo>
                <a:cubicBezTo>
                  <a:pt x="1863" y="615"/>
                  <a:pt x="1872" y="626"/>
                  <a:pt x="1876" y="638"/>
                </a:cubicBezTo>
                <a:close/>
                <a:moveTo>
                  <a:pt x="2171" y="100"/>
                </a:moveTo>
                <a:cubicBezTo>
                  <a:pt x="2175" y="95"/>
                  <a:pt x="2179" y="90"/>
                  <a:pt x="2184" y="87"/>
                </a:cubicBezTo>
                <a:cubicBezTo>
                  <a:pt x="2179" y="83"/>
                  <a:pt x="2175" y="79"/>
                  <a:pt x="2171" y="74"/>
                </a:cubicBezTo>
                <a:cubicBezTo>
                  <a:pt x="2168" y="79"/>
                  <a:pt x="2163" y="83"/>
                  <a:pt x="2158" y="87"/>
                </a:cubicBezTo>
                <a:cubicBezTo>
                  <a:pt x="2163" y="90"/>
                  <a:pt x="2168" y="95"/>
                  <a:pt x="2171" y="100"/>
                </a:cubicBezTo>
                <a:close/>
                <a:moveTo>
                  <a:pt x="324" y="100"/>
                </a:moveTo>
                <a:cubicBezTo>
                  <a:pt x="327" y="95"/>
                  <a:pt x="332" y="90"/>
                  <a:pt x="337" y="87"/>
                </a:cubicBezTo>
                <a:cubicBezTo>
                  <a:pt x="332" y="83"/>
                  <a:pt x="327" y="79"/>
                  <a:pt x="324" y="74"/>
                </a:cubicBezTo>
                <a:cubicBezTo>
                  <a:pt x="321" y="79"/>
                  <a:pt x="316" y="83"/>
                  <a:pt x="311" y="87"/>
                </a:cubicBezTo>
                <a:cubicBezTo>
                  <a:pt x="316" y="90"/>
                  <a:pt x="321" y="95"/>
                  <a:pt x="324" y="100"/>
                </a:cubicBezTo>
                <a:close/>
                <a:moveTo>
                  <a:pt x="398" y="719"/>
                </a:moveTo>
                <a:cubicBezTo>
                  <a:pt x="400" y="702"/>
                  <a:pt x="412" y="690"/>
                  <a:pt x="428" y="686"/>
                </a:cubicBezTo>
                <a:cubicBezTo>
                  <a:pt x="413" y="684"/>
                  <a:pt x="402" y="673"/>
                  <a:pt x="398" y="658"/>
                </a:cubicBezTo>
                <a:cubicBezTo>
                  <a:pt x="394" y="673"/>
                  <a:pt x="383" y="684"/>
                  <a:pt x="368" y="686"/>
                </a:cubicBezTo>
                <a:cubicBezTo>
                  <a:pt x="384" y="690"/>
                  <a:pt x="396" y="702"/>
                  <a:pt x="398" y="719"/>
                </a:cubicBezTo>
                <a:close/>
                <a:moveTo>
                  <a:pt x="398" y="798"/>
                </a:moveTo>
                <a:cubicBezTo>
                  <a:pt x="398" y="778"/>
                  <a:pt x="413" y="763"/>
                  <a:pt x="432" y="761"/>
                </a:cubicBezTo>
                <a:cubicBezTo>
                  <a:pt x="414" y="760"/>
                  <a:pt x="400" y="746"/>
                  <a:pt x="398" y="728"/>
                </a:cubicBezTo>
                <a:cubicBezTo>
                  <a:pt x="396" y="746"/>
                  <a:pt x="382" y="760"/>
                  <a:pt x="364" y="761"/>
                </a:cubicBezTo>
                <a:cubicBezTo>
                  <a:pt x="383" y="763"/>
                  <a:pt x="397" y="778"/>
                  <a:pt x="398" y="798"/>
                </a:cubicBezTo>
                <a:close/>
                <a:moveTo>
                  <a:pt x="324" y="176"/>
                </a:moveTo>
                <a:cubicBezTo>
                  <a:pt x="328" y="170"/>
                  <a:pt x="332" y="165"/>
                  <a:pt x="338" y="162"/>
                </a:cubicBezTo>
                <a:cubicBezTo>
                  <a:pt x="332" y="158"/>
                  <a:pt x="328" y="153"/>
                  <a:pt x="324" y="147"/>
                </a:cubicBezTo>
                <a:cubicBezTo>
                  <a:pt x="320" y="153"/>
                  <a:pt x="316" y="158"/>
                  <a:pt x="310" y="162"/>
                </a:cubicBezTo>
                <a:cubicBezTo>
                  <a:pt x="316" y="165"/>
                  <a:pt x="320" y="170"/>
                  <a:pt x="324" y="176"/>
                </a:cubicBezTo>
                <a:close/>
                <a:moveTo>
                  <a:pt x="324" y="253"/>
                </a:moveTo>
                <a:cubicBezTo>
                  <a:pt x="328" y="246"/>
                  <a:pt x="333" y="241"/>
                  <a:pt x="340" y="237"/>
                </a:cubicBezTo>
                <a:cubicBezTo>
                  <a:pt x="333" y="233"/>
                  <a:pt x="328" y="228"/>
                  <a:pt x="324" y="221"/>
                </a:cubicBezTo>
                <a:cubicBezTo>
                  <a:pt x="320" y="228"/>
                  <a:pt x="315" y="233"/>
                  <a:pt x="309" y="237"/>
                </a:cubicBezTo>
                <a:cubicBezTo>
                  <a:pt x="315" y="241"/>
                  <a:pt x="320" y="246"/>
                  <a:pt x="324" y="253"/>
                </a:cubicBezTo>
                <a:close/>
                <a:moveTo>
                  <a:pt x="324" y="24"/>
                </a:moveTo>
                <a:cubicBezTo>
                  <a:pt x="327" y="19"/>
                  <a:pt x="331" y="15"/>
                  <a:pt x="335" y="12"/>
                </a:cubicBezTo>
                <a:cubicBezTo>
                  <a:pt x="331" y="9"/>
                  <a:pt x="327" y="5"/>
                  <a:pt x="324" y="0"/>
                </a:cubicBezTo>
                <a:cubicBezTo>
                  <a:pt x="321" y="5"/>
                  <a:pt x="317" y="9"/>
                  <a:pt x="312" y="12"/>
                </a:cubicBezTo>
                <a:cubicBezTo>
                  <a:pt x="317" y="15"/>
                  <a:pt x="321" y="19"/>
                  <a:pt x="324" y="24"/>
                </a:cubicBezTo>
                <a:close/>
                <a:moveTo>
                  <a:pt x="398" y="638"/>
                </a:moveTo>
                <a:cubicBezTo>
                  <a:pt x="401" y="626"/>
                  <a:pt x="411" y="615"/>
                  <a:pt x="423" y="611"/>
                </a:cubicBezTo>
                <a:cubicBezTo>
                  <a:pt x="411" y="608"/>
                  <a:pt x="402" y="599"/>
                  <a:pt x="398" y="588"/>
                </a:cubicBezTo>
                <a:cubicBezTo>
                  <a:pt x="394" y="599"/>
                  <a:pt x="384" y="608"/>
                  <a:pt x="373" y="611"/>
                </a:cubicBezTo>
                <a:cubicBezTo>
                  <a:pt x="385" y="615"/>
                  <a:pt x="395" y="626"/>
                  <a:pt x="398" y="638"/>
                </a:cubicBezTo>
                <a:close/>
                <a:moveTo>
                  <a:pt x="398" y="481"/>
                </a:moveTo>
                <a:cubicBezTo>
                  <a:pt x="402" y="473"/>
                  <a:pt x="409" y="466"/>
                  <a:pt x="418" y="461"/>
                </a:cubicBezTo>
                <a:cubicBezTo>
                  <a:pt x="409" y="457"/>
                  <a:pt x="402" y="450"/>
                  <a:pt x="398" y="442"/>
                </a:cubicBezTo>
                <a:cubicBezTo>
                  <a:pt x="394" y="450"/>
                  <a:pt x="387" y="457"/>
                  <a:pt x="378" y="461"/>
                </a:cubicBezTo>
                <a:cubicBezTo>
                  <a:pt x="387" y="466"/>
                  <a:pt x="394" y="473"/>
                  <a:pt x="398" y="481"/>
                </a:cubicBezTo>
                <a:close/>
                <a:moveTo>
                  <a:pt x="398" y="329"/>
                </a:moveTo>
                <a:cubicBezTo>
                  <a:pt x="402" y="321"/>
                  <a:pt x="407" y="315"/>
                  <a:pt x="415" y="311"/>
                </a:cubicBezTo>
                <a:cubicBezTo>
                  <a:pt x="408" y="308"/>
                  <a:pt x="402" y="302"/>
                  <a:pt x="398" y="295"/>
                </a:cubicBezTo>
                <a:cubicBezTo>
                  <a:pt x="394" y="302"/>
                  <a:pt x="388" y="308"/>
                  <a:pt x="381" y="311"/>
                </a:cubicBezTo>
                <a:cubicBezTo>
                  <a:pt x="388" y="315"/>
                  <a:pt x="394" y="321"/>
                  <a:pt x="398" y="329"/>
                </a:cubicBezTo>
                <a:close/>
                <a:moveTo>
                  <a:pt x="398" y="559"/>
                </a:moveTo>
                <a:cubicBezTo>
                  <a:pt x="402" y="549"/>
                  <a:pt x="409" y="541"/>
                  <a:pt x="419" y="537"/>
                </a:cubicBezTo>
                <a:cubicBezTo>
                  <a:pt x="410" y="533"/>
                  <a:pt x="402" y="525"/>
                  <a:pt x="398" y="516"/>
                </a:cubicBezTo>
                <a:cubicBezTo>
                  <a:pt x="394" y="525"/>
                  <a:pt x="386" y="533"/>
                  <a:pt x="377" y="537"/>
                </a:cubicBezTo>
                <a:cubicBezTo>
                  <a:pt x="387" y="541"/>
                  <a:pt x="394" y="549"/>
                  <a:pt x="398" y="559"/>
                </a:cubicBezTo>
                <a:close/>
                <a:moveTo>
                  <a:pt x="398" y="405"/>
                </a:moveTo>
                <a:cubicBezTo>
                  <a:pt x="402" y="397"/>
                  <a:pt x="408" y="391"/>
                  <a:pt x="416" y="387"/>
                </a:cubicBezTo>
                <a:cubicBezTo>
                  <a:pt x="408" y="383"/>
                  <a:pt x="402" y="376"/>
                  <a:pt x="398" y="369"/>
                </a:cubicBezTo>
                <a:cubicBezTo>
                  <a:pt x="394" y="376"/>
                  <a:pt x="388" y="383"/>
                  <a:pt x="380" y="387"/>
                </a:cubicBezTo>
                <a:cubicBezTo>
                  <a:pt x="388" y="391"/>
                  <a:pt x="394" y="397"/>
                  <a:pt x="398" y="405"/>
                </a:cubicBezTo>
                <a:close/>
                <a:moveTo>
                  <a:pt x="250" y="100"/>
                </a:moveTo>
                <a:cubicBezTo>
                  <a:pt x="254" y="95"/>
                  <a:pt x="258" y="90"/>
                  <a:pt x="263" y="87"/>
                </a:cubicBezTo>
                <a:cubicBezTo>
                  <a:pt x="258" y="83"/>
                  <a:pt x="254" y="79"/>
                  <a:pt x="250" y="74"/>
                </a:cubicBezTo>
                <a:cubicBezTo>
                  <a:pt x="247" y="79"/>
                  <a:pt x="242" y="83"/>
                  <a:pt x="237" y="87"/>
                </a:cubicBezTo>
                <a:cubicBezTo>
                  <a:pt x="242" y="90"/>
                  <a:pt x="247" y="95"/>
                  <a:pt x="250" y="100"/>
                </a:cubicBezTo>
                <a:close/>
                <a:moveTo>
                  <a:pt x="324" y="798"/>
                </a:moveTo>
                <a:cubicBezTo>
                  <a:pt x="324" y="778"/>
                  <a:pt x="339" y="763"/>
                  <a:pt x="358" y="761"/>
                </a:cubicBezTo>
                <a:cubicBezTo>
                  <a:pt x="340" y="760"/>
                  <a:pt x="326" y="746"/>
                  <a:pt x="324" y="728"/>
                </a:cubicBezTo>
                <a:cubicBezTo>
                  <a:pt x="322" y="746"/>
                  <a:pt x="308" y="760"/>
                  <a:pt x="290" y="761"/>
                </a:cubicBezTo>
                <a:cubicBezTo>
                  <a:pt x="309" y="763"/>
                  <a:pt x="324" y="778"/>
                  <a:pt x="324" y="798"/>
                </a:cubicBezTo>
                <a:close/>
                <a:moveTo>
                  <a:pt x="250" y="24"/>
                </a:moveTo>
                <a:cubicBezTo>
                  <a:pt x="253" y="19"/>
                  <a:pt x="257" y="15"/>
                  <a:pt x="262" y="12"/>
                </a:cubicBezTo>
                <a:cubicBezTo>
                  <a:pt x="257" y="9"/>
                  <a:pt x="253" y="5"/>
                  <a:pt x="250" y="0"/>
                </a:cubicBezTo>
                <a:cubicBezTo>
                  <a:pt x="247" y="5"/>
                  <a:pt x="243" y="9"/>
                  <a:pt x="239" y="12"/>
                </a:cubicBezTo>
                <a:cubicBezTo>
                  <a:pt x="243" y="15"/>
                  <a:pt x="247" y="19"/>
                  <a:pt x="250" y="24"/>
                </a:cubicBezTo>
                <a:close/>
                <a:moveTo>
                  <a:pt x="324" y="329"/>
                </a:moveTo>
                <a:cubicBezTo>
                  <a:pt x="328" y="321"/>
                  <a:pt x="334" y="315"/>
                  <a:pt x="341" y="311"/>
                </a:cubicBezTo>
                <a:cubicBezTo>
                  <a:pt x="334" y="308"/>
                  <a:pt x="328" y="302"/>
                  <a:pt x="324" y="295"/>
                </a:cubicBezTo>
                <a:cubicBezTo>
                  <a:pt x="320" y="302"/>
                  <a:pt x="314" y="308"/>
                  <a:pt x="307" y="311"/>
                </a:cubicBezTo>
                <a:cubicBezTo>
                  <a:pt x="314" y="315"/>
                  <a:pt x="320" y="321"/>
                  <a:pt x="324" y="329"/>
                </a:cubicBezTo>
                <a:close/>
                <a:moveTo>
                  <a:pt x="324" y="718"/>
                </a:moveTo>
                <a:cubicBezTo>
                  <a:pt x="326" y="702"/>
                  <a:pt x="338" y="690"/>
                  <a:pt x="354" y="686"/>
                </a:cubicBezTo>
                <a:cubicBezTo>
                  <a:pt x="339" y="684"/>
                  <a:pt x="328" y="673"/>
                  <a:pt x="324" y="658"/>
                </a:cubicBezTo>
                <a:cubicBezTo>
                  <a:pt x="320" y="673"/>
                  <a:pt x="309" y="684"/>
                  <a:pt x="294" y="686"/>
                </a:cubicBezTo>
                <a:cubicBezTo>
                  <a:pt x="310" y="690"/>
                  <a:pt x="322" y="702"/>
                  <a:pt x="324" y="718"/>
                </a:cubicBezTo>
                <a:close/>
                <a:moveTo>
                  <a:pt x="324" y="405"/>
                </a:moveTo>
                <a:cubicBezTo>
                  <a:pt x="328" y="397"/>
                  <a:pt x="334" y="391"/>
                  <a:pt x="342" y="387"/>
                </a:cubicBezTo>
                <a:cubicBezTo>
                  <a:pt x="334" y="383"/>
                  <a:pt x="328" y="376"/>
                  <a:pt x="324" y="369"/>
                </a:cubicBezTo>
                <a:cubicBezTo>
                  <a:pt x="320" y="376"/>
                  <a:pt x="314" y="383"/>
                  <a:pt x="306" y="387"/>
                </a:cubicBezTo>
                <a:cubicBezTo>
                  <a:pt x="314" y="391"/>
                  <a:pt x="320" y="397"/>
                  <a:pt x="324" y="405"/>
                </a:cubicBezTo>
                <a:close/>
                <a:moveTo>
                  <a:pt x="324" y="481"/>
                </a:moveTo>
                <a:cubicBezTo>
                  <a:pt x="328" y="473"/>
                  <a:pt x="335" y="466"/>
                  <a:pt x="344" y="461"/>
                </a:cubicBezTo>
                <a:cubicBezTo>
                  <a:pt x="335" y="457"/>
                  <a:pt x="328" y="450"/>
                  <a:pt x="324" y="442"/>
                </a:cubicBezTo>
                <a:cubicBezTo>
                  <a:pt x="320" y="450"/>
                  <a:pt x="313" y="457"/>
                  <a:pt x="304" y="461"/>
                </a:cubicBezTo>
                <a:cubicBezTo>
                  <a:pt x="313" y="466"/>
                  <a:pt x="320" y="473"/>
                  <a:pt x="324" y="481"/>
                </a:cubicBezTo>
                <a:close/>
                <a:moveTo>
                  <a:pt x="324" y="638"/>
                </a:moveTo>
                <a:cubicBezTo>
                  <a:pt x="327" y="626"/>
                  <a:pt x="337" y="615"/>
                  <a:pt x="349" y="611"/>
                </a:cubicBezTo>
                <a:cubicBezTo>
                  <a:pt x="337" y="608"/>
                  <a:pt x="328" y="599"/>
                  <a:pt x="324" y="588"/>
                </a:cubicBezTo>
                <a:cubicBezTo>
                  <a:pt x="320" y="599"/>
                  <a:pt x="311" y="608"/>
                  <a:pt x="299" y="611"/>
                </a:cubicBezTo>
                <a:cubicBezTo>
                  <a:pt x="311" y="615"/>
                  <a:pt x="321" y="626"/>
                  <a:pt x="324" y="638"/>
                </a:cubicBezTo>
                <a:close/>
                <a:moveTo>
                  <a:pt x="324" y="559"/>
                </a:moveTo>
                <a:cubicBezTo>
                  <a:pt x="328" y="549"/>
                  <a:pt x="335" y="541"/>
                  <a:pt x="345" y="537"/>
                </a:cubicBezTo>
                <a:cubicBezTo>
                  <a:pt x="336" y="533"/>
                  <a:pt x="328" y="525"/>
                  <a:pt x="324" y="516"/>
                </a:cubicBezTo>
                <a:cubicBezTo>
                  <a:pt x="320" y="525"/>
                  <a:pt x="312" y="533"/>
                  <a:pt x="303" y="537"/>
                </a:cubicBezTo>
                <a:cubicBezTo>
                  <a:pt x="313" y="541"/>
                  <a:pt x="320" y="549"/>
                  <a:pt x="324" y="559"/>
                </a:cubicBezTo>
                <a:close/>
                <a:moveTo>
                  <a:pt x="472" y="559"/>
                </a:moveTo>
                <a:cubicBezTo>
                  <a:pt x="476" y="549"/>
                  <a:pt x="483" y="541"/>
                  <a:pt x="493" y="537"/>
                </a:cubicBezTo>
                <a:cubicBezTo>
                  <a:pt x="483" y="533"/>
                  <a:pt x="476" y="525"/>
                  <a:pt x="472" y="516"/>
                </a:cubicBezTo>
                <a:cubicBezTo>
                  <a:pt x="468" y="525"/>
                  <a:pt x="460" y="533"/>
                  <a:pt x="451" y="537"/>
                </a:cubicBezTo>
                <a:cubicBezTo>
                  <a:pt x="461" y="541"/>
                  <a:pt x="468" y="549"/>
                  <a:pt x="472" y="559"/>
                </a:cubicBezTo>
                <a:close/>
                <a:moveTo>
                  <a:pt x="472" y="100"/>
                </a:moveTo>
                <a:cubicBezTo>
                  <a:pt x="475" y="95"/>
                  <a:pt x="479" y="90"/>
                  <a:pt x="485" y="87"/>
                </a:cubicBezTo>
                <a:cubicBezTo>
                  <a:pt x="480" y="83"/>
                  <a:pt x="475" y="79"/>
                  <a:pt x="472" y="74"/>
                </a:cubicBezTo>
                <a:cubicBezTo>
                  <a:pt x="468" y="79"/>
                  <a:pt x="464" y="83"/>
                  <a:pt x="459" y="87"/>
                </a:cubicBezTo>
                <a:cubicBezTo>
                  <a:pt x="464" y="90"/>
                  <a:pt x="468" y="95"/>
                  <a:pt x="472" y="100"/>
                </a:cubicBezTo>
                <a:close/>
                <a:moveTo>
                  <a:pt x="472" y="24"/>
                </a:moveTo>
                <a:cubicBezTo>
                  <a:pt x="475" y="19"/>
                  <a:pt x="479" y="15"/>
                  <a:pt x="483" y="12"/>
                </a:cubicBezTo>
                <a:cubicBezTo>
                  <a:pt x="479" y="9"/>
                  <a:pt x="475" y="5"/>
                  <a:pt x="472" y="0"/>
                </a:cubicBezTo>
                <a:cubicBezTo>
                  <a:pt x="469" y="5"/>
                  <a:pt x="465" y="9"/>
                  <a:pt x="460" y="12"/>
                </a:cubicBezTo>
                <a:cubicBezTo>
                  <a:pt x="465" y="15"/>
                  <a:pt x="469" y="19"/>
                  <a:pt x="472" y="24"/>
                </a:cubicBezTo>
                <a:close/>
                <a:moveTo>
                  <a:pt x="546" y="798"/>
                </a:moveTo>
                <a:cubicBezTo>
                  <a:pt x="546" y="778"/>
                  <a:pt x="561" y="763"/>
                  <a:pt x="580" y="761"/>
                </a:cubicBezTo>
                <a:cubicBezTo>
                  <a:pt x="562" y="760"/>
                  <a:pt x="548" y="746"/>
                  <a:pt x="546" y="728"/>
                </a:cubicBezTo>
                <a:cubicBezTo>
                  <a:pt x="543" y="746"/>
                  <a:pt x="529" y="760"/>
                  <a:pt x="511" y="761"/>
                </a:cubicBezTo>
                <a:cubicBezTo>
                  <a:pt x="530" y="763"/>
                  <a:pt x="545" y="778"/>
                  <a:pt x="546" y="798"/>
                </a:cubicBezTo>
                <a:close/>
                <a:moveTo>
                  <a:pt x="472" y="253"/>
                </a:moveTo>
                <a:cubicBezTo>
                  <a:pt x="475" y="246"/>
                  <a:pt x="481" y="241"/>
                  <a:pt x="487" y="237"/>
                </a:cubicBezTo>
                <a:cubicBezTo>
                  <a:pt x="481" y="233"/>
                  <a:pt x="476" y="228"/>
                  <a:pt x="472" y="221"/>
                </a:cubicBezTo>
                <a:cubicBezTo>
                  <a:pt x="468" y="228"/>
                  <a:pt x="463" y="233"/>
                  <a:pt x="456" y="237"/>
                </a:cubicBezTo>
                <a:cubicBezTo>
                  <a:pt x="463" y="241"/>
                  <a:pt x="468" y="246"/>
                  <a:pt x="472" y="253"/>
                </a:cubicBezTo>
                <a:close/>
                <a:moveTo>
                  <a:pt x="472" y="176"/>
                </a:moveTo>
                <a:cubicBezTo>
                  <a:pt x="475" y="170"/>
                  <a:pt x="480" y="165"/>
                  <a:pt x="486" y="162"/>
                </a:cubicBezTo>
                <a:cubicBezTo>
                  <a:pt x="480" y="158"/>
                  <a:pt x="475" y="153"/>
                  <a:pt x="472" y="147"/>
                </a:cubicBezTo>
                <a:cubicBezTo>
                  <a:pt x="468" y="153"/>
                  <a:pt x="463" y="158"/>
                  <a:pt x="458" y="162"/>
                </a:cubicBezTo>
                <a:cubicBezTo>
                  <a:pt x="463" y="165"/>
                  <a:pt x="468" y="170"/>
                  <a:pt x="472" y="176"/>
                </a:cubicBezTo>
                <a:close/>
                <a:moveTo>
                  <a:pt x="546" y="639"/>
                </a:moveTo>
                <a:cubicBezTo>
                  <a:pt x="549" y="626"/>
                  <a:pt x="558" y="615"/>
                  <a:pt x="571" y="611"/>
                </a:cubicBezTo>
                <a:cubicBezTo>
                  <a:pt x="559" y="608"/>
                  <a:pt x="550" y="599"/>
                  <a:pt x="546" y="588"/>
                </a:cubicBezTo>
                <a:cubicBezTo>
                  <a:pt x="541" y="599"/>
                  <a:pt x="532" y="608"/>
                  <a:pt x="521" y="611"/>
                </a:cubicBezTo>
                <a:cubicBezTo>
                  <a:pt x="533" y="615"/>
                  <a:pt x="542" y="626"/>
                  <a:pt x="546" y="639"/>
                </a:cubicBezTo>
                <a:close/>
                <a:moveTo>
                  <a:pt x="546" y="481"/>
                </a:moveTo>
                <a:cubicBezTo>
                  <a:pt x="550" y="473"/>
                  <a:pt x="557" y="466"/>
                  <a:pt x="565" y="461"/>
                </a:cubicBezTo>
                <a:cubicBezTo>
                  <a:pt x="557" y="457"/>
                  <a:pt x="550" y="450"/>
                  <a:pt x="546" y="442"/>
                </a:cubicBezTo>
                <a:cubicBezTo>
                  <a:pt x="542" y="450"/>
                  <a:pt x="535" y="457"/>
                  <a:pt x="526" y="461"/>
                </a:cubicBezTo>
                <a:cubicBezTo>
                  <a:pt x="535" y="466"/>
                  <a:pt x="542" y="473"/>
                  <a:pt x="546" y="481"/>
                </a:cubicBezTo>
                <a:close/>
                <a:moveTo>
                  <a:pt x="546" y="719"/>
                </a:moveTo>
                <a:cubicBezTo>
                  <a:pt x="548" y="702"/>
                  <a:pt x="560" y="690"/>
                  <a:pt x="575" y="686"/>
                </a:cubicBezTo>
                <a:cubicBezTo>
                  <a:pt x="561" y="684"/>
                  <a:pt x="549" y="673"/>
                  <a:pt x="546" y="658"/>
                </a:cubicBezTo>
                <a:cubicBezTo>
                  <a:pt x="542" y="673"/>
                  <a:pt x="531" y="684"/>
                  <a:pt x="516" y="686"/>
                </a:cubicBezTo>
                <a:cubicBezTo>
                  <a:pt x="532" y="690"/>
                  <a:pt x="544" y="702"/>
                  <a:pt x="546" y="719"/>
                </a:cubicBezTo>
                <a:close/>
                <a:moveTo>
                  <a:pt x="546" y="559"/>
                </a:moveTo>
                <a:cubicBezTo>
                  <a:pt x="549" y="549"/>
                  <a:pt x="557" y="541"/>
                  <a:pt x="567" y="537"/>
                </a:cubicBezTo>
                <a:cubicBezTo>
                  <a:pt x="557" y="533"/>
                  <a:pt x="550" y="525"/>
                  <a:pt x="546" y="516"/>
                </a:cubicBezTo>
                <a:cubicBezTo>
                  <a:pt x="541" y="525"/>
                  <a:pt x="534" y="533"/>
                  <a:pt x="525" y="537"/>
                </a:cubicBezTo>
                <a:cubicBezTo>
                  <a:pt x="534" y="541"/>
                  <a:pt x="542" y="549"/>
                  <a:pt x="546" y="559"/>
                </a:cubicBezTo>
                <a:close/>
                <a:moveTo>
                  <a:pt x="472" y="329"/>
                </a:moveTo>
                <a:cubicBezTo>
                  <a:pt x="476" y="321"/>
                  <a:pt x="481" y="315"/>
                  <a:pt x="489" y="311"/>
                </a:cubicBezTo>
                <a:cubicBezTo>
                  <a:pt x="481" y="308"/>
                  <a:pt x="476" y="302"/>
                  <a:pt x="472" y="295"/>
                </a:cubicBezTo>
                <a:cubicBezTo>
                  <a:pt x="468" y="302"/>
                  <a:pt x="462" y="308"/>
                  <a:pt x="455" y="311"/>
                </a:cubicBezTo>
                <a:cubicBezTo>
                  <a:pt x="462" y="315"/>
                  <a:pt x="468" y="321"/>
                  <a:pt x="472" y="329"/>
                </a:cubicBezTo>
                <a:close/>
                <a:moveTo>
                  <a:pt x="398" y="100"/>
                </a:moveTo>
                <a:cubicBezTo>
                  <a:pt x="401" y="95"/>
                  <a:pt x="406" y="90"/>
                  <a:pt x="411" y="87"/>
                </a:cubicBezTo>
                <a:cubicBezTo>
                  <a:pt x="406" y="83"/>
                  <a:pt x="401" y="79"/>
                  <a:pt x="398" y="74"/>
                </a:cubicBezTo>
                <a:cubicBezTo>
                  <a:pt x="394" y="79"/>
                  <a:pt x="390" y="83"/>
                  <a:pt x="385" y="87"/>
                </a:cubicBezTo>
                <a:cubicBezTo>
                  <a:pt x="390" y="90"/>
                  <a:pt x="395" y="95"/>
                  <a:pt x="398" y="100"/>
                </a:cubicBezTo>
                <a:close/>
                <a:moveTo>
                  <a:pt x="398" y="253"/>
                </a:moveTo>
                <a:cubicBezTo>
                  <a:pt x="402" y="246"/>
                  <a:pt x="407" y="241"/>
                  <a:pt x="413" y="237"/>
                </a:cubicBezTo>
                <a:cubicBezTo>
                  <a:pt x="407" y="233"/>
                  <a:pt x="402" y="228"/>
                  <a:pt x="398" y="221"/>
                </a:cubicBezTo>
                <a:cubicBezTo>
                  <a:pt x="394" y="228"/>
                  <a:pt x="389" y="233"/>
                  <a:pt x="382" y="237"/>
                </a:cubicBezTo>
                <a:cubicBezTo>
                  <a:pt x="389" y="241"/>
                  <a:pt x="394" y="246"/>
                  <a:pt x="398" y="253"/>
                </a:cubicBezTo>
                <a:close/>
                <a:moveTo>
                  <a:pt x="398" y="24"/>
                </a:moveTo>
                <a:cubicBezTo>
                  <a:pt x="401" y="19"/>
                  <a:pt x="405" y="15"/>
                  <a:pt x="409" y="12"/>
                </a:cubicBezTo>
                <a:cubicBezTo>
                  <a:pt x="405" y="9"/>
                  <a:pt x="401" y="5"/>
                  <a:pt x="398" y="0"/>
                </a:cubicBezTo>
                <a:cubicBezTo>
                  <a:pt x="395" y="5"/>
                  <a:pt x="391" y="9"/>
                  <a:pt x="386" y="12"/>
                </a:cubicBezTo>
                <a:cubicBezTo>
                  <a:pt x="391" y="15"/>
                  <a:pt x="395" y="19"/>
                  <a:pt x="398" y="24"/>
                </a:cubicBezTo>
                <a:close/>
                <a:moveTo>
                  <a:pt x="472" y="405"/>
                </a:moveTo>
                <a:cubicBezTo>
                  <a:pt x="476" y="397"/>
                  <a:pt x="482" y="391"/>
                  <a:pt x="490" y="387"/>
                </a:cubicBezTo>
                <a:cubicBezTo>
                  <a:pt x="482" y="383"/>
                  <a:pt x="476" y="376"/>
                  <a:pt x="472" y="369"/>
                </a:cubicBezTo>
                <a:cubicBezTo>
                  <a:pt x="468" y="376"/>
                  <a:pt x="461" y="383"/>
                  <a:pt x="454" y="387"/>
                </a:cubicBezTo>
                <a:cubicBezTo>
                  <a:pt x="461" y="391"/>
                  <a:pt x="468" y="397"/>
                  <a:pt x="472" y="405"/>
                </a:cubicBezTo>
                <a:close/>
                <a:moveTo>
                  <a:pt x="472" y="798"/>
                </a:moveTo>
                <a:cubicBezTo>
                  <a:pt x="472" y="778"/>
                  <a:pt x="487" y="763"/>
                  <a:pt x="506" y="761"/>
                </a:cubicBezTo>
                <a:cubicBezTo>
                  <a:pt x="488" y="760"/>
                  <a:pt x="474" y="746"/>
                  <a:pt x="472" y="728"/>
                </a:cubicBezTo>
                <a:cubicBezTo>
                  <a:pt x="469" y="746"/>
                  <a:pt x="455" y="760"/>
                  <a:pt x="438" y="761"/>
                </a:cubicBezTo>
                <a:cubicBezTo>
                  <a:pt x="456" y="763"/>
                  <a:pt x="471" y="778"/>
                  <a:pt x="472" y="798"/>
                </a:cubicBezTo>
                <a:close/>
                <a:moveTo>
                  <a:pt x="398" y="176"/>
                </a:moveTo>
                <a:cubicBezTo>
                  <a:pt x="401" y="170"/>
                  <a:pt x="406" y="165"/>
                  <a:pt x="412" y="162"/>
                </a:cubicBezTo>
                <a:cubicBezTo>
                  <a:pt x="406" y="158"/>
                  <a:pt x="402" y="153"/>
                  <a:pt x="398" y="147"/>
                </a:cubicBezTo>
                <a:cubicBezTo>
                  <a:pt x="394" y="153"/>
                  <a:pt x="390" y="158"/>
                  <a:pt x="384" y="162"/>
                </a:cubicBezTo>
                <a:cubicBezTo>
                  <a:pt x="390" y="165"/>
                  <a:pt x="394" y="170"/>
                  <a:pt x="398" y="176"/>
                </a:cubicBezTo>
                <a:close/>
                <a:moveTo>
                  <a:pt x="250" y="176"/>
                </a:moveTo>
                <a:cubicBezTo>
                  <a:pt x="254" y="170"/>
                  <a:pt x="258" y="165"/>
                  <a:pt x="264" y="162"/>
                </a:cubicBezTo>
                <a:cubicBezTo>
                  <a:pt x="259" y="158"/>
                  <a:pt x="254" y="153"/>
                  <a:pt x="250" y="147"/>
                </a:cubicBezTo>
                <a:cubicBezTo>
                  <a:pt x="246" y="153"/>
                  <a:pt x="242" y="158"/>
                  <a:pt x="236" y="162"/>
                </a:cubicBezTo>
                <a:cubicBezTo>
                  <a:pt x="242" y="165"/>
                  <a:pt x="247" y="170"/>
                  <a:pt x="250" y="176"/>
                </a:cubicBezTo>
                <a:close/>
                <a:moveTo>
                  <a:pt x="472" y="719"/>
                </a:moveTo>
                <a:cubicBezTo>
                  <a:pt x="474" y="702"/>
                  <a:pt x="486" y="690"/>
                  <a:pt x="501" y="686"/>
                </a:cubicBezTo>
                <a:cubicBezTo>
                  <a:pt x="487" y="684"/>
                  <a:pt x="476" y="673"/>
                  <a:pt x="472" y="658"/>
                </a:cubicBezTo>
                <a:cubicBezTo>
                  <a:pt x="468" y="673"/>
                  <a:pt x="457" y="684"/>
                  <a:pt x="442" y="686"/>
                </a:cubicBezTo>
                <a:cubicBezTo>
                  <a:pt x="458" y="690"/>
                  <a:pt x="470" y="702"/>
                  <a:pt x="472" y="719"/>
                </a:cubicBezTo>
                <a:close/>
                <a:moveTo>
                  <a:pt x="472" y="481"/>
                </a:moveTo>
                <a:cubicBezTo>
                  <a:pt x="476" y="473"/>
                  <a:pt x="483" y="466"/>
                  <a:pt x="491" y="461"/>
                </a:cubicBezTo>
                <a:cubicBezTo>
                  <a:pt x="483" y="457"/>
                  <a:pt x="476" y="450"/>
                  <a:pt x="472" y="442"/>
                </a:cubicBezTo>
                <a:cubicBezTo>
                  <a:pt x="468" y="450"/>
                  <a:pt x="461" y="457"/>
                  <a:pt x="452" y="461"/>
                </a:cubicBezTo>
                <a:cubicBezTo>
                  <a:pt x="461" y="466"/>
                  <a:pt x="468" y="473"/>
                  <a:pt x="472" y="481"/>
                </a:cubicBezTo>
                <a:close/>
                <a:moveTo>
                  <a:pt x="472" y="638"/>
                </a:moveTo>
                <a:cubicBezTo>
                  <a:pt x="475" y="626"/>
                  <a:pt x="484" y="615"/>
                  <a:pt x="497" y="611"/>
                </a:cubicBezTo>
                <a:cubicBezTo>
                  <a:pt x="485" y="608"/>
                  <a:pt x="476" y="599"/>
                  <a:pt x="472" y="588"/>
                </a:cubicBezTo>
                <a:cubicBezTo>
                  <a:pt x="468" y="599"/>
                  <a:pt x="458" y="608"/>
                  <a:pt x="447" y="611"/>
                </a:cubicBezTo>
                <a:cubicBezTo>
                  <a:pt x="459" y="615"/>
                  <a:pt x="468" y="626"/>
                  <a:pt x="472" y="638"/>
                </a:cubicBezTo>
                <a:close/>
                <a:moveTo>
                  <a:pt x="28" y="798"/>
                </a:moveTo>
                <a:cubicBezTo>
                  <a:pt x="29" y="778"/>
                  <a:pt x="44" y="763"/>
                  <a:pt x="63" y="761"/>
                </a:cubicBezTo>
                <a:cubicBezTo>
                  <a:pt x="45" y="760"/>
                  <a:pt x="31" y="746"/>
                  <a:pt x="28" y="728"/>
                </a:cubicBezTo>
                <a:cubicBezTo>
                  <a:pt x="26" y="744"/>
                  <a:pt x="15" y="757"/>
                  <a:pt x="0" y="760"/>
                </a:cubicBezTo>
                <a:cubicBezTo>
                  <a:pt x="0" y="762"/>
                  <a:pt x="0" y="762"/>
                  <a:pt x="0" y="762"/>
                </a:cubicBezTo>
                <a:cubicBezTo>
                  <a:pt x="16" y="766"/>
                  <a:pt x="28" y="780"/>
                  <a:pt x="28" y="798"/>
                </a:cubicBezTo>
                <a:close/>
                <a:moveTo>
                  <a:pt x="102" y="638"/>
                </a:moveTo>
                <a:cubicBezTo>
                  <a:pt x="106" y="626"/>
                  <a:pt x="115" y="615"/>
                  <a:pt x="127" y="611"/>
                </a:cubicBezTo>
                <a:cubicBezTo>
                  <a:pt x="116" y="608"/>
                  <a:pt x="107" y="599"/>
                  <a:pt x="102" y="588"/>
                </a:cubicBezTo>
                <a:cubicBezTo>
                  <a:pt x="98" y="599"/>
                  <a:pt x="89" y="608"/>
                  <a:pt x="77" y="611"/>
                </a:cubicBezTo>
                <a:cubicBezTo>
                  <a:pt x="90" y="615"/>
                  <a:pt x="99" y="626"/>
                  <a:pt x="102" y="638"/>
                </a:cubicBezTo>
                <a:close/>
                <a:moveTo>
                  <a:pt x="102" y="719"/>
                </a:moveTo>
                <a:cubicBezTo>
                  <a:pt x="104" y="702"/>
                  <a:pt x="116" y="690"/>
                  <a:pt x="132" y="686"/>
                </a:cubicBezTo>
                <a:cubicBezTo>
                  <a:pt x="117" y="684"/>
                  <a:pt x="106" y="673"/>
                  <a:pt x="102" y="658"/>
                </a:cubicBezTo>
                <a:cubicBezTo>
                  <a:pt x="98" y="673"/>
                  <a:pt x="87" y="684"/>
                  <a:pt x="73" y="686"/>
                </a:cubicBezTo>
                <a:cubicBezTo>
                  <a:pt x="88" y="690"/>
                  <a:pt x="100" y="702"/>
                  <a:pt x="102" y="719"/>
                </a:cubicBezTo>
                <a:close/>
                <a:moveTo>
                  <a:pt x="102" y="559"/>
                </a:moveTo>
                <a:cubicBezTo>
                  <a:pt x="106" y="549"/>
                  <a:pt x="114" y="541"/>
                  <a:pt x="123" y="537"/>
                </a:cubicBezTo>
                <a:cubicBezTo>
                  <a:pt x="114" y="533"/>
                  <a:pt x="107" y="525"/>
                  <a:pt x="102" y="516"/>
                </a:cubicBezTo>
                <a:cubicBezTo>
                  <a:pt x="98" y="525"/>
                  <a:pt x="91" y="533"/>
                  <a:pt x="81" y="537"/>
                </a:cubicBezTo>
                <a:cubicBezTo>
                  <a:pt x="91" y="541"/>
                  <a:pt x="99" y="549"/>
                  <a:pt x="102" y="559"/>
                </a:cubicBezTo>
                <a:close/>
                <a:moveTo>
                  <a:pt x="102" y="798"/>
                </a:moveTo>
                <a:cubicBezTo>
                  <a:pt x="103" y="778"/>
                  <a:pt x="118" y="763"/>
                  <a:pt x="137" y="761"/>
                </a:cubicBezTo>
                <a:cubicBezTo>
                  <a:pt x="119" y="760"/>
                  <a:pt x="105" y="746"/>
                  <a:pt x="102" y="728"/>
                </a:cubicBezTo>
                <a:cubicBezTo>
                  <a:pt x="100" y="746"/>
                  <a:pt x="86" y="760"/>
                  <a:pt x="68" y="761"/>
                </a:cubicBezTo>
                <a:cubicBezTo>
                  <a:pt x="87" y="763"/>
                  <a:pt x="102" y="778"/>
                  <a:pt x="102" y="798"/>
                </a:cubicBezTo>
                <a:close/>
                <a:moveTo>
                  <a:pt x="28" y="100"/>
                </a:moveTo>
                <a:cubicBezTo>
                  <a:pt x="32" y="95"/>
                  <a:pt x="36" y="90"/>
                  <a:pt x="41" y="87"/>
                </a:cubicBezTo>
                <a:cubicBezTo>
                  <a:pt x="36" y="83"/>
                  <a:pt x="32" y="79"/>
                  <a:pt x="28" y="74"/>
                </a:cubicBezTo>
                <a:cubicBezTo>
                  <a:pt x="25" y="79"/>
                  <a:pt x="21" y="83"/>
                  <a:pt x="16" y="87"/>
                </a:cubicBezTo>
                <a:cubicBezTo>
                  <a:pt x="21" y="90"/>
                  <a:pt x="25" y="95"/>
                  <a:pt x="28" y="100"/>
                </a:cubicBezTo>
                <a:close/>
                <a:moveTo>
                  <a:pt x="102" y="253"/>
                </a:moveTo>
                <a:cubicBezTo>
                  <a:pt x="106" y="246"/>
                  <a:pt x="111" y="241"/>
                  <a:pt x="118" y="237"/>
                </a:cubicBezTo>
                <a:cubicBezTo>
                  <a:pt x="111" y="233"/>
                  <a:pt x="106" y="228"/>
                  <a:pt x="102" y="221"/>
                </a:cubicBezTo>
                <a:cubicBezTo>
                  <a:pt x="98" y="228"/>
                  <a:pt x="93" y="233"/>
                  <a:pt x="87" y="237"/>
                </a:cubicBezTo>
                <a:cubicBezTo>
                  <a:pt x="93" y="241"/>
                  <a:pt x="99" y="246"/>
                  <a:pt x="102" y="253"/>
                </a:cubicBezTo>
                <a:close/>
                <a:moveTo>
                  <a:pt x="28" y="24"/>
                </a:moveTo>
                <a:cubicBezTo>
                  <a:pt x="32" y="19"/>
                  <a:pt x="35" y="15"/>
                  <a:pt x="40" y="12"/>
                </a:cubicBezTo>
                <a:cubicBezTo>
                  <a:pt x="35" y="9"/>
                  <a:pt x="32" y="5"/>
                  <a:pt x="28" y="0"/>
                </a:cubicBezTo>
                <a:cubicBezTo>
                  <a:pt x="25" y="5"/>
                  <a:pt x="21" y="9"/>
                  <a:pt x="17" y="12"/>
                </a:cubicBezTo>
                <a:cubicBezTo>
                  <a:pt x="22" y="15"/>
                  <a:pt x="25" y="19"/>
                  <a:pt x="28" y="24"/>
                </a:cubicBezTo>
                <a:close/>
                <a:moveTo>
                  <a:pt x="102" y="329"/>
                </a:moveTo>
                <a:cubicBezTo>
                  <a:pt x="106" y="321"/>
                  <a:pt x="112" y="315"/>
                  <a:pt x="119" y="311"/>
                </a:cubicBezTo>
                <a:cubicBezTo>
                  <a:pt x="112" y="308"/>
                  <a:pt x="106" y="302"/>
                  <a:pt x="102" y="295"/>
                </a:cubicBezTo>
                <a:cubicBezTo>
                  <a:pt x="98" y="302"/>
                  <a:pt x="93" y="308"/>
                  <a:pt x="86" y="311"/>
                </a:cubicBezTo>
                <a:cubicBezTo>
                  <a:pt x="93" y="315"/>
                  <a:pt x="98" y="321"/>
                  <a:pt x="102" y="329"/>
                </a:cubicBezTo>
                <a:close/>
                <a:moveTo>
                  <a:pt x="102" y="405"/>
                </a:moveTo>
                <a:cubicBezTo>
                  <a:pt x="106" y="397"/>
                  <a:pt x="113" y="391"/>
                  <a:pt x="120" y="387"/>
                </a:cubicBezTo>
                <a:cubicBezTo>
                  <a:pt x="113" y="383"/>
                  <a:pt x="106" y="376"/>
                  <a:pt x="102" y="369"/>
                </a:cubicBezTo>
                <a:cubicBezTo>
                  <a:pt x="98" y="376"/>
                  <a:pt x="92" y="383"/>
                  <a:pt x="84" y="387"/>
                </a:cubicBezTo>
                <a:cubicBezTo>
                  <a:pt x="92" y="391"/>
                  <a:pt x="98" y="397"/>
                  <a:pt x="102" y="405"/>
                </a:cubicBezTo>
                <a:close/>
                <a:moveTo>
                  <a:pt x="102" y="481"/>
                </a:moveTo>
                <a:cubicBezTo>
                  <a:pt x="106" y="473"/>
                  <a:pt x="113" y="466"/>
                  <a:pt x="122" y="461"/>
                </a:cubicBezTo>
                <a:cubicBezTo>
                  <a:pt x="113" y="457"/>
                  <a:pt x="106" y="450"/>
                  <a:pt x="102" y="442"/>
                </a:cubicBezTo>
                <a:cubicBezTo>
                  <a:pt x="98" y="450"/>
                  <a:pt x="91" y="457"/>
                  <a:pt x="83" y="461"/>
                </a:cubicBezTo>
                <a:cubicBezTo>
                  <a:pt x="91" y="466"/>
                  <a:pt x="98" y="473"/>
                  <a:pt x="102" y="481"/>
                </a:cubicBezTo>
                <a:close/>
                <a:moveTo>
                  <a:pt x="28" y="719"/>
                </a:moveTo>
                <a:cubicBezTo>
                  <a:pt x="31" y="702"/>
                  <a:pt x="42" y="690"/>
                  <a:pt x="58" y="686"/>
                </a:cubicBezTo>
                <a:cubicBezTo>
                  <a:pt x="44" y="684"/>
                  <a:pt x="32" y="673"/>
                  <a:pt x="28" y="658"/>
                </a:cubicBezTo>
                <a:cubicBezTo>
                  <a:pt x="25" y="673"/>
                  <a:pt x="14" y="683"/>
                  <a:pt x="0" y="686"/>
                </a:cubicBezTo>
                <a:cubicBezTo>
                  <a:pt x="0" y="687"/>
                  <a:pt x="0" y="687"/>
                  <a:pt x="0" y="687"/>
                </a:cubicBezTo>
                <a:cubicBezTo>
                  <a:pt x="15" y="690"/>
                  <a:pt x="26" y="703"/>
                  <a:pt x="28" y="719"/>
                </a:cubicBezTo>
                <a:close/>
                <a:moveTo>
                  <a:pt x="28" y="638"/>
                </a:moveTo>
                <a:cubicBezTo>
                  <a:pt x="32" y="626"/>
                  <a:pt x="41" y="615"/>
                  <a:pt x="54" y="611"/>
                </a:cubicBezTo>
                <a:cubicBezTo>
                  <a:pt x="42" y="608"/>
                  <a:pt x="33" y="599"/>
                  <a:pt x="28" y="588"/>
                </a:cubicBezTo>
                <a:cubicBezTo>
                  <a:pt x="24" y="599"/>
                  <a:pt x="15" y="608"/>
                  <a:pt x="3" y="611"/>
                </a:cubicBezTo>
                <a:cubicBezTo>
                  <a:pt x="16" y="615"/>
                  <a:pt x="25" y="626"/>
                  <a:pt x="28" y="638"/>
                </a:cubicBezTo>
                <a:close/>
                <a:moveTo>
                  <a:pt x="102" y="176"/>
                </a:moveTo>
                <a:cubicBezTo>
                  <a:pt x="106" y="170"/>
                  <a:pt x="111" y="165"/>
                  <a:pt x="117" y="162"/>
                </a:cubicBezTo>
                <a:cubicBezTo>
                  <a:pt x="111" y="158"/>
                  <a:pt x="106" y="153"/>
                  <a:pt x="102" y="147"/>
                </a:cubicBezTo>
                <a:cubicBezTo>
                  <a:pt x="99" y="153"/>
                  <a:pt x="94" y="158"/>
                  <a:pt x="88" y="162"/>
                </a:cubicBezTo>
                <a:cubicBezTo>
                  <a:pt x="94" y="165"/>
                  <a:pt x="99" y="170"/>
                  <a:pt x="102" y="176"/>
                </a:cubicBezTo>
                <a:close/>
                <a:moveTo>
                  <a:pt x="28" y="176"/>
                </a:moveTo>
                <a:cubicBezTo>
                  <a:pt x="32" y="170"/>
                  <a:pt x="37" y="165"/>
                  <a:pt x="43" y="162"/>
                </a:cubicBezTo>
                <a:cubicBezTo>
                  <a:pt x="37" y="158"/>
                  <a:pt x="32" y="153"/>
                  <a:pt x="28" y="147"/>
                </a:cubicBezTo>
                <a:cubicBezTo>
                  <a:pt x="25" y="153"/>
                  <a:pt x="20" y="158"/>
                  <a:pt x="14" y="162"/>
                </a:cubicBezTo>
                <a:cubicBezTo>
                  <a:pt x="20" y="165"/>
                  <a:pt x="25" y="170"/>
                  <a:pt x="28" y="176"/>
                </a:cubicBezTo>
                <a:close/>
                <a:moveTo>
                  <a:pt x="28" y="559"/>
                </a:moveTo>
                <a:cubicBezTo>
                  <a:pt x="32" y="549"/>
                  <a:pt x="40" y="541"/>
                  <a:pt x="49" y="537"/>
                </a:cubicBezTo>
                <a:cubicBezTo>
                  <a:pt x="40" y="533"/>
                  <a:pt x="33" y="525"/>
                  <a:pt x="28" y="516"/>
                </a:cubicBezTo>
                <a:cubicBezTo>
                  <a:pt x="24" y="525"/>
                  <a:pt x="17" y="533"/>
                  <a:pt x="7" y="537"/>
                </a:cubicBezTo>
                <a:cubicBezTo>
                  <a:pt x="17" y="541"/>
                  <a:pt x="25" y="549"/>
                  <a:pt x="28" y="559"/>
                </a:cubicBezTo>
                <a:close/>
                <a:moveTo>
                  <a:pt x="250" y="253"/>
                </a:moveTo>
                <a:cubicBezTo>
                  <a:pt x="254" y="246"/>
                  <a:pt x="259" y="241"/>
                  <a:pt x="266" y="237"/>
                </a:cubicBezTo>
                <a:cubicBezTo>
                  <a:pt x="259" y="233"/>
                  <a:pt x="254" y="228"/>
                  <a:pt x="250" y="221"/>
                </a:cubicBezTo>
                <a:cubicBezTo>
                  <a:pt x="246" y="228"/>
                  <a:pt x="241" y="233"/>
                  <a:pt x="235" y="237"/>
                </a:cubicBezTo>
                <a:cubicBezTo>
                  <a:pt x="241" y="241"/>
                  <a:pt x="246" y="246"/>
                  <a:pt x="250" y="253"/>
                </a:cubicBezTo>
                <a:close/>
                <a:moveTo>
                  <a:pt x="28" y="329"/>
                </a:moveTo>
                <a:cubicBezTo>
                  <a:pt x="32" y="321"/>
                  <a:pt x="38" y="315"/>
                  <a:pt x="45" y="311"/>
                </a:cubicBezTo>
                <a:cubicBezTo>
                  <a:pt x="38" y="308"/>
                  <a:pt x="32" y="302"/>
                  <a:pt x="28" y="295"/>
                </a:cubicBezTo>
                <a:cubicBezTo>
                  <a:pt x="24" y="302"/>
                  <a:pt x="19" y="308"/>
                  <a:pt x="12" y="311"/>
                </a:cubicBezTo>
                <a:cubicBezTo>
                  <a:pt x="19" y="315"/>
                  <a:pt x="25" y="321"/>
                  <a:pt x="28" y="329"/>
                </a:cubicBezTo>
                <a:close/>
                <a:moveTo>
                  <a:pt x="28" y="481"/>
                </a:moveTo>
                <a:cubicBezTo>
                  <a:pt x="32" y="473"/>
                  <a:pt x="39" y="466"/>
                  <a:pt x="48" y="461"/>
                </a:cubicBezTo>
                <a:cubicBezTo>
                  <a:pt x="39" y="457"/>
                  <a:pt x="33" y="450"/>
                  <a:pt x="28" y="442"/>
                </a:cubicBezTo>
                <a:cubicBezTo>
                  <a:pt x="24" y="450"/>
                  <a:pt x="17" y="457"/>
                  <a:pt x="9" y="461"/>
                </a:cubicBezTo>
                <a:cubicBezTo>
                  <a:pt x="18" y="466"/>
                  <a:pt x="24" y="473"/>
                  <a:pt x="28" y="481"/>
                </a:cubicBezTo>
                <a:close/>
                <a:moveTo>
                  <a:pt x="28" y="253"/>
                </a:moveTo>
                <a:cubicBezTo>
                  <a:pt x="32" y="246"/>
                  <a:pt x="37" y="241"/>
                  <a:pt x="44" y="237"/>
                </a:cubicBezTo>
                <a:cubicBezTo>
                  <a:pt x="37" y="233"/>
                  <a:pt x="32" y="228"/>
                  <a:pt x="28" y="221"/>
                </a:cubicBezTo>
                <a:cubicBezTo>
                  <a:pt x="25" y="228"/>
                  <a:pt x="19" y="233"/>
                  <a:pt x="13" y="237"/>
                </a:cubicBezTo>
                <a:cubicBezTo>
                  <a:pt x="20" y="241"/>
                  <a:pt x="25" y="246"/>
                  <a:pt x="28" y="253"/>
                </a:cubicBezTo>
                <a:close/>
                <a:moveTo>
                  <a:pt x="28" y="405"/>
                </a:moveTo>
                <a:cubicBezTo>
                  <a:pt x="32" y="397"/>
                  <a:pt x="39" y="391"/>
                  <a:pt x="47" y="387"/>
                </a:cubicBezTo>
                <a:cubicBezTo>
                  <a:pt x="39" y="383"/>
                  <a:pt x="33" y="376"/>
                  <a:pt x="28" y="369"/>
                </a:cubicBezTo>
                <a:cubicBezTo>
                  <a:pt x="24" y="376"/>
                  <a:pt x="18" y="383"/>
                  <a:pt x="10" y="387"/>
                </a:cubicBezTo>
                <a:cubicBezTo>
                  <a:pt x="18" y="391"/>
                  <a:pt x="25" y="397"/>
                  <a:pt x="28" y="405"/>
                </a:cubicBezTo>
                <a:close/>
                <a:moveTo>
                  <a:pt x="546" y="405"/>
                </a:moveTo>
                <a:cubicBezTo>
                  <a:pt x="550" y="397"/>
                  <a:pt x="556" y="391"/>
                  <a:pt x="564" y="387"/>
                </a:cubicBezTo>
                <a:cubicBezTo>
                  <a:pt x="556" y="383"/>
                  <a:pt x="550" y="376"/>
                  <a:pt x="546" y="369"/>
                </a:cubicBezTo>
                <a:cubicBezTo>
                  <a:pt x="542" y="376"/>
                  <a:pt x="535" y="383"/>
                  <a:pt x="528" y="387"/>
                </a:cubicBezTo>
                <a:cubicBezTo>
                  <a:pt x="535" y="391"/>
                  <a:pt x="542" y="397"/>
                  <a:pt x="546" y="405"/>
                </a:cubicBezTo>
                <a:close/>
                <a:moveTo>
                  <a:pt x="250" y="798"/>
                </a:moveTo>
                <a:cubicBezTo>
                  <a:pt x="251" y="778"/>
                  <a:pt x="265" y="763"/>
                  <a:pt x="284" y="761"/>
                </a:cubicBezTo>
                <a:cubicBezTo>
                  <a:pt x="266" y="760"/>
                  <a:pt x="252" y="746"/>
                  <a:pt x="250" y="728"/>
                </a:cubicBezTo>
                <a:cubicBezTo>
                  <a:pt x="248" y="746"/>
                  <a:pt x="234" y="760"/>
                  <a:pt x="216" y="761"/>
                </a:cubicBezTo>
                <a:cubicBezTo>
                  <a:pt x="235" y="763"/>
                  <a:pt x="250" y="778"/>
                  <a:pt x="250" y="798"/>
                </a:cubicBezTo>
                <a:close/>
                <a:moveTo>
                  <a:pt x="250" y="719"/>
                </a:moveTo>
                <a:cubicBezTo>
                  <a:pt x="252" y="702"/>
                  <a:pt x="264" y="690"/>
                  <a:pt x="280" y="686"/>
                </a:cubicBezTo>
                <a:cubicBezTo>
                  <a:pt x="265" y="684"/>
                  <a:pt x="254" y="673"/>
                  <a:pt x="250" y="658"/>
                </a:cubicBezTo>
                <a:cubicBezTo>
                  <a:pt x="246" y="673"/>
                  <a:pt x="235" y="684"/>
                  <a:pt x="220" y="686"/>
                </a:cubicBezTo>
                <a:cubicBezTo>
                  <a:pt x="236" y="690"/>
                  <a:pt x="248" y="702"/>
                  <a:pt x="250" y="719"/>
                </a:cubicBezTo>
                <a:close/>
                <a:moveTo>
                  <a:pt x="176" y="100"/>
                </a:moveTo>
                <a:cubicBezTo>
                  <a:pt x="180" y="95"/>
                  <a:pt x="184" y="90"/>
                  <a:pt x="189" y="87"/>
                </a:cubicBezTo>
                <a:cubicBezTo>
                  <a:pt x="184" y="83"/>
                  <a:pt x="180" y="79"/>
                  <a:pt x="176" y="74"/>
                </a:cubicBezTo>
                <a:cubicBezTo>
                  <a:pt x="173" y="79"/>
                  <a:pt x="169" y="83"/>
                  <a:pt x="163" y="87"/>
                </a:cubicBezTo>
                <a:cubicBezTo>
                  <a:pt x="169" y="90"/>
                  <a:pt x="173" y="95"/>
                  <a:pt x="176" y="100"/>
                </a:cubicBezTo>
                <a:close/>
                <a:moveTo>
                  <a:pt x="176" y="176"/>
                </a:moveTo>
                <a:cubicBezTo>
                  <a:pt x="180" y="170"/>
                  <a:pt x="185" y="165"/>
                  <a:pt x="190" y="162"/>
                </a:cubicBezTo>
                <a:cubicBezTo>
                  <a:pt x="185" y="158"/>
                  <a:pt x="180" y="153"/>
                  <a:pt x="176" y="147"/>
                </a:cubicBezTo>
                <a:cubicBezTo>
                  <a:pt x="173" y="153"/>
                  <a:pt x="168" y="158"/>
                  <a:pt x="162" y="162"/>
                </a:cubicBezTo>
                <a:cubicBezTo>
                  <a:pt x="168" y="165"/>
                  <a:pt x="173" y="170"/>
                  <a:pt x="176" y="176"/>
                </a:cubicBezTo>
                <a:close/>
                <a:moveTo>
                  <a:pt x="250" y="638"/>
                </a:moveTo>
                <a:cubicBezTo>
                  <a:pt x="254" y="626"/>
                  <a:pt x="263" y="615"/>
                  <a:pt x="275" y="611"/>
                </a:cubicBezTo>
                <a:cubicBezTo>
                  <a:pt x="264" y="608"/>
                  <a:pt x="254" y="599"/>
                  <a:pt x="250" y="588"/>
                </a:cubicBezTo>
                <a:cubicBezTo>
                  <a:pt x="246" y="599"/>
                  <a:pt x="237" y="608"/>
                  <a:pt x="225" y="611"/>
                </a:cubicBezTo>
                <a:cubicBezTo>
                  <a:pt x="237" y="615"/>
                  <a:pt x="247" y="626"/>
                  <a:pt x="250" y="638"/>
                </a:cubicBezTo>
                <a:close/>
                <a:moveTo>
                  <a:pt x="176" y="24"/>
                </a:moveTo>
                <a:cubicBezTo>
                  <a:pt x="179" y="19"/>
                  <a:pt x="183" y="15"/>
                  <a:pt x="188" y="12"/>
                </a:cubicBezTo>
                <a:cubicBezTo>
                  <a:pt x="183" y="9"/>
                  <a:pt x="179" y="5"/>
                  <a:pt x="176" y="0"/>
                </a:cubicBezTo>
                <a:cubicBezTo>
                  <a:pt x="173" y="5"/>
                  <a:pt x="169" y="9"/>
                  <a:pt x="165" y="12"/>
                </a:cubicBezTo>
                <a:cubicBezTo>
                  <a:pt x="169" y="15"/>
                  <a:pt x="173" y="19"/>
                  <a:pt x="176" y="24"/>
                </a:cubicBezTo>
                <a:close/>
                <a:moveTo>
                  <a:pt x="250" y="405"/>
                </a:moveTo>
                <a:cubicBezTo>
                  <a:pt x="254" y="397"/>
                  <a:pt x="260" y="391"/>
                  <a:pt x="268" y="387"/>
                </a:cubicBezTo>
                <a:cubicBezTo>
                  <a:pt x="260" y="383"/>
                  <a:pt x="254" y="376"/>
                  <a:pt x="250" y="369"/>
                </a:cubicBezTo>
                <a:cubicBezTo>
                  <a:pt x="246" y="376"/>
                  <a:pt x="240" y="383"/>
                  <a:pt x="232" y="387"/>
                </a:cubicBezTo>
                <a:cubicBezTo>
                  <a:pt x="240" y="391"/>
                  <a:pt x="246" y="397"/>
                  <a:pt x="250" y="405"/>
                </a:cubicBezTo>
                <a:close/>
                <a:moveTo>
                  <a:pt x="250" y="559"/>
                </a:moveTo>
                <a:cubicBezTo>
                  <a:pt x="254" y="549"/>
                  <a:pt x="261" y="541"/>
                  <a:pt x="271" y="537"/>
                </a:cubicBezTo>
                <a:cubicBezTo>
                  <a:pt x="262" y="533"/>
                  <a:pt x="254" y="525"/>
                  <a:pt x="250" y="516"/>
                </a:cubicBezTo>
                <a:cubicBezTo>
                  <a:pt x="246" y="525"/>
                  <a:pt x="238" y="533"/>
                  <a:pt x="229" y="537"/>
                </a:cubicBezTo>
                <a:cubicBezTo>
                  <a:pt x="239" y="541"/>
                  <a:pt x="246" y="549"/>
                  <a:pt x="250" y="559"/>
                </a:cubicBezTo>
                <a:close/>
                <a:moveTo>
                  <a:pt x="102" y="24"/>
                </a:moveTo>
                <a:cubicBezTo>
                  <a:pt x="105" y="19"/>
                  <a:pt x="109" y="15"/>
                  <a:pt x="114" y="12"/>
                </a:cubicBezTo>
                <a:cubicBezTo>
                  <a:pt x="109" y="9"/>
                  <a:pt x="105" y="5"/>
                  <a:pt x="102" y="0"/>
                </a:cubicBezTo>
                <a:cubicBezTo>
                  <a:pt x="99" y="5"/>
                  <a:pt x="95" y="9"/>
                  <a:pt x="91" y="12"/>
                </a:cubicBezTo>
                <a:cubicBezTo>
                  <a:pt x="95" y="15"/>
                  <a:pt x="99" y="19"/>
                  <a:pt x="102" y="24"/>
                </a:cubicBezTo>
                <a:close/>
                <a:moveTo>
                  <a:pt x="250" y="481"/>
                </a:moveTo>
                <a:cubicBezTo>
                  <a:pt x="254" y="473"/>
                  <a:pt x="261" y="466"/>
                  <a:pt x="270" y="461"/>
                </a:cubicBezTo>
                <a:cubicBezTo>
                  <a:pt x="261" y="457"/>
                  <a:pt x="254" y="450"/>
                  <a:pt x="250" y="442"/>
                </a:cubicBezTo>
                <a:cubicBezTo>
                  <a:pt x="246" y="450"/>
                  <a:pt x="239" y="457"/>
                  <a:pt x="231" y="461"/>
                </a:cubicBezTo>
                <a:cubicBezTo>
                  <a:pt x="239" y="466"/>
                  <a:pt x="246" y="473"/>
                  <a:pt x="250" y="481"/>
                </a:cubicBezTo>
                <a:close/>
                <a:moveTo>
                  <a:pt x="250" y="329"/>
                </a:moveTo>
                <a:cubicBezTo>
                  <a:pt x="254" y="321"/>
                  <a:pt x="260" y="315"/>
                  <a:pt x="267" y="311"/>
                </a:cubicBezTo>
                <a:cubicBezTo>
                  <a:pt x="260" y="308"/>
                  <a:pt x="254" y="302"/>
                  <a:pt x="250" y="295"/>
                </a:cubicBezTo>
                <a:cubicBezTo>
                  <a:pt x="246" y="302"/>
                  <a:pt x="241" y="308"/>
                  <a:pt x="233" y="311"/>
                </a:cubicBezTo>
                <a:cubicBezTo>
                  <a:pt x="241" y="315"/>
                  <a:pt x="246" y="321"/>
                  <a:pt x="250" y="329"/>
                </a:cubicBezTo>
                <a:close/>
                <a:moveTo>
                  <a:pt x="176" y="798"/>
                </a:moveTo>
                <a:cubicBezTo>
                  <a:pt x="177" y="778"/>
                  <a:pt x="191" y="763"/>
                  <a:pt x="210" y="761"/>
                </a:cubicBezTo>
                <a:cubicBezTo>
                  <a:pt x="192" y="760"/>
                  <a:pt x="179" y="746"/>
                  <a:pt x="176" y="728"/>
                </a:cubicBezTo>
                <a:cubicBezTo>
                  <a:pt x="174" y="746"/>
                  <a:pt x="160" y="760"/>
                  <a:pt x="142" y="761"/>
                </a:cubicBezTo>
                <a:cubicBezTo>
                  <a:pt x="161" y="763"/>
                  <a:pt x="176" y="778"/>
                  <a:pt x="176" y="798"/>
                </a:cubicBezTo>
                <a:close/>
                <a:moveTo>
                  <a:pt x="176" y="639"/>
                </a:moveTo>
                <a:cubicBezTo>
                  <a:pt x="180" y="626"/>
                  <a:pt x="189" y="615"/>
                  <a:pt x="201" y="611"/>
                </a:cubicBezTo>
                <a:cubicBezTo>
                  <a:pt x="190" y="608"/>
                  <a:pt x="180" y="599"/>
                  <a:pt x="176" y="588"/>
                </a:cubicBezTo>
                <a:cubicBezTo>
                  <a:pt x="172" y="599"/>
                  <a:pt x="163" y="608"/>
                  <a:pt x="151" y="611"/>
                </a:cubicBezTo>
                <a:cubicBezTo>
                  <a:pt x="164" y="615"/>
                  <a:pt x="173" y="626"/>
                  <a:pt x="176" y="639"/>
                </a:cubicBezTo>
                <a:close/>
                <a:moveTo>
                  <a:pt x="176" y="253"/>
                </a:moveTo>
                <a:cubicBezTo>
                  <a:pt x="180" y="246"/>
                  <a:pt x="185" y="241"/>
                  <a:pt x="192" y="237"/>
                </a:cubicBezTo>
                <a:cubicBezTo>
                  <a:pt x="185" y="233"/>
                  <a:pt x="180" y="228"/>
                  <a:pt x="176" y="221"/>
                </a:cubicBezTo>
                <a:cubicBezTo>
                  <a:pt x="172" y="228"/>
                  <a:pt x="167" y="233"/>
                  <a:pt x="161" y="237"/>
                </a:cubicBezTo>
                <a:cubicBezTo>
                  <a:pt x="167" y="241"/>
                  <a:pt x="173" y="246"/>
                  <a:pt x="176" y="253"/>
                </a:cubicBezTo>
                <a:close/>
                <a:moveTo>
                  <a:pt x="102" y="100"/>
                </a:moveTo>
                <a:cubicBezTo>
                  <a:pt x="106" y="95"/>
                  <a:pt x="110" y="90"/>
                  <a:pt x="115" y="87"/>
                </a:cubicBezTo>
                <a:cubicBezTo>
                  <a:pt x="110" y="83"/>
                  <a:pt x="106" y="79"/>
                  <a:pt x="102" y="74"/>
                </a:cubicBezTo>
                <a:cubicBezTo>
                  <a:pt x="99" y="79"/>
                  <a:pt x="95" y="83"/>
                  <a:pt x="89" y="87"/>
                </a:cubicBezTo>
                <a:cubicBezTo>
                  <a:pt x="95" y="90"/>
                  <a:pt x="99" y="95"/>
                  <a:pt x="102" y="100"/>
                </a:cubicBezTo>
                <a:close/>
                <a:moveTo>
                  <a:pt x="176" y="719"/>
                </a:moveTo>
                <a:cubicBezTo>
                  <a:pt x="178" y="702"/>
                  <a:pt x="190" y="690"/>
                  <a:pt x="206" y="686"/>
                </a:cubicBezTo>
                <a:cubicBezTo>
                  <a:pt x="191" y="684"/>
                  <a:pt x="180" y="673"/>
                  <a:pt x="176" y="658"/>
                </a:cubicBezTo>
                <a:cubicBezTo>
                  <a:pt x="172" y="673"/>
                  <a:pt x="161" y="684"/>
                  <a:pt x="147" y="686"/>
                </a:cubicBezTo>
                <a:cubicBezTo>
                  <a:pt x="162" y="690"/>
                  <a:pt x="174" y="702"/>
                  <a:pt x="176" y="719"/>
                </a:cubicBezTo>
                <a:close/>
                <a:moveTo>
                  <a:pt x="176" y="559"/>
                </a:moveTo>
                <a:cubicBezTo>
                  <a:pt x="180" y="549"/>
                  <a:pt x="188" y="541"/>
                  <a:pt x="197" y="537"/>
                </a:cubicBezTo>
                <a:cubicBezTo>
                  <a:pt x="188" y="533"/>
                  <a:pt x="180" y="525"/>
                  <a:pt x="176" y="516"/>
                </a:cubicBezTo>
                <a:cubicBezTo>
                  <a:pt x="172" y="525"/>
                  <a:pt x="165" y="533"/>
                  <a:pt x="155" y="537"/>
                </a:cubicBezTo>
                <a:cubicBezTo>
                  <a:pt x="165" y="541"/>
                  <a:pt x="172" y="549"/>
                  <a:pt x="176" y="559"/>
                </a:cubicBezTo>
                <a:close/>
                <a:moveTo>
                  <a:pt x="176" y="329"/>
                </a:moveTo>
                <a:cubicBezTo>
                  <a:pt x="180" y="321"/>
                  <a:pt x="186" y="315"/>
                  <a:pt x="193" y="311"/>
                </a:cubicBezTo>
                <a:cubicBezTo>
                  <a:pt x="186" y="308"/>
                  <a:pt x="180" y="302"/>
                  <a:pt x="176" y="295"/>
                </a:cubicBezTo>
                <a:cubicBezTo>
                  <a:pt x="172" y="302"/>
                  <a:pt x="167" y="308"/>
                  <a:pt x="160" y="311"/>
                </a:cubicBezTo>
                <a:cubicBezTo>
                  <a:pt x="167" y="315"/>
                  <a:pt x="172" y="321"/>
                  <a:pt x="176" y="329"/>
                </a:cubicBezTo>
                <a:close/>
                <a:moveTo>
                  <a:pt x="176" y="405"/>
                </a:moveTo>
                <a:cubicBezTo>
                  <a:pt x="180" y="397"/>
                  <a:pt x="186" y="391"/>
                  <a:pt x="194" y="387"/>
                </a:cubicBezTo>
                <a:cubicBezTo>
                  <a:pt x="187" y="383"/>
                  <a:pt x="180" y="376"/>
                  <a:pt x="176" y="369"/>
                </a:cubicBezTo>
                <a:cubicBezTo>
                  <a:pt x="172" y="376"/>
                  <a:pt x="166" y="383"/>
                  <a:pt x="158" y="387"/>
                </a:cubicBezTo>
                <a:cubicBezTo>
                  <a:pt x="166" y="391"/>
                  <a:pt x="172" y="397"/>
                  <a:pt x="176" y="405"/>
                </a:cubicBezTo>
                <a:close/>
                <a:moveTo>
                  <a:pt x="176" y="481"/>
                </a:moveTo>
                <a:cubicBezTo>
                  <a:pt x="180" y="473"/>
                  <a:pt x="187" y="466"/>
                  <a:pt x="196" y="461"/>
                </a:cubicBezTo>
                <a:cubicBezTo>
                  <a:pt x="187" y="457"/>
                  <a:pt x="180" y="450"/>
                  <a:pt x="176" y="442"/>
                </a:cubicBezTo>
                <a:cubicBezTo>
                  <a:pt x="172" y="450"/>
                  <a:pt x="165" y="457"/>
                  <a:pt x="157" y="461"/>
                </a:cubicBezTo>
                <a:cubicBezTo>
                  <a:pt x="165" y="466"/>
                  <a:pt x="172" y="473"/>
                  <a:pt x="176" y="481"/>
                </a:cubicBezTo>
                <a:close/>
                <a:moveTo>
                  <a:pt x="546" y="24"/>
                </a:moveTo>
                <a:cubicBezTo>
                  <a:pt x="549" y="19"/>
                  <a:pt x="553" y="15"/>
                  <a:pt x="557" y="12"/>
                </a:cubicBezTo>
                <a:cubicBezTo>
                  <a:pt x="553" y="9"/>
                  <a:pt x="549" y="5"/>
                  <a:pt x="546" y="0"/>
                </a:cubicBezTo>
                <a:cubicBezTo>
                  <a:pt x="542" y="5"/>
                  <a:pt x="539" y="9"/>
                  <a:pt x="534" y="12"/>
                </a:cubicBezTo>
                <a:cubicBezTo>
                  <a:pt x="539" y="15"/>
                  <a:pt x="543" y="19"/>
                  <a:pt x="546" y="24"/>
                </a:cubicBezTo>
                <a:close/>
                <a:moveTo>
                  <a:pt x="915" y="253"/>
                </a:moveTo>
                <a:cubicBezTo>
                  <a:pt x="919" y="246"/>
                  <a:pt x="924" y="241"/>
                  <a:pt x="931" y="237"/>
                </a:cubicBezTo>
                <a:cubicBezTo>
                  <a:pt x="924" y="233"/>
                  <a:pt x="919" y="228"/>
                  <a:pt x="915" y="221"/>
                </a:cubicBezTo>
                <a:cubicBezTo>
                  <a:pt x="911" y="228"/>
                  <a:pt x="906" y="233"/>
                  <a:pt x="900" y="237"/>
                </a:cubicBezTo>
                <a:cubicBezTo>
                  <a:pt x="906" y="241"/>
                  <a:pt x="911" y="246"/>
                  <a:pt x="915" y="253"/>
                </a:cubicBezTo>
                <a:close/>
                <a:moveTo>
                  <a:pt x="915" y="329"/>
                </a:moveTo>
                <a:cubicBezTo>
                  <a:pt x="919" y="321"/>
                  <a:pt x="925" y="315"/>
                  <a:pt x="932" y="311"/>
                </a:cubicBezTo>
                <a:cubicBezTo>
                  <a:pt x="925" y="308"/>
                  <a:pt x="919" y="302"/>
                  <a:pt x="915" y="295"/>
                </a:cubicBezTo>
                <a:cubicBezTo>
                  <a:pt x="911" y="302"/>
                  <a:pt x="905" y="308"/>
                  <a:pt x="898" y="311"/>
                </a:cubicBezTo>
                <a:cubicBezTo>
                  <a:pt x="906" y="315"/>
                  <a:pt x="911" y="321"/>
                  <a:pt x="915" y="329"/>
                </a:cubicBezTo>
                <a:close/>
                <a:moveTo>
                  <a:pt x="915" y="481"/>
                </a:moveTo>
                <a:cubicBezTo>
                  <a:pt x="919" y="473"/>
                  <a:pt x="926" y="466"/>
                  <a:pt x="935" y="461"/>
                </a:cubicBezTo>
                <a:cubicBezTo>
                  <a:pt x="926" y="457"/>
                  <a:pt x="919" y="450"/>
                  <a:pt x="915" y="442"/>
                </a:cubicBezTo>
                <a:cubicBezTo>
                  <a:pt x="911" y="450"/>
                  <a:pt x="904" y="457"/>
                  <a:pt x="895" y="461"/>
                </a:cubicBezTo>
                <a:cubicBezTo>
                  <a:pt x="904" y="466"/>
                  <a:pt x="911" y="473"/>
                  <a:pt x="915" y="481"/>
                </a:cubicBezTo>
                <a:close/>
                <a:moveTo>
                  <a:pt x="915" y="559"/>
                </a:moveTo>
                <a:cubicBezTo>
                  <a:pt x="919" y="549"/>
                  <a:pt x="926" y="541"/>
                  <a:pt x="936" y="537"/>
                </a:cubicBezTo>
                <a:cubicBezTo>
                  <a:pt x="927" y="533"/>
                  <a:pt x="919" y="525"/>
                  <a:pt x="915" y="516"/>
                </a:cubicBezTo>
                <a:cubicBezTo>
                  <a:pt x="911" y="525"/>
                  <a:pt x="903" y="533"/>
                  <a:pt x="894" y="537"/>
                </a:cubicBezTo>
                <a:cubicBezTo>
                  <a:pt x="904" y="541"/>
                  <a:pt x="911" y="549"/>
                  <a:pt x="915" y="559"/>
                </a:cubicBezTo>
                <a:close/>
                <a:moveTo>
                  <a:pt x="989" y="638"/>
                </a:moveTo>
                <a:cubicBezTo>
                  <a:pt x="992" y="626"/>
                  <a:pt x="1002" y="615"/>
                  <a:pt x="1014" y="611"/>
                </a:cubicBezTo>
                <a:cubicBezTo>
                  <a:pt x="1002" y="608"/>
                  <a:pt x="993" y="599"/>
                  <a:pt x="989" y="588"/>
                </a:cubicBezTo>
                <a:cubicBezTo>
                  <a:pt x="985" y="599"/>
                  <a:pt x="976" y="608"/>
                  <a:pt x="964" y="611"/>
                </a:cubicBezTo>
                <a:cubicBezTo>
                  <a:pt x="976" y="615"/>
                  <a:pt x="986" y="626"/>
                  <a:pt x="989" y="638"/>
                </a:cubicBezTo>
                <a:close/>
                <a:moveTo>
                  <a:pt x="915" y="405"/>
                </a:moveTo>
                <a:cubicBezTo>
                  <a:pt x="919" y="397"/>
                  <a:pt x="925" y="391"/>
                  <a:pt x="933" y="387"/>
                </a:cubicBezTo>
                <a:cubicBezTo>
                  <a:pt x="925" y="383"/>
                  <a:pt x="919" y="376"/>
                  <a:pt x="915" y="369"/>
                </a:cubicBezTo>
                <a:cubicBezTo>
                  <a:pt x="911" y="376"/>
                  <a:pt x="905" y="383"/>
                  <a:pt x="897" y="387"/>
                </a:cubicBezTo>
                <a:cubicBezTo>
                  <a:pt x="905" y="391"/>
                  <a:pt x="911" y="397"/>
                  <a:pt x="915" y="405"/>
                </a:cubicBezTo>
                <a:close/>
                <a:moveTo>
                  <a:pt x="989" y="798"/>
                </a:moveTo>
                <a:cubicBezTo>
                  <a:pt x="989" y="778"/>
                  <a:pt x="1004" y="763"/>
                  <a:pt x="1023" y="761"/>
                </a:cubicBezTo>
                <a:cubicBezTo>
                  <a:pt x="1005" y="760"/>
                  <a:pt x="991" y="746"/>
                  <a:pt x="989" y="728"/>
                </a:cubicBezTo>
                <a:cubicBezTo>
                  <a:pt x="987" y="746"/>
                  <a:pt x="973" y="760"/>
                  <a:pt x="955" y="761"/>
                </a:cubicBezTo>
                <a:cubicBezTo>
                  <a:pt x="974" y="763"/>
                  <a:pt x="989" y="778"/>
                  <a:pt x="989" y="798"/>
                </a:cubicBezTo>
                <a:close/>
                <a:moveTo>
                  <a:pt x="989" y="719"/>
                </a:moveTo>
                <a:cubicBezTo>
                  <a:pt x="991" y="702"/>
                  <a:pt x="1003" y="690"/>
                  <a:pt x="1019" y="686"/>
                </a:cubicBezTo>
                <a:cubicBezTo>
                  <a:pt x="1004" y="684"/>
                  <a:pt x="993" y="673"/>
                  <a:pt x="989" y="658"/>
                </a:cubicBezTo>
                <a:cubicBezTo>
                  <a:pt x="985" y="673"/>
                  <a:pt x="974" y="684"/>
                  <a:pt x="959" y="686"/>
                </a:cubicBezTo>
                <a:cubicBezTo>
                  <a:pt x="975" y="690"/>
                  <a:pt x="987" y="702"/>
                  <a:pt x="989" y="719"/>
                </a:cubicBezTo>
                <a:close/>
                <a:moveTo>
                  <a:pt x="915" y="24"/>
                </a:moveTo>
                <a:cubicBezTo>
                  <a:pt x="918" y="19"/>
                  <a:pt x="922" y="15"/>
                  <a:pt x="927" y="12"/>
                </a:cubicBezTo>
                <a:cubicBezTo>
                  <a:pt x="922" y="9"/>
                  <a:pt x="918" y="5"/>
                  <a:pt x="915" y="0"/>
                </a:cubicBezTo>
                <a:cubicBezTo>
                  <a:pt x="912" y="5"/>
                  <a:pt x="908" y="9"/>
                  <a:pt x="904" y="12"/>
                </a:cubicBezTo>
                <a:cubicBezTo>
                  <a:pt x="908" y="15"/>
                  <a:pt x="912" y="19"/>
                  <a:pt x="915" y="24"/>
                </a:cubicBezTo>
                <a:close/>
                <a:moveTo>
                  <a:pt x="915" y="100"/>
                </a:moveTo>
                <a:cubicBezTo>
                  <a:pt x="918" y="95"/>
                  <a:pt x="923" y="90"/>
                  <a:pt x="928" y="87"/>
                </a:cubicBezTo>
                <a:cubicBezTo>
                  <a:pt x="923" y="83"/>
                  <a:pt x="919" y="79"/>
                  <a:pt x="915" y="74"/>
                </a:cubicBezTo>
                <a:cubicBezTo>
                  <a:pt x="912" y="79"/>
                  <a:pt x="907" y="83"/>
                  <a:pt x="902" y="87"/>
                </a:cubicBezTo>
                <a:cubicBezTo>
                  <a:pt x="907" y="90"/>
                  <a:pt x="912" y="95"/>
                  <a:pt x="915" y="100"/>
                </a:cubicBezTo>
                <a:close/>
                <a:moveTo>
                  <a:pt x="915" y="176"/>
                </a:moveTo>
                <a:cubicBezTo>
                  <a:pt x="919" y="170"/>
                  <a:pt x="923" y="165"/>
                  <a:pt x="929" y="162"/>
                </a:cubicBezTo>
                <a:cubicBezTo>
                  <a:pt x="924" y="158"/>
                  <a:pt x="919" y="153"/>
                  <a:pt x="915" y="147"/>
                </a:cubicBezTo>
                <a:cubicBezTo>
                  <a:pt x="911" y="153"/>
                  <a:pt x="907" y="158"/>
                  <a:pt x="901" y="162"/>
                </a:cubicBezTo>
                <a:cubicBezTo>
                  <a:pt x="907" y="165"/>
                  <a:pt x="912" y="170"/>
                  <a:pt x="915" y="176"/>
                </a:cubicBezTo>
                <a:close/>
                <a:moveTo>
                  <a:pt x="841" y="253"/>
                </a:moveTo>
                <a:cubicBezTo>
                  <a:pt x="845" y="246"/>
                  <a:pt x="850" y="241"/>
                  <a:pt x="857" y="237"/>
                </a:cubicBezTo>
                <a:cubicBezTo>
                  <a:pt x="850" y="233"/>
                  <a:pt x="845" y="228"/>
                  <a:pt x="841" y="221"/>
                </a:cubicBezTo>
                <a:cubicBezTo>
                  <a:pt x="837" y="228"/>
                  <a:pt x="832" y="233"/>
                  <a:pt x="826" y="237"/>
                </a:cubicBezTo>
                <a:cubicBezTo>
                  <a:pt x="832" y="241"/>
                  <a:pt x="838" y="246"/>
                  <a:pt x="841" y="253"/>
                </a:cubicBezTo>
                <a:close/>
                <a:moveTo>
                  <a:pt x="546" y="329"/>
                </a:moveTo>
                <a:cubicBezTo>
                  <a:pt x="550" y="321"/>
                  <a:pt x="555" y="315"/>
                  <a:pt x="562" y="311"/>
                </a:cubicBezTo>
                <a:cubicBezTo>
                  <a:pt x="555" y="308"/>
                  <a:pt x="550" y="302"/>
                  <a:pt x="546" y="295"/>
                </a:cubicBezTo>
                <a:cubicBezTo>
                  <a:pt x="542" y="302"/>
                  <a:pt x="536" y="308"/>
                  <a:pt x="529" y="311"/>
                </a:cubicBezTo>
                <a:cubicBezTo>
                  <a:pt x="536" y="315"/>
                  <a:pt x="542" y="321"/>
                  <a:pt x="546" y="329"/>
                </a:cubicBezTo>
                <a:close/>
                <a:moveTo>
                  <a:pt x="915" y="639"/>
                </a:moveTo>
                <a:cubicBezTo>
                  <a:pt x="918" y="626"/>
                  <a:pt x="928" y="615"/>
                  <a:pt x="940" y="611"/>
                </a:cubicBezTo>
                <a:cubicBezTo>
                  <a:pt x="929" y="608"/>
                  <a:pt x="919" y="599"/>
                  <a:pt x="915" y="588"/>
                </a:cubicBezTo>
                <a:cubicBezTo>
                  <a:pt x="911" y="599"/>
                  <a:pt x="902" y="608"/>
                  <a:pt x="890" y="611"/>
                </a:cubicBezTo>
                <a:cubicBezTo>
                  <a:pt x="902" y="615"/>
                  <a:pt x="912" y="626"/>
                  <a:pt x="915" y="639"/>
                </a:cubicBezTo>
                <a:close/>
                <a:moveTo>
                  <a:pt x="841" y="176"/>
                </a:moveTo>
                <a:cubicBezTo>
                  <a:pt x="845" y="170"/>
                  <a:pt x="850" y="165"/>
                  <a:pt x="855" y="162"/>
                </a:cubicBezTo>
                <a:cubicBezTo>
                  <a:pt x="850" y="158"/>
                  <a:pt x="845" y="153"/>
                  <a:pt x="841" y="147"/>
                </a:cubicBezTo>
                <a:cubicBezTo>
                  <a:pt x="838" y="153"/>
                  <a:pt x="833" y="158"/>
                  <a:pt x="827" y="162"/>
                </a:cubicBezTo>
                <a:cubicBezTo>
                  <a:pt x="833" y="165"/>
                  <a:pt x="838" y="170"/>
                  <a:pt x="841" y="176"/>
                </a:cubicBezTo>
                <a:close/>
                <a:moveTo>
                  <a:pt x="841" y="405"/>
                </a:moveTo>
                <a:cubicBezTo>
                  <a:pt x="845" y="397"/>
                  <a:pt x="852" y="391"/>
                  <a:pt x="859" y="387"/>
                </a:cubicBezTo>
                <a:cubicBezTo>
                  <a:pt x="852" y="383"/>
                  <a:pt x="845" y="376"/>
                  <a:pt x="841" y="369"/>
                </a:cubicBezTo>
                <a:cubicBezTo>
                  <a:pt x="837" y="376"/>
                  <a:pt x="831" y="383"/>
                  <a:pt x="823" y="387"/>
                </a:cubicBezTo>
                <a:cubicBezTo>
                  <a:pt x="831" y="391"/>
                  <a:pt x="837" y="397"/>
                  <a:pt x="841" y="405"/>
                </a:cubicBezTo>
                <a:close/>
                <a:moveTo>
                  <a:pt x="915" y="719"/>
                </a:moveTo>
                <a:cubicBezTo>
                  <a:pt x="917" y="702"/>
                  <a:pt x="929" y="690"/>
                  <a:pt x="945" y="686"/>
                </a:cubicBezTo>
                <a:cubicBezTo>
                  <a:pt x="930" y="684"/>
                  <a:pt x="919" y="673"/>
                  <a:pt x="915" y="658"/>
                </a:cubicBezTo>
                <a:cubicBezTo>
                  <a:pt x="911" y="673"/>
                  <a:pt x="900" y="684"/>
                  <a:pt x="886" y="686"/>
                </a:cubicBezTo>
                <a:cubicBezTo>
                  <a:pt x="901" y="690"/>
                  <a:pt x="913" y="702"/>
                  <a:pt x="915" y="719"/>
                </a:cubicBezTo>
                <a:close/>
                <a:moveTo>
                  <a:pt x="915" y="798"/>
                </a:moveTo>
                <a:cubicBezTo>
                  <a:pt x="915" y="778"/>
                  <a:pt x="930" y="763"/>
                  <a:pt x="949" y="761"/>
                </a:cubicBezTo>
                <a:cubicBezTo>
                  <a:pt x="931" y="760"/>
                  <a:pt x="917" y="746"/>
                  <a:pt x="915" y="728"/>
                </a:cubicBezTo>
                <a:cubicBezTo>
                  <a:pt x="913" y="746"/>
                  <a:pt x="899" y="760"/>
                  <a:pt x="881" y="761"/>
                </a:cubicBezTo>
                <a:cubicBezTo>
                  <a:pt x="900" y="763"/>
                  <a:pt x="915" y="778"/>
                  <a:pt x="915" y="798"/>
                </a:cubicBezTo>
                <a:close/>
                <a:moveTo>
                  <a:pt x="841" y="100"/>
                </a:moveTo>
                <a:cubicBezTo>
                  <a:pt x="845" y="95"/>
                  <a:pt x="849" y="90"/>
                  <a:pt x="854" y="87"/>
                </a:cubicBezTo>
                <a:cubicBezTo>
                  <a:pt x="849" y="83"/>
                  <a:pt x="845" y="79"/>
                  <a:pt x="841" y="74"/>
                </a:cubicBezTo>
                <a:cubicBezTo>
                  <a:pt x="838" y="79"/>
                  <a:pt x="833" y="83"/>
                  <a:pt x="828" y="87"/>
                </a:cubicBezTo>
                <a:cubicBezTo>
                  <a:pt x="834" y="90"/>
                  <a:pt x="838" y="95"/>
                  <a:pt x="841" y="100"/>
                </a:cubicBezTo>
                <a:close/>
                <a:moveTo>
                  <a:pt x="841" y="24"/>
                </a:moveTo>
                <a:cubicBezTo>
                  <a:pt x="844" y="19"/>
                  <a:pt x="848" y="15"/>
                  <a:pt x="853" y="12"/>
                </a:cubicBezTo>
                <a:cubicBezTo>
                  <a:pt x="848" y="9"/>
                  <a:pt x="844" y="5"/>
                  <a:pt x="841" y="0"/>
                </a:cubicBezTo>
                <a:cubicBezTo>
                  <a:pt x="838" y="5"/>
                  <a:pt x="834" y="9"/>
                  <a:pt x="830" y="12"/>
                </a:cubicBezTo>
                <a:cubicBezTo>
                  <a:pt x="834" y="15"/>
                  <a:pt x="838" y="19"/>
                  <a:pt x="841" y="24"/>
                </a:cubicBezTo>
                <a:close/>
                <a:moveTo>
                  <a:pt x="1063" y="481"/>
                </a:moveTo>
                <a:cubicBezTo>
                  <a:pt x="1067" y="473"/>
                  <a:pt x="1074" y="466"/>
                  <a:pt x="1082" y="461"/>
                </a:cubicBezTo>
                <a:cubicBezTo>
                  <a:pt x="1074" y="457"/>
                  <a:pt x="1067" y="450"/>
                  <a:pt x="1063" y="442"/>
                </a:cubicBezTo>
                <a:cubicBezTo>
                  <a:pt x="1059" y="450"/>
                  <a:pt x="1052" y="457"/>
                  <a:pt x="1043" y="461"/>
                </a:cubicBezTo>
                <a:cubicBezTo>
                  <a:pt x="1052" y="466"/>
                  <a:pt x="1059" y="473"/>
                  <a:pt x="1063" y="481"/>
                </a:cubicBezTo>
                <a:close/>
                <a:moveTo>
                  <a:pt x="1063" y="253"/>
                </a:moveTo>
                <a:cubicBezTo>
                  <a:pt x="1067" y="246"/>
                  <a:pt x="1072" y="241"/>
                  <a:pt x="1078" y="237"/>
                </a:cubicBezTo>
                <a:cubicBezTo>
                  <a:pt x="1072" y="233"/>
                  <a:pt x="1067" y="228"/>
                  <a:pt x="1063" y="221"/>
                </a:cubicBezTo>
                <a:cubicBezTo>
                  <a:pt x="1059" y="228"/>
                  <a:pt x="1054" y="233"/>
                  <a:pt x="1047" y="237"/>
                </a:cubicBezTo>
                <a:cubicBezTo>
                  <a:pt x="1054" y="241"/>
                  <a:pt x="1059" y="246"/>
                  <a:pt x="1063" y="253"/>
                </a:cubicBezTo>
                <a:close/>
                <a:moveTo>
                  <a:pt x="1063" y="638"/>
                </a:moveTo>
                <a:cubicBezTo>
                  <a:pt x="1066" y="626"/>
                  <a:pt x="1075" y="615"/>
                  <a:pt x="1088" y="611"/>
                </a:cubicBezTo>
                <a:cubicBezTo>
                  <a:pt x="1076" y="608"/>
                  <a:pt x="1067" y="599"/>
                  <a:pt x="1063" y="588"/>
                </a:cubicBezTo>
                <a:cubicBezTo>
                  <a:pt x="1059" y="599"/>
                  <a:pt x="1049" y="608"/>
                  <a:pt x="1038" y="611"/>
                </a:cubicBezTo>
                <a:cubicBezTo>
                  <a:pt x="1050" y="615"/>
                  <a:pt x="1059" y="626"/>
                  <a:pt x="1063" y="638"/>
                </a:cubicBezTo>
                <a:close/>
                <a:moveTo>
                  <a:pt x="1063" y="405"/>
                </a:moveTo>
                <a:cubicBezTo>
                  <a:pt x="1067" y="397"/>
                  <a:pt x="1073" y="391"/>
                  <a:pt x="1081" y="387"/>
                </a:cubicBezTo>
                <a:cubicBezTo>
                  <a:pt x="1073" y="383"/>
                  <a:pt x="1067" y="376"/>
                  <a:pt x="1063" y="369"/>
                </a:cubicBezTo>
                <a:cubicBezTo>
                  <a:pt x="1059" y="376"/>
                  <a:pt x="1053" y="383"/>
                  <a:pt x="1045" y="387"/>
                </a:cubicBezTo>
                <a:cubicBezTo>
                  <a:pt x="1053" y="391"/>
                  <a:pt x="1059" y="397"/>
                  <a:pt x="1063" y="405"/>
                </a:cubicBezTo>
                <a:close/>
                <a:moveTo>
                  <a:pt x="1063" y="559"/>
                </a:moveTo>
                <a:cubicBezTo>
                  <a:pt x="1067" y="549"/>
                  <a:pt x="1074" y="541"/>
                  <a:pt x="1084" y="537"/>
                </a:cubicBezTo>
                <a:cubicBezTo>
                  <a:pt x="1075" y="533"/>
                  <a:pt x="1067" y="525"/>
                  <a:pt x="1063" y="516"/>
                </a:cubicBezTo>
                <a:cubicBezTo>
                  <a:pt x="1059" y="525"/>
                  <a:pt x="1051" y="533"/>
                  <a:pt x="1042" y="537"/>
                </a:cubicBezTo>
                <a:cubicBezTo>
                  <a:pt x="1052" y="541"/>
                  <a:pt x="1059" y="549"/>
                  <a:pt x="1063" y="559"/>
                </a:cubicBezTo>
                <a:close/>
                <a:moveTo>
                  <a:pt x="841" y="481"/>
                </a:moveTo>
                <a:cubicBezTo>
                  <a:pt x="845" y="473"/>
                  <a:pt x="852" y="466"/>
                  <a:pt x="861" y="461"/>
                </a:cubicBezTo>
                <a:cubicBezTo>
                  <a:pt x="852" y="457"/>
                  <a:pt x="845" y="450"/>
                  <a:pt x="841" y="442"/>
                </a:cubicBezTo>
                <a:cubicBezTo>
                  <a:pt x="837" y="450"/>
                  <a:pt x="830" y="457"/>
                  <a:pt x="822" y="461"/>
                </a:cubicBezTo>
                <a:cubicBezTo>
                  <a:pt x="830" y="466"/>
                  <a:pt x="837" y="473"/>
                  <a:pt x="841" y="481"/>
                </a:cubicBezTo>
                <a:close/>
                <a:moveTo>
                  <a:pt x="1063" y="329"/>
                </a:moveTo>
                <a:cubicBezTo>
                  <a:pt x="1067" y="321"/>
                  <a:pt x="1072" y="315"/>
                  <a:pt x="1080" y="311"/>
                </a:cubicBezTo>
                <a:cubicBezTo>
                  <a:pt x="1072" y="308"/>
                  <a:pt x="1067" y="302"/>
                  <a:pt x="1063" y="295"/>
                </a:cubicBezTo>
                <a:cubicBezTo>
                  <a:pt x="1059" y="302"/>
                  <a:pt x="1053" y="308"/>
                  <a:pt x="1046" y="311"/>
                </a:cubicBezTo>
                <a:cubicBezTo>
                  <a:pt x="1053" y="315"/>
                  <a:pt x="1059" y="321"/>
                  <a:pt x="1063" y="329"/>
                </a:cubicBezTo>
                <a:close/>
                <a:moveTo>
                  <a:pt x="1063" y="100"/>
                </a:moveTo>
                <a:cubicBezTo>
                  <a:pt x="1066" y="95"/>
                  <a:pt x="1071" y="90"/>
                  <a:pt x="1076" y="87"/>
                </a:cubicBezTo>
                <a:cubicBezTo>
                  <a:pt x="1071" y="83"/>
                  <a:pt x="1066" y="79"/>
                  <a:pt x="1063" y="74"/>
                </a:cubicBezTo>
                <a:cubicBezTo>
                  <a:pt x="1059" y="79"/>
                  <a:pt x="1055" y="83"/>
                  <a:pt x="1050" y="87"/>
                </a:cubicBezTo>
                <a:cubicBezTo>
                  <a:pt x="1055" y="90"/>
                  <a:pt x="1059" y="95"/>
                  <a:pt x="1063" y="100"/>
                </a:cubicBezTo>
                <a:close/>
                <a:moveTo>
                  <a:pt x="1063" y="176"/>
                </a:moveTo>
                <a:cubicBezTo>
                  <a:pt x="1066" y="170"/>
                  <a:pt x="1071" y="165"/>
                  <a:pt x="1077" y="162"/>
                </a:cubicBezTo>
                <a:cubicBezTo>
                  <a:pt x="1071" y="158"/>
                  <a:pt x="1066" y="153"/>
                  <a:pt x="1063" y="147"/>
                </a:cubicBezTo>
                <a:cubicBezTo>
                  <a:pt x="1059" y="153"/>
                  <a:pt x="1054" y="158"/>
                  <a:pt x="1049" y="162"/>
                </a:cubicBezTo>
                <a:cubicBezTo>
                  <a:pt x="1055" y="165"/>
                  <a:pt x="1059" y="170"/>
                  <a:pt x="1063" y="176"/>
                </a:cubicBezTo>
                <a:close/>
                <a:moveTo>
                  <a:pt x="989" y="559"/>
                </a:moveTo>
                <a:cubicBezTo>
                  <a:pt x="993" y="549"/>
                  <a:pt x="1000" y="541"/>
                  <a:pt x="1010" y="537"/>
                </a:cubicBezTo>
                <a:cubicBezTo>
                  <a:pt x="1001" y="533"/>
                  <a:pt x="993" y="525"/>
                  <a:pt x="989" y="516"/>
                </a:cubicBezTo>
                <a:cubicBezTo>
                  <a:pt x="985" y="525"/>
                  <a:pt x="977" y="533"/>
                  <a:pt x="968" y="537"/>
                </a:cubicBezTo>
                <a:cubicBezTo>
                  <a:pt x="978" y="541"/>
                  <a:pt x="985" y="549"/>
                  <a:pt x="989" y="559"/>
                </a:cubicBezTo>
                <a:close/>
                <a:moveTo>
                  <a:pt x="1063" y="24"/>
                </a:moveTo>
                <a:cubicBezTo>
                  <a:pt x="1066" y="19"/>
                  <a:pt x="1070" y="15"/>
                  <a:pt x="1074" y="12"/>
                </a:cubicBezTo>
                <a:cubicBezTo>
                  <a:pt x="1070" y="9"/>
                  <a:pt x="1066" y="5"/>
                  <a:pt x="1063" y="0"/>
                </a:cubicBezTo>
                <a:cubicBezTo>
                  <a:pt x="1060" y="5"/>
                  <a:pt x="1056" y="9"/>
                  <a:pt x="1051" y="12"/>
                </a:cubicBezTo>
                <a:cubicBezTo>
                  <a:pt x="1056" y="15"/>
                  <a:pt x="1060" y="19"/>
                  <a:pt x="1063" y="24"/>
                </a:cubicBezTo>
                <a:close/>
                <a:moveTo>
                  <a:pt x="1137" y="798"/>
                </a:moveTo>
                <a:cubicBezTo>
                  <a:pt x="1137" y="778"/>
                  <a:pt x="1152" y="763"/>
                  <a:pt x="1171" y="761"/>
                </a:cubicBezTo>
                <a:cubicBezTo>
                  <a:pt x="1153" y="760"/>
                  <a:pt x="1139" y="746"/>
                  <a:pt x="1137" y="728"/>
                </a:cubicBezTo>
                <a:cubicBezTo>
                  <a:pt x="1134" y="746"/>
                  <a:pt x="1121" y="760"/>
                  <a:pt x="1103" y="761"/>
                </a:cubicBezTo>
                <a:cubicBezTo>
                  <a:pt x="1121" y="763"/>
                  <a:pt x="1136" y="778"/>
                  <a:pt x="1137" y="798"/>
                </a:cubicBezTo>
                <a:close/>
                <a:moveTo>
                  <a:pt x="989" y="253"/>
                </a:moveTo>
                <a:cubicBezTo>
                  <a:pt x="993" y="246"/>
                  <a:pt x="998" y="241"/>
                  <a:pt x="1004" y="237"/>
                </a:cubicBezTo>
                <a:cubicBezTo>
                  <a:pt x="998" y="233"/>
                  <a:pt x="993" y="228"/>
                  <a:pt x="989" y="221"/>
                </a:cubicBezTo>
                <a:cubicBezTo>
                  <a:pt x="985" y="228"/>
                  <a:pt x="980" y="233"/>
                  <a:pt x="973" y="237"/>
                </a:cubicBezTo>
                <a:cubicBezTo>
                  <a:pt x="980" y="241"/>
                  <a:pt x="985" y="246"/>
                  <a:pt x="989" y="253"/>
                </a:cubicBezTo>
                <a:close/>
                <a:moveTo>
                  <a:pt x="1063" y="718"/>
                </a:moveTo>
                <a:cubicBezTo>
                  <a:pt x="1065" y="702"/>
                  <a:pt x="1077" y="690"/>
                  <a:pt x="1093" y="686"/>
                </a:cubicBezTo>
                <a:cubicBezTo>
                  <a:pt x="1078" y="684"/>
                  <a:pt x="1067" y="673"/>
                  <a:pt x="1063" y="658"/>
                </a:cubicBezTo>
                <a:cubicBezTo>
                  <a:pt x="1059" y="673"/>
                  <a:pt x="1048" y="684"/>
                  <a:pt x="1033" y="686"/>
                </a:cubicBezTo>
                <a:cubicBezTo>
                  <a:pt x="1049" y="690"/>
                  <a:pt x="1061" y="702"/>
                  <a:pt x="1063" y="718"/>
                </a:cubicBezTo>
                <a:close/>
                <a:moveTo>
                  <a:pt x="989" y="329"/>
                </a:moveTo>
                <a:cubicBezTo>
                  <a:pt x="993" y="321"/>
                  <a:pt x="999" y="315"/>
                  <a:pt x="1006" y="311"/>
                </a:cubicBezTo>
                <a:cubicBezTo>
                  <a:pt x="999" y="308"/>
                  <a:pt x="993" y="302"/>
                  <a:pt x="989" y="295"/>
                </a:cubicBezTo>
                <a:cubicBezTo>
                  <a:pt x="985" y="302"/>
                  <a:pt x="979" y="308"/>
                  <a:pt x="972" y="311"/>
                </a:cubicBezTo>
                <a:cubicBezTo>
                  <a:pt x="979" y="315"/>
                  <a:pt x="985" y="321"/>
                  <a:pt x="989" y="329"/>
                </a:cubicBezTo>
                <a:close/>
                <a:moveTo>
                  <a:pt x="989" y="481"/>
                </a:moveTo>
                <a:cubicBezTo>
                  <a:pt x="993" y="473"/>
                  <a:pt x="1000" y="466"/>
                  <a:pt x="1009" y="461"/>
                </a:cubicBezTo>
                <a:cubicBezTo>
                  <a:pt x="1000" y="457"/>
                  <a:pt x="993" y="450"/>
                  <a:pt x="989" y="442"/>
                </a:cubicBezTo>
                <a:cubicBezTo>
                  <a:pt x="985" y="450"/>
                  <a:pt x="978" y="457"/>
                  <a:pt x="969" y="461"/>
                </a:cubicBezTo>
                <a:cubicBezTo>
                  <a:pt x="978" y="466"/>
                  <a:pt x="985" y="473"/>
                  <a:pt x="989" y="481"/>
                </a:cubicBezTo>
                <a:close/>
                <a:moveTo>
                  <a:pt x="989" y="405"/>
                </a:moveTo>
                <a:cubicBezTo>
                  <a:pt x="993" y="397"/>
                  <a:pt x="999" y="391"/>
                  <a:pt x="1007" y="387"/>
                </a:cubicBezTo>
                <a:cubicBezTo>
                  <a:pt x="999" y="383"/>
                  <a:pt x="993" y="376"/>
                  <a:pt x="989" y="369"/>
                </a:cubicBezTo>
                <a:cubicBezTo>
                  <a:pt x="985" y="376"/>
                  <a:pt x="979" y="383"/>
                  <a:pt x="971" y="387"/>
                </a:cubicBezTo>
                <a:cubicBezTo>
                  <a:pt x="979" y="391"/>
                  <a:pt x="985" y="397"/>
                  <a:pt x="989" y="405"/>
                </a:cubicBezTo>
                <a:close/>
                <a:moveTo>
                  <a:pt x="1063" y="798"/>
                </a:moveTo>
                <a:cubicBezTo>
                  <a:pt x="1063" y="778"/>
                  <a:pt x="1078" y="763"/>
                  <a:pt x="1097" y="761"/>
                </a:cubicBezTo>
                <a:cubicBezTo>
                  <a:pt x="1079" y="760"/>
                  <a:pt x="1065" y="746"/>
                  <a:pt x="1063" y="728"/>
                </a:cubicBezTo>
                <a:cubicBezTo>
                  <a:pt x="1061" y="746"/>
                  <a:pt x="1047" y="760"/>
                  <a:pt x="1029" y="761"/>
                </a:cubicBezTo>
                <a:cubicBezTo>
                  <a:pt x="1048" y="763"/>
                  <a:pt x="1063" y="778"/>
                  <a:pt x="1063" y="798"/>
                </a:cubicBezTo>
                <a:close/>
                <a:moveTo>
                  <a:pt x="989" y="100"/>
                </a:moveTo>
                <a:cubicBezTo>
                  <a:pt x="992" y="95"/>
                  <a:pt x="997" y="90"/>
                  <a:pt x="1002" y="87"/>
                </a:cubicBezTo>
                <a:cubicBezTo>
                  <a:pt x="997" y="83"/>
                  <a:pt x="992" y="79"/>
                  <a:pt x="989" y="74"/>
                </a:cubicBezTo>
                <a:cubicBezTo>
                  <a:pt x="986" y="79"/>
                  <a:pt x="981" y="83"/>
                  <a:pt x="976" y="87"/>
                </a:cubicBezTo>
                <a:cubicBezTo>
                  <a:pt x="981" y="90"/>
                  <a:pt x="986" y="95"/>
                  <a:pt x="989" y="100"/>
                </a:cubicBezTo>
                <a:close/>
                <a:moveTo>
                  <a:pt x="989" y="24"/>
                </a:moveTo>
                <a:cubicBezTo>
                  <a:pt x="992" y="19"/>
                  <a:pt x="996" y="15"/>
                  <a:pt x="1001" y="12"/>
                </a:cubicBezTo>
                <a:cubicBezTo>
                  <a:pt x="996" y="9"/>
                  <a:pt x="992" y="5"/>
                  <a:pt x="989" y="0"/>
                </a:cubicBezTo>
                <a:cubicBezTo>
                  <a:pt x="986" y="5"/>
                  <a:pt x="982" y="9"/>
                  <a:pt x="977" y="12"/>
                </a:cubicBezTo>
                <a:cubicBezTo>
                  <a:pt x="982" y="15"/>
                  <a:pt x="986" y="19"/>
                  <a:pt x="989" y="24"/>
                </a:cubicBezTo>
                <a:close/>
                <a:moveTo>
                  <a:pt x="989" y="176"/>
                </a:moveTo>
                <a:cubicBezTo>
                  <a:pt x="993" y="170"/>
                  <a:pt x="997" y="165"/>
                  <a:pt x="1003" y="162"/>
                </a:cubicBezTo>
                <a:cubicBezTo>
                  <a:pt x="997" y="158"/>
                  <a:pt x="993" y="153"/>
                  <a:pt x="989" y="147"/>
                </a:cubicBezTo>
                <a:cubicBezTo>
                  <a:pt x="985" y="153"/>
                  <a:pt x="981" y="158"/>
                  <a:pt x="975" y="162"/>
                </a:cubicBezTo>
                <a:cubicBezTo>
                  <a:pt x="981" y="165"/>
                  <a:pt x="985" y="170"/>
                  <a:pt x="989" y="176"/>
                </a:cubicBezTo>
                <a:close/>
                <a:moveTo>
                  <a:pt x="841" y="329"/>
                </a:moveTo>
                <a:cubicBezTo>
                  <a:pt x="845" y="321"/>
                  <a:pt x="851" y="315"/>
                  <a:pt x="858" y="311"/>
                </a:cubicBezTo>
                <a:cubicBezTo>
                  <a:pt x="851" y="308"/>
                  <a:pt x="845" y="302"/>
                  <a:pt x="841" y="295"/>
                </a:cubicBezTo>
                <a:cubicBezTo>
                  <a:pt x="837" y="302"/>
                  <a:pt x="832" y="308"/>
                  <a:pt x="824" y="311"/>
                </a:cubicBezTo>
                <a:cubicBezTo>
                  <a:pt x="832" y="315"/>
                  <a:pt x="837" y="321"/>
                  <a:pt x="841" y="329"/>
                </a:cubicBezTo>
                <a:close/>
                <a:moveTo>
                  <a:pt x="620" y="100"/>
                </a:moveTo>
                <a:cubicBezTo>
                  <a:pt x="623" y="95"/>
                  <a:pt x="627" y="90"/>
                  <a:pt x="632" y="87"/>
                </a:cubicBezTo>
                <a:cubicBezTo>
                  <a:pt x="627" y="83"/>
                  <a:pt x="623" y="79"/>
                  <a:pt x="620" y="74"/>
                </a:cubicBezTo>
                <a:cubicBezTo>
                  <a:pt x="616" y="79"/>
                  <a:pt x="612" y="83"/>
                  <a:pt x="607" y="87"/>
                </a:cubicBezTo>
                <a:cubicBezTo>
                  <a:pt x="612" y="90"/>
                  <a:pt x="616" y="95"/>
                  <a:pt x="620" y="100"/>
                </a:cubicBezTo>
                <a:close/>
                <a:moveTo>
                  <a:pt x="620" y="176"/>
                </a:moveTo>
                <a:cubicBezTo>
                  <a:pt x="623" y="170"/>
                  <a:pt x="628" y="165"/>
                  <a:pt x="634" y="162"/>
                </a:cubicBezTo>
                <a:cubicBezTo>
                  <a:pt x="628" y="158"/>
                  <a:pt x="623" y="153"/>
                  <a:pt x="620" y="147"/>
                </a:cubicBezTo>
                <a:cubicBezTo>
                  <a:pt x="616" y="153"/>
                  <a:pt x="611" y="158"/>
                  <a:pt x="605" y="162"/>
                </a:cubicBezTo>
                <a:cubicBezTo>
                  <a:pt x="611" y="165"/>
                  <a:pt x="616" y="170"/>
                  <a:pt x="620" y="176"/>
                </a:cubicBezTo>
                <a:close/>
                <a:moveTo>
                  <a:pt x="620" y="24"/>
                </a:moveTo>
                <a:cubicBezTo>
                  <a:pt x="623" y="19"/>
                  <a:pt x="626" y="15"/>
                  <a:pt x="631" y="12"/>
                </a:cubicBezTo>
                <a:cubicBezTo>
                  <a:pt x="626" y="9"/>
                  <a:pt x="623" y="5"/>
                  <a:pt x="620" y="0"/>
                </a:cubicBezTo>
                <a:cubicBezTo>
                  <a:pt x="616" y="5"/>
                  <a:pt x="613" y="9"/>
                  <a:pt x="608" y="12"/>
                </a:cubicBezTo>
                <a:cubicBezTo>
                  <a:pt x="613" y="15"/>
                  <a:pt x="616" y="19"/>
                  <a:pt x="620" y="24"/>
                </a:cubicBezTo>
                <a:close/>
                <a:moveTo>
                  <a:pt x="620" y="253"/>
                </a:moveTo>
                <a:cubicBezTo>
                  <a:pt x="623" y="246"/>
                  <a:pt x="629" y="241"/>
                  <a:pt x="635" y="237"/>
                </a:cubicBezTo>
                <a:cubicBezTo>
                  <a:pt x="629" y="233"/>
                  <a:pt x="623" y="228"/>
                  <a:pt x="620" y="221"/>
                </a:cubicBezTo>
                <a:cubicBezTo>
                  <a:pt x="616" y="228"/>
                  <a:pt x="611" y="233"/>
                  <a:pt x="604" y="237"/>
                </a:cubicBezTo>
                <a:cubicBezTo>
                  <a:pt x="611" y="241"/>
                  <a:pt x="616" y="246"/>
                  <a:pt x="620" y="253"/>
                </a:cubicBezTo>
                <a:close/>
                <a:moveTo>
                  <a:pt x="841" y="559"/>
                </a:moveTo>
                <a:cubicBezTo>
                  <a:pt x="845" y="549"/>
                  <a:pt x="853" y="541"/>
                  <a:pt x="862" y="537"/>
                </a:cubicBezTo>
                <a:cubicBezTo>
                  <a:pt x="853" y="533"/>
                  <a:pt x="845" y="525"/>
                  <a:pt x="841" y="516"/>
                </a:cubicBezTo>
                <a:cubicBezTo>
                  <a:pt x="837" y="525"/>
                  <a:pt x="830" y="533"/>
                  <a:pt x="820" y="537"/>
                </a:cubicBezTo>
                <a:cubicBezTo>
                  <a:pt x="830" y="541"/>
                  <a:pt x="838" y="549"/>
                  <a:pt x="841" y="559"/>
                </a:cubicBezTo>
                <a:close/>
                <a:moveTo>
                  <a:pt x="693" y="559"/>
                </a:moveTo>
                <a:cubicBezTo>
                  <a:pt x="697" y="549"/>
                  <a:pt x="705" y="541"/>
                  <a:pt x="714" y="537"/>
                </a:cubicBezTo>
                <a:cubicBezTo>
                  <a:pt x="705" y="533"/>
                  <a:pt x="698" y="525"/>
                  <a:pt x="693" y="516"/>
                </a:cubicBezTo>
                <a:cubicBezTo>
                  <a:pt x="689" y="525"/>
                  <a:pt x="682" y="533"/>
                  <a:pt x="672" y="537"/>
                </a:cubicBezTo>
                <a:cubicBezTo>
                  <a:pt x="682" y="541"/>
                  <a:pt x="690" y="549"/>
                  <a:pt x="693" y="559"/>
                </a:cubicBezTo>
                <a:close/>
                <a:moveTo>
                  <a:pt x="620" y="405"/>
                </a:moveTo>
                <a:cubicBezTo>
                  <a:pt x="623" y="397"/>
                  <a:pt x="630" y="391"/>
                  <a:pt x="638" y="387"/>
                </a:cubicBezTo>
                <a:cubicBezTo>
                  <a:pt x="630" y="383"/>
                  <a:pt x="624" y="376"/>
                  <a:pt x="620" y="369"/>
                </a:cubicBezTo>
                <a:cubicBezTo>
                  <a:pt x="615" y="376"/>
                  <a:pt x="609" y="383"/>
                  <a:pt x="601" y="387"/>
                </a:cubicBezTo>
                <a:cubicBezTo>
                  <a:pt x="609" y="391"/>
                  <a:pt x="616" y="397"/>
                  <a:pt x="620" y="405"/>
                </a:cubicBezTo>
                <a:close/>
                <a:moveTo>
                  <a:pt x="693" y="638"/>
                </a:moveTo>
                <a:cubicBezTo>
                  <a:pt x="697" y="626"/>
                  <a:pt x="706" y="615"/>
                  <a:pt x="718" y="611"/>
                </a:cubicBezTo>
                <a:cubicBezTo>
                  <a:pt x="707" y="608"/>
                  <a:pt x="698" y="599"/>
                  <a:pt x="693" y="588"/>
                </a:cubicBezTo>
                <a:cubicBezTo>
                  <a:pt x="689" y="599"/>
                  <a:pt x="680" y="608"/>
                  <a:pt x="668" y="611"/>
                </a:cubicBezTo>
                <a:cubicBezTo>
                  <a:pt x="681" y="615"/>
                  <a:pt x="690" y="626"/>
                  <a:pt x="693" y="638"/>
                </a:cubicBezTo>
                <a:close/>
                <a:moveTo>
                  <a:pt x="693" y="798"/>
                </a:moveTo>
                <a:cubicBezTo>
                  <a:pt x="694" y="778"/>
                  <a:pt x="709" y="763"/>
                  <a:pt x="728" y="761"/>
                </a:cubicBezTo>
                <a:cubicBezTo>
                  <a:pt x="710" y="760"/>
                  <a:pt x="696" y="746"/>
                  <a:pt x="693" y="728"/>
                </a:cubicBezTo>
                <a:cubicBezTo>
                  <a:pt x="691" y="746"/>
                  <a:pt x="677" y="760"/>
                  <a:pt x="659" y="761"/>
                </a:cubicBezTo>
                <a:cubicBezTo>
                  <a:pt x="678" y="763"/>
                  <a:pt x="693" y="778"/>
                  <a:pt x="693" y="798"/>
                </a:cubicBezTo>
                <a:close/>
                <a:moveTo>
                  <a:pt x="693" y="718"/>
                </a:moveTo>
                <a:cubicBezTo>
                  <a:pt x="696" y="702"/>
                  <a:pt x="707" y="690"/>
                  <a:pt x="723" y="686"/>
                </a:cubicBezTo>
                <a:cubicBezTo>
                  <a:pt x="709" y="684"/>
                  <a:pt x="697" y="673"/>
                  <a:pt x="693" y="658"/>
                </a:cubicBezTo>
                <a:cubicBezTo>
                  <a:pt x="690" y="673"/>
                  <a:pt x="678" y="684"/>
                  <a:pt x="664" y="686"/>
                </a:cubicBezTo>
                <a:cubicBezTo>
                  <a:pt x="680" y="690"/>
                  <a:pt x="691" y="702"/>
                  <a:pt x="693" y="718"/>
                </a:cubicBezTo>
                <a:close/>
                <a:moveTo>
                  <a:pt x="620" y="719"/>
                </a:moveTo>
                <a:cubicBezTo>
                  <a:pt x="622" y="702"/>
                  <a:pt x="633" y="690"/>
                  <a:pt x="649" y="686"/>
                </a:cubicBezTo>
                <a:cubicBezTo>
                  <a:pt x="635" y="684"/>
                  <a:pt x="623" y="673"/>
                  <a:pt x="620" y="658"/>
                </a:cubicBezTo>
                <a:cubicBezTo>
                  <a:pt x="616" y="673"/>
                  <a:pt x="604" y="684"/>
                  <a:pt x="590" y="686"/>
                </a:cubicBezTo>
                <a:cubicBezTo>
                  <a:pt x="606" y="690"/>
                  <a:pt x="617" y="702"/>
                  <a:pt x="620" y="719"/>
                </a:cubicBezTo>
                <a:close/>
                <a:moveTo>
                  <a:pt x="1137" y="719"/>
                </a:moveTo>
                <a:cubicBezTo>
                  <a:pt x="1139" y="702"/>
                  <a:pt x="1151" y="690"/>
                  <a:pt x="1166" y="686"/>
                </a:cubicBezTo>
                <a:cubicBezTo>
                  <a:pt x="1152" y="684"/>
                  <a:pt x="1141" y="673"/>
                  <a:pt x="1137" y="658"/>
                </a:cubicBezTo>
                <a:cubicBezTo>
                  <a:pt x="1133" y="673"/>
                  <a:pt x="1122" y="684"/>
                  <a:pt x="1107" y="686"/>
                </a:cubicBezTo>
                <a:cubicBezTo>
                  <a:pt x="1123" y="690"/>
                  <a:pt x="1135" y="702"/>
                  <a:pt x="1137" y="719"/>
                </a:cubicBezTo>
                <a:close/>
                <a:moveTo>
                  <a:pt x="546" y="100"/>
                </a:moveTo>
                <a:cubicBezTo>
                  <a:pt x="549" y="95"/>
                  <a:pt x="553" y="90"/>
                  <a:pt x="559" y="87"/>
                </a:cubicBezTo>
                <a:cubicBezTo>
                  <a:pt x="553" y="83"/>
                  <a:pt x="549" y="79"/>
                  <a:pt x="546" y="74"/>
                </a:cubicBezTo>
                <a:cubicBezTo>
                  <a:pt x="542" y="79"/>
                  <a:pt x="538" y="83"/>
                  <a:pt x="533" y="87"/>
                </a:cubicBezTo>
                <a:cubicBezTo>
                  <a:pt x="538" y="90"/>
                  <a:pt x="542" y="95"/>
                  <a:pt x="546" y="100"/>
                </a:cubicBezTo>
                <a:close/>
                <a:moveTo>
                  <a:pt x="620" y="481"/>
                </a:moveTo>
                <a:cubicBezTo>
                  <a:pt x="624" y="473"/>
                  <a:pt x="631" y="466"/>
                  <a:pt x="639" y="461"/>
                </a:cubicBezTo>
                <a:cubicBezTo>
                  <a:pt x="631" y="457"/>
                  <a:pt x="624" y="450"/>
                  <a:pt x="620" y="442"/>
                </a:cubicBezTo>
                <a:cubicBezTo>
                  <a:pt x="615" y="450"/>
                  <a:pt x="609" y="457"/>
                  <a:pt x="600" y="461"/>
                </a:cubicBezTo>
                <a:cubicBezTo>
                  <a:pt x="609" y="466"/>
                  <a:pt x="616" y="473"/>
                  <a:pt x="620" y="481"/>
                </a:cubicBezTo>
                <a:close/>
                <a:moveTo>
                  <a:pt x="546" y="253"/>
                </a:moveTo>
                <a:cubicBezTo>
                  <a:pt x="549" y="246"/>
                  <a:pt x="555" y="241"/>
                  <a:pt x="561" y="237"/>
                </a:cubicBezTo>
                <a:cubicBezTo>
                  <a:pt x="555" y="233"/>
                  <a:pt x="549" y="228"/>
                  <a:pt x="546" y="221"/>
                </a:cubicBezTo>
                <a:cubicBezTo>
                  <a:pt x="542" y="228"/>
                  <a:pt x="537" y="233"/>
                  <a:pt x="530" y="237"/>
                </a:cubicBezTo>
                <a:cubicBezTo>
                  <a:pt x="537" y="241"/>
                  <a:pt x="542" y="246"/>
                  <a:pt x="546" y="253"/>
                </a:cubicBezTo>
                <a:close/>
                <a:moveTo>
                  <a:pt x="546" y="176"/>
                </a:moveTo>
                <a:cubicBezTo>
                  <a:pt x="549" y="170"/>
                  <a:pt x="554" y="165"/>
                  <a:pt x="560" y="162"/>
                </a:cubicBezTo>
                <a:cubicBezTo>
                  <a:pt x="554" y="158"/>
                  <a:pt x="549" y="153"/>
                  <a:pt x="546" y="147"/>
                </a:cubicBezTo>
                <a:cubicBezTo>
                  <a:pt x="542" y="153"/>
                  <a:pt x="537" y="158"/>
                  <a:pt x="532" y="162"/>
                </a:cubicBezTo>
                <a:cubicBezTo>
                  <a:pt x="537" y="165"/>
                  <a:pt x="542" y="170"/>
                  <a:pt x="546" y="176"/>
                </a:cubicBezTo>
                <a:close/>
                <a:moveTo>
                  <a:pt x="620" y="798"/>
                </a:moveTo>
                <a:cubicBezTo>
                  <a:pt x="620" y="778"/>
                  <a:pt x="635" y="763"/>
                  <a:pt x="654" y="761"/>
                </a:cubicBezTo>
                <a:cubicBezTo>
                  <a:pt x="636" y="760"/>
                  <a:pt x="622" y="746"/>
                  <a:pt x="620" y="728"/>
                </a:cubicBezTo>
                <a:cubicBezTo>
                  <a:pt x="617" y="746"/>
                  <a:pt x="603" y="760"/>
                  <a:pt x="585" y="761"/>
                </a:cubicBezTo>
                <a:cubicBezTo>
                  <a:pt x="604" y="763"/>
                  <a:pt x="619" y="778"/>
                  <a:pt x="620" y="798"/>
                </a:cubicBezTo>
                <a:close/>
                <a:moveTo>
                  <a:pt x="620" y="559"/>
                </a:moveTo>
                <a:cubicBezTo>
                  <a:pt x="623" y="549"/>
                  <a:pt x="631" y="541"/>
                  <a:pt x="641" y="537"/>
                </a:cubicBezTo>
                <a:cubicBezTo>
                  <a:pt x="631" y="533"/>
                  <a:pt x="624" y="525"/>
                  <a:pt x="620" y="516"/>
                </a:cubicBezTo>
                <a:cubicBezTo>
                  <a:pt x="615" y="525"/>
                  <a:pt x="608" y="533"/>
                  <a:pt x="598" y="537"/>
                </a:cubicBezTo>
                <a:cubicBezTo>
                  <a:pt x="608" y="541"/>
                  <a:pt x="616" y="549"/>
                  <a:pt x="620" y="559"/>
                </a:cubicBezTo>
                <a:close/>
                <a:moveTo>
                  <a:pt x="620" y="638"/>
                </a:moveTo>
                <a:cubicBezTo>
                  <a:pt x="623" y="626"/>
                  <a:pt x="632" y="615"/>
                  <a:pt x="645" y="611"/>
                </a:cubicBezTo>
                <a:cubicBezTo>
                  <a:pt x="633" y="608"/>
                  <a:pt x="624" y="599"/>
                  <a:pt x="620" y="588"/>
                </a:cubicBezTo>
                <a:cubicBezTo>
                  <a:pt x="615" y="599"/>
                  <a:pt x="606" y="608"/>
                  <a:pt x="595" y="611"/>
                </a:cubicBezTo>
                <a:cubicBezTo>
                  <a:pt x="607" y="615"/>
                  <a:pt x="616" y="626"/>
                  <a:pt x="620" y="638"/>
                </a:cubicBezTo>
                <a:close/>
                <a:moveTo>
                  <a:pt x="693" y="481"/>
                </a:moveTo>
                <a:cubicBezTo>
                  <a:pt x="697" y="473"/>
                  <a:pt x="704" y="466"/>
                  <a:pt x="713" y="461"/>
                </a:cubicBezTo>
                <a:cubicBezTo>
                  <a:pt x="704" y="457"/>
                  <a:pt x="698" y="450"/>
                  <a:pt x="693" y="442"/>
                </a:cubicBezTo>
                <a:cubicBezTo>
                  <a:pt x="689" y="450"/>
                  <a:pt x="682" y="457"/>
                  <a:pt x="674" y="461"/>
                </a:cubicBezTo>
                <a:cubicBezTo>
                  <a:pt x="682" y="466"/>
                  <a:pt x="689" y="473"/>
                  <a:pt x="693" y="481"/>
                </a:cubicBezTo>
                <a:close/>
                <a:moveTo>
                  <a:pt x="620" y="329"/>
                </a:moveTo>
                <a:cubicBezTo>
                  <a:pt x="623" y="321"/>
                  <a:pt x="629" y="315"/>
                  <a:pt x="636" y="311"/>
                </a:cubicBezTo>
                <a:cubicBezTo>
                  <a:pt x="629" y="308"/>
                  <a:pt x="624" y="302"/>
                  <a:pt x="620" y="295"/>
                </a:cubicBezTo>
                <a:cubicBezTo>
                  <a:pt x="616" y="302"/>
                  <a:pt x="610" y="308"/>
                  <a:pt x="603" y="311"/>
                </a:cubicBezTo>
                <a:cubicBezTo>
                  <a:pt x="610" y="315"/>
                  <a:pt x="616" y="321"/>
                  <a:pt x="620" y="329"/>
                </a:cubicBezTo>
                <a:close/>
                <a:moveTo>
                  <a:pt x="767" y="253"/>
                </a:moveTo>
                <a:cubicBezTo>
                  <a:pt x="771" y="246"/>
                  <a:pt x="776" y="241"/>
                  <a:pt x="783" y="237"/>
                </a:cubicBezTo>
                <a:cubicBezTo>
                  <a:pt x="776" y="233"/>
                  <a:pt x="771" y="228"/>
                  <a:pt x="767" y="221"/>
                </a:cubicBezTo>
                <a:cubicBezTo>
                  <a:pt x="763" y="228"/>
                  <a:pt x="758" y="233"/>
                  <a:pt x="752" y="237"/>
                </a:cubicBezTo>
                <a:cubicBezTo>
                  <a:pt x="758" y="241"/>
                  <a:pt x="764" y="246"/>
                  <a:pt x="767" y="253"/>
                </a:cubicBezTo>
                <a:close/>
                <a:moveTo>
                  <a:pt x="767" y="24"/>
                </a:moveTo>
                <a:cubicBezTo>
                  <a:pt x="770" y="19"/>
                  <a:pt x="774" y="15"/>
                  <a:pt x="779" y="12"/>
                </a:cubicBezTo>
                <a:cubicBezTo>
                  <a:pt x="774" y="9"/>
                  <a:pt x="770" y="5"/>
                  <a:pt x="767" y="0"/>
                </a:cubicBezTo>
                <a:cubicBezTo>
                  <a:pt x="764" y="5"/>
                  <a:pt x="760" y="9"/>
                  <a:pt x="756" y="12"/>
                </a:cubicBezTo>
                <a:cubicBezTo>
                  <a:pt x="760" y="15"/>
                  <a:pt x="764" y="19"/>
                  <a:pt x="767" y="24"/>
                </a:cubicBezTo>
                <a:close/>
                <a:moveTo>
                  <a:pt x="767" y="176"/>
                </a:moveTo>
                <a:cubicBezTo>
                  <a:pt x="771" y="170"/>
                  <a:pt x="776" y="165"/>
                  <a:pt x="781" y="162"/>
                </a:cubicBezTo>
                <a:cubicBezTo>
                  <a:pt x="776" y="158"/>
                  <a:pt x="771" y="153"/>
                  <a:pt x="767" y="147"/>
                </a:cubicBezTo>
                <a:cubicBezTo>
                  <a:pt x="764" y="153"/>
                  <a:pt x="759" y="158"/>
                  <a:pt x="753" y="162"/>
                </a:cubicBezTo>
                <a:cubicBezTo>
                  <a:pt x="759" y="165"/>
                  <a:pt x="764" y="170"/>
                  <a:pt x="767" y="176"/>
                </a:cubicBezTo>
                <a:close/>
                <a:moveTo>
                  <a:pt x="767" y="405"/>
                </a:moveTo>
                <a:cubicBezTo>
                  <a:pt x="771" y="397"/>
                  <a:pt x="778" y="391"/>
                  <a:pt x="786" y="387"/>
                </a:cubicBezTo>
                <a:cubicBezTo>
                  <a:pt x="778" y="383"/>
                  <a:pt x="771" y="376"/>
                  <a:pt x="767" y="369"/>
                </a:cubicBezTo>
                <a:cubicBezTo>
                  <a:pt x="763" y="376"/>
                  <a:pt x="757" y="383"/>
                  <a:pt x="749" y="387"/>
                </a:cubicBezTo>
                <a:cubicBezTo>
                  <a:pt x="757" y="391"/>
                  <a:pt x="763" y="397"/>
                  <a:pt x="767" y="405"/>
                </a:cubicBezTo>
                <a:close/>
                <a:moveTo>
                  <a:pt x="767" y="329"/>
                </a:moveTo>
                <a:cubicBezTo>
                  <a:pt x="771" y="321"/>
                  <a:pt x="777" y="315"/>
                  <a:pt x="784" y="311"/>
                </a:cubicBezTo>
                <a:cubicBezTo>
                  <a:pt x="777" y="308"/>
                  <a:pt x="771" y="302"/>
                  <a:pt x="767" y="295"/>
                </a:cubicBezTo>
                <a:cubicBezTo>
                  <a:pt x="763" y="302"/>
                  <a:pt x="758" y="308"/>
                  <a:pt x="751" y="311"/>
                </a:cubicBezTo>
                <a:cubicBezTo>
                  <a:pt x="758" y="315"/>
                  <a:pt x="763" y="321"/>
                  <a:pt x="767" y="329"/>
                </a:cubicBezTo>
                <a:close/>
                <a:moveTo>
                  <a:pt x="767" y="100"/>
                </a:moveTo>
                <a:cubicBezTo>
                  <a:pt x="771" y="95"/>
                  <a:pt x="775" y="90"/>
                  <a:pt x="780" y="87"/>
                </a:cubicBezTo>
                <a:cubicBezTo>
                  <a:pt x="775" y="83"/>
                  <a:pt x="771" y="79"/>
                  <a:pt x="767" y="74"/>
                </a:cubicBezTo>
                <a:cubicBezTo>
                  <a:pt x="764" y="79"/>
                  <a:pt x="760" y="83"/>
                  <a:pt x="754" y="87"/>
                </a:cubicBezTo>
                <a:cubicBezTo>
                  <a:pt x="760" y="90"/>
                  <a:pt x="764" y="95"/>
                  <a:pt x="767" y="100"/>
                </a:cubicBezTo>
                <a:close/>
                <a:moveTo>
                  <a:pt x="767" y="481"/>
                </a:moveTo>
                <a:cubicBezTo>
                  <a:pt x="771" y="473"/>
                  <a:pt x="778" y="466"/>
                  <a:pt x="787" y="461"/>
                </a:cubicBezTo>
                <a:cubicBezTo>
                  <a:pt x="778" y="457"/>
                  <a:pt x="772" y="450"/>
                  <a:pt x="767" y="442"/>
                </a:cubicBezTo>
                <a:cubicBezTo>
                  <a:pt x="763" y="450"/>
                  <a:pt x="756" y="457"/>
                  <a:pt x="748" y="461"/>
                </a:cubicBezTo>
                <a:cubicBezTo>
                  <a:pt x="756" y="466"/>
                  <a:pt x="763" y="473"/>
                  <a:pt x="767" y="481"/>
                </a:cubicBezTo>
                <a:close/>
                <a:moveTo>
                  <a:pt x="693" y="405"/>
                </a:moveTo>
                <a:cubicBezTo>
                  <a:pt x="697" y="397"/>
                  <a:pt x="704" y="391"/>
                  <a:pt x="712" y="387"/>
                </a:cubicBezTo>
                <a:cubicBezTo>
                  <a:pt x="704" y="383"/>
                  <a:pt x="698" y="376"/>
                  <a:pt x="693" y="369"/>
                </a:cubicBezTo>
                <a:cubicBezTo>
                  <a:pt x="689" y="376"/>
                  <a:pt x="683" y="383"/>
                  <a:pt x="675" y="387"/>
                </a:cubicBezTo>
                <a:cubicBezTo>
                  <a:pt x="683" y="391"/>
                  <a:pt x="690" y="397"/>
                  <a:pt x="693" y="405"/>
                </a:cubicBezTo>
                <a:close/>
                <a:moveTo>
                  <a:pt x="841" y="719"/>
                </a:moveTo>
                <a:cubicBezTo>
                  <a:pt x="843" y="702"/>
                  <a:pt x="855" y="690"/>
                  <a:pt x="871" y="686"/>
                </a:cubicBezTo>
                <a:cubicBezTo>
                  <a:pt x="856" y="684"/>
                  <a:pt x="845" y="673"/>
                  <a:pt x="841" y="658"/>
                </a:cubicBezTo>
                <a:cubicBezTo>
                  <a:pt x="837" y="673"/>
                  <a:pt x="826" y="684"/>
                  <a:pt x="812" y="686"/>
                </a:cubicBezTo>
                <a:cubicBezTo>
                  <a:pt x="827" y="690"/>
                  <a:pt x="839" y="702"/>
                  <a:pt x="841" y="719"/>
                </a:cubicBezTo>
                <a:close/>
                <a:moveTo>
                  <a:pt x="841" y="798"/>
                </a:moveTo>
                <a:cubicBezTo>
                  <a:pt x="842" y="778"/>
                  <a:pt x="857" y="763"/>
                  <a:pt x="875" y="761"/>
                </a:cubicBezTo>
                <a:cubicBezTo>
                  <a:pt x="857" y="760"/>
                  <a:pt x="844" y="746"/>
                  <a:pt x="841" y="728"/>
                </a:cubicBezTo>
                <a:cubicBezTo>
                  <a:pt x="839" y="746"/>
                  <a:pt x="825" y="760"/>
                  <a:pt x="807" y="761"/>
                </a:cubicBezTo>
                <a:cubicBezTo>
                  <a:pt x="826" y="763"/>
                  <a:pt x="841" y="778"/>
                  <a:pt x="841" y="798"/>
                </a:cubicBezTo>
                <a:close/>
                <a:moveTo>
                  <a:pt x="841" y="638"/>
                </a:moveTo>
                <a:cubicBezTo>
                  <a:pt x="845" y="626"/>
                  <a:pt x="854" y="615"/>
                  <a:pt x="866" y="611"/>
                </a:cubicBezTo>
                <a:cubicBezTo>
                  <a:pt x="855" y="608"/>
                  <a:pt x="845" y="599"/>
                  <a:pt x="841" y="588"/>
                </a:cubicBezTo>
                <a:cubicBezTo>
                  <a:pt x="837" y="599"/>
                  <a:pt x="828" y="608"/>
                  <a:pt x="816" y="611"/>
                </a:cubicBezTo>
                <a:cubicBezTo>
                  <a:pt x="829" y="615"/>
                  <a:pt x="838" y="626"/>
                  <a:pt x="841" y="638"/>
                </a:cubicBezTo>
                <a:close/>
                <a:moveTo>
                  <a:pt x="693" y="176"/>
                </a:moveTo>
                <a:cubicBezTo>
                  <a:pt x="697" y="170"/>
                  <a:pt x="702" y="165"/>
                  <a:pt x="708" y="162"/>
                </a:cubicBezTo>
                <a:cubicBezTo>
                  <a:pt x="702" y="158"/>
                  <a:pt x="697" y="153"/>
                  <a:pt x="693" y="147"/>
                </a:cubicBezTo>
                <a:cubicBezTo>
                  <a:pt x="690" y="153"/>
                  <a:pt x="685" y="158"/>
                  <a:pt x="679" y="162"/>
                </a:cubicBezTo>
                <a:cubicBezTo>
                  <a:pt x="685" y="165"/>
                  <a:pt x="690" y="170"/>
                  <a:pt x="693" y="176"/>
                </a:cubicBezTo>
                <a:close/>
                <a:moveTo>
                  <a:pt x="693" y="24"/>
                </a:moveTo>
                <a:cubicBezTo>
                  <a:pt x="697" y="19"/>
                  <a:pt x="700" y="15"/>
                  <a:pt x="705" y="12"/>
                </a:cubicBezTo>
                <a:cubicBezTo>
                  <a:pt x="700" y="9"/>
                  <a:pt x="697" y="5"/>
                  <a:pt x="693" y="0"/>
                </a:cubicBezTo>
                <a:cubicBezTo>
                  <a:pt x="690" y="5"/>
                  <a:pt x="687" y="9"/>
                  <a:pt x="682" y="12"/>
                </a:cubicBezTo>
                <a:cubicBezTo>
                  <a:pt x="687" y="15"/>
                  <a:pt x="690" y="19"/>
                  <a:pt x="693" y="24"/>
                </a:cubicBezTo>
                <a:close/>
                <a:moveTo>
                  <a:pt x="693" y="253"/>
                </a:moveTo>
                <a:cubicBezTo>
                  <a:pt x="697" y="246"/>
                  <a:pt x="702" y="241"/>
                  <a:pt x="709" y="237"/>
                </a:cubicBezTo>
                <a:cubicBezTo>
                  <a:pt x="703" y="233"/>
                  <a:pt x="697" y="228"/>
                  <a:pt x="693" y="221"/>
                </a:cubicBezTo>
                <a:cubicBezTo>
                  <a:pt x="690" y="228"/>
                  <a:pt x="684" y="233"/>
                  <a:pt x="678" y="237"/>
                </a:cubicBezTo>
                <a:cubicBezTo>
                  <a:pt x="684" y="241"/>
                  <a:pt x="690" y="246"/>
                  <a:pt x="693" y="253"/>
                </a:cubicBezTo>
                <a:close/>
                <a:moveTo>
                  <a:pt x="693" y="329"/>
                </a:moveTo>
                <a:cubicBezTo>
                  <a:pt x="697" y="321"/>
                  <a:pt x="703" y="315"/>
                  <a:pt x="710" y="311"/>
                </a:cubicBezTo>
                <a:cubicBezTo>
                  <a:pt x="703" y="308"/>
                  <a:pt x="697" y="302"/>
                  <a:pt x="693" y="295"/>
                </a:cubicBezTo>
                <a:cubicBezTo>
                  <a:pt x="689" y="302"/>
                  <a:pt x="684" y="308"/>
                  <a:pt x="677" y="311"/>
                </a:cubicBezTo>
                <a:cubicBezTo>
                  <a:pt x="684" y="315"/>
                  <a:pt x="690" y="321"/>
                  <a:pt x="693" y="329"/>
                </a:cubicBezTo>
                <a:close/>
                <a:moveTo>
                  <a:pt x="767" y="719"/>
                </a:moveTo>
                <a:cubicBezTo>
                  <a:pt x="769" y="702"/>
                  <a:pt x="781" y="690"/>
                  <a:pt x="797" y="686"/>
                </a:cubicBezTo>
                <a:cubicBezTo>
                  <a:pt x="782" y="684"/>
                  <a:pt x="771" y="673"/>
                  <a:pt x="767" y="658"/>
                </a:cubicBezTo>
                <a:cubicBezTo>
                  <a:pt x="764" y="673"/>
                  <a:pt x="752" y="684"/>
                  <a:pt x="738" y="686"/>
                </a:cubicBezTo>
                <a:cubicBezTo>
                  <a:pt x="753" y="690"/>
                  <a:pt x="765" y="702"/>
                  <a:pt x="767" y="719"/>
                </a:cubicBezTo>
                <a:close/>
                <a:moveTo>
                  <a:pt x="767" y="638"/>
                </a:moveTo>
                <a:cubicBezTo>
                  <a:pt x="771" y="626"/>
                  <a:pt x="780" y="615"/>
                  <a:pt x="792" y="611"/>
                </a:cubicBezTo>
                <a:cubicBezTo>
                  <a:pt x="781" y="608"/>
                  <a:pt x="772" y="599"/>
                  <a:pt x="767" y="588"/>
                </a:cubicBezTo>
                <a:cubicBezTo>
                  <a:pt x="763" y="599"/>
                  <a:pt x="754" y="608"/>
                  <a:pt x="742" y="611"/>
                </a:cubicBezTo>
                <a:cubicBezTo>
                  <a:pt x="755" y="615"/>
                  <a:pt x="764" y="626"/>
                  <a:pt x="767" y="638"/>
                </a:cubicBezTo>
                <a:close/>
                <a:moveTo>
                  <a:pt x="767" y="559"/>
                </a:moveTo>
                <a:cubicBezTo>
                  <a:pt x="771" y="549"/>
                  <a:pt x="779" y="541"/>
                  <a:pt x="788" y="537"/>
                </a:cubicBezTo>
                <a:cubicBezTo>
                  <a:pt x="779" y="533"/>
                  <a:pt x="772" y="525"/>
                  <a:pt x="767" y="516"/>
                </a:cubicBezTo>
                <a:cubicBezTo>
                  <a:pt x="763" y="525"/>
                  <a:pt x="756" y="533"/>
                  <a:pt x="746" y="537"/>
                </a:cubicBezTo>
                <a:cubicBezTo>
                  <a:pt x="756" y="541"/>
                  <a:pt x="764" y="549"/>
                  <a:pt x="767" y="559"/>
                </a:cubicBezTo>
                <a:close/>
                <a:moveTo>
                  <a:pt x="767" y="798"/>
                </a:moveTo>
                <a:cubicBezTo>
                  <a:pt x="768" y="778"/>
                  <a:pt x="783" y="763"/>
                  <a:pt x="802" y="761"/>
                </a:cubicBezTo>
                <a:cubicBezTo>
                  <a:pt x="784" y="760"/>
                  <a:pt x="770" y="746"/>
                  <a:pt x="767" y="728"/>
                </a:cubicBezTo>
                <a:cubicBezTo>
                  <a:pt x="765" y="746"/>
                  <a:pt x="751" y="760"/>
                  <a:pt x="733" y="761"/>
                </a:cubicBezTo>
                <a:cubicBezTo>
                  <a:pt x="752" y="763"/>
                  <a:pt x="767" y="778"/>
                  <a:pt x="767" y="798"/>
                </a:cubicBezTo>
                <a:close/>
                <a:moveTo>
                  <a:pt x="693" y="100"/>
                </a:moveTo>
                <a:cubicBezTo>
                  <a:pt x="697" y="95"/>
                  <a:pt x="701" y="90"/>
                  <a:pt x="706" y="87"/>
                </a:cubicBezTo>
                <a:cubicBezTo>
                  <a:pt x="701" y="83"/>
                  <a:pt x="697" y="79"/>
                  <a:pt x="693" y="74"/>
                </a:cubicBezTo>
                <a:cubicBezTo>
                  <a:pt x="690" y="79"/>
                  <a:pt x="686" y="83"/>
                  <a:pt x="681" y="87"/>
                </a:cubicBezTo>
                <a:cubicBezTo>
                  <a:pt x="686" y="90"/>
                  <a:pt x="690" y="95"/>
                  <a:pt x="693" y="100"/>
                </a:cubicBezTo>
                <a:close/>
                <a:moveTo>
                  <a:pt x="2171" y="405"/>
                </a:moveTo>
                <a:cubicBezTo>
                  <a:pt x="2175" y="397"/>
                  <a:pt x="2181" y="391"/>
                  <a:pt x="2189" y="387"/>
                </a:cubicBezTo>
                <a:cubicBezTo>
                  <a:pt x="2182" y="383"/>
                  <a:pt x="2175" y="376"/>
                  <a:pt x="2171" y="369"/>
                </a:cubicBezTo>
                <a:cubicBezTo>
                  <a:pt x="2167" y="376"/>
                  <a:pt x="2161" y="383"/>
                  <a:pt x="2153" y="387"/>
                </a:cubicBezTo>
                <a:cubicBezTo>
                  <a:pt x="2161" y="391"/>
                  <a:pt x="2167" y="397"/>
                  <a:pt x="2171" y="405"/>
                </a:cubicBezTo>
                <a:close/>
                <a:moveTo>
                  <a:pt x="3715" y="24"/>
                </a:moveTo>
                <a:cubicBezTo>
                  <a:pt x="3718" y="19"/>
                  <a:pt x="3722" y="15"/>
                  <a:pt x="3726" y="12"/>
                </a:cubicBezTo>
                <a:cubicBezTo>
                  <a:pt x="3722" y="9"/>
                  <a:pt x="3718" y="5"/>
                  <a:pt x="3715" y="0"/>
                </a:cubicBezTo>
                <a:cubicBezTo>
                  <a:pt x="3712" y="5"/>
                  <a:pt x="3708" y="9"/>
                  <a:pt x="3703" y="12"/>
                </a:cubicBezTo>
                <a:cubicBezTo>
                  <a:pt x="3708" y="15"/>
                  <a:pt x="3712" y="19"/>
                  <a:pt x="3715" y="24"/>
                </a:cubicBezTo>
                <a:close/>
                <a:moveTo>
                  <a:pt x="3715" y="100"/>
                </a:moveTo>
                <a:cubicBezTo>
                  <a:pt x="3718" y="95"/>
                  <a:pt x="3722" y="90"/>
                  <a:pt x="3728" y="87"/>
                </a:cubicBezTo>
                <a:cubicBezTo>
                  <a:pt x="3722" y="83"/>
                  <a:pt x="3718" y="79"/>
                  <a:pt x="3715" y="74"/>
                </a:cubicBezTo>
                <a:cubicBezTo>
                  <a:pt x="3711" y="79"/>
                  <a:pt x="3707" y="83"/>
                  <a:pt x="3702" y="87"/>
                </a:cubicBezTo>
                <a:cubicBezTo>
                  <a:pt x="3707" y="90"/>
                  <a:pt x="3711" y="95"/>
                  <a:pt x="3715" y="100"/>
                </a:cubicBezTo>
                <a:close/>
                <a:moveTo>
                  <a:pt x="3936" y="481"/>
                </a:moveTo>
                <a:cubicBezTo>
                  <a:pt x="3940" y="473"/>
                  <a:pt x="3947" y="466"/>
                  <a:pt x="3956" y="461"/>
                </a:cubicBezTo>
                <a:cubicBezTo>
                  <a:pt x="3947" y="457"/>
                  <a:pt x="3940" y="450"/>
                  <a:pt x="3936" y="442"/>
                </a:cubicBezTo>
                <a:cubicBezTo>
                  <a:pt x="3932" y="450"/>
                  <a:pt x="3925" y="457"/>
                  <a:pt x="3917" y="461"/>
                </a:cubicBezTo>
                <a:cubicBezTo>
                  <a:pt x="3925" y="466"/>
                  <a:pt x="3932" y="473"/>
                  <a:pt x="3936" y="481"/>
                </a:cubicBezTo>
                <a:close/>
                <a:moveTo>
                  <a:pt x="3789" y="798"/>
                </a:moveTo>
                <a:cubicBezTo>
                  <a:pt x="3789" y="778"/>
                  <a:pt x="3804" y="763"/>
                  <a:pt x="3823" y="761"/>
                </a:cubicBezTo>
                <a:cubicBezTo>
                  <a:pt x="3805" y="760"/>
                  <a:pt x="3791" y="746"/>
                  <a:pt x="3789" y="728"/>
                </a:cubicBezTo>
                <a:cubicBezTo>
                  <a:pt x="3786" y="746"/>
                  <a:pt x="3772" y="760"/>
                  <a:pt x="3754" y="761"/>
                </a:cubicBezTo>
                <a:cubicBezTo>
                  <a:pt x="3773" y="763"/>
                  <a:pt x="3788" y="778"/>
                  <a:pt x="3789" y="798"/>
                </a:cubicBezTo>
                <a:close/>
                <a:moveTo>
                  <a:pt x="3715" y="176"/>
                </a:moveTo>
                <a:cubicBezTo>
                  <a:pt x="3718" y="170"/>
                  <a:pt x="3723" y="165"/>
                  <a:pt x="3729" y="162"/>
                </a:cubicBezTo>
                <a:cubicBezTo>
                  <a:pt x="3723" y="158"/>
                  <a:pt x="3718" y="153"/>
                  <a:pt x="3715" y="147"/>
                </a:cubicBezTo>
                <a:cubicBezTo>
                  <a:pt x="3711" y="153"/>
                  <a:pt x="3706" y="158"/>
                  <a:pt x="3701" y="162"/>
                </a:cubicBezTo>
                <a:cubicBezTo>
                  <a:pt x="3706" y="165"/>
                  <a:pt x="3711" y="170"/>
                  <a:pt x="3715" y="176"/>
                </a:cubicBezTo>
                <a:close/>
                <a:moveTo>
                  <a:pt x="3789" y="638"/>
                </a:moveTo>
                <a:cubicBezTo>
                  <a:pt x="3792" y="626"/>
                  <a:pt x="3801" y="615"/>
                  <a:pt x="3814" y="611"/>
                </a:cubicBezTo>
                <a:cubicBezTo>
                  <a:pt x="3802" y="608"/>
                  <a:pt x="3793" y="599"/>
                  <a:pt x="3789" y="588"/>
                </a:cubicBezTo>
                <a:cubicBezTo>
                  <a:pt x="3784" y="599"/>
                  <a:pt x="3775" y="608"/>
                  <a:pt x="3764" y="611"/>
                </a:cubicBezTo>
                <a:cubicBezTo>
                  <a:pt x="3776" y="615"/>
                  <a:pt x="3785" y="626"/>
                  <a:pt x="3789" y="638"/>
                </a:cubicBezTo>
                <a:close/>
                <a:moveTo>
                  <a:pt x="3789" y="559"/>
                </a:moveTo>
                <a:cubicBezTo>
                  <a:pt x="3792" y="549"/>
                  <a:pt x="3800" y="541"/>
                  <a:pt x="3810" y="537"/>
                </a:cubicBezTo>
                <a:cubicBezTo>
                  <a:pt x="3800" y="533"/>
                  <a:pt x="3793" y="525"/>
                  <a:pt x="3789" y="516"/>
                </a:cubicBezTo>
                <a:cubicBezTo>
                  <a:pt x="3784" y="525"/>
                  <a:pt x="3777" y="533"/>
                  <a:pt x="3768" y="537"/>
                </a:cubicBezTo>
                <a:cubicBezTo>
                  <a:pt x="3777" y="541"/>
                  <a:pt x="3785" y="549"/>
                  <a:pt x="3789" y="559"/>
                </a:cubicBezTo>
                <a:close/>
                <a:moveTo>
                  <a:pt x="3789" y="481"/>
                </a:moveTo>
                <a:cubicBezTo>
                  <a:pt x="3793" y="473"/>
                  <a:pt x="3800" y="466"/>
                  <a:pt x="3808" y="461"/>
                </a:cubicBezTo>
                <a:cubicBezTo>
                  <a:pt x="3800" y="457"/>
                  <a:pt x="3793" y="450"/>
                  <a:pt x="3789" y="442"/>
                </a:cubicBezTo>
                <a:cubicBezTo>
                  <a:pt x="3784" y="450"/>
                  <a:pt x="3778" y="457"/>
                  <a:pt x="3769" y="461"/>
                </a:cubicBezTo>
                <a:cubicBezTo>
                  <a:pt x="3778" y="466"/>
                  <a:pt x="3785" y="473"/>
                  <a:pt x="3789" y="481"/>
                </a:cubicBezTo>
                <a:close/>
                <a:moveTo>
                  <a:pt x="3715" y="329"/>
                </a:moveTo>
                <a:cubicBezTo>
                  <a:pt x="3719" y="321"/>
                  <a:pt x="3724" y="315"/>
                  <a:pt x="3731" y="311"/>
                </a:cubicBezTo>
                <a:cubicBezTo>
                  <a:pt x="3724" y="308"/>
                  <a:pt x="3719" y="302"/>
                  <a:pt x="3715" y="295"/>
                </a:cubicBezTo>
                <a:cubicBezTo>
                  <a:pt x="3711" y="302"/>
                  <a:pt x="3705" y="308"/>
                  <a:pt x="3698" y="311"/>
                </a:cubicBezTo>
                <a:cubicBezTo>
                  <a:pt x="3705" y="315"/>
                  <a:pt x="3711" y="321"/>
                  <a:pt x="3715" y="329"/>
                </a:cubicBezTo>
                <a:close/>
                <a:moveTo>
                  <a:pt x="3789" y="719"/>
                </a:moveTo>
                <a:cubicBezTo>
                  <a:pt x="3791" y="702"/>
                  <a:pt x="3802" y="690"/>
                  <a:pt x="3818" y="686"/>
                </a:cubicBezTo>
                <a:cubicBezTo>
                  <a:pt x="3804" y="684"/>
                  <a:pt x="3792" y="673"/>
                  <a:pt x="3789" y="658"/>
                </a:cubicBezTo>
                <a:cubicBezTo>
                  <a:pt x="3785" y="673"/>
                  <a:pt x="3774" y="684"/>
                  <a:pt x="3759" y="686"/>
                </a:cubicBezTo>
                <a:cubicBezTo>
                  <a:pt x="3775" y="690"/>
                  <a:pt x="3786" y="702"/>
                  <a:pt x="3789" y="719"/>
                </a:cubicBezTo>
                <a:close/>
                <a:moveTo>
                  <a:pt x="3715" y="481"/>
                </a:moveTo>
                <a:cubicBezTo>
                  <a:pt x="3719" y="473"/>
                  <a:pt x="3726" y="466"/>
                  <a:pt x="3734" y="461"/>
                </a:cubicBezTo>
                <a:cubicBezTo>
                  <a:pt x="3726" y="457"/>
                  <a:pt x="3719" y="450"/>
                  <a:pt x="3715" y="442"/>
                </a:cubicBezTo>
                <a:cubicBezTo>
                  <a:pt x="3711" y="450"/>
                  <a:pt x="3704" y="457"/>
                  <a:pt x="3695" y="461"/>
                </a:cubicBezTo>
                <a:cubicBezTo>
                  <a:pt x="3704" y="466"/>
                  <a:pt x="3711" y="473"/>
                  <a:pt x="3715" y="481"/>
                </a:cubicBezTo>
                <a:close/>
                <a:moveTo>
                  <a:pt x="3641" y="100"/>
                </a:moveTo>
                <a:cubicBezTo>
                  <a:pt x="3644" y="95"/>
                  <a:pt x="3649" y="90"/>
                  <a:pt x="3654" y="87"/>
                </a:cubicBezTo>
                <a:cubicBezTo>
                  <a:pt x="3649" y="83"/>
                  <a:pt x="3644" y="79"/>
                  <a:pt x="3641" y="74"/>
                </a:cubicBezTo>
                <a:cubicBezTo>
                  <a:pt x="3637" y="79"/>
                  <a:pt x="3633" y="83"/>
                  <a:pt x="3628" y="87"/>
                </a:cubicBezTo>
                <a:cubicBezTo>
                  <a:pt x="3633" y="90"/>
                  <a:pt x="3637" y="95"/>
                  <a:pt x="3641" y="100"/>
                </a:cubicBezTo>
                <a:close/>
                <a:moveTo>
                  <a:pt x="3715" y="798"/>
                </a:moveTo>
                <a:cubicBezTo>
                  <a:pt x="3715" y="778"/>
                  <a:pt x="3730" y="763"/>
                  <a:pt x="3749" y="761"/>
                </a:cubicBezTo>
                <a:cubicBezTo>
                  <a:pt x="3731" y="760"/>
                  <a:pt x="3717" y="746"/>
                  <a:pt x="3715" y="728"/>
                </a:cubicBezTo>
                <a:cubicBezTo>
                  <a:pt x="3712" y="746"/>
                  <a:pt x="3698" y="760"/>
                  <a:pt x="3681" y="761"/>
                </a:cubicBezTo>
                <a:cubicBezTo>
                  <a:pt x="3699" y="763"/>
                  <a:pt x="3714" y="778"/>
                  <a:pt x="3715" y="798"/>
                </a:cubicBezTo>
                <a:close/>
                <a:moveTo>
                  <a:pt x="3641" y="24"/>
                </a:moveTo>
                <a:cubicBezTo>
                  <a:pt x="3644" y="19"/>
                  <a:pt x="3648" y="15"/>
                  <a:pt x="3652" y="12"/>
                </a:cubicBezTo>
                <a:cubicBezTo>
                  <a:pt x="3648" y="9"/>
                  <a:pt x="3644" y="5"/>
                  <a:pt x="3641" y="0"/>
                </a:cubicBezTo>
                <a:cubicBezTo>
                  <a:pt x="3638" y="5"/>
                  <a:pt x="3634" y="9"/>
                  <a:pt x="3629" y="12"/>
                </a:cubicBezTo>
                <a:cubicBezTo>
                  <a:pt x="3634" y="15"/>
                  <a:pt x="3638" y="19"/>
                  <a:pt x="3641" y="24"/>
                </a:cubicBezTo>
                <a:close/>
                <a:moveTo>
                  <a:pt x="3641" y="176"/>
                </a:moveTo>
                <a:cubicBezTo>
                  <a:pt x="3644" y="170"/>
                  <a:pt x="3649" y="165"/>
                  <a:pt x="3655" y="162"/>
                </a:cubicBezTo>
                <a:cubicBezTo>
                  <a:pt x="3649" y="158"/>
                  <a:pt x="3644" y="153"/>
                  <a:pt x="3641" y="147"/>
                </a:cubicBezTo>
                <a:cubicBezTo>
                  <a:pt x="3637" y="153"/>
                  <a:pt x="3632" y="158"/>
                  <a:pt x="3627" y="162"/>
                </a:cubicBezTo>
                <a:cubicBezTo>
                  <a:pt x="3632" y="165"/>
                  <a:pt x="3637" y="170"/>
                  <a:pt x="3641" y="176"/>
                </a:cubicBezTo>
                <a:close/>
                <a:moveTo>
                  <a:pt x="3715" y="559"/>
                </a:moveTo>
                <a:cubicBezTo>
                  <a:pt x="3718" y="549"/>
                  <a:pt x="3726" y="541"/>
                  <a:pt x="3736" y="537"/>
                </a:cubicBezTo>
                <a:cubicBezTo>
                  <a:pt x="3726" y="533"/>
                  <a:pt x="3719" y="525"/>
                  <a:pt x="3715" y="516"/>
                </a:cubicBezTo>
                <a:cubicBezTo>
                  <a:pt x="3710" y="525"/>
                  <a:pt x="3703" y="533"/>
                  <a:pt x="3694" y="537"/>
                </a:cubicBezTo>
                <a:cubicBezTo>
                  <a:pt x="3703" y="541"/>
                  <a:pt x="3711" y="549"/>
                  <a:pt x="3715" y="559"/>
                </a:cubicBezTo>
                <a:close/>
                <a:moveTo>
                  <a:pt x="3789" y="405"/>
                </a:moveTo>
                <a:cubicBezTo>
                  <a:pt x="3793" y="397"/>
                  <a:pt x="3799" y="391"/>
                  <a:pt x="3807" y="387"/>
                </a:cubicBezTo>
                <a:cubicBezTo>
                  <a:pt x="3799" y="383"/>
                  <a:pt x="3793" y="376"/>
                  <a:pt x="3789" y="369"/>
                </a:cubicBezTo>
                <a:cubicBezTo>
                  <a:pt x="3784" y="376"/>
                  <a:pt x="3778" y="383"/>
                  <a:pt x="3770" y="387"/>
                </a:cubicBezTo>
                <a:cubicBezTo>
                  <a:pt x="3778" y="391"/>
                  <a:pt x="3785" y="397"/>
                  <a:pt x="3789" y="405"/>
                </a:cubicBezTo>
                <a:close/>
                <a:moveTo>
                  <a:pt x="3715" y="405"/>
                </a:moveTo>
                <a:cubicBezTo>
                  <a:pt x="3719" y="397"/>
                  <a:pt x="3725" y="391"/>
                  <a:pt x="3733" y="387"/>
                </a:cubicBezTo>
                <a:cubicBezTo>
                  <a:pt x="3725" y="383"/>
                  <a:pt x="3719" y="376"/>
                  <a:pt x="3715" y="369"/>
                </a:cubicBezTo>
                <a:cubicBezTo>
                  <a:pt x="3711" y="376"/>
                  <a:pt x="3704" y="383"/>
                  <a:pt x="3697" y="387"/>
                </a:cubicBezTo>
                <a:cubicBezTo>
                  <a:pt x="3704" y="391"/>
                  <a:pt x="3711" y="397"/>
                  <a:pt x="3715" y="405"/>
                </a:cubicBezTo>
                <a:close/>
                <a:moveTo>
                  <a:pt x="3715" y="718"/>
                </a:moveTo>
                <a:cubicBezTo>
                  <a:pt x="3717" y="702"/>
                  <a:pt x="3729" y="690"/>
                  <a:pt x="3744" y="686"/>
                </a:cubicBezTo>
                <a:cubicBezTo>
                  <a:pt x="3730" y="684"/>
                  <a:pt x="3719" y="673"/>
                  <a:pt x="3715" y="658"/>
                </a:cubicBezTo>
                <a:cubicBezTo>
                  <a:pt x="3711" y="673"/>
                  <a:pt x="3700" y="684"/>
                  <a:pt x="3685" y="686"/>
                </a:cubicBezTo>
                <a:cubicBezTo>
                  <a:pt x="3701" y="690"/>
                  <a:pt x="3713" y="702"/>
                  <a:pt x="3715" y="718"/>
                </a:cubicBezTo>
                <a:close/>
                <a:moveTo>
                  <a:pt x="3715" y="638"/>
                </a:moveTo>
                <a:cubicBezTo>
                  <a:pt x="3718" y="626"/>
                  <a:pt x="3727" y="615"/>
                  <a:pt x="3740" y="611"/>
                </a:cubicBezTo>
                <a:cubicBezTo>
                  <a:pt x="3728" y="608"/>
                  <a:pt x="3719" y="599"/>
                  <a:pt x="3715" y="588"/>
                </a:cubicBezTo>
                <a:cubicBezTo>
                  <a:pt x="3710" y="599"/>
                  <a:pt x="3701" y="608"/>
                  <a:pt x="3690" y="611"/>
                </a:cubicBezTo>
                <a:cubicBezTo>
                  <a:pt x="3702" y="615"/>
                  <a:pt x="3711" y="626"/>
                  <a:pt x="3715" y="638"/>
                </a:cubicBezTo>
                <a:close/>
                <a:moveTo>
                  <a:pt x="3789" y="253"/>
                </a:moveTo>
                <a:cubicBezTo>
                  <a:pt x="3792" y="246"/>
                  <a:pt x="3798" y="241"/>
                  <a:pt x="3804" y="237"/>
                </a:cubicBezTo>
                <a:cubicBezTo>
                  <a:pt x="3798" y="233"/>
                  <a:pt x="3792" y="228"/>
                  <a:pt x="3789" y="221"/>
                </a:cubicBezTo>
                <a:cubicBezTo>
                  <a:pt x="3785" y="228"/>
                  <a:pt x="3780" y="233"/>
                  <a:pt x="3773" y="237"/>
                </a:cubicBezTo>
                <a:cubicBezTo>
                  <a:pt x="3780" y="241"/>
                  <a:pt x="3785" y="246"/>
                  <a:pt x="3789" y="253"/>
                </a:cubicBezTo>
                <a:close/>
                <a:moveTo>
                  <a:pt x="3862" y="176"/>
                </a:moveTo>
                <a:cubicBezTo>
                  <a:pt x="3866" y="170"/>
                  <a:pt x="3871" y="165"/>
                  <a:pt x="3877" y="162"/>
                </a:cubicBezTo>
                <a:cubicBezTo>
                  <a:pt x="3871" y="158"/>
                  <a:pt x="3866" y="153"/>
                  <a:pt x="3862" y="147"/>
                </a:cubicBezTo>
                <a:cubicBezTo>
                  <a:pt x="3859" y="153"/>
                  <a:pt x="3854" y="158"/>
                  <a:pt x="3848" y="162"/>
                </a:cubicBezTo>
                <a:cubicBezTo>
                  <a:pt x="3854" y="165"/>
                  <a:pt x="3859" y="170"/>
                  <a:pt x="3862" y="176"/>
                </a:cubicBezTo>
                <a:close/>
                <a:moveTo>
                  <a:pt x="3862" y="405"/>
                </a:moveTo>
                <a:cubicBezTo>
                  <a:pt x="3866" y="397"/>
                  <a:pt x="3873" y="391"/>
                  <a:pt x="3881" y="387"/>
                </a:cubicBezTo>
                <a:cubicBezTo>
                  <a:pt x="3873" y="383"/>
                  <a:pt x="3867" y="376"/>
                  <a:pt x="3862" y="369"/>
                </a:cubicBezTo>
                <a:cubicBezTo>
                  <a:pt x="3858" y="376"/>
                  <a:pt x="3852" y="383"/>
                  <a:pt x="3844" y="387"/>
                </a:cubicBezTo>
                <a:cubicBezTo>
                  <a:pt x="3852" y="391"/>
                  <a:pt x="3859" y="397"/>
                  <a:pt x="3862" y="405"/>
                </a:cubicBezTo>
                <a:close/>
                <a:moveTo>
                  <a:pt x="3862" y="253"/>
                </a:moveTo>
                <a:cubicBezTo>
                  <a:pt x="3866" y="246"/>
                  <a:pt x="3871" y="241"/>
                  <a:pt x="3878" y="237"/>
                </a:cubicBezTo>
                <a:cubicBezTo>
                  <a:pt x="3872" y="233"/>
                  <a:pt x="3866" y="228"/>
                  <a:pt x="3862" y="221"/>
                </a:cubicBezTo>
                <a:cubicBezTo>
                  <a:pt x="3859" y="228"/>
                  <a:pt x="3853" y="233"/>
                  <a:pt x="3847" y="237"/>
                </a:cubicBezTo>
                <a:cubicBezTo>
                  <a:pt x="3853" y="241"/>
                  <a:pt x="3859" y="246"/>
                  <a:pt x="3862" y="253"/>
                </a:cubicBezTo>
                <a:close/>
                <a:moveTo>
                  <a:pt x="3862" y="100"/>
                </a:moveTo>
                <a:cubicBezTo>
                  <a:pt x="3866" y="95"/>
                  <a:pt x="3870" y="90"/>
                  <a:pt x="3875" y="87"/>
                </a:cubicBezTo>
                <a:cubicBezTo>
                  <a:pt x="3870" y="83"/>
                  <a:pt x="3866" y="79"/>
                  <a:pt x="3862" y="74"/>
                </a:cubicBezTo>
                <a:cubicBezTo>
                  <a:pt x="3859" y="79"/>
                  <a:pt x="3855" y="83"/>
                  <a:pt x="3850" y="87"/>
                </a:cubicBezTo>
                <a:cubicBezTo>
                  <a:pt x="3855" y="90"/>
                  <a:pt x="3859" y="95"/>
                  <a:pt x="3862" y="100"/>
                </a:cubicBezTo>
                <a:close/>
                <a:moveTo>
                  <a:pt x="3862" y="329"/>
                </a:moveTo>
                <a:cubicBezTo>
                  <a:pt x="3866" y="321"/>
                  <a:pt x="3872" y="315"/>
                  <a:pt x="3879" y="311"/>
                </a:cubicBezTo>
                <a:cubicBezTo>
                  <a:pt x="3872" y="308"/>
                  <a:pt x="3866" y="302"/>
                  <a:pt x="3862" y="295"/>
                </a:cubicBezTo>
                <a:cubicBezTo>
                  <a:pt x="3858" y="302"/>
                  <a:pt x="3853" y="308"/>
                  <a:pt x="3846" y="311"/>
                </a:cubicBezTo>
                <a:cubicBezTo>
                  <a:pt x="3853" y="315"/>
                  <a:pt x="3859" y="321"/>
                  <a:pt x="3862" y="329"/>
                </a:cubicBezTo>
                <a:close/>
                <a:moveTo>
                  <a:pt x="3862" y="24"/>
                </a:moveTo>
                <a:cubicBezTo>
                  <a:pt x="3866" y="19"/>
                  <a:pt x="3869" y="15"/>
                  <a:pt x="3874" y="12"/>
                </a:cubicBezTo>
                <a:cubicBezTo>
                  <a:pt x="3869" y="9"/>
                  <a:pt x="3866" y="5"/>
                  <a:pt x="3862" y="0"/>
                </a:cubicBezTo>
                <a:cubicBezTo>
                  <a:pt x="3859" y="5"/>
                  <a:pt x="3856" y="9"/>
                  <a:pt x="3851" y="12"/>
                </a:cubicBezTo>
                <a:cubicBezTo>
                  <a:pt x="3856" y="15"/>
                  <a:pt x="3859" y="19"/>
                  <a:pt x="3862" y="24"/>
                </a:cubicBezTo>
                <a:close/>
                <a:moveTo>
                  <a:pt x="3936" y="559"/>
                </a:moveTo>
                <a:cubicBezTo>
                  <a:pt x="3940" y="549"/>
                  <a:pt x="3948" y="541"/>
                  <a:pt x="3957" y="537"/>
                </a:cubicBezTo>
                <a:cubicBezTo>
                  <a:pt x="3948" y="533"/>
                  <a:pt x="3941" y="525"/>
                  <a:pt x="3936" y="516"/>
                </a:cubicBezTo>
                <a:cubicBezTo>
                  <a:pt x="3932" y="525"/>
                  <a:pt x="3925" y="533"/>
                  <a:pt x="3915" y="537"/>
                </a:cubicBezTo>
                <a:cubicBezTo>
                  <a:pt x="3925" y="541"/>
                  <a:pt x="3933" y="549"/>
                  <a:pt x="3936" y="559"/>
                </a:cubicBezTo>
                <a:close/>
                <a:moveTo>
                  <a:pt x="3936" y="638"/>
                </a:moveTo>
                <a:cubicBezTo>
                  <a:pt x="3940" y="626"/>
                  <a:pt x="3949" y="615"/>
                  <a:pt x="3961" y="611"/>
                </a:cubicBezTo>
                <a:cubicBezTo>
                  <a:pt x="3950" y="608"/>
                  <a:pt x="3941" y="599"/>
                  <a:pt x="3936" y="588"/>
                </a:cubicBezTo>
                <a:cubicBezTo>
                  <a:pt x="3932" y="599"/>
                  <a:pt x="3923" y="608"/>
                  <a:pt x="3911" y="611"/>
                </a:cubicBezTo>
                <a:cubicBezTo>
                  <a:pt x="3924" y="615"/>
                  <a:pt x="3933" y="626"/>
                  <a:pt x="3936" y="638"/>
                </a:cubicBezTo>
                <a:close/>
                <a:moveTo>
                  <a:pt x="3936" y="798"/>
                </a:moveTo>
                <a:cubicBezTo>
                  <a:pt x="3937" y="778"/>
                  <a:pt x="3952" y="763"/>
                  <a:pt x="3971" y="761"/>
                </a:cubicBezTo>
                <a:cubicBezTo>
                  <a:pt x="3953" y="760"/>
                  <a:pt x="3939" y="746"/>
                  <a:pt x="3936" y="728"/>
                </a:cubicBezTo>
                <a:cubicBezTo>
                  <a:pt x="3934" y="746"/>
                  <a:pt x="3920" y="760"/>
                  <a:pt x="3902" y="761"/>
                </a:cubicBezTo>
                <a:cubicBezTo>
                  <a:pt x="3921" y="763"/>
                  <a:pt x="3936" y="778"/>
                  <a:pt x="3936" y="798"/>
                </a:cubicBezTo>
                <a:close/>
                <a:moveTo>
                  <a:pt x="3936" y="718"/>
                </a:moveTo>
                <a:cubicBezTo>
                  <a:pt x="3938" y="702"/>
                  <a:pt x="3950" y="690"/>
                  <a:pt x="3966" y="686"/>
                </a:cubicBezTo>
                <a:cubicBezTo>
                  <a:pt x="3951" y="684"/>
                  <a:pt x="3940" y="673"/>
                  <a:pt x="3936" y="658"/>
                </a:cubicBezTo>
                <a:cubicBezTo>
                  <a:pt x="3932" y="673"/>
                  <a:pt x="3921" y="684"/>
                  <a:pt x="3907" y="686"/>
                </a:cubicBezTo>
                <a:cubicBezTo>
                  <a:pt x="3922" y="690"/>
                  <a:pt x="3934" y="702"/>
                  <a:pt x="3936" y="718"/>
                </a:cubicBezTo>
                <a:close/>
                <a:moveTo>
                  <a:pt x="3862" y="638"/>
                </a:moveTo>
                <a:cubicBezTo>
                  <a:pt x="3866" y="626"/>
                  <a:pt x="3875" y="615"/>
                  <a:pt x="3887" y="611"/>
                </a:cubicBezTo>
                <a:cubicBezTo>
                  <a:pt x="3876" y="608"/>
                  <a:pt x="3867" y="599"/>
                  <a:pt x="3862" y="588"/>
                </a:cubicBezTo>
                <a:cubicBezTo>
                  <a:pt x="3858" y="599"/>
                  <a:pt x="3849" y="608"/>
                  <a:pt x="3837" y="611"/>
                </a:cubicBezTo>
                <a:cubicBezTo>
                  <a:pt x="3850" y="615"/>
                  <a:pt x="3859" y="626"/>
                  <a:pt x="3862" y="638"/>
                </a:cubicBezTo>
                <a:close/>
                <a:moveTo>
                  <a:pt x="3789" y="24"/>
                </a:moveTo>
                <a:cubicBezTo>
                  <a:pt x="3792" y="19"/>
                  <a:pt x="3795" y="15"/>
                  <a:pt x="3800" y="12"/>
                </a:cubicBezTo>
                <a:cubicBezTo>
                  <a:pt x="3796" y="9"/>
                  <a:pt x="3792" y="5"/>
                  <a:pt x="3789" y="0"/>
                </a:cubicBezTo>
                <a:cubicBezTo>
                  <a:pt x="3785" y="5"/>
                  <a:pt x="3782" y="9"/>
                  <a:pt x="3777" y="12"/>
                </a:cubicBezTo>
                <a:cubicBezTo>
                  <a:pt x="3782" y="15"/>
                  <a:pt x="3786" y="19"/>
                  <a:pt x="3789" y="24"/>
                </a:cubicBezTo>
                <a:close/>
                <a:moveTo>
                  <a:pt x="3789" y="176"/>
                </a:moveTo>
                <a:cubicBezTo>
                  <a:pt x="3792" y="170"/>
                  <a:pt x="3797" y="165"/>
                  <a:pt x="3803" y="162"/>
                </a:cubicBezTo>
                <a:cubicBezTo>
                  <a:pt x="3797" y="158"/>
                  <a:pt x="3792" y="153"/>
                  <a:pt x="3789" y="147"/>
                </a:cubicBezTo>
                <a:cubicBezTo>
                  <a:pt x="3785" y="153"/>
                  <a:pt x="3780" y="158"/>
                  <a:pt x="3774" y="162"/>
                </a:cubicBezTo>
                <a:cubicBezTo>
                  <a:pt x="3780" y="165"/>
                  <a:pt x="3785" y="170"/>
                  <a:pt x="3789" y="176"/>
                </a:cubicBezTo>
                <a:close/>
                <a:moveTo>
                  <a:pt x="3789" y="100"/>
                </a:moveTo>
                <a:cubicBezTo>
                  <a:pt x="3792" y="95"/>
                  <a:pt x="3796" y="90"/>
                  <a:pt x="3801" y="87"/>
                </a:cubicBezTo>
                <a:cubicBezTo>
                  <a:pt x="3796" y="83"/>
                  <a:pt x="3792" y="79"/>
                  <a:pt x="3789" y="74"/>
                </a:cubicBezTo>
                <a:cubicBezTo>
                  <a:pt x="3785" y="79"/>
                  <a:pt x="3781" y="83"/>
                  <a:pt x="3776" y="87"/>
                </a:cubicBezTo>
                <a:cubicBezTo>
                  <a:pt x="3781" y="90"/>
                  <a:pt x="3785" y="95"/>
                  <a:pt x="3789" y="100"/>
                </a:cubicBezTo>
                <a:close/>
                <a:moveTo>
                  <a:pt x="3641" y="253"/>
                </a:moveTo>
                <a:cubicBezTo>
                  <a:pt x="3644" y="246"/>
                  <a:pt x="3650" y="241"/>
                  <a:pt x="3656" y="237"/>
                </a:cubicBezTo>
                <a:cubicBezTo>
                  <a:pt x="3650" y="233"/>
                  <a:pt x="3645" y="228"/>
                  <a:pt x="3641" y="221"/>
                </a:cubicBezTo>
                <a:cubicBezTo>
                  <a:pt x="3637" y="228"/>
                  <a:pt x="3632" y="233"/>
                  <a:pt x="3625" y="237"/>
                </a:cubicBezTo>
                <a:cubicBezTo>
                  <a:pt x="3632" y="241"/>
                  <a:pt x="3637" y="246"/>
                  <a:pt x="3641" y="253"/>
                </a:cubicBezTo>
                <a:close/>
                <a:moveTo>
                  <a:pt x="3862" y="719"/>
                </a:moveTo>
                <a:cubicBezTo>
                  <a:pt x="3865" y="702"/>
                  <a:pt x="3876" y="690"/>
                  <a:pt x="3892" y="686"/>
                </a:cubicBezTo>
                <a:cubicBezTo>
                  <a:pt x="3878" y="684"/>
                  <a:pt x="3866" y="673"/>
                  <a:pt x="3862" y="658"/>
                </a:cubicBezTo>
                <a:cubicBezTo>
                  <a:pt x="3859" y="673"/>
                  <a:pt x="3847" y="684"/>
                  <a:pt x="3833" y="686"/>
                </a:cubicBezTo>
                <a:cubicBezTo>
                  <a:pt x="3849" y="690"/>
                  <a:pt x="3860" y="702"/>
                  <a:pt x="3862" y="719"/>
                </a:cubicBezTo>
                <a:close/>
                <a:moveTo>
                  <a:pt x="3862" y="559"/>
                </a:moveTo>
                <a:cubicBezTo>
                  <a:pt x="3866" y="549"/>
                  <a:pt x="3874" y="541"/>
                  <a:pt x="3884" y="537"/>
                </a:cubicBezTo>
                <a:cubicBezTo>
                  <a:pt x="3874" y="533"/>
                  <a:pt x="3867" y="525"/>
                  <a:pt x="3862" y="516"/>
                </a:cubicBezTo>
                <a:cubicBezTo>
                  <a:pt x="3858" y="525"/>
                  <a:pt x="3851" y="533"/>
                  <a:pt x="3841" y="537"/>
                </a:cubicBezTo>
                <a:cubicBezTo>
                  <a:pt x="3851" y="541"/>
                  <a:pt x="3859" y="549"/>
                  <a:pt x="3862" y="559"/>
                </a:cubicBezTo>
                <a:close/>
                <a:moveTo>
                  <a:pt x="3789" y="329"/>
                </a:moveTo>
                <a:cubicBezTo>
                  <a:pt x="3792" y="321"/>
                  <a:pt x="3798" y="315"/>
                  <a:pt x="3805" y="311"/>
                </a:cubicBezTo>
                <a:cubicBezTo>
                  <a:pt x="3798" y="308"/>
                  <a:pt x="3793" y="302"/>
                  <a:pt x="3789" y="295"/>
                </a:cubicBezTo>
                <a:cubicBezTo>
                  <a:pt x="3785" y="302"/>
                  <a:pt x="3779" y="308"/>
                  <a:pt x="3772" y="311"/>
                </a:cubicBezTo>
                <a:cubicBezTo>
                  <a:pt x="3779" y="315"/>
                  <a:pt x="3785" y="321"/>
                  <a:pt x="3789" y="329"/>
                </a:cubicBezTo>
                <a:close/>
                <a:moveTo>
                  <a:pt x="3862" y="481"/>
                </a:moveTo>
                <a:cubicBezTo>
                  <a:pt x="3866" y="473"/>
                  <a:pt x="3873" y="466"/>
                  <a:pt x="3882" y="461"/>
                </a:cubicBezTo>
                <a:cubicBezTo>
                  <a:pt x="3873" y="457"/>
                  <a:pt x="3867" y="450"/>
                  <a:pt x="3862" y="442"/>
                </a:cubicBezTo>
                <a:cubicBezTo>
                  <a:pt x="3858" y="450"/>
                  <a:pt x="3851" y="457"/>
                  <a:pt x="3843" y="461"/>
                </a:cubicBezTo>
                <a:cubicBezTo>
                  <a:pt x="3851" y="466"/>
                  <a:pt x="3858" y="473"/>
                  <a:pt x="3862" y="481"/>
                </a:cubicBezTo>
                <a:close/>
                <a:moveTo>
                  <a:pt x="3862" y="798"/>
                </a:moveTo>
                <a:cubicBezTo>
                  <a:pt x="3863" y="778"/>
                  <a:pt x="3878" y="763"/>
                  <a:pt x="3897" y="761"/>
                </a:cubicBezTo>
                <a:cubicBezTo>
                  <a:pt x="3879" y="760"/>
                  <a:pt x="3865" y="746"/>
                  <a:pt x="3862" y="728"/>
                </a:cubicBezTo>
                <a:cubicBezTo>
                  <a:pt x="3860" y="746"/>
                  <a:pt x="3846" y="760"/>
                  <a:pt x="3828" y="761"/>
                </a:cubicBezTo>
                <a:cubicBezTo>
                  <a:pt x="3847" y="763"/>
                  <a:pt x="3862" y="778"/>
                  <a:pt x="3862" y="798"/>
                </a:cubicBezTo>
                <a:close/>
                <a:moveTo>
                  <a:pt x="3715" y="253"/>
                </a:moveTo>
                <a:cubicBezTo>
                  <a:pt x="3718" y="246"/>
                  <a:pt x="3724" y="241"/>
                  <a:pt x="3730" y="237"/>
                </a:cubicBezTo>
                <a:cubicBezTo>
                  <a:pt x="3724" y="233"/>
                  <a:pt x="3719" y="228"/>
                  <a:pt x="3715" y="221"/>
                </a:cubicBezTo>
                <a:cubicBezTo>
                  <a:pt x="3711" y="228"/>
                  <a:pt x="3706" y="233"/>
                  <a:pt x="3699" y="237"/>
                </a:cubicBezTo>
                <a:cubicBezTo>
                  <a:pt x="3706" y="241"/>
                  <a:pt x="3711" y="246"/>
                  <a:pt x="3715" y="253"/>
                </a:cubicBezTo>
                <a:close/>
                <a:moveTo>
                  <a:pt x="3493" y="798"/>
                </a:moveTo>
                <a:cubicBezTo>
                  <a:pt x="3493" y="778"/>
                  <a:pt x="3508" y="763"/>
                  <a:pt x="3527" y="761"/>
                </a:cubicBezTo>
                <a:cubicBezTo>
                  <a:pt x="3509" y="760"/>
                  <a:pt x="3495" y="746"/>
                  <a:pt x="3493" y="728"/>
                </a:cubicBezTo>
                <a:cubicBezTo>
                  <a:pt x="3491" y="746"/>
                  <a:pt x="3477" y="760"/>
                  <a:pt x="3459" y="761"/>
                </a:cubicBezTo>
                <a:cubicBezTo>
                  <a:pt x="3478" y="763"/>
                  <a:pt x="3493" y="778"/>
                  <a:pt x="3493" y="798"/>
                </a:cubicBezTo>
                <a:close/>
                <a:moveTo>
                  <a:pt x="3493" y="719"/>
                </a:moveTo>
                <a:cubicBezTo>
                  <a:pt x="3495" y="702"/>
                  <a:pt x="3507" y="690"/>
                  <a:pt x="3523" y="686"/>
                </a:cubicBezTo>
                <a:cubicBezTo>
                  <a:pt x="3508" y="684"/>
                  <a:pt x="3497" y="673"/>
                  <a:pt x="3493" y="658"/>
                </a:cubicBezTo>
                <a:cubicBezTo>
                  <a:pt x="3489" y="673"/>
                  <a:pt x="3478" y="684"/>
                  <a:pt x="3463" y="686"/>
                </a:cubicBezTo>
                <a:cubicBezTo>
                  <a:pt x="3479" y="690"/>
                  <a:pt x="3491" y="702"/>
                  <a:pt x="3493" y="719"/>
                </a:cubicBezTo>
                <a:close/>
                <a:moveTo>
                  <a:pt x="3419" y="24"/>
                </a:moveTo>
                <a:cubicBezTo>
                  <a:pt x="3422" y="19"/>
                  <a:pt x="3426" y="15"/>
                  <a:pt x="3431" y="12"/>
                </a:cubicBezTo>
                <a:cubicBezTo>
                  <a:pt x="3426" y="9"/>
                  <a:pt x="3422" y="5"/>
                  <a:pt x="3419" y="0"/>
                </a:cubicBezTo>
                <a:cubicBezTo>
                  <a:pt x="3416" y="5"/>
                  <a:pt x="3412" y="9"/>
                  <a:pt x="3408" y="12"/>
                </a:cubicBezTo>
                <a:cubicBezTo>
                  <a:pt x="3412" y="15"/>
                  <a:pt x="3416" y="19"/>
                  <a:pt x="3419" y="24"/>
                </a:cubicBezTo>
                <a:close/>
                <a:moveTo>
                  <a:pt x="3419" y="176"/>
                </a:moveTo>
                <a:cubicBezTo>
                  <a:pt x="3423" y="170"/>
                  <a:pt x="3427" y="165"/>
                  <a:pt x="3433" y="162"/>
                </a:cubicBezTo>
                <a:cubicBezTo>
                  <a:pt x="3428" y="158"/>
                  <a:pt x="3423" y="153"/>
                  <a:pt x="3419" y="147"/>
                </a:cubicBezTo>
                <a:cubicBezTo>
                  <a:pt x="3416" y="153"/>
                  <a:pt x="3411" y="158"/>
                  <a:pt x="3405" y="162"/>
                </a:cubicBezTo>
                <a:cubicBezTo>
                  <a:pt x="3411" y="165"/>
                  <a:pt x="3416" y="170"/>
                  <a:pt x="3419" y="176"/>
                </a:cubicBezTo>
                <a:close/>
                <a:moveTo>
                  <a:pt x="3493" y="638"/>
                </a:moveTo>
                <a:cubicBezTo>
                  <a:pt x="3496" y="626"/>
                  <a:pt x="3506" y="615"/>
                  <a:pt x="3518" y="611"/>
                </a:cubicBezTo>
                <a:cubicBezTo>
                  <a:pt x="3507" y="608"/>
                  <a:pt x="3497" y="599"/>
                  <a:pt x="3493" y="588"/>
                </a:cubicBezTo>
                <a:cubicBezTo>
                  <a:pt x="3489" y="599"/>
                  <a:pt x="3480" y="608"/>
                  <a:pt x="3468" y="611"/>
                </a:cubicBezTo>
                <a:cubicBezTo>
                  <a:pt x="3480" y="615"/>
                  <a:pt x="3490" y="626"/>
                  <a:pt x="3493" y="638"/>
                </a:cubicBezTo>
                <a:close/>
                <a:moveTo>
                  <a:pt x="3419" y="100"/>
                </a:moveTo>
                <a:cubicBezTo>
                  <a:pt x="3423" y="95"/>
                  <a:pt x="3427" y="90"/>
                  <a:pt x="3432" y="87"/>
                </a:cubicBezTo>
                <a:cubicBezTo>
                  <a:pt x="3427" y="83"/>
                  <a:pt x="3423" y="79"/>
                  <a:pt x="3419" y="74"/>
                </a:cubicBezTo>
                <a:cubicBezTo>
                  <a:pt x="3416" y="79"/>
                  <a:pt x="3411" y="83"/>
                  <a:pt x="3406" y="87"/>
                </a:cubicBezTo>
                <a:cubicBezTo>
                  <a:pt x="3411" y="90"/>
                  <a:pt x="3416" y="95"/>
                  <a:pt x="3419" y="100"/>
                </a:cubicBezTo>
                <a:close/>
                <a:moveTo>
                  <a:pt x="3493" y="329"/>
                </a:moveTo>
                <a:cubicBezTo>
                  <a:pt x="3497" y="321"/>
                  <a:pt x="3503" y="315"/>
                  <a:pt x="3510" y="311"/>
                </a:cubicBezTo>
                <a:cubicBezTo>
                  <a:pt x="3503" y="308"/>
                  <a:pt x="3497" y="302"/>
                  <a:pt x="3493" y="295"/>
                </a:cubicBezTo>
                <a:cubicBezTo>
                  <a:pt x="3489" y="302"/>
                  <a:pt x="3483" y="308"/>
                  <a:pt x="3476" y="311"/>
                </a:cubicBezTo>
                <a:cubicBezTo>
                  <a:pt x="3483" y="315"/>
                  <a:pt x="3489" y="321"/>
                  <a:pt x="3493" y="329"/>
                </a:cubicBezTo>
                <a:close/>
                <a:moveTo>
                  <a:pt x="3345" y="24"/>
                </a:moveTo>
                <a:cubicBezTo>
                  <a:pt x="3348" y="19"/>
                  <a:pt x="3352" y="15"/>
                  <a:pt x="3357" y="12"/>
                </a:cubicBezTo>
                <a:cubicBezTo>
                  <a:pt x="3352" y="9"/>
                  <a:pt x="3348" y="5"/>
                  <a:pt x="3345" y="0"/>
                </a:cubicBezTo>
                <a:cubicBezTo>
                  <a:pt x="3342" y="5"/>
                  <a:pt x="3338" y="9"/>
                  <a:pt x="3334" y="12"/>
                </a:cubicBezTo>
                <a:cubicBezTo>
                  <a:pt x="3338" y="15"/>
                  <a:pt x="3342" y="19"/>
                  <a:pt x="3345" y="24"/>
                </a:cubicBezTo>
                <a:close/>
                <a:moveTo>
                  <a:pt x="3493" y="559"/>
                </a:moveTo>
                <a:cubicBezTo>
                  <a:pt x="3497" y="549"/>
                  <a:pt x="3504" y="541"/>
                  <a:pt x="3514" y="537"/>
                </a:cubicBezTo>
                <a:cubicBezTo>
                  <a:pt x="3505" y="533"/>
                  <a:pt x="3497" y="525"/>
                  <a:pt x="3493" y="516"/>
                </a:cubicBezTo>
                <a:cubicBezTo>
                  <a:pt x="3489" y="525"/>
                  <a:pt x="3481" y="533"/>
                  <a:pt x="3472" y="537"/>
                </a:cubicBezTo>
                <a:cubicBezTo>
                  <a:pt x="3482" y="541"/>
                  <a:pt x="3489" y="549"/>
                  <a:pt x="3493" y="559"/>
                </a:cubicBezTo>
                <a:close/>
                <a:moveTo>
                  <a:pt x="3493" y="481"/>
                </a:moveTo>
                <a:cubicBezTo>
                  <a:pt x="3497" y="473"/>
                  <a:pt x="3504" y="466"/>
                  <a:pt x="3513" y="461"/>
                </a:cubicBezTo>
                <a:cubicBezTo>
                  <a:pt x="3504" y="457"/>
                  <a:pt x="3497" y="450"/>
                  <a:pt x="3493" y="442"/>
                </a:cubicBezTo>
                <a:cubicBezTo>
                  <a:pt x="3489" y="450"/>
                  <a:pt x="3482" y="457"/>
                  <a:pt x="3473" y="461"/>
                </a:cubicBezTo>
                <a:cubicBezTo>
                  <a:pt x="3482" y="466"/>
                  <a:pt x="3489" y="473"/>
                  <a:pt x="3493" y="481"/>
                </a:cubicBezTo>
                <a:close/>
                <a:moveTo>
                  <a:pt x="3419" y="329"/>
                </a:moveTo>
                <a:cubicBezTo>
                  <a:pt x="3423" y="321"/>
                  <a:pt x="3429" y="315"/>
                  <a:pt x="3436" y="311"/>
                </a:cubicBezTo>
                <a:cubicBezTo>
                  <a:pt x="3429" y="308"/>
                  <a:pt x="3423" y="302"/>
                  <a:pt x="3419" y="295"/>
                </a:cubicBezTo>
                <a:cubicBezTo>
                  <a:pt x="3415" y="302"/>
                  <a:pt x="3410" y="308"/>
                  <a:pt x="3403" y="311"/>
                </a:cubicBezTo>
                <a:cubicBezTo>
                  <a:pt x="3410" y="315"/>
                  <a:pt x="3415" y="321"/>
                  <a:pt x="3419" y="329"/>
                </a:cubicBezTo>
                <a:close/>
                <a:moveTo>
                  <a:pt x="3419" y="719"/>
                </a:moveTo>
                <a:cubicBezTo>
                  <a:pt x="3421" y="702"/>
                  <a:pt x="3433" y="690"/>
                  <a:pt x="3449" y="686"/>
                </a:cubicBezTo>
                <a:cubicBezTo>
                  <a:pt x="3434" y="684"/>
                  <a:pt x="3423" y="673"/>
                  <a:pt x="3419" y="658"/>
                </a:cubicBezTo>
                <a:cubicBezTo>
                  <a:pt x="3415" y="673"/>
                  <a:pt x="3404" y="684"/>
                  <a:pt x="3390" y="686"/>
                </a:cubicBezTo>
                <a:cubicBezTo>
                  <a:pt x="3405" y="690"/>
                  <a:pt x="3417" y="702"/>
                  <a:pt x="3419" y="719"/>
                </a:cubicBezTo>
                <a:close/>
                <a:moveTo>
                  <a:pt x="3419" y="798"/>
                </a:moveTo>
                <a:cubicBezTo>
                  <a:pt x="3419" y="778"/>
                  <a:pt x="3434" y="763"/>
                  <a:pt x="3453" y="761"/>
                </a:cubicBezTo>
                <a:cubicBezTo>
                  <a:pt x="3435" y="760"/>
                  <a:pt x="3421" y="746"/>
                  <a:pt x="3419" y="728"/>
                </a:cubicBezTo>
                <a:cubicBezTo>
                  <a:pt x="3417" y="746"/>
                  <a:pt x="3403" y="760"/>
                  <a:pt x="3385" y="761"/>
                </a:cubicBezTo>
                <a:cubicBezTo>
                  <a:pt x="3404" y="763"/>
                  <a:pt x="3419" y="778"/>
                  <a:pt x="3419" y="798"/>
                </a:cubicBezTo>
                <a:close/>
                <a:moveTo>
                  <a:pt x="3419" y="639"/>
                </a:moveTo>
                <a:cubicBezTo>
                  <a:pt x="3423" y="626"/>
                  <a:pt x="3432" y="615"/>
                  <a:pt x="3444" y="611"/>
                </a:cubicBezTo>
                <a:cubicBezTo>
                  <a:pt x="3433" y="608"/>
                  <a:pt x="3423" y="599"/>
                  <a:pt x="3419" y="588"/>
                </a:cubicBezTo>
                <a:cubicBezTo>
                  <a:pt x="3415" y="599"/>
                  <a:pt x="3406" y="608"/>
                  <a:pt x="3394" y="611"/>
                </a:cubicBezTo>
                <a:cubicBezTo>
                  <a:pt x="3407" y="615"/>
                  <a:pt x="3416" y="626"/>
                  <a:pt x="3419" y="639"/>
                </a:cubicBezTo>
                <a:close/>
                <a:moveTo>
                  <a:pt x="3345" y="100"/>
                </a:moveTo>
                <a:cubicBezTo>
                  <a:pt x="3349" y="95"/>
                  <a:pt x="3353" y="90"/>
                  <a:pt x="3358" y="87"/>
                </a:cubicBezTo>
                <a:cubicBezTo>
                  <a:pt x="3353" y="83"/>
                  <a:pt x="3349" y="79"/>
                  <a:pt x="3345" y="74"/>
                </a:cubicBezTo>
                <a:cubicBezTo>
                  <a:pt x="3342" y="79"/>
                  <a:pt x="3338" y="83"/>
                  <a:pt x="3332" y="87"/>
                </a:cubicBezTo>
                <a:cubicBezTo>
                  <a:pt x="3338" y="90"/>
                  <a:pt x="3342" y="95"/>
                  <a:pt x="3345" y="100"/>
                </a:cubicBezTo>
                <a:close/>
                <a:moveTo>
                  <a:pt x="3493" y="253"/>
                </a:moveTo>
                <a:cubicBezTo>
                  <a:pt x="3497" y="246"/>
                  <a:pt x="3502" y="241"/>
                  <a:pt x="3509" y="237"/>
                </a:cubicBezTo>
                <a:cubicBezTo>
                  <a:pt x="3502" y="233"/>
                  <a:pt x="3497" y="228"/>
                  <a:pt x="3493" y="221"/>
                </a:cubicBezTo>
                <a:cubicBezTo>
                  <a:pt x="3489" y="228"/>
                  <a:pt x="3484" y="233"/>
                  <a:pt x="3478" y="237"/>
                </a:cubicBezTo>
                <a:cubicBezTo>
                  <a:pt x="3484" y="241"/>
                  <a:pt x="3489" y="246"/>
                  <a:pt x="3493" y="253"/>
                </a:cubicBezTo>
                <a:close/>
                <a:moveTo>
                  <a:pt x="3419" y="253"/>
                </a:moveTo>
                <a:cubicBezTo>
                  <a:pt x="3423" y="246"/>
                  <a:pt x="3428" y="241"/>
                  <a:pt x="3435" y="237"/>
                </a:cubicBezTo>
                <a:cubicBezTo>
                  <a:pt x="3428" y="233"/>
                  <a:pt x="3423" y="228"/>
                  <a:pt x="3419" y="221"/>
                </a:cubicBezTo>
                <a:cubicBezTo>
                  <a:pt x="3415" y="228"/>
                  <a:pt x="3410" y="233"/>
                  <a:pt x="3404" y="237"/>
                </a:cubicBezTo>
                <a:cubicBezTo>
                  <a:pt x="3410" y="241"/>
                  <a:pt x="3415" y="246"/>
                  <a:pt x="3419" y="253"/>
                </a:cubicBezTo>
                <a:close/>
                <a:moveTo>
                  <a:pt x="3419" y="405"/>
                </a:moveTo>
                <a:cubicBezTo>
                  <a:pt x="3423" y="397"/>
                  <a:pt x="3429" y="391"/>
                  <a:pt x="3437" y="387"/>
                </a:cubicBezTo>
                <a:cubicBezTo>
                  <a:pt x="3430" y="383"/>
                  <a:pt x="3423" y="376"/>
                  <a:pt x="3419" y="369"/>
                </a:cubicBezTo>
                <a:cubicBezTo>
                  <a:pt x="3415" y="376"/>
                  <a:pt x="3409" y="383"/>
                  <a:pt x="3401" y="387"/>
                </a:cubicBezTo>
                <a:cubicBezTo>
                  <a:pt x="3409" y="391"/>
                  <a:pt x="3415" y="397"/>
                  <a:pt x="3419" y="405"/>
                </a:cubicBezTo>
                <a:close/>
                <a:moveTo>
                  <a:pt x="3419" y="481"/>
                </a:moveTo>
                <a:cubicBezTo>
                  <a:pt x="3423" y="473"/>
                  <a:pt x="3430" y="466"/>
                  <a:pt x="3439" y="461"/>
                </a:cubicBezTo>
                <a:cubicBezTo>
                  <a:pt x="3430" y="457"/>
                  <a:pt x="3423" y="450"/>
                  <a:pt x="3419" y="442"/>
                </a:cubicBezTo>
                <a:cubicBezTo>
                  <a:pt x="3415" y="450"/>
                  <a:pt x="3408" y="457"/>
                  <a:pt x="3400" y="461"/>
                </a:cubicBezTo>
                <a:cubicBezTo>
                  <a:pt x="3408" y="466"/>
                  <a:pt x="3415" y="473"/>
                  <a:pt x="3419" y="481"/>
                </a:cubicBezTo>
                <a:close/>
                <a:moveTo>
                  <a:pt x="3419" y="559"/>
                </a:moveTo>
                <a:cubicBezTo>
                  <a:pt x="3423" y="549"/>
                  <a:pt x="3430" y="541"/>
                  <a:pt x="3440" y="537"/>
                </a:cubicBezTo>
                <a:cubicBezTo>
                  <a:pt x="3431" y="533"/>
                  <a:pt x="3423" y="525"/>
                  <a:pt x="3419" y="516"/>
                </a:cubicBezTo>
                <a:cubicBezTo>
                  <a:pt x="3415" y="525"/>
                  <a:pt x="3408" y="533"/>
                  <a:pt x="3398" y="537"/>
                </a:cubicBezTo>
                <a:cubicBezTo>
                  <a:pt x="3408" y="541"/>
                  <a:pt x="3415" y="549"/>
                  <a:pt x="3419" y="559"/>
                </a:cubicBezTo>
                <a:close/>
                <a:moveTo>
                  <a:pt x="3567" y="798"/>
                </a:moveTo>
                <a:cubicBezTo>
                  <a:pt x="3567" y="778"/>
                  <a:pt x="3582" y="763"/>
                  <a:pt x="3601" y="761"/>
                </a:cubicBezTo>
                <a:cubicBezTo>
                  <a:pt x="3583" y="760"/>
                  <a:pt x="3569" y="746"/>
                  <a:pt x="3567" y="728"/>
                </a:cubicBezTo>
                <a:cubicBezTo>
                  <a:pt x="3565" y="746"/>
                  <a:pt x="3551" y="760"/>
                  <a:pt x="3533" y="761"/>
                </a:cubicBezTo>
                <a:cubicBezTo>
                  <a:pt x="3552" y="763"/>
                  <a:pt x="3567" y="778"/>
                  <a:pt x="3567" y="798"/>
                </a:cubicBezTo>
                <a:close/>
                <a:moveTo>
                  <a:pt x="3567" y="100"/>
                </a:moveTo>
                <a:cubicBezTo>
                  <a:pt x="3570" y="95"/>
                  <a:pt x="3575" y="90"/>
                  <a:pt x="3580" y="87"/>
                </a:cubicBezTo>
                <a:cubicBezTo>
                  <a:pt x="3575" y="83"/>
                  <a:pt x="3570" y="79"/>
                  <a:pt x="3567" y="74"/>
                </a:cubicBezTo>
                <a:cubicBezTo>
                  <a:pt x="3564" y="79"/>
                  <a:pt x="3559" y="83"/>
                  <a:pt x="3554" y="87"/>
                </a:cubicBezTo>
                <a:cubicBezTo>
                  <a:pt x="3559" y="90"/>
                  <a:pt x="3564" y="95"/>
                  <a:pt x="3567" y="100"/>
                </a:cubicBezTo>
                <a:close/>
                <a:moveTo>
                  <a:pt x="3641" y="798"/>
                </a:moveTo>
                <a:cubicBezTo>
                  <a:pt x="3641" y="778"/>
                  <a:pt x="3656" y="763"/>
                  <a:pt x="3675" y="761"/>
                </a:cubicBezTo>
                <a:cubicBezTo>
                  <a:pt x="3657" y="760"/>
                  <a:pt x="3643" y="746"/>
                  <a:pt x="3641" y="728"/>
                </a:cubicBezTo>
                <a:cubicBezTo>
                  <a:pt x="3638" y="746"/>
                  <a:pt x="3625" y="760"/>
                  <a:pt x="3607" y="761"/>
                </a:cubicBezTo>
                <a:cubicBezTo>
                  <a:pt x="3626" y="763"/>
                  <a:pt x="3640" y="778"/>
                  <a:pt x="3641" y="798"/>
                </a:cubicBezTo>
                <a:close/>
                <a:moveTo>
                  <a:pt x="3567" y="176"/>
                </a:moveTo>
                <a:cubicBezTo>
                  <a:pt x="3571" y="170"/>
                  <a:pt x="3575" y="165"/>
                  <a:pt x="3581" y="162"/>
                </a:cubicBezTo>
                <a:cubicBezTo>
                  <a:pt x="3575" y="158"/>
                  <a:pt x="3571" y="153"/>
                  <a:pt x="3567" y="147"/>
                </a:cubicBezTo>
                <a:cubicBezTo>
                  <a:pt x="3563" y="153"/>
                  <a:pt x="3558" y="158"/>
                  <a:pt x="3553" y="162"/>
                </a:cubicBezTo>
                <a:cubicBezTo>
                  <a:pt x="3559" y="165"/>
                  <a:pt x="3563" y="170"/>
                  <a:pt x="3567" y="176"/>
                </a:cubicBezTo>
                <a:close/>
                <a:moveTo>
                  <a:pt x="3641" y="719"/>
                </a:moveTo>
                <a:cubicBezTo>
                  <a:pt x="3643" y="702"/>
                  <a:pt x="3655" y="690"/>
                  <a:pt x="3670" y="686"/>
                </a:cubicBezTo>
                <a:cubicBezTo>
                  <a:pt x="3656" y="684"/>
                  <a:pt x="3645" y="673"/>
                  <a:pt x="3641" y="658"/>
                </a:cubicBezTo>
                <a:cubicBezTo>
                  <a:pt x="3637" y="673"/>
                  <a:pt x="3626" y="684"/>
                  <a:pt x="3611" y="686"/>
                </a:cubicBezTo>
                <a:cubicBezTo>
                  <a:pt x="3627" y="690"/>
                  <a:pt x="3639" y="702"/>
                  <a:pt x="3641" y="719"/>
                </a:cubicBezTo>
                <a:close/>
                <a:moveTo>
                  <a:pt x="3567" y="253"/>
                </a:moveTo>
                <a:cubicBezTo>
                  <a:pt x="3571" y="246"/>
                  <a:pt x="3576" y="241"/>
                  <a:pt x="3582" y="237"/>
                </a:cubicBezTo>
                <a:cubicBezTo>
                  <a:pt x="3576" y="233"/>
                  <a:pt x="3571" y="228"/>
                  <a:pt x="3567" y="221"/>
                </a:cubicBezTo>
                <a:cubicBezTo>
                  <a:pt x="3563" y="228"/>
                  <a:pt x="3558" y="233"/>
                  <a:pt x="3551" y="237"/>
                </a:cubicBezTo>
                <a:cubicBezTo>
                  <a:pt x="3558" y="241"/>
                  <a:pt x="3563" y="246"/>
                  <a:pt x="3567" y="253"/>
                </a:cubicBezTo>
                <a:close/>
                <a:moveTo>
                  <a:pt x="3567" y="24"/>
                </a:moveTo>
                <a:cubicBezTo>
                  <a:pt x="3570" y="19"/>
                  <a:pt x="3574" y="15"/>
                  <a:pt x="3578" y="12"/>
                </a:cubicBezTo>
                <a:cubicBezTo>
                  <a:pt x="3574" y="9"/>
                  <a:pt x="3570" y="5"/>
                  <a:pt x="3567" y="0"/>
                </a:cubicBezTo>
                <a:cubicBezTo>
                  <a:pt x="3564" y="5"/>
                  <a:pt x="3560" y="9"/>
                  <a:pt x="3555" y="12"/>
                </a:cubicBezTo>
                <a:cubicBezTo>
                  <a:pt x="3560" y="15"/>
                  <a:pt x="3564" y="19"/>
                  <a:pt x="3567" y="24"/>
                </a:cubicBezTo>
                <a:close/>
                <a:moveTo>
                  <a:pt x="3641" y="638"/>
                </a:moveTo>
                <a:cubicBezTo>
                  <a:pt x="3644" y="626"/>
                  <a:pt x="3653" y="615"/>
                  <a:pt x="3666" y="611"/>
                </a:cubicBezTo>
                <a:cubicBezTo>
                  <a:pt x="3654" y="608"/>
                  <a:pt x="3645" y="599"/>
                  <a:pt x="3641" y="588"/>
                </a:cubicBezTo>
                <a:cubicBezTo>
                  <a:pt x="3637" y="599"/>
                  <a:pt x="3627" y="608"/>
                  <a:pt x="3616" y="611"/>
                </a:cubicBezTo>
                <a:cubicBezTo>
                  <a:pt x="3628" y="615"/>
                  <a:pt x="3637" y="626"/>
                  <a:pt x="3641" y="638"/>
                </a:cubicBezTo>
                <a:close/>
                <a:moveTo>
                  <a:pt x="3641" y="481"/>
                </a:moveTo>
                <a:cubicBezTo>
                  <a:pt x="3645" y="473"/>
                  <a:pt x="3652" y="466"/>
                  <a:pt x="3660" y="461"/>
                </a:cubicBezTo>
                <a:cubicBezTo>
                  <a:pt x="3652" y="457"/>
                  <a:pt x="3645" y="450"/>
                  <a:pt x="3641" y="442"/>
                </a:cubicBezTo>
                <a:cubicBezTo>
                  <a:pt x="3637" y="450"/>
                  <a:pt x="3630" y="457"/>
                  <a:pt x="3621" y="461"/>
                </a:cubicBezTo>
                <a:cubicBezTo>
                  <a:pt x="3630" y="466"/>
                  <a:pt x="3637" y="473"/>
                  <a:pt x="3641" y="481"/>
                </a:cubicBezTo>
                <a:close/>
                <a:moveTo>
                  <a:pt x="3641" y="405"/>
                </a:moveTo>
                <a:cubicBezTo>
                  <a:pt x="3645" y="397"/>
                  <a:pt x="3651" y="391"/>
                  <a:pt x="3659" y="387"/>
                </a:cubicBezTo>
                <a:cubicBezTo>
                  <a:pt x="3651" y="383"/>
                  <a:pt x="3645" y="376"/>
                  <a:pt x="3641" y="369"/>
                </a:cubicBezTo>
                <a:cubicBezTo>
                  <a:pt x="3637" y="376"/>
                  <a:pt x="3630" y="383"/>
                  <a:pt x="3623" y="387"/>
                </a:cubicBezTo>
                <a:cubicBezTo>
                  <a:pt x="3631" y="391"/>
                  <a:pt x="3637" y="397"/>
                  <a:pt x="3641" y="405"/>
                </a:cubicBezTo>
                <a:close/>
                <a:moveTo>
                  <a:pt x="3493" y="176"/>
                </a:moveTo>
                <a:cubicBezTo>
                  <a:pt x="3497" y="170"/>
                  <a:pt x="3501" y="165"/>
                  <a:pt x="3507" y="162"/>
                </a:cubicBezTo>
                <a:cubicBezTo>
                  <a:pt x="3501" y="158"/>
                  <a:pt x="3497" y="153"/>
                  <a:pt x="3493" y="147"/>
                </a:cubicBezTo>
                <a:cubicBezTo>
                  <a:pt x="3489" y="153"/>
                  <a:pt x="3485" y="158"/>
                  <a:pt x="3479" y="162"/>
                </a:cubicBezTo>
                <a:cubicBezTo>
                  <a:pt x="3485" y="165"/>
                  <a:pt x="3489" y="170"/>
                  <a:pt x="3493" y="176"/>
                </a:cubicBezTo>
                <a:close/>
                <a:moveTo>
                  <a:pt x="3641" y="559"/>
                </a:moveTo>
                <a:cubicBezTo>
                  <a:pt x="3645" y="549"/>
                  <a:pt x="3652" y="541"/>
                  <a:pt x="3662" y="537"/>
                </a:cubicBezTo>
                <a:cubicBezTo>
                  <a:pt x="3652" y="533"/>
                  <a:pt x="3645" y="525"/>
                  <a:pt x="3641" y="516"/>
                </a:cubicBezTo>
                <a:cubicBezTo>
                  <a:pt x="3637" y="525"/>
                  <a:pt x="3629" y="533"/>
                  <a:pt x="3620" y="537"/>
                </a:cubicBezTo>
                <a:cubicBezTo>
                  <a:pt x="3629" y="541"/>
                  <a:pt x="3637" y="549"/>
                  <a:pt x="3641" y="559"/>
                </a:cubicBezTo>
                <a:close/>
                <a:moveTo>
                  <a:pt x="3567" y="718"/>
                </a:moveTo>
                <a:cubicBezTo>
                  <a:pt x="3569" y="702"/>
                  <a:pt x="3581" y="690"/>
                  <a:pt x="3597" y="686"/>
                </a:cubicBezTo>
                <a:cubicBezTo>
                  <a:pt x="3582" y="684"/>
                  <a:pt x="3571" y="673"/>
                  <a:pt x="3567" y="658"/>
                </a:cubicBezTo>
                <a:cubicBezTo>
                  <a:pt x="3563" y="673"/>
                  <a:pt x="3552" y="684"/>
                  <a:pt x="3537" y="686"/>
                </a:cubicBezTo>
                <a:cubicBezTo>
                  <a:pt x="3553" y="690"/>
                  <a:pt x="3565" y="702"/>
                  <a:pt x="3567" y="718"/>
                </a:cubicBezTo>
                <a:close/>
                <a:moveTo>
                  <a:pt x="3567" y="329"/>
                </a:moveTo>
                <a:cubicBezTo>
                  <a:pt x="3571" y="321"/>
                  <a:pt x="3577" y="315"/>
                  <a:pt x="3584" y="311"/>
                </a:cubicBezTo>
                <a:cubicBezTo>
                  <a:pt x="3577" y="308"/>
                  <a:pt x="3571" y="302"/>
                  <a:pt x="3567" y="295"/>
                </a:cubicBezTo>
                <a:cubicBezTo>
                  <a:pt x="3563" y="302"/>
                  <a:pt x="3557" y="308"/>
                  <a:pt x="3550" y="311"/>
                </a:cubicBezTo>
                <a:cubicBezTo>
                  <a:pt x="3557" y="315"/>
                  <a:pt x="3563" y="321"/>
                  <a:pt x="3567" y="329"/>
                </a:cubicBezTo>
                <a:close/>
                <a:moveTo>
                  <a:pt x="3493" y="100"/>
                </a:moveTo>
                <a:cubicBezTo>
                  <a:pt x="3496" y="95"/>
                  <a:pt x="3501" y="90"/>
                  <a:pt x="3506" y="87"/>
                </a:cubicBezTo>
                <a:cubicBezTo>
                  <a:pt x="3501" y="83"/>
                  <a:pt x="3496" y="79"/>
                  <a:pt x="3493" y="74"/>
                </a:cubicBezTo>
                <a:cubicBezTo>
                  <a:pt x="3490" y="79"/>
                  <a:pt x="3485" y="83"/>
                  <a:pt x="3480" y="87"/>
                </a:cubicBezTo>
                <a:cubicBezTo>
                  <a:pt x="3485" y="90"/>
                  <a:pt x="3490" y="95"/>
                  <a:pt x="3493" y="100"/>
                </a:cubicBezTo>
                <a:close/>
                <a:moveTo>
                  <a:pt x="3493" y="24"/>
                </a:moveTo>
                <a:cubicBezTo>
                  <a:pt x="3496" y="19"/>
                  <a:pt x="3500" y="15"/>
                  <a:pt x="3505" y="12"/>
                </a:cubicBezTo>
                <a:cubicBezTo>
                  <a:pt x="3500" y="9"/>
                  <a:pt x="3496" y="5"/>
                  <a:pt x="3493" y="0"/>
                </a:cubicBezTo>
                <a:cubicBezTo>
                  <a:pt x="3490" y="5"/>
                  <a:pt x="3486" y="9"/>
                  <a:pt x="3482" y="12"/>
                </a:cubicBezTo>
                <a:cubicBezTo>
                  <a:pt x="3486" y="15"/>
                  <a:pt x="3490" y="19"/>
                  <a:pt x="3493" y="24"/>
                </a:cubicBezTo>
                <a:close/>
                <a:moveTo>
                  <a:pt x="3641" y="329"/>
                </a:moveTo>
                <a:cubicBezTo>
                  <a:pt x="3645" y="321"/>
                  <a:pt x="3650" y="315"/>
                  <a:pt x="3658" y="311"/>
                </a:cubicBezTo>
                <a:cubicBezTo>
                  <a:pt x="3650" y="308"/>
                  <a:pt x="3645" y="302"/>
                  <a:pt x="3641" y="295"/>
                </a:cubicBezTo>
                <a:cubicBezTo>
                  <a:pt x="3637" y="302"/>
                  <a:pt x="3631" y="308"/>
                  <a:pt x="3624" y="311"/>
                </a:cubicBezTo>
                <a:cubicBezTo>
                  <a:pt x="3631" y="315"/>
                  <a:pt x="3637" y="321"/>
                  <a:pt x="3641" y="329"/>
                </a:cubicBezTo>
                <a:close/>
                <a:moveTo>
                  <a:pt x="3567" y="405"/>
                </a:moveTo>
                <a:cubicBezTo>
                  <a:pt x="3571" y="397"/>
                  <a:pt x="3577" y="391"/>
                  <a:pt x="3585" y="387"/>
                </a:cubicBezTo>
                <a:cubicBezTo>
                  <a:pt x="3577" y="383"/>
                  <a:pt x="3571" y="376"/>
                  <a:pt x="3567" y="369"/>
                </a:cubicBezTo>
                <a:cubicBezTo>
                  <a:pt x="3563" y="376"/>
                  <a:pt x="3557" y="383"/>
                  <a:pt x="3549" y="387"/>
                </a:cubicBezTo>
                <a:cubicBezTo>
                  <a:pt x="3557" y="391"/>
                  <a:pt x="3563" y="397"/>
                  <a:pt x="3567" y="405"/>
                </a:cubicBezTo>
                <a:close/>
                <a:moveTo>
                  <a:pt x="3567" y="638"/>
                </a:moveTo>
                <a:cubicBezTo>
                  <a:pt x="3570" y="626"/>
                  <a:pt x="3580" y="615"/>
                  <a:pt x="3592" y="611"/>
                </a:cubicBezTo>
                <a:cubicBezTo>
                  <a:pt x="3580" y="608"/>
                  <a:pt x="3571" y="599"/>
                  <a:pt x="3567" y="588"/>
                </a:cubicBezTo>
                <a:cubicBezTo>
                  <a:pt x="3563" y="599"/>
                  <a:pt x="3553" y="608"/>
                  <a:pt x="3542" y="611"/>
                </a:cubicBezTo>
                <a:cubicBezTo>
                  <a:pt x="3554" y="615"/>
                  <a:pt x="3564" y="626"/>
                  <a:pt x="3567" y="638"/>
                </a:cubicBezTo>
                <a:close/>
                <a:moveTo>
                  <a:pt x="3567" y="481"/>
                </a:moveTo>
                <a:cubicBezTo>
                  <a:pt x="3571" y="473"/>
                  <a:pt x="3578" y="466"/>
                  <a:pt x="3587" y="461"/>
                </a:cubicBezTo>
                <a:cubicBezTo>
                  <a:pt x="3578" y="457"/>
                  <a:pt x="3571" y="450"/>
                  <a:pt x="3567" y="442"/>
                </a:cubicBezTo>
                <a:cubicBezTo>
                  <a:pt x="3563" y="450"/>
                  <a:pt x="3556" y="457"/>
                  <a:pt x="3547" y="461"/>
                </a:cubicBezTo>
                <a:cubicBezTo>
                  <a:pt x="3556" y="466"/>
                  <a:pt x="3563" y="473"/>
                  <a:pt x="3567" y="481"/>
                </a:cubicBezTo>
                <a:close/>
                <a:moveTo>
                  <a:pt x="3567" y="559"/>
                </a:moveTo>
                <a:cubicBezTo>
                  <a:pt x="3571" y="549"/>
                  <a:pt x="3578" y="541"/>
                  <a:pt x="3588" y="537"/>
                </a:cubicBezTo>
                <a:cubicBezTo>
                  <a:pt x="3579" y="533"/>
                  <a:pt x="3571" y="525"/>
                  <a:pt x="3567" y="516"/>
                </a:cubicBezTo>
                <a:cubicBezTo>
                  <a:pt x="3563" y="525"/>
                  <a:pt x="3555" y="533"/>
                  <a:pt x="3546" y="537"/>
                </a:cubicBezTo>
                <a:cubicBezTo>
                  <a:pt x="3556" y="541"/>
                  <a:pt x="3563" y="549"/>
                  <a:pt x="3567" y="559"/>
                </a:cubicBezTo>
                <a:close/>
                <a:moveTo>
                  <a:pt x="3493" y="405"/>
                </a:moveTo>
                <a:cubicBezTo>
                  <a:pt x="3497" y="397"/>
                  <a:pt x="3503" y="391"/>
                  <a:pt x="3511" y="387"/>
                </a:cubicBezTo>
                <a:cubicBezTo>
                  <a:pt x="3503" y="383"/>
                  <a:pt x="3497" y="376"/>
                  <a:pt x="3493" y="369"/>
                </a:cubicBezTo>
                <a:cubicBezTo>
                  <a:pt x="3489" y="376"/>
                  <a:pt x="3483" y="383"/>
                  <a:pt x="3475" y="387"/>
                </a:cubicBezTo>
                <a:cubicBezTo>
                  <a:pt x="3483" y="391"/>
                  <a:pt x="3489" y="397"/>
                  <a:pt x="3493" y="405"/>
                </a:cubicBezTo>
                <a:close/>
                <a:moveTo>
                  <a:pt x="4306" y="405"/>
                </a:moveTo>
                <a:cubicBezTo>
                  <a:pt x="4310" y="397"/>
                  <a:pt x="4316" y="391"/>
                  <a:pt x="4324" y="387"/>
                </a:cubicBezTo>
                <a:cubicBezTo>
                  <a:pt x="4316" y="383"/>
                  <a:pt x="4310" y="376"/>
                  <a:pt x="4306" y="369"/>
                </a:cubicBezTo>
                <a:cubicBezTo>
                  <a:pt x="4302" y="376"/>
                  <a:pt x="4295" y="383"/>
                  <a:pt x="4288" y="387"/>
                </a:cubicBezTo>
                <a:cubicBezTo>
                  <a:pt x="4295" y="391"/>
                  <a:pt x="4302" y="397"/>
                  <a:pt x="4306" y="405"/>
                </a:cubicBezTo>
                <a:close/>
                <a:moveTo>
                  <a:pt x="4306" y="253"/>
                </a:moveTo>
                <a:cubicBezTo>
                  <a:pt x="4309" y="246"/>
                  <a:pt x="4315" y="241"/>
                  <a:pt x="4321" y="237"/>
                </a:cubicBezTo>
                <a:cubicBezTo>
                  <a:pt x="4315" y="233"/>
                  <a:pt x="4310" y="228"/>
                  <a:pt x="4306" y="221"/>
                </a:cubicBezTo>
                <a:cubicBezTo>
                  <a:pt x="4302" y="228"/>
                  <a:pt x="4297" y="233"/>
                  <a:pt x="4290" y="237"/>
                </a:cubicBezTo>
                <a:cubicBezTo>
                  <a:pt x="4297" y="241"/>
                  <a:pt x="4302" y="246"/>
                  <a:pt x="4306" y="253"/>
                </a:cubicBezTo>
                <a:close/>
                <a:moveTo>
                  <a:pt x="4306" y="329"/>
                </a:moveTo>
                <a:cubicBezTo>
                  <a:pt x="4310" y="321"/>
                  <a:pt x="4315" y="315"/>
                  <a:pt x="4322" y="311"/>
                </a:cubicBezTo>
                <a:cubicBezTo>
                  <a:pt x="4315" y="308"/>
                  <a:pt x="4310" y="302"/>
                  <a:pt x="4306" y="295"/>
                </a:cubicBezTo>
                <a:cubicBezTo>
                  <a:pt x="4302" y="302"/>
                  <a:pt x="4296" y="308"/>
                  <a:pt x="4289" y="311"/>
                </a:cubicBezTo>
                <a:cubicBezTo>
                  <a:pt x="4296" y="315"/>
                  <a:pt x="4302" y="321"/>
                  <a:pt x="4306" y="329"/>
                </a:cubicBezTo>
                <a:close/>
                <a:moveTo>
                  <a:pt x="4306" y="559"/>
                </a:moveTo>
                <a:cubicBezTo>
                  <a:pt x="4310" y="549"/>
                  <a:pt x="4317" y="541"/>
                  <a:pt x="4327" y="537"/>
                </a:cubicBezTo>
                <a:cubicBezTo>
                  <a:pt x="4317" y="533"/>
                  <a:pt x="4310" y="525"/>
                  <a:pt x="4306" y="516"/>
                </a:cubicBezTo>
                <a:cubicBezTo>
                  <a:pt x="4302" y="525"/>
                  <a:pt x="4294" y="533"/>
                  <a:pt x="4285" y="537"/>
                </a:cubicBezTo>
                <a:cubicBezTo>
                  <a:pt x="4294" y="541"/>
                  <a:pt x="4302" y="549"/>
                  <a:pt x="4306" y="559"/>
                </a:cubicBezTo>
                <a:close/>
                <a:moveTo>
                  <a:pt x="4306" y="481"/>
                </a:moveTo>
                <a:cubicBezTo>
                  <a:pt x="4310" y="473"/>
                  <a:pt x="4317" y="466"/>
                  <a:pt x="4325" y="461"/>
                </a:cubicBezTo>
                <a:cubicBezTo>
                  <a:pt x="4317" y="457"/>
                  <a:pt x="4310" y="450"/>
                  <a:pt x="4306" y="442"/>
                </a:cubicBezTo>
                <a:cubicBezTo>
                  <a:pt x="4302" y="450"/>
                  <a:pt x="4295" y="457"/>
                  <a:pt x="4286" y="461"/>
                </a:cubicBezTo>
                <a:cubicBezTo>
                  <a:pt x="4295" y="466"/>
                  <a:pt x="4302" y="473"/>
                  <a:pt x="4306" y="481"/>
                </a:cubicBezTo>
                <a:close/>
                <a:moveTo>
                  <a:pt x="4306" y="100"/>
                </a:moveTo>
                <a:cubicBezTo>
                  <a:pt x="4309" y="95"/>
                  <a:pt x="4313" y="90"/>
                  <a:pt x="4319" y="87"/>
                </a:cubicBezTo>
                <a:cubicBezTo>
                  <a:pt x="4313" y="83"/>
                  <a:pt x="4309" y="79"/>
                  <a:pt x="4306" y="74"/>
                </a:cubicBezTo>
                <a:cubicBezTo>
                  <a:pt x="4302" y="79"/>
                  <a:pt x="4298" y="83"/>
                  <a:pt x="4293" y="87"/>
                </a:cubicBezTo>
                <a:cubicBezTo>
                  <a:pt x="4298" y="90"/>
                  <a:pt x="4302" y="95"/>
                  <a:pt x="4306" y="100"/>
                </a:cubicBezTo>
                <a:close/>
                <a:moveTo>
                  <a:pt x="4306" y="638"/>
                </a:moveTo>
                <a:cubicBezTo>
                  <a:pt x="4309" y="626"/>
                  <a:pt x="4318" y="615"/>
                  <a:pt x="4331" y="611"/>
                </a:cubicBezTo>
                <a:cubicBezTo>
                  <a:pt x="4319" y="608"/>
                  <a:pt x="4310" y="599"/>
                  <a:pt x="4306" y="588"/>
                </a:cubicBezTo>
                <a:cubicBezTo>
                  <a:pt x="4301" y="599"/>
                  <a:pt x="4292" y="608"/>
                  <a:pt x="4281" y="611"/>
                </a:cubicBezTo>
                <a:cubicBezTo>
                  <a:pt x="4293" y="615"/>
                  <a:pt x="4302" y="626"/>
                  <a:pt x="4306" y="638"/>
                </a:cubicBezTo>
                <a:close/>
                <a:moveTo>
                  <a:pt x="4306" y="176"/>
                </a:moveTo>
                <a:cubicBezTo>
                  <a:pt x="4309" y="170"/>
                  <a:pt x="4314" y="165"/>
                  <a:pt x="4320" y="162"/>
                </a:cubicBezTo>
                <a:cubicBezTo>
                  <a:pt x="4314" y="158"/>
                  <a:pt x="4309" y="153"/>
                  <a:pt x="4306" y="147"/>
                </a:cubicBezTo>
                <a:cubicBezTo>
                  <a:pt x="4302" y="153"/>
                  <a:pt x="4297" y="158"/>
                  <a:pt x="4292" y="162"/>
                </a:cubicBezTo>
                <a:cubicBezTo>
                  <a:pt x="4297" y="165"/>
                  <a:pt x="4302" y="170"/>
                  <a:pt x="4306" y="176"/>
                </a:cubicBezTo>
                <a:close/>
                <a:moveTo>
                  <a:pt x="4380" y="798"/>
                </a:moveTo>
                <a:cubicBezTo>
                  <a:pt x="4380" y="778"/>
                  <a:pt x="4395" y="763"/>
                  <a:pt x="4414" y="761"/>
                </a:cubicBezTo>
                <a:cubicBezTo>
                  <a:pt x="4396" y="760"/>
                  <a:pt x="4382" y="746"/>
                  <a:pt x="4380" y="728"/>
                </a:cubicBezTo>
                <a:cubicBezTo>
                  <a:pt x="4377" y="746"/>
                  <a:pt x="4363" y="760"/>
                  <a:pt x="4345" y="761"/>
                </a:cubicBezTo>
                <a:cubicBezTo>
                  <a:pt x="4364" y="763"/>
                  <a:pt x="4379" y="778"/>
                  <a:pt x="4380" y="798"/>
                </a:cubicBezTo>
                <a:close/>
                <a:moveTo>
                  <a:pt x="4306" y="24"/>
                </a:moveTo>
                <a:cubicBezTo>
                  <a:pt x="4309" y="19"/>
                  <a:pt x="4313" y="15"/>
                  <a:pt x="4317" y="12"/>
                </a:cubicBezTo>
                <a:cubicBezTo>
                  <a:pt x="4313" y="9"/>
                  <a:pt x="4309" y="5"/>
                  <a:pt x="4306" y="0"/>
                </a:cubicBezTo>
                <a:cubicBezTo>
                  <a:pt x="4303" y="5"/>
                  <a:pt x="4299" y="9"/>
                  <a:pt x="4294" y="12"/>
                </a:cubicBezTo>
                <a:cubicBezTo>
                  <a:pt x="4299" y="15"/>
                  <a:pt x="4303" y="19"/>
                  <a:pt x="4306" y="24"/>
                </a:cubicBezTo>
                <a:close/>
                <a:moveTo>
                  <a:pt x="4232" y="176"/>
                </a:moveTo>
                <a:cubicBezTo>
                  <a:pt x="4235" y="170"/>
                  <a:pt x="4240" y="165"/>
                  <a:pt x="4246" y="162"/>
                </a:cubicBezTo>
                <a:cubicBezTo>
                  <a:pt x="4240" y="158"/>
                  <a:pt x="4235" y="153"/>
                  <a:pt x="4232" y="147"/>
                </a:cubicBezTo>
                <a:cubicBezTo>
                  <a:pt x="4228" y="153"/>
                  <a:pt x="4223" y="158"/>
                  <a:pt x="4218" y="162"/>
                </a:cubicBezTo>
                <a:cubicBezTo>
                  <a:pt x="4224" y="165"/>
                  <a:pt x="4228" y="170"/>
                  <a:pt x="4232" y="176"/>
                </a:cubicBezTo>
                <a:close/>
                <a:moveTo>
                  <a:pt x="4232" y="405"/>
                </a:moveTo>
                <a:cubicBezTo>
                  <a:pt x="4236" y="397"/>
                  <a:pt x="4242" y="391"/>
                  <a:pt x="4250" y="387"/>
                </a:cubicBezTo>
                <a:cubicBezTo>
                  <a:pt x="4242" y="383"/>
                  <a:pt x="4236" y="376"/>
                  <a:pt x="4232" y="369"/>
                </a:cubicBezTo>
                <a:cubicBezTo>
                  <a:pt x="4228" y="376"/>
                  <a:pt x="4221" y="383"/>
                  <a:pt x="4214" y="387"/>
                </a:cubicBezTo>
                <a:cubicBezTo>
                  <a:pt x="4222" y="391"/>
                  <a:pt x="4228" y="397"/>
                  <a:pt x="4232" y="405"/>
                </a:cubicBezTo>
                <a:close/>
                <a:moveTo>
                  <a:pt x="4232" y="329"/>
                </a:moveTo>
                <a:cubicBezTo>
                  <a:pt x="4236" y="321"/>
                  <a:pt x="4242" y="315"/>
                  <a:pt x="4249" y="311"/>
                </a:cubicBezTo>
                <a:cubicBezTo>
                  <a:pt x="4242" y="308"/>
                  <a:pt x="4236" y="302"/>
                  <a:pt x="4232" y="295"/>
                </a:cubicBezTo>
                <a:cubicBezTo>
                  <a:pt x="4228" y="302"/>
                  <a:pt x="4222" y="308"/>
                  <a:pt x="4215" y="311"/>
                </a:cubicBezTo>
                <a:cubicBezTo>
                  <a:pt x="4222" y="315"/>
                  <a:pt x="4228" y="321"/>
                  <a:pt x="4232" y="329"/>
                </a:cubicBezTo>
                <a:close/>
                <a:moveTo>
                  <a:pt x="4232" y="481"/>
                </a:moveTo>
                <a:cubicBezTo>
                  <a:pt x="4236" y="473"/>
                  <a:pt x="4243" y="466"/>
                  <a:pt x="4251" y="461"/>
                </a:cubicBezTo>
                <a:cubicBezTo>
                  <a:pt x="4243" y="457"/>
                  <a:pt x="4236" y="450"/>
                  <a:pt x="4232" y="442"/>
                </a:cubicBezTo>
                <a:cubicBezTo>
                  <a:pt x="4228" y="450"/>
                  <a:pt x="4221" y="457"/>
                  <a:pt x="4212" y="461"/>
                </a:cubicBezTo>
                <a:cubicBezTo>
                  <a:pt x="4221" y="466"/>
                  <a:pt x="4228" y="473"/>
                  <a:pt x="4232" y="481"/>
                </a:cubicBezTo>
                <a:close/>
                <a:moveTo>
                  <a:pt x="4232" y="253"/>
                </a:moveTo>
                <a:cubicBezTo>
                  <a:pt x="4236" y="246"/>
                  <a:pt x="4241" y="241"/>
                  <a:pt x="4247" y="237"/>
                </a:cubicBezTo>
                <a:cubicBezTo>
                  <a:pt x="4241" y="233"/>
                  <a:pt x="4236" y="228"/>
                  <a:pt x="4232" y="221"/>
                </a:cubicBezTo>
                <a:cubicBezTo>
                  <a:pt x="4228" y="228"/>
                  <a:pt x="4223" y="233"/>
                  <a:pt x="4216" y="237"/>
                </a:cubicBezTo>
                <a:cubicBezTo>
                  <a:pt x="4223" y="241"/>
                  <a:pt x="4228" y="246"/>
                  <a:pt x="4232" y="253"/>
                </a:cubicBezTo>
                <a:close/>
                <a:moveTo>
                  <a:pt x="4380" y="719"/>
                </a:moveTo>
                <a:cubicBezTo>
                  <a:pt x="4382" y="702"/>
                  <a:pt x="4394" y="690"/>
                  <a:pt x="4409" y="686"/>
                </a:cubicBezTo>
                <a:cubicBezTo>
                  <a:pt x="4395" y="684"/>
                  <a:pt x="4383" y="673"/>
                  <a:pt x="4380" y="658"/>
                </a:cubicBezTo>
                <a:cubicBezTo>
                  <a:pt x="4376" y="673"/>
                  <a:pt x="4365" y="684"/>
                  <a:pt x="4350" y="686"/>
                </a:cubicBezTo>
                <a:cubicBezTo>
                  <a:pt x="4366" y="690"/>
                  <a:pt x="4377" y="702"/>
                  <a:pt x="4380" y="719"/>
                </a:cubicBezTo>
                <a:close/>
                <a:moveTo>
                  <a:pt x="4306" y="718"/>
                </a:moveTo>
                <a:cubicBezTo>
                  <a:pt x="4308" y="702"/>
                  <a:pt x="4320" y="690"/>
                  <a:pt x="4335" y="686"/>
                </a:cubicBezTo>
                <a:cubicBezTo>
                  <a:pt x="4321" y="684"/>
                  <a:pt x="4310" y="673"/>
                  <a:pt x="4306" y="658"/>
                </a:cubicBezTo>
                <a:cubicBezTo>
                  <a:pt x="4302" y="673"/>
                  <a:pt x="4291" y="684"/>
                  <a:pt x="4276" y="686"/>
                </a:cubicBezTo>
                <a:cubicBezTo>
                  <a:pt x="4292" y="690"/>
                  <a:pt x="4304" y="702"/>
                  <a:pt x="4306" y="718"/>
                </a:cubicBezTo>
                <a:close/>
                <a:moveTo>
                  <a:pt x="4306" y="798"/>
                </a:moveTo>
                <a:cubicBezTo>
                  <a:pt x="4306" y="778"/>
                  <a:pt x="4321" y="763"/>
                  <a:pt x="4340" y="761"/>
                </a:cubicBezTo>
                <a:cubicBezTo>
                  <a:pt x="4322" y="760"/>
                  <a:pt x="4308" y="746"/>
                  <a:pt x="4306" y="728"/>
                </a:cubicBezTo>
                <a:cubicBezTo>
                  <a:pt x="4303" y="746"/>
                  <a:pt x="4290" y="760"/>
                  <a:pt x="4272" y="761"/>
                </a:cubicBezTo>
                <a:cubicBezTo>
                  <a:pt x="4291" y="763"/>
                  <a:pt x="4305" y="778"/>
                  <a:pt x="4306" y="798"/>
                </a:cubicBezTo>
                <a:close/>
                <a:moveTo>
                  <a:pt x="4232" y="559"/>
                </a:moveTo>
                <a:cubicBezTo>
                  <a:pt x="4236" y="549"/>
                  <a:pt x="4243" y="541"/>
                  <a:pt x="4253" y="537"/>
                </a:cubicBezTo>
                <a:cubicBezTo>
                  <a:pt x="4243" y="533"/>
                  <a:pt x="4236" y="525"/>
                  <a:pt x="4232" y="516"/>
                </a:cubicBezTo>
                <a:cubicBezTo>
                  <a:pt x="4228" y="525"/>
                  <a:pt x="4220" y="533"/>
                  <a:pt x="4211" y="537"/>
                </a:cubicBezTo>
                <a:cubicBezTo>
                  <a:pt x="4221" y="541"/>
                  <a:pt x="4228" y="549"/>
                  <a:pt x="4232" y="559"/>
                </a:cubicBezTo>
                <a:close/>
                <a:moveTo>
                  <a:pt x="4232" y="24"/>
                </a:moveTo>
                <a:cubicBezTo>
                  <a:pt x="4235" y="19"/>
                  <a:pt x="4239" y="15"/>
                  <a:pt x="4243" y="12"/>
                </a:cubicBezTo>
                <a:cubicBezTo>
                  <a:pt x="4239" y="9"/>
                  <a:pt x="4235" y="5"/>
                  <a:pt x="4232" y="0"/>
                </a:cubicBezTo>
                <a:cubicBezTo>
                  <a:pt x="4229" y="5"/>
                  <a:pt x="4225" y="9"/>
                  <a:pt x="4220" y="12"/>
                </a:cubicBezTo>
                <a:cubicBezTo>
                  <a:pt x="4225" y="15"/>
                  <a:pt x="4229" y="19"/>
                  <a:pt x="4232" y="24"/>
                </a:cubicBezTo>
                <a:close/>
                <a:moveTo>
                  <a:pt x="4232" y="100"/>
                </a:moveTo>
                <a:cubicBezTo>
                  <a:pt x="4235" y="95"/>
                  <a:pt x="4240" y="90"/>
                  <a:pt x="4245" y="87"/>
                </a:cubicBezTo>
                <a:cubicBezTo>
                  <a:pt x="4240" y="83"/>
                  <a:pt x="4235" y="79"/>
                  <a:pt x="4232" y="74"/>
                </a:cubicBezTo>
                <a:cubicBezTo>
                  <a:pt x="4228" y="79"/>
                  <a:pt x="4224" y="83"/>
                  <a:pt x="4219" y="87"/>
                </a:cubicBezTo>
                <a:cubicBezTo>
                  <a:pt x="4224" y="90"/>
                  <a:pt x="4228" y="95"/>
                  <a:pt x="4232" y="100"/>
                </a:cubicBezTo>
                <a:close/>
                <a:moveTo>
                  <a:pt x="4454" y="253"/>
                </a:moveTo>
                <a:cubicBezTo>
                  <a:pt x="4457" y="246"/>
                  <a:pt x="4462" y="241"/>
                  <a:pt x="4469" y="237"/>
                </a:cubicBezTo>
                <a:cubicBezTo>
                  <a:pt x="4463" y="233"/>
                  <a:pt x="4457" y="228"/>
                  <a:pt x="4454" y="221"/>
                </a:cubicBezTo>
                <a:cubicBezTo>
                  <a:pt x="4450" y="228"/>
                  <a:pt x="4445" y="233"/>
                  <a:pt x="4438" y="237"/>
                </a:cubicBezTo>
                <a:cubicBezTo>
                  <a:pt x="4445" y="241"/>
                  <a:pt x="4450" y="246"/>
                  <a:pt x="4454" y="253"/>
                </a:cubicBezTo>
                <a:close/>
                <a:moveTo>
                  <a:pt x="4380" y="638"/>
                </a:moveTo>
                <a:cubicBezTo>
                  <a:pt x="4383" y="626"/>
                  <a:pt x="4392" y="615"/>
                  <a:pt x="4405" y="611"/>
                </a:cubicBezTo>
                <a:cubicBezTo>
                  <a:pt x="4393" y="608"/>
                  <a:pt x="4384" y="599"/>
                  <a:pt x="4380" y="588"/>
                </a:cubicBezTo>
                <a:cubicBezTo>
                  <a:pt x="4375" y="599"/>
                  <a:pt x="4366" y="608"/>
                  <a:pt x="4355" y="611"/>
                </a:cubicBezTo>
                <a:cubicBezTo>
                  <a:pt x="4367" y="615"/>
                  <a:pt x="4376" y="626"/>
                  <a:pt x="4380" y="638"/>
                </a:cubicBezTo>
                <a:close/>
                <a:moveTo>
                  <a:pt x="4454" y="24"/>
                </a:moveTo>
                <a:cubicBezTo>
                  <a:pt x="4457" y="19"/>
                  <a:pt x="4460" y="15"/>
                  <a:pt x="4465" y="12"/>
                </a:cubicBezTo>
                <a:cubicBezTo>
                  <a:pt x="4461" y="9"/>
                  <a:pt x="4457" y="5"/>
                  <a:pt x="4454" y="0"/>
                </a:cubicBezTo>
                <a:cubicBezTo>
                  <a:pt x="4450" y="5"/>
                  <a:pt x="4447" y="9"/>
                  <a:pt x="4442" y="12"/>
                </a:cubicBezTo>
                <a:cubicBezTo>
                  <a:pt x="4447" y="15"/>
                  <a:pt x="4450" y="19"/>
                  <a:pt x="4454" y="24"/>
                </a:cubicBezTo>
                <a:close/>
                <a:moveTo>
                  <a:pt x="4454" y="329"/>
                </a:moveTo>
                <a:cubicBezTo>
                  <a:pt x="4457" y="321"/>
                  <a:pt x="4463" y="315"/>
                  <a:pt x="4470" y="311"/>
                </a:cubicBezTo>
                <a:cubicBezTo>
                  <a:pt x="4463" y="308"/>
                  <a:pt x="4457" y="302"/>
                  <a:pt x="4454" y="295"/>
                </a:cubicBezTo>
                <a:cubicBezTo>
                  <a:pt x="4450" y="302"/>
                  <a:pt x="4444" y="308"/>
                  <a:pt x="4437" y="311"/>
                </a:cubicBezTo>
                <a:cubicBezTo>
                  <a:pt x="4444" y="315"/>
                  <a:pt x="4450" y="321"/>
                  <a:pt x="4454" y="329"/>
                </a:cubicBezTo>
                <a:close/>
                <a:moveTo>
                  <a:pt x="4454" y="405"/>
                </a:moveTo>
                <a:cubicBezTo>
                  <a:pt x="4457" y="397"/>
                  <a:pt x="4464" y="391"/>
                  <a:pt x="4472" y="387"/>
                </a:cubicBezTo>
                <a:cubicBezTo>
                  <a:pt x="4464" y="383"/>
                  <a:pt x="4458" y="376"/>
                  <a:pt x="4454" y="369"/>
                </a:cubicBezTo>
                <a:cubicBezTo>
                  <a:pt x="4449" y="376"/>
                  <a:pt x="4443" y="383"/>
                  <a:pt x="4435" y="387"/>
                </a:cubicBezTo>
                <a:cubicBezTo>
                  <a:pt x="4443" y="391"/>
                  <a:pt x="4450" y="397"/>
                  <a:pt x="4454" y="405"/>
                </a:cubicBezTo>
                <a:close/>
                <a:moveTo>
                  <a:pt x="4454" y="638"/>
                </a:moveTo>
                <a:cubicBezTo>
                  <a:pt x="4457" y="626"/>
                  <a:pt x="4466" y="615"/>
                  <a:pt x="4479" y="611"/>
                </a:cubicBezTo>
                <a:cubicBezTo>
                  <a:pt x="4467" y="608"/>
                  <a:pt x="4458" y="599"/>
                  <a:pt x="4454" y="588"/>
                </a:cubicBezTo>
                <a:cubicBezTo>
                  <a:pt x="4449" y="599"/>
                  <a:pt x="4440" y="608"/>
                  <a:pt x="4428" y="611"/>
                </a:cubicBezTo>
                <a:cubicBezTo>
                  <a:pt x="4441" y="615"/>
                  <a:pt x="4450" y="626"/>
                  <a:pt x="4454" y="638"/>
                </a:cubicBezTo>
                <a:close/>
                <a:moveTo>
                  <a:pt x="4454" y="100"/>
                </a:moveTo>
                <a:cubicBezTo>
                  <a:pt x="4457" y="95"/>
                  <a:pt x="4461" y="90"/>
                  <a:pt x="4466" y="87"/>
                </a:cubicBezTo>
                <a:cubicBezTo>
                  <a:pt x="4461" y="83"/>
                  <a:pt x="4457" y="79"/>
                  <a:pt x="4454" y="74"/>
                </a:cubicBezTo>
                <a:cubicBezTo>
                  <a:pt x="4450" y="79"/>
                  <a:pt x="4446" y="83"/>
                  <a:pt x="4441" y="87"/>
                </a:cubicBezTo>
                <a:cubicBezTo>
                  <a:pt x="4446" y="90"/>
                  <a:pt x="4450" y="95"/>
                  <a:pt x="4454" y="100"/>
                </a:cubicBezTo>
                <a:close/>
                <a:moveTo>
                  <a:pt x="4454" y="658"/>
                </a:moveTo>
                <a:cubicBezTo>
                  <a:pt x="4450" y="673"/>
                  <a:pt x="4438" y="684"/>
                  <a:pt x="4424" y="686"/>
                </a:cubicBezTo>
                <a:cubicBezTo>
                  <a:pt x="4440" y="690"/>
                  <a:pt x="4451" y="702"/>
                  <a:pt x="4454" y="718"/>
                </a:cubicBezTo>
                <a:cubicBezTo>
                  <a:pt x="4456" y="703"/>
                  <a:pt x="4467" y="690"/>
                  <a:pt x="4482" y="687"/>
                </a:cubicBezTo>
                <a:cubicBezTo>
                  <a:pt x="4482" y="686"/>
                  <a:pt x="4482" y="686"/>
                  <a:pt x="4482" y="686"/>
                </a:cubicBezTo>
                <a:cubicBezTo>
                  <a:pt x="4468" y="683"/>
                  <a:pt x="4457" y="673"/>
                  <a:pt x="4454" y="658"/>
                </a:cubicBezTo>
                <a:close/>
                <a:moveTo>
                  <a:pt x="4454" y="728"/>
                </a:moveTo>
                <a:cubicBezTo>
                  <a:pt x="4451" y="746"/>
                  <a:pt x="4437" y="760"/>
                  <a:pt x="4419" y="761"/>
                </a:cubicBezTo>
                <a:cubicBezTo>
                  <a:pt x="4438" y="763"/>
                  <a:pt x="4453" y="778"/>
                  <a:pt x="4454" y="798"/>
                </a:cubicBezTo>
                <a:cubicBezTo>
                  <a:pt x="4454" y="780"/>
                  <a:pt x="4466" y="766"/>
                  <a:pt x="4482" y="762"/>
                </a:cubicBezTo>
                <a:cubicBezTo>
                  <a:pt x="4482" y="760"/>
                  <a:pt x="4482" y="760"/>
                  <a:pt x="4482" y="760"/>
                </a:cubicBezTo>
                <a:cubicBezTo>
                  <a:pt x="4467" y="757"/>
                  <a:pt x="4456" y="744"/>
                  <a:pt x="4454" y="728"/>
                </a:cubicBezTo>
                <a:close/>
                <a:moveTo>
                  <a:pt x="4454" y="481"/>
                </a:moveTo>
                <a:cubicBezTo>
                  <a:pt x="4457" y="473"/>
                  <a:pt x="4464" y="466"/>
                  <a:pt x="4473" y="461"/>
                </a:cubicBezTo>
                <a:cubicBezTo>
                  <a:pt x="4465" y="457"/>
                  <a:pt x="4458" y="450"/>
                  <a:pt x="4454" y="442"/>
                </a:cubicBezTo>
                <a:cubicBezTo>
                  <a:pt x="4449" y="450"/>
                  <a:pt x="4443" y="457"/>
                  <a:pt x="4434" y="461"/>
                </a:cubicBezTo>
                <a:cubicBezTo>
                  <a:pt x="4443" y="466"/>
                  <a:pt x="4450" y="473"/>
                  <a:pt x="4454" y="481"/>
                </a:cubicBezTo>
                <a:close/>
                <a:moveTo>
                  <a:pt x="3936" y="405"/>
                </a:moveTo>
                <a:cubicBezTo>
                  <a:pt x="3940" y="397"/>
                  <a:pt x="3947" y="391"/>
                  <a:pt x="3954" y="387"/>
                </a:cubicBezTo>
                <a:cubicBezTo>
                  <a:pt x="3947" y="383"/>
                  <a:pt x="3940" y="376"/>
                  <a:pt x="3936" y="369"/>
                </a:cubicBezTo>
                <a:cubicBezTo>
                  <a:pt x="3932" y="376"/>
                  <a:pt x="3926" y="383"/>
                  <a:pt x="3918" y="387"/>
                </a:cubicBezTo>
                <a:cubicBezTo>
                  <a:pt x="3926" y="391"/>
                  <a:pt x="3932" y="397"/>
                  <a:pt x="3936" y="405"/>
                </a:cubicBezTo>
                <a:close/>
                <a:moveTo>
                  <a:pt x="4380" y="481"/>
                </a:moveTo>
                <a:cubicBezTo>
                  <a:pt x="4384" y="473"/>
                  <a:pt x="4391" y="466"/>
                  <a:pt x="4399" y="461"/>
                </a:cubicBezTo>
                <a:cubicBezTo>
                  <a:pt x="4391" y="457"/>
                  <a:pt x="4384" y="450"/>
                  <a:pt x="4380" y="442"/>
                </a:cubicBezTo>
                <a:cubicBezTo>
                  <a:pt x="4376" y="450"/>
                  <a:pt x="4369" y="457"/>
                  <a:pt x="4360" y="461"/>
                </a:cubicBezTo>
                <a:cubicBezTo>
                  <a:pt x="4369" y="466"/>
                  <a:pt x="4376" y="473"/>
                  <a:pt x="4380" y="481"/>
                </a:cubicBezTo>
                <a:close/>
                <a:moveTo>
                  <a:pt x="4380" y="329"/>
                </a:moveTo>
                <a:cubicBezTo>
                  <a:pt x="4384" y="321"/>
                  <a:pt x="4389" y="315"/>
                  <a:pt x="4396" y="311"/>
                </a:cubicBezTo>
                <a:cubicBezTo>
                  <a:pt x="4389" y="308"/>
                  <a:pt x="4384" y="302"/>
                  <a:pt x="4380" y="295"/>
                </a:cubicBezTo>
                <a:cubicBezTo>
                  <a:pt x="4376" y="302"/>
                  <a:pt x="4370" y="308"/>
                  <a:pt x="4363" y="311"/>
                </a:cubicBezTo>
                <a:cubicBezTo>
                  <a:pt x="4370" y="315"/>
                  <a:pt x="4376" y="321"/>
                  <a:pt x="4380" y="329"/>
                </a:cubicBezTo>
                <a:close/>
                <a:moveTo>
                  <a:pt x="4380" y="405"/>
                </a:moveTo>
                <a:cubicBezTo>
                  <a:pt x="4384" y="397"/>
                  <a:pt x="4390" y="391"/>
                  <a:pt x="4398" y="387"/>
                </a:cubicBezTo>
                <a:cubicBezTo>
                  <a:pt x="4390" y="383"/>
                  <a:pt x="4384" y="376"/>
                  <a:pt x="4380" y="369"/>
                </a:cubicBezTo>
                <a:cubicBezTo>
                  <a:pt x="4376" y="376"/>
                  <a:pt x="4369" y="383"/>
                  <a:pt x="4362" y="387"/>
                </a:cubicBezTo>
                <a:cubicBezTo>
                  <a:pt x="4369" y="391"/>
                  <a:pt x="4376" y="397"/>
                  <a:pt x="4380" y="405"/>
                </a:cubicBezTo>
                <a:close/>
                <a:moveTo>
                  <a:pt x="4380" y="559"/>
                </a:moveTo>
                <a:cubicBezTo>
                  <a:pt x="4383" y="549"/>
                  <a:pt x="4391" y="541"/>
                  <a:pt x="4401" y="537"/>
                </a:cubicBezTo>
                <a:cubicBezTo>
                  <a:pt x="4391" y="533"/>
                  <a:pt x="4384" y="525"/>
                  <a:pt x="4380" y="516"/>
                </a:cubicBezTo>
                <a:cubicBezTo>
                  <a:pt x="4375" y="525"/>
                  <a:pt x="4368" y="533"/>
                  <a:pt x="4359" y="537"/>
                </a:cubicBezTo>
                <a:cubicBezTo>
                  <a:pt x="4368" y="541"/>
                  <a:pt x="4376" y="549"/>
                  <a:pt x="4380" y="559"/>
                </a:cubicBezTo>
                <a:close/>
                <a:moveTo>
                  <a:pt x="4380" y="24"/>
                </a:moveTo>
                <a:cubicBezTo>
                  <a:pt x="4383" y="19"/>
                  <a:pt x="4387" y="15"/>
                  <a:pt x="4391" y="12"/>
                </a:cubicBezTo>
                <a:cubicBezTo>
                  <a:pt x="4387" y="9"/>
                  <a:pt x="4383" y="5"/>
                  <a:pt x="4380" y="0"/>
                </a:cubicBezTo>
                <a:cubicBezTo>
                  <a:pt x="4376" y="5"/>
                  <a:pt x="4373" y="9"/>
                  <a:pt x="4368" y="12"/>
                </a:cubicBezTo>
                <a:cubicBezTo>
                  <a:pt x="4373" y="15"/>
                  <a:pt x="4377" y="19"/>
                  <a:pt x="4380" y="24"/>
                </a:cubicBezTo>
                <a:close/>
                <a:moveTo>
                  <a:pt x="4454" y="559"/>
                </a:moveTo>
                <a:cubicBezTo>
                  <a:pt x="4457" y="549"/>
                  <a:pt x="4465" y="541"/>
                  <a:pt x="4475" y="537"/>
                </a:cubicBezTo>
                <a:cubicBezTo>
                  <a:pt x="4465" y="533"/>
                  <a:pt x="4458" y="525"/>
                  <a:pt x="4454" y="516"/>
                </a:cubicBezTo>
                <a:cubicBezTo>
                  <a:pt x="4449" y="525"/>
                  <a:pt x="4442" y="533"/>
                  <a:pt x="4433" y="537"/>
                </a:cubicBezTo>
                <a:cubicBezTo>
                  <a:pt x="4442" y="541"/>
                  <a:pt x="4450" y="549"/>
                  <a:pt x="4454" y="559"/>
                </a:cubicBezTo>
                <a:close/>
                <a:moveTo>
                  <a:pt x="4380" y="253"/>
                </a:moveTo>
                <a:cubicBezTo>
                  <a:pt x="4383" y="246"/>
                  <a:pt x="4389" y="241"/>
                  <a:pt x="4395" y="237"/>
                </a:cubicBezTo>
                <a:cubicBezTo>
                  <a:pt x="4389" y="233"/>
                  <a:pt x="4384" y="228"/>
                  <a:pt x="4380" y="221"/>
                </a:cubicBezTo>
                <a:cubicBezTo>
                  <a:pt x="4376" y="228"/>
                  <a:pt x="4371" y="233"/>
                  <a:pt x="4364" y="237"/>
                </a:cubicBezTo>
                <a:cubicBezTo>
                  <a:pt x="4371" y="241"/>
                  <a:pt x="4376" y="246"/>
                  <a:pt x="4380" y="253"/>
                </a:cubicBezTo>
                <a:close/>
                <a:moveTo>
                  <a:pt x="4380" y="100"/>
                </a:moveTo>
                <a:cubicBezTo>
                  <a:pt x="4383" y="95"/>
                  <a:pt x="4387" y="90"/>
                  <a:pt x="4393" y="87"/>
                </a:cubicBezTo>
                <a:cubicBezTo>
                  <a:pt x="4387" y="83"/>
                  <a:pt x="4383" y="79"/>
                  <a:pt x="4380" y="74"/>
                </a:cubicBezTo>
                <a:cubicBezTo>
                  <a:pt x="4376" y="79"/>
                  <a:pt x="4372" y="83"/>
                  <a:pt x="4367" y="87"/>
                </a:cubicBezTo>
                <a:cubicBezTo>
                  <a:pt x="4372" y="90"/>
                  <a:pt x="4376" y="95"/>
                  <a:pt x="4380" y="100"/>
                </a:cubicBezTo>
                <a:close/>
                <a:moveTo>
                  <a:pt x="4380" y="176"/>
                </a:moveTo>
                <a:cubicBezTo>
                  <a:pt x="4383" y="170"/>
                  <a:pt x="4388" y="165"/>
                  <a:pt x="4394" y="162"/>
                </a:cubicBezTo>
                <a:cubicBezTo>
                  <a:pt x="4388" y="158"/>
                  <a:pt x="4383" y="153"/>
                  <a:pt x="4380" y="147"/>
                </a:cubicBezTo>
                <a:cubicBezTo>
                  <a:pt x="4376" y="153"/>
                  <a:pt x="4371" y="158"/>
                  <a:pt x="4365" y="162"/>
                </a:cubicBezTo>
                <a:cubicBezTo>
                  <a:pt x="4371" y="165"/>
                  <a:pt x="4376" y="170"/>
                  <a:pt x="4380" y="176"/>
                </a:cubicBezTo>
                <a:close/>
                <a:moveTo>
                  <a:pt x="4454" y="176"/>
                </a:moveTo>
                <a:cubicBezTo>
                  <a:pt x="4457" y="170"/>
                  <a:pt x="4462" y="165"/>
                  <a:pt x="4468" y="162"/>
                </a:cubicBezTo>
                <a:cubicBezTo>
                  <a:pt x="4462" y="158"/>
                  <a:pt x="4457" y="153"/>
                  <a:pt x="4454" y="147"/>
                </a:cubicBezTo>
                <a:cubicBezTo>
                  <a:pt x="4450" y="153"/>
                  <a:pt x="4445" y="158"/>
                  <a:pt x="4439" y="162"/>
                </a:cubicBezTo>
                <a:cubicBezTo>
                  <a:pt x="4445" y="165"/>
                  <a:pt x="4450" y="170"/>
                  <a:pt x="4454" y="176"/>
                </a:cubicBezTo>
                <a:close/>
                <a:moveTo>
                  <a:pt x="4010" y="176"/>
                </a:moveTo>
                <a:cubicBezTo>
                  <a:pt x="4014" y="170"/>
                  <a:pt x="4019" y="165"/>
                  <a:pt x="4024" y="162"/>
                </a:cubicBezTo>
                <a:cubicBezTo>
                  <a:pt x="4019" y="158"/>
                  <a:pt x="4014" y="153"/>
                  <a:pt x="4010" y="147"/>
                </a:cubicBezTo>
                <a:cubicBezTo>
                  <a:pt x="4007" y="153"/>
                  <a:pt x="4002" y="158"/>
                  <a:pt x="3996" y="162"/>
                </a:cubicBezTo>
                <a:cubicBezTo>
                  <a:pt x="4002" y="165"/>
                  <a:pt x="4007" y="170"/>
                  <a:pt x="4010" y="176"/>
                </a:cubicBezTo>
                <a:close/>
                <a:moveTo>
                  <a:pt x="4010" y="24"/>
                </a:moveTo>
                <a:cubicBezTo>
                  <a:pt x="4013" y="19"/>
                  <a:pt x="4017" y="15"/>
                  <a:pt x="4022" y="12"/>
                </a:cubicBezTo>
                <a:cubicBezTo>
                  <a:pt x="4017" y="9"/>
                  <a:pt x="4013" y="5"/>
                  <a:pt x="4010" y="0"/>
                </a:cubicBezTo>
                <a:cubicBezTo>
                  <a:pt x="4007" y="5"/>
                  <a:pt x="4003" y="9"/>
                  <a:pt x="3999" y="12"/>
                </a:cubicBezTo>
                <a:cubicBezTo>
                  <a:pt x="4003" y="15"/>
                  <a:pt x="4007" y="19"/>
                  <a:pt x="4010" y="24"/>
                </a:cubicBezTo>
                <a:close/>
                <a:moveTo>
                  <a:pt x="4010" y="253"/>
                </a:moveTo>
                <a:cubicBezTo>
                  <a:pt x="4014" y="246"/>
                  <a:pt x="4019" y="241"/>
                  <a:pt x="4026" y="237"/>
                </a:cubicBezTo>
                <a:cubicBezTo>
                  <a:pt x="4019" y="233"/>
                  <a:pt x="4014" y="228"/>
                  <a:pt x="4010" y="221"/>
                </a:cubicBezTo>
                <a:cubicBezTo>
                  <a:pt x="4006" y="228"/>
                  <a:pt x="4001" y="233"/>
                  <a:pt x="3995" y="237"/>
                </a:cubicBezTo>
                <a:cubicBezTo>
                  <a:pt x="4001" y="241"/>
                  <a:pt x="4007" y="246"/>
                  <a:pt x="4010" y="253"/>
                </a:cubicBezTo>
                <a:close/>
                <a:moveTo>
                  <a:pt x="4084" y="559"/>
                </a:moveTo>
                <a:cubicBezTo>
                  <a:pt x="4088" y="549"/>
                  <a:pt x="4095" y="541"/>
                  <a:pt x="4105" y="537"/>
                </a:cubicBezTo>
                <a:cubicBezTo>
                  <a:pt x="4096" y="533"/>
                  <a:pt x="4088" y="525"/>
                  <a:pt x="4084" y="516"/>
                </a:cubicBezTo>
                <a:cubicBezTo>
                  <a:pt x="4080" y="525"/>
                  <a:pt x="4072" y="533"/>
                  <a:pt x="4063" y="537"/>
                </a:cubicBezTo>
                <a:cubicBezTo>
                  <a:pt x="4073" y="541"/>
                  <a:pt x="4080" y="549"/>
                  <a:pt x="4084" y="559"/>
                </a:cubicBezTo>
                <a:close/>
                <a:moveTo>
                  <a:pt x="4010" y="405"/>
                </a:moveTo>
                <a:cubicBezTo>
                  <a:pt x="4014" y="397"/>
                  <a:pt x="4021" y="391"/>
                  <a:pt x="4028" y="387"/>
                </a:cubicBezTo>
                <a:cubicBezTo>
                  <a:pt x="4021" y="383"/>
                  <a:pt x="4014" y="376"/>
                  <a:pt x="4010" y="369"/>
                </a:cubicBezTo>
                <a:cubicBezTo>
                  <a:pt x="4006" y="376"/>
                  <a:pt x="4000" y="383"/>
                  <a:pt x="3992" y="387"/>
                </a:cubicBezTo>
                <a:cubicBezTo>
                  <a:pt x="4000" y="391"/>
                  <a:pt x="4006" y="397"/>
                  <a:pt x="4010" y="405"/>
                </a:cubicBezTo>
                <a:close/>
                <a:moveTo>
                  <a:pt x="4084" y="638"/>
                </a:moveTo>
                <a:cubicBezTo>
                  <a:pt x="4087" y="626"/>
                  <a:pt x="4097" y="615"/>
                  <a:pt x="4109" y="611"/>
                </a:cubicBezTo>
                <a:cubicBezTo>
                  <a:pt x="4098" y="608"/>
                  <a:pt x="4088" y="599"/>
                  <a:pt x="4084" y="588"/>
                </a:cubicBezTo>
                <a:cubicBezTo>
                  <a:pt x="4080" y="599"/>
                  <a:pt x="4071" y="608"/>
                  <a:pt x="4059" y="611"/>
                </a:cubicBezTo>
                <a:cubicBezTo>
                  <a:pt x="4071" y="615"/>
                  <a:pt x="4081" y="626"/>
                  <a:pt x="4084" y="638"/>
                </a:cubicBezTo>
                <a:close/>
                <a:moveTo>
                  <a:pt x="4084" y="718"/>
                </a:moveTo>
                <a:cubicBezTo>
                  <a:pt x="4086" y="702"/>
                  <a:pt x="4098" y="690"/>
                  <a:pt x="4114" y="686"/>
                </a:cubicBezTo>
                <a:cubicBezTo>
                  <a:pt x="4099" y="684"/>
                  <a:pt x="4088" y="673"/>
                  <a:pt x="4084" y="658"/>
                </a:cubicBezTo>
                <a:cubicBezTo>
                  <a:pt x="4080" y="673"/>
                  <a:pt x="4069" y="684"/>
                  <a:pt x="4054" y="686"/>
                </a:cubicBezTo>
                <a:cubicBezTo>
                  <a:pt x="4070" y="690"/>
                  <a:pt x="4082" y="702"/>
                  <a:pt x="4084" y="718"/>
                </a:cubicBezTo>
                <a:close/>
                <a:moveTo>
                  <a:pt x="4010" y="481"/>
                </a:moveTo>
                <a:cubicBezTo>
                  <a:pt x="4014" y="473"/>
                  <a:pt x="4021" y="466"/>
                  <a:pt x="4030" y="461"/>
                </a:cubicBezTo>
                <a:cubicBezTo>
                  <a:pt x="4021" y="457"/>
                  <a:pt x="4014" y="450"/>
                  <a:pt x="4010" y="442"/>
                </a:cubicBezTo>
                <a:cubicBezTo>
                  <a:pt x="4006" y="450"/>
                  <a:pt x="3999" y="457"/>
                  <a:pt x="3991" y="461"/>
                </a:cubicBezTo>
                <a:cubicBezTo>
                  <a:pt x="3999" y="466"/>
                  <a:pt x="4006" y="473"/>
                  <a:pt x="4010" y="481"/>
                </a:cubicBezTo>
                <a:close/>
                <a:moveTo>
                  <a:pt x="4084" y="798"/>
                </a:moveTo>
                <a:cubicBezTo>
                  <a:pt x="4085" y="778"/>
                  <a:pt x="4099" y="763"/>
                  <a:pt x="4118" y="761"/>
                </a:cubicBezTo>
                <a:cubicBezTo>
                  <a:pt x="4100" y="760"/>
                  <a:pt x="4086" y="746"/>
                  <a:pt x="4084" y="728"/>
                </a:cubicBezTo>
                <a:cubicBezTo>
                  <a:pt x="4082" y="746"/>
                  <a:pt x="4068" y="760"/>
                  <a:pt x="4050" y="761"/>
                </a:cubicBezTo>
                <a:cubicBezTo>
                  <a:pt x="4069" y="763"/>
                  <a:pt x="4084" y="778"/>
                  <a:pt x="4084" y="798"/>
                </a:cubicBezTo>
                <a:close/>
                <a:moveTo>
                  <a:pt x="4010" y="100"/>
                </a:moveTo>
                <a:cubicBezTo>
                  <a:pt x="4014" y="95"/>
                  <a:pt x="4018" y="90"/>
                  <a:pt x="4023" y="87"/>
                </a:cubicBezTo>
                <a:cubicBezTo>
                  <a:pt x="4018" y="83"/>
                  <a:pt x="4014" y="79"/>
                  <a:pt x="4010" y="74"/>
                </a:cubicBezTo>
                <a:cubicBezTo>
                  <a:pt x="4007" y="79"/>
                  <a:pt x="4002" y="83"/>
                  <a:pt x="3997" y="87"/>
                </a:cubicBezTo>
                <a:cubicBezTo>
                  <a:pt x="4003" y="90"/>
                  <a:pt x="4007" y="95"/>
                  <a:pt x="4010" y="100"/>
                </a:cubicBezTo>
                <a:close/>
                <a:moveTo>
                  <a:pt x="4010" y="329"/>
                </a:moveTo>
                <a:cubicBezTo>
                  <a:pt x="4014" y="321"/>
                  <a:pt x="4020" y="315"/>
                  <a:pt x="4027" y="311"/>
                </a:cubicBezTo>
                <a:cubicBezTo>
                  <a:pt x="4020" y="308"/>
                  <a:pt x="4014" y="302"/>
                  <a:pt x="4010" y="295"/>
                </a:cubicBezTo>
                <a:cubicBezTo>
                  <a:pt x="4006" y="302"/>
                  <a:pt x="4001" y="308"/>
                  <a:pt x="3993" y="311"/>
                </a:cubicBezTo>
                <a:cubicBezTo>
                  <a:pt x="4001" y="315"/>
                  <a:pt x="4006" y="321"/>
                  <a:pt x="4010" y="329"/>
                </a:cubicBezTo>
                <a:close/>
                <a:moveTo>
                  <a:pt x="3936" y="253"/>
                </a:moveTo>
                <a:cubicBezTo>
                  <a:pt x="3940" y="246"/>
                  <a:pt x="3945" y="241"/>
                  <a:pt x="3952" y="237"/>
                </a:cubicBezTo>
                <a:cubicBezTo>
                  <a:pt x="3945" y="233"/>
                  <a:pt x="3940" y="228"/>
                  <a:pt x="3936" y="221"/>
                </a:cubicBezTo>
                <a:cubicBezTo>
                  <a:pt x="3932" y="228"/>
                  <a:pt x="3927" y="233"/>
                  <a:pt x="3921" y="237"/>
                </a:cubicBezTo>
                <a:cubicBezTo>
                  <a:pt x="3927" y="241"/>
                  <a:pt x="3933" y="246"/>
                  <a:pt x="3936" y="253"/>
                </a:cubicBezTo>
                <a:close/>
                <a:moveTo>
                  <a:pt x="3936" y="176"/>
                </a:moveTo>
                <a:cubicBezTo>
                  <a:pt x="3940" y="170"/>
                  <a:pt x="3945" y="165"/>
                  <a:pt x="3950" y="162"/>
                </a:cubicBezTo>
                <a:cubicBezTo>
                  <a:pt x="3945" y="158"/>
                  <a:pt x="3940" y="153"/>
                  <a:pt x="3936" y="147"/>
                </a:cubicBezTo>
                <a:cubicBezTo>
                  <a:pt x="3933" y="153"/>
                  <a:pt x="3928" y="158"/>
                  <a:pt x="3922" y="162"/>
                </a:cubicBezTo>
                <a:cubicBezTo>
                  <a:pt x="3928" y="165"/>
                  <a:pt x="3933" y="170"/>
                  <a:pt x="3936" y="176"/>
                </a:cubicBezTo>
                <a:close/>
                <a:moveTo>
                  <a:pt x="3936" y="24"/>
                </a:moveTo>
                <a:cubicBezTo>
                  <a:pt x="3939" y="19"/>
                  <a:pt x="3943" y="15"/>
                  <a:pt x="3948" y="12"/>
                </a:cubicBezTo>
                <a:cubicBezTo>
                  <a:pt x="3943" y="9"/>
                  <a:pt x="3939" y="5"/>
                  <a:pt x="3936" y="0"/>
                </a:cubicBezTo>
                <a:cubicBezTo>
                  <a:pt x="3933" y="5"/>
                  <a:pt x="3929" y="9"/>
                  <a:pt x="3925" y="12"/>
                </a:cubicBezTo>
                <a:cubicBezTo>
                  <a:pt x="3929" y="15"/>
                  <a:pt x="3933" y="19"/>
                  <a:pt x="3936" y="24"/>
                </a:cubicBezTo>
                <a:close/>
                <a:moveTo>
                  <a:pt x="3936" y="329"/>
                </a:moveTo>
                <a:cubicBezTo>
                  <a:pt x="3940" y="321"/>
                  <a:pt x="3946" y="315"/>
                  <a:pt x="3953" y="311"/>
                </a:cubicBezTo>
                <a:cubicBezTo>
                  <a:pt x="3946" y="308"/>
                  <a:pt x="3940" y="302"/>
                  <a:pt x="3936" y="295"/>
                </a:cubicBezTo>
                <a:cubicBezTo>
                  <a:pt x="3932" y="302"/>
                  <a:pt x="3927" y="308"/>
                  <a:pt x="3920" y="311"/>
                </a:cubicBezTo>
                <a:cubicBezTo>
                  <a:pt x="3927" y="315"/>
                  <a:pt x="3932" y="321"/>
                  <a:pt x="3936" y="329"/>
                </a:cubicBezTo>
                <a:close/>
                <a:moveTo>
                  <a:pt x="4010" y="798"/>
                </a:moveTo>
                <a:cubicBezTo>
                  <a:pt x="4011" y="778"/>
                  <a:pt x="4026" y="763"/>
                  <a:pt x="4044" y="761"/>
                </a:cubicBezTo>
                <a:cubicBezTo>
                  <a:pt x="4026" y="760"/>
                  <a:pt x="4013" y="746"/>
                  <a:pt x="4010" y="728"/>
                </a:cubicBezTo>
                <a:cubicBezTo>
                  <a:pt x="4008" y="746"/>
                  <a:pt x="3994" y="760"/>
                  <a:pt x="3976" y="761"/>
                </a:cubicBezTo>
                <a:cubicBezTo>
                  <a:pt x="3995" y="763"/>
                  <a:pt x="4010" y="778"/>
                  <a:pt x="4010" y="798"/>
                </a:cubicBezTo>
                <a:close/>
                <a:moveTo>
                  <a:pt x="4010" y="719"/>
                </a:moveTo>
                <a:cubicBezTo>
                  <a:pt x="4012" y="702"/>
                  <a:pt x="4024" y="690"/>
                  <a:pt x="4040" y="686"/>
                </a:cubicBezTo>
                <a:cubicBezTo>
                  <a:pt x="4025" y="684"/>
                  <a:pt x="4014" y="673"/>
                  <a:pt x="4010" y="658"/>
                </a:cubicBezTo>
                <a:cubicBezTo>
                  <a:pt x="4006" y="673"/>
                  <a:pt x="3995" y="684"/>
                  <a:pt x="3981" y="686"/>
                </a:cubicBezTo>
                <a:cubicBezTo>
                  <a:pt x="3996" y="690"/>
                  <a:pt x="4008" y="702"/>
                  <a:pt x="4010" y="719"/>
                </a:cubicBezTo>
                <a:close/>
                <a:moveTo>
                  <a:pt x="4232" y="638"/>
                </a:moveTo>
                <a:cubicBezTo>
                  <a:pt x="4235" y="626"/>
                  <a:pt x="4244" y="615"/>
                  <a:pt x="4257" y="611"/>
                </a:cubicBezTo>
                <a:cubicBezTo>
                  <a:pt x="4245" y="608"/>
                  <a:pt x="4236" y="599"/>
                  <a:pt x="4232" y="588"/>
                </a:cubicBezTo>
                <a:cubicBezTo>
                  <a:pt x="4228" y="599"/>
                  <a:pt x="4218" y="608"/>
                  <a:pt x="4207" y="611"/>
                </a:cubicBezTo>
                <a:cubicBezTo>
                  <a:pt x="4219" y="615"/>
                  <a:pt x="4228" y="626"/>
                  <a:pt x="4232" y="638"/>
                </a:cubicBezTo>
                <a:close/>
                <a:moveTo>
                  <a:pt x="3936" y="100"/>
                </a:moveTo>
                <a:cubicBezTo>
                  <a:pt x="3940" y="95"/>
                  <a:pt x="3944" y="90"/>
                  <a:pt x="3949" y="87"/>
                </a:cubicBezTo>
                <a:cubicBezTo>
                  <a:pt x="3944" y="83"/>
                  <a:pt x="3940" y="79"/>
                  <a:pt x="3936" y="74"/>
                </a:cubicBezTo>
                <a:cubicBezTo>
                  <a:pt x="3933" y="79"/>
                  <a:pt x="3929" y="83"/>
                  <a:pt x="3923" y="87"/>
                </a:cubicBezTo>
                <a:cubicBezTo>
                  <a:pt x="3929" y="90"/>
                  <a:pt x="3933" y="95"/>
                  <a:pt x="3936" y="100"/>
                </a:cubicBezTo>
                <a:close/>
                <a:moveTo>
                  <a:pt x="4010" y="559"/>
                </a:moveTo>
                <a:cubicBezTo>
                  <a:pt x="4014" y="549"/>
                  <a:pt x="4021" y="541"/>
                  <a:pt x="4031" y="537"/>
                </a:cubicBezTo>
                <a:cubicBezTo>
                  <a:pt x="4022" y="533"/>
                  <a:pt x="4014" y="525"/>
                  <a:pt x="4010" y="516"/>
                </a:cubicBezTo>
                <a:cubicBezTo>
                  <a:pt x="4006" y="525"/>
                  <a:pt x="3999" y="533"/>
                  <a:pt x="3989" y="537"/>
                </a:cubicBezTo>
                <a:cubicBezTo>
                  <a:pt x="3999" y="541"/>
                  <a:pt x="4006" y="549"/>
                  <a:pt x="4010" y="559"/>
                </a:cubicBezTo>
                <a:close/>
                <a:moveTo>
                  <a:pt x="4010" y="638"/>
                </a:moveTo>
                <a:cubicBezTo>
                  <a:pt x="4014" y="626"/>
                  <a:pt x="4023" y="615"/>
                  <a:pt x="4035" y="611"/>
                </a:cubicBezTo>
                <a:cubicBezTo>
                  <a:pt x="4024" y="608"/>
                  <a:pt x="4014" y="599"/>
                  <a:pt x="4010" y="588"/>
                </a:cubicBezTo>
                <a:cubicBezTo>
                  <a:pt x="4006" y="599"/>
                  <a:pt x="3997" y="608"/>
                  <a:pt x="3985" y="611"/>
                </a:cubicBezTo>
                <a:cubicBezTo>
                  <a:pt x="3998" y="615"/>
                  <a:pt x="4007" y="626"/>
                  <a:pt x="4010" y="638"/>
                </a:cubicBezTo>
                <a:close/>
                <a:moveTo>
                  <a:pt x="4158" y="253"/>
                </a:moveTo>
                <a:cubicBezTo>
                  <a:pt x="4162" y="246"/>
                  <a:pt x="4167" y="241"/>
                  <a:pt x="4173" y="237"/>
                </a:cubicBezTo>
                <a:cubicBezTo>
                  <a:pt x="4167" y="233"/>
                  <a:pt x="4162" y="228"/>
                  <a:pt x="4158" y="221"/>
                </a:cubicBezTo>
                <a:cubicBezTo>
                  <a:pt x="4154" y="228"/>
                  <a:pt x="4149" y="233"/>
                  <a:pt x="4142" y="237"/>
                </a:cubicBezTo>
                <a:cubicBezTo>
                  <a:pt x="4149" y="241"/>
                  <a:pt x="4154" y="246"/>
                  <a:pt x="4158" y="253"/>
                </a:cubicBezTo>
                <a:close/>
                <a:moveTo>
                  <a:pt x="4158" y="176"/>
                </a:moveTo>
                <a:cubicBezTo>
                  <a:pt x="4162" y="170"/>
                  <a:pt x="4166" y="165"/>
                  <a:pt x="4172" y="162"/>
                </a:cubicBezTo>
                <a:cubicBezTo>
                  <a:pt x="4166" y="158"/>
                  <a:pt x="4162" y="153"/>
                  <a:pt x="4158" y="147"/>
                </a:cubicBezTo>
                <a:cubicBezTo>
                  <a:pt x="4154" y="153"/>
                  <a:pt x="4150" y="158"/>
                  <a:pt x="4144" y="162"/>
                </a:cubicBezTo>
                <a:cubicBezTo>
                  <a:pt x="4150" y="165"/>
                  <a:pt x="4154" y="170"/>
                  <a:pt x="4158" y="176"/>
                </a:cubicBezTo>
                <a:close/>
                <a:moveTo>
                  <a:pt x="4158" y="559"/>
                </a:moveTo>
                <a:cubicBezTo>
                  <a:pt x="4162" y="549"/>
                  <a:pt x="4169" y="541"/>
                  <a:pt x="4179" y="537"/>
                </a:cubicBezTo>
                <a:cubicBezTo>
                  <a:pt x="4170" y="533"/>
                  <a:pt x="4162" y="525"/>
                  <a:pt x="4158" y="516"/>
                </a:cubicBezTo>
                <a:cubicBezTo>
                  <a:pt x="4154" y="525"/>
                  <a:pt x="4146" y="533"/>
                  <a:pt x="4137" y="537"/>
                </a:cubicBezTo>
                <a:cubicBezTo>
                  <a:pt x="4147" y="541"/>
                  <a:pt x="4154" y="549"/>
                  <a:pt x="4158" y="559"/>
                </a:cubicBezTo>
                <a:close/>
                <a:moveTo>
                  <a:pt x="4158" y="405"/>
                </a:moveTo>
                <a:cubicBezTo>
                  <a:pt x="4162" y="397"/>
                  <a:pt x="4168" y="391"/>
                  <a:pt x="4176" y="387"/>
                </a:cubicBezTo>
                <a:cubicBezTo>
                  <a:pt x="4168" y="383"/>
                  <a:pt x="4162" y="376"/>
                  <a:pt x="4158" y="369"/>
                </a:cubicBezTo>
                <a:cubicBezTo>
                  <a:pt x="4154" y="376"/>
                  <a:pt x="4148" y="383"/>
                  <a:pt x="4140" y="387"/>
                </a:cubicBezTo>
                <a:cubicBezTo>
                  <a:pt x="4148" y="391"/>
                  <a:pt x="4154" y="397"/>
                  <a:pt x="4158" y="405"/>
                </a:cubicBezTo>
                <a:close/>
                <a:moveTo>
                  <a:pt x="4158" y="481"/>
                </a:moveTo>
                <a:cubicBezTo>
                  <a:pt x="4162" y="473"/>
                  <a:pt x="4169" y="466"/>
                  <a:pt x="4178" y="461"/>
                </a:cubicBezTo>
                <a:cubicBezTo>
                  <a:pt x="4169" y="457"/>
                  <a:pt x="4162" y="450"/>
                  <a:pt x="4158" y="442"/>
                </a:cubicBezTo>
                <a:cubicBezTo>
                  <a:pt x="4154" y="450"/>
                  <a:pt x="4147" y="457"/>
                  <a:pt x="4138" y="461"/>
                </a:cubicBezTo>
                <a:cubicBezTo>
                  <a:pt x="4147" y="466"/>
                  <a:pt x="4154" y="473"/>
                  <a:pt x="4158" y="481"/>
                </a:cubicBezTo>
                <a:close/>
                <a:moveTo>
                  <a:pt x="4084" y="481"/>
                </a:moveTo>
                <a:cubicBezTo>
                  <a:pt x="4088" y="473"/>
                  <a:pt x="4095" y="466"/>
                  <a:pt x="4104" y="461"/>
                </a:cubicBezTo>
                <a:cubicBezTo>
                  <a:pt x="4095" y="457"/>
                  <a:pt x="4088" y="450"/>
                  <a:pt x="4084" y="442"/>
                </a:cubicBezTo>
                <a:cubicBezTo>
                  <a:pt x="4080" y="450"/>
                  <a:pt x="4073" y="457"/>
                  <a:pt x="4064" y="461"/>
                </a:cubicBezTo>
                <a:cubicBezTo>
                  <a:pt x="4073" y="466"/>
                  <a:pt x="4080" y="473"/>
                  <a:pt x="4084" y="481"/>
                </a:cubicBezTo>
                <a:close/>
                <a:moveTo>
                  <a:pt x="4232" y="719"/>
                </a:moveTo>
                <a:cubicBezTo>
                  <a:pt x="4234" y="702"/>
                  <a:pt x="4246" y="690"/>
                  <a:pt x="4262" y="686"/>
                </a:cubicBezTo>
                <a:cubicBezTo>
                  <a:pt x="4247" y="684"/>
                  <a:pt x="4236" y="673"/>
                  <a:pt x="4232" y="658"/>
                </a:cubicBezTo>
                <a:cubicBezTo>
                  <a:pt x="4228" y="673"/>
                  <a:pt x="4217" y="684"/>
                  <a:pt x="4202" y="686"/>
                </a:cubicBezTo>
                <a:cubicBezTo>
                  <a:pt x="4218" y="690"/>
                  <a:pt x="4230" y="702"/>
                  <a:pt x="4232" y="719"/>
                </a:cubicBezTo>
                <a:close/>
                <a:moveTo>
                  <a:pt x="4158" y="24"/>
                </a:moveTo>
                <a:cubicBezTo>
                  <a:pt x="4161" y="19"/>
                  <a:pt x="4165" y="15"/>
                  <a:pt x="4170" y="12"/>
                </a:cubicBezTo>
                <a:cubicBezTo>
                  <a:pt x="4165" y="9"/>
                  <a:pt x="4161" y="5"/>
                  <a:pt x="4158" y="0"/>
                </a:cubicBezTo>
                <a:cubicBezTo>
                  <a:pt x="4155" y="5"/>
                  <a:pt x="4151" y="9"/>
                  <a:pt x="4146" y="12"/>
                </a:cubicBezTo>
                <a:cubicBezTo>
                  <a:pt x="4151" y="15"/>
                  <a:pt x="4155" y="19"/>
                  <a:pt x="4158" y="24"/>
                </a:cubicBezTo>
                <a:close/>
                <a:moveTo>
                  <a:pt x="4232" y="798"/>
                </a:moveTo>
                <a:cubicBezTo>
                  <a:pt x="4232" y="778"/>
                  <a:pt x="4247" y="763"/>
                  <a:pt x="4266" y="761"/>
                </a:cubicBezTo>
                <a:cubicBezTo>
                  <a:pt x="4248" y="760"/>
                  <a:pt x="4234" y="746"/>
                  <a:pt x="4232" y="728"/>
                </a:cubicBezTo>
                <a:cubicBezTo>
                  <a:pt x="4230" y="746"/>
                  <a:pt x="4216" y="760"/>
                  <a:pt x="4198" y="761"/>
                </a:cubicBezTo>
                <a:cubicBezTo>
                  <a:pt x="4217" y="763"/>
                  <a:pt x="4231" y="778"/>
                  <a:pt x="4232" y="798"/>
                </a:cubicBezTo>
                <a:close/>
                <a:moveTo>
                  <a:pt x="4158" y="100"/>
                </a:moveTo>
                <a:cubicBezTo>
                  <a:pt x="4161" y="95"/>
                  <a:pt x="4166" y="90"/>
                  <a:pt x="4171" y="87"/>
                </a:cubicBezTo>
                <a:cubicBezTo>
                  <a:pt x="4166" y="83"/>
                  <a:pt x="4161" y="79"/>
                  <a:pt x="4158" y="74"/>
                </a:cubicBezTo>
                <a:cubicBezTo>
                  <a:pt x="4155" y="79"/>
                  <a:pt x="4150" y="83"/>
                  <a:pt x="4145" y="87"/>
                </a:cubicBezTo>
                <a:cubicBezTo>
                  <a:pt x="4150" y="90"/>
                  <a:pt x="4155" y="95"/>
                  <a:pt x="4158" y="100"/>
                </a:cubicBezTo>
                <a:close/>
                <a:moveTo>
                  <a:pt x="4158" y="329"/>
                </a:moveTo>
                <a:cubicBezTo>
                  <a:pt x="4162" y="321"/>
                  <a:pt x="4168" y="315"/>
                  <a:pt x="4175" y="311"/>
                </a:cubicBezTo>
                <a:cubicBezTo>
                  <a:pt x="4168" y="308"/>
                  <a:pt x="4162" y="302"/>
                  <a:pt x="4158" y="295"/>
                </a:cubicBezTo>
                <a:cubicBezTo>
                  <a:pt x="4154" y="302"/>
                  <a:pt x="4148" y="308"/>
                  <a:pt x="4141" y="311"/>
                </a:cubicBezTo>
                <a:cubicBezTo>
                  <a:pt x="4148" y="315"/>
                  <a:pt x="4154" y="321"/>
                  <a:pt x="4158" y="329"/>
                </a:cubicBezTo>
                <a:close/>
                <a:moveTo>
                  <a:pt x="4084" y="253"/>
                </a:moveTo>
                <a:cubicBezTo>
                  <a:pt x="4088" y="246"/>
                  <a:pt x="4093" y="241"/>
                  <a:pt x="4100" y="237"/>
                </a:cubicBezTo>
                <a:cubicBezTo>
                  <a:pt x="4093" y="233"/>
                  <a:pt x="4088" y="228"/>
                  <a:pt x="4084" y="221"/>
                </a:cubicBezTo>
                <a:cubicBezTo>
                  <a:pt x="4080" y="228"/>
                  <a:pt x="4075" y="233"/>
                  <a:pt x="4069" y="237"/>
                </a:cubicBezTo>
                <a:cubicBezTo>
                  <a:pt x="4075" y="241"/>
                  <a:pt x="4080" y="246"/>
                  <a:pt x="4084" y="253"/>
                </a:cubicBezTo>
                <a:close/>
                <a:moveTo>
                  <a:pt x="4084" y="329"/>
                </a:moveTo>
                <a:cubicBezTo>
                  <a:pt x="4088" y="321"/>
                  <a:pt x="4094" y="315"/>
                  <a:pt x="4101" y="311"/>
                </a:cubicBezTo>
                <a:cubicBezTo>
                  <a:pt x="4094" y="308"/>
                  <a:pt x="4088" y="302"/>
                  <a:pt x="4084" y="295"/>
                </a:cubicBezTo>
                <a:cubicBezTo>
                  <a:pt x="4080" y="302"/>
                  <a:pt x="4074" y="308"/>
                  <a:pt x="4067" y="311"/>
                </a:cubicBezTo>
                <a:cubicBezTo>
                  <a:pt x="4074" y="315"/>
                  <a:pt x="4080" y="321"/>
                  <a:pt x="4084" y="329"/>
                </a:cubicBezTo>
                <a:close/>
                <a:moveTo>
                  <a:pt x="4084" y="405"/>
                </a:moveTo>
                <a:cubicBezTo>
                  <a:pt x="4088" y="397"/>
                  <a:pt x="4094" y="391"/>
                  <a:pt x="4102" y="387"/>
                </a:cubicBezTo>
                <a:cubicBezTo>
                  <a:pt x="4094" y="383"/>
                  <a:pt x="4088" y="376"/>
                  <a:pt x="4084" y="369"/>
                </a:cubicBezTo>
                <a:cubicBezTo>
                  <a:pt x="4080" y="376"/>
                  <a:pt x="4074" y="383"/>
                  <a:pt x="4066" y="387"/>
                </a:cubicBezTo>
                <a:cubicBezTo>
                  <a:pt x="4074" y="391"/>
                  <a:pt x="4080" y="397"/>
                  <a:pt x="4084" y="405"/>
                </a:cubicBezTo>
                <a:close/>
                <a:moveTo>
                  <a:pt x="4084" y="176"/>
                </a:moveTo>
                <a:cubicBezTo>
                  <a:pt x="4088" y="170"/>
                  <a:pt x="4092" y="165"/>
                  <a:pt x="4098" y="162"/>
                </a:cubicBezTo>
                <a:cubicBezTo>
                  <a:pt x="4092" y="158"/>
                  <a:pt x="4088" y="153"/>
                  <a:pt x="4084" y="147"/>
                </a:cubicBezTo>
                <a:cubicBezTo>
                  <a:pt x="4080" y="153"/>
                  <a:pt x="4076" y="158"/>
                  <a:pt x="4070" y="162"/>
                </a:cubicBezTo>
                <a:cubicBezTo>
                  <a:pt x="4076" y="165"/>
                  <a:pt x="4080" y="170"/>
                  <a:pt x="4084" y="176"/>
                </a:cubicBezTo>
                <a:close/>
                <a:moveTo>
                  <a:pt x="4158" y="719"/>
                </a:moveTo>
                <a:cubicBezTo>
                  <a:pt x="4160" y="702"/>
                  <a:pt x="4172" y="690"/>
                  <a:pt x="4188" y="686"/>
                </a:cubicBezTo>
                <a:cubicBezTo>
                  <a:pt x="4173" y="684"/>
                  <a:pt x="4162" y="673"/>
                  <a:pt x="4158" y="658"/>
                </a:cubicBezTo>
                <a:cubicBezTo>
                  <a:pt x="4154" y="673"/>
                  <a:pt x="4143" y="684"/>
                  <a:pt x="4128" y="686"/>
                </a:cubicBezTo>
                <a:cubicBezTo>
                  <a:pt x="4144" y="690"/>
                  <a:pt x="4156" y="702"/>
                  <a:pt x="4158" y="719"/>
                </a:cubicBezTo>
                <a:close/>
                <a:moveTo>
                  <a:pt x="4158" y="638"/>
                </a:moveTo>
                <a:cubicBezTo>
                  <a:pt x="4161" y="626"/>
                  <a:pt x="4171" y="615"/>
                  <a:pt x="4183" y="611"/>
                </a:cubicBezTo>
                <a:cubicBezTo>
                  <a:pt x="4171" y="608"/>
                  <a:pt x="4162" y="599"/>
                  <a:pt x="4158" y="588"/>
                </a:cubicBezTo>
                <a:cubicBezTo>
                  <a:pt x="4154" y="599"/>
                  <a:pt x="4144" y="608"/>
                  <a:pt x="4133" y="611"/>
                </a:cubicBezTo>
                <a:cubicBezTo>
                  <a:pt x="4145" y="615"/>
                  <a:pt x="4155" y="626"/>
                  <a:pt x="4158" y="638"/>
                </a:cubicBezTo>
                <a:close/>
                <a:moveTo>
                  <a:pt x="4158" y="798"/>
                </a:moveTo>
                <a:cubicBezTo>
                  <a:pt x="4158" y="778"/>
                  <a:pt x="4173" y="763"/>
                  <a:pt x="4192" y="761"/>
                </a:cubicBezTo>
                <a:cubicBezTo>
                  <a:pt x="4174" y="760"/>
                  <a:pt x="4160" y="746"/>
                  <a:pt x="4158" y="728"/>
                </a:cubicBezTo>
                <a:cubicBezTo>
                  <a:pt x="4156" y="746"/>
                  <a:pt x="4142" y="760"/>
                  <a:pt x="4124" y="761"/>
                </a:cubicBezTo>
                <a:cubicBezTo>
                  <a:pt x="4143" y="763"/>
                  <a:pt x="4158" y="778"/>
                  <a:pt x="4158" y="798"/>
                </a:cubicBezTo>
                <a:close/>
                <a:moveTo>
                  <a:pt x="4084" y="24"/>
                </a:moveTo>
                <a:cubicBezTo>
                  <a:pt x="4087" y="19"/>
                  <a:pt x="4091" y="15"/>
                  <a:pt x="4096" y="12"/>
                </a:cubicBezTo>
                <a:cubicBezTo>
                  <a:pt x="4091" y="9"/>
                  <a:pt x="4087" y="5"/>
                  <a:pt x="4084" y="0"/>
                </a:cubicBezTo>
                <a:cubicBezTo>
                  <a:pt x="4081" y="5"/>
                  <a:pt x="4077" y="9"/>
                  <a:pt x="4073" y="12"/>
                </a:cubicBezTo>
                <a:cubicBezTo>
                  <a:pt x="4077" y="15"/>
                  <a:pt x="4081" y="19"/>
                  <a:pt x="4084" y="24"/>
                </a:cubicBezTo>
                <a:close/>
                <a:moveTo>
                  <a:pt x="4084" y="100"/>
                </a:moveTo>
                <a:cubicBezTo>
                  <a:pt x="4087" y="95"/>
                  <a:pt x="4092" y="90"/>
                  <a:pt x="4097" y="87"/>
                </a:cubicBezTo>
                <a:cubicBezTo>
                  <a:pt x="4092" y="83"/>
                  <a:pt x="4088" y="79"/>
                  <a:pt x="4084" y="74"/>
                </a:cubicBezTo>
                <a:cubicBezTo>
                  <a:pt x="4081" y="79"/>
                  <a:pt x="4076" y="83"/>
                  <a:pt x="4071" y="87"/>
                </a:cubicBezTo>
                <a:cubicBezTo>
                  <a:pt x="4076" y="90"/>
                  <a:pt x="4081" y="95"/>
                  <a:pt x="4084" y="100"/>
                </a:cubicBezTo>
                <a:close/>
                <a:moveTo>
                  <a:pt x="2311" y="719"/>
                </a:moveTo>
                <a:cubicBezTo>
                  <a:pt x="2313" y="702"/>
                  <a:pt x="2325" y="690"/>
                  <a:pt x="2340" y="686"/>
                </a:cubicBezTo>
                <a:cubicBezTo>
                  <a:pt x="2326" y="684"/>
                  <a:pt x="2315" y="673"/>
                  <a:pt x="2311" y="658"/>
                </a:cubicBezTo>
                <a:cubicBezTo>
                  <a:pt x="2307" y="673"/>
                  <a:pt x="2296" y="684"/>
                  <a:pt x="2281" y="686"/>
                </a:cubicBezTo>
                <a:cubicBezTo>
                  <a:pt x="2297" y="690"/>
                  <a:pt x="2309" y="702"/>
                  <a:pt x="2311" y="719"/>
                </a:cubicBezTo>
                <a:close/>
                <a:moveTo>
                  <a:pt x="2606" y="405"/>
                </a:moveTo>
                <a:cubicBezTo>
                  <a:pt x="2610" y="397"/>
                  <a:pt x="2617" y="391"/>
                  <a:pt x="2625" y="387"/>
                </a:cubicBezTo>
                <a:cubicBezTo>
                  <a:pt x="2617" y="383"/>
                  <a:pt x="2611" y="376"/>
                  <a:pt x="2606" y="369"/>
                </a:cubicBezTo>
                <a:cubicBezTo>
                  <a:pt x="2602" y="376"/>
                  <a:pt x="2596" y="383"/>
                  <a:pt x="2588" y="387"/>
                </a:cubicBezTo>
                <a:cubicBezTo>
                  <a:pt x="2596" y="391"/>
                  <a:pt x="2602" y="397"/>
                  <a:pt x="2606" y="405"/>
                </a:cubicBezTo>
                <a:close/>
                <a:moveTo>
                  <a:pt x="2606" y="329"/>
                </a:moveTo>
                <a:cubicBezTo>
                  <a:pt x="2610" y="321"/>
                  <a:pt x="2616" y="315"/>
                  <a:pt x="2623" y="311"/>
                </a:cubicBezTo>
                <a:cubicBezTo>
                  <a:pt x="2616" y="308"/>
                  <a:pt x="2610" y="302"/>
                  <a:pt x="2606" y="295"/>
                </a:cubicBezTo>
                <a:cubicBezTo>
                  <a:pt x="2602" y="302"/>
                  <a:pt x="2597" y="308"/>
                  <a:pt x="2590" y="311"/>
                </a:cubicBezTo>
                <a:cubicBezTo>
                  <a:pt x="2597" y="315"/>
                  <a:pt x="2603" y="321"/>
                  <a:pt x="2606" y="329"/>
                </a:cubicBezTo>
                <a:close/>
                <a:moveTo>
                  <a:pt x="2606" y="253"/>
                </a:moveTo>
                <a:cubicBezTo>
                  <a:pt x="2610" y="246"/>
                  <a:pt x="2615" y="241"/>
                  <a:pt x="2622" y="237"/>
                </a:cubicBezTo>
                <a:cubicBezTo>
                  <a:pt x="2615" y="233"/>
                  <a:pt x="2610" y="228"/>
                  <a:pt x="2606" y="221"/>
                </a:cubicBezTo>
                <a:cubicBezTo>
                  <a:pt x="2603" y="228"/>
                  <a:pt x="2597" y="233"/>
                  <a:pt x="2591" y="237"/>
                </a:cubicBezTo>
                <a:cubicBezTo>
                  <a:pt x="2597" y="241"/>
                  <a:pt x="2603" y="246"/>
                  <a:pt x="2606" y="253"/>
                </a:cubicBezTo>
                <a:close/>
                <a:moveTo>
                  <a:pt x="2606" y="481"/>
                </a:moveTo>
                <a:cubicBezTo>
                  <a:pt x="2610" y="473"/>
                  <a:pt x="2617" y="466"/>
                  <a:pt x="2626" y="461"/>
                </a:cubicBezTo>
                <a:cubicBezTo>
                  <a:pt x="2617" y="457"/>
                  <a:pt x="2611" y="450"/>
                  <a:pt x="2606" y="442"/>
                </a:cubicBezTo>
                <a:cubicBezTo>
                  <a:pt x="2602" y="450"/>
                  <a:pt x="2595" y="457"/>
                  <a:pt x="2587" y="461"/>
                </a:cubicBezTo>
                <a:cubicBezTo>
                  <a:pt x="2595" y="466"/>
                  <a:pt x="2602" y="473"/>
                  <a:pt x="2606" y="481"/>
                </a:cubicBezTo>
                <a:close/>
                <a:moveTo>
                  <a:pt x="2606" y="559"/>
                </a:moveTo>
                <a:cubicBezTo>
                  <a:pt x="2610" y="549"/>
                  <a:pt x="2618" y="541"/>
                  <a:pt x="2628" y="537"/>
                </a:cubicBezTo>
                <a:cubicBezTo>
                  <a:pt x="2618" y="533"/>
                  <a:pt x="2611" y="525"/>
                  <a:pt x="2606" y="516"/>
                </a:cubicBezTo>
                <a:cubicBezTo>
                  <a:pt x="2602" y="525"/>
                  <a:pt x="2595" y="533"/>
                  <a:pt x="2585" y="537"/>
                </a:cubicBezTo>
                <a:cubicBezTo>
                  <a:pt x="2595" y="541"/>
                  <a:pt x="2603" y="549"/>
                  <a:pt x="2606" y="559"/>
                </a:cubicBezTo>
                <a:close/>
                <a:moveTo>
                  <a:pt x="2606" y="638"/>
                </a:moveTo>
                <a:cubicBezTo>
                  <a:pt x="2610" y="626"/>
                  <a:pt x="2619" y="615"/>
                  <a:pt x="2631" y="611"/>
                </a:cubicBezTo>
                <a:cubicBezTo>
                  <a:pt x="2620" y="608"/>
                  <a:pt x="2611" y="599"/>
                  <a:pt x="2606" y="588"/>
                </a:cubicBezTo>
                <a:cubicBezTo>
                  <a:pt x="2602" y="599"/>
                  <a:pt x="2593" y="608"/>
                  <a:pt x="2581" y="611"/>
                </a:cubicBezTo>
                <a:cubicBezTo>
                  <a:pt x="2594" y="615"/>
                  <a:pt x="2603" y="626"/>
                  <a:pt x="2606" y="638"/>
                </a:cubicBezTo>
                <a:close/>
                <a:moveTo>
                  <a:pt x="2606" y="100"/>
                </a:moveTo>
                <a:cubicBezTo>
                  <a:pt x="2610" y="95"/>
                  <a:pt x="2614" y="90"/>
                  <a:pt x="2619" y="87"/>
                </a:cubicBezTo>
                <a:cubicBezTo>
                  <a:pt x="2614" y="83"/>
                  <a:pt x="2610" y="79"/>
                  <a:pt x="2606" y="74"/>
                </a:cubicBezTo>
                <a:cubicBezTo>
                  <a:pt x="2603" y="79"/>
                  <a:pt x="2599" y="83"/>
                  <a:pt x="2593" y="87"/>
                </a:cubicBezTo>
                <a:cubicBezTo>
                  <a:pt x="2599" y="90"/>
                  <a:pt x="2603" y="95"/>
                  <a:pt x="2606" y="100"/>
                </a:cubicBezTo>
                <a:close/>
                <a:moveTo>
                  <a:pt x="2606" y="176"/>
                </a:moveTo>
                <a:cubicBezTo>
                  <a:pt x="2610" y="170"/>
                  <a:pt x="2615" y="165"/>
                  <a:pt x="2621" y="162"/>
                </a:cubicBezTo>
                <a:cubicBezTo>
                  <a:pt x="2615" y="158"/>
                  <a:pt x="2610" y="153"/>
                  <a:pt x="2606" y="147"/>
                </a:cubicBezTo>
                <a:cubicBezTo>
                  <a:pt x="2603" y="153"/>
                  <a:pt x="2598" y="158"/>
                  <a:pt x="2592" y="162"/>
                </a:cubicBezTo>
                <a:cubicBezTo>
                  <a:pt x="2598" y="165"/>
                  <a:pt x="2603" y="170"/>
                  <a:pt x="2606" y="176"/>
                </a:cubicBezTo>
                <a:close/>
                <a:moveTo>
                  <a:pt x="2680" y="798"/>
                </a:moveTo>
                <a:cubicBezTo>
                  <a:pt x="2681" y="778"/>
                  <a:pt x="2696" y="763"/>
                  <a:pt x="2714" y="761"/>
                </a:cubicBezTo>
                <a:cubicBezTo>
                  <a:pt x="2697" y="760"/>
                  <a:pt x="2683" y="746"/>
                  <a:pt x="2680" y="728"/>
                </a:cubicBezTo>
                <a:cubicBezTo>
                  <a:pt x="2678" y="746"/>
                  <a:pt x="2664" y="760"/>
                  <a:pt x="2646" y="761"/>
                </a:cubicBezTo>
                <a:cubicBezTo>
                  <a:pt x="2665" y="763"/>
                  <a:pt x="2680" y="778"/>
                  <a:pt x="2680" y="798"/>
                </a:cubicBezTo>
                <a:close/>
                <a:moveTo>
                  <a:pt x="2680" y="719"/>
                </a:moveTo>
                <a:cubicBezTo>
                  <a:pt x="2682" y="702"/>
                  <a:pt x="2694" y="690"/>
                  <a:pt x="2710" y="686"/>
                </a:cubicBezTo>
                <a:cubicBezTo>
                  <a:pt x="2695" y="684"/>
                  <a:pt x="2684" y="673"/>
                  <a:pt x="2680" y="658"/>
                </a:cubicBezTo>
                <a:cubicBezTo>
                  <a:pt x="2677" y="673"/>
                  <a:pt x="2665" y="684"/>
                  <a:pt x="2651" y="686"/>
                </a:cubicBezTo>
                <a:cubicBezTo>
                  <a:pt x="2666" y="690"/>
                  <a:pt x="2678" y="702"/>
                  <a:pt x="2680" y="719"/>
                </a:cubicBezTo>
                <a:close/>
                <a:moveTo>
                  <a:pt x="2606" y="24"/>
                </a:moveTo>
                <a:cubicBezTo>
                  <a:pt x="2610" y="19"/>
                  <a:pt x="2613" y="15"/>
                  <a:pt x="2618" y="12"/>
                </a:cubicBezTo>
                <a:cubicBezTo>
                  <a:pt x="2613" y="9"/>
                  <a:pt x="2610" y="5"/>
                  <a:pt x="2606" y="0"/>
                </a:cubicBezTo>
                <a:cubicBezTo>
                  <a:pt x="2603" y="5"/>
                  <a:pt x="2599" y="9"/>
                  <a:pt x="2595" y="12"/>
                </a:cubicBezTo>
                <a:cubicBezTo>
                  <a:pt x="2599" y="15"/>
                  <a:pt x="2603" y="19"/>
                  <a:pt x="2606" y="24"/>
                </a:cubicBezTo>
                <a:close/>
                <a:moveTo>
                  <a:pt x="2533" y="253"/>
                </a:moveTo>
                <a:cubicBezTo>
                  <a:pt x="2536" y="246"/>
                  <a:pt x="2542" y="241"/>
                  <a:pt x="2548" y="237"/>
                </a:cubicBezTo>
                <a:cubicBezTo>
                  <a:pt x="2542" y="233"/>
                  <a:pt x="2536" y="228"/>
                  <a:pt x="2533" y="221"/>
                </a:cubicBezTo>
                <a:cubicBezTo>
                  <a:pt x="2529" y="228"/>
                  <a:pt x="2523" y="233"/>
                  <a:pt x="2517" y="237"/>
                </a:cubicBezTo>
                <a:cubicBezTo>
                  <a:pt x="2524" y="241"/>
                  <a:pt x="2529" y="246"/>
                  <a:pt x="2533" y="253"/>
                </a:cubicBezTo>
                <a:close/>
                <a:moveTo>
                  <a:pt x="2533" y="405"/>
                </a:moveTo>
                <a:cubicBezTo>
                  <a:pt x="2536" y="397"/>
                  <a:pt x="2543" y="391"/>
                  <a:pt x="2551" y="387"/>
                </a:cubicBezTo>
                <a:cubicBezTo>
                  <a:pt x="2543" y="383"/>
                  <a:pt x="2537" y="376"/>
                  <a:pt x="2533" y="369"/>
                </a:cubicBezTo>
                <a:cubicBezTo>
                  <a:pt x="2528" y="376"/>
                  <a:pt x="2522" y="383"/>
                  <a:pt x="2514" y="387"/>
                </a:cubicBezTo>
                <a:cubicBezTo>
                  <a:pt x="2522" y="391"/>
                  <a:pt x="2529" y="397"/>
                  <a:pt x="2533" y="405"/>
                </a:cubicBezTo>
                <a:close/>
                <a:moveTo>
                  <a:pt x="2606" y="719"/>
                </a:moveTo>
                <a:cubicBezTo>
                  <a:pt x="2608" y="702"/>
                  <a:pt x="2620" y="690"/>
                  <a:pt x="2636" y="686"/>
                </a:cubicBezTo>
                <a:cubicBezTo>
                  <a:pt x="2621" y="684"/>
                  <a:pt x="2610" y="673"/>
                  <a:pt x="2606" y="658"/>
                </a:cubicBezTo>
                <a:cubicBezTo>
                  <a:pt x="2603" y="673"/>
                  <a:pt x="2591" y="684"/>
                  <a:pt x="2577" y="686"/>
                </a:cubicBezTo>
                <a:cubicBezTo>
                  <a:pt x="2592" y="690"/>
                  <a:pt x="2604" y="702"/>
                  <a:pt x="2606" y="719"/>
                </a:cubicBezTo>
                <a:close/>
                <a:moveTo>
                  <a:pt x="2533" y="481"/>
                </a:moveTo>
                <a:cubicBezTo>
                  <a:pt x="2536" y="473"/>
                  <a:pt x="2543" y="466"/>
                  <a:pt x="2552" y="461"/>
                </a:cubicBezTo>
                <a:cubicBezTo>
                  <a:pt x="2543" y="457"/>
                  <a:pt x="2537" y="450"/>
                  <a:pt x="2533" y="442"/>
                </a:cubicBezTo>
                <a:cubicBezTo>
                  <a:pt x="2528" y="450"/>
                  <a:pt x="2521" y="457"/>
                  <a:pt x="2513" y="461"/>
                </a:cubicBezTo>
                <a:cubicBezTo>
                  <a:pt x="2522" y="466"/>
                  <a:pt x="2528" y="473"/>
                  <a:pt x="2533" y="481"/>
                </a:cubicBezTo>
                <a:close/>
                <a:moveTo>
                  <a:pt x="2533" y="329"/>
                </a:moveTo>
                <a:cubicBezTo>
                  <a:pt x="2536" y="321"/>
                  <a:pt x="2542" y="315"/>
                  <a:pt x="2549" y="311"/>
                </a:cubicBezTo>
                <a:cubicBezTo>
                  <a:pt x="2542" y="308"/>
                  <a:pt x="2536" y="302"/>
                  <a:pt x="2533" y="295"/>
                </a:cubicBezTo>
                <a:cubicBezTo>
                  <a:pt x="2528" y="302"/>
                  <a:pt x="2523" y="308"/>
                  <a:pt x="2516" y="311"/>
                </a:cubicBezTo>
                <a:cubicBezTo>
                  <a:pt x="2523" y="315"/>
                  <a:pt x="2529" y="321"/>
                  <a:pt x="2533" y="329"/>
                </a:cubicBezTo>
                <a:close/>
                <a:moveTo>
                  <a:pt x="2606" y="798"/>
                </a:moveTo>
                <a:cubicBezTo>
                  <a:pt x="2607" y="778"/>
                  <a:pt x="2622" y="763"/>
                  <a:pt x="2641" y="761"/>
                </a:cubicBezTo>
                <a:cubicBezTo>
                  <a:pt x="2623" y="760"/>
                  <a:pt x="2609" y="746"/>
                  <a:pt x="2606" y="728"/>
                </a:cubicBezTo>
                <a:cubicBezTo>
                  <a:pt x="2604" y="746"/>
                  <a:pt x="2590" y="760"/>
                  <a:pt x="2572" y="761"/>
                </a:cubicBezTo>
                <a:cubicBezTo>
                  <a:pt x="2591" y="763"/>
                  <a:pt x="2606" y="778"/>
                  <a:pt x="2606" y="798"/>
                </a:cubicBezTo>
                <a:close/>
                <a:moveTo>
                  <a:pt x="2533" y="100"/>
                </a:moveTo>
                <a:cubicBezTo>
                  <a:pt x="2536" y="95"/>
                  <a:pt x="2540" y="90"/>
                  <a:pt x="2545" y="87"/>
                </a:cubicBezTo>
                <a:cubicBezTo>
                  <a:pt x="2540" y="83"/>
                  <a:pt x="2536" y="79"/>
                  <a:pt x="2533" y="74"/>
                </a:cubicBezTo>
                <a:cubicBezTo>
                  <a:pt x="2529" y="79"/>
                  <a:pt x="2525" y="83"/>
                  <a:pt x="2520" y="87"/>
                </a:cubicBezTo>
                <a:cubicBezTo>
                  <a:pt x="2525" y="90"/>
                  <a:pt x="2529" y="95"/>
                  <a:pt x="2533" y="100"/>
                </a:cubicBezTo>
                <a:close/>
                <a:moveTo>
                  <a:pt x="2533" y="24"/>
                </a:moveTo>
                <a:cubicBezTo>
                  <a:pt x="2536" y="19"/>
                  <a:pt x="2539" y="15"/>
                  <a:pt x="2544" y="12"/>
                </a:cubicBezTo>
                <a:cubicBezTo>
                  <a:pt x="2539" y="9"/>
                  <a:pt x="2536" y="5"/>
                  <a:pt x="2533" y="0"/>
                </a:cubicBezTo>
                <a:cubicBezTo>
                  <a:pt x="2529" y="5"/>
                  <a:pt x="2526" y="9"/>
                  <a:pt x="2521" y="12"/>
                </a:cubicBezTo>
                <a:cubicBezTo>
                  <a:pt x="2526" y="15"/>
                  <a:pt x="2529" y="19"/>
                  <a:pt x="2533" y="24"/>
                </a:cubicBezTo>
                <a:close/>
                <a:moveTo>
                  <a:pt x="2533" y="176"/>
                </a:moveTo>
                <a:cubicBezTo>
                  <a:pt x="2536" y="170"/>
                  <a:pt x="2541" y="165"/>
                  <a:pt x="2547" y="162"/>
                </a:cubicBezTo>
                <a:cubicBezTo>
                  <a:pt x="2541" y="158"/>
                  <a:pt x="2536" y="153"/>
                  <a:pt x="2533" y="147"/>
                </a:cubicBezTo>
                <a:cubicBezTo>
                  <a:pt x="2529" y="153"/>
                  <a:pt x="2524" y="158"/>
                  <a:pt x="2518" y="162"/>
                </a:cubicBezTo>
                <a:cubicBezTo>
                  <a:pt x="2524" y="165"/>
                  <a:pt x="2529" y="170"/>
                  <a:pt x="2533" y="176"/>
                </a:cubicBezTo>
                <a:close/>
                <a:moveTo>
                  <a:pt x="2680" y="405"/>
                </a:moveTo>
                <a:cubicBezTo>
                  <a:pt x="2684" y="397"/>
                  <a:pt x="2691" y="391"/>
                  <a:pt x="2698" y="387"/>
                </a:cubicBezTo>
                <a:cubicBezTo>
                  <a:pt x="2691" y="383"/>
                  <a:pt x="2684" y="376"/>
                  <a:pt x="2680" y="369"/>
                </a:cubicBezTo>
                <a:cubicBezTo>
                  <a:pt x="2676" y="376"/>
                  <a:pt x="2670" y="383"/>
                  <a:pt x="2662" y="387"/>
                </a:cubicBezTo>
                <a:cubicBezTo>
                  <a:pt x="2670" y="391"/>
                  <a:pt x="2676" y="397"/>
                  <a:pt x="2680" y="405"/>
                </a:cubicBezTo>
                <a:close/>
                <a:moveTo>
                  <a:pt x="2754" y="329"/>
                </a:moveTo>
                <a:cubicBezTo>
                  <a:pt x="2758" y="321"/>
                  <a:pt x="2764" y="315"/>
                  <a:pt x="2771" y="311"/>
                </a:cubicBezTo>
                <a:cubicBezTo>
                  <a:pt x="2764" y="308"/>
                  <a:pt x="2758" y="302"/>
                  <a:pt x="2754" y="295"/>
                </a:cubicBezTo>
                <a:cubicBezTo>
                  <a:pt x="2750" y="302"/>
                  <a:pt x="2745" y="308"/>
                  <a:pt x="2737" y="311"/>
                </a:cubicBezTo>
                <a:cubicBezTo>
                  <a:pt x="2745" y="315"/>
                  <a:pt x="2750" y="321"/>
                  <a:pt x="2754" y="329"/>
                </a:cubicBezTo>
                <a:close/>
                <a:moveTo>
                  <a:pt x="2754" y="405"/>
                </a:moveTo>
                <a:cubicBezTo>
                  <a:pt x="2758" y="397"/>
                  <a:pt x="2764" y="391"/>
                  <a:pt x="2772" y="387"/>
                </a:cubicBezTo>
                <a:cubicBezTo>
                  <a:pt x="2764" y="383"/>
                  <a:pt x="2758" y="376"/>
                  <a:pt x="2754" y="369"/>
                </a:cubicBezTo>
                <a:cubicBezTo>
                  <a:pt x="2750" y="376"/>
                  <a:pt x="2744" y="383"/>
                  <a:pt x="2736" y="387"/>
                </a:cubicBezTo>
                <a:cubicBezTo>
                  <a:pt x="2744" y="391"/>
                  <a:pt x="2750" y="397"/>
                  <a:pt x="2754" y="405"/>
                </a:cubicBezTo>
                <a:close/>
                <a:moveTo>
                  <a:pt x="2754" y="638"/>
                </a:moveTo>
                <a:cubicBezTo>
                  <a:pt x="2758" y="626"/>
                  <a:pt x="2767" y="615"/>
                  <a:pt x="2779" y="611"/>
                </a:cubicBezTo>
                <a:cubicBezTo>
                  <a:pt x="2768" y="608"/>
                  <a:pt x="2758" y="599"/>
                  <a:pt x="2754" y="588"/>
                </a:cubicBezTo>
                <a:cubicBezTo>
                  <a:pt x="2750" y="599"/>
                  <a:pt x="2741" y="608"/>
                  <a:pt x="2729" y="611"/>
                </a:cubicBezTo>
                <a:cubicBezTo>
                  <a:pt x="2742" y="615"/>
                  <a:pt x="2751" y="626"/>
                  <a:pt x="2754" y="638"/>
                </a:cubicBezTo>
                <a:close/>
                <a:moveTo>
                  <a:pt x="2754" y="253"/>
                </a:moveTo>
                <a:cubicBezTo>
                  <a:pt x="2758" y="246"/>
                  <a:pt x="2763" y="241"/>
                  <a:pt x="2770" y="237"/>
                </a:cubicBezTo>
                <a:cubicBezTo>
                  <a:pt x="2763" y="233"/>
                  <a:pt x="2758" y="228"/>
                  <a:pt x="2754" y="221"/>
                </a:cubicBezTo>
                <a:cubicBezTo>
                  <a:pt x="2750" y="228"/>
                  <a:pt x="2745" y="233"/>
                  <a:pt x="2739" y="237"/>
                </a:cubicBezTo>
                <a:cubicBezTo>
                  <a:pt x="2745" y="241"/>
                  <a:pt x="2750" y="246"/>
                  <a:pt x="2754" y="253"/>
                </a:cubicBezTo>
                <a:close/>
                <a:moveTo>
                  <a:pt x="2754" y="559"/>
                </a:moveTo>
                <a:cubicBezTo>
                  <a:pt x="2758" y="549"/>
                  <a:pt x="2765" y="541"/>
                  <a:pt x="2775" y="537"/>
                </a:cubicBezTo>
                <a:cubicBezTo>
                  <a:pt x="2766" y="533"/>
                  <a:pt x="2758" y="525"/>
                  <a:pt x="2754" y="516"/>
                </a:cubicBezTo>
                <a:cubicBezTo>
                  <a:pt x="2750" y="525"/>
                  <a:pt x="2742" y="533"/>
                  <a:pt x="2733" y="537"/>
                </a:cubicBezTo>
                <a:cubicBezTo>
                  <a:pt x="2743" y="541"/>
                  <a:pt x="2750" y="549"/>
                  <a:pt x="2754" y="559"/>
                </a:cubicBezTo>
                <a:close/>
                <a:moveTo>
                  <a:pt x="2754" y="481"/>
                </a:moveTo>
                <a:cubicBezTo>
                  <a:pt x="2758" y="473"/>
                  <a:pt x="2765" y="466"/>
                  <a:pt x="2774" y="461"/>
                </a:cubicBezTo>
                <a:cubicBezTo>
                  <a:pt x="2765" y="457"/>
                  <a:pt x="2758" y="450"/>
                  <a:pt x="2754" y="442"/>
                </a:cubicBezTo>
                <a:cubicBezTo>
                  <a:pt x="2750" y="450"/>
                  <a:pt x="2743" y="457"/>
                  <a:pt x="2735" y="461"/>
                </a:cubicBezTo>
                <a:cubicBezTo>
                  <a:pt x="2743" y="466"/>
                  <a:pt x="2750" y="473"/>
                  <a:pt x="2754" y="481"/>
                </a:cubicBezTo>
                <a:close/>
                <a:moveTo>
                  <a:pt x="2754" y="176"/>
                </a:moveTo>
                <a:cubicBezTo>
                  <a:pt x="2758" y="170"/>
                  <a:pt x="2763" y="165"/>
                  <a:pt x="2768" y="162"/>
                </a:cubicBezTo>
                <a:cubicBezTo>
                  <a:pt x="2763" y="158"/>
                  <a:pt x="2758" y="153"/>
                  <a:pt x="2754" y="147"/>
                </a:cubicBezTo>
                <a:cubicBezTo>
                  <a:pt x="2750" y="153"/>
                  <a:pt x="2746" y="158"/>
                  <a:pt x="2740" y="162"/>
                </a:cubicBezTo>
                <a:cubicBezTo>
                  <a:pt x="2746" y="165"/>
                  <a:pt x="2751" y="170"/>
                  <a:pt x="2754" y="176"/>
                </a:cubicBezTo>
                <a:close/>
                <a:moveTo>
                  <a:pt x="2754" y="100"/>
                </a:moveTo>
                <a:cubicBezTo>
                  <a:pt x="2758" y="95"/>
                  <a:pt x="2762" y="90"/>
                  <a:pt x="2767" y="87"/>
                </a:cubicBezTo>
                <a:cubicBezTo>
                  <a:pt x="2762" y="83"/>
                  <a:pt x="2758" y="79"/>
                  <a:pt x="2754" y="74"/>
                </a:cubicBezTo>
                <a:cubicBezTo>
                  <a:pt x="2751" y="79"/>
                  <a:pt x="2746" y="83"/>
                  <a:pt x="2741" y="87"/>
                </a:cubicBezTo>
                <a:cubicBezTo>
                  <a:pt x="2747" y="90"/>
                  <a:pt x="2751" y="95"/>
                  <a:pt x="2754" y="100"/>
                </a:cubicBezTo>
                <a:close/>
                <a:moveTo>
                  <a:pt x="2828" y="798"/>
                </a:moveTo>
                <a:cubicBezTo>
                  <a:pt x="2828" y="778"/>
                  <a:pt x="2843" y="763"/>
                  <a:pt x="2862" y="761"/>
                </a:cubicBezTo>
                <a:cubicBezTo>
                  <a:pt x="2844" y="760"/>
                  <a:pt x="2830" y="746"/>
                  <a:pt x="2828" y="728"/>
                </a:cubicBezTo>
                <a:cubicBezTo>
                  <a:pt x="2826" y="746"/>
                  <a:pt x="2812" y="760"/>
                  <a:pt x="2794" y="761"/>
                </a:cubicBezTo>
                <a:cubicBezTo>
                  <a:pt x="2813" y="763"/>
                  <a:pt x="2828" y="778"/>
                  <a:pt x="2828" y="798"/>
                </a:cubicBezTo>
                <a:close/>
                <a:moveTo>
                  <a:pt x="2754" y="24"/>
                </a:moveTo>
                <a:cubicBezTo>
                  <a:pt x="2757" y="19"/>
                  <a:pt x="2761" y="15"/>
                  <a:pt x="2766" y="12"/>
                </a:cubicBezTo>
                <a:cubicBezTo>
                  <a:pt x="2761" y="9"/>
                  <a:pt x="2757" y="5"/>
                  <a:pt x="2754" y="0"/>
                </a:cubicBezTo>
                <a:cubicBezTo>
                  <a:pt x="2751" y="5"/>
                  <a:pt x="2747" y="9"/>
                  <a:pt x="2743" y="12"/>
                </a:cubicBezTo>
                <a:cubicBezTo>
                  <a:pt x="2747" y="15"/>
                  <a:pt x="2751" y="19"/>
                  <a:pt x="2754" y="24"/>
                </a:cubicBezTo>
                <a:close/>
                <a:moveTo>
                  <a:pt x="2680" y="253"/>
                </a:moveTo>
                <a:cubicBezTo>
                  <a:pt x="2684" y="246"/>
                  <a:pt x="2689" y="241"/>
                  <a:pt x="2696" y="237"/>
                </a:cubicBezTo>
                <a:cubicBezTo>
                  <a:pt x="2689" y="233"/>
                  <a:pt x="2684" y="228"/>
                  <a:pt x="2680" y="221"/>
                </a:cubicBezTo>
                <a:cubicBezTo>
                  <a:pt x="2676" y="228"/>
                  <a:pt x="2671" y="233"/>
                  <a:pt x="2665" y="237"/>
                </a:cubicBezTo>
                <a:cubicBezTo>
                  <a:pt x="2671" y="241"/>
                  <a:pt x="2677" y="246"/>
                  <a:pt x="2680" y="253"/>
                </a:cubicBezTo>
                <a:close/>
                <a:moveTo>
                  <a:pt x="2533" y="559"/>
                </a:moveTo>
                <a:cubicBezTo>
                  <a:pt x="2536" y="549"/>
                  <a:pt x="2544" y="541"/>
                  <a:pt x="2554" y="537"/>
                </a:cubicBezTo>
                <a:cubicBezTo>
                  <a:pt x="2544" y="533"/>
                  <a:pt x="2537" y="525"/>
                  <a:pt x="2533" y="516"/>
                </a:cubicBezTo>
                <a:cubicBezTo>
                  <a:pt x="2528" y="525"/>
                  <a:pt x="2521" y="533"/>
                  <a:pt x="2511" y="537"/>
                </a:cubicBezTo>
                <a:cubicBezTo>
                  <a:pt x="2521" y="541"/>
                  <a:pt x="2529" y="549"/>
                  <a:pt x="2533" y="559"/>
                </a:cubicBezTo>
                <a:close/>
                <a:moveTo>
                  <a:pt x="2680" y="329"/>
                </a:moveTo>
                <a:cubicBezTo>
                  <a:pt x="2684" y="321"/>
                  <a:pt x="2690" y="315"/>
                  <a:pt x="2697" y="311"/>
                </a:cubicBezTo>
                <a:cubicBezTo>
                  <a:pt x="2690" y="308"/>
                  <a:pt x="2684" y="302"/>
                  <a:pt x="2680" y="295"/>
                </a:cubicBezTo>
                <a:cubicBezTo>
                  <a:pt x="2676" y="302"/>
                  <a:pt x="2671" y="308"/>
                  <a:pt x="2664" y="311"/>
                </a:cubicBezTo>
                <a:cubicBezTo>
                  <a:pt x="2671" y="315"/>
                  <a:pt x="2676" y="321"/>
                  <a:pt x="2680" y="329"/>
                </a:cubicBezTo>
                <a:close/>
                <a:moveTo>
                  <a:pt x="2680" y="481"/>
                </a:moveTo>
                <a:cubicBezTo>
                  <a:pt x="2684" y="473"/>
                  <a:pt x="2691" y="466"/>
                  <a:pt x="2700" y="461"/>
                </a:cubicBezTo>
                <a:cubicBezTo>
                  <a:pt x="2691" y="457"/>
                  <a:pt x="2684" y="450"/>
                  <a:pt x="2680" y="442"/>
                </a:cubicBezTo>
                <a:cubicBezTo>
                  <a:pt x="2676" y="450"/>
                  <a:pt x="2669" y="457"/>
                  <a:pt x="2661" y="461"/>
                </a:cubicBezTo>
                <a:cubicBezTo>
                  <a:pt x="2669" y="466"/>
                  <a:pt x="2676" y="473"/>
                  <a:pt x="2680" y="481"/>
                </a:cubicBezTo>
                <a:close/>
                <a:moveTo>
                  <a:pt x="2680" y="559"/>
                </a:moveTo>
                <a:cubicBezTo>
                  <a:pt x="2684" y="549"/>
                  <a:pt x="2692" y="541"/>
                  <a:pt x="2701" y="537"/>
                </a:cubicBezTo>
                <a:cubicBezTo>
                  <a:pt x="2692" y="533"/>
                  <a:pt x="2685" y="525"/>
                  <a:pt x="2680" y="516"/>
                </a:cubicBezTo>
                <a:cubicBezTo>
                  <a:pt x="2676" y="525"/>
                  <a:pt x="2669" y="533"/>
                  <a:pt x="2659" y="537"/>
                </a:cubicBezTo>
                <a:cubicBezTo>
                  <a:pt x="2669" y="541"/>
                  <a:pt x="2677" y="549"/>
                  <a:pt x="2680" y="559"/>
                </a:cubicBezTo>
                <a:close/>
                <a:moveTo>
                  <a:pt x="2754" y="798"/>
                </a:moveTo>
                <a:cubicBezTo>
                  <a:pt x="2755" y="778"/>
                  <a:pt x="2770" y="763"/>
                  <a:pt x="2788" y="761"/>
                </a:cubicBezTo>
                <a:cubicBezTo>
                  <a:pt x="2770" y="760"/>
                  <a:pt x="2756" y="746"/>
                  <a:pt x="2754" y="728"/>
                </a:cubicBezTo>
                <a:cubicBezTo>
                  <a:pt x="2752" y="746"/>
                  <a:pt x="2738" y="760"/>
                  <a:pt x="2720" y="761"/>
                </a:cubicBezTo>
                <a:cubicBezTo>
                  <a:pt x="2739" y="763"/>
                  <a:pt x="2754" y="778"/>
                  <a:pt x="2754" y="798"/>
                </a:cubicBezTo>
                <a:close/>
                <a:moveTo>
                  <a:pt x="2680" y="100"/>
                </a:moveTo>
                <a:cubicBezTo>
                  <a:pt x="2684" y="95"/>
                  <a:pt x="2688" y="90"/>
                  <a:pt x="2693" y="87"/>
                </a:cubicBezTo>
                <a:cubicBezTo>
                  <a:pt x="2688" y="83"/>
                  <a:pt x="2684" y="79"/>
                  <a:pt x="2680" y="74"/>
                </a:cubicBezTo>
                <a:cubicBezTo>
                  <a:pt x="2677" y="79"/>
                  <a:pt x="2673" y="83"/>
                  <a:pt x="2667" y="87"/>
                </a:cubicBezTo>
                <a:cubicBezTo>
                  <a:pt x="2673" y="90"/>
                  <a:pt x="2677" y="95"/>
                  <a:pt x="2680" y="100"/>
                </a:cubicBezTo>
                <a:close/>
                <a:moveTo>
                  <a:pt x="2754" y="719"/>
                </a:moveTo>
                <a:cubicBezTo>
                  <a:pt x="2756" y="702"/>
                  <a:pt x="2768" y="690"/>
                  <a:pt x="2784" y="686"/>
                </a:cubicBezTo>
                <a:cubicBezTo>
                  <a:pt x="2769" y="684"/>
                  <a:pt x="2758" y="673"/>
                  <a:pt x="2754" y="658"/>
                </a:cubicBezTo>
                <a:cubicBezTo>
                  <a:pt x="2750" y="673"/>
                  <a:pt x="2739" y="684"/>
                  <a:pt x="2725" y="686"/>
                </a:cubicBezTo>
                <a:cubicBezTo>
                  <a:pt x="2740" y="690"/>
                  <a:pt x="2752" y="702"/>
                  <a:pt x="2754" y="719"/>
                </a:cubicBezTo>
                <a:close/>
                <a:moveTo>
                  <a:pt x="2680" y="24"/>
                </a:moveTo>
                <a:cubicBezTo>
                  <a:pt x="2683" y="19"/>
                  <a:pt x="2687" y="15"/>
                  <a:pt x="2692" y="12"/>
                </a:cubicBezTo>
                <a:cubicBezTo>
                  <a:pt x="2687" y="9"/>
                  <a:pt x="2683" y="5"/>
                  <a:pt x="2680" y="0"/>
                </a:cubicBezTo>
                <a:cubicBezTo>
                  <a:pt x="2677" y="5"/>
                  <a:pt x="2673" y="9"/>
                  <a:pt x="2669" y="12"/>
                </a:cubicBezTo>
                <a:cubicBezTo>
                  <a:pt x="2673" y="15"/>
                  <a:pt x="2677" y="19"/>
                  <a:pt x="2680" y="24"/>
                </a:cubicBezTo>
                <a:close/>
                <a:moveTo>
                  <a:pt x="2680" y="176"/>
                </a:moveTo>
                <a:cubicBezTo>
                  <a:pt x="2684" y="170"/>
                  <a:pt x="2689" y="165"/>
                  <a:pt x="2694" y="162"/>
                </a:cubicBezTo>
                <a:cubicBezTo>
                  <a:pt x="2689" y="158"/>
                  <a:pt x="2684" y="153"/>
                  <a:pt x="2680" y="147"/>
                </a:cubicBezTo>
                <a:cubicBezTo>
                  <a:pt x="2677" y="153"/>
                  <a:pt x="2672" y="158"/>
                  <a:pt x="2666" y="162"/>
                </a:cubicBezTo>
                <a:cubicBezTo>
                  <a:pt x="2672" y="165"/>
                  <a:pt x="2677" y="170"/>
                  <a:pt x="2680" y="176"/>
                </a:cubicBezTo>
                <a:close/>
                <a:moveTo>
                  <a:pt x="2231" y="319"/>
                </a:moveTo>
                <a:cubicBezTo>
                  <a:pt x="2233" y="322"/>
                  <a:pt x="2235" y="325"/>
                  <a:pt x="2237" y="329"/>
                </a:cubicBezTo>
                <a:cubicBezTo>
                  <a:pt x="2238" y="326"/>
                  <a:pt x="2240" y="324"/>
                  <a:pt x="2241" y="322"/>
                </a:cubicBezTo>
                <a:cubicBezTo>
                  <a:pt x="2242" y="324"/>
                  <a:pt x="2244" y="326"/>
                  <a:pt x="2245" y="329"/>
                </a:cubicBezTo>
                <a:cubicBezTo>
                  <a:pt x="2247" y="325"/>
                  <a:pt x="2249" y="322"/>
                  <a:pt x="2251" y="319"/>
                </a:cubicBezTo>
                <a:cubicBezTo>
                  <a:pt x="2251" y="313"/>
                  <a:pt x="2251" y="313"/>
                  <a:pt x="2251" y="313"/>
                </a:cubicBezTo>
                <a:cubicBezTo>
                  <a:pt x="2252" y="312"/>
                  <a:pt x="2253" y="312"/>
                  <a:pt x="2254" y="311"/>
                </a:cubicBezTo>
                <a:cubicBezTo>
                  <a:pt x="2253" y="311"/>
                  <a:pt x="2252" y="310"/>
                  <a:pt x="2251" y="310"/>
                </a:cubicBezTo>
                <a:cubicBezTo>
                  <a:pt x="2251" y="304"/>
                  <a:pt x="2251" y="304"/>
                  <a:pt x="2251" y="304"/>
                </a:cubicBezTo>
                <a:cubicBezTo>
                  <a:pt x="2249" y="301"/>
                  <a:pt x="2247" y="298"/>
                  <a:pt x="2245" y="295"/>
                </a:cubicBezTo>
                <a:cubicBezTo>
                  <a:pt x="2244" y="297"/>
                  <a:pt x="2242" y="299"/>
                  <a:pt x="2241" y="301"/>
                </a:cubicBezTo>
                <a:cubicBezTo>
                  <a:pt x="2240" y="299"/>
                  <a:pt x="2238" y="297"/>
                  <a:pt x="2237" y="295"/>
                </a:cubicBezTo>
                <a:cubicBezTo>
                  <a:pt x="2235" y="298"/>
                  <a:pt x="2233" y="301"/>
                  <a:pt x="2231" y="304"/>
                </a:cubicBezTo>
                <a:cubicBezTo>
                  <a:pt x="2231" y="310"/>
                  <a:pt x="2231" y="310"/>
                  <a:pt x="2231" y="310"/>
                </a:cubicBezTo>
                <a:cubicBezTo>
                  <a:pt x="2230" y="310"/>
                  <a:pt x="2229" y="311"/>
                  <a:pt x="2228" y="311"/>
                </a:cubicBezTo>
                <a:cubicBezTo>
                  <a:pt x="2229" y="312"/>
                  <a:pt x="2230" y="312"/>
                  <a:pt x="2231" y="313"/>
                </a:cubicBezTo>
                <a:lnTo>
                  <a:pt x="2231" y="319"/>
                </a:lnTo>
                <a:close/>
                <a:moveTo>
                  <a:pt x="2311" y="176"/>
                </a:moveTo>
                <a:cubicBezTo>
                  <a:pt x="2314" y="170"/>
                  <a:pt x="2319" y="165"/>
                  <a:pt x="2325" y="162"/>
                </a:cubicBezTo>
                <a:cubicBezTo>
                  <a:pt x="2319" y="158"/>
                  <a:pt x="2315" y="153"/>
                  <a:pt x="2311" y="147"/>
                </a:cubicBezTo>
                <a:cubicBezTo>
                  <a:pt x="2307" y="153"/>
                  <a:pt x="2302" y="158"/>
                  <a:pt x="2297" y="162"/>
                </a:cubicBezTo>
                <a:cubicBezTo>
                  <a:pt x="2302" y="165"/>
                  <a:pt x="2307" y="170"/>
                  <a:pt x="2311" y="176"/>
                </a:cubicBezTo>
                <a:close/>
                <a:moveTo>
                  <a:pt x="2385" y="559"/>
                </a:moveTo>
                <a:cubicBezTo>
                  <a:pt x="2388" y="549"/>
                  <a:pt x="2396" y="541"/>
                  <a:pt x="2406" y="537"/>
                </a:cubicBezTo>
                <a:cubicBezTo>
                  <a:pt x="2396" y="533"/>
                  <a:pt x="2389" y="525"/>
                  <a:pt x="2385" y="516"/>
                </a:cubicBezTo>
                <a:cubicBezTo>
                  <a:pt x="2380" y="525"/>
                  <a:pt x="2373" y="533"/>
                  <a:pt x="2364" y="537"/>
                </a:cubicBezTo>
                <a:cubicBezTo>
                  <a:pt x="2373" y="541"/>
                  <a:pt x="2381" y="549"/>
                  <a:pt x="2385" y="559"/>
                </a:cubicBezTo>
                <a:close/>
                <a:moveTo>
                  <a:pt x="2311" y="405"/>
                </a:moveTo>
                <a:cubicBezTo>
                  <a:pt x="2315" y="397"/>
                  <a:pt x="2321" y="391"/>
                  <a:pt x="2329" y="387"/>
                </a:cubicBezTo>
                <a:cubicBezTo>
                  <a:pt x="2321" y="383"/>
                  <a:pt x="2315" y="376"/>
                  <a:pt x="2311" y="369"/>
                </a:cubicBezTo>
                <a:cubicBezTo>
                  <a:pt x="2307" y="376"/>
                  <a:pt x="2300" y="383"/>
                  <a:pt x="2293" y="387"/>
                </a:cubicBezTo>
                <a:cubicBezTo>
                  <a:pt x="2301" y="391"/>
                  <a:pt x="2307" y="397"/>
                  <a:pt x="2311" y="405"/>
                </a:cubicBezTo>
                <a:close/>
                <a:moveTo>
                  <a:pt x="2311" y="481"/>
                </a:moveTo>
                <a:cubicBezTo>
                  <a:pt x="2315" y="473"/>
                  <a:pt x="2322" y="466"/>
                  <a:pt x="2330" y="461"/>
                </a:cubicBezTo>
                <a:cubicBezTo>
                  <a:pt x="2322" y="457"/>
                  <a:pt x="2315" y="450"/>
                  <a:pt x="2311" y="442"/>
                </a:cubicBezTo>
                <a:cubicBezTo>
                  <a:pt x="2307" y="450"/>
                  <a:pt x="2300" y="457"/>
                  <a:pt x="2291" y="461"/>
                </a:cubicBezTo>
                <a:cubicBezTo>
                  <a:pt x="2300" y="466"/>
                  <a:pt x="2307" y="473"/>
                  <a:pt x="2311" y="481"/>
                </a:cubicBezTo>
                <a:close/>
                <a:moveTo>
                  <a:pt x="2311" y="329"/>
                </a:moveTo>
                <a:cubicBezTo>
                  <a:pt x="2315" y="321"/>
                  <a:pt x="2320" y="315"/>
                  <a:pt x="2328" y="311"/>
                </a:cubicBezTo>
                <a:cubicBezTo>
                  <a:pt x="2321" y="308"/>
                  <a:pt x="2315" y="302"/>
                  <a:pt x="2311" y="295"/>
                </a:cubicBezTo>
                <a:cubicBezTo>
                  <a:pt x="2307" y="302"/>
                  <a:pt x="2301" y="308"/>
                  <a:pt x="2294" y="311"/>
                </a:cubicBezTo>
                <a:cubicBezTo>
                  <a:pt x="2301" y="315"/>
                  <a:pt x="2307" y="321"/>
                  <a:pt x="2311" y="329"/>
                </a:cubicBezTo>
                <a:close/>
                <a:moveTo>
                  <a:pt x="2311" y="24"/>
                </a:moveTo>
                <a:cubicBezTo>
                  <a:pt x="2314" y="19"/>
                  <a:pt x="2318" y="15"/>
                  <a:pt x="2322" y="12"/>
                </a:cubicBezTo>
                <a:cubicBezTo>
                  <a:pt x="2318" y="9"/>
                  <a:pt x="2314" y="5"/>
                  <a:pt x="2311" y="0"/>
                </a:cubicBezTo>
                <a:cubicBezTo>
                  <a:pt x="2308" y="5"/>
                  <a:pt x="2304" y="9"/>
                  <a:pt x="2299" y="12"/>
                </a:cubicBezTo>
                <a:cubicBezTo>
                  <a:pt x="2304" y="15"/>
                  <a:pt x="2308" y="19"/>
                  <a:pt x="2311" y="24"/>
                </a:cubicBezTo>
                <a:close/>
                <a:moveTo>
                  <a:pt x="2385" y="719"/>
                </a:moveTo>
                <a:cubicBezTo>
                  <a:pt x="2387" y="702"/>
                  <a:pt x="2399" y="690"/>
                  <a:pt x="2414" y="686"/>
                </a:cubicBezTo>
                <a:cubicBezTo>
                  <a:pt x="2400" y="684"/>
                  <a:pt x="2389" y="673"/>
                  <a:pt x="2385" y="658"/>
                </a:cubicBezTo>
                <a:cubicBezTo>
                  <a:pt x="2381" y="673"/>
                  <a:pt x="2370" y="684"/>
                  <a:pt x="2355" y="686"/>
                </a:cubicBezTo>
                <a:cubicBezTo>
                  <a:pt x="2371" y="690"/>
                  <a:pt x="2383" y="702"/>
                  <a:pt x="2385" y="719"/>
                </a:cubicBezTo>
                <a:close/>
                <a:moveTo>
                  <a:pt x="2385" y="638"/>
                </a:moveTo>
                <a:cubicBezTo>
                  <a:pt x="2388" y="626"/>
                  <a:pt x="2397" y="615"/>
                  <a:pt x="2410" y="611"/>
                </a:cubicBezTo>
                <a:cubicBezTo>
                  <a:pt x="2398" y="608"/>
                  <a:pt x="2389" y="599"/>
                  <a:pt x="2385" y="588"/>
                </a:cubicBezTo>
                <a:cubicBezTo>
                  <a:pt x="2380" y="599"/>
                  <a:pt x="2371" y="608"/>
                  <a:pt x="2360" y="611"/>
                </a:cubicBezTo>
                <a:cubicBezTo>
                  <a:pt x="2372" y="615"/>
                  <a:pt x="2381" y="626"/>
                  <a:pt x="2385" y="638"/>
                </a:cubicBezTo>
                <a:close/>
                <a:moveTo>
                  <a:pt x="2533" y="638"/>
                </a:moveTo>
                <a:cubicBezTo>
                  <a:pt x="2536" y="626"/>
                  <a:pt x="2545" y="615"/>
                  <a:pt x="2558" y="611"/>
                </a:cubicBezTo>
                <a:cubicBezTo>
                  <a:pt x="2546" y="608"/>
                  <a:pt x="2537" y="599"/>
                  <a:pt x="2533" y="588"/>
                </a:cubicBezTo>
                <a:cubicBezTo>
                  <a:pt x="2528" y="599"/>
                  <a:pt x="2519" y="608"/>
                  <a:pt x="2507" y="611"/>
                </a:cubicBezTo>
                <a:cubicBezTo>
                  <a:pt x="2520" y="615"/>
                  <a:pt x="2529" y="626"/>
                  <a:pt x="2533" y="638"/>
                </a:cubicBezTo>
                <a:close/>
                <a:moveTo>
                  <a:pt x="2311" y="100"/>
                </a:moveTo>
                <a:cubicBezTo>
                  <a:pt x="2314" y="95"/>
                  <a:pt x="2319" y="90"/>
                  <a:pt x="2324" y="87"/>
                </a:cubicBezTo>
                <a:cubicBezTo>
                  <a:pt x="2319" y="83"/>
                  <a:pt x="2314" y="79"/>
                  <a:pt x="2311" y="74"/>
                </a:cubicBezTo>
                <a:cubicBezTo>
                  <a:pt x="2307" y="79"/>
                  <a:pt x="2303" y="83"/>
                  <a:pt x="2298" y="87"/>
                </a:cubicBezTo>
                <a:cubicBezTo>
                  <a:pt x="2303" y="90"/>
                  <a:pt x="2307" y="95"/>
                  <a:pt x="2311" y="100"/>
                </a:cubicBezTo>
                <a:close/>
                <a:moveTo>
                  <a:pt x="2311" y="253"/>
                </a:moveTo>
                <a:cubicBezTo>
                  <a:pt x="2315" y="246"/>
                  <a:pt x="2320" y="241"/>
                  <a:pt x="2326" y="237"/>
                </a:cubicBezTo>
                <a:cubicBezTo>
                  <a:pt x="2320" y="233"/>
                  <a:pt x="2315" y="228"/>
                  <a:pt x="2311" y="221"/>
                </a:cubicBezTo>
                <a:cubicBezTo>
                  <a:pt x="2307" y="228"/>
                  <a:pt x="2302" y="233"/>
                  <a:pt x="2295" y="237"/>
                </a:cubicBezTo>
                <a:cubicBezTo>
                  <a:pt x="2302" y="241"/>
                  <a:pt x="2307" y="246"/>
                  <a:pt x="2311" y="253"/>
                </a:cubicBezTo>
                <a:close/>
                <a:moveTo>
                  <a:pt x="2241" y="95"/>
                </a:moveTo>
                <a:cubicBezTo>
                  <a:pt x="2242" y="96"/>
                  <a:pt x="2244" y="98"/>
                  <a:pt x="2245" y="100"/>
                </a:cubicBezTo>
                <a:cubicBezTo>
                  <a:pt x="2247" y="97"/>
                  <a:pt x="2249" y="94"/>
                  <a:pt x="2251" y="91"/>
                </a:cubicBezTo>
                <a:cubicBezTo>
                  <a:pt x="2251" y="82"/>
                  <a:pt x="2251" y="82"/>
                  <a:pt x="2251" y="82"/>
                </a:cubicBezTo>
                <a:cubicBezTo>
                  <a:pt x="2249" y="80"/>
                  <a:pt x="2247" y="77"/>
                  <a:pt x="2245" y="74"/>
                </a:cubicBezTo>
                <a:cubicBezTo>
                  <a:pt x="2244" y="76"/>
                  <a:pt x="2242" y="77"/>
                  <a:pt x="2241" y="79"/>
                </a:cubicBezTo>
                <a:cubicBezTo>
                  <a:pt x="2240" y="77"/>
                  <a:pt x="2238" y="76"/>
                  <a:pt x="2237" y="74"/>
                </a:cubicBezTo>
                <a:cubicBezTo>
                  <a:pt x="2235" y="77"/>
                  <a:pt x="2233" y="80"/>
                  <a:pt x="2231" y="82"/>
                </a:cubicBezTo>
                <a:cubicBezTo>
                  <a:pt x="2231" y="91"/>
                  <a:pt x="2231" y="91"/>
                  <a:pt x="2231" y="91"/>
                </a:cubicBezTo>
                <a:cubicBezTo>
                  <a:pt x="2233" y="94"/>
                  <a:pt x="2235" y="97"/>
                  <a:pt x="2237" y="100"/>
                </a:cubicBezTo>
                <a:cubicBezTo>
                  <a:pt x="2238" y="98"/>
                  <a:pt x="2240" y="96"/>
                  <a:pt x="2241" y="95"/>
                </a:cubicBezTo>
                <a:close/>
                <a:moveTo>
                  <a:pt x="2241" y="18"/>
                </a:moveTo>
                <a:cubicBezTo>
                  <a:pt x="2242" y="20"/>
                  <a:pt x="2244" y="22"/>
                  <a:pt x="2245" y="24"/>
                </a:cubicBezTo>
                <a:cubicBezTo>
                  <a:pt x="2247" y="21"/>
                  <a:pt x="2249" y="18"/>
                  <a:pt x="2251" y="15"/>
                </a:cubicBezTo>
                <a:cubicBezTo>
                  <a:pt x="2251" y="8"/>
                  <a:pt x="2251" y="8"/>
                  <a:pt x="2251" y="8"/>
                </a:cubicBezTo>
                <a:cubicBezTo>
                  <a:pt x="2249" y="6"/>
                  <a:pt x="2247" y="3"/>
                  <a:pt x="2245" y="0"/>
                </a:cubicBezTo>
                <a:cubicBezTo>
                  <a:pt x="2244" y="2"/>
                  <a:pt x="2242" y="4"/>
                  <a:pt x="2241" y="5"/>
                </a:cubicBezTo>
                <a:cubicBezTo>
                  <a:pt x="2240" y="4"/>
                  <a:pt x="2238" y="2"/>
                  <a:pt x="2237" y="0"/>
                </a:cubicBezTo>
                <a:cubicBezTo>
                  <a:pt x="2235" y="3"/>
                  <a:pt x="2233" y="6"/>
                  <a:pt x="2231" y="8"/>
                </a:cubicBezTo>
                <a:cubicBezTo>
                  <a:pt x="2231" y="15"/>
                  <a:pt x="2231" y="15"/>
                  <a:pt x="2231" y="15"/>
                </a:cubicBezTo>
                <a:cubicBezTo>
                  <a:pt x="2233" y="18"/>
                  <a:pt x="2235" y="21"/>
                  <a:pt x="2237" y="24"/>
                </a:cubicBezTo>
                <a:cubicBezTo>
                  <a:pt x="2238" y="22"/>
                  <a:pt x="2240" y="20"/>
                  <a:pt x="2241" y="18"/>
                </a:cubicBezTo>
                <a:close/>
                <a:moveTo>
                  <a:pt x="2241" y="171"/>
                </a:moveTo>
                <a:cubicBezTo>
                  <a:pt x="2242" y="172"/>
                  <a:pt x="2244" y="174"/>
                  <a:pt x="2245" y="176"/>
                </a:cubicBezTo>
                <a:cubicBezTo>
                  <a:pt x="2247" y="173"/>
                  <a:pt x="2249" y="170"/>
                  <a:pt x="2251" y="167"/>
                </a:cubicBezTo>
                <a:cubicBezTo>
                  <a:pt x="2251" y="156"/>
                  <a:pt x="2251" y="156"/>
                  <a:pt x="2251" y="156"/>
                </a:cubicBezTo>
                <a:cubicBezTo>
                  <a:pt x="2249" y="154"/>
                  <a:pt x="2247" y="150"/>
                  <a:pt x="2245" y="147"/>
                </a:cubicBezTo>
                <a:cubicBezTo>
                  <a:pt x="2244" y="149"/>
                  <a:pt x="2242" y="151"/>
                  <a:pt x="2241" y="153"/>
                </a:cubicBezTo>
                <a:cubicBezTo>
                  <a:pt x="2240" y="151"/>
                  <a:pt x="2238" y="149"/>
                  <a:pt x="2237" y="147"/>
                </a:cubicBezTo>
                <a:cubicBezTo>
                  <a:pt x="2235" y="150"/>
                  <a:pt x="2233" y="154"/>
                  <a:pt x="2231" y="156"/>
                </a:cubicBezTo>
                <a:cubicBezTo>
                  <a:pt x="2231" y="167"/>
                  <a:pt x="2231" y="167"/>
                  <a:pt x="2231" y="167"/>
                </a:cubicBezTo>
                <a:cubicBezTo>
                  <a:pt x="2233" y="170"/>
                  <a:pt x="2235" y="173"/>
                  <a:pt x="2237" y="176"/>
                </a:cubicBezTo>
                <a:cubicBezTo>
                  <a:pt x="2238" y="174"/>
                  <a:pt x="2240" y="172"/>
                  <a:pt x="2241" y="171"/>
                </a:cubicBezTo>
                <a:close/>
                <a:moveTo>
                  <a:pt x="2311" y="559"/>
                </a:moveTo>
                <a:cubicBezTo>
                  <a:pt x="2315" y="549"/>
                  <a:pt x="2322" y="541"/>
                  <a:pt x="2332" y="537"/>
                </a:cubicBezTo>
                <a:cubicBezTo>
                  <a:pt x="2322" y="533"/>
                  <a:pt x="2315" y="525"/>
                  <a:pt x="2311" y="516"/>
                </a:cubicBezTo>
                <a:cubicBezTo>
                  <a:pt x="2307" y="525"/>
                  <a:pt x="2299" y="533"/>
                  <a:pt x="2290" y="537"/>
                </a:cubicBezTo>
                <a:cubicBezTo>
                  <a:pt x="2300" y="541"/>
                  <a:pt x="2307" y="549"/>
                  <a:pt x="2311" y="559"/>
                </a:cubicBezTo>
                <a:close/>
                <a:moveTo>
                  <a:pt x="2231" y="243"/>
                </a:moveTo>
                <a:cubicBezTo>
                  <a:pt x="2233" y="246"/>
                  <a:pt x="2235" y="249"/>
                  <a:pt x="2237" y="253"/>
                </a:cubicBezTo>
                <a:cubicBezTo>
                  <a:pt x="2238" y="250"/>
                  <a:pt x="2240" y="249"/>
                  <a:pt x="2241" y="247"/>
                </a:cubicBezTo>
                <a:cubicBezTo>
                  <a:pt x="2242" y="249"/>
                  <a:pt x="2244" y="250"/>
                  <a:pt x="2245" y="253"/>
                </a:cubicBezTo>
                <a:cubicBezTo>
                  <a:pt x="2247" y="249"/>
                  <a:pt x="2249" y="246"/>
                  <a:pt x="2251" y="243"/>
                </a:cubicBezTo>
                <a:cubicBezTo>
                  <a:pt x="2251" y="237"/>
                  <a:pt x="2251" y="237"/>
                  <a:pt x="2251" y="237"/>
                </a:cubicBezTo>
                <a:cubicBezTo>
                  <a:pt x="2252" y="237"/>
                  <a:pt x="2252" y="237"/>
                  <a:pt x="2252" y="237"/>
                </a:cubicBezTo>
                <a:cubicBezTo>
                  <a:pt x="2252" y="236"/>
                  <a:pt x="2252" y="236"/>
                  <a:pt x="2251" y="236"/>
                </a:cubicBezTo>
                <a:cubicBezTo>
                  <a:pt x="2251" y="230"/>
                  <a:pt x="2251" y="230"/>
                  <a:pt x="2251" y="230"/>
                </a:cubicBezTo>
                <a:cubicBezTo>
                  <a:pt x="2249" y="228"/>
                  <a:pt x="2247" y="224"/>
                  <a:pt x="2245" y="221"/>
                </a:cubicBezTo>
                <a:cubicBezTo>
                  <a:pt x="2244" y="223"/>
                  <a:pt x="2242" y="225"/>
                  <a:pt x="2241" y="227"/>
                </a:cubicBezTo>
                <a:cubicBezTo>
                  <a:pt x="2240" y="225"/>
                  <a:pt x="2238" y="223"/>
                  <a:pt x="2237" y="221"/>
                </a:cubicBezTo>
                <a:cubicBezTo>
                  <a:pt x="2235" y="224"/>
                  <a:pt x="2233" y="228"/>
                  <a:pt x="2231" y="230"/>
                </a:cubicBezTo>
                <a:cubicBezTo>
                  <a:pt x="2231" y="236"/>
                  <a:pt x="2231" y="236"/>
                  <a:pt x="2231" y="236"/>
                </a:cubicBezTo>
                <a:cubicBezTo>
                  <a:pt x="2230" y="236"/>
                  <a:pt x="2230" y="236"/>
                  <a:pt x="2230" y="237"/>
                </a:cubicBezTo>
                <a:cubicBezTo>
                  <a:pt x="2230" y="237"/>
                  <a:pt x="2230" y="237"/>
                  <a:pt x="2231" y="237"/>
                </a:cubicBezTo>
                <a:lnTo>
                  <a:pt x="2231" y="243"/>
                </a:lnTo>
                <a:close/>
                <a:moveTo>
                  <a:pt x="2828" y="718"/>
                </a:moveTo>
                <a:cubicBezTo>
                  <a:pt x="2830" y="702"/>
                  <a:pt x="2842" y="690"/>
                  <a:pt x="2858" y="686"/>
                </a:cubicBezTo>
                <a:cubicBezTo>
                  <a:pt x="2843" y="684"/>
                  <a:pt x="2832" y="673"/>
                  <a:pt x="2828" y="658"/>
                </a:cubicBezTo>
                <a:cubicBezTo>
                  <a:pt x="2824" y="673"/>
                  <a:pt x="2813" y="684"/>
                  <a:pt x="2798" y="686"/>
                </a:cubicBezTo>
                <a:cubicBezTo>
                  <a:pt x="2814" y="690"/>
                  <a:pt x="2826" y="702"/>
                  <a:pt x="2828" y="718"/>
                </a:cubicBezTo>
                <a:close/>
                <a:moveTo>
                  <a:pt x="2311" y="639"/>
                </a:moveTo>
                <a:cubicBezTo>
                  <a:pt x="2314" y="626"/>
                  <a:pt x="2323" y="615"/>
                  <a:pt x="2336" y="611"/>
                </a:cubicBezTo>
                <a:cubicBezTo>
                  <a:pt x="2324" y="608"/>
                  <a:pt x="2315" y="599"/>
                  <a:pt x="2311" y="588"/>
                </a:cubicBezTo>
                <a:cubicBezTo>
                  <a:pt x="2307" y="599"/>
                  <a:pt x="2297" y="608"/>
                  <a:pt x="2286" y="611"/>
                </a:cubicBezTo>
                <a:cubicBezTo>
                  <a:pt x="2298" y="615"/>
                  <a:pt x="2307" y="626"/>
                  <a:pt x="2311" y="639"/>
                </a:cubicBezTo>
                <a:close/>
                <a:moveTo>
                  <a:pt x="2231" y="779"/>
                </a:moveTo>
                <a:cubicBezTo>
                  <a:pt x="2234" y="784"/>
                  <a:pt x="2237" y="790"/>
                  <a:pt x="2237" y="798"/>
                </a:cubicBezTo>
                <a:cubicBezTo>
                  <a:pt x="2237" y="792"/>
                  <a:pt x="2239" y="786"/>
                  <a:pt x="2241" y="781"/>
                </a:cubicBezTo>
                <a:cubicBezTo>
                  <a:pt x="2243" y="786"/>
                  <a:pt x="2245" y="792"/>
                  <a:pt x="2245" y="798"/>
                </a:cubicBezTo>
                <a:cubicBezTo>
                  <a:pt x="2245" y="791"/>
                  <a:pt x="2248" y="784"/>
                  <a:pt x="2251" y="779"/>
                </a:cubicBezTo>
                <a:cubicBezTo>
                  <a:pt x="2251" y="769"/>
                  <a:pt x="2251" y="769"/>
                  <a:pt x="2251" y="769"/>
                </a:cubicBezTo>
                <a:cubicBezTo>
                  <a:pt x="2257" y="765"/>
                  <a:pt x="2264" y="762"/>
                  <a:pt x="2271" y="761"/>
                </a:cubicBezTo>
                <a:cubicBezTo>
                  <a:pt x="2264" y="761"/>
                  <a:pt x="2257" y="758"/>
                  <a:pt x="2251" y="754"/>
                </a:cubicBezTo>
                <a:cubicBezTo>
                  <a:pt x="2251" y="745"/>
                  <a:pt x="2251" y="745"/>
                  <a:pt x="2251" y="745"/>
                </a:cubicBezTo>
                <a:cubicBezTo>
                  <a:pt x="2248" y="740"/>
                  <a:pt x="2246" y="734"/>
                  <a:pt x="2245" y="728"/>
                </a:cubicBezTo>
                <a:cubicBezTo>
                  <a:pt x="2244" y="733"/>
                  <a:pt x="2243" y="737"/>
                  <a:pt x="2241" y="741"/>
                </a:cubicBezTo>
                <a:cubicBezTo>
                  <a:pt x="2239" y="737"/>
                  <a:pt x="2238" y="733"/>
                  <a:pt x="2237" y="728"/>
                </a:cubicBezTo>
                <a:cubicBezTo>
                  <a:pt x="2236" y="734"/>
                  <a:pt x="2234" y="740"/>
                  <a:pt x="2231" y="745"/>
                </a:cubicBezTo>
                <a:cubicBezTo>
                  <a:pt x="2231" y="754"/>
                  <a:pt x="2231" y="754"/>
                  <a:pt x="2231" y="754"/>
                </a:cubicBezTo>
                <a:cubicBezTo>
                  <a:pt x="2225" y="758"/>
                  <a:pt x="2218" y="761"/>
                  <a:pt x="2211" y="761"/>
                </a:cubicBezTo>
                <a:cubicBezTo>
                  <a:pt x="2218" y="762"/>
                  <a:pt x="2225" y="765"/>
                  <a:pt x="2231" y="769"/>
                </a:cubicBezTo>
                <a:lnTo>
                  <a:pt x="2231" y="779"/>
                </a:lnTo>
                <a:close/>
                <a:moveTo>
                  <a:pt x="2311" y="798"/>
                </a:moveTo>
                <a:cubicBezTo>
                  <a:pt x="2311" y="778"/>
                  <a:pt x="2326" y="763"/>
                  <a:pt x="2345" y="761"/>
                </a:cubicBezTo>
                <a:cubicBezTo>
                  <a:pt x="2327" y="760"/>
                  <a:pt x="2313" y="746"/>
                  <a:pt x="2311" y="728"/>
                </a:cubicBezTo>
                <a:cubicBezTo>
                  <a:pt x="2308" y="746"/>
                  <a:pt x="2295" y="760"/>
                  <a:pt x="2277" y="761"/>
                </a:cubicBezTo>
                <a:cubicBezTo>
                  <a:pt x="2296" y="763"/>
                  <a:pt x="2311" y="778"/>
                  <a:pt x="2311" y="798"/>
                </a:cubicBezTo>
                <a:close/>
                <a:moveTo>
                  <a:pt x="2385" y="798"/>
                </a:moveTo>
                <a:cubicBezTo>
                  <a:pt x="2385" y="778"/>
                  <a:pt x="2400" y="763"/>
                  <a:pt x="2419" y="761"/>
                </a:cubicBezTo>
                <a:cubicBezTo>
                  <a:pt x="2401" y="760"/>
                  <a:pt x="2387" y="746"/>
                  <a:pt x="2385" y="728"/>
                </a:cubicBezTo>
                <a:cubicBezTo>
                  <a:pt x="2382" y="746"/>
                  <a:pt x="2368" y="760"/>
                  <a:pt x="2351" y="761"/>
                </a:cubicBezTo>
                <a:cubicBezTo>
                  <a:pt x="2369" y="763"/>
                  <a:pt x="2384" y="778"/>
                  <a:pt x="2385" y="798"/>
                </a:cubicBezTo>
                <a:close/>
                <a:moveTo>
                  <a:pt x="2459" y="253"/>
                </a:moveTo>
                <a:cubicBezTo>
                  <a:pt x="2462" y="246"/>
                  <a:pt x="2468" y="241"/>
                  <a:pt x="2474" y="237"/>
                </a:cubicBezTo>
                <a:cubicBezTo>
                  <a:pt x="2468" y="233"/>
                  <a:pt x="2462" y="228"/>
                  <a:pt x="2459" y="221"/>
                </a:cubicBezTo>
                <a:cubicBezTo>
                  <a:pt x="2455" y="228"/>
                  <a:pt x="2450" y="233"/>
                  <a:pt x="2443" y="237"/>
                </a:cubicBezTo>
                <a:cubicBezTo>
                  <a:pt x="2450" y="241"/>
                  <a:pt x="2455" y="246"/>
                  <a:pt x="2459" y="253"/>
                </a:cubicBezTo>
                <a:close/>
                <a:moveTo>
                  <a:pt x="2459" y="176"/>
                </a:moveTo>
                <a:cubicBezTo>
                  <a:pt x="2462" y="170"/>
                  <a:pt x="2467" y="165"/>
                  <a:pt x="2473" y="162"/>
                </a:cubicBezTo>
                <a:cubicBezTo>
                  <a:pt x="2467" y="158"/>
                  <a:pt x="2462" y="153"/>
                  <a:pt x="2459" y="147"/>
                </a:cubicBezTo>
                <a:cubicBezTo>
                  <a:pt x="2455" y="153"/>
                  <a:pt x="2450" y="158"/>
                  <a:pt x="2444" y="162"/>
                </a:cubicBezTo>
                <a:cubicBezTo>
                  <a:pt x="2450" y="165"/>
                  <a:pt x="2455" y="170"/>
                  <a:pt x="2459" y="176"/>
                </a:cubicBezTo>
                <a:close/>
                <a:moveTo>
                  <a:pt x="2459" y="559"/>
                </a:moveTo>
                <a:cubicBezTo>
                  <a:pt x="2462" y="549"/>
                  <a:pt x="2470" y="541"/>
                  <a:pt x="2480" y="537"/>
                </a:cubicBezTo>
                <a:cubicBezTo>
                  <a:pt x="2470" y="533"/>
                  <a:pt x="2463" y="525"/>
                  <a:pt x="2459" y="516"/>
                </a:cubicBezTo>
                <a:cubicBezTo>
                  <a:pt x="2454" y="525"/>
                  <a:pt x="2447" y="533"/>
                  <a:pt x="2438" y="537"/>
                </a:cubicBezTo>
                <a:cubicBezTo>
                  <a:pt x="2447" y="541"/>
                  <a:pt x="2455" y="549"/>
                  <a:pt x="2459" y="559"/>
                </a:cubicBezTo>
                <a:close/>
                <a:moveTo>
                  <a:pt x="2459" y="481"/>
                </a:moveTo>
                <a:cubicBezTo>
                  <a:pt x="2463" y="473"/>
                  <a:pt x="2470" y="466"/>
                  <a:pt x="2478" y="461"/>
                </a:cubicBezTo>
                <a:cubicBezTo>
                  <a:pt x="2470" y="457"/>
                  <a:pt x="2463" y="450"/>
                  <a:pt x="2459" y="442"/>
                </a:cubicBezTo>
                <a:cubicBezTo>
                  <a:pt x="2454" y="450"/>
                  <a:pt x="2448" y="457"/>
                  <a:pt x="2439" y="461"/>
                </a:cubicBezTo>
                <a:cubicBezTo>
                  <a:pt x="2448" y="466"/>
                  <a:pt x="2455" y="473"/>
                  <a:pt x="2459" y="481"/>
                </a:cubicBezTo>
                <a:close/>
                <a:moveTo>
                  <a:pt x="2385" y="481"/>
                </a:moveTo>
                <a:cubicBezTo>
                  <a:pt x="2389" y="473"/>
                  <a:pt x="2396" y="466"/>
                  <a:pt x="2404" y="461"/>
                </a:cubicBezTo>
                <a:cubicBezTo>
                  <a:pt x="2396" y="457"/>
                  <a:pt x="2389" y="450"/>
                  <a:pt x="2385" y="442"/>
                </a:cubicBezTo>
                <a:cubicBezTo>
                  <a:pt x="2381" y="450"/>
                  <a:pt x="2374" y="457"/>
                  <a:pt x="2365" y="461"/>
                </a:cubicBezTo>
                <a:cubicBezTo>
                  <a:pt x="2374" y="466"/>
                  <a:pt x="2381" y="473"/>
                  <a:pt x="2385" y="481"/>
                </a:cubicBezTo>
                <a:close/>
                <a:moveTo>
                  <a:pt x="2459" y="329"/>
                </a:moveTo>
                <a:cubicBezTo>
                  <a:pt x="2463" y="321"/>
                  <a:pt x="2468" y="315"/>
                  <a:pt x="2475" y="311"/>
                </a:cubicBezTo>
                <a:cubicBezTo>
                  <a:pt x="2468" y="308"/>
                  <a:pt x="2463" y="302"/>
                  <a:pt x="2459" y="295"/>
                </a:cubicBezTo>
                <a:cubicBezTo>
                  <a:pt x="2455" y="302"/>
                  <a:pt x="2449" y="308"/>
                  <a:pt x="2442" y="311"/>
                </a:cubicBezTo>
                <a:cubicBezTo>
                  <a:pt x="2449" y="315"/>
                  <a:pt x="2455" y="321"/>
                  <a:pt x="2459" y="329"/>
                </a:cubicBezTo>
                <a:close/>
                <a:moveTo>
                  <a:pt x="2533" y="798"/>
                </a:moveTo>
                <a:cubicBezTo>
                  <a:pt x="2533" y="778"/>
                  <a:pt x="2548" y="763"/>
                  <a:pt x="2567" y="761"/>
                </a:cubicBezTo>
                <a:cubicBezTo>
                  <a:pt x="2549" y="760"/>
                  <a:pt x="2535" y="746"/>
                  <a:pt x="2533" y="728"/>
                </a:cubicBezTo>
                <a:cubicBezTo>
                  <a:pt x="2530" y="746"/>
                  <a:pt x="2516" y="760"/>
                  <a:pt x="2498" y="761"/>
                </a:cubicBezTo>
                <a:cubicBezTo>
                  <a:pt x="2517" y="763"/>
                  <a:pt x="2532" y="778"/>
                  <a:pt x="2533" y="798"/>
                </a:cubicBezTo>
                <a:close/>
                <a:moveTo>
                  <a:pt x="2533" y="719"/>
                </a:moveTo>
                <a:cubicBezTo>
                  <a:pt x="2535" y="702"/>
                  <a:pt x="2546" y="690"/>
                  <a:pt x="2562" y="686"/>
                </a:cubicBezTo>
                <a:cubicBezTo>
                  <a:pt x="2548" y="684"/>
                  <a:pt x="2536" y="673"/>
                  <a:pt x="2533" y="658"/>
                </a:cubicBezTo>
                <a:cubicBezTo>
                  <a:pt x="2529" y="673"/>
                  <a:pt x="2517" y="684"/>
                  <a:pt x="2503" y="686"/>
                </a:cubicBezTo>
                <a:cubicBezTo>
                  <a:pt x="2519" y="690"/>
                  <a:pt x="2530" y="702"/>
                  <a:pt x="2533" y="719"/>
                </a:cubicBezTo>
                <a:close/>
                <a:moveTo>
                  <a:pt x="2459" y="24"/>
                </a:moveTo>
                <a:cubicBezTo>
                  <a:pt x="2462" y="19"/>
                  <a:pt x="2466" y="15"/>
                  <a:pt x="2470" y="12"/>
                </a:cubicBezTo>
                <a:cubicBezTo>
                  <a:pt x="2466" y="9"/>
                  <a:pt x="2462" y="5"/>
                  <a:pt x="2459" y="0"/>
                </a:cubicBezTo>
                <a:cubicBezTo>
                  <a:pt x="2455" y="5"/>
                  <a:pt x="2452" y="9"/>
                  <a:pt x="2447" y="12"/>
                </a:cubicBezTo>
                <a:cubicBezTo>
                  <a:pt x="2452" y="15"/>
                  <a:pt x="2456" y="19"/>
                  <a:pt x="2459" y="24"/>
                </a:cubicBezTo>
                <a:close/>
                <a:moveTo>
                  <a:pt x="2459" y="100"/>
                </a:moveTo>
                <a:cubicBezTo>
                  <a:pt x="2462" y="95"/>
                  <a:pt x="2466" y="90"/>
                  <a:pt x="2472" y="87"/>
                </a:cubicBezTo>
                <a:cubicBezTo>
                  <a:pt x="2466" y="83"/>
                  <a:pt x="2462" y="79"/>
                  <a:pt x="2459" y="74"/>
                </a:cubicBezTo>
                <a:cubicBezTo>
                  <a:pt x="2455" y="79"/>
                  <a:pt x="2451" y="83"/>
                  <a:pt x="2446" y="87"/>
                </a:cubicBezTo>
                <a:cubicBezTo>
                  <a:pt x="2451" y="90"/>
                  <a:pt x="2455" y="95"/>
                  <a:pt x="2459" y="100"/>
                </a:cubicBezTo>
                <a:close/>
                <a:moveTo>
                  <a:pt x="2459" y="405"/>
                </a:moveTo>
                <a:cubicBezTo>
                  <a:pt x="2463" y="397"/>
                  <a:pt x="2469" y="391"/>
                  <a:pt x="2477" y="387"/>
                </a:cubicBezTo>
                <a:cubicBezTo>
                  <a:pt x="2469" y="383"/>
                  <a:pt x="2463" y="376"/>
                  <a:pt x="2459" y="369"/>
                </a:cubicBezTo>
                <a:cubicBezTo>
                  <a:pt x="2455" y="376"/>
                  <a:pt x="2448" y="383"/>
                  <a:pt x="2440" y="387"/>
                </a:cubicBezTo>
                <a:cubicBezTo>
                  <a:pt x="2448" y="391"/>
                  <a:pt x="2455" y="397"/>
                  <a:pt x="2459" y="405"/>
                </a:cubicBezTo>
                <a:close/>
                <a:moveTo>
                  <a:pt x="2385" y="176"/>
                </a:moveTo>
                <a:cubicBezTo>
                  <a:pt x="2388" y="170"/>
                  <a:pt x="2393" y="165"/>
                  <a:pt x="2399" y="162"/>
                </a:cubicBezTo>
                <a:cubicBezTo>
                  <a:pt x="2393" y="158"/>
                  <a:pt x="2388" y="153"/>
                  <a:pt x="2385" y="147"/>
                </a:cubicBezTo>
                <a:cubicBezTo>
                  <a:pt x="2381" y="153"/>
                  <a:pt x="2376" y="158"/>
                  <a:pt x="2371" y="162"/>
                </a:cubicBezTo>
                <a:cubicBezTo>
                  <a:pt x="2376" y="165"/>
                  <a:pt x="2381" y="170"/>
                  <a:pt x="2385" y="176"/>
                </a:cubicBezTo>
                <a:close/>
                <a:moveTo>
                  <a:pt x="2385" y="329"/>
                </a:moveTo>
                <a:cubicBezTo>
                  <a:pt x="2389" y="321"/>
                  <a:pt x="2394" y="315"/>
                  <a:pt x="2401" y="311"/>
                </a:cubicBezTo>
                <a:cubicBezTo>
                  <a:pt x="2394" y="308"/>
                  <a:pt x="2389" y="302"/>
                  <a:pt x="2385" y="295"/>
                </a:cubicBezTo>
                <a:cubicBezTo>
                  <a:pt x="2381" y="302"/>
                  <a:pt x="2375" y="308"/>
                  <a:pt x="2368" y="311"/>
                </a:cubicBezTo>
                <a:cubicBezTo>
                  <a:pt x="2375" y="315"/>
                  <a:pt x="2381" y="321"/>
                  <a:pt x="2385" y="329"/>
                </a:cubicBezTo>
                <a:close/>
                <a:moveTo>
                  <a:pt x="2459" y="638"/>
                </a:moveTo>
                <a:cubicBezTo>
                  <a:pt x="2462" y="626"/>
                  <a:pt x="2471" y="615"/>
                  <a:pt x="2484" y="611"/>
                </a:cubicBezTo>
                <a:cubicBezTo>
                  <a:pt x="2472" y="608"/>
                  <a:pt x="2463" y="599"/>
                  <a:pt x="2459" y="588"/>
                </a:cubicBezTo>
                <a:cubicBezTo>
                  <a:pt x="2454" y="599"/>
                  <a:pt x="2445" y="608"/>
                  <a:pt x="2434" y="611"/>
                </a:cubicBezTo>
                <a:cubicBezTo>
                  <a:pt x="2446" y="615"/>
                  <a:pt x="2455" y="626"/>
                  <a:pt x="2459" y="638"/>
                </a:cubicBezTo>
                <a:close/>
                <a:moveTo>
                  <a:pt x="2385" y="405"/>
                </a:moveTo>
                <a:cubicBezTo>
                  <a:pt x="2389" y="397"/>
                  <a:pt x="2395" y="391"/>
                  <a:pt x="2403" y="387"/>
                </a:cubicBezTo>
                <a:cubicBezTo>
                  <a:pt x="2395" y="383"/>
                  <a:pt x="2389" y="376"/>
                  <a:pt x="2385" y="369"/>
                </a:cubicBezTo>
                <a:cubicBezTo>
                  <a:pt x="2381" y="376"/>
                  <a:pt x="2374" y="383"/>
                  <a:pt x="2367" y="387"/>
                </a:cubicBezTo>
                <a:cubicBezTo>
                  <a:pt x="2374" y="391"/>
                  <a:pt x="2381" y="397"/>
                  <a:pt x="2385" y="405"/>
                </a:cubicBezTo>
                <a:close/>
                <a:moveTo>
                  <a:pt x="2385" y="253"/>
                </a:moveTo>
                <a:cubicBezTo>
                  <a:pt x="2388" y="246"/>
                  <a:pt x="2394" y="241"/>
                  <a:pt x="2400" y="237"/>
                </a:cubicBezTo>
                <a:cubicBezTo>
                  <a:pt x="2394" y="233"/>
                  <a:pt x="2389" y="228"/>
                  <a:pt x="2385" y="221"/>
                </a:cubicBezTo>
                <a:cubicBezTo>
                  <a:pt x="2381" y="228"/>
                  <a:pt x="2376" y="233"/>
                  <a:pt x="2369" y="237"/>
                </a:cubicBezTo>
                <a:cubicBezTo>
                  <a:pt x="2376" y="241"/>
                  <a:pt x="2381" y="246"/>
                  <a:pt x="2385" y="253"/>
                </a:cubicBezTo>
                <a:close/>
                <a:moveTo>
                  <a:pt x="2459" y="718"/>
                </a:moveTo>
                <a:cubicBezTo>
                  <a:pt x="2461" y="702"/>
                  <a:pt x="2473" y="690"/>
                  <a:pt x="2488" y="686"/>
                </a:cubicBezTo>
                <a:cubicBezTo>
                  <a:pt x="2474" y="684"/>
                  <a:pt x="2462" y="673"/>
                  <a:pt x="2459" y="658"/>
                </a:cubicBezTo>
                <a:cubicBezTo>
                  <a:pt x="2455" y="673"/>
                  <a:pt x="2444" y="684"/>
                  <a:pt x="2429" y="686"/>
                </a:cubicBezTo>
                <a:cubicBezTo>
                  <a:pt x="2445" y="690"/>
                  <a:pt x="2457" y="702"/>
                  <a:pt x="2459" y="718"/>
                </a:cubicBezTo>
                <a:close/>
                <a:moveTo>
                  <a:pt x="3345" y="176"/>
                </a:moveTo>
                <a:cubicBezTo>
                  <a:pt x="3349" y="170"/>
                  <a:pt x="3354" y="165"/>
                  <a:pt x="3360" y="162"/>
                </a:cubicBezTo>
                <a:cubicBezTo>
                  <a:pt x="3354" y="158"/>
                  <a:pt x="3349" y="153"/>
                  <a:pt x="3345" y="147"/>
                </a:cubicBezTo>
                <a:cubicBezTo>
                  <a:pt x="3342" y="153"/>
                  <a:pt x="3337" y="158"/>
                  <a:pt x="3331" y="162"/>
                </a:cubicBezTo>
                <a:cubicBezTo>
                  <a:pt x="3337" y="165"/>
                  <a:pt x="3342" y="170"/>
                  <a:pt x="3345" y="176"/>
                </a:cubicBezTo>
                <a:close/>
                <a:moveTo>
                  <a:pt x="2385" y="100"/>
                </a:moveTo>
                <a:cubicBezTo>
                  <a:pt x="2388" y="95"/>
                  <a:pt x="2392" y="90"/>
                  <a:pt x="2398" y="87"/>
                </a:cubicBezTo>
                <a:cubicBezTo>
                  <a:pt x="2393" y="83"/>
                  <a:pt x="2388" y="79"/>
                  <a:pt x="2385" y="74"/>
                </a:cubicBezTo>
                <a:cubicBezTo>
                  <a:pt x="2381" y="79"/>
                  <a:pt x="2377" y="83"/>
                  <a:pt x="2372" y="87"/>
                </a:cubicBezTo>
                <a:cubicBezTo>
                  <a:pt x="2377" y="90"/>
                  <a:pt x="2381" y="95"/>
                  <a:pt x="2385" y="100"/>
                </a:cubicBezTo>
                <a:close/>
                <a:moveTo>
                  <a:pt x="2385" y="24"/>
                </a:moveTo>
                <a:cubicBezTo>
                  <a:pt x="2388" y="19"/>
                  <a:pt x="2392" y="15"/>
                  <a:pt x="2396" y="12"/>
                </a:cubicBezTo>
                <a:cubicBezTo>
                  <a:pt x="2392" y="9"/>
                  <a:pt x="2388" y="5"/>
                  <a:pt x="2385" y="0"/>
                </a:cubicBezTo>
                <a:cubicBezTo>
                  <a:pt x="2382" y="5"/>
                  <a:pt x="2378" y="9"/>
                  <a:pt x="2373" y="12"/>
                </a:cubicBezTo>
                <a:cubicBezTo>
                  <a:pt x="2378" y="15"/>
                  <a:pt x="2382" y="19"/>
                  <a:pt x="2385" y="24"/>
                </a:cubicBezTo>
                <a:close/>
                <a:moveTo>
                  <a:pt x="2459" y="798"/>
                </a:moveTo>
                <a:cubicBezTo>
                  <a:pt x="2459" y="778"/>
                  <a:pt x="2474" y="763"/>
                  <a:pt x="2493" y="761"/>
                </a:cubicBezTo>
                <a:cubicBezTo>
                  <a:pt x="2475" y="760"/>
                  <a:pt x="2461" y="746"/>
                  <a:pt x="2459" y="728"/>
                </a:cubicBezTo>
                <a:cubicBezTo>
                  <a:pt x="2456" y="746"/>
                  <a:pt x="2442" y="760"/>
                  <a:pt x="2424" y="761"/>
                </a:cubicBezTo>
                <a:cubicBezTo>
                  <a:pt x="2443" y="763"/>
                  <a:pt x="2458" y="778"/>
                  <a:pt x="2459" y="798"/>
                </a:cubicBezTo>
                <a:close/>
                <a:moveTo>
                  <a:pt x="3197" y="559"/>
                </a:moveTo>
                <a:cubicBezTo>
                  <a:pt x="3201" y="549"/>
                  <a:pt x="3209" y="541"/>
                  <a:pt x="3218" y="537"/>
                </a:cubicBezTo>
                <a:cubicBezTo>
                  <a:pt x="3209" y="533"/>
                  <a:pt x="3202" y="525"/>
                  <a:pt x="3197" y="516"/>
                </a:cubicBezTo>
                <a:cubicBezTo>
                  <a:pt x="3193" y="525"/>
                  <a:pt x="3186" y="533"/>
                  <a:pt x="3176" y="537"/>
                </a:cubicBezTo>
                <a:cubicBezTo>
                  <a:pt x="3186" y="541"/>
                  <a:pt x="3194" y="549"/>
                  <a:pt x="3197" y="559"/>
                </a:cubicBezTo>
                <a:close/>
                <a:moveTo>
                  <a:pt x="3197" y="638"/>
                </a:moveTo>
                <a:cubicBezTo>
                  <a:pt x="3201" y="626"/>
                  <a:pt x="3210" y="615"/>
                  <a:pt x="3223" y="611"/>
                </a:cubicBezTo>
                <a:cubicBezTo>
                  <a:pt x="3211" y="608"/>
                  <a:pt x="3202" y="599"/>
                  <a:pt x="3197" y="588"/>
                </a:cubicBezTo>
                <a:cubicBezTo>
                  <a:pt x="3193" y="599"/>
                  <a:pt x="3184" y="608"/>
                  <a:pt x="3172" y="611"/>
                </a:cubicBezTo>
                <a:cubicBezTo>
                  <a:pt x="3185" y="615"/>
                  <a:pt x="3194" y="626"/>
                  <a:pt x="3197" y="638"/>
                </a:cubicBezTo>
                <a:close/>
                <a:moveTo>
                  <a:pt x="3197" y="718"/>
                </a:moveTo>
                <a:cubicBezTo>
                  <a:pt x="3200" y="702"/>
                  <a:pt x="3211" y="690"/>
                  <a:pt x="3227" y="686"/>
                </a:cubicBezTo>
                <a:cubicBezTo>
                  <a:pt x="3213" y="684"/>
                  <a:pt x="3201" y="673"/>
                  <a:pt x="3197" y="658"/>
                </a:cubicBezTo>
                <a:cubicBezTo>
                  <a:pt x="3194" y="673"/>
                  <a:pt x="3182" y="684"/>
                  <a:pt x="3168" y="686"/>
                </a:cubicBezTo>
                <a:cubicBezTo>
                  <a:pt x="3184" y="690"/>
                  <a:pt x="3195" y="702"/>
                  <a:pt x="3197" y="718"/>
                </a:cubicBezTo>
                <a:close/>
                <a:moveTo>
                  <a:pt x="3197" y="481"/>
                </a:moveTo>
                <a:cubicBezTo>
                  <a:pt x="3202" y="473"/>
                  <a:pt x="3208" y="466"/>
                  <a:pt x="3217" y="461"/>
                </a:cubicBezTo>
                <a:cubicBezTo>
                  <a:pt x="3208" y="457"/>
                  <a:pt x="3202" y="450"/>
                  <a:pt x="3197" y="442"/>
                </a:cubicBezTo>
                <a:cubicBezTo>
                  <a:pt x="3193" y="450"/>
                  <a:pt x="3187" y="457"/>
                  <a:pt x="3178" y="461"/>
                </a:cubicBezTo>
                <a:cubicBezTo>
                  <a:pt x="3187" y="466"/>
                  <a:pt x="3194" y="473"/>
                  <a:pt x="3197" y="481"/>
                </a:cubicBezTo>
                <a:close/>
                <a:moveTo>
                  <a:pt x="3124" y="100"/>
                </a:moveTo>
                <a:cubicBezTo>
                  <a:pt x="3127" y="95"/>
                  <a:pt x="3131" y="90"/>
                  <a:pt x="3137" y="87"/>
                </a:cubicBezTo>
                <a:cubicBezTo>
                  <a:pt x="3131" y="83"/>
                  <a:pt x="3127" y="79"/>
                  <a:pt x="3124" y="74"/>
                </a:cubicBezTo>
                <a:cubicBezTo>
                  <a:pt x="3120" y="79"/>
                  <a:pt x="3116" y="83"/>
                  <a:pt x="3111" y="87"/>
                </a:cubicBezTo>
                <a:cubicBezTo>
                  <a:pt x="3116" y="90"/>
                  <a:pt x="3120" y="95"/>
                  <a:pt x="3124" y="100"/>
                </a:cubicBezTo>
                <a:close/>
                <a:moveTo>
                  <a:pt x="3197" y="798"/>
                </a:moveTo>
                <a:cubicBezTo>
                  <a:pt x="3198" y="778"/>
                  <a:pt x="3213" y="763"/>
                  <a:pt x="3232" y="761"/>
                </a:cubicBezTo>
                <a:cubicBezTo>
                  <a:pt x="3214" y="760"/>
                  <a:pt x="3200" y="746"/>
                  <a:pt x="3197" y="728"/>
                </a:cubicBezTo>
                <a:cubicBezTo>
                  <a:pt x="3195" y="746"/>
                  <a:pt x="3181" y="760"/>
                  <a:pt x="3163" y="761"/>
                </a:cubicBezTo>
                <a:cubicBezTo>
                  <a:pt x="3182" y="763"/>
                  <a:pt x="3197" y="778"/>
                  <a:pt x="3197" y="798"/>
                </a:cubicBezTo>
                <a:close/>
                <a:moveTo>
                  <a:pt x="3197" y="253"/>
                </a:moveTo>
                <a:cubicBezTo>
                  <a:pt x="3201" y="246"/>
                  <a:pt x="3206" y="241"/>
                  <a:pt x="3213" y="237"/>
                </a:cubicBezTo>
                <a:cubicBezTo>
                  <a:pt x="3207" y="233"/>
                  <a:pt x="3201" y="228"/>
                  <a:pt x="3197" y="221"/>
                </a:cubicBezTo>
                <a:cubicBezTo>
                  <a:pt x="3194" y="228"/>
                  <a:pt x="3189" y="233"/>
                  <a:pt x="3182" y="237"/>
                </a:cubicBezTo>
                <a:cubicBezTo>
                  <a:pt x="3189" y="241"/>
                  <a:pt x="3194" y="246"/>
                  <a:pt x="3197" y="253"/>
                </a:cubicBezTo>
                <a:close/>
                <a:moveTo>
                  <a:pt x="3197" y="176"/>
                </a:moveTo>
                <a:cubicBezTo>
                  <a:pt x="3201" y="170"/>
                  <a:pt x="3206" y="165"/>
                  <a:pt x="3212" y="162"/>
                </a:cubicBezTo>
                <a:cubicBezTo>
                  <a:pt x="3206" y="158"/>
                  <a:pt x="3201" y="153"/>
                  <a:pt x="3197" y="147"/>
                </a:cubicBezTo>
                <a:cubicBezTo>
                  <a:pt x="3194" y="153"/>
                  <a:pt x="3189" y="158"/>
                  <a:pt x="3183" y="162"/>
                </a:cubicBezTo>
                <a:cubicBezTo>
                  <a:pt x="3189" y="165"/>
                  <a:pt x="3194" y="170"/>
                  <a:pt x="3197" y="176"/>
                </a:cubicBezTo>
                <a:close/>
                <a:moveTo>
                  <a:pt x="3197" y="329"/>
                </a:moveTo>
                <a:cubicBezTo>
                  <a:pt x="3201" y="321"/>
                  <a:pt x="3207" y="315"/>
                  <a:pt x="3214" y="311"/>
                </a:cubicBezTo>
                <a:cubicBezTo>
                  <a:pt x="3207" y="308"/>
                  <a:pt x="3201" y="302"/>
                  <a:pt x="3197" y="295"/>
                </a:cubicBezTo>
                <a:cubicBezTo>
                  <a:pt x="3194" y="302"/>
                  <a:pt x="3188" y="308"/>
                  <a:pt x="3181" y="311"/>
                </a:cubicBezTo>
                <a:cubicBezTo>
                  <a:pt x="3188" y="315"/>
                  <a:pt x="3194" y="321"/>
                  <a:pt x="3197" y="329"/>
                </a:cubicBezTo>
                <a:close/>
                <a:moveTo>
                  <a:pt x="3197" y="405"/>
                </a:moveTo>
                <a:cubicBezTo>
                  <a:pt x="3201" y="397"/>
                  <a:pt x="3208" y="391"/>
                  <a:pt x="3216" y="387"/>
                </a:cubicBezTo>
                <a:cubicBezTo>
                  <a:pt x="3208" y="383"/>
                  <a:pt x="3202" y="376"/>
                  <a:pt x="3197" y="369"/>
                </a:cubicBezTo>
                <a:cubicBezTo>
                  <a:pt x="3193" y="376"/>
                  <a:pt x="3187" y="383"/>
                  <a:pt x="3179" y="387"/>
                </a:cubicBezTo>
                <a:cubicBezTo>
                  <a:pt x="3187" y="391"/>
                  <a:pt x="3194" y="397"/>
                  <a:pt x="3197" y="405"/>
                </a:cubicBezTo>
                <a:close/>
                <a:moveTo>
                  <a:pt x="3124" y="253"/>
                </a:moveTo>
                <a:cubicBezTo>
                  <a:pt x="3127" y="246"/>
                  <a:pt x="3133" y="241"/>
                  <a:pt x="3139" y="237"/>
                </a:cubicBezTo>
                <a:cubicBezTo>
                  <a:pt x="3133" y="233"/>
                  <a:pt x="3127" y="228"/>
                  <a:pt x="3124" y="221"/>
                </a:cubicBezTo>
                <a:cubicBezTo>
                  <a:pt x="3120" y="228"/>
                  <a:pt x="3115" y="233"/>
                  <a:pt x="3108" y="237"/>
                </a:cubicBezTo>
                <a:cubicBezTo>
                  <a:pt x="3115" y="241"/>
                  <a:pt x="3120" y="246"/>
                  <a:pt x="3124" y="253"/>
                </a:cubicBezTo>
                <a:close/>
                <a:moveTo>
                  <a:pt x="3124" y="559"/>
                </a:moveTo>
                <a:cubicBezTo>
                  <a:pt x="3127" y="549"/>
                  <a:pt x="3135" y="541"/>
                  <a:pt x="3145" y="537"/>
                </a:cubicBezTo>
                <a:cubicBezTo>
                  <a:pt x="3135" y="533"/>
                  <a:pt x="3128" y="525"/>
                  <a:pt x="3124" y="516"/>
                </a:cubicBezTo>
                <a:cubicBezTo>
                  <a:pt x="3119" y="525"/>
                  <a:pt x="3112" y="533"/>
                  <a:pt x="3103" y="537"/>
                </a:cubicBezTo>
                <a:cubicBezTo>
                  <a:pt x="3112" y="541"/>
                  <a:pt x="3120" y="549"/>
                  <a:pt x="3124" y="559"/>
                </a:cubicBezTo>
                <a:close/>
                <a:moveTo>
                  <a:pt x="3124" y="481"/>
                </a:moveTo>
                <a:cubicBezTo>
                  <a:pt x="3128" y="473"/>
                  <a:pt x="3135" y="466"/>
                  <a:pt x="3143" y="461"/>
                </a:cubicBezTo>
                <a:cubicBezTo>
                  <a:pt x="3135" y="457"/>
                  <a:pt x="3128" y="450"/>
                  <a:pt x="3124" y="442"/>
                </a:cubicBezTo>
                <a:cubicBezTo>
                  <a:pt x="3119" y="450"/>
                  <a:pt x="3113" y="457"/>
                  <a:pt x="3104" y="461"/>
                </a:cubicBezTo>
                <a:cubicBezTo>
                  <a:pt x="3113" y="466"/>
                  <a:pt x="3120" y="473"/>
                  <a:pt x="3124" y="481"/>
                </a:cubicBezTo>
                <a:close/>
                <a:moveTo>
                  <a:pt x="3124" y="638"/>
                </a:moveTo>
                <a:cubicBezTo>
                  <a:pt x="3127" y="626"/>
                  <a:pt x="3136" y="615"/>
                  <a:pt x="3149" y="611"/>
                </a:cubicBezTo>
                <a:cubicBezTo>
                  <a:pt x="3137" y="608"/>
                  <a:pt x="3128" y="599"/>
                  <a:pt x="3124" y="588"/>
                </a:cubicBezTo>
                <a:cubicBezTo>
                  <a:pt x="3119" y="599"/>
                  <a:pt x="3110" y="608"/>
                  <a:pt x="3099" y="611"/>
                </a:cubicBezTo>
                <a:cubicBezTo>
                  <a:pt x="3111" y="615"/>
                  <a:pt x="3120" y="626"/>
                  <a:pt x="3124" y="638"/>
                </a:cubicBezTo>
                <a:close/>
                <a:moveTo>
                  <a:pt x="3124" y="719"/>
                </a:moveTo>
                <a:cubicBezTo>
                  <a:pt x="3126" y="702"/>
                  <a:pt x="3138" y="690"/>
                  <a:pt x="3153" y="686"/>
                </a:cubicBezTo>
                <a:cubicBezTo>
                  <a:pt x="3139" y="684"/>
                  <a:pt x="3127" y="673"/>
                  <a:pt x="3124" y="658"/>
                </a:cubicBezTo>
                <a:cubicBezTo>
                  <a:pt x="3120" y="673"/>
                  <a:pt x="3109" y="684"/>
                  <a:pt x="3094" y="686"/>
                </a:cubicBezTo>
                <a:cubicBezTo>
                  <a:pt x="3110" y="690"/>
                  <a:pt x="3121" y="702"/>
                  <a:pt x="3124" y="719"/>
                </a:cubicBezTo>
                <a:close/>
                <a:moveTo>
                  <a:pt x="3124" y="329"/>
                </a:moveTo>
                <a:cubicBezTo>
                  <a:pt x="3127" y="321"/>
                  <a:pt x="3133" y="315"/>
                  <a:pt x="3140" y="311"/>
                </a:cubicBezTo>
                <a:cubicBezTo>
                  <a:pt x="3133" y="308"/>
                  <a:pt x="3128" y="302"/>
                  <a:pt x="3124" y="295"/>
                </a:cubicBezTo>
                <a:cubicBezTo>
                  <a:pt x="3120" y="302"/>
                  <a:pt x="3114" y="308"/>
                  <a:pt x="3107" y="311"/>
                </a:cubicBezTo>
                <a:cubicBezTo>
                  <a:pt x="3114" y="315"/>
                  <a:pt x="3120" y="321"/>
                  <a:pt x="3124" y="329"/>
                </a:cubicBezTo>
                <a:close/>
                <a:moveTo>
                  <a:pt x="3124" y="176"/>
                </a:moveTo>
                <a:cubicBezTo>
                  <a:pt x="3127" y="170"/>
                  <a:pt x="3132" y="165"/>
                  <a:pt x="3138" y="162"/>
                </a:cubicBezTo>
                <a:cubicBezTo>
                  <a:pt x="3132" y="158"/>
                  <a:pt x="3127" y="153"/>
                  <a:pt x="3124" y="147"/>
                </a:cubicBezTo>
                <a:cubicBezTo>
                  <a:pt x="3120" y="153"/>
                  <a:pt x="3115" y="158"/>
                  <a:pt x="3109" y="162"/>
                </a:cubicBezTo>
                <a:cubicBezTo>
                  <a:pt x="3115" y="165"/>
                  <a:pt x="3120" y="170"/>
                  <a:pt x="3124" y="176"/>
                </a:cubicBezTo>
                <a:close/>
                <a:moveTo>
                  <a:pt x="3197" y="24"/>
                </a:moveTo>
                <a:cubicBezTo>
                  <a:pt x="3201" y="19"/>
                  <a:pt x="3204" y="15"/>
                  <a:pt x="3209" y="12"/>
                </a:cubicBezTo>
                <a:cubicBezTo>
                  <a:pt x="3204" y="9"/>
                  <a:pt x="3201" y="5"/>
                  <a:pt x="3197" y="0"/>
                </a:cubicBezTo>
                <a:cubicBezTo>
                  <a:pt x="3194" y="5"/>
                  <a:pt x="3191" y="9"/>
                  <a:pt x="3186" y="12"/>
                </a:cubicBezTo>
                <a:cubicBezTo>
                  <a:pt x="3191" y="15"/>
                  <a:pt x="3194" y="19"/>
                  <a:pt x="3197" y="24"/>
                </a:cubicBezTo>
                <a:close/>
                <a:moveTo>
                  <a:pt x="3124" y="24"/>
                </a:moveTo>
                <a:cubicBezTo>
                  <a:pt x="3127" y="19"/>
                  <a:pt x="3131" y="15"/>
                  <a:pt x="3135" y="12"/>
                </a:cubicBezTo>
                <a:cubicBezTo>
                  <a:pt x="3131" y="9"/>
                  <a:pt x="3127" y="5"/>
                  <a:pt x="3124" y="0"/>
                </a:cubicBezTo>
                <a:cubicBezTo>
                  <a:pt x="3120" y="5"/>
                  <a:pt x="3117" y="9"/>
                  <a:pt x="3112" y="12"/>
                </a:cubicBezTo>
                <a:cubicBezTo>
                  <a:pt x="3117" y="15"/>
                  <a:pt x="3120" y="19"/>
                  <a:pt x="3124" y="24"/>
                </a:cubicBezTo>
                <a:close/>
                <a:moveTo>
                  <a:pt x="3124" y="405"/>
                </a:moveTo>
                <a:cubicBezTo>
                  <a:pt x="3127" y="397"/>
                  <a:pt x="3134" y="391"/>
                  <a:pt x="3142" y="387"/>
                </a:cubicBezTo>
                <a:cubicBezTo>
                  <a:pt x="3134" y="383"/>
                  <a:pt x="3128" y="376"/>
                  <a:pt x="3124" y="369"/>
                </a:cubicBezTo>
                <a:cubicBezTo>
                  <a:pt x="3119" y="376"/>
                  <a:pt x="3113" y="383"/>
                  <a:pt x="3105" y="387"/>
                </a:cubicBezTo>
                <a:cubicBezTo>
                  <a:pt x="3113" y="391"/>
                  <a:pt x="3120" y="397"/>
                  <a:pt x="3124" y="405"/>
                </a:cubicBezTo>
                <a:close/>
                <a:moveTo>
                  <a:pt x="3271" y="24"/>
                </a:moveTo>
                <a:cubicBezTo>
                  <a:pt x="3275" y="19"/>
                  <a:pt x="3278" y="15"/>
                  <a:pt x="3283" y="12"/>
                </a:cubicBezTo>
                <a:cubicBezTo>
                  <a:pt x="3278" y="9"/>
                  <a:pt x="3275" y="5"/>
                  <a:pt x="3271" y="0"/>
                </a:cubicBezTo>
                <a:cubicBezTo>
                  <a:pt x="3268" y="5"/>
                  <a:pt x="3264" y="9"/>
                  <a:pt x="3260" y="12"/>
                </a:cubicBezTo>
                <a:cubicBezTo>
                  <a:pt x="3264" y="15"/>
                  <a:pt x="3268" y="19"/>
                  <a:pt x="3271" y="24"/>
                </a:cubicBezTo>
                <a:close/>
                <a:moveTo>
                  <a:pt x="3345" y="638"/>
                </a:moveTo>
                <a:cubicBezTo>
                  <a:pt x="3349" y="626"/>
                  <a:pt x="3358" y="615"/>
                  <a:pt x="3370" y="611"/>
                </a:cubicBezTo>
                <a:cubicBezTo>
                  <a:pt x="3359" y="608"/>
                  <a:pt x="3350" y="599"/>
                  <a:pt x="3345" y="588"/>
                </a:cubicBezTo>
                <a:cubicBezTo>
                  <a:pt x="3341" y="599"/>
                  <a:pt x="3332" y="608"/>
                  <a:pt x="3320" y="611"/>
                </a:cubicBezTo>
                <a:cubicBezTo>
                  <a:pt x="3333" y="615"/>
                  <a:pt x="3342" y="626"/>
                  <a:pt x="3345" y="638"/>
                </a:cubicBezTo>
                <a:close/>
                <a:moveTo>
                  <a:pt x="3345" y="719"/>
                </a:moveTo>
                <a:cubicBezTo>
                  <a:pt x="3347" y="702"/>
                  <a:pt x="3359" y="690"/>
                  <a:pt x="3375" y="686"/>
                </a:cubicBezTo>
                <a:cubicBezTo>
                  <a:pt x="3360" y="684"/>
                  <a:pt x="3349" y="673"/>
                  <a:pt x="3345" y="658"/>
                </a:cubicBezTo>
                <a:cubicBezTo>
                  <a:pt x="3341" y="673"/>
                  <a:pt x="3330" y="684"/>
                  <a:pt x="3316" y="686"/>
                </a:cubicBezTo>
                <a:cubicBezTo>
                  <a:pt x="3331" y="690"/>
                  <a:pt x="3343" y="702"/>
                  <a:pt x="3345" y="719"/>
                </a:cubicBezTo>
                <a:close/>
                <a:moveTo>
                  <a:pt x="3345" y="798"/>
                </a:moveTo>
                <a:cubicBezTo>
                  <a:pt x="3346" y="778"/>
                  <a:pt x="3361" y="763"/>
                  <a:pt x="3379" y="761"/>
                </a:cubicBezTo>
                <a:cubicBezTo>
                  <a:pt x="3361" y="760"/>
                  <a:pt x="3348" y="746"/>
                  <a:pt x="3345" y="728"/>
                </a:cubicBezTo>
                <a:cubicBezTo>
                  <a:pt x="3343" y="746"/>
                  <a:pt x="3329" y="760"/>
                  <a:pt x="3311" y="761"/>
                </a:cubicBezTo>
                <a:cubicBezTo>
                  <a:pt x="3330" y="763"/>
                  <a:pt x="3345" y="778"/>
                  <a:pt x="3345" y="798"/>
                </a:cubicBezTo>
                <a:close/>
                <a:moveTo>
                  <a:pt x="3124" y="798"/>
                </a:moveTo>
                <a:cubicBezTo>
                  <a:pt x="3124" y="778"/>
                  <a:pt x="3139" y="763"/>
                  <a:pt x="3158" y="761"/>
                </a:cubicBezTo>
                <a:cubicBezTo>
                  <a:pt x="3140" y="760"/>
                  <a:pt x="3126" y="746"/>
                  <a:pt x="3124" y="728"/>
                </a:cubicBezTo>
                <a:cubicBezTo>
                  <a:pt x="3121" y="746"/>
                  <a:pt x="3107" y="760"/>
                  <a:pt x="3089" y="761"/>
                </a:cubicBezTo>
                <a:cubicBezTo>
                  <a:pt x="3108" y="763"/>
                  <a:pt x="3123" y="778"/>
                  <a:pt x="3124" y="798"/>
                </a:cubicBezTo>
                <a:close/>
                <a:moveTo>
                  <a:pt x="3197" y="100"/>
                </a:moveTo>
                <a:cubicBezTo>
                  <a:pt x="3201" y="95"/>
                  <a:pt x="3205" y="90"/>
                  <a:pt x="3210" y="87"/>
                </a:cubicBezTo>
                <a:cubicBezTo>
                  <a:pt x="3205" y="83"/>
                  <a:pt x="3201" y="79"/>
                  <a:pt x="3197" y="74"/>
                </a:cubicBezTo>
                <a:cubicBezTo>
                  <a:pt x="3194" y="79"/>
                  <a:pt x="3190" y="83"/>
                  <a:pt x="3185" y="87"/>
                </a:cubicBezTo>
                <a:cubicBezTo>
                  <a:pt x="3190" y="90"/>
                  <a:pt x="3194" y="95"/>
                  <a:pt x="3197" y="100"/>
                </a:cubicBezTo>
                <a:close/>
                <a:moveTo>
                  <a:pt x="3345" y="559"/>
                </a:moveTo>
                <a:cubicBezTo>
                  <a:pt x="3349" y="549"/>
                  <a:pt x="3357" y="541"/>
                  <a:pt x="3366" y="537"/>
                </a:cubicBezTo>
                <a:cubicBezTo>
                  <a:pt x="3357" y="533"/>
                  <a:pt x="3350" y="525"/>
                  <a:pt x="3345" y="516"/>
                </a:cubicBezTo>
                <a:cubicBezTo>
                  <a:pt x="3341" y="525"/>
                  <a:pt x="3334" y="533"/>
                  <a:pt x="3324" y="537"/>
                </a:cubicBezTo>
                <a:cubicBezTo>
                  <a:pt x="3334" y="541"/>
                  <a:pt x="3342" y="549"/>
                  <a:pt x="3345" y="559"/>
                </a:cubicBezTo>
                <a:close/>
                <a:moveTo>
                  <a:pt x="3345" y="329"/>
                </a:moveTo>
                <a:cubicBezTo>
                  <a:pt x="3349" y="321"/>
                  <a:pt x="3355" y="315"/>
                  <a:pt x="3362" y="311"/>
                </a:cubicBezTo>
                <a:cubicBezTo>
                  <a:pt x="3355" y="308"/>
                  <a:pt x="3349" y="302"/>
                  <a:pt x="3345" y="295"/>
                </a:cubicBezTo>
                <a:cubicBezTo>
                  <a:pt x="3341" y="302"/>
                  <a:pt x="3336" y="308"/>
                  <a:pt x="3329" y="311"/>
                </a:cubicBezTo>
                <a:cubicBezTo>
                  <a:pt x="3336" y="315"/>
                  <a:pt x="3341" y="321"/>
                  <a:pt x="3345" y="329"/>
                </a:cubicBezTo>
                <a:close/>
                <a:moveTo>
                  <a:pt x="3345" y="253"/>
                </a:moveTo>
                <a:cubicBezTo>
                  <a:pt x="3349" y="246"/>
                  <a:pt x="3354" y="241"/>
                  <a:pt x="3361" y="237"/>
                </a:cubicBezTo>
                <a:cubicBezTo>
                  <a:pt x="3354" y="233"/>
                  <a:pt x="3349" y="228"/>
                  <a:pt x="3345" y="221"/>
                </a:cubicBezTo>
                <a:cubicBezTo>
                  <a:pt x="3341" y="228"/>
                  <a:pt x="3336" y="233"/>
                  <a:pt x="3330" y="237"/>
                </a:cubicBezTo>
                <a:cubicBezTo>
                  <a:pt x="3336" y="241"/>
                  <a:pt x="3342" y="246"/>
                  <a:pt x="3345" y="253"/>
                </a:cubicBezTo>
                <a:close/>
                <a:moveTo>
                  <a:pt x="3345" y="481"/>
                </a:moveTo>
                <a:cubicBezTo>
                  <a:pt x="3349" y="473"/>
                  <a:pt x="3356" y="466"/>
                  <a:pt x="3365" y="461"/>
                </a:cubicBezTo>
                <a:cubicBezTo>
                  <a:pt x="3356" y="457"/>
                  <a:pt x="3349" y="450"/>
                  <a:pt x="3345" y="442"/>
                </a:cubicBezTo>
                <a:cubicBezTo>
                  <a:pt x="3341" y="450"/>
                  <a:pt x="3334" y="457"/>
                  <a:pt x="3326" y="461"/>
                </a:cubicBezTo>
                <a:cubicBezTo>
                  <a:pt x="3334" y="466"/>
                  <a:pt x="3341" y="473"/>
                  <a:pt x="3345" y="481"/>
                </a:cubicBezTo>
                <a:close/>
                <a:moveTo>
                  <a:pt x="3345" y="405"/>
                </a:moveTo>
                <a:cubicBezTo>
                  <a:pt x="3349" y="397"/>
                  <a:pt x="3356" y="391"/>
                  <a:pt x="3363" y="387"/>
                </a:cubicBezTo>
                <a:cubicBezTo>
                  <a:pt x="3356" y="383"/>
                  <a:pt x="3349" y="376"/>
                  <a:pt x="3345" y="369"/>
                </a:cubicBezTo>
                <a:cubicBezTo>
                  <a:pt x="3341" y="376"/>
                  <a:pt x="3335" y="383"/>
                  <a:pt x="3327" y="387"/>
                </a:cubicBezTo>
                <a:cubicBezTo>
                  <a:pt x="3335" y="391"/>
                  <a:pt x="3341" y="397"/>
                  <a:pt x="3345" y="405"/>
                </a:cubicBezTo>
                <a:close/>
                <a:moveTo>
                  <a:pt x="3271" y="100"/>
                </a:moveTo>
                <a:cubicBezTo>
                  <a:pt x="3275" y="95"/>
                  <a:pt x="3279" y="90"/>
                  <a:pt x="3284" y="87"/>
                </a:cubicBezTo>
                <a:cubicBezTo>
                  <a:pt x="3279" y="83"/>
                  <a:pt x="3275" y="79"/>
                  <a:pt x="3271" y="74"/>
                </a:cubicBezTo>
                <a:cubicBezTo>
                  <a:pt x="3268" y="79"/>
                  <a:pt x="3264" y="83"/>
                  <a:pt x="3258" y="87"/>
                </a:cubicBezTo>
                <a:cubicBezTo>
                  <a:pt x="3264" y="90"/>
                  <a:pt x="3268" y="95"/>
                  <a:pt x="3271" y="100"/>
                </a:cubicBezTo>
                <a:close/>
                <a:moveTo>
                  <a:pt x="3271" y="638"/>
                </a:moveTo>
                <a:cubicBezTo>
                  <a:pt x="3275" y="626"/>
                  <a:pt x="3284" y="615"/>
                  <a:pt x="3296" y="611"/>
                </a:cubicBezTo>
                <a:cubicBezTo>
                  <a:pt x="3285" y="608"/>
                  <a:pt x="3276" y="599"/>
                  <a:pt x="3271" y="588"/>
                </a:cubicBezTo>
                <a:cubicBezTo>
                  <a:pt x="3267" y="599"/>
                  <a:pt x="3258" y="608"/>
                  <a:pt x="3246" y="611"/>
                </a:cubicBezTo>
                <a:cubicBezTo>
                  <a:pt x="3259" y="615"/>
                  <a:pt x="3268" y="626"/>
                  <a:pt x="3271" y="638"/>
                </a:cubicBezTo>
                <a:close/>
                <a:moveTo>
                  <a:pt x="3271" y="719"/>
                </a:moveTo>
                <a:cubicBezTo>
                  <a:pt x="3274" y="702"/>
                  <a:pt x="3285" y="690"/>
                  <a:pt x="3301" y="686"/>
                </a:cubicBezTo>
                <a:cubicBezTo>
                  <a:pt x="3286" y="684"/>
                  <a:pt x="3275" y="673"/>
                  <a:pt x="3271" y="658"/>
                </a:cubicBezTo>
                <a:cubicBezTo>
                  <a:pt x="3268" y="673"/>
                  <a:pt x="3256" y="684"/>
                  <a:pt x="3242" y="686"/>
                </a:cubicBezTo>
                <a:cubicBezTo>
                  <a:pt x="3257" y="690"/>
                  <a:pt x="3269" y="702"/>
                  <a:pt x="3271" y="719"/>
                </a:cubicBezTo>
                <a:close/>
                <a:moveTo>
                  <a:pt x="3271" y="798"/>
                </a:moveTo>
                <a:cubicBezTo>
                  <a:pt x="3272" y="778"/>
                  <a:pt x="3287" y="763"/>
                  <a:pt x="3306" y="761"/>
                </a:cubicBezTo>
                <a:cubicBezTo>
                  <a:pt x="3288" y="760"/>
                  <a:pt x="3274" y="746"/>
                  <a:pt x="3271" y="728"/>
                </a:cubicBezTo>
                <a:cubicBezTo>
                  <a:pt x="3269" y="746"/>
                  <a:pt x="3255" y="760"/>
                  <a:pt x="3237" y="761"/>
                </a:cubicBezTo>
                <a:cubicBezTo>
                  <a:pt x="3256" y="763"/>
                  <a:pt x="3271" y="778"/>
                  <a:pt x="3271" y="798"/>
                </a:cubicBezTo>
                <a:close/>
                <a:moveTo>
                  <a:pt x="3271" y="559"/>
                </a:moveTo>
                <a:cubicBezTo>
                  <a:pt x="3275" y="549"/>
                  <a:pt x="3283" y="541"/>
                  <a:pt x="3292" y="537"/>
                </a:cubicBezTo>
                <a:cubicBezTo>
                  <a:pt x="3283" y="533"/>
                  <a:pt x="3276" y="525"/>
                  <a:pt x="3271" y="516"/>
                </a:cubicBezTo>
                <a:cubicBezTo>
                  <a:pt x="3267" y="525"/>
                  <a:pt x="3260" y="533"/>
                  <a:pt x="3250" y="537"/>
                </a:cubicBezTo>
                <a:cubicBezTo>
                  <a:pt x="3260" y="541"/>
                  <a:pt x="3268" y="549"/>
                  <a:pt x="3271" y="559"/>
                </a:cubicBezTo>
                <a:close/>
                <a:moveTo>
                  <a:pt x="3271" y="405"/>
                </a:moveTo>
                <a:cubicBezTo>
                  <a:pt x="3275" y="397"/>
                  <a:pt x="3282" y="391"/>
                  <a:pt x="3290" y="387"/>
                </a:cubicBezTo>
                <a:cubicBezTo>
                  <a:pt x="3282" y="383"/>
                  <a:pt x="3275" y="376"/>
                  <a:pt x="3271" y="369"/>
                </a:cubicBezTo>
                <a:cubicBezTo>
                  <a:pt x="3267" y="376"/>
                  <a:pt x="3261" y="383"/>
                  <a:pt x="3253" y="387"/>
                </a:cubicBezTo>
                <a:cubicBezTo>
                  <a:pt x="3261" y="391"/>
                  <a:pt x="3268" y="397"/>
                  <a:pt x="3271" y="405"/>
                </a:cubicBezTo>
                <a:close/>
                <a:moveTo>
                  <a:pt x="3271" y="329"/>
                </a:moveTo>
                <a:cubicBezTo>
                  <a:pt x="3275" y="321"/>
                  <a:pt x="3281" y="315"/>
                  <a:pt x="3288" y="311"/>
                </a:cubicBezTo>
                <a:cubicBezTo>
                  <a:pt x="3281" y="308"/>
                  <a:pt x="3275" y="302"/>
                  <a:pt x="3271" y="295"/>
                </a:cubicBezTo>
                <a:cubicBezTo>
                  <a:pt x="3267" y="302"/>
                  <a:pt x="3262" y="308"/>
                  <a:pt x="3255" y="311"/>
                </a:cubicBezTo>
                <a:cubicBezTo>
                  <a:pt x="3262" y="315"/>
                  <a:pt x="3268" y="321"/>
                  <a:pt x="3271" y="329"/>
                </a:cubicBezTo>
                <a:close/>
                <a:moveTo>
                  <a:pt x="3271" y="481"/>
                </a:moveTo>
                <a:cubicBezTo>
                  <a:pt x="3275" y="473"/>
                  <a:pt x="3282" y="466"/>
                  <a:pt x="3291" y="461"/>
                </a:cubicBezTo>
                <a:cubicBezTo>
                  <a:pt x="3282" y="457"/>
                  <a:pt x="3276" y="450"/>
                  <a:pt x="3271" y="442"/>
                </a:cubicBezTo>
                <a:cubicBezTo>
                  <a:pt x="3267" y="450"/>
                  <a:pt x="3260" y="457"/>
                  <a:pt x="3252" y="461"/>
                </a:cubicBezTo>
                <a:cubicBezTo>
                  <a:pt x="3260" y="466"/>
                  <a:pt x="3267" y="473"/>
                  <a:pt x="3271" y="481"/>
                </a:cubicBezTo>
                <a:close/>
                <a:moveTo>
                  <a:pt x="3271" y="253"/>
                </a:moveTo>
                <a:cubicBezTo>
                  <a:pt x="3275" y="246"/>
                  <a:pt x="3280" y="241"/>
                  <a:pt x="3287" y="237"/>
                </a:cubicBezTo>
                <a:cubicBezTo>
                  <a:pt x="3280" y="233"/>
                  <a:pt x="3275" y="228"/>
                  <a:pt x="3271" y="221"/>
                </a:cubicBezTo>
                <a:cubicBezTo>
                  <a:pt x="3268" y="228"/>
                  <a:pt x="3262" y="233"/>
                  <a:pt x="3256" y="237"/>
                </a:cubicBezTo>
                <a:cubicBezTo>
                  <a:pt x="3262" y="241"/>
                  <a:pt x="3268" y="246"/>
                  <a:pt x="3271" y="253"/>
                </a:cubicBezTo>
                <a:close/>
                <a:moveTo>
                  <a:pt x="3271" y="176"/>
                </a:moveTo>
                <a:cubicBezTo>
                  <a:pt x="3275" y="170"/>
                  <a:pt x="3280" y="165"/>
                  <a:pt x="3286" y="162"/>
                </a:cubicBezTo>
                <a:cubicBezTo>
                  <a:pt x="3280" y="158"/>
                  <a:pt x="3275" y="153"/>
                  <a:pt x="3271" y="147"/>
                </a:cubicBezTo>
                <a:cubicBezTo>
                  <a:pt x="3268" y="153"/>
                  <a:pt x="3263" y="158"/>
                  <a:pt x="3257" y="162"/>
                </a:cubicBezTo>
                <a:cubicBezTo>
                  <a:pt x="3263" y="165"/>
                  <a:pt x="3268" y="170"/>
                  <a:pt x="3271" y="176"/>
                </a:cubicBezTo>
                <a:close/>
                <a:moveTo>
                  <a:pt x="2902" y="329"/>
                </a:moveTo>
                <a:cubicBezTo>
                  <a:pt x="2906" y="321"/>
                  <a:pt x="2912" y="315"/>
                  <a:pt x="2919" y="311"/>
                </a:cubicBezTo>
                <a:cubicBezTo>
                  <a:pt x="2912" y="308"/>
                  <a:pt x="2906" y="302"/>
                  <a:pt x="2902" y="295"/>
                </a:cubicBezTo>
                <a:cubicBezTo>
                  <a:pt x="2898" y="302"/>
                  <a:pt x="2892" y="308"/>
                  <a:pt x="2885" y="311"/>
                </a:cubicBezTo>
                <a:cubicBezTo>
                  <a:pt x="2892" y="315"/>
                  <a:pt x="2898" y="321"/>
                  <a:pt x="2902" y="329"/>
                </a:cubicBezTo>
                <a:close/>
                <a:moveTo>
                  <a:pt x="2902" y="405"/>
                </a:moveTo>
                <a:cubicBezTo>
                  <a:pt x="2906" y="397"/>
                  <a:pt x="2912" y="391"/>
                  <a:pt x="2920" y="387"/>
                </a:cubicBezTo>
                <a:cubicBezTo>
                  <a:pt x="2912" y="383"/>
                  <a:pt x="2906" y="376"/>
                  <a:pt x="2902" y="369"/>
                </a:cubicBezTo>
                <a:cubicBezTo>
                  <a:pt x="2898" y="376"/>
                  <a:pt x="2892" y="383"/>
                  <a:pt x="2884" y="387"/>
                </a:cubicBezTo>
                <a:cubicBezTo>
                  <a:pt x="2892" y="391"/>
                  <a:pt x="2898" y="397"/>
                  <a:pt x="2902" y="405"/>
                </a:cubicBezTo>
                <a:close/>
                <a:moveTo>
                  <a:pt x="2828" y="638"/>
                </a:moveTo>
                <a:cubicBezTo>
                  <a:pt x="2831" y="626"/>
                  <a:pt x="2841" y="615"/>
                  <a:pt x="2853" y="611"/>
                </a:cubicBezTo>
                <a:cubicBezTo>
                  <a:pt x="2841" y="608"/>
                  <a:pt x="2832" y="599"/>
                  <a:pt x="2828" y="588"/>
                </a:cubicBezTo>
                <a:cubicBezTo>
                  <a:pt x="2824" y="599"/>
                  <a:pt x="2815" y="608"/>
                  <a:pt x="2803" y="611"/>
                </a:cubicBezTo>
                <a:cubicBezTo>
                  <a:pt x="2815" y="615"/>
                  <a:pt x="2825" y="626"/>
                  <a:pt x="2828" y="638"/>
                </a:cubicBezTo>
                <a:close/>
                <a:moveTo>
                  <a:pt x="2902" y="481"/>
                </a:moveTo>
                <a:cubicBezTo>
                  <a:pt x="2906" y="473"/>
                  <a:pt x="2913" y="466"/>
                  <a:pt x="2922" y="461"/>
                </a:cubicBezTo>
                <a:cubicBezTo>
                  <a:pt x="2913" y="457"/>
                  <a:pt x="2906" y="450"/>
                  <a:pt x="2902" y="442"/>
                </a:cubicBezTo>
                <a:cubicBezTo>
                  <a:pt x="2898" y="450"/>
                  <a:pt x="2891" y="457"/>
                  <a:pt x="2882" y="461"/>
                </a:cubicBezTo>
                <a:cubicBezTo>
                  <a:pt x="2891" y="466"/>
                  <a:pt x="2898" y="473"/>
                  <a:pt x="2902" y="481"/>
                </a:cubicBezTo>
                <a:close/>
                <a:moveTo>
                  <a:pt x="2902" y="559"/>
                </a:moveTo>
                <a:cubicBezTo>
                  <a:pt x="2906" y="549"/>
                  <a:pt x="2913" y="541"/>
                  <a:pt x="2923" y="537"/>
                </a:cubicBezTo>
                <a:cubicBezTo>
                  <a:pt x="2914" y="533"/>
                  <a:pt x="2906" y="525"/>
                  <a:pt x="2902" y="516"/>
                </a:cubicBezTo>
                <a:cubicBezTo>
                  <a:pt x="2898" y="525"/>
                  <a:pt x="2890" y="533"/>
                  <a:pt x="2881" y="537"/>
                </a:cubicBezTo>
                <a:cubicBezTo>
                  <a:pt x="2891" y="541"/>
                  <a:pt x="2898" y="549"/>
                  <a:pt x="2902" y="559"/>
                </a:cubicBezTo>
                <a:close/>
                <a:moveTo>
                  <a:pt x="2902" y="638"/>
                </a:moveTo>
                <a:cubicBezTo>
                  <a:pt x="2905" y="626"/>
                  <a:pt x="2915" y="615"/>
                  <a:pt x="2927" y="611"/>
                </a:cubicBezTo>
                <a:cubicBezTo>
                  <a:pt x="2915" y="608"/>
                  <a:pt x="2906" y="599"/>
                  <a:pt x="2902" y="588"/>
                </a:cubicBezTo>
                <a:cubicBezTo>
                  <a:pt x="2898" y="599"/>
                  <a:pt x="2888" y="608"/>
                  <a:pt x="2877" y="611"/>
                </a:cubicBezTo>
                <a:cubicBezTo>
                  <a:pt x="2889" y="615"/>
                  <a:pt x="2899" y="626"/>
                  <a:pt x="2902" y="638"/>
                </a:cubicBezTo>
                <a:close/>
                <a:moveTo>
                  <a:pt x="2902" y="100"/>
                </a:moveTo>
                <a:cubicBezTo>
                  <a:pt x="2905" y="95"/>
                  <a:pt x="2910" y="90"/>
                  <a:pt x="2915" y="87"/>
                </a:cubicBezTo>
                <a:cubicBezTo>
                  <a:pt x="2910" y="83"/>
                  <a:pt x="2905" y="79"/>
                  <a:pt x="2902" y="74"/>
                </a:cubicBezTo>
                <a:cubicBezTo>
                  <a:pt x="2898" y="79"/>
                  <a:pt x="2894" y="83"/>
                  <a:pt x="2889" y="87"/>
                </a:cubicBezTo>
                <a:cubicBezTo>
                  <a:pt x="2894" y="90"/>
                  <a:pt x="2899" y="95"/>
                  <a:pt x="2902" y="100"/>
                </a:cubicBezTo>
                <a:close/>
                <a:moveTo>
                  <a:pt x="2902" y="24"/>
                </a:moveTo>
                <a:cubicBezTo>
                  <a:pt x="2905" y="19"/>
                  <a:pt x="2909" y="15"/>
                  <a:pt x="2913" y="12"/>
                </a:cubicBezTo>
                <a:cubicBezTo>
                  <a:pt x="2909" y="9"/>
                  <a:pt x="2905" y="5"/>
                  <a:pt x="2902" y="0"/>
                </a:cubicBezTo>
                <a:cubicBezTo>
                  <a:pt x="2899" y="5"/>
                  <a:pt x="2895" y="9"/>
                  <a:pt x="2890" y="12"/>
                </a:cubicBezTo>
                <a:cubicBezTo>
                  <a:pt x="2895" y="15"/>
                  <a:pt x="2899" y="19"/>
                  <a:pt x="2902" y="24"/>
                </a:cubicBezTo>
                <a:close/>
                <a:moveTo>
                  <a:pt x="2902" y="253"/>
                </a:moveTo>
                <a:cubicBezTo>
                  <a:pt x="2906" y="246"/>
                  <a:pt x="2911" y="241"/>
                  <a:pt x="2917" y="237"/>
                </a:cubicBezTo>
                <a:cubicBezTo>
                  <a:pt x="2911" y="233"/>
                  <a:pt x="2906" y="228"/>
                  <a:pt x="2902" y="221"/>
                </a:cubicBezTo>
                <a:cubicBezTo>
                  <a:pt x="2898" y="228"/>
                  <a:pt x="2893" y="233"/>
                  <a:pt x="2886" y="237"/>
                </a:cubicBezTo>
                <a:cubicBezTo>
                  <a:pt x="2893" y="241"/>
                  <a:pt x="2898" y="246"/>
                  <a:pt x="2902" y="253"/>
                </a:cubicBezTo>
                <a:close/>
                <a:moveTo>
                  <a:pt x="2902" y="719"/>
                </a:moveTo>
                <a:cubicBezTo>
                  <a:pt x="2904" y="702"/>
                  <a:pt x="2916" y="690"/>
                  <a:pt x="2932" y="686"/>
                </a:cubicBezTo>
                <a:cubicBezTo>
                  <a:pt x="2917" y="684"/>
                  <a:pt x="2906" y="673"/>
                  <a:pt x="2902" y="658"/>
                </a:cubicBezTo>
                <a:cubicBezTo>
                  <a:pt x="2898" y="673"/>
                  <a:pt x="2887" y="684"/>
                  <a:pt x="2872" y="686"/>
                </a:cubicBezTo>
                <a:cubicBezTo>
                  <a:pt x="2888" y="690"/>
                  <a:pt x="2900" y="702"/>
                  <a:pt x="2902" y="719"/>
                </a:cubicBezTo>
                <a:close/>
                <a:moveTo>
                  <a:pt x="2902" y="176"/>
                </a:moveTo>
                <a:cubicBezTo>
                  <a:pt x="2905" y="170"/>
                  <a:pt x="2910" y="165"/>
                  <a:pt x="2916" y="162"/>
                </a:cubicBezTo>
                <a:cubicBezTo>
                  <a:pt x="2910" y="158"/>
                  <a:pt x="2906" y="153"/>
                  <a:pt x="2902" y="147"/>
                </a:cubicBezTo>
                <a:cubicBezTo>
                  <a:pt x="2898" y="153"/>
                  <a:pt x="2894" y="158"/>
                  <a:pt x="2888" y="162"/>
                </a:cubicBezTo>
                <a:cubicBezTo>
                  <a:pt x="2894" y="165"/>
                  <a:pt x="2898" y="170"/>
                  <a:pt x="2902" y="176"/>
                </a:cubicBezTo>
                <a:close/>
                <a:moveTo>
                  <a:pt x="3050" y="100"/>
                </a:moveTo>
                <a:cubicBezTo>
                  <a:pt x="3053" y="95"/>
                  <a:pt x="3057" y="90"/>
                  <a:pt x="3063" y="87"/>
                </a:cubicBezTo>
                <a:cubicBezTo>
                  <a:pt x="3057" y="83"/>
                  <a:pt x="3053" y="79"/>
                  <a:pt x="3050" y="74"/>
                </a:cubicBezTo>
                <a:cubicBezTo>
                  <a:pt x="3046" y="79"/>
                  <a:pt x="3042" y="83"/>
                  <a:pt x="3037" y="87"/>
                </a:cubicBezTo>
                <a:cubicBezTo>
                  <a:pt x="3042" y="90"/>
                  <a:pt x="3046" y="95"/>
                  <a:pt x="3050" y="100"/>
                </a:cubicBezTo>
                <a:close/>
                <a:moveTo>
                  <a:pt x="2902" y="798"/>
                </a:moveTo>
                <a:cubicBezTo>
                  <a:pt x="2902" y="778"/>
                  <a:pt x="2917" y="763"/>
                  <a:pt x="2936" y="761"/>
                </a:cubicBezTo>
                <a:cubicBezTo>
                  <a:pt x="2918" y="760"/>
                  <a:pt x="2904" y="746"/>
                  <a:pt x="2902" y="728"/>
                </a:cubicBezTo>
                <a:cubicBezTo>
                  <a:pt x="2900" y="746"/>
                  <a:pt x="2886" y="760"/>
                  <a:pt x="2868" y="761"/>
                </a:cubicBezTo>
                <a:cubicBezTo>
                  <a:pt x="2887" y="763"/>
                  <a:pt x="2902" y="778"/>
                  <a:pt x="2902" y="798"/>
                </a:cubicBezTo>
                <a:close/>
                <a:moveTo>
                  <a:pt x="2828" y="329"/>
                </a:moveTo>
                <a:cubicBezTo>
                  <a:pt x="2832" y="321"/>
                  <a:pt x="2838" y="315"/>
                  <a:pt x="2845" y="311"/>
                </a:cubicBezTo>
                <a:cubicBezTo>
                  <a:pt x="2838" y="308"/>
                  <a:pt x="2832" y="302"/>
                  <a:pt x="2828" y="295"/>
                </a:cubicBezTo>
                <a:cubicBezTo>
                  <a:pt x="2824" y="302"/>
                  <a:pt x="2818" y="308"/>
                  <a:pt x="2811" y="311"/>
                </a:cubicBezTo>
                <a:cubicBezTo>
                  <a:pt x="2819" y="315"/>
                  <a:pt x="2824" y="321"/>
                  <a:pt x="2828" y="329"/>
                </a:cubicBezTo>
                <a:close/>
                <a:moveTo>
                  <a:pt x="2976" y="798"/>
                </a:moveTo>
                <a:cubicBezTo>
                  <a:pt x="2976" y="778"/>
                  <a:pt x="2991" y="763"/>
                  <a:pt x="3010" y="761"/>
                </a:cubicBezTo>
                <a:cubicBezTo>
                  <a:pt x="2992" y="760"/>
                  <a:pt x="2978" y="746"/>
                  <a:pt x="2976" y="728"/>
                </a:cubicBezTo>
                <a:cubicBezTo>
                  <a:pt x="2974" y="746"/>
                  <a:pt x="2960" y="760"/>
                  <a:pt x="2942" y="761"/>
                </a:cubicBezTo>
                <a:cubicBezTo>
                  <a:pt x="2961" y="763"/>
                  <a:pt x="2975" y="778"/>
                  <a:pt x="2976" y="798"/>
                </a:cubicBezTo>
                <a:close/>
                <a:moveTo>
                  <a:pt x="2828" y="559"/>
                </a:moveTo>
                <a:cubicBezTo>
                  <a:pt x="2832" y="549"/>
                  <a:pt x="2839" y="541"/>
                  <a:pt x="2849" y="537"/>
                </a:cubicBezTo>
                <a:cubicBezTo>
                  <a:pt x="2840" y="533"/>
                  <a:pt x="2832" y="525"/>
                  <a:pt x="2828" y="516"/>
                </a:cubicBezTo>
                <a:cubicBezTo>
                  <a:pt x="2824" y="525"/>
                  <a:pt x="2816" y="533"/>
                  <a:pt x="2807" y="537"/>
                </a:cubicBezTo>
                <a:cubicBezTo>
                  <a:pt x="2817" y="541"/>
                  <a:pt x="2824" y="549"/>
                  <a:pt x="2828" y="559"/>
                </a:cubicBezTo>
                <a:close/>
                <a:moveTo>
                  <a:pt x="2828" y="481"/>
                </a:moveTo>
                <a:cubicBezTo>
                  <a:pt x="2832" y="473"/>
                  <a:pt x="2839" y="466"/>
                  <a:pt x="2848" y="461"/>
                </a:cubicBezTo>
                <a:cubicBezTo>
                  <a:pt x="2839" y="457"/>
                  <a:pt x="2832" y="450"/>
                  <a:pt x="2828" y="442"/>
                </a:cubicBezTo>
                <a:cubicBezTo>
                  <a:pt x="2824" y="450"/>
                  <a:pt x="2817" y="457"/>
                  <a:pt x="2808" y="461"/>
                </a:cubicBezTo>
                <a:cubicBezTo>
                  <a:pt x="2817" y="466"/>
                  <a:pt x="2824" y="473"/>
                  <a:pt x="2828" y="481"/>
                </a:cubicBezTo>
                <a:close/>
                <a:moveTo>
                  <a:pt x="2828" y="100"/>
                </a:moveTo>
                <a:cubicBezTo>
                  <a:pt x="2831" y="95"/>
                  <a:pt x="2836" y="90"/>
                  <a:pt x="2841" y="87"/>
                </a:cubicBezTo>
                <a:cubicBezTo>
                  <a:pt x="2836" y="83"/>
                  <a:pt x="2832" y="79"/>
                  <a:pt x="2828" y="74"/>
                </a:cubicBezTo>
                <a:cubicBezTo>
                  <a:pt x="2825" y="79"/>
                  <a:pt x="2820" y="83"/>
                  <a:pt x="2815" y="87"/>
                </a:cubicBezTo>
                <a:cubicBezTo>
                  <a:pt x="2820" y="90"/>
                  <a:pt x="2825" y="95"/>
                  <a:pt x="2828" y="100"/>
                </a:cubicBezTo>
                <a:close/>
                <a:moveTo>
                  <a:pt x="2828" y="253"/>
                </a:moveTo>
                <a:cubicBezTo>
                  <a:pt x="2832" y="246"/>
                  <a:pt x="2837" y="241"/>
                  <a:pt x="2844" y="237"/>
                </a:cubicBezTo>
                <a:cubicBezTo>
                  <a:pt x="2837" y="233"/>
                  <a:pt x="2832" y="228"/>
                  <a:pt x="2828" y="221"/>
                </a:cubicBezTo>
                <a:cubicBezTo>
                  <a:pt x="2824" y="228"/>
                  <a:pt x="2819" y="233"/>
                  <a:pt x="2813" y="237"/>
                </a:cubicBezTo>
                <a:cubicBezTo>
                  <a:pt x="2819" y="241"/>
                  <a:pt x="2824" y="246"/>
                  <a:pt x="2828" y="253"/>
                </a:cubicBezTo>
                <a:close/>
                <a:moveTo>
                  <a:pt x="2828" y="24"/>
                </a:moveTo>
                <a:cubicBezTo>
                  <a:pt x="2831" y="19"/>
                  <a:pt x="2835" y="15"/>
                  <a:pt x="2840" y="12"/>
                </a:cubicBezTo>
                <a:cubicBezTo>
                  <a:pt x="2835" y="9"/>
                  <a:pt x="2831" y="5"/>
                  <a:pt x="2828" y="0"/>
                </a:cubicBezTo>
                <a:cubicBezTo>
                  <a:pt x="2825" y="5"/>
                  <a:pt x="2821" y="9"/>
                  <a:pt x="2817" y="12"/>
                </a:cubicBezTo>
                <a:cubicBezTo>
                  <a:pt x="2821" y="15"/>
                  <a:pt x="2825" y="19"/>
                  <a:pt x="2828" y="24"/>
                </a:cubicBezTo>
                <a:close/>
                <a:moveTo>
                  <a:pt x="2828" y="176"/>
                </a:moveTo>
                <a:cubicBezTo>
                  <a:pt x="2832" y="170"/>
                  <a:pt x="2836" y="165"/>
                  <a:pt x="2842" y="162"/>
                </a:cubicBezTo>
                <a:cubicBezTo>
                  <a:pt x="2836" y="158"/>
                  <a:pt x="2832" y="153"/>
                  <a:pt x="2828" y="147"/>
                </a:cubicBezTo>
                <a:cubicBezTo>
                  <a:pt x="2824" y="153"/>
                  <a:pt x="2820" y="158"/>
                  <a:pt x="2814" y="162"/>
                </a:cubicBezTo>
                <a:cubicBezTo>
                  <a:pt x="2820" y="165"/>
                  <a:pt x="2824" y="170"/>
                  <a:pt x="2828" y="176"/>
                </a:cubicBezTo>
                <a:close/>
                <a:moveTo>
                  <a:pt x="2828" y="405"/>
                </a:moveTo>
                <a:cubicBezTo>
                  <a:pt x="2832" y="397"/>
                  <a:pt x="2838" y="391"/>
                  <a:pt x="2846" y="387"/>
                </a:cubicBezTo>
                <a:cubicBezTo>
                  <a:pt x="2838" y="383"/>
                  <a:pt x="2832" y="376"/>
                  <a:pt x="2828" y="369"/>
                </a:cubicBezTo>
                <a:cubicBezTo>
                  <a:pt x="2824" y="376"/>
                  <a:pt x="2818" y="383"/>
                  <a:pt x="2810" y="387"/>
                </a:cubicBezTo>
                <a:cubicBezTo>
                  <a:pt x="2818" y="391"/>
                  <a:pt x="2824" y="397"/>
                  <a:pt x="2828" y="405"/>
                </a:cubicBezTo>
                <a:close/>
                <a:moveTo>
                  <a:pt x="3050" y="559"/>
                </a:moveTo>
                <a:cubicBezTo>
                  <a:pt x="3054" y="549"/>
                  <a:pt x="3061" y="541"/>
                  <a:pt x="3071" y="537"/>
                </a:cubicBezTo>
                <a:cubicBezTo>
                  <a:pt x="3061" y="533"/>
                  <a:pt x="3054" y="525"/>
                  <a:pt x="3050" y="516"/>
                </a:cubicBezTo>
                <a:cubicBezTo>
                  <a:pt x="3046" y="525"/>
                  <a:pt x="3038" y="533"/>
                  <a:pt x="3029" y="537"/>
                </a:cubicBezTo>
                <a:cubicBezTo>
                  <a:pt x="3038" y="541"/>
                  <a:pt x="3046" y="549"/>
                  <a:pt x="3050" y="559"/>
                </a:cubicBezTo>
                <a:close/>
                <a:moveTo>
                  <a:pt x="2976" y="719"/>
                </a:moveTo>
                <a:cubicBezTo>
                  <a:pt x="2978" y="702"/>
                  <a:pt x="2990" y="690"/>
                  <a:pt x="3005" y="686"/>
                </a:cubicBezTo>
                <a:cubicBezTo>
                  <a:pt x="2991" y="684"/>
                  <a:pt x="2980" y="673"/>
                  <a:pt x="2976" y="658"/>
                </a:cubicBezTo>
                <a:cubicBezTo>
                  <a:pt x="2972" y="673"/>
                  <a:pt x="2961" y="684"/>
                  <a:pt x="2946" y="686"/>
                </a:cubicBezTo>
                <a:cubicBezTo>
                  <a:pt x="2962" y="690"/>
                  <a:pt x="2974" y="702"/>
                  <a:pt x="2976" y="719"/>
                </a:cubicBezTo>
                <a:close/>
                <a:moveTo>
                  <a:pt x="3050" y="719"/>
                </a:moveTo>
                <a:cubicBezTo>
                  <a:pt x="3052" y="702"/>
                  <a:pt x="3064" y="690"/>
                  <a:pt x="3079" y="686"/>
                </a:cubicBezTo>
                <a:cubicBezTo>
                  <a:pt x="3065" y="684"/>
                  <a:pt x="3054" y="673"/>
                  <a:pt x="3050" y="658"/>
                </a:cubicBezTo>
                <a:cubicBezTo>
                  <a:pt x="3046" y="673"/>
                  <a:pt x="3035" y="684"/>
                  <a:pt x="3020" y="686"/>
                </a:cubicBezTo>
                <a:cubicBezTo>
                  <a:pt x="3036" y="690"/>
                  <a:pt x="3048" y="702"/>
                  <a:pt x="3050" y="719"/>
                </a:cubicBezTo>
                <a:close/>
                <a:moveTo>
                  <a:pt x="3050" y="798"/>
                </a:moveTo>
                <a:cubicBezTo>
                  <a:pt x="3050" y="778"/>
                  <a:pt x="3065" y="763"/>
                  <a:pt x="3084" y="761"/>
                </a:cubicBezTo>
                <a:cubicBezTo>
                  <a:pt x="3066" y="760"/>
                  <a:pt x="3052" y="746"/>
                  <a:pt x="3050" y="728"/>
                </a:cubicBezTo>
                <a:cubicBezTo>
                  <a:pt x="3047" y="746"/>
                  <a:pt x="3033" y="760"/>
                  <a:pt x="3016" y="761"/>
                </a:cubicBezTo>
                <a:cubicBezTo>
                  <a:pt x="3034" y="763"/>
                  <a:pt x="3049" y="778"/>
                  <a:pt x="3050" y="798"/>
                </a:cubicBezTo>
                <a:close/>
                <a:moveTo>
                  <a:pt x="3050" y="639"/>
                </a:moveTo>
                <a:cubicBezTo>
                  <a:pt x="3053" y="626"/>
                  <a:pt x="3062" y="615"/>
                  <a:pt x="3075" y="611"/>
                </a:cubicBezTo>
                <a:cubicBezTo>
                  <a:pt x="3063" y="608"/>
                  <a:pt x="3054" y="599"/>
                  <a:pt x="3050" y="588"/>
                </a:cubicBezTo>
                <a:cubicBezTo>
                  <a:pt x="3045" y="599"/>
                  <a:pt x="3036" y="608"/>
                  <a:pt x="3025" y="611"/>
                </a:cubicBezTo>
                <a:cubicBezTo>
                  <a:pt x="3037" y="615"/>
                  <a:pt x="3046" y="626"/>
                  <a:pt x="3050" y="639"/>
                </a:cubicBezTo>
                <a:close/>
                <a:moveTo>
                  <a:pt x="3050" y="405"/>
                </a:moveTo>
                <a:cubicBezTo>
                  <a:pt x="3054" y="397"/>
                  <a:pt x="3060" y="391"/>
                  <a:pt x="3068" y="387"/>
                </a:cubicBezTo>
                <a:cubicBezTo>
                  <a:pt x="3060" y="383"/>
                  <a:pt x="3054" y="376"/>
                  <a:pt x="3050" y="369"/>
                </a:cubicBezTo>
                <a:cubicBezTo>
                  <a:pt x="3046" y="376"/>
                  <a:pt x="3039" y="383"/>
                  <a:pt x="3032" y="387"/>
                </a:cubicBezTo>
                <a:cubicBezTo>
                  <a:pt x="3040" y="391"/>
                  <a:pt x="3046" y="397"/>
                  <a:pt x="3050" y="405"/>
                </a:cubicBezTo>
                <a:close/>
                <a:moveTo>
                  <a:pt x="3050" y="176"/>
                </a:moveTo>
                <a:cubicBezTo>
                  <a:pt x="3053" y="170"/>
                  <a:pt x="3058" y="165"/>
                  <a:pt x="3064" y="162"/>
                </a:cubicBezTo>
                <a:cubicBezTo>
                  <a:pt x="3058" y="158"/>
                  <a:pt x="3053" y="153"/>
                  <a:pt x="3050" y="147"/>
                </a:cubicBezTo>
                <a:cubicBezTo>
                  <a:pt x="3046" y="153"/>
                  <a:pt x="3041" y="158"/>
                  <a:pt x="3036" y="162"/>
                </a:cubicBezTo>
                <a:cubicBezTo>
                  <a:pt x="3041" y="165"/>
                  <a:pt x="3046" y="170"/>
                  <a:pt x="3050" y="176"/>
                </a:cubicBezTo>
                <a:close/>
                <a:moveTo>
                  <a:pt x="3050" y="24"/>
                </a:moveTo>
                <a:cubicBezTo>
                  <a:pt x="3053" y="19"/>
                  <a:pt x="3057" y="15"/>
                  <a:pt x="3061" y="12"/>
                </a:cubicBezTo>
                <a:cubicBezTo>
                  <a:pt x="3057" y="9"/>
                  <a:pt x="3053" y="5"/>
                  <a:pt x="3050" y="0"/>
                </a:cubicBezTo>
                <a:cubicBezTo>
                  <a:pt x="3047" y="5"/>
                  <a:pt x="3043" y="9"/>
                  <a:pt x="3038" y="12"/>
                </a:cubicBezTo>
                <a:cubicBezTo>
                  <a:pt x="3043" y="15"/>
                  <a:pt x="3047" y="19"/>
                  <a:pt x="3050" y="24"/>
                </a:cubicBezTo>
                <a:close/>
                <a:moveTo>
                  <a:pt x="3050" y="329"/>
                </a:moveTo>
                <a:cubicBezTo>
                  <a:pt x="3054" y="321"/>
                  <a:pt x="3059" y="315"/>
                  <a:pt x="3066" y="311"/>
                </a:cubicBezTo>
                <a:cubicBezTo>
                  <a:pt x="3059" y="308"/>
                  <a:pt x="3054" y="302"/>
                  <a:pt x="3050" y="295"/>
                </a:cubicBezTo>
                <a:cubicBezTo>
                  <a:pt x="3046" y="302"/>
                  <a:pt x="3040" y="308"/>
                  <a:pt x="3033" y="311"/>
                </a:cubicBezTo>
                <a:cubicBezTo>
                  <a:pt x="3040" y="315"/>
                  <a:pt x="3046" y="321"/>
                  <a:pt x="3050" y="329"/>
                </a:cubicBezTo>
                <a:close/>
                <a:moveTo>
                  <a:pt x="3050" y="253"/>
                </a:moveTo>
                <a:cubicBezTo>
                  <a:pt x="3053" y="246"/>
                  <a:pt x="3059" y="241"/>
                  <a:pt x="3065" y="237"/>
                </a:cubicBezTo>
                <a:cubicBezTo>
                  <a:pt x="3059" y="233"/>
                  <a:pt x="3054" y="228"/>
                  <a:pt x="3050" y="221"/>
                </a:cubicBezTo>
                <a:cubicBezTo>
                  <a:pt x="3046" y="228"/>
                  <a:pt x="3041" y="233"/>
                  <a:pt x="3034" y="237"/>
                </a:cubicBezTo>
                <a:cubicBezTo>
                  <a:pt x="3041" y="241"/>
                  <a:pt x="3046" y="246"/>
                  <a:pt x="3050" y="253"/>
                </a:cubicBezTo>
                <a:close/>
                <a:moveTo>
                  <a:pt x="3050" y="481"/>
                </a:moveTo>
                <a:cubicBezTo>
                  <a:pt x="3054" y="473"/>
                  <a:pt x="3061" y="466"/>
                  <a:pt x="3069" y="461"/>
                </a:cubicBezTo>
                <a:cubicBezTo>
                  <a:pt x="3061" y="457"/>
                  <a:pt x="3054" y="450"/>
                  <a:pt x="3050" y="442"/>
                </a:cubicBezTo>
                <a:cubicBezTo>
                  <a:pt x="3046" y="450"/>
                  <a:pt x="3039" y="457"/>
                  <a:pt x="3030" y="461"/>
                </a:cubicBezTo>
                <a:cubicBezTo>
                  <a:pt x="3039" y="466"/>
                  <a:pt x="3046" y="473"/>
                  <a:pt x="3050" y="481"/>
                </a:cubicBezTo>
                <a:close/>
                <a:moveTo>
                  <a:pt x="2976" y="481"/>
                </a:moveTo>
                <a:cubicBezTo>
                  <a:pt x="2980" y="473"/>
                  <a:pt x="2987" y="466"/>
                  <a:pt x="2995" y="461"/>
                </a:cubicBezTo>
                <a:cubicBezTo>
                  <a:pt x="2987" y="457"/>
                  <a:pt x="2980" y="450"/>
                  <a:pt x="2976" y="442"/>
                </a:cubicBezTo>
                <a:cubicBezTo>
                  <a:pt x="2972" y="450"/>
                  <a:pt x="2965" y="457"/>
                  <a:pt x="2956" y="461"/>
                </a:cubicBezTo>
                <a:cubicBezTo>
                  <a:pt x="2965" y="466"/>
                  <a:pt x="2972" y="473"/>
                  <a:pt x="2976" y="481"/>
                </a:cubicBezTo>
                <a:close/>
                <a:moveTo>
                  <a:pt x="2976" y="559"/>
                </a:moveTo>
                <a:cubicBezTo>
                  <a:pt x="2980" y="549"/>
                  <a:pt x="2987" y="541"/>
                  <a:pt x="2997" y="537"/>
                </a:cubicBezTo>
                <a:cubicBezTo>
                  <a:pt x="2988" y="533"/>
                  <a:pt x="2980" y="525"/>
                  <a:pt x="2976" y="516"/>
                </a:cubicBezTo>
                <a:cubicBezTo>
                  <a:pt x="2972" y="525"/>
                  <a:pt x="2964" y="533"/>
                  <a:pt x="2955" y="537"/>
                </a:cubicBezTo>
                <a:cubicBezTo>
                  <a:pt x="2965" y="541"/>
                  <a:pt x="2972" y="549"/>
                  <a:pt x="2976" y="559"/>
                </a:cubicBezTo>
                <a:close/>
                <a:moveTo>
                  <a:pt x="2976" y="638"/>
                </a:moveTo>
                <a:cubicBezTo>
                  <a:pt x="2979" y="626"/>
                  <a:pt x="2988" y="615"/>
                  <a:pt x="3001" y="611"/>
                </a:cubicBezTo>
                <a:cubicBezTo>
                  <a:pt x="2989" y="608"/>
                  <a:pt x="2980" y="599"/>
                  <a:pt x="2976" y="588"/>
                </a:cubicBezTo>
                <a:cubicBezTo>
                  <a:pt x="2972" y="599"/>
                  <a:pt x="2962" y="608"/>
                  <a:pt x="2951" y="611"/>
                </a:cubicBezTo>
                <a:cubicBezTo>
                  <a:pt x="2963" y="615"/>
                  <a:pt x="2972" y="626"/>
                  <a:pt x="2976" y="638"/>
                </a:cubicBezTo>
                <a:close/>
                <a:moveTo>
                  <a:pt x="2976" y="405"/>
                </a:moveTo>
                <a:cubicBezTo>
                  <a:pt x="2980" y="397"/>
                  <a:pt x="2986" y="391"/>
                  <a:pt x="2994" y="387"/>
                </a:cubicBezTo>
                <a:cubicBezTo>
                  <a:pt x="2986" y="383"/>
                  <a:pt x="2980" y="376"/>
                  <a:pt x="2976" y="369"/>
                </a:cubicBezTo>
                <a:cubicBezTo>
                  <a:pt x="2972" y="376"/>
                  <a:pt x="2965" y="383"/>
                  <a:pt x="2958" y="387"/>
                </a:cubicBezTo>
                <a:cubicBezTo>
                  <a:pt x="2966" y="391"/>
                  <a:pt x="2972" y="397"/>
                  <a:pt x="2976" y="405"/>
                </a:cubicBezTo>
                <a:close/>
                <a:moveTo>
                  <a:pt x="2976" y="100"/>
                </a:moveTo>
                <a:cubicBezTo>
                  <a:pt x="2979" y="95"/>
                  <a:pt x="2984" y="90"/>
                  <a:pt x="2989" y="87"/>
                </a:cubicBezTo>
                <a:cubicBezTo>
                  <a:pt x="2984" y="83"/>
                  <a:pt x="2979" y="79"/>
                  <a:pt x="2976" y="74"/>
                </a:cubicBezTo>
                <a:cubicBezTo>
                  <a:pt x="2972" y="79"/>
                  <a:pt x="2968" y="83"/>
                  <a:pt x="2963" y="87"/>
                </a:cubicBezTo>
                <a:cubicBezTo>
                  <a:pt x="2968" y="90"/>
                  <a:pt x="2972" y="95"/>
                  <a:pt x="2976" y="100"/>
                </a:cubicBezTo>
                <a:close/>
                <a:moveTo>
                  <a:pt x="2976" y="329"/>
                </a:moveTo>
                <a:cubicBezTo>
                  <a:pt x="2980" y="321"/>
                  <a:pt x="2985" y="315"/>
                  <a:pt x="2993" y="311"/>
                </a:cubicBezTo>
                <a:cubicBezTo>
                  <a:pt x="2985" y="308"/>
                  <a:pt x="2980" y="302"/>
                  <a:pt x="2976" y="295"/>
                </a:cubicBezTo>
                <a:cubicBezTo>
                  <a:pt x="2972" y="302"/>
                  <a:pt x="2966" y="308"/>
                  <a:pt x="2959" y="311"/>
                </a:cubicBezTo>
                <a:cubicBezTo>
                  <a:pt x="2966" y="315"/>
                  <a:pt x="2972" y="321"/>
                  <a:pt x="2976" y="329"/>
                </a:cubicBezTo>
                <a:close/>
                <a:moveTo>
                  <a:pt x="2976" y="176"/>
                </a:moveTo>
                <a:cubicBezTo>
                  <a:pt x="2979" y="170"/>
                  <a:pt x="2984" y="165"/>
                  <a:pt x="2990" y="162"/>
                </a:cubicBezTo>
                <a:cubicBezTo>
                  <a:pt x="2984" y="158"/>
                  <a:pt x="2979" y="153"/>
                  <a:pt x="2976" y="147"/>
                </a:cubicBezTo>
                <a:cubicBezTo>
                  <a:pt x="2972" y="153"/>
                  <a:pt x="2967" y="158"/>
                  <a:pt x="2962" y="162"/>
                </a:cubicBezTo>
                <a:cubicBezTo>
                  <a:pt x="2968" y="165"/>
                  <a:pt x="2972" y="170"/>
                  <a:pt x="2976" y="176"/>
                </a:cubicBezTo>
                <a:close/>
                <a:moveTo>
                  <a:pt x="2976" y="24"/>
                </a:moveTo>
                <a:cubicBezTo>
                  <a:pt x="2979" y="19"/>
                  <a:pt x="2983" y="15"/>
                  <a:pt x="2987" y="12"/>
                </a:cubicBezTo>
                <a:cubicBezTo>
                  <a:pt x="2983" y="9"/>
                  <a:pt x="2979" y="5"/>
                  <a:pt x="2976" y="0"/>
                </a:cubicBezTo>
                <a:cubicBezTo>
                  <a:pt x="2973" y="5"/>
                  <a:pt x="2969" y="9"/>
                  <a:pt x="2964" y="12"/>
                </a:cubicBezTo>
                <a:cubicBezTo>
                  <a:pt x="2969" y="15"/>
                  <a:pt x="2973" y="19"/>
                  <a:pt x="2976" y="24"/>
                </a:cubicBezTo>
                <a:close/>
                <a:moveTo>
                  <a:pt x="2976" y="253"/>
                </a:moveTo>
                <a:cubicBezTo>
                  <a:pt x="2980" y="246"/>
                  <a:pt x="2985" y="241"/>
                  <a:pt x="2991" y="237"/>
                </a:cubicBezTo>
                <a:cubicBezTo>
                  <a:pt x="2985" y="233"/>
                  <a:pt x="2980" y="228"/>
                  <a:pt x="2976" y="221"/>
                </a:cubicBezTo>
                <a:cubicBezTo>
                  <a:pt x="2972" y="228"/>
                  <a:pt x="2967" y="233"/>
                  <a:pt x="2960" y="237"/>
                </a:cubicBezTo>
                <a:cubicBezTo>
                  <a:pt x="2967" y="241"/>
                  <a:pt x="2972" y="246"/>
                  <a:pt x="2976" y="253"/>
                </a:cubicBezTo>
                <a:close/>
              </a:path>
            </a:pathLst>
          </a:custGeom>
          <a:solidFill>
            <a:srgbClr val="26265E"/>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ctrTitle"/>
          </p:nvPr>
        </p:nvSpPr>
        <p:spPr>
          <a:xfrm>
            <a:off x="-1" y="1586479"/>
            <a:ext cx="7965195" cy="1135380"/>
          </a:xfrm>
          <a:solidFill>
            <a:schemeClr val="accent1"/>
          </a:solidFill>
          <a:ln>
            <a:noFill/>
          </a:ln>
          <a:effectLst/>
        </p:spPr>
        <p:txBody>
          <a:bodyPr lIns="612000" anchor="ctr" anchorCtr="0">
            <a:noAutofit/>
          </a:bodyPr>
          <a:lstStyle>
            <a:lvl1pPr algn="l">
              <a:defRPr sz="3600">
                <a:solidFill>
                  <a:schemeClr val="bg1"/>
                </a:solidFill>
              </a:defRPr>
            </a:lvl1pPr>
          </a:lstStyle>
          <a:p>
            <a:r>
              <a:rPr lang="en-US" dirty="0"/>
              <a:t>Click to edit Master title style</a:t>
            </a:r>
            <a:endParaRPr lang="en-GB" dirty="0"/>
          </a:p>
        </p:txBody>
      </p:sp>
      <p:sp>
        <p:nvSpPr>
          <p:cNvPr id="4" name="Date Placeholder 3"/>
          <p:cNvSpPr>
            <a:spLocks noGrp="1"/>
          </p:cNvSpPr>
          <p:nvPr>
            <p:ph type="dt" sz="half" idx="10"/>
          </p:nvPr>
        </p:nvSpPr>
        <p:spPr>
          <a:xfrm>
            <a:off x="393880" y="6599417"/>
            <a:ext cx="1480756" cy="192898"/>
          </a:xfrm>
          <a:prstGeom prst="rect">
            <a:avLst/>
          </a:prstGeom>
        </p:spPr>
        <p:txBody>
          <a:bodyPr/>
          <a:lstStyle/>
          <a:p>
            <a:fld id="{11FD2788-29D2-4B8A-B9CD-246D3FE05B2B}" type="datetime4">
              <a:rPr lang="en-GB" smtClean="0"/>
              <a:t>25 January 2020</a:t>
            </a:fld>
            <a:endParaRPr lang="en-GB" dirty="0"/>
          </a:p>
        </p:txBody>
      </p:sp>
      <p:sp>
        <p:nvSpPr>
          <p:cNvPr id="6" name="Slide Number Placeholder 5"/>
          <p:cNvSpPr>
            <a:spLocks noGrp="1"/>
          </p:cNvSpPr>
          <p:nvPr>
            <p:ph type="sldNum" sz="quarter" idx="12"/>
          </p:nvPr>
        </p:nvSpPr>
        <p:spPr>
          <a:xfrm>
            <a:off x="11529390" y="6600110"/>
            <a:ext cx="409536" cy="192898"/>
          </a:xfrm>
          <a:prstGeom prst="rect">
            <a:avLst/>
          </a:prstGeom>
        </p:spPr>
        <p:txBody>
          <a:bodyPr/>
          <a:lstStyle/>
          <a:p>
            <a:fld id="{04CD6D89-F64D-480E-A40A-B7F3D2E681FE}" type="slidenum">
              <a:rPr lang="en-GB" smtClean="0"/>
              <a:t>‹#›</a:t>
            </a:fld>
            <a:endParaRPr lang="en-GB" dirty="0"/>
          </a:p>
        </p:txBody>
      </p:sp>
      <p:sp>
        <p:nvSpPr>
          <p:cNvPr id="21" name="Rectangle 20" hidden="1"/>
          <p:cNvSpPr/>
          <p:nvPr userDrawn="1"/>
        </p:nvSpPr>
        <p:spPr>
          <a:xfrm>
            <a:off x="5988050" y="-205739"/>
            <a:ext cx="215900" cy="4114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p:cNvGrpSpPr/>
          <p:nvPr userDrawn="1"/>
        </p:nvGrpSpPr>
        <p:grpSpPr>
          <a:xfrm>
            <a:off x="8383836" y="1005139"/>
            <a:ext cx="3462708" cy="2298060"/>
            <a:chOff x="7360465" y="74442"/>
            <a:chExt cx="4486079" cy="2642138"/>
          </a:xfrm>
          <a:solidFill>
            <a:schemeClr val="accent1"/>
          </a:solidFill>
        </p:grpSpPr>
        <p:sp>
          <p:nvSpPr>
            <p:cNvPr id="75" name="Rectangle: Rounded Corners 74"/>
            <p:cNvSpPr/>
            <p:nvPr userDrawn="1"/>
          </p:nvSpPr>
          <p:spPr>
            <a:xfrm flipH="1">
              <a:off x="9465162" y="932485"/>
              <a:ext cx="450105" cy="92605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Rounded Corners 75"/>
            <p:cNvSpPr/>
            <p:nvPr userDrawn="1"/>
          </p:nvSpPr>
          <p:spPr>
            <a:xfrm flipH="1">
              <a:off x="8763596" y="649803"/>
              <a:ext cx="450105" cy="14914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Rectangle: Rounded Corners 76"/>
            <p:cNvSpPr/>
            <p:nvPr userDrawn="1"/>
          </p:nvSpPr>
          <p:spPr>
            <a:xfrm flipH="1">
              <a:off x="8062030" y="402973"/>
              <a:ext cx="450105" cy="19850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Rectangle: Rounded Corners 77"/>
            <p:cNvSpPr/>
            <p:nvPr userDrawn="1"/>
          </p:nvSpPr>
          <p:spPr>
            <a:xfrm flipH="1">
              <a:off x="7360465" y="74442"/>
              <a:ext cx="450105" cy="264213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Rectangle: Rounded Corners 78"/>
            <p:cNvSpPr/>
            <p:nvPr userDrawn="1"/>
          </p:nvSpPr>
          <p:spPr>
            <a:xfrm flipH="1">
              <a:off x="10166728" y="1047633"/>
              <a:ext cx="450105" cy="69575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tangle: Rounded Corners 79"/>
            <p:cNvSpPr/>
            <p:nvPr userDrawn="1"/>
          </p:nvSpPr>
          <p:spPr>
            <a:xfrm flipH="1">
              <a:off x="10781584" y="1157906"/>
              <a:ext cx="450105" cy="47521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Rounded Corners 80"/>
            <p:cNvSpPr/>
            <p:nvPr userDrawn="1"/>
          </p:nvSpPr>
          <p:spPr>
            <a:xfrm flipH="1">
              <a:off x="11396439" y="1216995"/>
              <a:ext cx="450105" cy="35703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98010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4_Title Slide">
    <p:bg>
      <p:bgPr>
        <a:solidFill>
          <a:schemeClr val="accent5"/>
        </a:solidFill>
        <a:effectLst/>
      </p:bgPr>
    </p:bg>
    <p:spTree>
      <p:nvGrpSpPr>
        <p:cNvPr id="1" name=""/>
        <p:cNvGrpSpPr/>
        <p:nvPr/>
      </p:nvGrpSpPr>
      <p:grpSpPr>
        <a:xfrm>
          <a:off x="0" y="0"/>
          <a:ext cx="0" cy="0"/>
          <a:chOff x="0" y="0"/>
          <a:chExt cx="0" cy="0"/>
        </a:xfrm>
      </p:grpSpPr>
      <p:sp>
        <p:nvSpPr>
          <p:cNvPr id="10" name="Freeform 5"/>
          <p:cNvSpPr>
            <a:spLocks noEditPoints="1"/>
          </p:cNvSpPr>
          <p:nvPr userDrawn="1"/>
        </p:nvSpPr>
        <p:spPr bwMode="auto">
          <a:xfrm>
            <a:off x="0" y="-16924"/>
            <a:ext cx="12192000" cy="6874924"/>
          </a:xfrm>
          <a:custGeom>
            <a:avLst/>
            <a:gdLst>
              <a:gd name="T0" fmla="*/ 1580 w 4482"/>
              <a:gd name="T1" fmla="*/ 658 h 2524"/>
              <a:gd name="T2" fmla="*/ 1358 w 4482"/>
              <a:gd name="T3" fmla="*/ 638 h 2524"/>
              <a:gd name="T4" fmla="*/ 1989 w 4482"/>
              <a:gd name="T5" fmla="*/ 761 h 2524"/>
              <a:gd name="T6" fmla="*/ 1469 w 4482"/>
              <a:gd name="T7" fmla="*/ 836 h 2524"/>
              <a:gd name="T8" fmla="*/ 958 w 4482"/>
              <a:gd name="T9" fmla="*/ 2523 h 2524"/>
              <a:gd name="T10" fmla="*/ 3451 w 4482"/>
              <a:gd name="T11" fmla="*/ 2523 h 2524"/>
              <a:gd name="T12" fmla="*/ 82 w 4482"/>
              <a:gd name="T13" fmla="*/ 1998 h 2524"/>
              <a:gd name="T14" fmla="*/ 107 w 4482"/>
              <a:gd name="T15" fmla="*/ 1098 h 2524"/>
              <a:gd name="T16" fmla="*/ 287 w 4482"/>
              <a:gd name="T17" fmla="*/ 1941 h 2524"/>
              <a:gd name="T18" fmla="*/ 361 w 4482"/>
              <a:gd name="T19" fmla="*/ 989 h 2524"/>
              <a:gd name="T20" fmla="*/ 509 w 4482"/>
              <a:gd name="T21" fmla="*/ 1794 h 2524"/>
              <a:gd name="T22" fmla="*/ 618 w 4482"/>
              <a:gd name="T23" fmla="*/ 948 h 2524"/>
              <a:gd name="T24" fmla="*/ 708 w 4482"/>
              <a:gd name="T25" fmla="*/ 1698 h 2524"/>
              <a:gd name="T26" fmla="*/ 804 w 4482"/>
              <a:gd name="T27" fmla="*/ 910 h 2524"/>
              <a:gd name="T28" fmla="*/ 952 w 4482"/>
              <a:gd name="T29" fmla="*/ 1599 h 2524"/>
              <a:gd name="T30" fmla="*/ 1100 w 4482"/>
              <a:gd name="T31" fmla="*/ 2382 h 2524"/>
              <a:gd name="T32" fmla="*/ 1199 w 4482"/>
              <a:gd name="T33" fmla="*/ 1548 h 2524"/>
              <a:gd name="T34" fmla="*/ 1311 w 4482"/>
              <a:gd name="T35" fmla="*/ 2298 h 2524"/>
              <a:gd name="T36" fmla="*/ 1395 w 4482"/>
              <a:gd name="T37" fmla="*/ 1500 h 2524"/>
              <a:gd name="T38" fmla="*/ 1543 w 4482"/>
              <a:gd name="T39" fmla="*/ 2210 h 2524"/>
              <a:gd name="T40" fmla="*/ 1617 w 4482"/>
              <a:gd name="T41" fmla="*/ 1353 h 2524"/>
              <a:gd name="T42" fmla="*/ 1778 w 4482"/>
              <a:gd name="T43" fmla="*/ 2148 h 2524"/>
              <a:gd name="T44" fmla="*/ 1808 w 4482"/>
              <a:gd name="T45" fmla="*/ 1248 h 2524"/>
              <a:gd name="T46" fmla="*/ 1986 w 4482"/>
              <a:gd name="T47" fmla="*/ 2088 h 2524"/>
              <a:gd name="T48" fmla="*/ 2060 w 4482"/>
              <a:gd name="T49" fmla="*/ 1141 h 2524"/>
              <a:gd name="T50" fmla="*/ 2208 w 4482"/>
              <a:gd name="T51" fmla="*/ 1941 h 2524"/>
              <a:gd name="T52" fmla="*/ 2274 w 4482"/>
              <a:gd name="T53" fmla="*/ 1675 h 2524"/>
              <a:gd name="T54" fmla="*/ 2348 w 4482"/>
              <a:gd name="T55" fmla="*/ 1279 h 2524"/>
              <a:gd name="T56" fmla="*/ 2496 w 4482"/>
              <a:gd name="T57" fmla="*/ 1981 h 2524"/>
              <a:gd name="T58" fmla="*/ 2569 w 4482"/>
              <a:gd name="T59" fmla="*/ 1131 h 2524"/>
              <a:gd name="T60" fmla="*/ 2735 w 4482"/>
              <a:gd name="T61" fmla="*/ 1923 h 2524"/>
              <a:gd name="T62" fmla="*/ 2757 w 4482"/>
              <a:gd name="T63" fmla="*/ 1023 h 2524"/>
              <a:gd name="T64" fmla="*/ 2939 w 4482"/>
              <a:gd name="T65" fmla="*/ 1868 h 2524"/>
              <a:gd name="T66" fmla="*/ 3013 w 4482"/>
              <a:gd name="T67" fmla="*/ 913 h 2524"/>
              <a:gd name="T68" fmla="*/ 3161 w 4482"/>
              <a:gd name="T69" fmla="*/ 1721 h 2524"/>
              <a:gd name="T70" fmla="*/ 3270 w 4482"/>
              <a:gd name="T71" fmla="*/ 873 h 2524"/>
              <a:gd name="T72" fmla="*/ 3358 w 4482"/>
              <a:gd name="T73" fmla="*/ 1623 h 2524"/>
              <a:gd name="T74" fmla="*/ 3530 w 4482"/>
              <a:gd name="T75" fmla="*/ 2455 h 2524"/>
              <a:gd name="T76" fmla="*/ 3604 w 4482"/>
              <a:gd name="T77" fmla="*/ 1523 h 2524"/>
              <a:gd name="T78" fmla="*/ 3752 w 4482"/>
              <a:gd name="T79" fmla="*/ 2309 h 2524"/>
              <a:gd name="T80" fmla="*/ 3852 w 4482"/>
              <a:gd name="T81" fmla="*/ 1473 h 2524"/>
              <a:gd name="T82" fmla="*/ 3961 w 4482"/>
              <a:gd name="T83" fmla="*/ 2223 h 2524"/>
              <a:gd name="T84" fmla="*/ 4047 w 4482"/>
              <a:gd name="T85" fmla="*/ 1426 h 2524"/>
              <a:gd name="T86" fmla="*/ 4195 w 4482"/>
              <a:gd name="T87" fmla="*/ 2134 h 2524"/>
              <a:gd name="T88" fmla="*/ 4269 w 4482"/>
              <a:gd name="T89" fmla="*/ 1279 h 2524"/>
              <a:gd name="T90" fmla="*/ 4432 w 4482"/>
              <a:gd name="T91" fmla="*/ 2073 h 2524"/>
              <a:gd name="T92" fmla="*/ 2171 w 4482"/>
              <a:gd name="T93" fmla="*/ 638 h 2524"/>
              <a:gd name="T94" fmla="*/ 1924 w 4482"/>
              <a:gd name="T95" fmla="*/ 611 h 2524"/>
              <a:gd name="T96" fmla="*/ 485 w 4482"/>
              <a:gd name="T97" fmla="*/ 87 h 2524"/>
              <a:gd name="T98" fmla="*/ 102 w 4482"/>
              <a:gd name="T99" fmla="*/ 147 h 2524"/>
              <a:gd name="T100" fmla="*/ 989 w 4482"/>
              <a:gd name="T101" fmla="*/ 638 h 2524"/>
              <a:gd name="T102" fmla="*/ 1029 w 4482"/>
              <a:gd name="T103" fmla="*/ 761 h 2524"/>
              <a:gd name="T104" fmla="*/ 871 w 4482"/>
              <a:gd name="T105" fmla="*/ 686 h 2524"/>
              <a:gd name="T106" fmla="*/ 3789 w 4482"/>
              <a:gd name="T107" fmla="*/ 253 h 2524"/>
              <a:gd name="T108" fmla="*/ 3419 w 4482"/>
              <a:gd name="T109" fmla="*/ 728 h 2524"/>
              <a:gd name="T110" fmla="*/ 4306 w 4482"/>
              <a:gd name="T111" fmla="*/ 481 h 2524"/>
              <a:gd name="T112" fmla="*/ 4475 w 4482"/>
              <a:gd name="T113" fmla="*/ 537 h 2524"/>
              <a:gd name="T114" fmla="*/ 4158 w 4482"/>
              <a:gd name="T115" fmla="*/ 24 h 2524"/>
              <a:gd name="T116" fmla="*/ 2680 w 4482"/>
              <a:gd name="T117" fmla="*/ 369 h 2524"/>
              <a:gd name="T118" fmla="*/ 2298 w 4482"/>
              <a:gd name="T119" fmla="*/ 87 h 2524"/>
              <a:gd name="T120" fmla="*/ 2459 w 4482"/>
              <a:gd name="T121" fmla="*/ 638 h 2524"/>
              <a:gd name="T122" fmla="*/ 3345 w 4482"/>
              <a:gd name="T123" fmla="*/ 516 h 2524"/>
              <a:gd name="T124" fmla="*/ 2828 w 4482"/>
              <a:gd name="T125" fmla="*/ 24 h 2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2" h="2524">
                <a:moveTo>
                  <a:pt x="2680" y="639"/>
                </a:moveTo>
                <a:cubicBezTo>
                  <a:pt x="2684" y="626"/>
                  <a:pt x="2693" y="615"/>
                  <a:pt x="2705" y="611"/>
                </a:cubicBezTo>
                <a:cubicBezTo>
                  <a:pt x="2694" y="608"/>
                  <a:pt x="2685" y="599"/>
                  <a:pt x="2680" y="588"/>
                </a:cubicBezTo>
                <a:cubicBezTo>
                  <a:pt x="2676" y="599"/>
                  <a:pt x="2667" y="608"/>
                  <a:pt x="2655" y="611"/>
                </a:cubicBezTo>
                <a:cubicBezTo>
                  <a:pt x="2668" y="615"/>
                  <a:pt x="2677" y="626"/>
                  <a:pt x="2680" y="639"/>
                </a:cubicBezTo>
                <a:close/>
                <a:moveTo>
                  <a:pt x="1506" y="638"/>
                </a:moveTo>
                <a:cubicBezTo>
                  <a:pt x="1510" y="626"/>
                  <a:pt x="1519" y="615"/>
                  <a:pt x="1531" y="611"/>
                </a:cubicBezTo>
                <a:cubicBezTo>
                  <a:pt x="1520" y="608"/>
                  <a:pt x="1510" y="599"/>
                  <a:pt x="1506" y="588"/>
                </a:cubicBezTo>
                <a:cubicBezTo>
                  <a:pt x="1502" y="599"/>
                  <a:pt x="1493" y="608"/>
                  <a:pt x="1481" y="611"/>
                </a:cubicBezTo>
                <a:cubicBezTo>
                  <a:pt x="1494" y="615"/>
                  <a:pt x="1503" y="626"/>
                  <a:pt x="1506" y="638"/>
                </a:cubicBezTo>
                <a:close/>
                <a:moveTo>
                  <a:pt x="1432" y="100"/>
                </a:moveTo>
                <a:cubicBezTo>
                  <a:pt x="1436" y="95"/>
                  <a:pt x="1440" y="90"/>
                  <a:pt x="1445" y="87"/>
                </a:cubicBezTo>
                <a:cubicBezTo>
                  <a:pt x="1440" y="83"/>
                  <a:pt x="1436" y="79"/>
                  <a:pt x="1432" y="74"/>
                </a:cubicBezTo>
                <a:cubicBezTo>
                  <a:pt x="1429" y="79"/>
                  <a:pt x="1425" y="83"/>
                  <a:pt x="1419" y="87"/>
                </a:cubicBezTo>
                <a:cubicBezTo>
                  <a:pt x="1425" y="90"/>
                  <a:pt x="1429" y="95"/>
                  <a:pt x="1432" y="100"/>
                </a:cubicBezTo>
                <a:close/>
                <a:moveTo>
                  <a:pt x="1506" y="24"/>
                </a:moveTo>
                <a:cubicBezTo>
                  <a:pt x="1509" y="19"/>
                  <a:pt x="1513" y="15"/>
                  <a:pt x="1518" y="12"/>
                </a:cubicBezTo>
                <a:cubicBezTo>
                  <a:pt x="1513" y="9"/>
                  <a:pt x="1509" y="5"/>
                  <a:pt x="1506" y="0"/>
                </a:cubicBezTo>
                <a:cubicBezTo>
                  <a:pt x="1503" y="5"/>
                  <a:pt x="1499" y="9"/>
                  <a:pt x="1495" y="12"/>
                </a:cubicBezTo>
                <a:cubicBezTo>
                  <a:pt x="1499" y="15"/>
                  <a:pt x="1503" y="19"/>
                  <a:pt x="1506" y="24"/>
                </a:cubicBezTo>
                <a:close/>
                <a:moveTo>
                  <a:pt x="1506" y="719"/>
                </a:moveTo>
                <a:cubicBezTo>
                  <a:pt x="1508" y="702"/>
                  <a:pt x="1520" y="690"/>
                  <a:pt x="1536" y="686"/>
                </a:cubicBezTo>
                <a:cubicBezTo>
                  <a:pt x="1521" y="684"/>
                  <a:pt x="1510" y="673"/>
                  <a:pt x="1506" y="658"/>
                </a:cubicBezTo>
                <a:cubicBezTo>
                  <a:pt x="1502" y="673"/>
                  <a:pt x="1491" y="684"/>
                  <a:pt x="1477" y="686"/>
                </a:cubicBezTo>
                <a:cubicBezTo>
                  <a:pt x="1492" y="690"/>
                  <a:pt x="1504" y="702"/>
                  <a:pt x="1506" y="719"/>
                </a:cubicBezTo>
                <a:close/>
                <a:moveTo>
                  <a:pt x="1506" y="798"/>
                </a:moveTo>
                <a:cubicBezTo>
                  <a:pt x="1506" y="778"/>
                  <a:pt x="1521" y="763"/>
                  <a:pt x="1540" y="761"/>
                </a:cubicBezTo>
                <a:cubicBezTo>
                  <a:pt x="1522" y="760"/>
                  <a:pt x="1508" y="746"/>
                  <a:pt x="1506" y="728"/>
                </a:cubicBezTo>
                <a:cubicBezTo>
                  <a:pt x="1504" y="746"/>
                  <a:pt x="1490" y="760"/>
                  <a:pt x="1472" y="761"/>
                </a:cubicBezTo>
                <a:cubicBezTo>
                  <a:pt x="1491" y="763"/>
                  <a:pt x="1506" y="778"/>
                  <a:pt x="1506" y="798"/>
                </a:cubicBezTo>
                <a:close/>
                <a:moveTo>
                  <a:pt x="1506" y="559"/>
                </a:moveTo>
                <a:cubicBezTo>
                  <a:pt x="1510" y="549"/>
                  <a:pt x="1517" y="541"/>
                  <a:pt x="1527" y="537"/>
                </a:cubicBezTo>
                <a:cubicBezTo>
                  <a:pt x="1518" y="533"/>
                  <a:pt x="1510" y="525"/>
                  <a:pt x="1506" y="516"/>
                </a:cubicBezTo>
                <a:cubicBezTo>
                  <a:pt x="1502" y="525"/>
                  <a:pt x="1494" y="533"/>
                  <a:pt x="1485" y="537"/>
                </a:cubicBezTo>
                <a:cubicBezTo>
                  <a:pt x="1495" y="541"/>
                  <a:pt x="1502" y="549"/>
                  <a:pt x="1506" y="559"/>
                </a:cubicBezTo>
                <a:close/>
                <a:moveTo>
                  <a:pt x="1432" y="798"/>
                </a:moveTo>
                <a:cubicBezTo>
                  <a:pt x="1433" y="778"/>
                  <a:pt x="1448" y="763"/>
                  <a:pt x="1466" y="761"/>
                </a:cubicBezTo>
                <a:cubicBezTo>
                  <a:pt x="1449" y="760"/>
                  <a:pt x="1435" y="746"/>
                  <a:pt x="1432" y="728"/>
                </a:cubicBezTo>
                <a:cubicBezTo>
                  <a:pt x="1430" y="746"/>
                  <a:pt x="1416" y="760"/>
                  <a:pt x="1398" y="761"/>
                </a:cubicBezTo>
                <a:cubicBezTo>
                  <a:pt x="1417" y="763"/>
                  <a:pt x="1432" y="778"/>
                  <a:pt x="1432" y="798"/>
                </a:cubicBezTo>
                <a:close/>
                <a:moveTo>
                  <a:pt x="1506" y="405"/>
                </a:moveTo>
                <a:cubicBezTo>
                  <a:pt x="1510" y="397"/>
                  <a:pt x="1516" y="391"/>
                  <a:pt x="1524" y="387"/>
                </a:cubicBezTo>
                <a:cubicBezTo>
                  <a:pt x="1516" y="383"/>
                  <a:pt x="1510" y="376"/>
                  <a:pt x="1506" y="369"/>
                </a:cubicBezTo>
                <a:cubicBezTo>
                  <a:pt x="1502" y="376"/>
                  <a:pt x="1496" y="383"/>
                  <a:pt x="1488" y="387"/>
                </a:cubicBezTo>
                <a:cubicBezTo>
                  <a:pt x="1496" y="391"/>
                  <a:pt x="1502" y="397"/>
                  <a:pt x="1506" y="405"/>
                </a:cubicBezTo>
                <a:close/>
                <a:moveTo>
                  <a:pt x="1506" y="253"/>
                </a:moveTo>
                <a:cubicBezTo>
                  <a:pt x="1510" y="246"/>
                  <a:pt x="1515" y="241"/>
                  <a:pt x="1522" y="237"/>
                </a:cubicBezTo>
                <a:cubicBezTo>
                  <a:pt x="1515" y="233"/>
                  <a:pt x="1510" y="228"/>
                  <a:pt x="1506" y="221"/>
                </a:cubicBezTo>
                <a:cubicBezTo>
                  <a:pt x="1502" y="228"/>
                  <a:pt x="1497" y="233"/>
                  <a:pt x="1491" y="237"/>
                </a:cubicBezTo>
                <a:cubicBezTo>
                  <a:pt x="1497" y="241"/>
                  <a:pt x="1502" y="246"/>
                  <a:pt x="1506" y="253"/>
                </a:cubicBezTo>
                <a:close/>
                <a:moveTo>
                  <a:pt x="1506" y="329"/>
                </a:moveTo>
                <a:cubicBezTo>
                  <a:pt x="1510" y="321"/>
                  <a:pt x="1516" y="315"/>
                  <a:pt x="1523" y="311"/>
                </a:cubicBezTo>
                <a:cubicBezTo>
                  <a:pt x="1516" y="308"/>
                  <a:pt x="1510" y="302"/>
                  <a:pt x="1506" y="295"/>
                </a:cubicBezTo>
                <a:cubicBezTo>
                  <a:pt x="1502" y="302"/>
                  <a:pt x="1497" y="308"/>
                  <a:pt x="1489" y="311"/>
                </a:cubicBezTo>
                <a:cubicBezTo>
                  <a:pt x="1497" y="315"/>
                  <a:pt x="1502" y="321"/>
                  <a:pt x="1506" y="329"/>
                </a:cubicBezTo>
                <a:close/>
                <a:moveTo>
                  <a:pt x="1506" y="481"/>
                </a:moveTo>
                <a:cubicBezTo>
                  <a:pt x="1510" y="473"/>
                  <a:pt x="1517" y="466"/>
                  <a:pt x="1526" y="461"/>
                </a:cubicBezTo>
                <a:cubicBezTo>
                  <a:pt x="1517" y="457"/>
                  <a:pt x="1510" y="450"/>
                  <a:pt x="1506" y="442"/>
                </a:cubicBezTo>
                <a:cubicBezTo>
                  <a:pt x="1502" y="450"/>
                  <a:pt x="1495" y="457"/>
                  <a:pt x="1487" y="461"/>
                </a:cubicBezTo>
                <a:cubicBezTo>
                  <a:pt x="1495" y="466"/>
                  <a:pt x="1502" y="473"/>
                  <a:pt x="1506" y="481"/>
                </a:cubicBezTo>
                <a:close/>
                <a:moveTo>
                  <a:pt x="1432" y="638"/>
                </a:moveTo>
                <a:cubicBezTo>
                  <a:pt x="1436" y="626"/>
                  <a:pt x="1445" y="615"/>
                  <a:pt x="1457" y="611"/>
                </a:cubicBezTo>
                <a:cubicBezTo>
                  <a:pt x="1446" y="608"/>
                  <a:pt x="1436" y="599"/>
                  <a:pt x="1432" y="588"/>
                </a:cubicBezTo>
                <a:cubicBezTo>
                  <a:pt x="1428" y="599"/>
                  <a:pt x="1419" y="608"/>
                  <a:pt x="1407" y="611"/>
                </a:cubicBezTo>
                <a:cubicBezTo>
                  <a:pt x="1420" y="615"/>
                  <a:pt x="1429" y="626"/>
                  <a:pt x="1432" y="638"/>
                </a:cubicBezTo>
                <a:close/>
                <a:moveTo>
                  <a:pt x="1432" y="559"/>
                </a:moveTo>
                <a:cubicBezTo>
                  <a:pt x="1436" y="549"/>
                  <a:pt x="1444" y="541"/>
                  <a:pt x="1453" y="537"/>
                </a:cubicBezTo>
                <a:cubicBezTo>
                  <a:pt x="1444" y="533"/>
                  <a:pt x="1436" y="525"/>
                  <a:pt x="1432" y="516"/>
                </a:cubicBezTo>
                <a:cubicBezTo>
                  <a:pt x="1428" y="525"/>
                  <a:pt x="1421" y="533"/>
                  <a:pt x="1411" y="537"/>
                </a:cubicBezTo>
                <a:cubicBezTo>
                  <a:pt x="1421" y="541"/>
                  <a:pt x="1428" y="549"/>
                  <a:pt x="1432" y="559"/>
                </a:cubicBezTo>
                <a:close/>
                <a:moveTo>
                  <a:pt x="1432" y="481"/>
                </a:moveTo>
                <a:cubicBezTo>
                  <a:pt x="1436" y="473"/>
                  <a:pt x="1443" y="466"/>
                  <a:pt x="1452" y="461"/>
                </a:cubicBezTo>
                <a:cubicBezTo>
                  <a:pt x="1443" y="457"/>
                  <a:pt x="1436" y="450"/>
                  <a:pt x="1432" y="442"/>
                </a:cubicBezTo>
                <a:cubicBezTo>
                  <a:pt x="1428" y="450"/>
                  <a:pt x="1421" y="457"/>
                  <a:pt x="1413" y="461"/>
                </a:cubicBezTo>
                <a:cubicBezTo>
                  <a:pt x="1421" y="466"/>
                  <a:pt x="1428" y="473"/>
                  <a:pt x="1432" y="481"/>
                </a:cubicBezTo>
                <a:close/>
                <a:moveTo>
                  <a:pt x="1432" y="718"/>
                </a:moveTo>
                <a:cubicBezTo>
                  <a:pt x="1434" y="702"/>
                  <a:pt x="1446" y="690"/>
                  <a:pt x="1462" y="686"/>
                </a:cubicBezTo>
                <a:cubicBezTo>
                  <a:pt x="1447" y="684"/>
                  <a:pt x="1436" y="673"/>
                  <a:pt x="1432" y="658"/>
                </a:cubicBezTo>
                <a:cubicBezTo>
                  <a:pt x="1428" y="673"/>
                  <a:pt x="1417" y="684"/>
                  <a:pt x="1403" y="686"/>
                </a:cubicBezTo>
                <a:cubicBezTo>
                  <a:pt x="1418" y="690"/>
                  <a:pt x="1430" y="702"/>
                  <a:pt x="1432" y="718"/>
                </a:cubicBezTo>
                <a:close/>
                <a:moveTo>
                  <a:pt x="1432" y="405"/>
                </a:moveTo>
                <a:cubicBezTo>
                  <a:pt x="1436" y="397"/>
                  <a:pt x="1443" y="391"/>
                  <a:pt x="1450" y="387"/>
                </a:cubicBezTo>
                <a:cubicBezTo>
                  <a:pt x="1443" y="383"/>
                  <a:pt x="1436" y="376"/>
                  <a:pt x="1432" y="369"/>
                </a:cubicBezTo>
                <a:cubicBezTo>
                  <a:pt x="1428" y="376"/>
                  <a:pt x="1422" y="383"/>
                  <a:pt x="1414" y="387"/>
                </a:cubicBezTo>
                <a:cubicBezTo>
                  <a:pt x="1422" y="391"/>
                  <a:pt x="1428" y="397"/>
                  <a:pt x="1432" y="405"/>
                </a:cubicBezTo>
                <a:close/>
                <a:moveTo>
                  <a:pt x="1432" y="253"/>
                </a:moveTo>
                <a:cubicBezTo>
                  <a:pt x="1436" y="246"/>
                  <a:pt x="1441" y="241"/>
                  <a:pt x="1448" y="237"/>
                </a:cubicBezTo>
                <a:cubicBezTo>
                  <a:pt x="1441" y="233"/>
                  <a:pt x="1436" y="228"/>
                  <a:pt x="1432" y="221"/>
                </a:cubicBezTo>
                <a:cubicBezTo>
                  <a:pt x="1428" y="228"/>
                  <a:pt x="1423" y="233"/>
                  <a:pt x="1417" y="237"/>
                </a:cubicBezTo>
                <a:cubicBezTo>
                  <a:pt x="1423" y="241"/>
                  <a:pt x="1428" y="246"/>
                  <a:pt x="1432" y="253"/>
                </a:cubicBezTo>
                <a:close/>
                <a:moveTo>
                  <a:pt x="1432" y="176"/>
                </a:moveTo>
                <a:cubicBezTo>
                  <a:pt x="1436" y="170"/>
                  <a:pt x="1441" y="165"/>
                  <a:pt x="1446" y="162"/>
                </a:cubicBezTo>
                <a:cubicBezTo>
                  <a:pt x="1441" y="158"/>
                  <a:pt x="1436" y="153"/>
                  <a:pt x="1432" y="147"/>
                </a:cubicBezTo>
                <a:cubicBezTo>
                  <a:pt x="1429" y="153"/>
                  <a:pt x="1424" y="158"/>
                  <a:pt x="1418" y="162"/>
                </a:cubicBezTo>
                <a:cubicBezTo>
                  <a:pt x="1424" y="165"/>
                  <a:pt x="1429" y="170"/>
                  <a:pt x="1432" y="176"/>
                </a:cubicBezTo>
                <a:close/>
                <a:moveTo>
                  <a:pt x="1654" y="176"/>
                </a:moveTo>
                <a:cubicBezTo>
                  <a:pt x="1657" y="170"/>
                  <a:pt x="1662" y="165"/>
                  <a:pt x="1668" y="162"/>
                </a:cubicBezTo>
                <a:cubicBezTo>
                  <a:pt x="1662" y="158"/>
                  <a:pt x="1658" y="153"/>
                  <a:pt x="1654" y="147"/>
                </a:cubicBezTo>
                <a:cubicBezTo>
                  <a:pt x="1650" y="153"/>
                  <a:pt x="1646" y="158"/>
                  <a:pt x="1640" y="162"/>
                </a:cubicBezTo>
                <a:cubicBezTo>
                  <a:pt x="1646" y="165"/>
                  <a:pt x="1650" y="170"/>
                  <a:pt x="1654" y="176"/>
                </a:cubicBezTo>
                <a:close/>
                <a:moveTo>
                  <a:pt x="1432" y="329"/>
                </a:moveTo>
                <a:cubicBezTo>
                  <a:pt x="1436" y="321"/>
                  <a:pt x="1442" y="315"/>
                  <a:pt x="1449" y="311"/>
                </a:cubicBezTo>
                <a:cubicBezTo>
                  <a:pt x="1442" y="308"/>
                  <a:pt x="1436" y="302"/>
                  <a:pt x="1432" y="295"/>
                </a:cubicBezTo>
                <a:cubicBezTo>
                  <a:pt x="1428" y="302"/>
                  <a:pt x="1423" y="308"/>
                  <a:pt x="1416" y="311"/>
                </a:cubicBezTo>
                <a:cubicBezTo>
                  <a:pt x="1423" y="315"/>
                  <a:pt x="1428" y="321"/>
                  <a:pt x="1432" y="329"/>
                </a:cubicBezTo>
                <a:close/>
                <a:moveTo>
                  <a:pt x="1506" y="176"/>
                </a:moveTo>
                <a:cubicBezTo>
                  <a:pt x="1510" y="170"/>
                  <a:pt x="1514" y="165"/>
                  <a:pt x="1520" y="162"/>
                </a:cubicBezTo>
                <a:cubicBezTo>
                  <a:pt x="1514" y="158"/>
                  <a:pt x="1510" y="153"/>
                  <a:pt x="1506" y="147"/>
                </a:cubicBezTo>
                <a:cubicBezTo>
                  <a:pt x="1502" y="153"/>
                  <a:pt x="1498" y="158"/>
                  <a:pt x="1492" y="162"/>
                </a:cubicBezTo>
                <a:cubicBezTo>
                  <a:pt x="1498" y="165"/>
                  <a:pt x="1503" y="170"/>
                  <a:pt x="1506" y="176"/>
                </a:cubicBezTo>
                <a:close/>
                <a:moveTo>
                  <a:pt x="1654" y="638"/>
                </a:moveTo>
                <a:cubicBezTo>
                  <a:pt x="1657" y="626"/>
                  <a:pt x="1667" y="615"/>
                  <a:pt x="1679" y="611"/>
                </a:cubicBezTo>
                <a:cubicBezTo>
                  <a:pt x="1667" y="608"/>
                  <a:pt x="1658" y="599"/>
                  <a:pt x="1654" y="588"/>
                </a:cubicBezTo>
                <a:cubicBezTo>
                  <a:pt x="1650" y="599"/>
                  <a:pt x="1640" y="608"/>
                  <a:pt x="1629" y="611"/>
                </a:cubicBezTo>
                <a:cubicBezTo>
                  <a:pt x="1641" y="615"/>
                  <a:pt x="1650" y="626"/>
                  <a:pt x="1654" y="638"/>
                </a:cubicBezTo>
                <a:close/>
                <a:moveTo>
                  <a:pt x="1506" y="100"/>
                </a:moveTo>
                <a:cubicBezTo>
                  <a:pt x="1510" y="95"/>
                  <a:pt x="1514" y="90"/>
                  <a:pt x="1519" y="87"/>
                </a:cubicBezTo>
                <a:cubicBezTo>
                  <a:pt x="1514" y="83"/>
                  <a:pt x="1510" y="79"/>
                  <a:pt x="1506" y="74"/>
                </a:cubicBezTo>
                <a:cubicBezTo>
                  <a:pt x="1503" y="79"/>
                  <a:pt x="1498" y="83"/>
                  <a:pt x="1493" y="87"/>
                </a:cubicBezTo>
                <a:cubicBezTo>
                  <a:pt x="1498" y="90"/>
                  <a:pt x="1503" y="95"/>
                  <a:pt x="1506" y="100"/>
                </a:cubicBezTo>
                <a:close/>
                <a:moveTo>
                  <a:pt x="1580" y="100"/>
                </a:moveTo>
                <a:cubicBezTo>
                  <a:pt x="1583" y="95"/>
                  <a:pt x="1588" y="90"/>
                  <a:pt x="1593" y="87"/>
                </a:cubicBezTo>
                <a:cubicBezTo>
                  <a:pt x="1588" y="83"/>
                  <a:pt x="1584" y="79"/>
                  <a:pt x="1580" y="74"/>
                </a:cubicBezTo>
                <a:cubicBezTo>
                  <a:pt x="1577" y="79"/>
                  <a:pt x="1572" y="83"/>
                  <a:pt x="1567" y="87"/>
                </a:cubicBezTo>
                <a:cubicBezTo>
                  <a:pt x="1572" y="90"/>
                  <a:pt x="1577" y="95"/>
                  <a:pt x="1580" y="100"/>
                </a:cubicBezTo>
                <a:close/>
                <a:moveTo>
                  <a:pt x="1654" y="798"/>
                </a:moveTo>
                <a:cubicBezTo>
                  <a:pt x="1654" y="778"/>
                  <a:pt x="1669" y="763"/>
                  <a:pt x="1688" y="761"/>
                </a:cubicBezTo>
                <a:cubicBezTo>
                  <a:pt x="1670" y="760"/>
                  <a:pt x="1656" y="746"/>
                  <a:pt x="1654" y="728"/>
                </a:cubicBezTo>
                <a:cubicBezTo>
                  <a:pt x="1652" y="746"/>
                  <a:pt x="1638" y="760"/>
                  <a:pt x="1620" y="761"/>
                </a:cubicBezTo>
                <a:cubicBezTo>
                  <a:pt x="1639" y="763"/>
                  <a:pt x="1654" y="778"/>
                  <a:pt x="1654" y="798"/>
                </a:cubicBezTo>
                <a:close/>
                <a:moveTo>
                  <a:pt x="1654" y="559"/>
                </a:moveTo>
                <a:cubicBezTo>
                  <a:pt x="1658" y="549"/>
                  <a:pt x="1665" y="541"/>
                  <a:pt x="1675" y="537"/>
                </a:cubicBezTo>
                <a:cubicBezTo>
                  <a:pt x="1666" y="533"/>
                  <a:pt x="1658" y="525"/>
                  <a:pt x="1654" y="516"/>
                </a:cubicBezTo>
                <a:cubicBezTo>
                  <a:pt x="1650" y="525"/>
                  <a:pt x="1642" y="533"/>
                  <a:pt x="1633" y="537"/>
                </a:cubicBezTo>
                <a:cubicBezTo>
                  <a:pt x="1643" y="541"/>
                  <a:pt x="1650" y="549"/>
                  <a:pt x="1654" y="559"/>
                </a:cubicBezTo>
                <a:close/>
                <a:moveTo>
                  <a:pt x="1654" y="329"/>
                </a:moveTo>
                <a:cubicBezTo>
                  <a:pt x="1658" y="321"/>
                  <a:pt x="1663" y="315"/>
                  <a:pt x="1671" y="311"/>
                </a:cubicBezTo>
                <a:cubicBezTo>
                  <a:pt x="1664" y="308"/>
                  <a:pt x="1658" y="302"/>
                  <a:pt x="1654" y="295"/>
                </a:cubicBezTo>
                <a:cubicBezTo>
                  <a:pt x="1650" y="302"/>
                  <a:pt x="1644" y="308"/>
                  <a:pt x="1637" y="311"/>
                </a:cubicBezTo>
                <a:cubicBezTo>
                  <a:pt x="1644" y="315"/>
                  <a:pt x="1650" y="321"/>
                  <a:pt x="1654" y="329"/>
                </a:cubicBezTo>
                <a:close/>
                <a:moveTo>
                  <a:pt x="1580" y="24"/>
                </a:moveTo>
                <a:cubicBezTo>
                  <a:pt x="1583" y="19"/>
                  <a:pt x="1587" y="15"/>
                  <a:pt x="1591" y="12"/>
                </a:cubicBezTo>
                <a:cubicBezTo>
                  <a:pt x="1587" y="9"/>
                  <a:pt x="1583" y="5"/>
                  <a:pt x="1580" y="0"/>
                </a:cubicBezTo>
                <a:cubicBezTo>
                  <a:pt x="1577" y="5"/>
                  <a:pt x="1573" y="9"/>
                  <a:pt x="1569" y="12"/>
                </a:cubicBezTo>
                <a:cubicBezTo>
                  <a:pt x="1573" y="15"/>
                  <a:pt x="1577" y="19"/>
                  <a:pt x="1580" y="24"/>
                </a:cubicBezTo>
                <a:close/>
                <a:moveTo>
                  <a:pt x="1654" y="253"/>
                </a:moveTo>
                <a:cubicBezTo>
                  <a:pt x="1658" y="246"/>
                  <a:pt x="1663" y="241"/>
                  <a:pt x="1669" y="237"/>
                </a:cubicBezTo>
                <a:cubicBezTo>
                  <a:pt x="1663" y="233"/>
                  <a:pt x="1658" y="228"/>
                  <a:pt x="1654" y="221"/>
                </a:cubicBezTo>
                <a:cubicBezTo>
                  <a:pt x="1650" y="228"/>
                  <a:pt x="1645" y="233"/>
                  <a:pt x="1638" y="237"/>
                </a:cubicBezTo>
                <a:cubicBezTo>
                  <a:pt x="1645" y="241"/>
                  <a:pt x="1650" y="246"/>
                  <a:pt x="1654" y="253"/>
                </a:cubicBezTo>
                <a:close/>
                <a:moveTo>
                  <a:pt x="1654" y="481"/>
                </a:moveTo>
                <a:cubicBezTo>
                  <a:pt x="1658" y="473"/>
                  <a:pt x="1665" y="466"/>
                  <a:pt x="1674" y="461"/>
                </a:cubicBezTo>
                <a:cubicBezTo>
                  <a:pt x="1665" y="457"/>
                  <a:pt x="1658" y="450"/>
                  <a:pt x="1654" y="442"/>
                </a:cubicBezTo>
                <a:cubicBezTo>
                  <a:pt x="1650" y="450"/>
                  <a:pt x="1643" y="457"/>
                  <a:pt x="1634" y="461"/>
                </a:cubicBezTo>
                <a:cubicBezTo>
                  <a:pt x="1643" y="466"/>
                  <a:pt x="1650" y="473"/>
                  <a:pt x="1654" y="481"/>
                </a:cubicBezTo>
                <a:close/>
                <a:moveTo>
                  <a:pt x="1654" y="405"/>
                </a:moveTo>
                <a:cubicBezTo>
                  <a:pt x="1658" y="397"/>
                  <a:pt x="1664" y="391"/>
                  <a:pt x="1672" y="387"/>
                </a:cubicBezTo>
                <a:cubicBezTo>
                  <a:pt x="1664" y="383"/>
                  <a:pt x="1658" y="376"/>
                  <a:pt x="1654" y="369"/>
                </a:cubicBezTo>
                <a:cubicBezTo>
                  <a:pt x="1650" y="376"/>
                  <a:pt x="1644" y="383"/>
                  <a:pt x="1636" y="387"/>
                </a:cubicBezTo>
                <a:cubicBezTo>
                  <a:pt x="1644" y="391"/>
                  <a:pt x="1650" y="397"/>
                  <a:pt x="1654" y="405"/>
                </a:cubicBezTo>
                <a:close/>
                <a:moveTo>
                  <a:pt x="1654" y="719"/>
                </a:moveTo>
                <a:cubicBezTo>
                  <a:pt x="1656" y="702"/>
                  <a:pt x="1668" y="690"/>
                  <a:pt x="1684" y="686"/>
                </a:cubicBezTo>
                <a:cubicBezTo>
                  <a:pt x="1669" y="684"/>
                  <a:pt x="1658" y="673"/>
                  <a:pt x="1654" y="658"/>
                </a:cubicBezTo>
                <a:cubicBezTo>
                  <a:pt x="1650" y="673"/>
                  <a:pt x="1639" y="684"/>
                  <a:pt x="1624" y="686"/>
                </a:cubicBezTo>
                <a:cubicBezTo>
                  <a:pt x="1640" y="690"/>
                  <a:pt x="1652" y="702"/>
                  <a:pt x="1654" y="719"/>
                </a:cubicBezTo>
                <a:close/>
                <a:moveTo>
                  <a:pt x="1580" y="718"/>
                </a:moveTo>
                <a:cubicBezTo>
                  <a:pt x="1582" y="702"/>
                  <a:pt x="1594" y="690"/>
                  <a:pt x="1610" y="686"/>
                </a:cubicBezTo>
                <a:cubicBezTo>
                  <a:pt x="1595" y="684"/>
                  <a:pt x="1584" y="673"/>
                  <a:pt x="1580" y="658"/>
                </a:cubicBezTo>
                <a:cubicBezTo>
                  <a:pt x="1576" y="673"/>
                  <a:pt x="1565" y="684"/>
                  <a:pt x="1550" y="686"/>
                </a:cubicBezTo>
                <a:cubicBezTo>
                  <a:pt x="1566" y="690"/>
                  <a:pt x="1578" y="702"/>
                  <a:pt x="1580" y="718"/>
                </a:cubicBezTo>
                <a:close/>
                <a:moveTo>
                  <a:pt x="1580" y="176"/>
                </a:moveTo>
                <a:cubicBezTo>
                  <a:pt x="1584" y="170"/>
                  <a:pt x="1588" y="165"/>
                  <a:pt x="1594" y="162"/>
                </a:cubicBezTo>
                <a:cubicBezTo>
                  <a:pt x="1588" y="158"/>
                  <a:pt x="1584" y="153"/>
                  <a:pt x="1580" y="147"/>
                </a:cubicBezTo>
                <a:cubicBezTo>
                  <a:pt x="1576" y="153"/>
                  <a:pt x="1572" y="158"/>
                  <a:pt x="1566" y="162"/>
                </a:cubicBezTo>
                <a:cubicBezTo>
                  <a:pt x="1572" y="165"/>
                  <a:pt x="1576" y="170"/>
                  <a:pt x="1580" y="176"/>
                </a:cubicBezTo>
                <a:close/>
                <a:moveTo>
                  <a:pt x="1580" y="559"/>
                </a:moveTo>
                <a:cubicBezTo>
                  <a:pt x="1584" y="549"/>
                  <a:pt x="1591" y="541"/>
                  <a:pt x="1601" y="537"/>
                </a:cubicBezTo>
                <a:cubicBezTo>
                  <a:pt x="1592" y="533"/>
                  <a:pt x="1584" y="525"/>
                  <a:pt x="1580" y="516"/>
                </a:cubicBezTo>
                <a:cubicBezTo>
                  <a:pt x="1576" y="525"/>
                  <a:pt x="1568" y="533"/>
                  <a:pt x="1559" y="537"/>
                </a:cubicBezTo>
                <a:cubicBezTo>
                  <a:pt x="1569" y="541"/>
                  <a:pt x="1576" y="549"/>
                  <a:pt x="1580" y="559"/>
                </a:cubicBezTo>
                <a:close/>
                <a:moveTo>
                  <a:pt x="1580" y="798"/>
                </a:moveTo>
                <a:cubicBezTo>
                  <a:pt x="1580" y="778"/>
                  <a:pt x="1595" y="763"/>
                  <a:pt x="1614" y="761"/>
                </a:cubicBezTo>
                <a:cubicBezTo>
                  <a:pt x="1596" y="760"/>
                  <a:pt x="1582" y="746"/>
                  <a:pt x="1580" y="728"/>
                </a:cubicBezTo>
                <a:cubicBezTo>
                  <a:pt x="1578" y="746"/>
                  <a:pt x="1564" y="760"/>
                  <a:pt x="1546" y="761"/>
                </a:cubicBezTo>
                <a:cubicBezTo>
                  <a:pt x="1565" y="763"/>
                  <a:pt x="1580" y="778"/>
                  <a:pt x="1580" y="798"/>
                </a:cubicBezTo>
                <a:close/>
                <a:moveTo>
                  <a:pt x="1580" y="638"/>
                </a:moveTo>
                <a:cubicBezTo>
                  <a:pt x="1583" y="626"/>
                  <a:pt x="1593" y="615"/>
                  <a:pt x="1605" y="611"/>
                </a:cubicBezTo>
                <a:cubicBezTo>
                  <a:pt x="1593" y="608"/>
                  <a:pt x="1584" y="599"/>
                  <a:pt x="1580" y="588"/>
                </a:cubicBezTo>
                <a:cubicBezTo>
                  <a:pt x="1576" y="599"/>
                  <a:pt x="1567" y="608"/>
                  <a:pt x="1555" y="611"/>
                </a:cubicBezTo>
                <a:cubicBezTo>
                  <a:pt x="1567" y="615"/>
                  <a:pt x="1577" y="626"/>
                  <a:pt x="1580" y="638"/>
                </a:cubicBezTo>
                <a:close/>
                <a:moveTo>
                  <a:pt x="1580" y="253"/>
                </a:moveTo>
                <a:cubicBezTo>
                  <a:pt x="1584" y="246"/>
                  <a:pt x="1589" y="241"/>
                  <a:pt x="1596" y="237"/>
                </a:cubicBezTo>
                <a:cubicBezTo>
                  <a:pt x="1589" y="233"/>
                  <a:pt x="1584" y="228"/>
                  <a:pt x="1580" y="221"/>
                </a:cubicBezTo>
                <a:cubicBezTo>
                  <a:pt x="1576" y="228"/>
                  <a:pt x="1571" y="233"/>
                  <a:pt x="1565" y="237"/>
                </a:cubicBezTo>
                <a:cubicBezTo>
                  <a:pt x="1571" y="241"/>
                  <a:pt x="1576" y="246"/>
                  <a:pt x="1580" y="253"/>
                </a:cubicBezTo>
                <a:close/>
                <a:moveTo>
                  <a:pt x="1580" y="329"/>
                </a:moveTo>
                <a:cubicBezTo>
                  <a:pt x="1584" y="321"/>
                  <a:pt x="1590" y="315"/>
                  <a:pt x="1597" y="311"/>
                </a:cubicBezTo>
                <a:cubicBezTo>
                  <a:pt x="1590" y="308"/>
                  <a:pt x="1584" y="302"/>
                  <a:pt x="1580" y="295"/>
                </a:cubicBezTo>
                <a:cubicBezTo>
                  <a:pt x="1576" y="302"/>
                  <a:pt x="1570" y="308"/>
                  <a:pt x="1563" y="311"/>
                </a:cubicBezTo>
                <a:cubicBezTo>
                  <a:pt x="1570" y="315"/>
                  <a:pt x="1576" y="321"/>
                  <a:pt x="1580" y="329"/>
                </a:cubicBezTo>
                <a:close/>
                <a:moveTo>
                  <a:pt x="1580" y="481"/>
                </a:moveTo>
                <a:cubicBezTo>
                  <a:pt x="1584" y="473"/>
                  <a:pt x="1591" y="466"/>
                  <a:pt x="1600" y="461"/>
                </a:cubicBezTo>
                <a:cubicBezTo>
                  <a:pt x="1591" y="457"/>
                  <a:pt x="1584" y="450"/>
                  <a:pt x="1580" y="442"/>
                </a:cubicBezTo>
                <a:cubicBezTo>
                  <a:pt x="1576" y="450"/>
                  <a:pt x="1569" y="457"/>
                  <a:pt x="1560" y="461"/>
                </a:cubicBezTo>
                <a:cubicBezTo>
                  <a:pt x="1569" y="466"/>
                  <a:pt x="1576" y="473"/>
                  <a:pt x="1580" y="481"/>
                </a:cubicBezTo>
                <a:close/>
                <a:moveTo>
                  <a:pt x="1137" y="638"/>
                </a:moveTo>
                <a:cubicBezTo>
                  <a:pt x="1140" y="626"/>
                  <a:pt x="1149" y="615"/>
                  <a:pt x="1162" y="611"/>
                </a:cubicBezTo>
                <a:cubicBezTo>
                  <a:pt x="1150" y="608"/>
                  <a:pt x="1141" y="599"/>
                  <a:pt x="1137" y="588"/>
                </a:cubicBezTo>
                <a:cubicBezTo>
                  <a:pt x="1132" y="599"/>
                  <a:pt x="1123" y="608"/>
                  <a:pt x="1112" y="611"/>
                </a:cubicBezTo>
                <a:cubicBezTo>
                  <a:pt x="1124" y="615"/>
                  <a:pt x="1133" y="626"/>
                  <a:pt x="1137" y="638"/>
                </a:cubicBezTo>
                <a:close/>
                <a:moveTo>
                  <a:pt x="1432" y="24"/>
                </a:moveTo>
                <a:cubicBezTo>
                  <a:pt x="1435" y="19"/>
                  <a:pt x="1439" y="15"/>
                  <a:pt x="1444" y="12"/>
                </a:cubicBezTo>
                <a:cubicBezTo>
                  <a:pt x="1439" y="9"/>
                  <a:pt x="1435" y="5"/>
                  <a:pt x="1432" y="0"/>
                </a:cubicBezTo>
                <a:cubicBezTo>
                  <a:pt x="1429" y="5"/>
                  <a:pt x="1425" y="9"/>
                  <a:pt x="1421" y="12"/>
                </a:cubicBezTo>
                <a:cubicBezTo>
                  <a:pt x="1425" y="15"/>
                  <a:pt x="1429" y="19"/>
                  <a:pt x="1432" y="24"/>
                </a:cubicBezTo>
                <a:close/>
                <a:moveTo>
                  <a:pt x="1211" y="481"/>
                </a:moveTo>
                <a:cubicBezTo>
                  <a:pt x="1215" y="473"/>
                  <a:pt x="1222" y="466"/>
                  <a:pt x="1230" y="461"/>
                </a:cubicBezTo>
                <a:cubicBezTo>
                  <a:pt x="1222" y="457"/>
                  <a:pt x="1215" y="450"/>
                  <a:pt x="1211" y="442"/>
                </a:cubicBezTo>
                <a:cubicBezTo>
                  <a:pt x="1207" y="450"/>
                  <a:pt x="1200" y="457"/>
                  <a:pt x="1191" y="461"/>
                </a:cubicBezTo>
                <a:cubicBezTo>
                  <a:pt x="1200" y="466"/>
                  <a:pt x="1207" y="473"/>
                  <a:pt x="1211" y="481"/>
                </a:cubicBezTo>
                <a:close/>
                <a:moveTo>
                  <a:pt x="1211" y="329"/>
                </a:moveTo>
                <a:cubicBezTo>
                  <a:pt x="1214" y="321"/>
                  <a:pt x="1220" y="315"/>
                  <a:pt x="1227" y="311"/>
                </a:cubicBezTo>
                <a:cubicBezTo>
                  <a:pt x="1220" y="308"/>
                  <a:pt x="1215" y="302"/>
                  <a:pt x="1211" y="295"/>
                </a:cubicBezTo>
                <a:cubicBezTo>
                  <a:pt x="1207" y="302"/>
                  <a:pt x="1201" y="308"/>
                  <a:pt x="1194" y="311"/>
                </a:cubicBezTo>
                <a:cubicBezTo>
                  <a:pt x="1201" y="315"/>
                  <a:pt x="1207" y="321"/>
                  <a:pt x="1211" y="329"/>
                </a:cubicBezTo>
                <a:close/>
                <a:moveTo>
                  <a:pt x="1211" y="405"/>
                </a:moveTo>
                <a:cubicBezTo>
                  <a:pt x="1214" y="397"/>
                  <a:pt x="1221" y="391"/>
                  <a:pt x="1229" y="387"/>
                </a:cubicBezTo>
                <a:cubicBezTo>
                  <a:pt x="1221" y="383"/>
                  <a:pt x="1215" y="376"/>
                  <a:pt x="1211" y="369"/>
                </a:cubicBezTo>
                <a:cubicBezTo>
                  <a:pt x="1207" y="376"/>
                  <a:pt x="1200" y="383"/>
                  <a:pt x="1193" y="387"/>
                </a:cubicBezTo>
                <a:cubicBezTo>
                  <a:pt x="1200" y="391"/>
                  <a:pt x="1207" y="397"/>
                  <a:pt x="1211" y="405"/>
                </a:cubicBezTo>
                <a:close/>
                <a:moveTo>
                  <a:pt x="1211" y="638"/>
                </a:moveTo>
                <a:cubicBezTo>
                  <a:pt x="1214" y="626"/>
                  <a:pt x="1223" y="615"/>
                  <a:pt x="1236" y="611"/>
                </a:cubicBezTo>
                <a:cubicBezTo>
                  <a:pt x="1224" y="608"/>
                  <a:pt x="1215" y="599"/>
                  <a:pt x="1211" y="588"/>
                </a:cubicBezTo>
                <a:cubicBezTo>
                  <a:pt x="1206" y="599"/>
                  <a:pt x="1197" y="608"/>
                  <a:pt x="1186" y="611"/>
                </a:cubicBezTo>
                <a:cubicBezTo>
                  <a:pt x="1198" y="615"/>
                  <a:pt x="1207" y="626"/>
                  <a:pt x="1211" y="638"/>
                </a:cubicBezTo>
                <a:close/>
                <a:moveTo>
                  <a:pt x="1211" y="718"/>
                </a:moveTo>
                <a:cubicBezTo>
                  <a:pt x="1213" y="702"/>
                  <a:pt x="1225" y="690"/>
                  <a:pt x="1240" y="686"/>
                </a:cubicBezTo>
                <a:cubicBezTo>
                  <a:pt x="1226" y="684"/>
                  <a:pt x="1214" y="673"/>
                  <a:pt x="1211" y="658"/>
                </a:cubicBezTo>
                <a:cubicBezTo>
                  <a:pt x="1207" y="673"/>
                  <a:pt x="1196" y="684"/>
                  <a:pt x="1181" y="686"/>
                </a:cubicBezTo>
                <a:cubicBezTo>
                  <a:pt x="1197" y="690"/>
                  <a:pt x="1208" y="702"/>
                  <a:pt x="1211" y="718"/>
                </a:cubicBezTo>
                <a:close/>
                <a:moveTo>
                  <a:pt x="1211" y="559"/>
                </a:moveTo>
                <a:cubicBezTo>
                  <a:pt x="1214" y="549"/>
                  <a:pt x="1222" y="541"/>
                  <a:pt x="1232" y="537"/>
                </a:cubicBezTo>
                <a:cubicBezTo>
                  <a:pt x="1222" y="533"/>
                  <a:pt x="1215" y="525"/>
                  <a:pt x="1211" y="516"/>
                </a:cubicBezTo>
                <a:cubicBezTo>
                  <a:pt x="1206" y="525"/>
                  <a:pt x="1199" y="533"/>
                  <a:pt x="1190" y="537"/>
                </a:cubicBezTo>
                <a:cubicBezTo>
                  <a:pt x="1199" y="541"/>
                  <a:pt x="1207" y="549"/>
                  <a:pt x="1211" y="559"/>
                </a:cubicBezTo>
                <a:close/>
                <a:moveTo>
                  <a:pt x="1211" y="253"/>
                </a:moveTo>
                <a:cubicBezTo>
                  <a:pt x="1214" y="246"/>
                  <a:pt x="1220" y="241"/>
                  <a:pt x="1226" y="237"/>
                </a:cubicBezTo>
                <a:cubicBezTo>
                  <a:pt x="1220" y="233"/>
                  <a:pt x="1214" y="228"/>
                  <a:pt x="1211" y="221"/>
                </a:cubicBezTo>
                <a:cubicBezTo>
                  <a:pt x="1207" y="228"/>
                  <a:pt x="1202" y="233"/>
                  <a:pt x="1195" y="237"/>
                </a:cubicBezTo>
                <a:cubicBezTo>
                  <a:pt x="1202" y="241"/>
                  <a:pt x="1207" y="246"/>
                  <a:pt x="1211" y="253"/>
                </a:cubicBezTo>
                <a:close/>
                <a:moveTo>
                  <a:pt x="1211" y="100"/>
                </a:moveTo>
                <a:cubicBezTo>
                  <a:pt x="1214" y="95"/>
                  <a:pt x="1218" y="90"/>
                  <a:pt x="1224" y="87"/>
                </a:cubicBezTo>
                <a:cubicBezTo>
                  <a:pt x="1218" y="83"/>
                  <a:pt x="1214" y="79"/>
                  <a:pt x="1211" y="74"/>
                </a:cubicBezTo>
                <a:cubicBezTo>
                  <a:pt x="1207" y="79"/>
                  <a:pt x="1203" y="83"/>
                  <a:pt x="1198" y="87"/>
                </a:cubicBezTo>
                <a:cubicBezTo>
                  <a:pt x="1203" y="90"/>
                  <a:pt x="1207" y="95"/>
                  <a:pt x="1211" y="100"/>
                </a:cubicBezTo>
                <a:close/>
                <a:moveTo>
                  <a:pt x="1211" y="24"/>
                </a:moveTo>
                <a:cubicBezTo>
                  <a:pt x="1214" y="19"/>
                  <a:pt x="1218" y="15"/>
                  <a:pt x="1222" y="12"/>
                </a:cubicBezTo>
                <a:cubicBezTo>
                  <a:pt x="1218" y="9"/>
                  <a:pt x="1214" y="5"/>
                  <a:pt x="1211" y="0"/>
                </a:cubicBezTo>
                <a:cubicBezTo>
                  <a:pt x="1207" y="5"/>
                  <a:pt x="1204" y="9"/>
                  <a:pt x="1199" y="12"/>
                </a:cubicBezTo>
                <a:cubicBezTo>
                  <a:pt x="1204" y="15"/>
                  <a:pt x="1207" y="19"/>
                  <a:pt x="1211" y="24"/>
                </a:cubicBezTo>
                <a:close/>
                <a:moveTo>
                  <a:pt x="1211" y="176"/>
                </a:moveTo>
                <a:cubicBezTo>
                  <a:pt x="1214" y="170"/>
                  <a:pt x="1219" y="165"/>
                  <a:pt x="1225" y="162"/>
                </a:cubicBezTo>
                <a:cubicBezTo>
                  <a:pt x="1219" y="158"/>
                  <a:pt x="1214" y="153"/>
                  <a:pt x="1211" y="147"/>
                </a:cubicBezTo>
                <a:cubicBezTo>
                  <a:pt x="1207" y="153"/>
                  <a:pt x="1202" y="158"/>
                  <a:pt x="1196" y="162"/>
                </a:cubicBezTo>
                <a:cubicBezTo>
                  <a:pt x="1202" y="165"/>
                  <a:pt x="1207" y="170"/>
                  <a:pt x="1211" y="176"/>
                </a:cubicBezTo>
                <a:close/>
                <a:moveTo>
                  <a:pt x="1137" y="253"/>
                </a:moveTo>
                <a:cubicBezTo>
                  <a:pt x="1140" y="246"/>
                  <a:pt x="1146" y="241"/>
                  <a:pt x="1152" y="237"/>
                </a:cubicBezTo>
                <a:cubicBezTo>
                  <a:pt x="1146" y="233"/>
                  <a:pt x="1141" y="228"/>
                  <a:pt x="1137" y="221"/>
                </a:cubicBezTo>
                <a:cubicBezTo>
                  <a:pt x="1133" y="228"/>
                  <a:pt x="1128" y="233"/>
                  <a:pt x="1121" y="237"/>
                </a:cubicBezTo>
                <a:cubicBezTo>
                  <a:pt x="1128" y="241"/>
                  <a:pt x="1133" y="246"/>
                  <a:pt x="1137" y="253"/>
                </a:cubicBezTo>
                <a:close/>
                <a:moveTo>
                  <a:pt x="1137" y="329"/>
                </a:moveTo>
                <a:cubicBezTo>
                  <a:pt x="1141" y="321"/>
                  <a:pt x="1146" y="315"/>
                  <a:pt x="1153" y="311"/>
                </a:cubicBezTo>
                <a:cubicBezTo>
                  <a:pt x="1146" y="308"/>
                  <a:pt x="1141" y="302"/>
                  <a:pt x="1137" y="295"/>
                </a:cubicBezTo>
                <a:cubicBezTo>
                  <a:pt x="1133" y="302"/>
                  <a:pt x="1127" y="308"/>
                  <a:pt x="1120" y="311"/>
                </a:cubicBezTo>
                <a:cubicBezTo>
                  <a:pt x="1127" y="315"/>
                  <a:pt x="1133" y="321"/>
                  <a:pt x="1137" y="329"/>
                </a:cubicBezTo>
                <a:close/>
                <a:moveTo>
                  <a:pt x="1137" y="405"/>
                </a:moveTo>
                <a:cubicBezTo>
                  <a:pt x="1141" y="397"/>
                  <a:pt x="1147" y="391"/>
                  <a:pt x="1155" y="387"/>
                </a:cubicBezTo>
                <a:cubicBezTo>
                  <a:pt x="1147" y="383"/>
                  <a:pt x="1141" y="376"/>
                  <a:pt x="1137" y="369"/>
                </a:cubicBezTo>
                <a:cubicBezTo>
                  <a:pt x="1133" y="376"/>
                  <a:pt x="1126" y="383"/>
                  <a:pt x="1119" y="387"/>
                </a:cubicBezTo>
                <a:cubicBezTo>
                  <a:pt x="1127" y="391"/>
                  <a:pt x="1133" y="397"/>
                  <a:pt x="1137" y="405"/>
                </a:cubicBezTo>
                <a:close/>
                <a:moveTo>
                  <a:pt x="1137" y="481"/>
                </a:moveTo>
                <a:cubicBezTo>
                  <a:pt x="1141" y="473"/>
                  <a:pt x="1148" y="466"/>
                  <a:pt x="1156" y="461"/>
                </a:cubicBezTo>
                <a:cubicBezTo>
                  <a:pt x="1148" y="457"/>
                  <a:pt x="1141" y="450"/>
                  <a:pt x="1137" y="442"/>
                </a:cubicBezTo>
                <a:cubicBezTo>
                  <a:pt x="1133" y="450"/>
                  <a:pt x="1126" y="457"/>
                  <a:pt x="1117" y="461"/>
                </a:cubicBezTo>
                <a:cubicBezTo>
                  <a:pt x="1126" y="466"/>
                  <a:pt x="1133" y="473"/>
                  <a:pt x="1137" y="481"/>
                </a:cubicBezTo>
                <a:close/>
                <a:moveTo>
                  <a:pt x="1137" y="559"/>
                </a:moveTo>
                <a:cubicBezTo>
                  <a:pt x="1141" y="549"/>
                  <a:pt x="1148" y="541"/>
                  <a:pt x="1158" y="537"/>
                </a:cubicBezTo>
                <a:cubicBezTo>
                  <a:pt x="1148" y="533"/>
                  <a:pt x="1141" y="525"/>
                  <a:pt x="1137" y="516"/>
                </a:cubicBezTo>
                <a:cubicBezTo>
                  <a:pt x="1133" y="525"/>
                  <a:pt x="1125" y="533"/>
                  <a:pt x="1116" y="537"/>
                </a:cubicBezTo>
                <a:cubicBezTo>
                  <a:pt x="1125" y="541"/>
                  <a:pt x="1133" y="549"/>
                  <a:pt x="1137" y="559"/>
                </a:cubicBezTo>
                <a:close/>
                <a:moveTo>
                  <a:pt x="1137" y="24"/>
                </a:moveTo>
                <a:cubicBezTo>
                  <a:pt x="1140" y="19"/>
                  <a:pt x="1144" y="15"/>
                  <a:pt x="1148" y="12"/>
                </a:cubicBezTo>
                <a:cubicBezTo>
                  <a:pt x="1144" y="9"/>
                  <a:pt x="1140" y="5"/>
                  <a:pt x="1137" y="0"/>
                </a:cubicBezTo>
                <a:cubicBezTo>
                  <a:pt x="1134" y="5"/>
                  <a:pt x="1130" y="9"/>
                  <a:pt x="1125" y="12"/>
                </a:cubicBezTo>
                <a:cubicBezTo>
                  <a:pt x="1130" y="15"/>
                  <a:pt x="1134" y="19"/>
                  <a:pt x="1137" y="24"/>
                </a:cubicBezTo>
                <a:close/>
                <a:moveTo>
                  <a:pt x="1285" y="798"/>
                </a:moveTo>
                <a:cubicBezTo>
                  <a:pt x="1285" y="778"/>
                  <a:pt x="1300" y="763"/>
                  <a:pt x="1319" y="761"/>
                </a:cubicBezTo>
                <a:cubicBezTo>
                  <a:pt x="1301" y="760"/>
                  <a:pt x="1287" y="746"/>
                  <a:pt x="1285" y="728"/>
                </a:cubicBezTo>
                <a:cubicBezTo>
                  <a:pt x="1282" y="746"/>
                  <a:pt x="1268" y="760"/>
                  <a:pt x="1250" y="761"/>
                </a:cubicBezTo>
                <a:cubicBezTo>
                  <a:pt x="1269" y="763"/>
                  <a:pt x="1284" y="778"/>
                  <a:pt x="1285" y="798"/>
                </a:cubicBezTo>
                <a:close/>
                <a:moveTo>
                  <a:pt x="1211" y="798"/>
                </a:moveTo>
                <a:cubicBezTo>
                  <a:pt x="1211" y="778"/>
                  <a:pt x="1226" y="763"/>
                  <a:pt x="1245" y="761"/>
                </a:cubicBezTo>
                <a:cubicBezTo>
                  <a:pt x="1227" y="760"/>
                  <a:pt x="1213" y="746"/>
                  <a:pt x="1211" y="728"/>
                </a:cubicBezTo>
                <a:cubicBezTo>
                  <a:pt x="1208" y="746"/>
                  <a:pt x="1194" y="760"/>
                  <a:pt x="1177" y="761"/>
                </a:cubicBezTo>
                <a:cubicBezTo>
                  <a:pt x="1195" y="763"/>
                  <a:pt x="1210" y="778"/>
                  <a:pt x="1211" y="798"/>
                </a:cubicBezTo>
                <a:close/>
                <a:moveTo>
                  <a:pt x="1137" y="100"/>
                </a:moveTo>
                <a:cubicBezTo>
                  <a:pt x="1140" y="95"/>
                  <a:pt x="1144" y="90"/>
                  <a:pt x="1150" y="87"/>
                </a:cubicBezTo>
                <a:cubicBezTo>
                  <a:pt x="1144" y="83"/>
                  <a:pt x="1140" y="79"/>
                  <a:pt x="1137" y="74"/>
                </a:cubicBezTo>
                <a:cubicBezTo>
                  <a:pt x="1133" y="79"/>
                  <a:pt x="1129" y="83"/>
                  <a:pt x="1124" y="87"/>
                </a:cubicBezTo>
                <a:cubicBezTo>
                  <a:pt x="1129" y="90"/>
                  <a:pt x="1133" y="95"/>
                  <a:pt x="1137" y="100"/>
                </a:cubicBezTo>
                <a:close/>
                <a:moveTo>
                  <a:pt x="1137" y="176"/>
                </a:moveTo>
                <a:cubicBezTo>
                  <a:pt x="1140" y="170"/>
                  <a:pt x="1145" y="165"/>
                  <a:pt x="1151" y="162"/>
                </a:cubicBezTo>
                <a:cubicBezTo>
                  <a:pt x="1145" y="158"/>
                  <a:pt x="1140" y="153"/>
                  <a:pt x="1137" y="147"/>
                </a:cubicBezTo>
                <a:cubicBezTo>
                  <a:pt x="1133" y="153"/>
                  <a:pt x="1128" y="158"/>
                  <a:pt x="1123" y="162"/>
                </a:cubicBezTo>
                <a:cubicBezTo>
                  <a:pt x="1128" y="165"/>
                  <a:pt x="1133" y="170"/>
                  <a:pt x="1137" y="176"/>
                </a:cubicBezTo>
                <a:close/>
                <a:moveTo>
                  <a:pt x="1285" y="638"/>
                </a:moveTo>
                <a:cubicBezTo>
                  <a:pt x="1288" y="626"/>
                  <a:pt x="1297" y="615"/>
                  <a:pt x="1310" y="611"/>
                </a:cubicBezTo>
                <a:cubicBezTo>
                  <a:pt x="1298" y="608"/>
                  <a:pt x="1289" y="599"/>
                  <a:pt x="1285" y="588"/>
                </a:cubicBezTo>
                <a:cubicBezTo>
                  <a:pt x="1280" y="599"/>
                  <a:pt x="1271" y="608"/>
                  <a:pt x="1259" y="611"/>
                </a:cubicBezTo>
                <a:cubicBezTo>
                  <a:pt x="1272" y="615"/>
                  <a:pt x="1281" y="626"/>
                  <a:pt x="1285" y="638"/>
                </a:cubicBezTo>
                <a:close/>
                <a:moveTo>
                  <a:pt x="1358" y="559"/>
                </a:moveTo>
                <a:cubicBezTo>
                  <a:pt x="1362" y="549"/>
                  <a:pt x="1370" y="541"/>
                  <a:pt x="1379" y="537"/>
                </a:cubicBezTo>
                <a:cubicBezTo>
                  <a:pt x="1370" y="533"/>
                  <a:pt x="1363" y="525"/>
                  <a:pt x="1358" y="516"/>
                </a:cubicBezTo>
                <a:cubicBezTo>
                  <a:pt x="1354" y="525"/>
                  <a:pt x="1347" y="533"/>
                  <a:pt x="1337" y="537"/>
                </a:cubicBezTo>
                <a:cubicBezTo>
                  <a:pt x="1347" y="541"/>
                  <a:pt x="1355" y="549"/>
                  <a:pt x="1358" y="559"/>
                </a:cubicBezTo>
                <a:close/>
                <a:moveTo>
                  <a:pt x="1358" y="481"/>
                </a:moveTo>
                <a:cubicBezTo>
                  <a:pt x="1362" y="473"/>
                  <a:pt x="1369" y="466"/>
                  <a:pt x="1378" y="461"/>
                </a:cubicBezTo>
                <a:cubicBezTo>
                  <a:pt x="1369" y="457"/>
                  <a:pt x="1363" y="450"/>
                  <a:pt x="1358" y="442"/>
                </a:cubicBezTo>
                <a:cubicBezTo>
                  <a:pt x="1354" y="450"/>
                  <a:pt x="1347" y="457"/>
                  <a:pt x="1339" y="461"/>
                </a:cubicBezTo>
                <a:cubicBezTo>
                  <a:pt x="1347" y="466"/>
                  <a:pt x="1354" y="473"/>
                  <a:pt x="1358" y="481"/>
                </a:cubicBezTo>
                <a:close/>
                <a:moveTo>
                  <a:pt x="1358" y="719"/>
                </a:moveTo>
                <a:cubicBezTo>
                  <a:pt x="1361" y="702"/>
                  <a:pt x="1372" y="690"/>
                  <a:pt x="1388" y="686"/>
                </a:cubicBezTo>
                <a:cubicBezTo>
                  <a:pt x="1373" y="684"/>
                  <a:pt x="1362" y="673"/>
                  <a:pt x="1358" y="658"/>
                </a:cubicBezTo>
                <a:cubicBezTo>
                  <a:pt x="1355" y="673"/>
                  <a:pt x="1343" y="684"/>
                  <a:pt x="1329" y="686"/>
                </a:cubicBezTo>
                <a:cubicBezTo>
                  <a:pt x="1344" y="690"/>
                  <a:pt x="1356" y="702"/>
                  <a:pt x="1358" y="719"/>
                </a:cubicBezTo>
                <a:close/>
                <a:moveTo>
                  <a:pt x="1358" y="638"/>
                </a:moveTo>
                <a:cubicBezTo>
                  <a:pt x="1362" y="626"/>
                  <a:pt x="1371" y="615"/>
                  <a:pt x="1383" y="611"/>
                </a:cubicBezTo>
                <a:cubicBezTo>
                  <a:pt x="1372" y="608"/>
                  <a:pt x="1363" y="599"/>
                  <a:pt x="1358" y="588"/>
                </a:cubicBezTo>
                <a:cubicBezTo>
                  <a:pt x="1354" y="599"/>
                  <a:pt x="1345" y="608"/>
                  <a:pt x="1333" y="611"/>
                </a:cubicBezTo>
                <a:cubicBezTo>
                  <a:pt x="1346" y="615"/>
                  <a:pt x="1355" y="626"/>
                  <a:pt x="1358" y="638"/>
                </a:cubicBezTo>
                <a:close/>
                <a:moveTo>
                  <a:pt x="1358" y="405"/>
                </a:moveTo>
                <a:cubicBezTo>
                  <a:pt x="1362" y="397"/>
                  <a:pt x="1369" y="391"/>
                  <a:pt x="1377" y="387"/>
                </a:cubicBezTo>
                <a:cubicBezTo>
                  <a:pt x="1369" y="383"/>
                  <a:pt x="1363" y="376"/>
                  <a:pt x="1358" y="369"/>
                </a:cubicBezTo>
                <a:cubicBezTo>
                  <a:pt x="1354" y="376"/>
                  <a:pt x="1348" y="383"/>
                  <a:pt x="1340" y="387"/>
                </a:cubicBezTo>
                <a:cubicBezTo>
                  <a:pt x="1348" y="391"/>
                  <a:pt x="1355" y="397"/>
                  <a:pt x="1358" y="405"/>
                </a:cubicBezTo>
                <a:close/>
                <a:moveTo>
                  <a:pt x="1358" y="176"/>
                </a:moveTo>
                <a:cubicBezTo>
                  <a:pt x="1362" y="170"/>
                  <a:pt x="1367" y="165"/>
                  <a:pt x="1373" y="162"/>
                </a:cubicBezTo>
                <a:cubicBezTo>
                  <a:pt x="1367" y="158"/>
                  <a:pt x="1362" y="153"/>
                  <a:pt x="1358" y="147"/>
                </a:cubicBezTo>
                <a:cubicBezTo>
                  <a:pt x="1355" y="153"/>
                  <a:pt x="1350" y="158"/>
                  <a:pt x="1344" y="162"/>
                </a:cubicBezTo>
                <a:cubicBezTo>
                  <a:pt x="1350" y="165"/>
                  <a:pt x="1355" y="170"/>
                  <a:pt x="1358" y="176"/>
                </a:cubicBezTo>
                <a:close/>
                <a:moveTo>
                  <a:pt x="1285" y="719"/>
                </a:moveTo>
                <a:cubicBezTo>
                  <a:pt x="1287" y="702"/>
                  <a:pt x="1298" y="690"/>
                  <a:pt x="1314" y="686"/>
                </a:cubicBezTo>
                <a:cubicBezTo>
                  <a:pt x="1300" y="684"/>
                  <a:pt x="1288" y="673"/>
                  <a:pt x="1285" y="658"/>
                </a:cubicBezTo>
                <a:cubicBezTo>
                  <a:pt x="1281" y="673"/>
                  <a:pt x="1270" y="684"/>
                  <a:pt x="1255" y="686"/>
                </a:cubicBezTo>
                <a:cubicBezTo>
                  <a:pt x="1271" y="690"/>
                  <a:pt x="1282" y="702"/>
                  <a:pt x="1285" y="719"/>
                </a:cubicBezTo>
                <a:close/>
                <a:moveTo>
                  <a:pt x="1358" y="329"/>
                </a:moveTo>
                <a:cubicBezTo>
                  <a:pt x="1362" y="321"/>
                  <a:pt x="1368" y="315"/>
                  <a:pt x="1375" y="311"/>
                </a:cubicBezTo>
                <a:cubicBezTo>
                  <a:pt x="1368" y="308"/>
                  <a:pt x="1362" y="302"/>
                  <a:pt x="1358" y="295"/>
                </a:cubicBezTo>
                <a:cubicBezTo>
                  <a:pt x="1354" y="302"/>
                  <a:pt x="1349" y="308"/>
                  <a:pt x="1342" y="311"/>
                </a:cubicBezTo>
                <a:cubicBezTo>
                  <a:pt x="1349" y="315"/>
                  <a:pt x="1355" y="321"/>
                  <a:pt x="1358" y="329"/>
                </a:cubicBezTo>
                <a:close/>
                <a:moveTo>
                  <a:pt x="1358" y="798"/>
                </a:moveTo>
                <a:cubicBezTo>
                  <a:pt x="1359" y="778"/>
                  <a:pt x="1374" y="763"/>
                  <a:pt x="1393" y="761"/>
                </a:cubicBezTo>
                <a:cubicBezTo>
                  <a:pt x="1375" y="760"/>
                  <a:pt x="1361" y="746"/>
                  <a:pt x="1358" y="728"/>
                </a:cubicBezTo>
                <a:cubicBezTo>
                  <a:pt x="1356" y="746"/>
                  <a:pt x="1342" y="760"/>
                  <a:pt x="1324" y="761"/>
                </a:cubicBezTo>
                <a:cubicBezTo>
                  <a:pt x="1343" y="763"/>
                  <a:pt x="1358" y="778"/>
                  <a:pt x="1358" y="798"/>
                </a:cubicBezTo>
                <a:close/>
                <a:moveTo>
                  <a:pt x="1358" y="253"/>
                </a:moveTo>
                <a:cubicBezTo>
                  <a:pt x="1362" y="246"/>
                  <a:pt x="1367" y="241"/>
                  <a:pt x="1374" y="237"/>
                </a:cubicBezTo>
                <a:cubicBezTo>
                  <a:pt x="1367" y="233"/>
                  <a:pt x="1362" y="228"/>
                  <a:pt x="1358" y="221"/>
                </a:cubicBezTo>
                <a:cubicBezTo>
                  <a:pt x="1355" y="228"/>
                  <a:pt x="1349" y="233"/>
                  <a:pt x="1343" y="237"/>
                </a:cubicBezTo>
                <a:cubicBezTo>
                  <a:pt x="1349" y="241"/>
                  <a:pt x="1355" y="246"/>
                  <a:pt x="1358" y="253"/>
                </a:cubicBezTo>
                <a:close/>
                <a:moveTo>
                  <a:pt x="1358" y="24"/>
                </a:moveTo>
                <a:cubicBezTo>
                  <a:pt x="1362" y="19"/>
                  <a:pt x="1365" y="15"/>
                  <a:pt x="1370" y="12"/>
                </a:cubicBezTo>
                <a:cubicBezTo>
                  <a:pt x="1365" y="9"/>
                  <a:pt x="1362" y="5"/>
                  <a:pt x="1358" y="0"/>
                </a:cubicBezTo>
                <a:cubicBezTo>
                  <a:pt x="1355" y="5"/>
                  <a:pt x="1351" y="9"/>
                  <a:pt x="1347" y="12"/>
                </a:cubicBezTo>
                <a:cubicBezTo>
                  <a:pt x="1351" y="15"/>
                  <a:pt x="1355" y="19"/>
                  <a:pt x="1358" y="24"/>
                </a:cubicBezTo>
                <a:close/>
                <a:moveTo>
                  <a:pt x="1285" y="559"/>
                </a:moveTo>
                <a:cubicBezTo>
                  <a:pt x="1288" y="549"/>
                  <a:pt x="1296" y="541"/>
                  <a:pt x="1306" y="537"/>
                </a:cubicBezTo>
                <a:cubicBezTo>
                  <a:pt x="1296" y="533"/>
                  <a:pt x="1289" y="525"/>
                  <a:pt x="1285" y="516"/>
                </a:cubicBezTo>
                <a:cubicBezTo>
                  <a:pt x="1280" y="525"/>
                  <a:pt x="1273" y="533"/>
                  <a:pt x="1264" y="537"/>
                </a:cubicBezTo>
                <a:cubicBezTo>
                  <a:pt x="1273" y="541"/>
                  <a:pt x="1281" y="549"/>
                  <a:pt x="1285" y="559"/>
                </a:cubicBezTo>
                <a:close/>
                <a:moveTo>
                  <a:pt x="1285" y="481"/>
                </a:moveTo>
                <a:cubicBezTo>
                  <a:pt x="1288" y="473"/>
                  <a:pt x="1295" y="466"/>
                  <a:pt x="1304" y="461"/>
                </a:cubicBezTo>
                <a:cubicBezTo>
                  <a:pt x="1296" y="457"/>
                  <a:pt x="1289" y="450"/>
                  <a:pt x="1285" y="442"/>
                </a:cubicBezTo>
                <a:cubicBezTo>
                  <a:pt x="1280" y="450"/>
                  <a:pt x="1274" y="457"/>
                  <a:pt x="1265" y="461"/>
                </a:cubicBezTo>
                <a:cubicBezTo>
                  <a:pt x="1274" y="466"/>
                  <a:pt x="1281" y="473"/>
                  <a:pt x="1285" y="481"/>
                </a:cubicBezTo>
                <a:close/>
                <a:moveTo>
                  <a:pt x="1285" y="100"/>
                </a:moveTo>
                <a:cubicBezTo>
                  <a:pt x="1288" y="95"/>
                  <a:pt x="1292" y="90"/>
                  <a:pt x="1297" y="87"/>
                </a:cubicBezTo>
                <a:cubicBezTo>
                  <a:pt x="1292" y="83"/>
                  <a:pt x="1288" y="79"/>
                  <a:pt x="1285" y="74"/>
                </a:cubicBezTo>
                <a:cubicBezTo>
                  <a:pt x="1281" y="79"/>
                  <a:pt x="1277" y="83"/>
                  <a:pt x="1272" y="87"/>
                </a:cubicBezTo>
                <a:cubicBezTo>
                  <a:pt x="1277" y="90"/>
                  <a:pt x="1281" y="95"/>
                  <a:pt x="1285" y="100"/>
                </a:cubicBezTo>
                <a:close/>
                <a:moveTo>
                  <a:pt x="1285" y="405"/>
                </a:moveTo>
                <a:cubicBezTo>
                  <a:pt x="1288" y="397"/>
                  <a:pt x="1295" y="391"/>
                  <a:pt x="1303" y="387"/>
                </a:cubicBezTo>
                <a:cubicBezTo>
                  <a:pt x="1295" y="383"/>
                  <a:pt x="1289" y="376"/>
                  <a:pt x="1285" y="369"/>
                </a:cubicBezTo>
                <a:cubicBezTo>
                  <a:pt x="1280" y="376"/>
                  <a:pt x="1274" y="383"/>
                  <a:pt x="1266" y="387"/>
                </a:cubicBezTo>
                <a:cubicBezTo>
                  <a:pt x="1274" y="391"/>
                  <a:pt x="1281" y="397"/>
                  <a:pt x="1285" y="405"/>
                </a:cubicBezTo>
                <a:close/>
                <a:moveTo>
                  <a:pt x="1358" y="100"/>
                </a:moveTo>
                <a:cubicBezTo>
                  <a:pt x="1362" y="95"/>
                  <a:pt x="1366" y="90"/>
                  <a:pt x="1371" y="87"/>
                </a:cubicBezTo>
                <a:cubicBezTo>
                  <a:pt x="1366" y="83"/>
                  <a:pt x="1362" y="79"/>
                  <a:pt x="1358" y="74"/>
                </a:cubicBezTo>
                <a:cubicBezTo>
                  <a:pt x="1355" y="79"/>
                  <a:pt x="1351" y="83"/>
                  <a:pt x="1345" y="87"/>
                </a:cubicBezTo>
                <a:cubicBezTo>
                  <a:pt x="1351" y="90"/>
                  <a:pt x="1355" y="95"/>
                  <a:pt x="1358" y="100"/>
                </a:cubicBezTo>
                <a:close/>
                <a:moveTo>
                  <a:pt x="1285" y="176"/>
                </a:moveTo>
                <a:cubicBezTo>
                  <a:pt x="1288" y="170"/>
                  <a:pt x="1293" y="165"/>
                  <a:pt x="1299" y="162"/>
                </a:cubicBezTo>
                <a:cubicBezTo>
                  <a:pt x="1293" y="158"/>
                  <a:pt x="1288" y="153"/>
                  <a:pt x="1285" y="147"/>
                </a:cubicBezTo>
                <a:cubicBezTo>
                  <a:pt x="1281" y="153"/>
                  <a:pt x="1276" y="158"/>
                  <a:pt x="1270" y="162"/>
                </a:cubicBezTo>
                <a:cubicBezTo>
                  <a:pt x="1276" y="165"/>
                  <a:pt x="1281" y="170"/>
                  <a:pt x="1285" y="176"/>
                </a:cubicBezTo>
                <a:close/>
                <a:moveTo>
                  <a:pt x="1285" y="329"/>
                </a:moveTo>
                <a:cubicBezTo>
                  <a:pt x="1288" y="321"/>
                  <a:pt x="1294" y="315"/>
                  <a:pt x="1301" y="311"/>
                </a:cubicBezTo>
                <a:cubicBezTo>
                  <a:pt x="1294" y="308"/>
                  <a:pt x="1288" y="302"/>
                  <a:pt x="1285" y="295"/>
                </a:cubicBezTo>
                <a:cubicBezTo>
                  <a:pt x="1281" y="302"/>
                  <a:pt x="1275" y="308"/>
                  <a:pt x="1268" y="311"/>
                </a:cubicBezTo>
                <a:cubicBezTo>
                  <a:pt x="1275" y="315"/>
                  <a:pt x="1281" y="321"/>
                  <a:pt x="1285" y="329"/>
                </a:cubicBezTo>
                <a:close/>
                <a:moveTo>
                  <a:pt x="1285" y="24"/>
                </a:moveTo>
                <a:cubicBezTo>
                  <a:pt x="1288" y="19"/>
                  <a:pt x="1291" y="15"/>
                  <a:pt x="1296" y="12"/>
                </a:cubicBezTo>
                <a:cubicBezTo>
                  <a:pt x="1292" y="9"/>
                  <a:pt x="1288" y="5"/>
                  <a:pt x="1285" y="0"/>
                </a:cubicBezTo>
                <a:cubicBezTo>
                  <a:pt x="1281" y="5"/>
                  <a:pt x="1278" y="9"/>
                  <a:pt x="1273" y="12"/>
                </a:cubicBezTo>
                <a:cubicBezTo>
                  <a:pt x="1278" y="15"/>
                  <a:pt x="1281" y="19"/>
                  <a:pt x="1285" y="24"/>
                </a:cubicBezTo>
                <a:close/>
                <a:moveTo>
                  <a:pt x="1285" y="253"/>
                </a:moveTo>
                <a:cubicBezTo>
                  <a:pt x="1288" y="246"/>
                  <a:pt x="1293" y="241"/>
                  <a:pt x="1300" y="237"/>
                </a:cubicBezTo>
                <a:cubicBezTo>
                  <a:pt x="1294" y="233"/>
                  <a:pt x="1288" y="228"/>
                  <a:pt x="1285" y="221"/>
                </a:cubicBezTo>
                <a:cubicBezTo>
                  <a:pt x="1281" y="228"/>
                  <a:pt x="1276" y="233"/>
                  <a:pt x="1269" y="237"/>
                </a:cubicBezTo>
                <a:cubicBezTo>
                  <a:pt x="1276" y="241"/>
                  <a:pt x="1281" y="246"/>
                  <a:pt x="1285" y="253"/>
                </a:cubicBezTo>
                <a:close/>
                <a:moveTo>
                  <a:pt x="1580" y="405"/>
                </a:moveTo>
                <a:cubicBezTo>
                  <a:pt x="1584" y="397"/>
                  <a:pt x="1590" y="391"/>
                  <a:pt x="1598" y="387"/>
                </a:cubicBezTo>
                <a:cubicBezTo>
                  <a:pt x="1590" y="383"/>
                  <a:pt x="1584" y="376"/>
                  <a:pt x="1580" y="369"/>
                </a:cubicBezTo>
                <a:cubicBezTo>
                  <a:pt x="1576" y="376"/>
                  <a:pt x="1570" y="383"/>
                  <a:pt x="1562" y="387"/>
                </a:cubicBezTo>
                <a:cubicBezTo>
                  <a:pt x="1570" y="391"/>
                  <a:pt x="1576" y="397"/>
                  <a:pt x="1580" y="405"/>
                </a:cubicBezTo>
                <a:close/>
                <a:moveTo>
                  <a:pt x="2023" y="100"/>
                </a:moveTo>
                <a:cubicBezTo>
                  <a:pt x="2027" y="95"/>
                  <a:pt x="2031" y="90"/>
                  <a:pt x="2036" y="87"/>
                </a:cubicBezTo>
                <a:cubicBezTo>
                  <a:pt x="2031" y="83"/>
                  <a:pt x="2027" y="79"/>
                  <a:pt x="2023" y="74"/>
                </a:cubicBezTo>
                <a:cubicBezTo>
                  <a:pt x="2020" y="79"/>
                  <a:pt x="2016" y="83"/>
                  <a:pt x="2010" y="87"/>
                </a:cubicBezTo>
                <a:cubicBezTo>
                  <a:pt x="2016" y="90"/>
                  <a:pt x="2020" y="95"/>
                  <a:pt x="2023" y="100"/>
                </a:cubicBezTo>
                <a:close/>
                <a:moveTo>
                  <a:pt x="2023" y="24"/>
                </a:moveTo>
                <a:cubicBezTo>
                  <a:pt x="2026" y="19"/>
                  <a:pt x="2030" y="15"/>
                  <a:pt x="2035" y="12"/>
                </a:cubicBezTo>
                <a:cubicBezTo>
                  <a:pt x="2030" y="9"/>
                  <a:pt x="2026" y="5"/>
                  <a:pt x="2023" y="0"/>
                </a:cubicBezTo>
                <a:cubicBezTo>
                  <a:pt x="2020" y="5"/>
                  <a:pt x="2016" y="9"/>
                  <a:pt x="2012" y="12"/>
                </a:cubicBezTo>
                <a:cubicBezTo>
                  <a:pt x="2016" y="15"/>
                  <a:pt x="2020" y="19"/>
                  <a:pt x="2023" y="24"/>
                </a:cubicBezTo>
                <a:close/>
                <a:moveTo>
                  <a:pt x="2023" y="176"/>
                </a:moveTo>
                <a:cubicBezTo>
                  <a:pt x="2027" y="170"/>
                  <a:pt x="2032" y="165"/>
                  <a:pt x="2038" y="162"/>
                </a:cubicBezTo>
                <a:cubicBezTo>
                  <a:pt x="2032" y="158"/>
                  <a:pt x="2027" y="153"/>
                  <a:pt x="2023" y="147"/>
                </a:cubicBezTo>
                <a:cubicBezTo>
                  <a:pt x="2020" y="153"/>
                  <a:pt x="2015" y="158"/>
                  <a:pt x="2009" y="162"/>
                </a:cubicBezTo>
                <a:cubicBezTo>
                  <a:pt x="2015" y="165"/>
                  <a:pt x="2020" y="170"/>
                  <a:pt x="2023" y="176"/>
                </a:cubicBezTo>
                <a:close/>
                <a:moveTo>
                  <a:pt x="2023" y="253"/>
                </a:moveTo>
                <a:cubicBezTo>
                  <a:pt x="2027" y="246"/>
                  <a:pt x="2032" y="241"/>
                  <a:pt x="2039" y="237"/>
                </a:cubicBezTo>
                <a:cubicBezTo>
                  <a:pt x="2032" y="233"/>
                  <a:pt x="2027" y="228"/>
                  <a:pt x="2023" y="221"/>
                </a:cubicBezTo>
                <a:cubicBezTo>
                  <a:pt x="2019" y="228"/>
                  <a:pt x="2014" y="233"/>
                  <a:pt x="2008" y="237"/>
                </a:cubicBezTo>
                <a:cubicBezTo>
                  <a:pt x="2014" y="241"/>
                  <a:pt x="2020" y="246"/>
                  <a:pt x="2023" y="253"/>
                </a:cubicBezTo>
                <a:close/>
                <a:moveTo>
                  <a:pt x="2097" y="798"/>
                </a:moveTo>
                <a:cubicBezTo>
                  <a:pt x="2098" y="778"/>
                  <a:pt x="2113" y="763"/>
                  <a:pt x="2131" y="761"/>
                </a:cubicBezTo>
                <a:cubicBezTo>
                  <a:pt x="2113" y="760"/>
                  <a:pt x="2100" y="746"/>
                  <a:pt x="2097" y="728"/>
                </a:cubicBezTo>
                <a:cubicBezTo>
                  <a:pt x="2095" y="746"/>
                  <a:pt x="2081" y="760"/>
                  <a:pt x="2063" y="761"/>
                </a:cubicBezTo>
                <a:cubicBezTo>
                  <a:pt x="2082" y="763"/>
                  <a:pt x="2097" y="778"/>
                  <a:pt x="2097" y="798"/>
                </a:cubicBezTo>
                <a:close/>
                <a:moveTo>
                  <a:pt x="2097" y="719"/>
                </a:moveTo>
                <a:cubicBezTo>
                  <a:pt x="2099" y="702"/>
                  <a:pt x="2111" y="690"/>
                  <a:pt x="2127" y="686"/>
                </a:cubicBezTo>
                <a:cubicBezTo>
                  <a:pt x="2112" y="684"/>
                  <a:pt x="2101" y="673"/>
                  <a:pt x="2097" y="658"/>
                </a:cubicBezTo>
                <a:cubicBezTo>
                  <a:pt x="2093" y="673"/>
                  <a:pt x="2082" y="684"/>
                  <a:pt x="2068" y="686"/>
                </a:cubicBezTo>
                <a:cubicBezTo>
                  <a:pt x="2083" y="690"/>
                  <a:pt x="2095" y="702"/>
                  <a:pt x="2097" y="719"/>
                </a:cubicBezTo>
                <a:close/>
                <a:moveTo>
                  <a:pt x="2097" y="481"/>
                </a:moveTo>
                <a:cubicBezTo>
                  <a:pt x="2101" y="473"/>
                  <a:pt x="2108" y="466"/>
                  <a:pt x="2117" y="461"/>
                </a:cubicBezTo>
                <a:cubicBezTo>
                  <a:pt x="2108" y="457"/>
                  <a:pt x="2101" y="450"/>
                  <a:pt x="2097" y="442"/>
                </a:cubicBezTo>
                <a:cubicBezTo>
                  <a:pt x="2093" y="450"/>
                  <a:pt x="2086" y="457"/>
                  <a:pt x="2078" y="461"/>
                </a:cubicBezTo>
                <a:cubicBezTo>
                  <a:pt x="2086" y="466"/>
                  <a:pt x="2093" y="473"/>
                  <a:pt x="2097" y="481"/>
                </a:cubicBezTo>
                <a:close/>
                <a:moveTo>
                  <a:pt x="2023" y="329"/>
                </a:moveTo>
                <a:cubicBezTo>
                  <a:pt x="2027" y="321"/>
                  <a:pt x="2033" y="315"/>
                  <a:pt x="2040" y="311"/>
                </a:cubicBezTo>
                <a:cubicBezTo>
                  <a:pt x="2033" y="308"/>
                  <a:pt x="2027" y="302"/>
                  <a:pt x="2023" y="295"/>
                </a:cubicBezTo>
                <a:cubicBezTo>
                  <a:pt x="2019" y="302"/>
                  <a:pt x="2014" y="308"/>
                  <a:pt x="2007" y="311"/>
                </a:cubicBezTo>
                <a:cubicBezTo>
                  <a:pt x="2014" y="315"/>
                  <a:pt x="2019" y="321"/>
                  <a:pt x="2023" y="329"/>
                </a:cubicBezTo>
                <a:close/>
                <a:moveTo>
                  <a:pt x="2097" y="559"/>
                </a:moveTo>
                <a:cubicBezTo>
                  <a:pt x="2101" y="549"/>
                  <a:pt x="2109" y="541"/>
                  <a:pt x="2118" y="537"/>
                </a:cubicBezTo>
                <a:cubicBezTo>
                  <a:pt x="2109" y="533"/>
                  <a:pt x="2101" y="525"/>
                  <a:pt x="2097" y="516"/>
                </a:cubicBezTo>
                <a:cubicBezTo>
                  <a:pt x="2093" y="525"/>
                  <a:pt x="2086" y="533"/>
                  <a:pt x="2076" y="537"/>
                </a:cubicBezTo>
                <a:cubicBezTo>
                  <a:pt x="2086" y="541"/>
                  <a:pt x="2093" y="549"/>
                  <a:pt x="2097" y="559"/>
                </a:cubicBezTo>
                <a:close/>
                <a:moveTo>
                  <a:pt x="2097" y="638"/>
                </a:moveTo>
                <a:cubicBezTo>
                  <a:pt x="2101" y="626"/>
                  <a:pt x="2110" y="615"/>
                  <a:pt x="2122" y="611"/>
                </a:cubicBezTo>
                <a:cubicBezTo>
                  <a:pt x="2111" y="608"/>
                  <a:pt x="2102" y="599"/>
                  <a:pt x="2097" y="588"/>
                </a:cubicBezTo>
                <a:cubicBezTo>
                  <a:pt x="2093" y="599"/>
                  <a:pt x="2084" y="608"/>
                  <a:pt x="2072" y="611"/>
                </a:cubicBezTo>
                <a:cubicBezTo>
                  <a:pt x="2085" y="615"/>
                  <a:pt x="2094" y="626"/>
                  <a:pt x="2097" y="638"/>
                </a:cubicBezTo>
                <a:close/>
                <a:moveTo>
                  <a:pt x="1949" y="176"/>
                </a:moveTo>
                <a:cubicBezTo>
                  <a:pt x="1953" y="170"/>
                  <a:pt x="1958" y="165"/>
                  <a:pt x="1964" y="162"/>
                </a:cubicBezTo>
                <a:cubicBezTo>
                  <a:pt x="1958" y="158"/>
                  <a:pt x="1953" y="153"/>
                  <a:pt x="1949" y="147"/>
                </a:cubicBezTo>
                <a:cubicBezTo>
                  <a:pt x="1946" y="153"/>
                  <a:pt x="1941" y="158"/>
                  <a:pt x="1935" y="162"/>
                </a:cubicBezTo>
                <a:cubicBezTo>
                  <a:pt x="1941" y="165"/>
                  <a:pt x="1946" y="170"/>
                  <a:pt x="1949" y="176"/>
                </a:cubicBezTo>
                <a:close/>
                <a:moveTo>
                  <a:pt x="2023" y="405"/>
                </a:moveTo>
                <a:cubicBezTo>
                  <a:pt x="2027" y="397"/>
                  <a:pt x="2034" y="391"/>
                  <a:pt x="2042" y="387"/>
                </a:cubicBezTo>
                <a:cubicBezTo>
                  <a:pt x="2034" y="383"/>
                  <a:pt x="2027" y="376"/>
                  <a:pt x="2023" y="369"/>
                </a:cubicBezTo>
                <a:cubicBezTo>
                  <a:pt x="2019" y="376"/>
                  <a:pt x="2013" y="383"/>
                  <a:pt x="2005" y="387"/>
                </a:cubicBezTo>
                <a:cubicBezTo>
                  <a:pt x="2013" y="391"/>
                  <a:pt x="2019" y="397"/>
                  <a:pt x="2023" y="405"/>
                </a:cubicBezTo>
                <a:close/>
                <a:moveTo>
                  <a:pt x="1949" y="100"/>
                </a:moveTo>
                <a:cubicBezTo>
                  <a:pt x="1953" y="95"/>
                  <a:pt x="1957" y="90"/>
                  <a:pt x="1962" y="87"/>
                </a:cubicBezTo>
                <a:cubicBezTo>
                  <a:pt x="1957" y="83"/>
                  <a:pt x="1953" y="79"/>
                  <a:pt x="1949" y="74"/>
                </a:cubicBezTo>
                <a:cubicBezTo>
                  <a:pt x="1946" y="79"/>
                  <a:pt x="1942" y="83"/>
                  <a:pt x="1937" y="87"/>
                </a:cubicBezTo>
                <a:cubicBezTo>
                  <a:pt x="1942" y="90"/>
                  <a:pt x="1946" y="95"/>
                  <a:pt x="1949" y="100"/>
                </a:cubicBezTo>
                <a:close/>
                <a:moveTo>
                  <a:pt x="1949" y="24"/>
                </a:moveTo>
                <a:cubicBezTo>
                  <a:pt x="1953" y="19"/>
                  <a:pt x="1956" y="15"/>
                  <a:pt x="1961" y="12"/>
                </a:cubicBezTo>
                <a:cubicBezTo>
                  <a:pt x="1956" y="9"/>
                  <a:pt x="1953" y="5"/>
                  <a:pt x="1949" y="0"/>
                </a:cubicBezTo>
                <a:cubicBezTo>
                  <a:pt x="1946" y="5"/>
                  <a:pt x="1942" y="9"/>
                  <a:pt x="1938" y="12"/>
                </a:cubicBezTo>
                <a:cubicBezTo>
                  <a:pt x="1943" y="15"/>
                  <a:pt x="1946" y="19"/>
                  <a:pt x="1949" y="24"/>
                </a:cubicBezTo>
                <a:close/>
                <a:moveTo>
                  <a:pt x="2097" y="405"/>
                </a:moveTo>
                <a:cubicBezTo>
                  <a:pt x="2101" y="397"/>
                  <a:pt x="2108" y="391"/>
                  <a:pt x="2115" y="387"/>
                </a:cubicBezTo>
                <a:cubicBezTo>
                  <a:pt x="2108" y="383"/>
                  <a:pt x="2101" y="376"/>
                  <a:pt x="2097" y="369"/>
                </a:cubicBezTo>
                <a:cubicBezTo>
                  <a:pt x="2093" y="376"/>
                  <a:pt x="2087" y="383"/>
                  <a:pt x="2079" y="387"/>
                </a:cubicBezTo>
                <a:cubicBezTo>
                  <a:pt x="2087" y="391"/>
                  <a:pt x="2093" y="397"/>
                  <a:pt x="2097" y="405"/>
                </a:cubicBezTo>
                <a:close/>
                <a:moveTo>
                  <a:pt x="2023" y="798"/>
                </a:moveTo>
                <a:cubicBezTo>
                  <a:pt x="2024" y="778"/>
                  <a:pt x="2039" y="763"/>
                  <a:pt x="2058" y="761"/>
                </a:cubicBezTo>
                <a:cubicBezTo>
                  <a:pt x="2040" y="760"/>
                  <a:pt x="2026" y="746"/>
                  <a:pt x="2023" y="728"/>
                </a:cubicBezTo>
                <a:cubicBezTo>
                  <a:pt x="2021" y="746"/>
                  <a:pt x="2007" y="760"/>
                  <a:pt x="1989" y="761"/>
                </a:cubicBezTo>
                <a:cubicBezTo>
                  <a:pt x="2008" y="763"/>
                  <a:pt x="2023" y="778"/>
                  <a:pt x="2023" y="798"/>
                </a:cubicBezTo>
                <a:close/>
                <a:moveTo>
                  <a:pt x="2023" y="719"/>
                </a:moveTo>
                <a:cubicBezTo>
                  <a:pt x="2025" y="702"/>
                  <a:pt x="2037" y="690"/>
                  <a:pt x="2053" y="686"/>
                </a:cubicBezTo>
                <a:cubicBezTo>
                  <a:pt x="2038" y="684"/>
                  <a:pt x="2027" y="673"/>
                  <a:pt x="2023" y="658"/>
                </a:cubicBezTo>
                <a:cubicBezTo>
                  <a:pt x="2020" y="673"/>
                  <a:pt x="2008" y="684"/>
                  <a:pt x="1994" y="686"/>
                </a:cubicBezTo>
                <a:cubicBezTo>
                  <a:pt x="2009" y="690"/>
                  <a:pt x="2021" y="702"/>
                  <a:pt x="2023" y="719"/>
                </a:cubicBezTo>
                <a:close/>
                <a:moveTo>
                  <a:pt x="2023" y="481"/>
                </a:moveTo>
                <a:cubicBezTo>
                  <a:pt x="2027" y="473"/>
                  <a:pt x="2034" y="466"/>
                  <a:pt x="2043" y="461"/>
                </a:cubicBezTo>
                <a:cubicBezTo>
                  <a:pt x="2034" y="457"/>
                  <a:pt x="2027" y="450"/>
                  <a:pt x="2023" y="442"/>
                </a:cubicBezTo>
                <a:cubicBezTo>
                  <a:pt x="2019" y="450"/>
                  <a:pt x="2012" y="457"/>
                  <a:pt x="2004" y="461"/>
                </a:cubicBezTo>
                <a:cubicBezTo>
                  <a:pt x="2012" y="466"/>
                  <a:pt x="2019" y="473"/>
                  <a:pt x="2023" y="481"/>
                </a:cubicBezTo>
                <a:close/>
                <a:moveTo>
                  <a:pt x="2023" y="559"/>
                </a:moveTo>
                <a:cubicBezTo>
                  <a:pt x="2027" y="549"/>
                  <a:pt x="2035" y="541"/>
                  <a:pt x="2044" y="537"/>
                </a:cubicBezTo>
                <a:cubicBezTo>
                  <a:pt x="2035" y="533"/>
                  <a:pt x="2028" y="525"/>
                  <a:pt x="2023" y="516"/>
                </a:cubicBezTo>
                <a:cubicBezTo>
                  <a:pt x="2019" y="525"/>
                  <a:pt x="2012" y="533"/>
                  <a:pt x="2002" y="537"/>
                </a:cubicBezTo>
                <a:cubicBezTo>
                  <a:pt x="2012" y="541"/>
                  <a:pt x="2020" y="549"/>
                  <a:pt x="2023" y="559"/>
                </a:cubicBezTo>
                <a:close/>
                <a:moveTo>
                  <a:pt x="2023" y="638"/>
                </a:moveTo>
                <a:cubicBezTo>
                  <a:pt x="2027" y="626"/>
                  <a:pt x="2036" y="615"/>
                  <a:pt x="2048" y="611"/>
                </a:cubicBezTo>
                <a:cubicBezTo>
                  <a:pt x="2037" y="608"/>
                  <a:pt x="2028" y="599"/>
                  <a:pt x="2023" y="588"/>
                </a:cubicBezTo>
                <a:cubicBezTo>
                  <a:pt x="2019" y="599"/>
                  <a:pt x="2010" y="608"/>
                  <a:pt x="1998" y="611"/>
                </a:cubicBezTo>
                <a:cubicBezTo>
                  <a:pt x="2011" y="615"/>
                  <a:pt x="2020" y="626"/>
                  <a:pt x="2023" y="638"/>
                </a:cubicBezTo>
                <a:close/>
                <a:moveTo>
                  <a:pt x="2231" y="396"/>
                </a:moveTo>
                <a:cubicBezTo>
                  <a:pt x="2233" y="399"/>
                  <a:pt x="2235" y="402"/>
                  <a:pt x="2237" y="405"/>
                </a:cubicBezTo>
                <a:cubicBezTo>
                  <a:pt x="2238" y="403"/>
                  <a:pt x="2239" y="401"/>
                  <a:pt x="2241" y="399"/>
                </a:cubicBezTo>
                <a:cubicBezTo>
                  <a:pt x="2243" y="401"/>
                  <a:pt x="2244" y="403"/>
                  <a:pt x="2245" y="405"/>
                </a:cubicBezTo>
                <a:cubicBezTo>
                  <a:pt x="2247" y="402"/>
                  <a:pt x="2249" y="399"/>
                  <a:pt x="2251" y="396"/>
                </a:cubicBezTo>
                <a:cubicBezTo>
                  <a:pt x="2251" y="389"/>
                  <a:pt x="2251" y="389"/>
                  <a:pt x="2251" y="389"/>
                </a:cubicBezTo>
                <a:cubicBezTo>
                  <a:pt x="2252" y="388"/>
                  <a:pt x="2254" y="387"/>
                  <a:pt x="2255" y="387"/>
                </a:cubicBezTo>
                <a:cubicBezTo>
                  <a:pt x="2254" y="386"/>
                  <a:pt x="2252" y="385"/>
                  <a:pt x="2251" y="384"/>
                </a:cubicBezTo>
                <a:cubicBezTo>
                  <a:pt x="2251" y="378"/>
                  <a:pt x="2251" y="378"/>
                  <a:pt x="2251" y="378"/>
                </a:cubicBezTo>
                <a:cubicBezTo>
                  <a:pt x="2249" y="375"/>
                  <a:pt x="2247" y="372"/>
                  <a:pt x="2245" y="369"/>
                </a:cubicBezTo>
                <a:cubicBezTo>
                  <a:pt x="2244" y="371"/>
                  <a:pt x="2242" y="373"/>
                  <a:pt x="2241" y="375"/>
                </a:cubicBezTo>
                <a:cubicBezTo>
                  <a:pt x="2239" y="373"/>
                  <a:pt x="2238" y="371"/>
                  <a:pt x="2237" y="369"/>
                </a:cubicBezTo>
                <a:cubicBezTo>
                  <a:pt x="2235" y="372"/>
                  <a:pt x="2233" y="375"/>
                  <a:pt x="2231" y="378"/>
                </a:cubicBezTo>
                <a:cubicBezTo>
                  <a:pt x="2231" y="384"/>
                  <a:pt x="2231" y="384"/>
                  <a:pt x="2231" y="384"/>
                </a:cubicBezTo>
                <a:cubicBezTo>
                  <a:pt x="2230" y="385"/>
                  <a:pt x="2228" y="386"/>
                  <a:pt x="2227" y="387"/>
                </a:cubicBezTo>
                <a:cubicBezTo>
                  <a:pt x="2228" y="387"/>
                  <a:pt x="2230" y="388"/>
                  <a:pt x="2231" y="389"/>
                </a:cubicBezTo>
                <a:lnTo>
                  <a:pt x="2231" y="396"/>
                </a:lnTo>
                <a:close/>
                <a:moveTo>
                  <a:pt x="2171" y="24"/>
                </a:moveTo>
                <a:cubicBezTo>
                  <a:pt x="2174" y="19"/>
                  <a:pt x="2178" y="15"/>
                  <a:pt x="2183" y="12"/>
                </a:cubicBezTo>
                <a:cubicBezTo>
                  <a:pt x="2178" y="9"/>
                  <a:pt x="2174" y="5"/>
                  <a:pt x="2171" y="0"/>
                </a:cubicBezTo>
                <a:cubicBezTo>
                  <a:pt x="2168" y="5"/>
                  <a:pt x="2164" y="9"/>
                  <a:pt x="2160" y="12"/>
                </a:cubicBezTo>
                <a:cubicBezTo>
                  <a:pt x="2164" y="15"/>
                  <a:pt x="2168" y="19"/>
                  <a:pt x="2171" y="24"/>
                </a:cubicBezTo>
                <a:close/>
                <a:moveTo>
                  <a:pt x="2171" y="176"/>
                </a:moveTo>
                <a:cubicBezTo>
                  <a:pt x="2175" y="170"/>
                  <a:pt x="2179" y="165"/>
                  <a:pt x="2185" y="162"/>
                </a:cubicBezTo>
                <a:cubicBezTo>
                  <a:pt x="2180" y="158"/>
                  <a:pt x="2175" y="153"/>
                  <a:pt x="2171" y="147"/>
                </a:cubicBezTo>
                <a:cubicBezTo>
                  <a:pt x="2167" y="153"/>
                  <a:pt x="2163" y="158"/>
                  <a:pt x="2157" y="162"/>
                </a:cubicBezTo>
                <a:cubicBezTo>
                  <a:pt x="2163" y="165"/>
                  <a:pt x="2168" y="170"/>
                  <a:pt x="2171" y="176"/>
                </a:cubicBezTo>
                <a:close/>
                <a:moveTo>
                  <a:pt x="2097" y="329"/>
                </a:moveTo>
                <a:cubicBezTo>
                  <a:pt x="2101" y="321"/>
                  <a:pt x="2107" y="315"/>
                  <a:pt x="2114" y="311"/>
                </a:cubicBezTo>
                <a:cubicBezTo>
                  <a:pt x="2107" y="308"/>
                  <a:pt x="2101" y="302"/>
                  <a:pt x="2097" y="295"/>
                </a:cubicBezTo>
                <a:cubicBezTo>
                  <a:pt x="2093" y="302"/>
                  <a:pt x="2088" y="308"/>
                  <a:pt x="2081" y="311"/>
                </a:cubicBezTo>
                <a:cubicBezTo>
                  <a:pt x="2088" y="315"/>
                  <a:pt x="2093" y="321"/>
                  <a:pt x="2097" y="329"/>
                </a:cubicBezTo>
                <a:close/>
                <a:moveTo>
                  <a:pt x="1949" y="253"/>
                </a:moveTo>
                <a:cubicBezTo>
                  <a:pt x="1953" y="246"/>
                  <a:pt x="1958" y="241"/>
                  <a:pt x="1965" y="237"/>
                </a:cubicBezTo>
                <a:cubicBezTo>
                  <a:pt x="1959" y="233"/>
                  <a:pt x="1953" y="228"/>
                  <a:pt x="1949" y="221"/>
                </a:cubicBezTo>
                <a:cubicBezTo>
                  <a:pt x="1946" y="228"/>
                  <a:pt x="1940" y="233"/>
                  <a:pt x="1934" y="237"/>
                </a:cubicBezTo>
                <a:cubicBezTo>
                  <a:pt x="1940" y="241"/>
                  <a:pt x="1946" y="246"/>
                  <a:pt x="1949" y="253"/>
                </a:cubicBezTo>
                <a:close/>
                <a:moveTo>
                  <a:pt x="2171" y="253"/>
                </a:moveTo>
                <a:cubicBezTo>
                  <a:pt x="2175" y="246"/>
                  <a:pt x="2180" y="241"/>
                  <a:pt x="2187" y="237"/>
                </a:cubicBezTo>
                <a:cubicBezTo>
                  <a:pt x="2180" y="233"/>
                  <a:pt x="2175" y="228"/>
                  <a:pt x="2171" y="221"/>
                </a:cubicBezTo>
                <a:cubicBezTo>
                  <a:pt x="2167" y="228"/>
                  <a:pt x="2162" y="233"/>
                  <a:pt x="2156" y="237"/>
                </a:cubicBezTo>
                <a:cubicBezTo>
                  <a:pt x="2162" y="241"/>
                  <a:pt x="2167" y="246"/>
                  <a:pt x="2171" y="253"/>
                </a:cubicBezTo>
                <a:close/>
                <a:moveTo>
                  <a:pt x="2231" y="472"/>
                </a:moveTo>
                <a:cubicBezTo>
                  <a:pt x="2233" y="475"/>
                  <a:pt x="2235" y="478"/>
                  <a:pt x="2237" y="481"/>
                </a:cubicBezTo>
                <a:cubicBezTo>
                  <a:pt x="2238" y="479"/>
                  <a:pt x="2239" y="477"/>
                  <a:pt x="2241" y="475"/>
                </a:cubicBezTo>
                <a:cubicBezTo>
                  <a:pt x="2243" y="477"/>
                  <a:pt x="2244" y="479"/>
                  <a:pt x="2245" y="481"/>
                </a:cubicBezTo>
                <a:cubicBezTo>
                  <a:pt x="2247" y="478"/>
                  <a:pt x="2249" y="475"/>
                  <a:pt x="2251" y="472"/>
                </a:cubicBezTo>
                <a:cubicBezTo>
                  <a:pt x="2251" y="465"/>
                  <a:pt x="2251" y="465"/>
                  <a:pt x="2251" y="465"/>
                </a:cubicBezTo>
                <a:cubicBezTo>
                  <a:pt x="2253" y="463"/>
                  <a:pt x="2255" y="462"/>
                  <a:pt x="2257" y="461"/>
                </a:cubicBezTo>
                <a:cubicBezTo>
                  <a:pt x="2255" y="461"/>
                  <a:pt x="2253" y="459"/>
                  <a:pt x="2251" y="458"/>
                </a:cubicBezTo>
                <a:cubicBezTo>
                  <a:pt x="2251" y="451"/>
                  <a:pt x="2251" y="451"/>
                  <a:pt x="2251" y="451"/>
                </a:cubicBezTo>
                <a:cubicBezTo>
                  <a:pt x="2249" y="448"/>
                  <a:pt x="2247" y="445"/>
                  <a:pt x="2245" y="442"/>
                </a:cubicBezTo>
                <a:cubicBezTo>
                  <a:pt x="2244" y="444"/>
                  <a:pt x="2243" y="446"/>
                  <a:pt x="2241" y="448"/>
                </a:cubicBezTo>
                <a:cubicBezTo>
                  <a:pt x="2239" y="446"/>
                  <a:pt x="2238" y="444"/>
                  <a:pt x="2237" y="442"/>
                </a:cubicBezTo>
                <a:cubicBezTo>
                  <a:pt x="2235" y="445"/>
                  <a:pt x="2233" y="448"/>
                  <a:pt x="2231" y="451"/>
                </a:cubicBezTo>
                <a:cubicBezTo>
                  <a:pt x="2231" y="458"/>
                  <a:pt x="2231" y="458"/>
                  <a:pt x="2231" y="458"/>
                </a:cubicBezTo>
                <a:cubicBezTo>
                  <a:pt x="2229" y="459"/>
                  <a:pt x="2227" y="461"/>
                  <a:pt x="2225" y="461"/>
                </a:cubicBezTo>
                <a:cubicBezTo>
                  <a:pt x="2227" y="462"/>
                  <a:pt x="2229" y="463"/>
                  <a:pt x="2231" y="465"/>
                </a:cubicBezTo>
                <a:lnTo>
                  <a:pt x="2231" y="472"/>
                </a:lnTo>
                <a:close/>
                <a:moveTo>
                  <a:pt x="4454" y="799"/>
                </a:moveTo>
                <a:cubicBezTo>
                  <a:pt x="4453" y="820"/>
                  <a:pt x="4437" y="836"/>
                  <a:pt x="4417" y="836"/>
                </a:cubicBezTo>
                <a:cubicBezTo>
                  <a:pt x="4396" y="836"/>
                  <a:pt x="4380" y="820"/>
                  <a:pt x="4380" y="799"/>
                </a:cubicBezTo>
                <a:cubicBezTo>
                  <a:pt x="4379" y="820"/>
                  <a:pt x="4363" y="836"/>
                  <a:pt x="4343" y="836"/>
                </a:cubicBezTo>
                <a:cubicBezTo>
                  <a:pt x="4322" y="836"/>
                  <a:pt x="4306" y="820"/>
                  <a:pt x="4306" y="799"/>
                </a:cubicBezTo>
                <a:cubicBezTo>
                  <a:pt x="4305" y="820"/>
                  <a:pt x="4289" y="836"/>
                  <a:pt x="4269" y="836"/>
                </a:cubicBezTo>
                <a:cubicBezTo>
                  <a:pt x="4249" y="836"/>
                  <a:pt x="4232" y="820"/>
                  <a:pt x="4232" y="799"/>
                </a:cubicBezTo>
                <a:cubicBezTo>
                  <a:pt x="4231" y="820"/>
                  <a:pt x="4215" y="836"/>
                  <a:pt x="4195" y="836"/>
                </a:cubicBezTo>
                <a:cubicBezTo>
                  <a:pt x="4175" y="836"/>
                  <a:pt x="4158" y="820"/>
                  <a:pt x="4158" y="799"/>
                </a:cubicBezTo>
                <a:cubicBezTo>
                  <a:pt x="4158" y="820"/>
                  <a:pt x="4141" y="836"/>
                  <a:pt x="4121" y="836"/>
                </a:cubicBezTo>
                <a:cubicBezTo>
                  <a:pt x="4101" y="836"/>
                  <a:pt x="4085" y="820"/>
                  <a:pt x="4084" y="799"/>
                </a:cubicBezTo>
                <a:cubicBezTo>
                  <a:pt x="4084" y="820"/>
                  <a:pt x="4067" y="836"/>
                  <a:pt x="4047" y="836"/>
                </a:cubicBezTo>
                <a:cubicBezTo>
                  <a:pt x="4027" y="836"/>
                  <a:pt x="4011" y="820"/>
                  <a:pt x="4010" y="799"/>
                </a:cubicBezTo>
                <a:cubicBezTo>
                  <a:pt x="4010" y="820"/>
                  <a:pt x="3993" y="836"/>
                  <a:pt x="3973" y="836"/>
                </a:cubicBezTo>
                <a:cubicBezTo>
                  <a:pt x="3953" y="836"/>
                  <a:pt x="3937" y="820"/>
                  <a:pt x="3936" y="799"/>
                </a:cubicBezTo>
                <a:cubicBezTo>
                  <a:pt x="3936" y="820"/>
                  <a:pt x="3920" y="836"/>
                  <a:pt x="3899" y="836"/>
                </a:cubicBezTo>
                <a:cubicBezTo>
                  <a:pt x="3879" y="836"/>
                  <a:pt x="3863" y="820"/>
                  <a:pt x="3862" y="799"/>
                </a:cubicBezTo>
                <a:cubicBezTo>
                  <a:pt x="3862" y="820"/>
                  <a:pt x="3846" y="836"/>
                  <a:pt x="3826" y="836"/>
                </a:cubicBezTo>
                <a:cubicBezTo>
                  <a:pt x="3805" y="836"/>
                  <a:pt x="3789" y="820"/>
                  <a:pt x="3789" y="799"/>
                </a:cubicBezTo>
                <a:cubicBezTo>
                  <a:pt x="3788" y="820"/>
                  <a:pt x="3772" y="836"/>
                  <a:pt x="3752" y="836"/>
                </a:cubicBezTo>
                <a:cubicBezTo>
                  <a:pt x="3731" y="836"/>
                  <a:pt x="3715" y="820"/>
                  <a:pt x="3715" y="799"/>
                </a:cubicBezTo>
                <a:cubicBezTo>
                  <a:pt x="3714" y="820"/>
                  <a:pt x="3698" y="836"/>
                  <a:pt x="3678" y="836"/>
                </a:cubicBezTo>
                <a:cubicBezTo>
                  <a:pt x="3658" y="836"/>
                  <a:pt x="3641" y="820"/>
                  <a:pt x="3641" y="799"/>
                </a:cubicBezTo>
                <a:cubicBezTo>
                  <a:pt x="3640" y="820"/>
                  <a:pt x="3624" y="836"/>
                  <a:pt x="3604" y="836"/>
                </a:cubicBezTo>
                <a:cubicBezTo>
                  <a:pt x="3584" y="836"/>
                  <a:pt x="3567" y="820"/>
                  <a:pt x="3567" y="799"/>
                </a:cubicBezTo>
                <a:cubicBezTo>
                  <a:pt x="3566" y="820"/>
                  <a:pt x="3550" y="836"/>
                  <a:pt x="3530" y="836"/>
                </a:cubicBezTo>
                <a:cubicBezTo>
                  <a:pt x="3510" y="836"/>
                  <a:pt x="3494" y="820"/>
                  <a:pt x="3493" y="799"/>
                </a:cubicBezTo>
                <a:cubicBezTo>
                  <a:pt x="3493" y="820"/>
                  <a:pt x="3476" y="836"/>
                  <a:pt x="3456" y="836"/>
                </a:cubicBezTo>
                <a:cubicBezTo>
                  <a:pt x="3436" y="836"/>
                  <a:pt x="3419" y="819"/>
                  <a:pt x="3419" y="799"/>
                </a:cubicBezTo>
                <a:cubicBezTo>
                  <a:pt x="3419" y="819"/>
                  <a:pt x="3403" y="836"/>
                  <a:pt x="3382" y="836"/>
                </a:cubicBezTo>
                <a:cubicBezTo>
                  <a:pt x="3362" y="836"/>
                  <a:pt x="3346" y="820"/>
                  <a:pt x="3345" y="799"/>
                </a:cubicBezTo>
                <a:cubicBezTo>
                  <a:pt x="3345" y="820"/>
                  <a:pt x="3329" y="836"/>
                  <a:pt x="3308" y="836"/>
                </a:cubicBezTo>
                <a:cubicBezTo>
                  <a:pt x="3288" y="836"/>
                  <a:pt x="3272" y="820"/>
                  <a:pt x="3271" y="799"/>
                </a:cubicBezTo>
                <a:cubicBezTo>
                  <a:pt x="3271" y="820"/>
                  <a:pt x="3255" y="836"/>
                  <a:pt x="3234" y="836"/>
                </a:cubicBezTo>
                <a:cubicBezTo>
                  <a:pt x="3214" y="836"/>
                  <a:pt x="3198" y="820"/>
                  <a:pt x="3197" y="799"/>
                </a:cubicBezTo>
                <a:cubicBezTo>
                  <a:pt x="3197" y="820"/>
                  <a:pt x="3181" y="836"/>
                  <a:pt x="3161" y="836"/>
                </a:cubicBezTo>
                <a:cubicBezTo>
                  <a:pt x="3140" y="836"/>
                  <a:pt x="3124" y="820"/>
                  <a:pt x="3124" y="799"/>
                </a:cubicBezTo>
                <a:cubicBezTo>
                  <a:pt x="3123" y="820"/>
                  <a:pt x="3107" y="836"/>
                  <a:pt x="3087" y="836"/>
                </a:cubicBezTo>
                <a:cubicBezTo>
                  <a:pt x="3066" y="836"/>
                  <a:pt x="3050" y="819"/>
                  <a:pt x="3050" y="799"/>
                </a:cubicBezTo>
                <a:cubicBezTo>
                  <a:pt x="3049" y="819"/>
                  <a:pt x="3033" y="836"/>
                  <a:pt x="3013" y="836"/>
                </a:cubicBezTo>
                <a:cubicBezTo>
                  <a:pt x="2993" y="836"/>
                  <a:pt x="2976" y="820"/>
                  <a:pt x="2976" y="799"/>
                </a:cubicBezTo>
                <a:cubicBezTo>
                  <a:pt x="2975" y="820"/>
                  <a:pt x="2959" y="836"/>
                  <a:pt x="2939" y="836"/>
                </a:cubicBezTo>
                <a:cubicBezTo>
                  <a:pt x="2919" y="836"/>
                  <a:pt x="2902" y="820"/>
                  <a:pt x="2902" y="799"/>
                </a:cubicBezTo>
                <a:cubicBezTo>
                  <a:pt x="2902" y="820"/>
                  <a:pt x="2885" y="836"/>
                  <a:pt x="2865" y="836"/>
                </a:cubicBezTo>
                <a:cubicBezTo>
                  <a:pt x="2845" y="836"/>
                  <a:pt x="2828" y="820"/>
                  <a:pt x="2828" y="799"/>
                </a:cubicBezTo>
                <a:cubicBezTo>
                  <a:pt x="2828" y="820"/>
                  <a:pt x="2811" y="836"/>
                  <a:pt x="2791" y="836"/>
                </a:cubicBezTo>
                <a:cubicBezTo>
                  <a:pt x="2771" y="836"/>
                  <a:pt x="2755" y="820"/>
                  <a:pt x="2754" y="799"/>
                </a:cubicBezTo>
                <a:cubicBezTo>
                  <a:pt x="2754" y="820"/>
                  <a:pt x="2737" y="836"/>
                  <a:pt x="2717" y="836"/>
                </a:cubicBezTo>
                <a:cubicBezTo>
                  <a:pt x="2697" y="836"/>
                  <a:pt x="2681" y="819"/>
                  <a:pt x="2680" y="799"/>
                </a:cubicBezTo>
                <a:cubicBezTo>
                  <a:pt x="2680" y="819"/>
                  <a:pt x="2664" y="836"/>
                  <a:pt x="2643" y="836"/>
                </a:cubicBezTo>
                <a:cubicBezTo>
                  <a:pt x="2623" y="836"/>
                  <a:pt x="2607" y="820"/>
                  <a:pt x="2606" y="799"/>
                </a:cubicBezTo>
                <a:cubicBezTo>
                  <a:pt x="2606" y="820"/>
                  <a:pt x="2590" y="836"/>
                  <a:pt x="2569" y="836"/>
                </a:cubicBezTo>
                <a:cubicBezTo>
                  <a:pt x="2549" y="836"/>
                  <a:pt x="2533" y="820"/>
                  <a:pt x="2533" y="799"/>
                </a:cubicBezTo>
                <a:cubicBezTo>
                  <a:pt x="2532" y="820"/>
                  <a:pt x="2516" y="836"/>
                  <a:pt x="2496" y="836"/>
                </a:cubicBezTo>
                <a:cubicBezTo>
                  <a:pt x="2475" y="836"/>
                  <a:pt x="2459" y="820"/>
                  <a:pt x="2459" y="799"/>
                </a:cubicBezTo>
                <a:cubicBezTo>
                  <a:pt x="2458" y="820"/>
                  <a:pt x="2442" y="836"/>
                  <a:pt x="2422" y="836"/>
                </a:cubicBezTo>
                <a:cubicBezTo>
                  <a:pt x="2401" y="836"/>
                  <a:pt x="2385" y="820"/>
                  <a:pt x="2385" y="799"/>
                </a:cubicBezTo>
                <a:cubicBezTo>
                  <a:pt x="2384" y="820"/>
                  <a:pt x="2368" y="836"/>
                  <a:pt x="2348" y="836"/>
                </a:cubicBezTo>
                <a:cubicBezTo>
                  <a:pt x="2328" y="836"/>
                  <a:pt x="2311" y="819"/>
                  <a:pt x="2311" y="799"/>
                </a:cubicBezTo>
                <a:cubicBezTo>
                  <a:pt x="2311" y="819"/>
                  <a:pt x="2294" y="836"/>
                  <a:pt x="2274" y="836"/>
                </a:cubicBezTo>
                <a:cubicBezTo>
                  <a:pt x="2265" y="836"/>
                  <a:pt x="2257" y="833"/>
                  <a:pt x="2251" y="828"/>
                </a:cubicBezTo>
                <a:cubicBezTo>
                  <a:pt x="2251" y="818"/>
                  <a:pt x="2251" y="818"/>
                  <a:pt x="2251" y="818"/>
                </a:cubicBezTo>
                <a:cubicBezTo>
                  <a:pt x="2248" y="812"/>
                  <a:pt x="2245" y="806"/>
                  <a:pt x="2245" y="799"/>
                </a:cubicBezTo>
                <a:cubicBezTo>
                  <a:pt x="2245" y="805"/>
                  <a:pt x="2243" y="810"/>
                  <a:pt x="2241" y="815"/>
                </a:cubicBezTo>
                <a:cubicBezTo>
                  <a:pt x="2239" y="811"/>
                  <a:pt x="2237" y="805"/>
                  <a:pt x="2237" y="799"/>
                </a:cubicBezTo>
                <a:cubicBezTo>
                  <a:pt x="2237" y="806"/>
                  <a:pt x="2234" y="813"/>
                  <a:pt x="2231" y="818"/>
                </a:cubicBezTo>
                <a:cubicBezTo>
                  <a:pt x="2231" y="828"/>
                  <a:pt x="2231" y="828"/>
                  <a:pt x="2231" y="828"/>
                </a:cubicBezTo>
                <a:cubicBezTo>
                  <a:pt x="2225" y="833"/>
                  <a:pt x="2217" y="836"/>
                  <a:pt x="2208" y="836"/>
                </a:cubicBezTo>
                <a:cubicBezTo>
                  <a:pt x="2188" y="836"/>
                  <a:pt x="2172" y="820"/>
                  <a:pt x="2171" y="799"/>
                </a:cubicBezTo>
                <a:cubicBezTo>
                  <a:pt x="2171" y="820"/>
                  <a:pt x="2154" y="836"/>
                  <a:pt x="2134" y="836"/>
                </a:cubicBezTo>
                <a:cubicBezTo>
                  <a:pt x="2114" y="836"/>
                  <a:pt x="2098" y="820"/>
                  <a:pt x="2097" y="799"/>
                </a:cubicBezTo>
                <a:cubicBezTo>
                  <a:pt x="2097" y="820"/>
                  <a:pt x="2081" y="836"/>
                  <a:pt x="2060" y="836"/>
                </a:cubicBezTo>
                <a:cubicBezTo>
                  <a:pt x="2040" y="836"/>
                  <a:pt x="2024" y="820"/>
                  <a:pt x="2023" y="799"/>
                </a:cubicBezTo>
                <a:cubicBezTo>
                  <a:pt x="2023" y="820"/>
                  <a:pt x="2007" y="836"/>
                  <a:pt x="1986" y="836"/>
                </a:cubicBezTo>
                <a:cubicBezTo>
                  <a:pt x="1966" y="836"/>
                  <a:pt x="1950" y="820"/>
                  <a:pt x="1949" y="799"/>
                </a:cubicBezTo>
                <a:cubicBezTo>
                  <a:pt x="1949" y="820"/>
                  <a:pt x="1933" y="836"/>
                  <a:pt x="1912" y="836"/>
                </a:cubicBezTo>
                <a:cubicBezTo>
                  <a:pt x="1892" y="836"/>
                  <a:pt x="1876" y="820"/>
                  <a:pt x="1876" y="799"/>
                </a:cubicBezTo>
                <a:cubicBezTo>
                  <a:pt x="1875" y="820"/>
                  <a:pt x="1859" y="836"/>
                  <a:pt x="1839" y="836"/>
                </a:cubicBezTo>
                <a:cubicBezTo>
                  <a:pt x="1818" y="836"/>
                  <a:pt x="1802" y="820"/>
                  <a:pt x="1802" y="799"/>
                </a:cubicBezTo>
                <a:cubicBezTo>
                  <a:pt x="1801" y="820"/>
                  <a:pt x="1785" y="836"/>
                  <a:pt x="1765" y="836"/>
                </a:cubicBezTo>
                <a:cubicBezTo>
                  <a:pt x="1745" y="836"/>
                  <a:pt x="1728" y="820"/>
                  <a:pt x="1728" y="799"/>
                </a:cubicBezTo>
                <a:cubicBezTo>
                  <a:pt x="1727" y="820"/>
                  <a:pt x="1711" y="836"/>
                  <a:pt x="1691" y="836"/>
                </a:cubicBezTo>
                <a:cubicBezTo>
                  <a:pt x="1671" y="836"/>
                  <a:pt x="1654" y="820"/>
                  <a:pt x="1654" y="799"/>
                </a:cubicBezTo>
                <a:cubicBezTo>
                  <a:pt x="1654" y="820"/>
                  <a:pt x="1637" y="836"/>
                  <a:pt x="1617" y="836"/>
                </a:cubicBezTo>
                <a:cubicBezTo>
                  <a:pt x="1597" y="836"/>
                  <a:pt x="1580" y="820"/>
                  <a:pt x="1580" y="799"/>
                </a:cubicBezTo>
                <a:cubicBezTo>
                  <a:pt x="1580" y="820"/>
                  <a:pt x="1563" y="836"/>
                  <a:pt x="1543" y="836"/>
                </a:cubicBezTo>
                <a:cubicBezTo>
                  <a:pt x="1523" y="836"/>
                  <a:pt x="1507" y="820"/>
                  <a:pt x="1506" y="799"/>
                </a:cubicBezTo>
                <a:cubicBezTo>
                  <a:pt x="1506" y="820"/>
                  <a:pt x="1489" y="836"/>
                  <a:pt x="1469" y="836"/>
                </a:cubicBezTo>
                <a:cubicBezTo>
                  <a:pt x="1449" y="836"/>
                  <a:pt x="1433" y="820"/>
                  <a:pt x="1432" y="799"/>
                </a:cubicBezTo>
                <a:cubicBezTo>
                  <a:pt x="1432" y="820"/>
                  <a:pt x="1416" y="836"/>
                  <a:pt x="1395" y="836"/>
                </a:cubicBezTo>
                <a:cubicBezTo>
                  <a:pt x="1375" y="836"/>
                  <a:pt x="1359" y="820"/>
                  <a:pt x="1358" y="799"/>
                </a:cubicBezTo>
                <a:cubicBezTo>
                  <a:pt x="1358" y="820"/>
                  <a:pt x="1342" y="836"/>
                  <a:pt x="1321" y="836"/>
                </a:cubicBezTo>
                <a:cubicBezTo>
                  <a:pt x="1301" y="836"/>
                  <a:pt x="1285" y="820"/>
                  <a:pt x="1285" y="799"/>
                </a:cubicBezTo>
                <a:cubicBezTo>
                  <a:pt x="1284" y="820"/>
                  <a:pt x="1268" y="836"/>
                  <a:pt x="1248" y="836"/>
                </a:cubicBezTo>
                <a:cubicBezTo>
                  <a:pt x="1227" y="836"/>
                  <a:pt x="1211" y="820"/>
                  <a:pt x="1211" y="799"/>
                </a:cubicBezTo>
                <a:cubicBezTo>
                  <a:pt x="1210" y="820"/>
                  <a:pt x="1194" y="836"/>
                  <a:pt x="1174" y="836"/>
                </a:cubicBezTo>
                <a:cubicBezTo>
                  <a:pt x="1153" y="836"/>
                  <a:pt x="1137" y="820"/>
                  <a:pt x="1137" y="799"/>
                </a:cubicBezTo>
                <a:cubicBezTo>
                  <a:pt x="1136" y="820"/>
                  <a:pt x="1120" y="836"/>
                  <a:pt x="1100" y="836"/>
                </a:cubicBezTo>
                <a:cubicBezTo>
                  <a:pt x="1080" y="836"/>
                  <a:pt x="1063" y="820"/>
                  <a:pt x="1063" y="799"/>
                </a:cubicBezTo>
                <a:cubicBezTo>
                  <a:pt x="1062" y="820"/>
                  <a:pt x="1046" y="836"/>
                  <a:pt x="1026" y="836"/>
                </a:cubicBezTo>
                <a:cubicBezTo>
                  <a:pt x="1006" y="836"/>
                  <a:pt x="989" y="820"/>
                  <a:pt x="989" y="799"/>
                </a:cubicBezTo>
                <a:cubicBezTo>
                  <a:pt x="989" y="820"/>
                  <a:pt x="972" y="836"/>
                  <a:pt x="952" y="836"/>
                </a:cubicBezTo>
                <a:cubicBezTo>
                  <a:pt x="932" y="836"/>
                  <a:pt x="915" y="819"/>
                  <a:pt x="915" y="799"/>
                </a:cubicBezTo>
                <a:cubicBezTo>
                  <a:pt x="915" y="819"/>
                  <a:pt x="898" y="836"/>
                  <a:pt x="878" y="836"/>
                </a:cubicBezTo>
                <a:cubicBezTo>
                  <a:pt x="858" y="836"/>
                  <a:pt x="842" y="820"/>
                  <a:pt x="841" y="799"/>
                </a:cubicBezTo>
                <a:cubicBezTo>
                  <a:pt x="841" y="820"/>
                  <a:pt x="824" y="836"/>
                  <a:pt x="804" y="836"/>
                </a:cubicBezTo>
                <a:cubicBezTo>
                  <a:pt x="784" y="836"/>
                  <a:pt x="768" y="820"/>
                  <a:pt x="767" y="799"/>
                </a:cubicBezTo>
                <a:cubicBezTo>
                  <a:pt x="767" y="820"/>
                  <a:pt x="751" y="836"/>
                  <a:pt x="730" y="836"/>
                </a:cubicBezTo>
                <a:cubicBezTo>
                  <a:pt x="710" y="836"/>
                  <a:pt x="694" y="820"/>
                  <a:pt x="693" y="799"/>
                </a:cubicBezTo>
                <a:cubicBezTo>
                  <a:pt x="693" y="820"/>
                  <a:pt x="677" y="836"/>
                  <a:pt x="657" y="836"/>
                </a:cubicBezTo>
                <a:cubicBezTo>
                  <a:pt x="636" y="836"/>
                  <a:pt x="620" y="820"/>
                  <a:pt x="620" y="799"/>
                </a:cubicBezTo>
                <a:cubicBezTo>
                  <a:pt x="619" y="820"/>
                  <a:pt x="603" y="836"/>
                  <a:pt x="583" y="836"/>
                </a:cubicBezTo>
                <a:cubicBezTo>
                  <a:pt x="562" y="836"/>
                  <a:pt x="546" y="819"/>
                  <a:pt x="546" y="799"/>
                </a:cubicBezTo>
                <a:cubicBezTo>
                  <a:pt x="545" y="819"/>
                  <a:pt x="529" y="836"/>
                  <a:pt x="509" y="836"/>
                </a:cubicBezTo>
                <a:cubicBezTo>
                  <a:pt x="489" y="836"/>
                  <a:pt x="472" y="820"/>
                  <a:pt x="472" y="799"/>
                </a:cubicBezTo>
                <a:cubicBezTo>
                  <a:pt x="471" y="820"/>
                  <a:pt x="455" y="836"/>
                  <a:pt x="435" y="836"/>
                </a:cubicBezTo>
                <a:cubicBezTo>
                  <a:pt x="415" y="836"/>
                  <a:pt x="398" y="820"/>
                  <a:pt x="398" y="799"/>
                </a:cubicBezTo>
                <a:cubicBezTo>
                  <a:pt x="397" y="820"/>
                  <a:pt x="381" y="836"/>
                  <a:pt x="361" y="836"/>
                </a:cubicBezTo>
                <a:cubicBezTo>
                  <a:pt x="341" y="836"/>
                  <a:pt x="324" y="820"/>
                  <a:pt x="324" y="799"/>
                </a:cubicBezTo>
                <a:cubicBezTo>
                  <a:pt x="324" y="820"/>
                  <a:pt x="307" y="836"/>
                  <a:pt x="287" y="836"/>
                </a:cubicBezTo>
                <a:cubicBezTo>
                  <a:pt x="267" y="836"/>
                  <a:pt x="251" y="820"/>
                  <a:pt x="250" y="799"/>
                </a:cubicBezTo>
                <a:cubicBezTo>
                  <a:pt x="250" y="820"/>
                  <a:pt x="233" y="836"/>
                  <a:pt x="213" y="836"/>
                </a:cubicBezTo>
                <a:cubicBezTo>
                  <a:pt x="193" y="836"/>
                  <a:pt x="177" y="819"/>
                  <a:pt x="176" y="799"/>
                </a:cubicBezTo>
                <a:cubicBezTo>
                  <a:pt x="176" y="819"/>
                  <a:pt x="160" y="836"/>
                  <a:pt x="139" y="836"/>
                </a:cubicBezTo>
                <a:cubicBezTo>
                  <a:pt x="119" y="836"/>
                  <a:pt x="103" y="820"/>
                  <a:pt x="102" y="799"/>
                </a:cubicBezTo>
                <a:cubicBezTo>
                  <a:pt x="102" y="820"/>
                  <a:pt x="86" y="836"/>
                  <a:pt x="65" y="836"/>
                </a:cubicBezTo>
                <a:cubicBezTo>
                  <a:pt x="45" y="836"/>
                  <a:pt x="29" y="820"/>
                  <a:pt x="28" y="799"/>
                </a:cubicBezTo>
                <a:cubicBezTo>
                  <a:pt x="28" y="817"/>
                  <a:pt x="16" y="831"/>
                  <a:pt x="0" y="835"/>
                </a:cubicBezTo>
                <a:cubicBezTo>
                  <a:pt x="0" y="838"/>
                  <a:pt x="0" y="838"/>
                  <a:pt x="0" y="838"/>
                </a:cubicBezTo>
                <a:cubicBezTo>
                  <a:pt x="16" y="842"/>
                  <a:pt x="27" y="856"/>
                  <a:pt x="27" y="873"/>
                </a:cubicBezTo>
                <a:cubicBezTo>
                  <a:pt x="27" y="891"/>
                  <a:pt x="16" y="905"/>
                  <a:pt x="0" y="909"/>
                </a:cubicBezTo>
                <a:cubicBezTo>
                  <a:pt x="0" y="914"/>
                  <a:pt x="0" y="914"/>
                  <a:pt x="0" y="914"/>
                </a:cubicBezTo>
                <a:cubicBezTo>
                  <a:pt x="15" y="918"/>
                  <a:pt x="26" y="932"/>
                  <a:pt x="26" y="948"/>
                </a:cubicBezTo>
                <a:cubicBezTo>
                  <a:pt x="26" y="965"/>
                  <a:pt x="15" y="979"/>
                  <a:pt x="0" y="983"/>
                </a:cubicBezTo>
                <a:cubicBezTo>
                  <a:pt x="0" y="990"/>
                  <a:pt x="0" y="990"/>
                  <a:pt x="0" y="990"/>
                </a:cubicBezTo>
                <a:cubicBezTo>
                  <a:pt x="14" y="994"/>
                  <a:pt x="25" y="1007"/>
                  <a:pt x="25" y="1023"/>
                </a:cubicBezTo>
                <a:cubicBezTo>
                  <a:pt x="25" y="1039"/>
                  <a:pt x="14" y="1053"/>
                  <a:pt x="0" y="1057"/>
                </a:cubicBezTo>
                <a:cubicBezTo>
                  <a:pt x="0" y="1066"/>
                  <a:pt x="0" y="1066"/>
                  <a:pt x="0" y="1066"/>
                </a:cubicBezTo>
                <a:cubicBezTo>
                  <a:pt x="14" y="1070"/>
                  <a:pt x="24" y="1083"/>
                  <a:pt x="24" y="1098"/>
                </a:cubicBezTo>
                <a:cubicBezTo>
                  <a:pt x="24" y="1114"/>
                  <a:pt x="14" y="1126"/>
                  <a:pt x="0" y="1130"/>
                </a:cubicBezTo>
                <a:cubicBezTo>
                  <a:pt x="0" y="1142"/>
                  <a:pt x="0" y="1142"/>
                  <a:pt x="0" y="1142"/>
                </a:cubicBezTo>
                <a:cubicBezTo>
                  <a:pt x="13" y="1146"/>
                  <a:pt x="23" y="1158"/>
                  <a:pt x="23" y="1173"/>
                </a:cubicBezTo>
                <a:cubicBezTo>
                  <a:pt x="23" y="1188"/>
                  <a:pt x="13" y="1200"/>
                  <a:pt x="0" y="1204"/>
                </a:cubicBezTo>
                <a:cubicBezTo>
                  <a:pt x="0" y="1219"/>
                  <a:pt x="0" y="1219"/>
                  <a:pt x="0" y="1219"/>
                </a:cubicBezTo>
                <a:cubicBezTo>
                  <a:pt x="12" y="1222"/>
                  <a:pt x="22" y="1234"/>
                  <a:pt x="22" y="1248"/>
                </a:cubicBezTo>
                <a:cubicBezTo>
                  <a:pt x="22" y="1262"/>
                  <a:pt x="12" y="1274"/>
                  <a:pt x="0" y="1278"/>
                </a:cubicBezTo>
                <a:cubicBezTo>
                  <a:pt x="0" y="1295"/>
                  <a:pt x="0" y="1295"/>
                  <a:pt x="0" y="1295"/>
                </a:cubicBezTo>
                <a:cubicBezTo>
                  <a:pt x="12" y="1298"/>
                  <a:pt x="21" y="1310"/>
                  <a:pt x="21" y="1323"/>
                </a:cubicBezTo>
                <a:cubicBezTo>
                  <a:pt x="21" y="1337"/>
                  <a:pt x="12" y="1348"/>
                  <a:pt x="0" y="1351"/>
                </a:cubicBezTo>
                <a:cubicBezTo>
                  <a:pt x="0" y="1371"/>
                  <a:pt x="0" y="1371"/>
                  <a:pt x="0" y="1371"/>
                </a:cubicBezTo>
                <a:cubicBezTo>
                  <a:pt x="11" y="1375"/>
                  <a:pt x="19" y="1385"/>
                  <a:pt x="19" y="1398"/>
                </a:cubicBezTo>
                <a:cubicBezTo>
                  <a:pt x="19" y="1411"/>
                  <a:pt x="11" y="1422"/>
                  <a:pt x="0" y="1425"/>
                </a:cubicBezTo>
                <a:cubicBezTo>
                  <a:pt x="0" y="1447"/>
                  <a:pt x="0" y="1447"/>
                  <a:pt x="0" y="1447"/>
                </a:cubicBezTo>
                <a:cubicBezTo>
                  <a:pt x="10" y="1451"/>
                  <a:pt x="18" y="1461"/>
                  <a:pt x="18" y="1473"/>
                </a:cubicBezTo>
                <a:cubicBezTo>
                  <a:pt x="18" y="1485"/>
                  <a:pt x="10" y="1495"/>
                  <a:pt x="0" y="1499"/>
                </a:cubicBezTo>
                <a:cubicBezTo>
                  <a:pt x="0" y="1524"/>
                  <a:pt x="0" y="1524"/>
                  <a:pt x="0" y="1524"/>
                </a:cubicBezTo>
                <a:cubicBezTo>
                  <a:pt x="10" y="1527"/>
                  <a:pt x="17" y="1537"/>
                  <a:pt x="17" y="1548"/>
                </a:cubicBezTo>
                <a:cubicBezTo>
                  <a:pt x="17" y="1559"/>
                  <a:pt x="10" y="1569"/>
                  <a:pt x="0" y="1572"/>
                </a:cubicBezTo>
                <a:cubicBezTo>
                  <a:pt x="0" y="1600"/>
                  <a:pt x="0" y="1600"/>
                  <a:pt x="0" y="1600"/>
                </a:cubicBezTo>
                <a:cubicBezTo>
                  <a:pt x="9" y="1604"/>
                  <a:pt x="15" y="1613"/>
                  <a:pt x="15" y="1623"/>
                </a:cubicBezTo>
                <a:cubicBezTo>
                  <a:pt x="15" y="1633"/>
                  <a:pt x="9" y="1642"/>
                  <a:pt x="0" y="1646"/>
                </a:cubicBezTo>
                <a:cubicBezTo>
                  <a:pt x="0" y="1677"/>
                  <a:pt x="0" y="1677"/>
                  <a:pt x="0" y="1677"/>
                </a:cubicBezTo>
                <a:cubicBezTo>
                  <a:pt x="8" y="1680"/>
                  <a:pt x="14" y="1688"/>
                  <a:pt x="14" y="1698"/>
                </a:cubicBezTo>
                <a:cubicBezTo>
                  <a:pt x="14" y="1708"/>
                  <a:pt x="8" y="1716"/>
                  <a:pt x="0" y="1719"/>
                </a:cubicBezTo>
                <a:cubicBezTo>
                  <a:pt x="0" y="1753"/>
                  <a:pt x="0" y="1753"/>
                  <a:pt x="0" y="1753"/>
                </a:cubicBezTo>
                <a:cubicBezTo>
                  <a:pt x="7" y="1756"/>
                  <a:pt x="13" y="1764"/>
                  <a:pt x="13" y="1773"/>
                </a:cubicBezTo>
                <a:cubicBezTo>
                  <a:pt x="13" y="1782"/>
                  <a:pt x="7" y="1789"/>
                  <a:pt x="0" y="1793"/>
                </a:cubicBezTo>
                <a:cubicBezTo>
                  <a:pt x="0" y="1830"/>
                  <a:pt x="0" y="1830"/>
                  <a:pt x="0" y="1830"/>
                </a:cubicBezTo>
                <a:cubicBezTo>
                  <a:pt x="7" y="1833"/>
                  <a:pt x="11" y="1840"/>
                  <a:pt x="11" y="1848"/>
                </a:cubicBezTo>
                <a:cubicBezTo>
                  <a:pt x="11" y="1856"/>
                  <a:pt x="7" y="1863"/>
                  <a:pt x="0" y="1866"/>
                </a:cubicBezTo>
                <a:cubicBezTo>
                  <a:pt x="0" y="1906"/>
                  <a:pt x="0" y="1906"/>
                  <a:pt x="0" y="1906"/>
                </a:cubicBezTo>
                <a:cubicBezTo>
                  <a:pt x="6" y="1909"/>
                  <a:pt x="10" y="1916"/>
                  <a:pt x="10" y="1923"/>
                </a:cubicBezTo>
                <a:cubicBezTo>
                  <a:pt x="10" y="1930"/>
                  <a:pt x="6" y="1936"/>
                  <a:pt x="0" y="1939"/>
                </a:cubicBezTo>
                <a:cubicBezTo>
                  <a:pt x="0" y="1983"/>
                  <a:pt x="0" y="1983"/>
                  <a:pt x="0" y="1983"/>
                </a:cubicBezTo>
                <a:cubicBezTo>
                  <a:pt x="5" y="1986"/>
                  <a:pt x="8" y="1992"/>
                  <a:pt x="8" y="1998"/>
                </a:cubicBezTo>
                <a:cubicBezTo>
                  <a:pt x="8" y="2004"/>
                  <a:pt x="5" y="2010"/>
                  <a:pt x="0" y="2013"/>
                </a:cubicBezTo>
                <a:cubicBezTo>
                  <a:pt x="0" y="2060"/>
                  <a:pt x="0" y="2060"/>
                  <a:pt x="0" y="2060"/>
                </a:cubicBezTo>
                <a:cubicBezTo>
                  <a:pt x="4" y="2063"/>
                  <a:pt x="7" y="2067"/>
                  <a:pt x="7" y="2073"/>
                </a:cubicBezTo>
                <a:cubicBezTo>
                  <a:pt x="7" y="2078"/>
                  <a:pt x="4" y="2083"/>
                  <a:pt x="0" y="2086"/>
                </a:cubicBezTo>
                <a:cubicBezTo>
                  <a:pt x="0" y="2137"/>
                  <a:pt x="0" y="2137"/>
                  <a:pt x="0" y="2137"/>
                </a:cubicBezTo>
                <a:cubicBezTo>
                  <a:pt x="3" y="2139"/>
                  <a:pt x="5" y="2143"/>
                  <a:pt x="5" y="2148"/>
                </a:cubicBezTo>
                <a:cubicBezTo>
                  <a:pt x="5" y="2152"/>
                  <a:pt x="3" y="2156"/>
                  <a:pt x="0" y="2159"/>
                </a:cubicBezTo>
                <a:cubicBezTo>
                  <a:pt x="0" y="2214"/>
                  <a:pt x="0" y="2214"/>
                  <a:pt x="0" y="2214"/>
                </a:cubicBezTo>
                <a:cubicBezTo>
                  <a:pt x="2" y="2216"/>
                  <a:pt x="4" y="2219"/>
                  <a:pt x="4" y="2223"/>
                </a:cubicBezTo>
                <a:cubicBezTo>
                  <a:pt x="4" y="2226"/>
                  <a:pt x="2" y="2229"/>
                  <a:pt x="0" y="2232"/>
                </a:cubicBezTo>
                <a:cubicBezTo>
                  <a:pt x="0" y="2291"/>
                  <a:pt x="0" y="2291"/>
                  <a:pt x="0" y="2291"/>
                </a:cubicBezTo>
                <a:cubicBezTo>
                  <a:pt x="1" y="2293"/>
                  <a:pt x="2" y="2295"/>
                  <a:pt x="2" y="2298"/>
                </a:cubicBezTo>
                <a:cubicBezTo>
                  <a:pt x="2" y="2300"/>
                  <a:pt x="1" y="2303"/>
                  <a:pt x="0" y="2304"/>
                </a:cubicBezTo>
                <a:cubicBezTo>
                  <a:pt x="0" y="2370"/>
                  <a:pt x="0" y="2370"/>
                  <a:pt x="0" y="2370"/>
                </a:cubicBezTo>
                <a:cubicBezTo>
                  <a:pt x="0" y="2371"/>
                  <a:pt x="0" y="2372"/>
                  <a:pt x="0" y="2373"/>
                </a:cubicBezTo>
                <a:cubicBezTo>
                  <a:pt x="0" y="2374"/>
                  <a:pt x="0" y="2375"/>
                  <a:pt x="0" y="2376"/>
                </a:cubicBezTo>
                <a:cubicBezTo>
                  <a:pt x="0" y="2524"/>
                  <a:pt x="0" y="2524"/>
                  <a:pt x="0" y="2524"/>
                </a:cubicBezTo>
                <a:cubicBezTo>
                  <a:pt x="60" y="2524"/>
                  <a:pt x="60" y="2524"/>
                  <a:pt x="60" y="2524"/>
                </a:cubicBezTo>
                <a:cubicBezTo>
                  <a:pt x="60" y="2524"/>
                  <a:pt x="60" y="2523"/>
                  <a:pt x="60" y="2523"/>
                </a:cubicBezTo>
                <a:cubicBezTo>
                  <a:pt x="60" y="2519"/>
                  <a:pt x="62" y="2517"/>
                  <a:pt x="65" y="2517"/>
                </a:cubicBezTo>
                <a:cubicBezTo>
                  <a:pt x="68" y="2517"/>
                  <a:pt x="71" y="2519"/>
                  <a:pt x="71" y="2523"/>
                </a:cubicBezTo>
                <a:cubicBezTo>
                  <a:pt x="71" y="2523"/>
                  <a:pt x="71" y="2524"/>
                  <a:pt x="70" y="2524"/>
                </a:cubicBezTo>
                <a:cubicBezTo>
                  <a:pt x="134" y="2524"/>
                  <a:pt x="134" y="2524"/>
                  <a:pt x="134" y="2524"/>
                </a:cubicBezTo>
                <a:cubicBezTo>
                  <a:pt x="134" y="2524"/>
                  <a:pt x="134" y="2523"/>
                  <a:pt x="134" y="2523"/>
                </a:cubicBezTo>
                <a:cubicBezTo>
                  <a:pt x="134" y="2519"/>
                  <a:pt x="136" y="2517"/>
                  <a:pt x="139" y="2517"/>
                </a:cubicBezTo>
                <a:cubicBezTo>
                  <a:pt x="142" y="2517"/>
                  <a:pt x="145" y="2519"/>
                  <a:pt x="145" y="2523"/>
                </a:cubicBezTo>
                <a:cubicBezTo>
                  <a:pt x="145" y="2523"/>
                  <a:pt x="145" y="2524"/>
                  <a:pt x="144" y="2524"/>
                </a:cubicBezTo>
                <a:cubicBezTo>
                  <a:pt x="208" y="2524"/>
                  <a:pt x="208" y="2524"/>
                  <a:pt x="208" y="2524"/>
                </a:cubicBezTo>
                <a:cubicBezTo>
                  <a:pt x="208" y="2524"/>
                  <a:pt x="208" y="2523"/>
                  <a:pt x="208" y="2523"/>
                </a:cubicBezTo>
                <a:cubicBezTo>
                  <a:pt x="208" y="2519"/>
                  <a:pt x="210" y="2517"/>
                  <a:pt x="213" y="2517"/>
                </a:cubicBezTo>
                <a:cubicBezTo>
                  <a:pt x="216" y="2517"/>
                  <a:pt x="219" y="2519"/>
                  <a:pt x="219" y="2523"/>
                </a:cubicBezTo>
                <a:cubicBezTo>
                  <a:pt x="219" y="2523"/>
                  <a:pt x="218" y="2524"/>
                  <a:pt x="218" y="2524"/>
                </a:cubicBezTo>
                <a:cubicBezTo>
                  <a:pt x="282" y="2524"/>
                  <a:pt x="282" y="2524"/>
                  <a:pt x="282" y="2524"/>
                </a:cubicBezTo>
                <a:cubicBezTo>
                  <a:pt x="282" y="2524"/>
                  <a:pt x="282" y="2523"/>
                  <a:pt x="282" y="2523"/>
                </a:cubicBezTo>
                <a:cubicBezTo>
                  <a:pt x="282" y="2519"/>
                  <a:pt x="284" y="2517"/>
                  <a:pt x="287" y="2517"/>
                </a:cubicBezTo>
                <a:cubicBezTo>
                  <a:pt x="290" y="2517"/>
                  <a:pt x="293" y="2519"/>
                  <a:pt x="293" y="2523"/>
                </a:cubicBezTo>
                <a:cubicBezTo>
                  <a:pt x="293" y="2523"/>
                  <a:pt x="292" y="2524"/>
                  <a:pt x="292" y="2524"/>
                </a:cubicBezTo>
                <a:cubicBezTo>
                  <a:pt x="356" y="2524"/>
                  <a:pt x="356" y="2524"/>
                  <a:pt x="356" y="2524"/>
                </a:cubicBezTo>
                <a:cubicBezTo>
                  <a:pt x="356" y="2524"/>
                  <a:pt x="355" y="2523"/>
                  <a:pt x="355" y="2523"/>
                </a:cubicBezTo>
                <a:cubicBezTo>
                  <a:pt x="355" y="2519"/>
                  <a:pt x="358" y="2517"/>
                  <a:pt x="361" y="2517"/>
                </a:cubicBezTo>
                <a:cubicBezTo>
                  <a:pt x="364" y="2517"/>
                  <a:pt x="367" y="2519"/>
                  <a:pt x="367" y="2523"/>
                </a:cubicBezTo>
                <a:cubicBezTo>
                  <a:pt x="367" y="2523"/>
                  <a:pt x="366" y="2524"/>
                  <a:pt x="366" y="2524"/>
                </a:cubicBezTo>
                <a:cubicBezTo>
                  <a:pt x="430" y="2524"/>
                  <a:pt x="430" y="2524"/>
                  <a:pt x="430" y="2524"/>
                </a:cubicBezTo>
                <a:cubicBezTo>
                  <a:pt x="430" y="2524"/>
                  <a:pt x="429" y="2523"/>
                  <a:pt x="429" y="2523"/>
                </a:cubicBezTo>
                <a:cubicBezTo>
                  <a:pt x="429" y="2519"/>
                  <a:pt x="432" y="2517"/>
                  <a:pt x="435" y="2517"/>
                </a:cubicBezTo>
                <a:cubicBezTo>
                  <a:pt x="438" y="2517"/>
                  <a:pt x="440" y="2519"/>
                  <a:pt x="440" y="2523"/>
                </a:cubicBezTo>
                <a:cubicBezTo>
                  <a:pt x="440" y="2523"/>
                  <a:pt x="440" y="2524"/>
                  <a:pt x="440" y="2524"/>
                </a:cubicBezTo>
                <a:cubicBezTo>
                  <a:pt x="504" y="2524"/>
                  <a:pt x="504" y="2524"/>
                  <a:pt x="504" y="2524"/>
                </a:cubicBezTo>
                <a:cubicBezTo>
                  <a:pt x="504" y="2524"/>
                  <a:pt x="503" y="2523"/>
                  <a:pt x="503" y="2523"/>
                </a:cubicBezTo>
                <a:cubicBezTo>
                  <a:pt x="503" y="2519"/>
                  <a:pt x="506" y="2517"/>
                  <a:pt x="509" y="2517"/>
                </a:cubicBezTo>
                <a:cubicBezTo>
                  <a:pt x="512" y="2517"/>
                  <a:pt x="514" y="2519"/>
                  <a:pt x="514" y="2523"/>
                </a:cubicBezTo>
                <a:cubicBezTo>
                  <a:pt x="514" y="2523"/>
                  <a:pt x="514" y="2524"/>
                  <a:pt x="514" y="2524"/>
                </a:cubicBezTo>
                <a:cubicBezTo>
                  <a:pt x="578" y="2524"/>
                  <a:pt x="578" y="2524"/>
                  <a:pt x="578" y="2524"/>
                </a:cubicBezTo>
                <a:cubicBezTo>
                  <a:pt x="577" y="2524"/>
                  <a:pt x="577" y="2523"/>
                  <a:pt x="577" y="2523"/>
                </a:cubicBezTo>
                <a:cubicBezTo>
                  <a:pt x="577" y="2519"/>
                  <a:pt x="580" y="2517"/>
                  <a:pt x="583" y="2517"/>
                </a:cubicBezTo>
                <a:cubicBezTo>
                  <a:pt x="586" y="2517"/>
                  <a:pt x="588" y="2519"/>
                  <a:pt x="588" y="2523"/>
                </a:cubicBezTo>
                <a:cubicBezTo>
                  <a:pt x="588" y="2523"/>
                  <a:pt x="588" y="2524"/>
                  <a:pt x="588" y="2524"/>
                </a:cubicBezTo>
                <a:cubicBezTo>
                  <a:pt x="652" y="2524"/>
                  <a:pt x="652" y="2524"/>
                  <a:pt x="652" y="2524"/>
                </a:cubicBezTo>
                <a:cubicBezTo>
                  <a:pt x="651" y="2524"/>
                  <a:pt x="651" y="2523"/>
                  <a:pt x="651" y="2523"/>
                </a:cubicBezTo>
                <a:cubicBezTo>
                  <a:pt x="651" y="2519"/>
                  <a:pt x="653" y="2517"/>
                  <a:pt x="657" y="2517"/>
                </a:cubicBezTo>
                <a:cubicBezTo>
                  <a:pt x="660" y="2517"/>
                  <a:pt x="662" y="2519"/>
                  <a:pt x="662" y="2523"/>
                </a:cubicBezTo>
                <a:cubicBezTo>
                  <a:pt x="662" y="2523"/>
                  <a:pt x="662" y="2524"/>
                  <a:pt x="661" y="2524"/>
                </a:cubicBezTo>
                <a:cubicBezTo>
                  <a:pt x="725" y="2524"/>
                  <a:pt x="725" y="2524"/>
                  <a:pt x="725" y="2524"/>
                </a:cubicBezTo>
                <a:cubicBezTo>
                  <a:pt x="725" y="2524"/>
                  <a:pt x="725" y="2523"/>
                  <a:pt x="725" y="2523"/>
                </a:cubicBezTo>
                <a:cubicBezTo>
                  <a:pt x="725" y="2519"/>
                  <a:pt x="727" y="2517"/>
                  <a:pt x="730" y="2517"/>
                </a:cubicBezTo>
                <a:cubicBezTo>
                  <a:pt x="733" y="2517"/>
                  <a:pt x="736" y="2519"/>
                  <a:pt x="736" y="2523"/>
                </a:cubicBezTo>
                <a:cubicBezTo>
                  <a:pt x="736" y="2523"/>
                  <a:pt x="736" y="2524"/>
                  <a:pt x="735" y="2524"/>
                </a:cubicBezTo>
                <a:cubicBezTo>
                  <a:pt x="799" y="2524"/>
                  <a:pt x="799" y="2524"/>
                  <a:pt x="799" y="2524"/>
                </a:cubicBezTo>
                <a:cubicBezTo>
                  <a:pt x="799" y="2524"/>
                  <a:pt x="799" y="2523"/>
                  <a:pt x="799" y="2523"/>
                </a:cubicBezTo>
                <a:cubicBezTo>
                  <a:pt x="799" y="2519"/>
                  <a:pt x="801" y="2517"/>
                  <a:pt x="804" y="2517"/>
                </a:cubicBezTo>
                <a:cubicBezTo>
                  <a:pt x="807" y="2517"/>
                  <a:pt x="810" y="2519"/>
                  <a:pt x="810" y="2523"/>
                </a:cubicBezTo>
                <a:cubicBezTo>
                  <a:pt x="810" y="2523"/>
                  <a:pt x="809" y="2524"/>
                  <a:pt x="809" y="2524"/>
                </a:cubicBezTo>
                <a:cubicBezTo>
                  <a:pt x="873" y="2524"/>
                  <a:pt x="873" y="2524"/>
                  <a:pt x="873" y="2524"/>
                </a:cubicBezTo>
                <a:cubicBezTo>
                  <a:pt x="873" y="2524"/>
                  <a:pt x="873" y="2523"/>
                  <a:pt x="873" y="2523"/>
                </a:cubicBezTo>
                <a:cubicBezTo>
                  <a:pt x="873" y="2519"/>
                  <a:pt x="875" y="2517"/>
                  <a:pt x="878" y="2517"/>
                </a:cubicBezTo>
                <a:cubicBezTo>
                  <a:pt x="881" y="2517"/>
                  <a:pt x="884" y="2519"/>
                  <a:pt x="884" y="2523"/>
                </a:cubicBezTo>
                <a:cubicBezTo>
                  <a:pt x="884" y="2523"/>
                  <a:pt x="883" y="2524"/>
                  <a:pt x="883" y="2524"/>
                </a:cubicBezTo>
                <a:cubicBezTo>
                  <a:pt x="947" y="2524"/>
                  <a:pt x="947" y="2524"/>
                  <a:pt x="947" y="2524"/>
                </a:cubicBezTo>
                <a:cubicBezTo>
                  <a:pt x="947" y="2524"/>
                  <a:pt x="946" y="2523"/>
                  <a:pt x="946" y="2523"/>
                </a:cubicBezTo>
                <a:cubicBezTo>
                  <a:pt x="946" y="2519"/>
                  <a:pt x="949" y="2517"/>
                  <a:pt x="952" y="2517"/>
                </a:cubicBezTo>
                <a:cubicBezTo>
                  <a:pt x="955" y="2517"/>
                  <a:pt x="958" y="2519"/>
                  <a:pt x="958" y="2523"/>
                </a:cubicBezTo>
                <a:cubicBezTo>
                  <a:pt x="958" y="2523"/>
                  <a:pt x="957" y="2524"/>
                  <a:pt x="957" y="2524"/>
                </a:cubicBezTo>
                <a:cubicBezTo>
                  <a:pt x="1021" y="2524"/>
                  <a:pt x="1021" y="2524"/>
                  <a:pt x="1021" y="2524"/>
                </a:cubicBezTo>
                <a:cubicBezTo>
                  <a:pt x="1021" y="2524"/>
                  <a:pt x="1020" y="2523"/>
                  <a:pt x="1020" y="2523"/>
                </a:cubicBezTo>
                <a:cubicBezTo>
                  <a:pt x="1020" y="2519"/>
                  <a:pt x="1023" y="2517"/>
                  <a:pt x="1026" y="2517"/>
                </a:cubicBezTo>
                <a:cubicBezTo>
                  <a:pt x="1029" y="2517"/>
                  <a:pt x="1031" y="2519"/>
                  <a:pt x="1031" y="2523"/>
                </a:cubicBezTo>
                <a:cubicBezTo>
                  <a:pt x="1031" y="2523"/>
                  <a:pt x="1031" y="2524"/>
                  <a:pt x="1031" y="2524"/>
                </a:cubicBezTo>
                <a:cubicBezTo>
                  <a:pt x="1095" y="2524"/>
                  <a:pt x="1095" y="2524"/>
                  <a:pt x="1095" y="2524"/>
                </a:cubicBezTo>
                <a:cubicBezTo>
                  <a:pt x="1095" y="2524"/>
                  <a:pt x="1094" y="2523"/>
                  <a:pt x="1094" y="2523"/>
                </a:cubicBezTo>
                <a:cubicBezTo>
                  <a:pt x="1094" y="2519"/>
                  <a:pt x="1097" y="2517"/>
                  <a:pt x="1100" y="2517"/>
                </a:cubicBezTo>
                <a:cubicBezTo>
                  <a:pt x="1103" y="2517"/>
                  <a:pt x="1105" y="2519"/>
                  <a:pt x="1105" y="2523"/>
                </a:cubicBezTo>
                <a:cubicBezTo>
                  <a:pt x="1105" y="2523"/>
                  <a:pt x="1105" y="2524"/>
                  <a:pt x="1105" y="2524"/>
                </a:cubicBezTo>
                <a:cubicBezTo>
                  <a:pt x="1169" y="2524"/>
                  <a:pt x="1169" y="2524"/>
                  <a:pt x="1169" y="2524"/>
                </a:cubicBezTo>
                <a:cubicBezTo>
                  <a:pt x="1168" y="2524"/>
                  <a:pt x="1168" y="2523"/>
                  <a:pt x="1168" y="2523"/>
                </a:cubicBezTo>
                <a:cubicBezTo>
                  <a:pt x="1168" y="2519"/>
                  <a:pt x="1171" y="2517"/>
                  <a:pt x="1174" y="2517"/>
                </a:cubicBezTo>
                <a:cubicBezTo>
                  <a:pt x="1177" y="2517"/>
                  <a:pt x="1179" y="2519"/>
                  <a:pt x="1179" y="2523"/>
                </a:cubicBezTo>
                <a:cubicBezTo>
                  <a:pt x="1179" y="2523"/>
                  <a:pt x="1179" y="2524"/>
                  <a:pt x="1179" y="2524"/>
                </a:cubicBezTo>
                <a:cubicBezTo>
                  <a:pt x="1243" y="2524"/>
                  <a:pt x="1243" y="2524"/>
                  <a:pt x="1243" y="2524"/>
                </a:cubicBezTo>
                <a:cubicBezTo>
                  <a:pt x="1242" y="2524"/>
                  <a:pt x="1242" y="2523"/>
                  <a:pt x="1242" y="2523"/>
                </a:cubicBezTo>
                <a:cubicBezTo>
                  <a:pt x="1242" y="2519"/>
                  <a:pt x="1245" y="2517"/>
                  <a:pt x="1248" y="2517"/>
                </a:cubicBezTo>
                <a:cubicBezTo>
                  <a:pt x="1251" y="2517"/>
                  <a:pt x="1253" y="2519"/>
                  <a:pt x="1253" y="2523"/>
                </a:cubicBezTo>
                <a:cubicBezTo>
                  <a:pt x="1253" y="2523"/>
                  <a:pt x="1253" y="2524"/>
                  <a:pt x="1253" y="2524"/>
                </a:cubicBezTo>
                <a:cubicBezTo>
                  <a:pt x="1317" y="2524"/>
                  <a:pt x="1317" y="2524"/>
                  <a:pt x="1317" y="2524"/>
                </a:cubicBezTo>
                <a:cubicBezTo>
                  <a:pt x="1316" y="2524"/>
                  <a:pt x="1316" y="2523"/>
                  <a:pt x="1316" y="2523"/>
                </a:cubicBezTo>
                <a:cubicBezTo>
                  <a:pt x="1316" y="2519"/>
                  <a:pt x="1318" y="2517"/>
                  <a:pt x="1321" y="2517"/>
                </a:cubicBezTo>
                <a:cubicBezTo>
                  <a:pt x="1325" y="2517"/>
                  <a:pt x="1327" y="2519"/>
                  <a:pt x="1327" y="2523"/>
                </a:cubicBezTo>
                <a:cubicBezTo>
                  <a:pt x="1327" y="2523"/>
                  <a:pt x="1327" y="2524"/>
                  <a:pt x="1326" y="2524"/>
                </a:cubicBezTo>
                <a:cubicBezTo>
                  <a:pt x="1390" y="2524"/>
                  <a:pt x="1390" y="2524"/>
                  <a:pt x="1390" y="2524"/>
                </a:cubicBezTo>
                <a:cubicBezTo>
                  <a:pt x="1390" y="2524"/>
                  <a:pt x="1390" y="2523"/>
                  <a:pt x="1390" y="2523"/>
                </a:cubicBezTo>
                <a:cubicBezTo>
                  <a:pt x="1390" y="2519"/>
                  <a:pt x="1392" y="2517"/>
                  <a:pt x="1395" y="2517"/>
                </a:cubicBezTo>
                <a:cubicBezTo>
                  <a:pt x="1398" y="2517"/>
                  <a:pt x="1401" y="2519"/>
                  <a:pt x="1401" y="2523"/>
                </a:cubicBezTo>
                <a:cubicBezTo>
                  <a:pt x="1401" y="2523"/>
                  <a:pt x="1401" y="2524"/>
                  <a:pt x="1400" y="2524"/>
                </a:cubicBezTo>
                <a:cubicBezTo>
                  <a:pt x="1464" y="2524"/>
                  <a:pt x="1464" y="2524"/>
                  <a:pt x="1464" y="2524"/>
                </a:cubicBezTo>
                <a:cubicBezTo>
                  <a:pt x="1464" y="2524"/>
                  <a:pt x="1464" y="2523"/>
                  <a:pt x="1464" y="2523"/>
                </a:cubicBezTo>
                <a:cubicBezTo>
                  <a:pt x="1464" y="2519"/>
                  <a:pt x="1466" y="2517"/>
                  <a:pt x="1469" y="2517"/>
                </a:cubicBezTo>
                <a:cubicBezTo>
                  <a:pt x="1472" y="2517"/>
                  <a:pt x="1475" y="2519"/>
                  <a:pt x="1475" y="2523"/>
                </a:cubicBezTo>
                <a:cubicBezTo>
                  <a:pt x="1475" y="2523"/>
                  <a:pt x="1474" y="2524"/>
                  <a:pt x="1474" y="2524"/>
                </a:cubicBezTo>
                <a:cubicBezTo>
                  <a:pt x="1538" y="2524"/>
                  <a:pt x="1538" y="2524"/>
                  <a:pt x="1538" y="2524"/>
                </a:cubicBezTo>
                <a:cubicBezTo>
                  <a:pt x="1538" y="2524"/>
                  <a:pt x="1538" y="2523"/>
                  <a:pt x="1538" y="2523"/>
                </a:cubicBezTo>
                <a:cubicBezTo>
                  <a:pt x="1538" y="2519"/>
                  <a:pt x="1540" y="2517"/>
                  <a:pt x="1543" y="2517"/>
                </a:cubicBezTo>
                <a:cubicBezTo>
                  <a:pt x="1546" y="2517"/>
                  <a:pt x="1549" y="2519"/>
                  <a:pt x="1549" y="2523"/>
                </a:cubicBezTo>
                <a:cubicBezTo>
                  <a:pt x="1549" y="2523"/>
                  <a:pt x="1548" y="2524"/>
                  <a:pt x="1548" y="2524"/>
                </a:cubicBezTo>
                <a:cubicBezTo>
                  <a:pt x="1612" y="2524"/>
                  <a:pt x="1612" y="2524"/>
                  <a:pt x="1612" y="2524"/>
                </a:cubicBezTo>
                <a:cubicBezTo>
                  <a:pt x="1612" y="2524"/>
                  <a:pt x="1611" y="2523"/>
                  <a:pt x="1611" y="2523"/>
                </a:cubicBezTo>
                <a:cubicBezTo>
                  <a:pt x="1611" y="2519"/>
                  <a:pt x="1614" y="2517"/>
                  <a:pt x="1617" y="2517"/>
                </a:cubicBezTo>
                <a:cubicBezTo>
                  <a:pt x="1620" y="2517"/>
                  <a:pt x="1623" y="2519"/>
                  <a:pt x="1623" y="2523"/>
                </a:cubicBezTo>
                <a:cubicBezTo>
                  <a:pt x="1623" y="2523"/>
                  <a:pt x="1622" y="2524"/>
                  <a:pt x="1622" y="2524"/>
                </a:cubicBezTo>
                <a:cubicBezTo>
                  <a:pt x="1686" y="2524"/>
                  <a:pt x="1686" y="2524"/>
                  <a:pt x="1686" y="2524"/>
                </a:cubicBezTo>
                <a:cubicBezTo>
                  <a:pt x="1686" y="2524"/>
                  <a:pt x="1685" y="2523"/>
                  <a:pt x="1685" y="2523"/>
                </a:cubicBezTo>
                <a:cubicBezTo>
                  <a:pt x="1685" y="2519"/>
                  <a:pt x="1688" y="2517"/>
                  <a:pt x="1691" y="2517"/>
                </a:cubicBezTo>
                <a:cubicBezTo>
                  <a:pt x="1694" y="2517"/>
                  <a:pt x="1696" y="2519"/>
                  <a:pt x="1696" y="2523"/>
                </a:cubicBezTo>
                <a:cubicBezTo>
                  <a:pt x="1696" y="2523"/>
                  <a:pt x="1696" y="2524"/>
                  <a:pt x="1696" y="2524"/>
                </a:cubicBezTo>
                <a:cubicBezTo>
                  <a:pt x="1760" y="2524"/>
                  <a:pt x="1760" y="2524"/>
                  <a:pt x="1760" y="2524"/>
                </a:cubicBezTo>
                <a:cubicBezTo>
                  <a:pt x="1760" y="2524"/>
                  <a:pt x="1759" y="2523"/>
                  <a:pt x="1759" y="2523"/>
                </a:cubicBezTo>
                <a:cubicBezTo>
                  <a:pt x="1759" y="2519"/>
                  <a:pt x="1762" y="2517"/>
                  <a:pt x="1765" y="2517"/>
                </a:cubicBezTo>
                <a:cubicBezTo>
                  <a:pt x="1768" y="2517"/>
                  <a:pt x="1770" y="2519"/>
                  <a:pt x="1770" y="2523"/>
                </a:cubicBezTo>
                <a:cubicBezTo>
                  <a:pt x="1770" y="2523"/>
                  <a:pt x="1770" y="2524"/>
                  <a:pt x="1770" y="2524"/>
                </a:cubicBezTo>
                <a:cubicBezTo>
                  <a:pt x="1834" y="2524"/>
                  <a:pt x="1834" y="2524"/>
                  <a:pt x="1834" y="2524"/>
                </a:cubicBezTo>
                <a:cubicBezTo>
                  <a:pt x="1833" y="2524"/>
                  <a:pt x="1833" y="2523"/>
                  <a:pt x="1833" y="2523"/>
                </a:cubicBezTo>
                <a:cubicBezTo>
                  <a:pt x="1833" y="2519"/>
                  <a:pt x="1836" y="2517"/>
                  <a:pt x="1839" y="2517"/>
                </a:cubicBezTo>
                <a:cubicBezTo>
                  <a:pt x="1842" y="2517"/>
                  <a:pt x="1844" y="2519"/>
                  <a:pt x="1844" y="2523"/>
                </a:cubicBezTo>
                <a:cubicBezTo>
                  <a:pt x="1844" y="2523"/>
                  <a:pt x="1844" y="2524"/>
                  <a:pt x="1844" y="2524"/>
                </a:cubicBezTo>
                <a:cubicBezTo>
                  <a:pt x="1908" y="2524"/>
                  <a:pt x="1908" y="2524"/>
                  <a:pt x="1908" y="2524"/>
                </a:cubicBezTo>
                <a:cubicBezTo>
                  <a:pt x="1907" y="2524"/>
                  <a:pt x="1907" y="2523"/>
                  <a:pt x="1907" y="2523"/>
                </a:cubicBezTo>
                <a:cubicBezTo>
                  <a:pt x="1907" y="2519"/>
                  <a:pt x="1909" y="2517"/>
                  <a:pt x="1912" y="2517"/>
                </a:cubicBezTo>
                <a:cubicBezTo>
                  <a:pt x="1916" y="2517"/>
                  <a:pt x="1918" y="2519"/>
                  <a:pt x="1918" y="2523"/>
                </a:cubicBezTo>
                <a:cubicBezTo>
                  <a:pt x="1918" y="2523"/>
                  <a:pt x="1918" y="2524"/>
                  <a:pt x="1917" y="2524"/>
                </a:cubicBezTo>
                <a:cubicBezTo>
                  <a:pt x="1982" y="2524"/>
                  <a:pt x="1982" y="2524"/>
                  <a:pt x="1982" y="2524"/>
                </a:cubicBezTo>
                <a:cubicBezTo>
                  <a:pt x="1981" y="2524"/>
                  <a:pt x="1981" y="2523"/>
                  <a:pt x="1981" y="2523"/>
                </a:cubicBezTo>
                <a:cubicBezTo>
                  <a:pt x="1981" y="2519"/>
                  <a:pt x="1983" y="2517"/>
                  <a:pt x="1986" y="2517"/>
                </a:cubicBezTo>
                <a:cubicBezTo>
                  <a:pt x="1989" y="2517"/>
                  <a:pt x="1992" y="2519"/>
                  <a:pt x="1992" y="2523"/>
                </a:cubicBezTo>
                <a:cubicBezTo>
                  <a:pt x="1992" y="2523"/>
                  <a:pt x="1992" y="2524"/>
                  <a:pt x="1991" y="2524"/>
                </a:cubicBezTo>
                <a:cubicBezTo>
                  <a:pt x="2055" y="2524"/>
                  <a:pt x="2055" y="2524"/>
                  <a:pt x="2055" y="2524"/>
                </a:cubicBezTo>
                <a:cubicBezTo>
                  <a:pt x="2055" y="2524"/>
                  <a:pt x="2055" y="2523"/>
                  <a:pt x="2055" y="2523"/>
                </a:cubicBezTo>
                <a:cubicBezTo>
                  <a:pt x="2055" y="2519"/>
                  <a:pt x="2057" y="2517"/>
                  <a:pt x="2060" y="2517"/>
                </a:cubicBezTo>
                <a:cubicBezTo>
                  <a:pt x="2063" y="2517"/>
                  <a:pt x="2066" y="2519"/>
                  <a:pt x="2066" y="2523"/>
                </a:cubicBezTo>
                <a:cubicBezTo>
                  <a:pt x="2066" y="2523"/>
                  <a:pt x="2066" y="2524"/>
                  <a:pt x="2065" y="2524"/>
                </a:cubicBezTo>
                <a:cubicBezTo>
                  <a:pt x="2129" y="2524"/>
                  <a:pt x="2129" y="2524"/>
                  <a:pt x="2129" y="2524"/>
                </a:cubicBezTo>
                <a:cubicBezTo>
                  <a:pt x="2129" y="2524"/>
                  <a:pt x="2129" y="2523"/>
                  <a:pt x="2129" y="2523"/>
                </a:cubicBezTo>
                <a:cubicBezTo>
                  <a:pt x="2129" y="2519"/>
                  <a:pt x="2131" y="2517"/>
                  <a:pt x="2134" y="2517"/>
                </a:cubicBezTo>
                <a:cubicBezTo>
                  <a:pt x="2137" y="2517"/>
                  <a:pt x="2140" y="2519"/>
                  <a:pt x="2140" y="2523"/>
                </a:cubicBezTo>
                <a:cubicBezTo>
                  <a:pt x="2140" y="2523"/>
                  <a:pt x="2139" y="2524"/>
                  <a:pt x="2139" y="2524"/>
                </a:cubicBezTo>
                <a:cubicBezTo>
                  <a:pt x="2203" y="2524"/>
                  <a:pt x="2203" y="2524"/>
                  <a:pt x="2203" y="2524"/>
                </a:cubicBezTo>
                <a:cubicBezTo>
                  <a:pt x="2203" y="2524"/>
                  <a:pt x="2203" y="2523"/>
                  <a:pt x="2203" y="2523"/>
                </a:cubicBezTo>
                <a:cubicBezTo>
                  <a:pt x="2203" y="2519"/>
                  <a:pt x="2205" y="2517"/>
                  <a:pt x="2208" y="2517"/>
                </a:cubicBezTo>
                <a:cubicBezTo>
                  <a:pt x="2211" y="2517"/>
                  <a:pt x="2214" y="2519"/>
                  <a:pt x="2214" y="2523"/>
                </a:cubicBezTo>
                <a:cubicBezTo>
                  <a:pt x="2214" y="2523"/>
                  <a:pt x="2213" y="2524"/>
                  <a:pt x="2213" y="2524"/>
                </a:cubicBezTo>
                <a:cubicBezTo>
                  <a:pt x="2269" y="2524"/>
                  <a:pt x="2269" y="2524"/>
                  <a:pt x="2269" y="2524"/>
                </a:cubicBezTo>
                <a:cubicBezTo>
                  <a:pt x="2269" y="2524"/>
                  <a:pt x="2268" y="2523"/>
                  <a:pt x="2268" y="2523"/>
                </a:cubicBezTo>
                <a:cubicBezTo>
                  <a:pt x="2268" y="2519"/>
                  <a:pt x="2271" y="2517"/>
                  <a:pt x="2274" y="2517"/>
                </a:cubicBezTo>
                <a:cubicBezTo>
                  <a:pt x="2277" y="2517"/>
                  <a:pt x="2279" y="2519"/>
                  <a:pt x="2279" y="2523"/>
                </a:cubicBezTo>
                <a:cubicBezTo>
                  <a:pt x="2279" y="2523"/>
                  <a:pt x="2279" y="2524"/>
                  <a:pt x="2279" y="2524"/>
                </a:cubicBezTo>
                <a:cubicBezTo>
                  <a:pt x="2343" y="2524"/>
                  <a:pt x="2343" y="2524"/>
                  <a:pt x="2343" y="2524"/>
                </a:cubicBezTo>
                <a:cubicBezTo>
                  <a:pt x="2343" y="2524"/>
                  <a:pt x="2342" y="2523"/>
                  <a:pt x="2342" y="2523"/>
                </a:cubicBezTo>
                <a:cubicBezTo>
                  <a:pt x="2342" y="2519"/>
                  <a:pt x="2345" y="2517"/>
                  <a:pt x="2348" y="2517"/>
                </a:cubicBezTo>
                <a:cubicBezTo>
                  <a:pt x="2351" y="2517"/>
                  <a:pt x="2353" y="2519"/>
                  <a:pt x="2353" y="2523"/>
                </a:cubicBezTo>
                <a:cubicBezTo>
                  <a:pt x="2353" y="2523"/>
                  <a:pt x="2353" y="2524"/>
                  <a:pt x="2353" y="2524"/>
                </a:cubicBezTo>
                <a:cubicBezTo>
                  <a:pt x="2417" y="2524"/>
                  <a:pt x="2417" y="2524"/>
                  <a:pt x="2417" y="2524"/>
                </a:cubicBezTo>
                <a:cubicBezTo>
                  <a:pt x="2416" y="2524"/>
                  <a:pt x="2416" y="2523"/>
                  <a:pt x="2416" y="2523"/>
                </a:cubicBezTo>
                <a:cubicBezTo>
                  <a:pt x="2416" y="2519"/>
                  <a:pt x="2419" y="2517"/>
                  <a:pt x="2422" y="2517"/>
                </a:cubicBezTo>
                <a:cubicBezTo>
                  <a:pt x="2425" y="2517"/>
                  <a:pt x="2427" y="2519"/>
                  <a:pt x="2427" y="2523"/>
                </a:cubicBezTo>
                <a:cubicBezTo>
                  <a:pt x="2427" y="2523"/>
                  <a:pt x="2427" y="2524"/>
                  <a:pt x="2427" y="2524"/>
                </a:cubicBezTo>
                <a:cubicBezTo>
                  <a:pt x="2491" y="2524"/>
                  <a:pt x="2491" y="2524"/>
                  <a:pt x="2491" y="2524"/>
                </a:cubicBezTo>
                <a:cubicBezTo>
                  <a:pt x="2490" y="2524"/>
                  <a:pt x="2490" y="2523"/>
                  <a:pt x="2490" y="2523"/>
                </a:cubicBezTo>
                <a:cubicBezTo>
                  <a:pt x="2490" y="2519"/>
                  <a:pt x="2492" y="2517"/>
                  <a:pt x="2496" y="2517"/>
                </a:cubicBezTo>
                <a:cubicBezTo>
                  <a:pt x="2499" y="2517"/>
                  <a:pt x="2501" y="2519"/>
                  <a:pt x="2501" y="2523"/>
                </a:cubicBezTo>
                <a:cubicBezTo>
                  <a:pt x="2501" y="2523"/>
                  <a:pt x="2501" y="2524"/>
                  <a:pt x="2500" y="2524"/>
                </a:cubicBezTo>
                <a:cubicBezTo>
                  <a:pt x="2564" y="2524"/>
                  <a:pt x="2564" y="2524"/>
                  <a:pt x="2564" y="2524"/>
                </a:cubicBezTo>
                <a:cubicBezTo>
                  <a:pt x="2564" y="2524"/>
                  <a:pt x="2564" y="2523"/>
                  <a:pt x="2564" y="2523"/>
                </a:cubicBezTo>
                <a:cubicBezTo>
                  <a:pt x="2564" y="2519"/>
                  <a:pt x="2566" y="2517"/>
                  <a:pt x="2569" y="2517"/>
                </a:cubicBezTo>
                <a:cubicBezTo>
                  <a:pt x="2572" y="2517"/>
                  <a:pt x="2575" y="2519"/>
                  <a:pt x="2575" y="2523"/>
                </a:cubicBezTo>
                <a:cubicBezTo>
                  <a:pt x="2575" y="2523"/>
                  <a:pt x="2575" y="2524"/>
                  <a:pt x="2574" y="2524"/>
                </a:cubicBezTo>
                <a:cubicBezTo>
                  <a:pt x="2638" y="2524"/>
                  <a:pt x="2638" y="2524"/>
                  <a:pt x="2638" y="2524"/>
                </a:cubicBezTo>
                <a:cubicBezTo>
                  <a:pt x="2638" y="2524"/>
                  <a:pt x="2638" y="2523"/>
                  <a:pt x="2638" y="2523"/>
                </a:cubicBezTo>
                <a:cubicBezTo>
                  <a:pt x="2638" y="2519"/>
                  <a:pt x="2640" y="2517"/>
                  <a:pt x="2643" y="2517"/>
                </a:cubicBezTo>
                <a:cubicBezTo>
                  <a:pt x="2646" y="2517"/>
                  <a:pt x="2649" y="2519"/>
                  <a:pt x="2649" y="2523"/>
                </a:cubicBezTo>
                <a:cubicBezTo>
                  <a:pt x="2649" y="2523"/>
                  <a:pt x="2649" y="2524"/>
                  <a:pt x="2648" y="2524"/>
                </a:cubicBezTo>
                <a:cubicBezTo>
                  <a:pt x="2712" y="2524"/>
                  <a:pt x="2712" y="2524"/>
                  <a:pt x="2712" y="2524"/>
                </a:cubicBezTo>
                <a:cubicBezTo>
                  <a:pt x="2712" y="2524"/>
                  <a:pt x="2712" y="2523"/>
                  <a:pt x="2712" y="2523"/>
                </a:cubicBezTo>
                <a:cubicBezTo>
                  <a:pt x="2712" y="2519"/>
                  <a:pt x="2714" y="2517"/>
                  <a:pt x="2717" y="2517"/>
                </a:cubicBezTo>
                <a:cubicBezTo>
                  <a:pt x="2720" y="2517"/>
                  <a:pt x="2723" y="2519"/>
                  <a:pt x="2723" y="2523"/>
                </a:cubicBezTo>
                <a:cubicBezTo>
                  <a:pt x="2723" y="2523"/>
                  <a:pt x="2722" y="2524"/>
                  <a:pt x="2722" y="2524"/>
                </a:cubicBezTo>
                <a:cubicBezTo>
                  <a:pt x="2786" y="2524"/>
                  <a:pt x="2786" y="2524"/>
                  <a:pt x="2786" y="2524"/>
                </a:cubicBezTo>
                <a:cubicBezTo>
                  <a:pt x="2786" y="2524"/>
                  <a:pt x="2786" y="2523"/>
                  <a:pt x="2786" y="2523"/>
                </a:cubicBezTo>
                <a:cubicBezTo>
                  <a:pt x="2786" y="2519"/>
                  <a:pt x="2788" y="2517"/>
                  <a:pt x="2791" y="2517"/>
                </a:cubicBezTo>
                <a:cubicBezTo>
                  <a:pt x="2794" y="2517"/>
                  <a:pt x="2797" y="2519"/>
                  <a:pt x="2797" y="2523"/>
                </a:cubicBezTo>
                <a:cubicBezTo>
                  <a:pt x="2797" y="2523"/>
                  <a:pt x="2796" y="2524"/>
                  <a:pt x="2796" y="2524"/>
                </a:cubicBezTo>
                <a:cubicBezTo>
                  <a:pt x="2860" y="2524"/>
                  <a:pt x="2860" y="2524"/>
                  <a:pt x="2860" y="2524"/>
                </a:cubicBezTo>
                <a:cubicBezTo>
                  <a:pt x="2860" y="2524"/>
                  <a:pt x="2859" y="2523"/>
                  <a:pt x="2859" y="2523"/>
                </a:cubicBezTo>
                <a:cubicBezTo>
                  <a:pt x="2859" y="2519"/>
                  <a:pt x="2862" y="2517"/>
                  <a:pt x="2865" y="2517"/>
                </a:cubicBezTo>
                <a:cubicBezTo>
                  <a:pt x="2868" y="2517"/>
                  <a:pt x="2871" y="2519"/>
                  <a:pt x="2871" y="2523"/>
                </a:cubicBezTo>
                <a:cubicBezTo>
                  <a:pt x="2871" y="2523"/>
                  <a:pt x="2870" y="2524"/>
                  <a:pt x="2870" y="2524"/>
                </a:cubicBezTo>
                <a:cubicBezTo>
                  <a:pt x="2934" y="2524"/>
                  <a:pt x="2934" y="2524"/>
                  <a:pt x="2934" y="2524"/>
                </a:cubicBezTo>
                <a:cubicBezTo>
                  <a:pt x="2934" y="2524"/>
                  <a:pt x="2933" y="2523"/>
                  <a:pt x="2933" y="2523"/>
                </a:cubicBezTo>
                <a:cubicBezTo>
                  <a:pt x="2933" y="2519"/>
                  <a:pt x="2936" y="2517"/>
                  <a:pt x="2939" y="2517"/>
                </a:cubicBezTo>
                <a:cubicBezTo>
                  <a:pt x="2942" y="2517"/>
                  <a:pt x="2944" y="2519"/>
                  <a:pt x="2944" y="2523"/>
                </a:cubicBezTo>
                <a:cubicBezTo>
                  <a:pt x="2944" y="2523"/>
                  <a:pt x="2944" y="2524"/>
                  <a:pt x="2944" y="2524"/>
                </a:cubicBezTo>
                <a:cubicBezTo>
                  <a:pt x="3008" y="2524"/>
                  <a:pt x="3008" y="2524"/>
                  <a:pt x="3008" y="2524"/>
                </a:cubicBezTo>
                <a:cubicBezTo>
                  <a:pt x="3008" y="2524"/>
                  <a:pt x="3007" y="2523"/>
                  <a:pt x="3007" y="2523"/>
                </a:cubicBezTo>
                <a:cubicBezTo>
                  <a:pt x="3007" y="2519"/>
                  <a:pt x="3010" y="2517"/>
                  <a:pt x="3013" y="2517"/>
                </a:cubicBezTo>
                <a:cubicBezTo>
                  <a:pt x="3016" y="2517"/>
                  <a:pt x="3018" y="2519"/>
                  <a:pt x="3018" y="2523"/>
                </a:cubicBezTo>
                <a:cubicBezTo>
                  <a:pt x="3018" y="2523"/>
                  <a:pt x="3018" y="2524"/>
                  <a:pt x="3018" y="2524"/>
                </a:cubicBezTo>
                <a:cubicBezTo>
                  <a:pt x="3082" y="2524"/>
                  <a:pt x="3082" y="2524"/>
                  <a:pt x="3082" y="2524"/>
                </a:cubicBezTo>
                <a:cubicBezTo>
                  <a:pt x="3081" y="2524"/>
                  <a:pt x="3081" y="2523"/>
                  <a:pt x="3081" y="2523"/>
                </a:cubicBezTo>
                <a:cubicBezTo>
                  <a:pt x="3081" y="2519"/>
                  <a:pt x="3084" y="2517"/>
                  <a:pt x="3087" y="2517"/>
                </a:cubicBezTo>
                <a:cubicBezTo>
                  <a:pt x="3090" y="2517"/>
                  <a:pt x="3092" y="2519"/>
                  <a:pt x="3092" y="2523"/>
                </a:cubicBezTo>
                <a:cubicBezTo>
                  <a:pt x="3092" y="2523"/>
                  <a:pt x="3092" y="2524"/>
                  <a:pt x="3092" y="2524"/>
                </a:cubicBezTo>
                <a:cubicBezTo>
                  <a:pt x="3156" y="2524"/>
                  <a:pt x="3156" y="2524"/>
                  <a:pt x="3156" y="2524"/>
                </a:cubicBezTo>
                <a:cubicBezTo>
                  <a:pt x="3155" y="2524"/>
                  <a:pt x="3155" y="2523"/>
                  <a:pt x="3155" y="2523"/>
                </a:cubicBezTo>
                <a:cubicBezTo>
                  <a:pt x="3155" y="2519"/>
                  <a:pt x="3158" y="2517"/>
                  <a:pt x="3161" y="2517"/>
                </a:cubicBezTo>
                <a:cubicBezTo>
                  <a:pt x="3164" y="2517"/>
                  <a:pt x="3166" y="2519"/>
                  <a:pt x="3166" y="2523"/>
                </a:cubicBezTo>
                <a:cubicBezTo>
                  <a:pt x="3166" y="2523"/>
                  <a:pt x="3166" y="2524"/>
                  <a:pt x="3166" y="2524"/>
                </a:cubicBezTo>
                <a:cubicBezTo>
                  <a:pt x="3230" y="2524"/>
                  <a:pt x="3230" y="2524"/>
                  <a:pt x="3230" y="2524"/>
                </a:cubicBezTo>
                <a:cubicBezTo>
                  <a:pt x="3229" y="2524"/>
                  <a:pt x="3229" y="2523"/>
                  <a:pt x="3229" y="2523"/>
                </a:cubicBezTo>
                <a:cubicBezTo>
                  <a:pt x="3229" y="2519"/>
                  <a:pt x="3231" y="2517"/>
                  <a:pt x="3234" y="2517"/>
                </a:cubicBezTo>
                <a:cubicBezTo>
                  <a:pt x="3238" y="2517"/>
                  <a:pt x="3240" y="2519"/>
                  <a:pt x="3240" y="2523"/>
                </a:cubicBezTo>
                <a:cubicBezTo>
                  <a:pt x="3240" y="2523"/>
                  <a:pt x="3240" y="2524"/>
                  <a:pt x="3239" y="2524"/>
                </a:cubicBezTo>
                <a:cubicBezTo>
                  <a:pt x="3303" y="2524"/>
                  <a:pt x="3303" y="2524"/>
                  <a:pt x="3303" y="2524"/>
                </a:cubicBezTo>
                <a:cubicBezTo>
                  <a:pt x="3303" y="2524"/>
                  <a:pt x="3303" y="2523"/>
                  <a:pt x="3303" y="2523"/>
                </a:cubicBezTo>
                <a:cubicBezTo>
                  <a:pt x="3303" y="2519"/>
                  <a:pt x="3305" y="2517"/>
                  <a:pt x="3308" y="2517"/>
                </a:cubicBezTo>
                <a:cubicBezTo>
                  <a:pt x="3311" y="2517"/>
                  <a:pt x="3314" y="2519"/>
                  <a:pt x="3314" y="2523"/>
                </a:cubicBezTo>
                <a:cubicBezTo>
                  <a:pt x="3314" y="2523"/>
                  <a:pt x="3314" y="2524"/>
                  <a:pt x="3313" y="2524"/>
                </a:cubicBezTo>
                <a:cubicBezTo>
                  <a:pt x="3377" y="2524"/>
                  <a:pt x="3377" y="2524"/>
                  <a:pt x="3377" y="2524"/>
                </a:cubicBezTo>
                <a:cubicBezTo>
                  <a:pt x="3377" y="2524"/>
                  <a:pt x="3377" y="2523"/>
                  <a:pt x="3377" y="2523"/>
                </a:cubicBezTo>
                <a:cubicBezTo>
                  <a:pt x="3377" y="2519"/>
                  <a:pt x="3379" y="2517"/>
                  <a:pt x="3382" y="2517"/>
                </a:cubicBezTo>
                <a:cubicBezTo>
                  <a:pt x="3385" y="2517"/>
                  <a:pt x="3388" y="2519"/>
                  <a:pt x="3388" y="2523"/>
                </a:cubicBezTo>
                <a:cubicBezTo>
                  <a:pt x="3388" y="2523"/>
                  <a:pt x="3388" y="2524"/>
                  <a:pt x="3387" y="2524"/>
                </a:cubicBezTo>
                <a:cubicBezTo>
                  <a:pt x="3451" y="2524"/>
                  <a:pt x="3451" y="2524"/>
                  <a:pt x="3451" y="2524"/>
                </a:cubicBezTo>
                <a:cubicBezTo>
                  <a:pt x="3451" y="2524"/>
                  <a:pt x="3451" y="2523"/>
                  <a:pt x="3451" y="2523"/>
                </a:cubicBezTo>
                <a:cubicBezTo>
                  <a:pt x="3451" y="2519"/>
                  <a:pt x="3453" y="2517"/>
                  <a:pt x="3456" y="2517"/>
                </a:cubicBezTo>
                <a:cubicBezTo>
                  <a:pt x="3459" y="2517"/>
                  <a:pt x="3462" y="2519"/>
                  <a:pt x="3462" y="2523"/>
                </a:cubicBezTo>
                <a:cubicBezTo>
                  <a:pt x="3462" y="2523"/>
                  <a:pt x="3461" y="2524"/>
                  <a:pt x="3461" y="2524"/>
                </a:cubicBezTo>
                <a:cubicBezTo>
                  <a:pt x="3525" y="2524"/>
                  <a:pt x="3525" y="2524"/>
                  <a:pt x="3525" y="2524"/>
                </a:cubicBezTo>
                <a:cubicBezTo>
                  <a:pt x="3525" y="2524"/>
                  <a:pt x="3524" y="2523"/>
                  <a:pt x="3524" y="2523"/>
                </a:cubicBezTo>
                <a:cubicBezTo>
                  <a:pt x="3524" y="2519"/>
                  <a:pt x="3527" y="2517"/>
                  <a:pt x="3530" y="2517"/>
                </a:cubicBezTo>
                <a:cubicBezTo>
                  <a:pt x="3533" y="2517"/>
                  <a:pt x="3536" y="2519"/>
                  <a:pt x="3536" y="2523"/>
                </a:cubicBezTo>
                <a:cubicBezTo>
                  <a:pt x="3536" y="2523"/>
                  <a:pt x="3535" y="2524"/>
                  <a:pt x="3535" y="2524"/>
                </a:cubicBezTo>
                <a:cubicBezTo>
                  <a:pt x="3599" y="2524"/>
                  <a:pt x="3599" y="2524"/>
                  <a:pt x="3599" y="2524"/>
                </a:cubicBezTo>
                <a:cubicBezTo>
                  <a:pt x="3599" y="2524"/>
                  <a:pt x="3598" y="2523"/>
                  <a:pt x="3598" y="2523"/>
                </a:cubicBezTo>
                <a:cubicBezTo>
                  <a:pt x="3598" y="2519"/>
                  <a:pt x="3601" y="2517"/>
                  <a:pt x="3604" y="2517"/>
                </a:cubicBezTo>
                <a:cubicBezTo>
                  <a:pt x="3607" y="2517"/>
                  <a:pt x="3609" y="2519"/>
                  <a:pt x="3609" y="2523"/>
                </a:cubicBezTo>
                <a:cubicBezTo>
                  <a:pt x="3609" y="2523"/>
                  <a:pt x="3609" y="2524"/>
                  <a:pt x="3609" y="2524"/>
                </a:cubicBezTo>
                <a:cubicBezTo>
                  <a:pt x="3673" y="2524"/>
                  <a:pt x="3673" y="2524"/>
                  <a:pt x="3673" y="2524"/>
                </a:cubicBezTo>
                <a:cubicBezTo>
                  <a:pt x="3673" y="2524"/>
                  <a:pt x="3672" y="2523"/>
                  <a:pt x="3672" y="2523"/>
                </a:cubicBezTo>
                <a:cubicBezTo>
                  <a:pt x="3672" y="2519"/>
                  <a:pt x="3675" y="2517"/>
                  <a:pt x="3678" y="2517"/>
                </a:cubicBezTo>
                <a:cubicBezTo>
                  <a:pt x="3681" y="2517"/>
                  <a:pt x="3683" y="2519"/>
                  <a:pt x="3683" y="2523"/>
                </a:cubicBezTo>
                <a:cubicBezTo>
                  <a:pt x="3683" y="2523"/>
                  <a:pt x="3683" y="2524"/>
                  <a:pt x="3683" y="2524"/>
                </a:cubicBezTo>
                <a:cubicBezTo>
                  <a:pt x="3747" y="2524"/>
                  <a:pt x="3747" y="2524"/>
                  <a:pt x="3747" y="2524"/>
                </a:cubicBezTo>
                <a:cubicBezTo>
                  <a:pt x="3746" y="2524"/>
                  <a:pt x="3746" y="2523"/>
                  <a:pt x="3746" y="2523"/>
                </a:cubicBezTo>
                <a:cubicBezTo>
                  <a:pt x="3746" y="2519"/>
                  <a:pt x="3749" y="2517"/>
                  <a:pt x="3752" y="2517"/>
                </a:cubicBezTo>
                <a:cubicBezTo>
                  <a:pt x="3755" y="2517"/>
                  <a:pt x="3757" y="2519"/>
                  <a:pt x="3757" y="2523"/>
                </a:cubicBezTo>
                <a:cubicBezTo>
                  <a:pt x="3757" y="2523"/>
                  <a:pt x="3757" y="2524"/>
                  <a:pt x="3757" y="2524"/>
                </a:cubicBezTo>
                <a:cubicBezTo>
                  <a:pt x="3821" y="2524"/>
                  <a:pt x="3821" y="2524"/>
                  <a:pt x="3821" y="2524"/>
                </a:cubicBezTo>
                <a:cubicBezTo>
                  <a:pt x="3820" y="2524"/>
                  <a:pt x="3820" y="2523"/>
                  <a:pt x="3820" y="2523"/>
                </a:cubicBezTo>
                <a:cubicBezTo>
                  <a:pt x="3820" y="2519"/>
                  <a:pt x="3822" y="2517"/>
                  <a:pt x="3826" y="2517"/>
                </a:cubicBezTo>
                <a:cubicBezTo>
                  <a:pt x="3829" y="2517"/>
                  <a:pt x="3831" y="2519"/>
                  <a:pt x="3831" y="2523"/>
                </a:cubicBezTo>
                <a:cubicBezTo>
                  <a:pt x="3831" y="2523"/>
                  <a:pt x="3831" y="2524"/>
                  <a:pt x="3830" y="2524"/>
                </a:cubicBezTo>
                <a:cubicBezTo>
                  <a:pt x="3894" y="2524"/>
                  <a:pt x="3894" y="2524"/>
                  <a:pt x="3894" y="2524"/>
                </a:cubicBezTo>
                <a:cubicBezTo>
                  <a:pt x="3894" y="2524"/>
                  <a:pt x="3894" y="2523"/>
                  <a:pt x="3894" y="2523"/>
                </a:cubicBezTo>
                <a:cubicBezTo>
                  <a:pt x="3894" y="2519"/>
                  <a:pt x="3896" y="2517"/>
                  <a:pt x="3899" y="2517"/>
                </a:cubicBezTo>
                <a:cubicBezTo>
                  <a:pt x="3902" y="2517"/>
                  <a:pt x="3905" y="2519"/>
                  <a:pt x="3905" y="2523"/>
                </a:cubicBezTo>
                <a:cubicBezTo>
                  <a:pt x="3905" y="2523"/>
                  <a:pt x="3905" y="2524"/>
                  <a:pt x="3904" y="2524"/>
                </a:cubicBezTo>
                <a:cubicBezTo>
                  <a:pt x="3968" y="2524"/>
                  <a:pt x="3968" y="2524"/>
                  <a:pt x="3968" y="2524"/>
                </a:cubicBezTo>
                <a:cubicBezTo>
                  <a:pt x="3968" y="2524"/>
                  <a:pt x="3968" y="2523"/>
                  <a:pt x="3968" y="2523"/>
                </a:cubicBezTo>
                <a:cubicBezTo>
                  <a:pt x="3968" y="2519"/>
                  <a:pt x="3970" y="2517"/>
                  <a:pt x="3973" y="2517"/>
                </a:cubicBezTo>
                <a:cubicBezTo>
                  <a:pt x="3976" y="2517"/>
                  <a:pt x="3979" y="2519"/>
                  <a:pt x="3979" y="2523"/>
                </a:cubicBezTo>
                <a:cubicBezTo>
                  <a:pt x="3979" y="2523"/>
                  <a:pt x="3978" y="2524"/>
                  <a:pt x="3978" y="2524"/>
                </a:cubicBezTo>
                <a:cubicBezTo>
                  <a:pt x="4042" y="2524"/>
                  <a:pt x="4042" y="2524"/>
                  <a:pt x="4042" y="2524"/>
                </a:cubicBezTo>
                <a:cubicBezTo>
                  <a:pt x="4042" y="2524"/>
                  <a:pt x="4042" y="2523"/>
                  <a:pt x="4042" y="2523"/>
                </a:cubicBezTo>
                <a:cubicBezTo>
                  <a:pt x="4042" y="2519"/>
                  <a:pt x="4044" y="2517"/>
                  <a:pt x="4047" y="2517"/>
                </a:cubicBezTo>
                <a:cubicBezTo>
                  <a:pt x="4050" y="2517"/>
                  <a:pt x="4053" y="2519"/>
                  <a:pt x="4053" y="2523"/>
                </a:cubicBezTo>
                <a:cubicBezTo>
                  <a:pt x="4053" y="2523"/>
                  <a:pt x="4052" y="2524"/>
                  <a:pt x="4052" y="2524"/>
                </a:cubicBezTo>
                <a:cubicBezTo>
                  <a:pt x="4116" y="2524"/>
                  <a:pt x="4116" y="2524"/>
                  <a:pt x="4116" y="2524"/>
                </a:cubicBezTo>
                <a:cubicBezTo>
                  <a:pt x="4116" y="2524"/>
                  <a:pt x="4115" y="2523"/>
                  <a:pt x="4115" y="2523"/>
                </a:cubicBezTo>
                <a:cubicBezTo>
                  <a:pt x="4115" y="2519"/>
                  <a:pt x="4118" y="2517"/>
                  <a:pt x="4121" y="2517"/>
                </a:cubicBezTo>
                <a:cubicBezTo>
                  <a:pt x="4124" y="2517"/>
                  <a:pt x="4127" y="2519"/>
                  <a:pt x="4127" y="2523"/>
                </a:cubicBezTo>
                <a:cubicBezTo>
                  <a:pt x="4127" y="2523"/>
                  <a:pt x="4126" y="2524"/>
                  <a:pt x="4126" y="2524"/>
                </a:cubicBezTo>
                <a:cubicBezTo>
                  <a:pt x="4190" y="2524"/>
                  <a:pt x="4190" y="2524"/>
                  <a:pt x="4190" y="2524"/>
                </a:cubicBezTo>
                <a:cubicBezTo>
                  <a:pt x="4190" y="2524"/>
                  <a:pt x="4189" y="2523"/>
                  <a:pt x="4189" y="2523"/>
                </a:cubicBezTo>
                <a:cubicBezTo>
                  <a:pt x="4189" y="2519"/>
                  <a:pt x="4192" y="2517"/>
                  <a:pt x="4195" y="2517"/>
                </a:cubicBezTo>
                <a:cubicBezTo>
                  <a:pt x="4198" y="2517"/>
                  <a:pt x="4200" y="2519"/>
                  <a:pt x="4200" y="2523"/>
                </a:cubicBezTo>
                <a:cubicBezTo>
                  <a:pt x="4200" y="2523"/>
                  <a:pt x="4200" y="2524"/>
                  <a:pt x="4200" y="2524"/>
                </a:cubicBezTo>
                <a:cubicBezTo>
                  <a:pt x="4264" y="2524"/>
                  <a:pt x="4264" y="2524"/>
                  <a:pt x="4264" y="2524"/>
                </a:cubicBezTo>
                <a:cubicBezTo>
                  <a:pt x="4264" y="2524"/>
                  <a:pt x="4263" y="2523"/>
                  <a:pt x="4263" y="2523"/>
                </a:cubicBezTo>
                <a:cubicBezTo>
                  <a:pt x="4263" y="2519"/>
                  <a:pt x="4266" y="2517"/>
                  <a:pt x="4269" y="2517"/>
                </a:cubicBezTo>
                <a:cubicBezTo>
                  <a:pt x="4272" y="2517"/>
                  <a:pt x="4274" y="2519"/>
                  <a:pt x="4274" y="2523"/>
                </a:cubicBezTo>
                <a:cubicBezTo>
                  <a:pt x="4274" y="2523"/>
                  <a:pt x="4274" y="2524"/>
                  <a:pt x="4274" y="2524"/>
                </a:cubicBezTo>
                <a:cubicBezTo>
                  <a:pt x="4338" y="2524"/>
                  <a:pt x="4338" y="2524"/>
                  <a:pt x="4338" y="2524"/>
                </a:cubicBezTo>
                <a:cubicBezTo>
                  <a:pt x="4337" y="2524"/>
                  <a:pt x="4337" y="2523"/>
                  <a:pt x="4337" y="2523"/>
                </a:cubicBezTo>
                <a:cubicBezTo>
                  <a:pt x="4337" y="2519"/>
                  <a:pt x="4340" y="2517"/>
                  <a:pt x="4343" y="2517"/>
                </a:cubicBezTo>
                <a:cubicBezTo>
                  <a:pt x="4346" y="2517"/>
                  <a:pt x="4348" y="2519"/>
                  <a:pt x="4348" y="2523"/>
                </a:cubicBezTo>
                <a:cubicBezTo>
                  <a:pt x="4348" y="2523"/>
                  <a:pt x="4348" y="2524"/>
                  <a:pt x="4348" y="2524"/>
                </a:cubicBezTo>
                <a:cubicBezTo>
                  <a:pt x="4412" y="2524"/>
                  <a:pt x="4412" y="2524"/>
                  <a:pt x="4412" y="2524"/>
                </a:cubicBezTo>
                <a:cubicBezTo>
                  <a:pt x="4411" y="2524"/>
                  <a:pt x="4411" y="2523"/>
                  <a:pt x="4411" y="2523"/>
                </a:cubicBezTo>
                <a:cubicBezTo>
                  <a:pt x="4411" y="2519"/>
                  <a:pt x="4413" y="2517"/>
                  <a:pt x="4417" y="2517"/>
                </a:cubicBezTo>
                <a:cubicBezTo>
                  <a:pt x="4420" y="2517"/>
                  <a:pt x="4422" y="2519"/>
                  <a:pt x="4422" y="2523"/>
                </a:cubicBezTo>
                <a:cubicBezTo>
                  <a:pt x="4422" y="2523"/>
                  <a:pt x="4422" y="2524"/>
                  <a:pt x="4422" y="2524"/>
                </a:cubicBezTo>
                <a:cubicBezTo>
                  <a:pt x="4482" y="2524"/>
                  <a:pt x="4482" y="2524"/>
                  <a:pt x="4482" y="2524"/>
                </a:cubicBezTo>
                <a:cubicBezTo>
                  <a:pt x="4482" y="2376"/>
                  <a:pt x="4482" y="2376"/>
                  <a:pt x="4482" y="2376"/>
                </a:cubicBezTo>
                <a:cubicBezTo>
                  <a:pt x="4482" y="2375"/>
                  <a:pt x="4482" y="2374"/>
                  <a:pt x="4482" y="2373"/>
                </a:cubicBezTo>
                <a:cubicBezTo>
                  <a:pt x="4482" y="2371"/>
                  <a:pt x="4482" y="2370"/>
                  <a:pt x="4482" y="2369"/>
                </a:cubicBezTo>
                <a:cubicBezTo>
                  <a:pt x="4482" y="2304"/>
                  <a:pt x="4482" y="2304"/>
                  <a:pt x="4482" y="2304"/>
                </a:cubicBezTo>
                <a:cubicBezTo>
                  <a:pt x="4481" y="2303"/>
                  <a:pt x="4480" y="2300"/>
                  <a:pt x="4480" y="2298"/>
                </a:cubicBezTo>
                <a:cubicBezTo>
                  <a:pt x="4480" y="2295"/>
                  <a:pt x="4481" y="2293"/>
                  <a:pt x="4482" y="2291"/>
                </a:cubicBezTo>
                <a:cubicBezTo>
                  <a:pt x="4482" y="2232"/>
                  <a:pt x="4482" y="2232"/>
                  <a:pt x="4482" y="2232"/>
                </a:cubicBezTo>
                <a:cubicBezTo>
                  <a:pt x="4480" y="2229"/>
                  <a:pt x="4478" y="2226"/>
                  <a:pt x="4478" y="2223"/>
                </a:cubicBezTo>
                <a:cubicBezTo>
                  <a:pt x="4478" y="2219"/>
                  <a:pt x="4480" y="2216"/>
                  <a:pt x="4482" y="2214"/>
                </a:cubicBezTo>
                <a:cubicBezTo>
                  <a:pt x="4482" y="2159"/>
                  <a:pt x="4482" y="2159"/>
                  <a:pt x="4482" y="2159"/>
                </a:cubicBezTo>
                <a:cubicBezTo>
                  <a:pt x="4479" y="2156"/>
                  <a:pt x="4477" y="2152"/>
                  <a:pt x="4477" y="2148"/>
                </a:cubicBezTo>
                <a:cubicBezTo>
                  <a:pt x="4477" y="2143"/>
                  <a:pt x="4479" y="2139"/>
                  <a:pt x="4482" y="2137"/>
                </a:cubicBezTo>
                <a:cubicBezTo>
                  <a:pt x="4482" y="2086"/>
                  <a:pt x="4482" y="2086"/>
                  <a:pt x="4482" y="2086"/>
                </a:cubicBezTo>
                <a:cubicBezTo>
                  <a:pt x="4478" y="2083"/>
                  <a:pt x="4475" y="2078"/>
                  <a:pt x="4475" y="2073"/>
                </a:cubicBezTo>
                <a:cubicBezTo>
                  <a:pt x="4475" y="2067"/>
                  <a:pt x="4478" y="2063"/>
                  <a:pt x="4482" y="2060"/>
                </a:cubicBezTo>
                <a:cubicBezTo>
                  <a:pt x="4482" y="2013"/>
                  <a:pt x="4482" y="2013"/>
                  <a:pt x="4482" y="2013"/>
                </a:cubicBezTo>
                <a:cubicBezTo>
                  <a:pt x="4477" y="2010"/>
                  <a:pt x="4474" y="2004"/>
                  <a:pt x="4474" y="1998"/>
                </a:cubicBezTo>
                <a:cubicBezTo>
                  <a:pt x="4474" y="1991"/>
                  <a:pt x="4477" y="1986"/>
                  <a:pt x="4482" y="1983"/>
                </a:cubicBezTo>
                <a:cubicBezTo>
                  <a:pt x="4482" y="1939"/>
                  <a:pt x="4482" y="1939"/>
                  <a:pt x="4482" y="1939"/>
                </a:cubicBezTo>
                <a:cubicBezTo>
                  <a:pt x="4476" y="1936"/>
                  <a:pt x="4472" y="1930"/>
                  <a:pt x="4472" y="1923"/>
                </a:cubicBezTo>
                <a:cubicBezTo>
                  <a:pt x="4472" y="1916"/>
                  <a:pt x="4476" y="1909"/>
                  <a:pt x="4482" y="1906"/>
                </a:cubicBezTo>
                <a:cubicBezTo>
                  <a:pt x="4482" y="1866"/>
                  <a:pt x="4482" y="1866"/>
                  <a:pt x="4482" y="1866"/>
                </a:cubicBezTo>
                <a:cubicBezTo>
                  <a:pt x="4475" y="1863"/>
                  <a:pt x="4471" y="1856"/>
                  <a:pt x="4471" y="1848"/>
                </a:cubicBezTo>
                <a:cubicBezTo>
                  <a:pt x="4471" y="1840"/>
                  <a:pt x="4475" y="1833"/>
                  <a:pt x="4482" y="1830"/>
                </a:cubicBezTo>
                <a:cubicBezTo>
                  <a:pt x="4482" y="1793"/>
                  <a:pt x="4482" y="1793"/>
                  <a:pt x="4482" y="1793"/>
                </a:cubicBezTo>
                <a:cubicBezTo>
                  <a:pt x="4475" y="1789"/>
                  <a:pt x="4469" y="1782"/>
                  <a:pt x="4469" y="1773"/>
                </a:cubicBezTo>
                <a:cubicBezTo>
                  <a:pt x="4469" y="1764"/>
                  <a:pt x="4475" y="1756"/>
                  <a:pt x="4482" y="1753"/>
                </a:cubicBezTo>
                <a:cubicBezTo>
                  <a:pt x="4482" y="1719"/>
                  <a:pt x="4482" y="1719"/>
                  <a:pt x="4482" y="1719"/>
                </a:cubicBezTo>
                <a:cubicBezTo>
                  <a:pt x="4474" y="1716"/>
                  <a:pt x="4468" y="1708"/>
                  <a:pt x="4468" y="1698"/>
                </a:cubicBezTo>
                <a:cubicBezTo>
                  <a:pt x="4468" y="1688"/>
                  <a:pt x="4474" y="1680"/>
                  <a:pt x="4482" y="1677"/>
                </a:cubicBezTo>
                <a:cubicBezTo>
                  <a:pt x="4482" y="1646"/>
                  <a:pt x="4482" y="1646"/>
                  <a:pt x="4482" y="1646"/>
                </a:cubicBezTo>
                <a:cubicBezTo>
                  <a:pt x="4473" y="1642"/>
                  <a:pt x="4467" y="1633"/>
                  <a:pt x="4467" y="1623"/>
                </a:cubicBezTo>
                <a:cubicBezTo>
                  <a:pt x="4467" y="1613"/>
                  <a:pt x="4473" y="1604"/>
                  <a:pt x="4482" y="1600"/>
                </a:cubicBezTo>
                <a:cubicBezTo>
                  <a:pt x="4482" y="1572"/>
                  <a:pt x="4482" y="1572"/>
                  <a:pt x="4482" y="1572"/>
                </a:cubicBezTo>
                <a:cubicBezTo>
                  <a:pt x="4472" y="1569"/>
                  <a:pt x="4465" y="1559"/>
                  <a:pt x="4465" y="1548"/>
                </a:cubicBezTo>
                <a:cubicBezTo>
                  <a:pt x="4465" y="1537"/>
                  <a:pt x="4472" y="1527"/>
                  <a:pt x="4482" y="1524"/>
                </a:cubicBezTo>
                <a:cubicBezTo>
                  <a:pt x="4482" y="1499"/>
                  <a:pt x="4482" y="1499"/>
                  <a:pt x="4482" y="1499"/>
                </a:cubicBezTo>
                <a:cubicBezTo>
                  <a:pt x="4472" y="1495"/>
                  <a:pt x="4464" y="1485"/>
                  <a:pt x="4464" y="1473"/>
                </a:cubicBezTo>
                <a:cubicBezTo>
                  <a:pt x="4464" y="1461"/>
                  <a:pt x="4472" y="1451"/>
                  <a:pt x="4482" y="1447"/>
                </a:cubicBezTo>
                <a:cubicBezTo>
                  <a:pt x="4482" y="1425"/>
                  <a:pt x="4482" y="1425"/>
                  <a:pt x="4482" y="1425"/>
                </a:cubicBezTo>
                <a:cubicBezTo>
                  <a:pt x="4471" y="1422"/>
                  <a:pt x="4463" y="1411"/>
                  <a:pt x="4463" y="1398"/>
                </a:cubicBezTo>
                <a:cubicBezTo>
                  <a:pt x="4463" y="1385"/>
                  <a:pt x="4471" y="1375"/>
                  <a:pt x="4482" y="1371"/>
                </a:cubicBezTo>
                <a:cubicBezTo>
                  <a:pt x="4482" y="1351"/>
                  <a:pt x="4482" y="1351"/>
                  <a:pt x="4482" y="1351"/>
                </a:cubicBezTo>
                <a:cubicBezTo>
                  <a:pt x="4470" y="1348"/>
                  <a:pt x="4461" y="1337"/>
                  <a:pt x="4461" y="1323"/>
                </a:cubicBezTo>
                <a:cubicBezTo>
                  <a:pt x="4461" y="1310"/>
                  <a:pt x="4470" y="1298"/>
                  <a:pt x="4482" y="1295"/>
                </a:cubicBezTo>
                <a:cubicBezTo>
                  <a:pt x="4482" y="1278"/>
                  <a:pt x="4482" y="1278"/>
                  <a:pt x="4482" y="1278"/>
                </a:cubicBezTo>
                <a:cubicBezTo>
                  <a:pt x="4470" y="1274"/>
                  <a:pt x="4460" y="1262"/>
                  <a:pt x="4460" y="1248"/>
                </a:cubicBezTo>
                <a:cubicBezTo>
                  <a:pt x="4460" y="1234"/>
                  <a:pt x="4470" y="1222"/>
                  <a:pt x="4482" y="1219"/>
                </a:cubicBezTo>
                <a:cubicBezTo>
                  <a:pt x="4482" y="1204"/>
                  <a:pt x="4482" y="1204"/>
                  <a:pt x="4482" y="1204"/>
                </a:cubicBezTo>
                <a:cubicBezTo>
                  <a:pt x="4469" y="1200"/>
                  <a:pt x="4459" y="1188"/>
                  <a:pt x="4459" y="1173"/>
                </a:cubicBezTo>
                <a:cubicBezTo>
                  <a:pt x="4459" y="1158"/>
                  <a:pt x="4469" y="1146"/>
                  <a:pt x="4482" y="1142"/>
                </a:cubicBezTo>
                <a:cubicBezTo>
                  <a:pt x="4482" y="1130"/>
                  <a:pt x="4482" y="1130"/>
                  <a:pt x="4482" y="1130"/>
                </a:cubicBezTo>
                <a:cubicBezTo>
                  <a:pt x="4468" y="1126"/>
                  <a:pt x="4458" y="1114"/>
                  <a:pt x="4458" y="1098"/>
                </a:cubicBezTo>
                <a:cubicBezTo>
                  <a:pt x="4458" y="1083"/>
                  <a:pt x="4468" y="1070"/>
                  <a:pt x="4482" y="1066"/>
                </a:cubicBezTo>
                <a:cubicBezTo>
                  <a:pt x="4482" y="1057"/>
                  <a:pt x="4482" y="1057"/>
                  <a:pt x="4482" y="1057"/>
                </a:cubicBezTo>
                <a:cubicBezTo>
                  <a:pt x="4468" y="1053"/>
                  <a:pt x="4457" y="1039"/>
                  <a:pt x="4457" y="1023"/>
                </a:cubicBezTo>
                <a:cubicBezTo>
                  <a:pt x="4457" y="1007"/>
                  <a:pt x="4468" y="994"/>
                  <a:pt x="4482" y="990"/>
                </a:cubicBezTo>
                <a:cubicBezTo>
                  <a:pt x="4482" y="983"/>
                  <a:pt x="4482" y="983"/>
                  <a:pt x="4482" y="983"/>
                </a:cubicBezTo>
                <a:cubicBezTo>
                  <a:pt x="4467" y="979"/>
                  <a:pt x="4456" y="965"/>
                  <a:pt x="4456" y="948"/>
                </a:cubicBezTo>
                <a:cubicBezTo>
                  <a:pt x="4456" y="932"/>
                  <a:pt x="4467" y="918"/>
                  <a:pt x="4482" y="914"/>
                </a:cubicBezTo>
                <a:cubicBezTo>
                  <a:pt x="4482" y="909"/>
                  <a:pt x="4482" y="909"/>
                  <a:pt x="4482" y="909"/>
                </a:cubicBezTo>
                <a:cubicBezTo>
                  <a:pt x="4466" y="905"/>
                  <a:pt x="4455" y="891"/>
                  <a:pt x="4455" y="873"/>
                </a:cubicBezTo>
                <a:cubicBezTo>
                  <a:pt x="4455" y="856"/>
                  <a:pt x="4466" y="842"/>
                  <a:pt x="4482" y="838"/>
                </a:cubicBezTo>
                <a:cubicBezTo>
                  <a:pt x="4482" y="835"/>
                  <a:pt x="4482" y="835"/>
                  <a:pt x="4482" y="835"/>
                </a:cubicBezTo>
                <a:cubicBezTo>
                  <a:pt x="4466" y="831"/>
                  <a:pt x="4454" y="817"/>
                  <a:pt x="4454" y="799"/>
                </a:cubicBezTo>
                <a:close/>
                <a:moveTo>
                  <a:pt x="65" y="2455"/>
                </a:moveTo>
                <a:cubicBezTo>
                  <a:pt x="62" y="2455"/>
                  <a:pt x="58" y="2452"/>
                  <a:pt x="58" y="2448"/>
                </a:cubicBezTo>
                <a:cubicBezTo>
                  <a:pt x="58" y="2444"/>
                  <a:pt x="62" y="2441"/>
                  <a:pt x="65" y="2441"/>
                </a:cubicBezTo>
                <a:cubicBezTo>
                  <a:pt x="69" y="2441"/>
                  <a:pt x="72" y="2444"/>
                  <a:pt x="72" y="2448"/>
                </a:cubicBezTo>
                <a:cubicBezTo>
                  <a:pt x="72" y="2452"/>
                  <a:pt x="69" y="2455"/>
                  <a:pt x="65" y="2455"/>
                </a:cubicBezTo>
                <a:close/>
                <a:moveTo>
                  <a:pt x="65" y="2382"/>
                </a:moveTo>
                <a:cubicBezTo>
                  <a:pt x="61" y="2382"/>
                  <a:pt x="57" y="2378"/>
                  <a:pt x="57" y="2373"/>
                </a:cubicBezTo>
                <a:cubicBezTo>
                  <a:pt x="57" y="2368"/>
                  <a:pt x="61" y="2364"/>
                  <a:pt x="65" y="2364"/>
                </a:cubicBezTo>
                <a:cubicBezTo>
                  <a:pt x="70" y="2364"/>
                  <a:pt x="74" y="2368"/>
                  <a:pt x="74" y="2373"/>
                </a:cubicBezTo>
                <a:cubicBezTo>
                  <a:pt x="74" y="2378"/>
                  <a:pt x="70" y="2382"/>
                  <a:pt x="65" y="2382"/>
                </a:cubicBezTo>
                <a:close/>
                <a:moveTo>
                  <a:pt x="65" y="2309"/>
                </a:moveTo>
                <a:cubicBezTo>
                  <a:pt x="60" y="2309"/>
                  <a:pt x="55" y="2304"/>
                  <a:pt x="55" y="2298"/>
                </a:cubicBezTo>
                <a:cubicBezTo>
                  <a:pt x="55" y="2292"/>
                  <a:pt x="60" y="2287"/>
                  <a:pt x="65" y="2287"/>
                </a:cubicBezTo>
                <a:cubicBezTo>
                  <a:pt x="71" y="2287"/>
                  <a:pt x="76" y="2292"/>
                  <a:pt x="76" y="2298"/>
                </a:cubicBezTo>
                <a:cubicBezTo>
                  <a:pt x="76" y="2304"/>
                  <a:pt x="71" y="2309"/>
                  <a:pt x="65" y="2309"/>
                </a:cubicBezTo>
                <a:close/>
                <a:moveTo>
                  <a:pt x="65" y="2235"/>
                </a:moveTo>
                <a:cubicBezTo>
                  <a:pt x="59" y="2235"/>
                  <a:pt x="53" y="2229"/>
                  <a:pt x="53" y="2223"/>
                </a:cubicBezTo>
                <a:cubicBezTo>
                  <a:pt x="53" y="2216"/>
                  <a:pt x="59" y="2210"/>
                  <a:pt x="65" y="2210"/>
                </a:cubicBezTo>
                <a:cubicBezTo>
                  <a:pt x="72" y="2210"/>
                  <a:pt x="77" y="2216"/>
                  <a:pt x="77" y="2223"/>
                </a:cubicBezTo>
                <a:cubicBezTo>
                  <a:pt x="77" y="2229"/>
                  <a:pt x="72" y="2235"/>
                  <a:pt x="65" y="2235"/>
                </a:cubicBezTo>
                <a:close/>
                <a:moveTo>
                  <a:pt x="65" y="2162"/>
                </a:moveTo>
                <a:cubicBezTo>
                  <a:pt x="58" y="2162"/>
                  <a:pt x="52" y="2156"/>
                  <a:pt x="52" y="2148"/>
                </a:cubicBezTo>
                <a:cubicBezTo>
                  <a:pt x="52" y="2140"/>
                  <a:pt x="58" y="2134"/>
                  <a:pt x="65" y="2134"/>
                </a:cubicBezTo>
                <a:cubicBezTo>
                  <a:pt x="73" y="2134"/>
                  <a:pt x="79" y="2140"/>
                  <a:pt x="79" y="2148"/>
                </a:cubicBezTo>
                <a:cubicBezTo>
                  <a:pt x="79" y="2156"/>
                  <a:pt x="73" y="2162"/>
                  <a:pt x="65" y="2162"/>
                </a:cubicBezTo>
                <a:close/>
                <a:moveTo>
                  <a:pt x="65" y="2088"/>
                </a:moveTo>
                <a:cubicBezTo>
                  <a:pt x="57" y="2088"/>
                  <a:pt x="50" y="2081"/>
                  <a:pt x="50" y="2073"/>
                </a:cubicBezTo>
                <a:cubicBezTo>
                  <a:pt x="50" y="2064"/>
                  <a:pt x="57" y="2057"/>
                  <a:pt x="65" y="2057"/>
                </a:cubicBezTo>
                <a:cubicBezTo>
                  <a:pt x="74" y="2057"/>
                  <a:pt x="81" y="2064"/>
                  <a:pt x="81" y="2073"/>
                </a:cubicBezTo>
                <a:cubicBezTo>
                  <a:pt x="81" y="2081"/>
                  <a:pt x="74" y="2088"/>
                  <a:pt x="65" y="2088"/>
                </a:cubicBezTo>
                <a:close/>
                <a:moveTo>
                  <a:pt x="65" y="2015"/>
                </a:moveTo>
                <a:cubicBezTo>
                  <a:pt x="56" y="2015"/>
                  <a:pt x="49" y="2007"/>
                  <a:pt x="49" y="1998"/>
                </a:cubicBezTo>
                <a:cubicBezTo>
                  <a:pt x="49" y="1988"/>
                  <a:pt x="56" y="1981"/>
                  <a:pt x="65" y="1981"/>
                </a:cubicBezTo>
                <a:cubicBezTo>
                  <a:pt x="75" y="1981"/>
                  <a:pt x="82" y="1988"/>
                  <a:pt x="82" y="1998"/>
                </a:cubicBezTo>
                <a:cubicBezTo>
                  <a:pt x="82" y="2007"/>
                  <a:pt x="75" y="2015"/>
                  <a:pt x="65" y="2015"/>
                </a:cubicBezTo>
                <a:close/>
                <a:moveTo>
                  <a:pt x="65" y="1941"/>
                </a:moveTo>
                <a:cubicBezTo>
                  <a:pt x="55" y="1941"/>
                  <a:pt x="47" y="1933"/>
                  <a:pt x="47" y="1923"/>
                </a:cubicBezTo>
                <a:cubicBezTo>
                  <a:pt x="47" y="1913"/>
                  <a:pt x="55" y="1904"/>
                  <a:pt x="65" y="1904"/>
                </a:cubicBezTo>
                <a:cubicBezTo>
                  <a:pt x="76" y="1904"/>
                  <a:pt x="84" y="1913"/>
                  <a:pt x="84" y="1923"/>
                </a:cubicBezTo>
                <a:cubicBezTo>
                  <a:pt x="84" y="1933"/>
                  <a:pt x="76" y="1941"/>
                  <a:pt x="65" y="1941"/>
                </a:cubicBezTo>
                <a:close/>
                <a:moveTo>
                  <a:pt x="65" y="1868"/>
                </a:moveTo>
                <a:cubicBezTo>
                  <a:pt x="54" y="1868"/>
                  <a:pt x="46" y="1859"/>
                  <a:pt x="46" y="1848"/>
                </a:cubicBezTo>
                <a:cubicBezTo>
                  <a:pt x="46" y="1837"/>
                  <a:pt x="54" y="1828"/>
                  <a:pt x="65" y="1828"/>
                </a:cubicBezTo>
                <a:cubicBezTo>
                  <a:pt x="76" y="1828"/>
                  <a:pt x="85" y="1837"/>
                  <a:pt x="85" y="1848"/>
                </a:cubicBezTo>
                <a:cubicBezTo>
                  <a:pt x="85" y="1859"/>
                  <a:pt x="76" y="1868"/>
                  <a:pt x="65" y="1868"/>
                </a:cubicBezTo>
                <a:close/>
                <a:moveTo>
                  <a:pt x="65" y="1794"/>
                </a:moveTo>
                <a:cubicBezTo>
                  <a:pt x="54" y="1794"/>
                  <a:pt x="44" y="1785"/>
                  <a:pt x="44" y="1773"/>
                </a:cubicBezTo>
                <a:cubicBezTo>
                  <a:pt x="44" y="1761"/>
                  <a:pt x="54" y="1751"/>
                  <a:pt x="65" y="1751"/>
                </a:cubicBezTo>
                <a:cubicBezTo>
                  <a:pt x="77" y="1751"/>
                  <a:pt x="86" y="1761"/>
                  <a:pt x="86" y="1773"/>
                </a:cubicBezTo>
                <a:cubicBezTo>
                  <a:pt x="86" y="1785"/>
                  <a:pt x="77" y="1794"/>
                  <a:pt x="65" y="1794"/>
                </a:cubicBezTo>
                <a:close/>
                <a:moveTo>
                  <a:pt x="65" y="1721"/>
                </a:moveTo>
                <a:cubicBezTo>
                  <a:pt x="53" y="1721"/>
                  <a:pt x="43" y="1711"/>
                  <a:pt x="43" y="1698"/>
                </a:cubicBezTo>
                <a:cubicBezTo>
                  <a:pt x="43" y="1685"/>
                  <a:pt x="53" y="1675"/>
                  <a:pt x="65" y="1675"/>
                </a:cubicBezTo>
                <a:cubicBezTo>
                  <a:pt x="78" y="1675"/>
                  <a:pt x="88" y="1685"/>
                  <a:pt x="88" y="1698"/>
                </a:cubicBezTo>
                <a:cubicBezTo>
                  <a:pt x="88" y="1711"/>
                  <a:pt x="78" y="1721"/>
                  <a:pt x="65" y="1721"/>
                </a:cubicBezTo>
                <a:close/>
                <a:moveTo>
                  <a:pt x="65" y="1647"/>
                </a:moveTo>
                <a:cubicBezTo>
                  <a:pt x="52" y="1647"/>
                  <a:pt x="42" y="1636"/>
                  <a:pt x="42" y="1623"/>
                </a:cubicBezTo>
                <a:cubicBezTo>
                  <a:pt x="42" y="1610"/>
                  <a:pt x="52" y="1599"/>
                  <a:pt x="65" y="1599"/>
                </a:cubicBezTo>
                <a:cubicBezTo>
                  <a:pt x="79" y="1599"/>
                  <a:pt x="89" y="1610"/>
                  <a:pt x="89" y="1623"/>
                </a:cubicBezTo>
                <a:cubicBezTo>
                  <a:pt x="89" y="1636"/>
                  <a:pt x="79" y="1647"/>
                  <a:pt x="65" y="1647"/>
                </a:cubicBezTo>
                <a:close/>
                <a:moveTo>
                  <a:pt x="65" y="1574"/>
                </a:moveTo>
                <a:cubicBezTo>
                  <a:pt x="51" y="1574"/>
                  <a:pt x="40" y="1562"/>
                  <a:pt x="40" y="1548"/>
                </a:cubicBezTo>
                <a:cubicBezTo>
                  <a:pt x="40" y="1534"/>
                  <a:pt x="51" y="1523"/>
                  <a:pt x="65" y="1523"/>
                </a:cubicBezTo>
                <a:cubicBezTo>
                  <a:pt x="79" y="1523"/>
                  <a:pt x="91" y="1534"/>
                  <a:pt x="91" y="1548"/>
                </a:cubicBezTo>
                <a:cubicBezTo>
                  <a:pt x="91" y="1562"/>
                  <a:pt x="79" y="1574"/>
                  <a:pt x="65" y="1574"/>
                </a:cubicBezTo>
                <a:close/>
                <a:moveTo>
                  <a:pt x="65" y="1500"/>
                </a:moveTo>
                <a:cubicBezTo>
                  <a:pt x="51" y="1500"/>
                  <a:pt x="39" y="1488"/>
                  <a:pt x="39" y="1473"/>
                </a:cubicBezTo>
                <a:cubicBezTo>
                  <a:pt x="39" y="1458"/>
                  <a:pt x="51" y="1446"/>
                  <a:pt x="65" y="1446"/>
                </a:cubicBezTo>
                <a:cubicBezTo>
                  <a:pt x="80" y="1446"/>
                  <a:pt x="92" y="1458"/>
                  <a:pt x="92" y="1473"/>
                </a:cubicBezTo>
                <a:cubicBezTo>
                  <a:pt x="92" y="1488"/>
                  <a:pt x="80" y="1500"/>
                  <a:pt x="65" y="1500"/>
                </a:cubicBezTo>
                <a:close/>
                <a:moveTo>
                  <a:pt x="65" y="1426"/>
                </a:moveTo>
                <a:cubicBezTo>
                  <a:pt x="50" y="1426"/>
                  <a:pt x="38" y="1414"/>
                  <a:pt x="38" y="1398"/>
                </a:cubicBezTo>
                <a:cubicBezTo>
                  <a:pt x="38" y="1382"/>
                  <a:pt x="50" y="1370"/>
                  <a:pt x="65" y="1370"/>
                </a:cubicBezTo>
                <a:cubicBezTo>
                  <a:pt x="81" y="1370"/>
                  <a:pt x="93" y="1382"/>
                  <a:pt x="93" y="1398"/>
                </a:cubicBezTo>
                <a:cubicBezTo>
                  <a:pt x="93" y="1414"/>
                  <a:pt x="81" y="1426"/>
                  <a:pt x="65" y="1426"/>
                </a:cubicBezTo>
                <a:close/>
                <a:moveTo>
                  <a:pt x="65" y="1353"/>
                </a:moveTo>
                <a:cubicBezTo>
                  <a:pt x="49" y="1353"/>
                  <a:pt x="36" y="1339"/>
                  <a:pt x="36" y="1323"/>
                </a:cubicBezTo>
                <a:cubicBezTo>
                  <a:pt x="36" y="1307"/>
                  <a:pt x="49" y="1294"/>
                  <a:pt x="65" y="1294"/>
                </a:cubicBezTo>
                <a:cubicBezTo>
                  <a:pt x="81" y="1294"/>
                  <a:pt x="94" y="1307"/>
                  <a:pt x="94" y="1323"/>
                </a:cubicBezTo>
                <a:cubicBezTo>
                  <a:pt x="94" y="1339"/>
                  <a:pt x="81" y="1353"/>
                  <a:pt x="65" y="1353"/>
                </a:cubicBezTo>
                <a:close/>
                <a:moveTo>
                  <a:pt x="65" y="1279"/>
                </a:moveTo>
                <a:cubicBezTo>
                  <a:pt x="49" y="1279"/>
                  <a:pt x="35" y="1265"/>
                  <a:pt x="35" y="1248"/>
                </a:cubicBezTo>
                <a:cubicBezTo>
                  <a:pt x="35" y="1231"/>
                  <a:pt x="49" y="1217"/>
                  <a:pt x="65" y="1217"/>
                </a:cubicBezTo>
                <a:cubicBezTo>
                  <a:pt x="82" y="1217"/>
                  <a:pt x="96" y="1231"/>
                  <a:pt x="96" y="1248"/>
                </a:cubicBezTo>
                <a:cubicBezTo>
                  <a:pt x="96" y="1265"/>
                  <a:pt x="82" y="1279"/>
                  <a:pt x="65" y="1279"/>
                </a:cubicBezTo>
                <a:close/>
                <a:moveTo>
                  <a:pt x="65" y="1205"/>
                </a:moveTo>
                <a:cubicBezTo>
                  <a:pt x="48" y="1205"/>
                  <a:pt x="34" y="1191"/>
                  <a:pt x="34" y="1173"/>
                </a:cubicBezTo>
                <a:cubicBezTo>
                  <a:pt x="34" y="1156"/>
                  <a:pt x="48" y="1141"/>
                  <a:pt x="65" y="1141"/>
                </a:cubicBezTo>
                <a:cubicBezTo>
                  <a:pt x="83" y="1141"/>
                  <a:pt x="97" y="1156"/>
                  <a:pt x="97" y="1173"/>
                </a:cubicBezTo>
                <a:cubicBezTo>
                  <a:pt x="97" y="1191"/>
                  <a:pt x="83" y="1205"/>
                  <a:pt x="65" y="1205"/>
                </a:cubicBezTo>
                <a:close/>
                <a:moveTo>
                  <a:pt x="65" y="1131"/>
                </a:moveTo>
                <a:cubicBezTo>
                  <a:pt x="47" y="1131"/>
                  <a:pt x="33" y="1117"/>
                  <a:pt x="33" y="1098"/>
                </a:cubicBezTo>
                <a:cubicBezTo>
                  <a:pt x="33" y="1080"/>
                  <a:pt x="47" y="1065"/>
                  <a:pt x="65" y="1065"/>
                </a:cubicBezTo>
                <a:cubicBezTo>
                  <a:pt x="83" y="1065"/>
                  <a:pt x="98" y="1080"/>
                  <a:pt x="98" y="1098"/>
                </a:cubicBezTo>
                <a:cubicBezTo>
                  <a:pt x="98" y="1117"/>
                  <a:pt x="83" y="1131"/>
                  <a:pt x="65" y="1131"/>
                </a:cubicBezTo>
                <a:close/>
                <a:moveTo>
                  <a:pt x="65" y="1058"/>
                </a:moveTo>
                <a:cubicBezTo>
                  <a:pt x="47" y="1058"/>
                  <a:pt x="32" y="1042"/>
                  <a:pt x="32" y="1023"/>
                </a:cubicBezTo>
                <a:cubicBezTo>
                  <a:pt x="32" y="1004"/>
                  <a:pt x="47" y="989"/>
                  <a:pt x="65" y="989"/>
                </a:cubicBezTo>
                <a:cubicBezTo>
                  <a:pt x="84" y="989"/>
                  <a:pt x="99" y="1004"/>
                  <a:pt x="99" y="1023"/>
                </a:cubicBezTo>
                <a:cubicBezTo>
                  <a:pt x="99" y="1042"/>
                  <a:pt x="84" y="1058"/>
                  <a:pt x="65" y="1058"/>
                </a:cubicBezTo>
                <a:close/>
                <a:moveTo>
                  <a:pt x="65" y="984"/>
                </a:moveTo>
                <a:cubicBezTo>
                  <a:pt x="46" y="984"/>
                  <a:pt x="31" y="968"/>
                  <a:pt x="31" y="948"/>
                </a:cubicBezTo>
                <a:cubicBezTo>
                  <a:pt x="31" y="929"/>
                  <a:pt x="46" y="913"/>
                  <a:pt x="65" y="913"/>
                </a:cubicBezTo>
                <a:cubicBezTo>
                  <a:pt x="85" y="913"/>
                  <a:pt x="100" y="929"/>
                  <a:pt x="100" y="948"/>
                </a:cubicBezTo>
                <a:cubicBezTo>
                  <a:pt x="100" y="968"/>
                  <a:pt x="85" y="984"/>
                  <a:pt x="65" y="984"/>
                </a:cubicBezTo>
                <a:close/>
                <a:moveTo>
                  <a:pt x="65" y="910"/>
                </a:moveTo>
                <a:cubicBezTo>
                  <a:pt x="46" y="910"/>
                  <a:pt x="30" y="893"/>
                  <a:pt x="30" y="873"/>
                </a:cubicBezTo>
                <a:cubicBezTo>
                  <a:pt x="30" y="853"/>
                  <a:pt x="46" y="837"/>
                  <a:pt x="65" y="837"/>
                </a:cubicBezTo>
                <a:cubicBezTo>
                  <a:pt x="85" y="837"/>
                  <a:pt x="101" y="853"/>
                  <a:pt x="101" y="873"/>
                </a:cubicBezTo>
                <a:cubicBezTo>
                  <a:pt x="101" y="893"/>
                  <a:pt x="85" y="910"/>
                  <a:pt x="65" y="910"/>
                </a:cubicBezTo>
                <a:close/>
                <a:moveTo>
                  <a:pt x="139" y="2455"/>
                </a:moveTo>
                <a:cubicBezTo>
                  <a:pt x="135" y="2455"/>
                  <a:pt x="132" y="2452"/>
                  <a:pt x="132" y="2448"/>
                </a:cubicBezTo>
                <a:cubicBezTo>
                  <a:pt x="132" y="2444"/>
                  <a:pt x="135" y="2441"/>
                  <a:pt x="139" y="2441"/>
                </a:cubicBezTo>
                <a:cubicBezTo>
                  <a:pt x="143" y="2441"/>
                  <a:pt x="146" y="2444"/>
                  <a:pt x="146" y="2448"/>
                </a:cubicBezTo>
                <a:cubicBezTo>
                  <a:pt x="146" y="2452"/>
                  <a:pt x="143" y="2455"/>
                  <a:pt x="139" y="2455"/>
                </a:cubicBezTo>
                <a:close/>
                <a:moveTo>
                  <a:pt x="139" y="2382"/>
                </a:moveTo>
                <a:cubicBezTo>
                  <a:pt x="134" y="2382"/>
                  <a:pt x="130" y="2378"/>
                  <a:pt x="130" y="2373"/>
                </a:cubicBezTo>
                <a:cubicBezTo>
                  <a:pt x="130" y="2368"/>
                  <a:pt x="134" y="2364"/>
                  <a:pt x="139" y="2364"/>
                </a:cubicBezTo>
                <a:cubicBezTo>
                  <a:pt x="144" y="2364"/>
                  <a:pt x="148" y="2368"/>
                  <a:pt x="148" y="2373"/>
                </a:cubicBezTo>
                <a:cubicBezTo>
                  <a:pt x="148" y="2378"/>
                  <a:pt x="144" y="2382"/>
                  <a:pt x="139" y="2382"/>
                </a:cubicBezTo>
                <a:close/>
                <a:moveTo>
                  <a:pt x="139" y="2309"/>
                </a:moveTo>
                <a:cubicBezTo>
                  <a:pt x="133" y="2309"/>
                  <a:pt x="129" y="2304"/>
                  <a:pt x="129" y="2298"/>
                </a:cubicBezTo>
                <a:cubicBezTo>
                  <a:pt x="129" y="2292"/>
                  <a:pt x="133" y="2287"/>
                  <a:pt x="139" y="2287"/>
                </a:cubicBezTo>
                <a:cubicBezTo>
                  <a:pt x="145" y="2287"/>
                  <a:pt x="150" y="2292"/>
                  <a:pt x="150" y="2298"/>
                </a:cubicBezTo>
                <a:cubicBezTo>
                  <a:pt x="150" y="2304"/>
                  <a:pt x="145" y="2309"/>
                  <a:pt x="139" y="2309"/>
                </a:cubicBezTo>
                <a:close/>
                <a:moveTo>
                  <a:pt x="139" y="2235"/>
                </a:moveTo>
                <a:cubicBezTo>
                  <a:pt x="133" y="2235"/>
                  <a:pt x="127" y="2229"/>
                  <a:pt x="127" y="2223"/>
                </a:cubicBezTo>
                <a:cubicBezTo>
                  <a:pt x="127" y="2216"/>
                  <a:pt x="133" y="2210"/>
                  <a:pt x="139" y="2210"/>
                </a:cubicBezTo>
                <a:cubicBezTo>
                  <a:pt x="146" y="2210"/>
                  <a:pt x="151" y="2216"/>
                  <a:pt x="151" y="2223"/>
                </a:cubicBezTo>
                <a:cubicBezTo>
                  <a:pt x="151" y="2229"/>
                  <a:pt x="146" y="2235"/>
                  <a:pt x="139" y="2235"/>
                </a:cubicBezTo>
                <a:close/>
                <a:moveTo>
                  <a:pt x="139" y="2162"/>
                </a:moveTo>
                <a:cubicBezTo>
                  <a:pt x="132" y="2162"/>
                  <a:pt x="126" y="2156"/>
                  <a:pt x="126" y="2148"/>
                </a:cubicBezTo>
                <a:cubicBezTo>
                  <a:pt x="126" y="2140"/>
                  <a:pt x="132" y="2134"/>
                  <a:pt x="139" y="2134"/>
                </a:cubicBezTo>
                <a:cubicBezTo>
                  <a:pt x="147" y="2134"/>
                  <a:pt x="153" y="2140"/>
                  <a:pt x="153" y="2148"/>
                </a:cubicBezTo>
                <a:cubicBezTo>
                  <a:pt x="153" y="2156"/>
                  <a:pt x="147" y="2162"/>
                  <a:pt x="139" y="2162"/>
                </a:cubicBezTo>
                <a:close/>
                <a:moveTo>
                  <a:pt x="139" y="2088"/>
                </a:moveTo>
                <a:cubicBezTo>
                  <a:pt x="131" y="2088"/>
                  <a:pt x="124" y="2081"/>
                  <a:pt x="124" y="2073"/>
                </a:cubicBezTo>
                <a:cubicBezTo>
                  <a:pt x="124" y="2064"/>
                  <a:pt x="131" y="2057"/>
                  <a:pt x="139" y="2057"/>
                </a:cubicBezTo>
                <a:cubicBezTo>
                  <a:pt x="148" y="2057"/>
                  <a:pt x="155" y="2064"/>
                  <a:pt x="155" y="2073"/>
                </a:cubicBezTo>
                <a:cubicBezTo>
                  <a:pt x="155" y="2081"/>
                  <a:pt x="148" y="2088"/>
                  <a:pt x="139" y="2088"/>
                </a:cubicBezTo>
                <a:close/>
                <a:moveTo>
                  <a:pt x="139" y="2015"/>
                </a:moveTo>
                <a:cubicBezTo>
                  <a:pt x="130" y="2015"/>
                  <a:pt x="122" y="2007"/>
                  <a:pt x="122" y="1998"/>
                </a:cubicBezTo>
                <a:cubicBezTo>
                  <a:pt x="122" y="1988"/>
                  <a:pt x="130" y="1981"/>
                  <a:pt x="139" y="1981"/>
                </a:cubicBezTo>
                <a:cubicBezTo>
                  <a:pt x="149" y="1981"/>
                  <a:pt x="156" y="1988"/>
                  <a:pt x="156" y="1998"/>
                </a:cubicBezTo>
                <a:cubicBezTo>
                  <a:pt x="156" y="2007"/>
                  <a:pt x="149" y="2015"/>
                  <a:pt x="139" y="2015"/>
                </a:cubicBezTo>
                <a:close/>
                <a:moveTo>
                  <a:pt x="139" y="1941"/>
                </a:moveTo>
                <a:cubicBezTo>
                  <a:pt x="129" y="1941"/>
                  <a:pt x="121" y="1933"/>
                  <a:pt x="121" y="1923"/>
                </a:cubicBezTo>
                <a:cubicBezTo>
                  <a:pt x="121" y="1913"/>
                  <a:pt x="129" y="1904"/>
                  <a:pt x="139" y="1904"/>
                </a:cubicBezTo>
                <a:cubicBezTo>
                  <a:pt x="149" y="1904"/>
                  <a:pt x="157" y="1913"/>
                  <a:pt x="157" y="1923"/>
                </a:cubicBezTo>
                <a:cubicBezTo>
                  <a:pt x="157" y="1933"/>
                  <a:pt x="149" y="1941"/>
                  <a:pt x="139" y="1941"/>
                </a:cubicBezTo>
                <a:close/>
                <a:moveTo>
                  <a:pt x="139" y="1868"/>
                </a:moveTo>
                <a:cubicBezTo>
                  <a:pt x="128" y="1868"/>
                  <a:pt x="119" y="1859"/>
                  <a:pt x="119" y="1848"/>
                </a:cubicBezTo>
                <a:cubicBezTo>
                  <a:pt x="119" y="1837"/>
                  <a:pt x="128" y="1828"/>
                  <a:pt x="139" y="1828"/>
                </a:cubicBezTo>
                <a:cubicBezTo>
                  <a:pt x="150" y="1828"/>
                  <a:pt x="159" y="1837"/>
                  <a:pt x="159" y="1848"/>
                </a:cubicBezTo>
                <a:cubicBezTo>
                  <a:pt x="159" y="1859"/>
                  <a:pt x="150" y="1868"/>
                  <a:pt x="139" y="1868"/>
                </a:cubicBezTo>
                <a:close/>
                <a:moveTo>
                  <a:pt x="139" y="1794"/>
                </a:moveTo>
                <a:cubicBezTo>
                  <a:pt x="128" y="1794"/>
                  <a:pt x="118" y="1785"/>
                  <a:pt x="118" y="1773"/>
                </a:cubicBezTo>
                <a:cubicBezTo>
                  <a:pt x="118" y="1761"/>
                  <a:pt x="128" y="1751"/>
                  <a:pt x="139" y="1751"/>
                </a:cubicBezTo>
                <a:cubicBezTo>
                  <a:pt x="151" y="1751"/>
                  <a:pt x="160" y="1761"/>
                  <a:pt x="160" y="1773"/>
                </a:cubicBezTo>
                <a:cubicBezTo>
                  <a:pt x="160" y="1785"/>
                  <a:pt x="151" y="1794"/>
                  <a:pt x="139" y="1794"/>
                </a:cubicBezTo>
                <a:close/>
                <a:moveTo>
                  <a:pt x="139" y="1721"/>
                </a:moveTo>
                <a:cubicBezTo>
                  <a:pt x="127" y="1721"/>
                  <a:pt x="117" y="1711"/>
                  <a:pt x="117" y="1698"/>
                </a:cubicBezTo>
                <a:cubicBezTo>
                  <a:pt x="117" y="1685"/>
                  <a:pt x="127" y="1675"/>
                  <a:pt x="139" y="1675"/>
                </a:cubicBezTo>
                <a:cubicBezTo>
                  <a:pt x="152" y="1675"/>
                  <a:pt x="162" y="1685"/>
                  <a:pt x="162" y="1698"/>
                </a:cubicBezTo>
                <a:cubicBezTo>
                  <a:pt x="162" y="1711"/>
                  <a:pt x="152" y="1721"/>
                  <a:pt x="139" y="1721"/>
                </a:cubicBezTo>
                <a:close/>
                <a:moveTo>
                  <a:pt x="139" y="1647"/>
                </a:moveTo>
                <a:cubicBezTo>
                  <a:pt x="126" y="1647"/>
                  <a:pt x="115" y="1636"/>
                  <a:pt x="115" y="1623"/>
                </a:cubicBezTo>
                <a:cubicBezTo>
                  <a:pt x="115" y="1610"/>
                  <a:pt x="126" y="1599"/>
                  <a:pt x="139" y="1599"/>
                </a:cubicBezTo>
                <a:cubicBezTo>
                  <a:pt x="152" y="1599"/>
                  <a:pt x="163" y="1610"/>
                  <a:pt x="163" y="1623"/>
                </a:cubicBezTo>
                <a:cubicBezTo>
                  <a:pt x="163" y="1636"/>
                  <a:pt x="152" y="1647"/>
                  <a:pt x="139" y="1647"/>
                </a:cubicBezTo>
                <a:close/>
                <a:moveTo>
                  <a:pt x="139" y="1574"/>
                </a:moveTo>
                <a:cubicBezTo>
                  <a:pt x="125" y="1574"/>
                  <a:pt x="114" y="1562"/>
                  <a:pt x="114" y="1548"/>
                </a:cubicBezTo>
                <a:cubicBezTo>
                  <a:pt x="114" y="1534"/>
                  <a:pt x="125" y="1523"/>
                  <a:pt x="139" y="1523"/>
                </a:cubicBezTo>
                <a:cubicBezTo>
                  <a:pt x="153" y="1523"/>
                  <a:pt x="164" y="1534"/>
                  <a:pt x="164" y="1548"/>
                </a:cubicBezTo>
                <a:cubicBezTo>
                  <a:pt x="164" y="1562"/>
                  <a:pt x="153" y="1574"/>
                  <a:pt x="139" y="1574"/>
                </a:cubicBezTo>
                <a:close/>
                <a:moveTo>
                  <a:pt x="139" y="1500"/>
                </a:moveTo>
                <a:cubicBezTo>
                  <a:pt x="125" y="1500"/>
                  <a:pt x="113" y="1488"/>
                  <a:pt x="113" y="1473"/>
                </a:cubicBezTo>
                <a:cubicBezTo>
                  <a:pt x="113" y="1458"/>
                  <a:pt x="125" y="1446"/>
                  <a:pt x="139" y="1446"/>
                </a:cubicBezTo>
                <a:cubicBezTo>
                  <a:pt x="154" y="1446"/>
                  <a:pt x="166" y="1458"/>
                  <a:pt x="166" y="1473"/>
                </a:cubicBezTo>
                <a:cubicBezTo>
                  <a:pt x="166" y="1488"/>
                  <a:pt x="154" y="1500"/>
                  <a:pt x="139" y="1500"/>
                </a:cubicBezTo>
                <a:close/>
                <a:moveTo>
                  <a:pt x="139" y="1426"/>
                </a:moveTo>
                <a:cubicBezTo>
                  <a:pt x="124" y="1426"/>
                  <a:pt x="111" y="1414"/>
                  <a:pt x="111" y="1398"/>
                </a:cubicBezTo>
                <a:cubicBezTo>
                  <a:pt x="111" y="1382"/>
                  <a:pt x="124" y="1370"/>
                  <a:pt x="139" y="1370"/>
                </a:cubicBezTo>
                <a:cubicBezTo>
                  <a:pt x="155" y="1370"/>
                  <a:pt x="167" y="1382"/>
                  <a:pt x="167" y="1398"/>
                </a:cubicBezTo>
                <a:cubicBezTo>
                  <a:pt x="167" y="1414"/>
                  <a:pt x="155" y="1426"/>
                  <a:pt x="139" y="1426"/>
                </a:cubicBezTo>
                <a:close/>
                <a:moveTo>
                  <a:pt x="139" y="1353"/>
                </a:moveTo>
                <a:cubicBezTo>
                  <a:pt x="123" y="1353"/>
                  <a:pt x="110" y="1339"/>
                  <a:pt x="110" y="1323"/>
                </a:cubicBezTo>
                <a:cubicBezTo>
                  <a:pt x="110" y="1307"/>
                  <a:pt x="123" y="1294"/>
                  <a:pt x="139" y="1294"/>
                </a:cubicBezTo>
                <a:cubicBezTo>
                  <a:pt x="155" y="1294"/>
                  <a:pt x="168" y="1307"/>
                  <a:pt x="168" y="1323"/>
                </a:cubicBezTo>
                <a:cubicBezTo>
                  <a:pt x="168" y="1339"/>
                  <a:pt x="155" y="1353"/>
                  <a:pt x="139" y="1353"/>
                </a:cubicBezTo>
                <a:close/>
                <a:moveTo>
                  <a:pt x="139" y="1279"/>
                </a:moveTo>
                <a:cubicBezTo>
                  <a:pt x="123" y="1279"/>
                  <a:pt x="109" y="1265"/>
                  <a:pt x="109" y="1248"/>
                </a:cubicBezTo>
                <a:cubicBezTo>
                  <a:pt x="109" y="1231"/>
                  <a:pt x="123" y="1217"/>
                  <a:pt x="139" y="1217"/>
                </a:cubicBezTo>
                <a:cubicBezTo>
                  <a:pt x="156" y="1217"/>
                  <a:pt x="170" y="1231"/>
                  <a:pt x="170" y="1248"/>
                </a:cubicBezTo>
                <a:cubicBezTo>
                  <a:pt x="170" y="1265"/>
                  <a:pt x="156" y="1279"/>
                  <a:pt x="139" y="1279"/>
                </a:cubicBezTo>
                <a:close/>
                <a:moveTo>
                  <a:pt x="139" y="1205"/>
                </a:moveTo>
                <a:cubicBezTo>
                  <a:pt x="122" y="1205"/>
                  <a:pt x="108" y="1191"/>
                  <a:pt x="108" y="1173"/>
                </a:cubicBezTo>
                <a:cubicBezTo>
                  <a:pt x="108" y="1156"/>
                  <a:pt x="122" y="1141"/>
                  <a:pt x="139" y="1141"/>
                </a:cubicBezTo>
                <a:cubicBezTo>
                  <a:pt x="157" y="1141"/>
                  <a:pt x="171" y="1156"/>
                  <a:pt x="171" y="1173"/>
                </a:cubicBezTo>
                <a:cubicBezTo>
                  <a:pt x="171" y="1191"/>
                  <a:pt x="157" y="1205"/>
                  <a:pt x="139" y="1205"/>
                </a:cubicBezTo>
                <a:close/>
                <a:moveTo>
                  <a:pt x="139" y="1131"/>
                </a:moveTo>
                <a:cubicBezTo>
                  <a:pt x="121" y="1131"/>
                  <a:pt x="107" y="1117"/>
                  <a:pt x="107" y="1098"/>
                </a:cubicBezTo>
                <a:cubicBezTo>
                  <a:pt x="107" y="1080"/>
                  <a:pt x="121" y="1065"/>
                  <a:pt x="139" y="1065"/>
                </a:cubicBezTo>
                <a:cubicBezTo>
                  <a:pt x="157" y="1065"/>
                  <a:pt x="172" y="1080"/>
                  <a:pt x="172" y="1098"/>
                </a:cubicBezTo>
                <a:cubicBezTo>
                  <a:pt x="172" y="1117"/>
                  <a:pt x="157" y="1131"/>
                  <a:pt x="139" y="1131"/>
                </a:cubicBezTo>
                <a:close/>
                <a:moveTo>
                  <a:pt x="139" y="1058"/>
                </a:moveTo>
                <a:cubicBezTo>
                  <a:pt x="121" y="1058"/>
                  <a:pt x="105" y="1042"/>
                  <a:pt x="105" y="1023"/>
                </a:cubicBezTo>
                <a:cubicBezTo>
                  <a:pt x="105" y="1004"/>
                  <a:pt x="121" y="989"/>
                  <a:pt x="139" y="989"/>
                </a:cubicBezTo>
                <a:cubicBezTo>
                  <a:pt x="158" y="989"/>
                  <a:pt x="173" y="1004"/>
                  <a:pt x="173" y="1023"/>
                </a:cubicBezTo>
                <a:cubicBezTo>
                  <a:pt x="173" y="1042"/>
                  <a:pt x="158" y="1058"/>
                  <a:pt x="139" y="1058"/>
                </a:cubicBezTo>
                <a:close/>
                <a:moveTo>
                  <a:pt x="139" y="984"/>
                </a:moveTo>
                <a:cubicBezTo>
                  <a:pt x="120" y="984"/>
                  <a:pt x="104" y="968"/>
                  <a:pt x="104" y="948"/>
                </a:cubicBezTo>
                <a:cubicBezTo>
                  <a:pt x="104" y="929"/>
                  <a:pt x="120" y="913"/>
                  <a:pt x="139" y="913"/>
                </a:cubicBezTo>
                <a:cubicBezTo>
                  <a:pt x="159" y="913"/>
                  <a:pt x="174" y="929"/>
                  <a:pt x="174" y="948"/>
                </a:cubicBezTo>
                <a:cubicBezTo>
                  <a:pt x="174" y="968"/>
                  <a:pt x="159" y="984"/>
                  <a:pt x="139" y="984"/>
                </a:cubicBezTo>
                <a:close/>
                <a:moveTo>
                  <a:pt x="139" y="910"/>
                </a:moveTo>
                <a:cubicBezTo>
                  <a:pt x="119" y="910"/>
                  <a:pt x="103" y="893"/>
                  <a:pt x="103" y="873"/>
                </a:cubicBezTo>
                <a:cubicBezTo>
                  <a:pt x="103" y="853"/>
                  <a:pt x="119" y="837"/>
                  <a:pt x="139" y="837"/>
                </a:cubicBezTo>
                <a:cubicBezTo>
                  <a:pt x="159" y="837"/>
                  <a:pt x="175" y="853"/>
                  <a:pt x="175" y="873"/>
                </a:cubicBezTo>
                <a:cubicBezTo>
                  <a:pt x="175" y="893"/>
                  <a:pt x="159" y="910"/>
                  <a:pt x="139" y="910"/>
                </a:cubicBezTo>
                <a:close/>
                <a:moveTo>
                  <a:pt x="213" y="2455"/>
                </a:moveTo>
                <a:cubicBezTo>
                  <a:pt x="209" y="2455"/>
                  <a:pt x="206" y="2452"/>
                  <a:pt x="206" y="2448"/>
                </a:cubicBezTo>
                <a:cubicBezTo>
                  <a:pt x="206" y="2444"/>
                  <a:pt x="209" y="2441"/>
                  <a:pt x="213" y="2441"/>
                </a:cubicBezTo>
                <a:cubicBezTo>
                  <a:pt x="217" y="2441"/>
                  <a:pt x="220" y="2444"/>
                  <a:pt x="220" y="2448"/>
                </a:cubicBezTo>
                <a:cubicBezTo>
                  <a:pt x="220" y="2452"/>
                  <a:pt x="217" y="2455"/>
                  <a:pt x="213" y="2455"/>
                </a:cubicBezTo>
                <a:close/>
                <a:moveTo>
                  <a:pt x="213" y="2382"/>
                </a:moveTo>
                <a:cubicBezTo>
                  <a:pt x="208" y="2382"/>
                  <a:pt x="204" y="2378"/>
                  <a:pt x="204" y="2373"/>
                </a:cubicBezTo>
                <a:cubicBezTo>
                  <a:pt x="204" y="2368"/>
                  <a:pt x="208" y="2364"/>
                  <a:pt x="213" y="2364"/>
                </a:cubicBezTo>
                <a:cubicBezTo>
                  <a:pt x="218" y="2364"/>
                  <a:pt x="222" y="2368"/>
                  <a:pt x="222" y="2373"/>
                </a:cubicBezTo>
                <a:cubicBezTo>
                  <a:pt x="222" y="2378"/>
                  <a:pt x="218" y="2382"/>
                  <a:pt x="213" y="2382"/>
                </a:cubicBezTo>
                <a:close/>
                <a:moveTo>
                  <a:pt x="213" y="2309"/>
                </a:moveTo>
                <a:cubicBezTo>
                  <a:pt x="207" y="2309"/>
                  <a:pt x="203" y="2304"/>
                  <a:pt x="203" y="2298"/>
                </a:cubicBezTo>
                <a:cubicBezTo>
                  <a:pt x="203" y="2292"/>
                  <a:pt x="207" y="2287"/>
                  <a:pt x="213" y="2287"/>
                </a:cubicBezTo>
                <a:cubicBezTo>
                  <a:pt x="219" y="2287"/>
                  <a:pt x="224" y="2292"/>
                  <a:pt x="224" y="2298"/>
                </a:cubicBezTo>
                <a:cubicBezTo>
                  <a:pt x="224" y="2304"/>
                  <a:pt x="219" y="2309"/>
                  <a:pt x="213" y="2309"/>
                </a:cubicBezTo>
                <a:close/>
                <a:moveTo>
                  <a:pt x="213" y="2235"/>
                </a:moveTo>
                <a:cubicBezTo>
                  <a:pt x="206" y="2235"/>
                  <a:pt x="201" y="2229"/>
                  <a:pt x="201" y="2223"/>
                </a:cubicBezTo>
                <a:cubicBezTo>
                  <a:pt x="201" y="2216"/>
                  <a:pt x="206" y="2210"/>
                  <a:pt x="213" y="2210"/>
                </a:cubicBezTo>
                <a:cubicBezTo>
                  <a:pt x="220" y="2210"/>
                  <a:pt x="225" y="2216"/>
                  <a:pt x="225" y="2223"/>
                </a:cubicBezTo>
                <a:cubicBezTo>
                  <a:pt x="225" y="2229"/>
                  <a:pt x="220" y="2235"/>
                  <a:pt x="213" y="2235"/>
                </a:cubicBezTo>
                <a:close/>
                <a:moveTo>
                  <a:pt x="213" y="2162"/>
                </a:moveTo>
                <a:cubicBezTo>
                  <a:pt x="206" y="2162"/>
                  <a:pt x="199" y="2156"/>
                  <a:pt x="199" y="2148"/>
                </a:cubicBezTo>
                <a:cubicBezTo>
                  <a:pt x="199" y="2140"/>
                  <a:pt x="206" y="2134"/>
                  <a:pt x="213" y="2134"/>
                </a:cubicBezTo>
                <a:cubicBezTo>
                  <a:pt x="221" y="2134"/>
                  <a:pt x="227" y="2140"/>
                  <a:pt x="227" y="2148"/>
                </a:cubicBezTo>
                <a:cubicBezTo>
                  <a:pt x="227" y="2156"/>
                  <a:pt x="221" y="2162"/>
                  <a:pt x="213" y="2162"/>
                </a:cubicBezTo>
                <a:close/>
                <a:moveTo>
                  <a:pt x="213" y="2088"/>
                </a:moveTo>
                <a:cubicBezTo>
                  <a:pt x="205" y="2088"/>
                  <a:pt x="198" y="2081"/>
                  <a:pt x="198" y="2073"/>
                </a:cubicBezTo>
                <a:cubicBezTo>
                  <a:pt x="198" y="2064"/>
                  <a:pt x="205" y="2057"/>
                  <a:pt x="213" y="2057"/>
                </a:cubicBezTo>
                <a:cubicBezTo>
                  <a:pt x="222" y="2057"/>
                  <a:pt x="228" y="2064"/>
                  <a:pt x="228" y="2073"/>
                </a:cubicBezTo>
                <a:cubicBezTo>
                  <a:pt x="228" y="2081"/>
                  <a:pt x="222" y="2088"/>
                  <a:pt x="213" y="2088"/>
                </a:cubicBezTo>
                <a:close/>
                <a:moveTo>
                  <a:pt x="213" y="2015"/>
                </a:moveTo>
                <a:cubicBezTo>
                  <a:pt x="204" y="2015"/>
                  <a:pt x="196" y="2007"/>
                  <a:pt x="196" y="1998"/>
                </a:cubicBezTo>
                <a:cubicBezTo>
                  <a:pt x="196" y="1988"/>
                  <a:pt x="204" y="1981"/>
                  <a:pt x="213" y="1981"/>
                </a:cubicBezTo>
                <a:cubicBezTo>
                  <a:pt x="222" y="1981"/>
                  <a:pt x="230" y="1988"/>
                  <a:pt x="230" y="1998"/>
                </a:cubicBezTo>
                <a:cubicBezTo>
                  <a:pt x="230" y="2007"/>
                  <a:pt x="222" y="2015"/>
                  <a:pt x="213" y="2015"/>
                </a:cubicBezTo>
                <a:close/>
                <a:moveTo>
                  <a:pt x="213" y="1941"/>
                </a:moveTo>
                <a:cubicBezTo>
                  <a:pt x="203" y="1941"/>
                  <a:pt x="195" y="1933"/>
                  <a:pt x="195" y="1923"/>
                </a:cubicBezTo>
                <a:cubicBezTo>
                  <a:pt x="195" y="1913"/>
                  <a:pt x="203" y="1904"/>
                  <a:pt x="213" y="1904"/>
                </a:cubicBezTo>
                <a:cubicBezTo>
                  <a:pt x="223" y="1904"/>
                  <a:pt x="231" y="1913"/>
                  <a:pt x="231" y="1923"/>
                </a:cubicBezTo>
                <a:cubicBezTo>
                  <a:pt x="231" y="1933"/>
                  <a:pt x="223" y="1941"/>
                  <a:pt x="213" y="1941"/>
                </a:cubicBezTo>
                <a:close/>
                <a:moveTo>
                  <a:pt x="213" y="1868"/>
                </a:moveTo>
                <a:cubicBezTo>
                  <a:pt x="202" y="1868"/>
                  <a:pt x="193" y="1859"/>
                  <a:pt x="193" y="1848"/>
                </a:cubicBezTo>
                <a:cubicBezTo>
                  <a:pt x="193" y="1837"/>
                  <a:pt x="202" y="1828"/>
                  <a:pt x="213" y="1828"/>
                </a:cubicBezTo>
                <a:cubicBezTo>
                  <a:pt x="224" y="1828"/>
                  <a:pt x="233" y="1837"/>
                  <a:pt x="233" y="1848"/>
                </a:cubicBezTo>
                <a:cubicBezTo>
                  <a:pt x="233" y="1859"/>
                  <a:pt x="224" y="1868"/>
                  <a:pt x="213" y="1868"/>
                </a:cubicBezTo>
                <a:close/>
                <a:moveTo>
                  <a:pt x="213" y="1794"/>
                </a:moveTo>
                <a:cubicBezTo>
                  <a:pt x="202" y="1794"/>
                  <a:pt x="192" y="1785"/>
                  <a:pt x="192" y="1773"/>
                </a:cubicBezTo>
                <a:cubicBezTo>
                  <a:pt x="192" y="1761"/>
                  <a:pt x="202" y="1751"/>
                  <a:pt x="213" y="1751"/>
                </a:cubicBezTo>
                <a:cubicBezTo>
                  <a:pt x="225" y="1751"/>
                  <a:pt x="234" y="1761"/>
                  <a:pt x="234" y="1773"/>
                </a:cubicBezTo>
                <a:cubicBezTo>
                  <a:pt x="234" y="1785"/>
                  <a:pt x="225" y="1794"/>
                  <a:pt x="213" y="1794"/>
                </a:cubicBezTo>
                <a:close/>
                <a:moveTo>
                  <a:pt x="213" y="1721"/>
                </a:moveTo>
                <a:cubicBezTo>
                  <a:pt x="201" y="1721"/>
                  <a:pt x="191" y="1711"/>
                  <a:pt x="191" y="1698"/>
                </a:cubicBezTo>
                <a:cubicBezTo>
                  <a:pt x="191" y="1685"/>
                  <a:pt x="201" y="1675"/>
                  <a:pt x="213" y="1675"/>
                </a:cubicBezTo>
                <a:cubicBezTo>
                  <a:pt x="226" y="1675"/>
                  <a:pt x="236" y="1685"/>
                  <a:pt x="236" y="1698"/>
                </a:cubicBezTo>
                <a:cubicBezTo>
                  <a:pt x="236" y="1711"/>
                  <a:pt x="226" y="1721"/>
                  <a:pt x="213" y="1721"/>
                </a:cubicBezTo>
                <a:close/>
                <a:moveTo>
                  <a:pt x="213" y="1647"/>
                </a:moveTo>
                <a:cubicBezTo>
                  <a:pt x="200" y="1647"/>
                  <a:pt x="189" y="1636"/>
                  <a:pt x="189" y="1623"/>
                </a:cubicBezTo>
                <a:cubicBezTo>
                  <a:pt x="189" y="1610"/>
                  <a:pt x="200" y="1599"/>
                  <a:pt x="213" y="1599"/>
                </a:cubicBezTo>
                <a:cubicBezTo>
                  <a:pt x="226" y="1599"/>
                  <a:pt x="237" y="1610"/>
                  <a:pt x="237" y="1623"/>
                </a:cubicBezTo>
                <a:cubicBezTo>
                  <a:pt x="237" y="1636"/>
                  <a:pt x="226" y="1647"/>
                  <a:pt x="213" y="1647"/>
                </a:cubicBezTo>
                <a:close/>
                <a:moveTo>
                  <a:pt x="213" y="1574"/>
                </a:moveTo>
                <a:cubicBezTo>
                  <a:pt x="199" y="1574"/>
                  <a:pt x="188" y="1562"/>
                  <a:pt x="188" y="1548"/>
                </a:cubicBezTo>
                <a:cubicBezTo>
                  <a:pt x="188" y="1534"/>
                  <a:pt x="199" y="1523"/>
                  <a:pt x="213" y="1523"/>
                </a:cubicBezTo>
                <a:cubicBezTo>
                  <a:pt x="227" y="1523"/>
                  <a:pt x="238" y="1534"/>
                  <a:pt x="238" y="1548"/>
                </a:cubicBezTo>
                <a:cubicBezTo>
                  <a:pt x="238" y="1562"/>
                  <a:pt x="227" y="1574"/>
                  <a:pt x="213" y="1574"/>
                </a:cubicBezTo>
                <a:close/>
                <a:moveTo>
                  <a:pt x="213" y="1500"/>
                </a:moveTo>
                <a:cubicBezTo>
                  <a:pt x="198" y="1500"/>
                  <a:pt x="187" y="1488"/>
                  <a:pt x="187" y="1473"/>
                </a:cubicBezTo>
                <a:cubicBezTo>
                  <a:pt x="187" y="1458"/>
                  <a:pt x="198" y="1446"/>
                  <a:pt x="213" y="1446"/>
                </a:cubicBezTo>
                <a:cubicBezTo>
                  <a:pt x="228" y="1446"/>
                  <a:pt x="240" y="1458"/>
                  <a:pt x="240" y="1473"/>
                </a:cubicBezTo>
                <a:cubicBezTo>
                  <a:pt x="240" y="1488"/>
                  <a:pt x="228" y="1500"/>
                  <a:pt x="213" y="1500"/>
                </a:cubicBezTo>
                <a:close/>
                <a:moveTo>
                  <a:pt x="213" y="1426"/>
                </a:moveTo>
                <a:cubicBezTo>
                  <a:pt x="198" y="1426"/>
                  <a:pt x="185" y="1414"/>
                  <a:pt x="185" y="1398"/>
                </a:cubicBezTo>
                <a:cubicBezTo>
                  <a:pt x="185" y="1382"/>
                  <a:pt x="198" y="1370"/>
                  <a:pt x="213" y="1370"/>
                </a:cubicBezTo>
                <a:cubicBezTo>
                  <a:pt x="229" y="1370"/>
                  <a:pt x="241" y="1382"/>
                  <a:pt x="241" y="1398"/>
                </a:cubicBezTo>
                <a:cubicBezTo>
                  <a:pt x="241" y="1414"/>
                  <a:pt x="229" y="1426"/>
                  <a:pt x="213" y="1426"/>
                </a:cubicBezTo>
                <a:close/>
                <a:moveTo>
                  <a:pt x="213" y="1353"/>
                </a:moveTo>
                <a:cubicBezTo>
                  <a:pt x="197" y="1353"/>
                  <a:pt x="184" y="1339"/>
                  <a:pt x="184" y="1323"/>
                </a:cubicBezTo>
                <a:cubicBezTo>
                  <a:pt x="184" y="1307"/>
                  <a:pt x="197" y="1294"/>
                  <a:pt x="213" y="1294"/>
                </a:cubicBezTo>
                <a:cubicBezTo>
                  <a:pt x="229" y="1294"/>
                  <a:pt x="242" y="1307"/>
                  <a:pt x="242" y="1323"/>
                </a:cubicBezTo>
                <a:cubicBezTo>
                  <a:pt x="242" y="1339"/>
                  <a:pt x="229" y="1353"/>
                  <a:pt x="213" y="1353"/>
                </a:cubicBezTo>
                <a:close/>
                <a:moveTo>
                  <a:pt x="213" y="1279"/>
                </a:moveTo>
                <a:cubicBezTo>
                  <a:pt x="196" y="1279"/>
                  <a:pt x="183" y="1265"/>
                  <a:pt x="183" y="1248"/>
                </a:cubicBezTo>
                <a:cubicBezTo>
                  <a:pt x="183" y="1231"/>
                  <a:pt x="196" y="1217"/>
                  <a:pt x="213" y="1217"/>
                </a:cubicBezTo>
                <a:cubicBezTo>
                  <a:pt x="230" y="1217"/>
                  <a:pt x="243" y="1231"/>
                  <a:pt x="243" y="1248"/>
                </a:cubicBezTo>
                <a:cubicBezTo>
                  <a:pt x="243" y="1265"/>
                  <a:pt x="230" y="1279"/>
                  <a:pt x="213" y="1279"/>
                </a:cubicBezTo>
                <a:close/>
                <a:moveTo>
                  <a:pt x="213" y="1205"/>
                </a:moveTo>
                <a:cubicBezTo>
                  <a:pt x="196" y="1205"/>
                  <a:pt x="182" y="1191"/>
                  <a:pt x="182" y="1173"/>
                </a:cubicBezTo>
                <a:cubicBezTo>
                  <a:pt x="182" y="1156"/>
                  <a:pt x="196" y="1141"/>
                  <a:pt x="213" y="1141"/>
                </a:cubicBezTo>
                <a:cubicBezTo>
                  <a:pt x="231" y="1141"/>
                  <a:pt x="245" y="1156"/>
                  <a:pt x="245" y="1173"/>
                </a:cubicBezTo>
                <a:cubicBezTo>
                  <a:pt x="245" y="1191"/>
                  <a:pt x="231" y="1205"/>
                  <a:pt x="213" y="1205"/>
                </a:cubicBezTo>
                <a:close/>
                <a:moveTo>
                  <a:pt x="213" y="1131"/>
                </a:moveTo>
                <a:cubicBezTo>
                  <a:pt x="195" y="1131"/>
                  <a:pt x="181" y="1117"/>
                  <a:pt x="181" y="1098"/>
                </a:cubicBezTo>
                <a:cubicBezTo>
                  <a:pt x="181" y="1080"/>
                  <a:pt x="195" y="1065"/>
                  <a:pt x="213" y="1065"/>
                </a:cubicBezTo>
                <a:cubicBezTo>
                  <a:pt x="231" y="1065"/>
                  <a:pt x="246" y="1080"/>
                  <a:pt x="246" y="1098"/>
                </a:cubicBezTo>
                <a:cubicBezTo>
                  <a:pt x="246" y="1117"/>
                  <a:pt x="231" y="1131"/>
                  <a:pt x="213" y="1131"/>
                </a:cubicBezTo>
                <a:close/>
                <a:moveTo>
                  <a:pt x="213" y="1058"/>
                </a:moveTo>
                <a:cubicBezTo>
                  <a:pt x="194" y="1058"/>
                  <a:pt x="179" y="1042"/>
                  <a:pt x="179" y="1023"/>
                </a:cubicBezTo>
                <a:cubicBezTo>
                  <a:pt x="179" y="1004"/>
                  <a:pt x="194" y="989"/>
                  <a:pt x="213" y="989"/>
                </a:cubicBezTo>
                <a:cubicBezTo>
                  <a:pt x="232" y="989"/>
                  <a:pt x="247" y="1004"/>
                  <a:pt x="247" y="1023"/>
                </a:cubicBezTo>
                <a:cubicBezTo>
                  <a:pt x="247" y="1042"/>
                  <a:pt x="232" y="1058"/>
                  <a:pt x="213" y="1058"/>
                </a:cubicBezTo>
                <a:close/>
                <a:moveTo>
                  <a:pt x="213" y="984"/>
                </a:moveTo>
                <a:cubicBezTo>
                  <a:pt x="194" y="984"/>
                  <a:pt x="178" y="968"/>
                  <a:pt x="178" y="948"/>
                </a:cubicBezTo>
                <a:cubicBezTo>
                  <a:pt x="178" y="929"/>
                  <a:pt x="194" y="913"/>
                  <a:pt x="213" y="913"/>
                </a:cubicBezTo>
                <a:cubicBezTo>
                  <a:pt x="232" y="913"/>
                  <a:pt x="248" y="929"/>
                  <a:pt x="248" y="948"/>
                </a:cubicBezTo>
                <a:cubicBezTo>
                  <a:pt x="248" y="968"/>
                  <a:pt x="232" y="984"/>
                  <a:pt x="213" y="984"/>
                </a:cubicBezTo>
                <a:close/>
                <a:moveTo>
                  <a:pt x="213" y="910"/>
                </a:moveTo>
                <a:cubicBezTo>
                  <a:pt x="193" y="910"/>
                  <a:pt x="177" y="893"/>
                  <a:pt x="177" y="873"/>
                </a:cubicBezTo>
                <a:cubicBezTo>
                  <a:pt x="177" y="853"/>
                  <a:pt x="193" y="837"/>
                  <a:pt x="213" y="837"/>
                </a:cubicBezTo>
                <a:cubicBezTo>
                  <a:pt x="233" y="837"/>
                  <a:pt x="249" y="853"/>
                  <a:pt x="249" y="873"/>
                </a:cubicBezTo>
                <a:cubicBezTo>
                  <a:pt x="249" y="893"/>
                  <a:pt x="233" y="910"/>
                  <a:pt x="213" y="910"/>
                </a:cubicBezTo>
                <a:close/>
                <a:moveTo>
                  <a:pt x="287" y="2455"/>
                </a:moveTo>
                <a:cubicBezTo>
                  <a:pt x="283" y="2455"/>
                  <a:pt x="280" y="2452"/>
                  <a:pt x="280" y="2448"/>
                </a:cubicBezTo>
                <a:cubicBezTo>
                  <a:pt x="280" y="2444"/>
                  <a:pt x="283" y="2441"/>
                  <a:pt x="287" y="2441"/>
                </a:cubicBezTo>
                <a:cubicBezTo>
                  <a:pt x="291" y="2441"/>
                  <a:pt x="294" y="2444"/>
                  <a:pt x="294" y="2448"/>
                </a:cubicBezTo>
                <a:cubicBezTo>
                  <a:pt x="294" y="2452"/>
                  <a:pt x="291" y="2455"/>
                  <a:pt x="287" y="2455"/>
                </a:cubicBezTo>
                <a:close/>
                <a:moveTo>
                  <a:pt x="287" y="2382"/>
                </a:moveTo>
                <a:cubicBezTo>
                  <a:pt x="282" y="2382"/>
                  <a:pt x="278" y="2378"/>
                  <a:pt x="278" y="2373"/>
                </a:cubicBezTo>
                <a:cubicBezTo>
                  <a:pt x="278" y="2368"/>
                  <a:pt x="282" y="2364"/>
                  <a:pt x="287" y="2364"/>
                </a:cubicBezTo>
                <a:cubicBezTo>
                  <a:pt x="292" y="2364"/>
                  <a:pt x="296" y="2368"/>
                  <a:pt x="296" y="2373"/>
                </a:cubicBezTo>
                <a:cubicBezTo>
                  <a:pt x="296" y="2378"/>
                  <a:pt x="292" y="2382"/>
                  <a:pt x="287" y="2382"/>
                </a:cubicBezTo>
                <a:close/>
                <a:moveTo>
                  <a:pt x="287" y="2309"/>
                </a:moveTo>
                <a:cubicBezTo>
                  <a:pt x="281" y="2309"/>
                  <a:pt x="276" y="2304"/>
                  <a:pt x="276" y="2298"/>
                </a:cubicBezTo>
                <a:cubicBezTo>
                  <a:pt x="276" y="2292"/>
                  <a:pt x="281" y="2287"/>
                  <a:pt x="287" y="2287"/>
                </a:cubicBezTo>
                <a:cubicBezTo>
                  <a:pt x="293" y="2287"/>
                  <a:pt x="298" y="2292"/>
                  <a:pt x="298" y="2298"/>
                </a:cubicBezTo>
                <a:cubicBezTo>
                  <a:pt x="298" y="2304"/>
                  <a:pt x="293" y="2309"/>
                  <a:pt x="287" y="2309"/>
                </a:cubicBezTo>
                <a:close/>
                <a:moveTo>
                  <a:pt x="287" y="2235"/>
                </a:moveTo>
                <a:cubicBezTo>
                  <a:pt x="280" y="2235"/>
                  <a:pt x="275" y="2229"/>
                  <a:pt x="275" y="2223"/>
                </a:cubicBezTo>
                <a:cubicBezTo>
                  <a:pt x="275" y="2216"/>
                  <a:pt x="280" y="2210"/>
                  <a:pt x="287" y="2210"/>
                </a:cubicBezTo>
                <a:cubicBezTo>
                  <a:pt x="294" y="2210"/>
                  <a:pt x="299" y="2216"/>
                  <a:pt x="299" y="2223"/>
                </a:cubicBezTo>
                <a:cubicBezTo>
                  <a:pt x="299" y="2229"/>
                  <a:pt x="294" y="2235"/>
                  <a:pt x="287" y="2235"/>
                </a:cubicBezTo>
                <a:close/>
                <a:moveTo>
                  <a:pt x="287" y="2162"/>
                </a:moveTo>
                <a:cubicBezTo>
                  <a:pt x="279" y="2162"/>
                  <a:pt x="273" y="2156"/>
                  <a:pt x="273" y="2148"/>
                </a:cubicBezTo>
                <a:cubicBezTo>
                  <a:pt x="273" y="2140"/>
                  <a:pt x="279" y="2134"/>
                  <a:pt x="287" y="2134"/>
                </a:cubicBezTo>
                <a:cubicBezTo>
                  <a:pt x="295" y="2134"/>
                  <a:pt x="301" y="2140"/>
                  <a:pt x="301" y="2148"/>
                </a:cubicBezTo>
                <a:cubicBezTo>
                  <a:pt x="301" y="2156"/>
                  <a:pt x="295" y="2162"/>
                  <a:pt x="287" y="2162"/>
                </a:cubicBezTo>
                <a:close/>
                <a:moveTo>
                  <a:pt x="287" y="2088"/>
                </a:moveTo>
                <a:cubicBezTo>
                  <a:pt x="279" y="2088"/>
                  <a:pt x="272" y="2081"/>
                  <a:pt x="272" y="2073"/>
                </a:cubicBezTo>
                <a:cubicBezTo>
                  <a:pt x="272" y="2064"/>
                  <a:pt x="279" y="2057"/>
                  <a:pt x="287" y="2057"/>
                </a:cubicBezTo>
                <a:cubicBezTo>
                  <a:pt x="295" y="2057"/>
                  <a:pt x="302" y="2064"/>
                  <a:pt x="302" y="2073"/>
                </a:cubicBezTo>
                <a:cubicBezTo>
                  <a:pt x="302" y="2081"/>
                  <a:pt x="295" y="2088"/>
                  <a:pt x="287" y="2088"/>
                </a:cubicBezTo>
                <a:close/>
                <a:moveTo>
                  <a:pt x="287" y="2015"/>
                </a:moveTo>
                <a:cubicBezTo>
                  <a:pt x="278" y="2015"/>
                  <a:pt x="270" y="2007"/>
                  <a:pt x="270" y="1998"/>
                </a:cubicBezTo>
                <a:cubicBezTo>
                  <a:pt x="270" y="1988"/>
                  <a:pt x="278" y="1981"/>
                  <a:pt x="287" y="1981"/>
                </a:cubicBezTo>
                <a:cubicBezTo>
                  <a:pt x="296" y="1981"/>
                  <a:pt x="304" y="1988"/>
                  <a:pt x="304" y="1998"/>
                </a:cubicBezTo>
                <a:cubicBezTo>
                  <a:pt x="304" y="2007"/>
                  <a:pt x="296" y="2015"/>
                  <a:pt x="287" y="2015"/>
                </a:cubicBezTo>
                <a:close/>
                <a:moveTo>
                  <a:pt x="287" y="1941"/>
                </a:moveTo>
                <a:cubicBezTo>
                  <a:pt x="277" y="1941"/>
                  <a:pt x="269" y="1933"/>
                  <a:pt x="269" y="1923"/>
                </a:cubicBezTo>
                <a:cubicBezTo>
                  <a:pt x="269" y="1913"/>
                  <a:pt x="277" y="1904"/>
                  <a:pt x="287" y="1904"/>
                </a:cubicBezTo>
                <a:cubicBezTo>
                  <a:pt x="297" y="1904"/>
                  <a:pt x="305" y="1913"/>
                  <a:pt x="305" y="1923"/>
                </a:cubicBezTo>
                <a:cubicBezTo>
                  <a:pt x="305" y="1933"/>
                  <a:pt x="297" y="1941"/>
                  <a:pt x="287" y="1941"/>
                </a:cubicBezTo>
                <a:close/>
                <a:moveTo>
                  <a:pt x="287" y="1868"/>
                </a:moveTo>
                <a:cubicBezTo>
                  <a:pt x="276" y="1868"/>
                  <a:pt x="267" y="1859"/>
                  <a:pt x="267" y="1848"/>
                </a:cubicBezTo>
                <a:cubicBezTo>
                  <a:pt x="267" y="1837"/>
                  <a:pt x="276" y="1828"/>
                  <a:pt x="287" y="1828"/>
                </a:cubicBezTo>
                <a:cubicBezTo>
                  <a:pt x="298" y="1828"/>
                  <a:pt x="307" y="1837"/>
                  <a:pt x="307" y="1848"/>
                </a:cubicBezTo>
                <a:cubicBezTo>
                  <a:pt x="307" y="1859"/>
                  <a:pt x="298" y="1868"/>
                  <a:pt x="287" y="1868"/>
                </a:cubicBezTo>
                <a:close/>
                <a:moveTo>
                  <a:pt x="287" y="1794"/>
                </a:moveTo>
                <a:cubicBezTo>
                  <a:pt x="275" y="1794"/>
                  <a:pt x="266" y="1785"/>
                  <a:pt x="266" y="1773"/>
                </a:cubicBezTo>
                <a:cubicBezTo>
                  <a:pt x="266" y="1761"/>
                  <a:pt x="275" y="1751"/>
                  <a:pt x="287" y="1751"/>
                </a:cubicBezTo>
                <a:cubicBezTo>
                  <a:pt x="299" y="1751"/>
                  <a:pt x="308" y="1761"/>
                  <a:pt x="308" y="1773"/>
                </a:cubicBezTo>
                <a:cubicBezTo>
                  <a:pt x="308" y="1785"/>
                  <a:pt x="299" y="1794"/>
                  <a:pt x="287" y="1794"/>
                </a:cubicBezTo>
                <a:close/>
                <a:moveTo>
                  <a:pt x="287" y="1721"/>
                </a:moveTo>
                <a:cubicBezTo>
                  <a:pt x="275" y="1721"/>
                  <a:pt x="265" y="1711"/>
                  <a:pt x="265" y="1698"/>
                </a:cubicBezTo>
                <a:cubicBezTo>
                  <a:pt x="265" y="1685"/>
                  <a:pt x="275" y="1675"/>
                  <a:pt x="287" y="1675"/>
                </a:cubicBezTo>
                <a:cubicBezTo>
                  <a:pt x="299" y="1675"/>
                  <a:pt x="310" y="1685"/>
                  <a:pt x="310" y="1698"/>
                </a:cubicBezTo>
                <a:cubicBezTo>
                  <a:pt x="310" y="1711"/>
                  <a:pt x="299" y="1721"/>
                  <a:pt x="287" y="1721"/>
                </a:cubicBezTo>
                <a:close/>
                <a:moveTo>
                  <a:pt x="287" y="1647"/>
                </a:moveTo>
                <a:cubicBezTo>
                  <a:pt x="274" y="1647"/>
                  <a:pt x="263" y="1636"/>
                  <a:pt x="263" y="1623"/>
                </a:cubicBezTo>
                <a:cubicBezTo>
                  <a:pt x="263" y="1610"/>
                  <a:pt x="274" y="1599"/>
                  <a:pt x="287" y="1599"/>
                </a:cubicBezTo>
                <a:cubicBezTo>
                  <a:pt x="300" y="1599"/>
                  <a:pt x="311" y="1610"/>
                  <a:pt x="311" y="1623"/>
                </a:cubicBezTo>
                <a:cubicBezTo>
                  <a:pt x="311" y="1636"/>
                  <a:pt x="300" y="1647"/>
                  <a:pt x="287" y="1647"/>
                </a:cubicBezTo>
                <a:close/>
                <a:moveTo>
                  <a:pt x="287" y="1574"/>
                </a:moveTo>
                <a:cubicBezTo>
                  <a:pt x="273" y="1574"/>
                  <a:pt x="262" y="1562"/>
                  <a:pt x="262" y="1548"/>
                </a:cubicBezTo>
                <a:cubicBezTo>
                  <a:pt x="262" y="1534"/>
                  <a:pt x="273" y="1523"/>
                  <a:pt x="287" y="1523"/>
                </a:cubicBezTo>
                <a:cubicBezTo>
                  <a:pt x="301" y="1523"/>
                  <a:pt x="312" y="1534"/>
                  <a:pt x="312" y="1548"/>
                </a:cubicBezTo>
                <a:cubicBezTo>
                  <a:pt x="312" y="1562"/>
                  <a:pt x="301" y="1574"/>
                  <a:pt x="287" y="1574"/>
                </a:cubicBezTo>
                <a:close/>
                <a:moveTo>
                  <a:pt x="287" y="1500"/>
                </a:moveTo>
                <a:cubicBezTo>
                  <a:pt x="272" y="1500"/>
                  <a:pt x="260" y="1488"/>
                  <a:pt x="260" y="1473"/>
                </a:cubicBezTo>
                <a:cubicBezTo>
                  <a:pt x="260" y="1458"/>
                  <a:pt x="272" y="1446"/>
                  <a:pt x="287" y="1446"/>
                </a:cubicBezTo>
                <a:cubicBezTo>
                  <a:pt x="302" y="1446"/>
                  <a:pt x="314" y="1458"/>
                  <a:pt x="314" y="1473"/>
                </a:cubicBezTo>
                <a:cubicBezTo>
                  <a:pt x="314" y="1488"/>
                  <a:pt x="302" y="1500"/>
                  <a:pt x="287" y="1500"/>
                </a:cubicBezTo>
                <a:close/>
                <a:moveTo>
                  <a:pt x="287" y="1426"/>
                </a:moveTo>
                <a:cubicBezTo>
                  <a:pt x="272" y="1426"/>
                  <a:pt x="259" y="1414"/>
                  <a:pt x="259" y="1398"/>
                </a:cubicBezTo>
                <a:cubicBezTo>
                  <a:pt x="259" y="1382"/>
                  <a:pt x="272" y="1370"/>
                  <a:pt x="287" y="1370"/>
                </a:cubicBezTo>
                <a:cubicBezTo>
                  <a:pt x="302" y="1370"/>
                  <a:pt x="315" y="1382"/>
                  <a:pt x="315" y="1398"/>
                </a:cubicBezTo>
                <a:cubicBezTo>
                  <a:pt x="315" y="1414"/>
                  <a:pt x="302" y="1426"/>
                  <a:pt x="287" y="1426"/>
                </a:cubicBezTo>
                <a:close/>
                <a:moveTo>
                  <a:pt x="287" y="1353"/>
                </a:moveTo>
                <a:cubicBezTo>
                  <a:pt x="271" y="1353"/>
                  <a:pt x="258" y="1339"/>
                  <a:pt x="258" y="1323"/>
                </a:cubicBezTo>
                <a:cubicBezTo>
                  <a:pt x="258" y="1307"/>
                  <a:pt x="271" y="1294"/>
                  <a:pt x="287" y="1294"/>
                </a:cubicBezTo>
                <a:cubicBezTo>
                  <a:pt x="303" y="1294"/>
                  <a:pt x="316" y="1307"/>
                  <a:pt x="316" y="1323"/>
                </a:cubicBezTo>
                <a:cubicBezTo>
                  <a:pt x="316" y="1339"/>
                  <a:pt x="303" y="1353"/>
                  <a:pt x="287" y="1353"/>
                </a:cubicBezTo>
                <a:close/>
                <a:moveTo>
                  <a:pt x="287" y="1279"/>
                </a:moveTo>
                <a:cubicBezTo>
                  <a:pt x="270" y="1279"/>
                  <a:pt x="257" y="1265"/>
                  <a:pt x="257" y="1248"/>
                </a:cubicBezTo>
                <a:cubicBezTo>
                  <a:pt x="257" y="1231"/>
                  <a:pt x="270" y="1217"/>
                  <a:pt x="287" y="1217"/>
                </a:cubicBezTo>
                <a:cubicBezTo>
                  <a:pt x="304" y="1217"/>
                  <a:pt x="317" y="1231"/>
                  <a:pt x="317" y="1248"/>
                </a:cubicBezTo>
                <a:cubicBezTo>
                  <a:pt x="317" y="1265"/>
                  <a:pt x="304" y="1279"/>
                  <a:pt x="287" y="1279"/>
                </a:cubicBezTo>
                <a:close/>
                <a:moveTo>
                  <a:pt x="287" y="1205"/>
                </a:moveTo>
                <a:cubicBezTo>
                  <a:pt x="270" y="1205"/>
                  <a:pt x="255" y="1191"/>
                  <a:pt x="255" y="1173"/>
                </a:cubicBezTo>
                <a:cubicBezTo>
                  <a:pt x="255" y="1156"/>
                  <a:pt x="270" y="1141"/>
                  <a:pt x="287" y="1141"/>
                </a:cubicBezTo>
                <a:cubicBezTo>
                  <a:pt x="304" y="1141"/>
                  <a:pt x="319" y="1156"/>
                  <a:pt x="319" y="1173"/>
                </a:cubicBezTo>
                <a:cubicBezTo>
                  <a:pt x="319" y="1191"/>
                  <a:pt x="304" y="1205"/>
                  <a:pt x="287" y="1205"/>
                </a:cubicBezTo>
                <a:close/>
                <a:moveTo>
                  <a:pt x="287" y="1131"/>
                </a:moveTo>
                <a:cubicBezTo>
                  <a:pt x="269" y="1131"/>
                  <a:pt x="255" y="1117"/>
                  <a:pt x="255" y="1098"/>
                </a:cubicBezTo>
                <a:cubicBezTo>
                  <a:pt x="255" y="1080"/>
                  <a:pt x="269" y="1065"/>
                  <a:pt x="287" y="1065"/>
                </a:cubicBezTo>
                <a:cubicBezTo>
                  <a:pt x="305" y="1065"/>
                  <a:pt x="320" y="1080"/>
                  <a:pt x="320" y="1098"/>
                </a:cubicBezTo>
                <a:cubicBezTo>
                  <a:pt x="320" y="1117"/>
                  <a:pt x="305" y="1131"/>
                  <a:pt x="287" y="1131"/>
                </a:cubicBezTo>
                <a:close/>
                <a:moveTo>
                  <a:pt x="287" y="1058"/>
                </a:moveTo>
                <a:cubicBezTo>
                  <a:pt x="268" y="1058"/>
                  <a:pt x="253" y="1042"/>
                  <a:pt x="253" y="1023"/>
                </a:cubicBezTo>
                <a:cubicBezTo>
                  <a:pt x="253" y="1004"/>
                  <a:pt x="268" y="989"/>
                  <a:pt x="287" y="989"/>
                </a:cubicBezTo>
                <a:cubicBezTo>
                  <a:pt x="306" y="989"/>
                  <a:pt x="321" y="1004"/>
                  <a:pt x="321" y="1023"/>
                </a:cubicBezTo>
                <a:cubicBezTo>
                  <a:pt x="321" y="1042"/>
                  <a:pt x="306" y="1058"/>
                  <a:pt x="287" y="1058"/>
                </a:cubicBezTo>
                <a:close/>
                <a:moveTo>
                  <a:pt x="287" y="984"/>
                </a:moveTo>
                <a:cubicBezTo>
                  <a:pt x="268" y="984"/>
                  <a:pt x="252" y="968"/>
                  <a:pt x="252" y="948"/>
                </a:cubicBezTo>
                <a:cubicBezTo>
                  <a:pt x="252" y="929"/>
                  <a:pt x="268" y="913"/>
                  <a:pt x="287" y="913"/>
                </a:cubicBezTo>
                <a:cubicBezTo>
                  <a:pt x="306" y="913"/>
                  <a:pt x="322" y="929"/>
                  <a:pt x="322" y="948"/>
                </a:cubicBezTo>
                <a:cubicBezTo>
                  <a:pt x="322" y="968"/>
                  <a:pt x="306" y="984"/>
                  <a:pt x="287" y="984"/>
                </a:cubicBezTo>
                <a:close/>
                <a:moveTo>
                  <a:pt x="287" y="910"/>
                </a:moveTo>
                <a:cubicBezTo>
                  <a:pt x="267" y="910"/>
                  <a:pt x="251" y="893"/>
                  <a:pt x="251" y="873"/>
                </a:cubicBezTo>
                <a:cubicBezTo>
                  <a:pt x="251" y="853"/>
                  <a:pt x="267" y="837"/>
                  <a:pt x="287" y="837"/>
                </a:cubicBezTo>
                <a:cubicBezTo>
                  <a:pt x="307" y="837"/>
                  <a:pt x="323" y="853"/>
                  <a:pt x="323" y="873"/>
                </a:cubicBezTo>
                <a:cubicBezTo>
                  <a:pt x="323" y="893"/>
                  <a:pt x="307" y="910"/>
                  <a:pt x="287" y="910"/>
                </a:cubicBezTo>
                <a:close/>
                <a:moveTo>
                  <a:pt x="361" y="2455"/>
                </a:moveTo>
                <a:cubicBezTo>
                  <a:pt x="357" y="2455"/>
                  <a:pt x="354" y="2452"/>
                  <a:pt x="354" y="2448"/>
                </a:cubicBezTo>
                <a:cubicBezTo>
                  <a:pt x="354" y="2444"/>
                  <a:pt x="357" y="2441"/>
                  <a:pt x="361" y="2441"/>
                </a:cubicBezTo>
                <a:cubicBezTo>
                  <a:pt x="365" y="2441"/>
                  <a:pt x="368" y="2444"/>
                  <a:pt x="368" y="2448"/>
                </a:cubicBezTo>
                <a:cubicBezTo>
                  <a:pt x="368" y="2452"/>
                  <a:pt x="365" y="2455"/>
                  <a:pt x="361" y="2455"/>
                </a:cubicBezTo>
                <a:close/>
                <a:moveTo>
                  <a:pt x="361" y="2382"/>
                </a:moveTo>
                <a:cubicBezTo>
                  <a:pt x="356" y="2382"/>
                  <a:pt x="352" y="2378"/>
                  <a:pt x="352" y="2373"/>
                </a:cubicBezTo>
                <a:cubicBezTo>
                  <a:pt x="352" y="2368"/>
                  <a:pt x="356" y="2364"/>
                  <a:pt x="361" y="2364"/>
                </a:cubicBezTo>
                <a:cubicBezTo>
                  <a:pt x="366" y="2364"/>
                  <a:pt x="370" y="2368"/>
                  <a:pt x="370" y="2373"/>
                </a:cubicBezTo>
                <a:cubicBezTo>
                  <a:pt x="370" y="2378"/>
                  <a:pt x="366" y="2382"/>
                  <a:pt x="361" y="2382"/>
                </a:cubicBezTo>
                <a:close/>
                <a:moveTo>
                  <a:pt x="361" y="2309"/>
                </a:moveTo>
                <a:cubicBezTo>
                  <a:pt x="355" y="2309"/>
                  <a:pt x="350" y="2304"/>
                  <a:pt x="350" y="2298"/>
                </a:cubicBezTo>
                <a:cubicBezTo>
                  <a:pt x="350" y="2292"/>
                  <a:pt x="355" y="2287"/>
                  <a:pt x="361" y="2287"/>
                </a:cubicBezTo>
                <a:cubicBezTo>
                  <a:pt x="367" y="2287"/>
                  <a:pt x="372" y="2292"/>
                  <a:pt x="372" y="2298"/>
                </a:cubicBezTo>
                <a:cubicBezTo>
                  <a:pt x="372" y="2304"/>
                  <a:pt x="367" y="2309"/>
                  <a:pt x="361" y="2309"/>
                </a:cubicBezTo>
                <a:close/>
                <a:moveTo>
                  <a:pt x="361" y="2235"/>
                </a:moveTo>
                <a:cubicBezTo>
                  <a:pt x="354" y="2235"/>
                  <a:pt x="349" y="2229"/>
                  <a:pt x="349" y="2223"/>
                </a:cubicBezTo>
                <a:cubicBezTo>
                  <a:pt x="349" y="2216"/>
                  <a:pt x="354" y="2210"/>
                  <a:pt x="361" y="2210"/>
                </a:cubicBezTo>
                <a:cubicBezTo>
                  <a:pt x="368" y="2210"/>
                  <a:pt x="373" y="2216"/>
                  <a:pt x="373" y="2223"/>
                </a:cubicBezTo>
                <a:cubicBezTo>
                  <a:pt x="373" y="2229"/>
                  <a:pt x="368" y="2235"/>
                  <a:pt x="361" y="2235"/>
                </a:cubicBezTo>
                <a:close/>
                <a:moveTo>
                  <a:pt x="361" y="2162"/>
                </a:moveTo>
                <a:cubicBezTo>
                  <a:pt x="353" y="2162"/>
                  <a:pt x="347" y="2156"/>
                  <a:pt x="347" y="2148"/>
                </a:cubicBezTo>
                <a:cubicBezTo>
                  <a:pt x="347" y="2140"/>
                  <a:pt x="353" y="2134"/>
                  <a:pt x="361" y="2134"/>
                </a:cubicBezTo>
                <a:cubicBezTo>
                  <a:pt x="368" y="2134"/>
                  <a:pt x="375" y="2140"/>
                  <a:pt x="375" y="2148"/>
                </a:cubicBezTo>
                <a:cubicBezTo>
                  <a:pt x="375" y="2156"/>
                  <a:pt x="368" y="2162"/>
                  <a:pt x="361" y="2162"/>
                </a:cubicBezTo>
                <a:close/>
                <a:moveTo>
                  <a:pt x="361" y="2088"/>
                </a:moveTo>
                <a:cubicBezTo>
                  <a:pt x="353" y="2088"/>
                  <a:pt x="346" y="2081"/>
                  <a:pt x="346" y="2073"/>
                </a:cubicBezTo>
                <a:cubicBezTo>
                  <a:pt x="346" y="2064"/>
                  <a:pt x="353" y="2057"/>
                  <a:pt x="361" y="2057"/>
                </a:cubicBezTo>
                <a:cubicBezTo>
                  <a:pt x="369" y="2057"/>
                  <a:pt x="376" y="2064"/>
                  <a:pt x="376" y="2073"/>
                </a:cubicBezTo>
                <a:cubicBezTo>
                  <a:pt x="376" y="2081"/>
                  <a:pt x="369" y="2088"/>
                  <a:pt x="361" y="2088"/>
                </a:cubicBezTo>
                <a:close/>
                <a:moveTo>
                  <a:pt x="361" y="2015"/>
                </a:moveTo>
                <a:cubicBezTo>
                  <a:pt x="352" y="2015"/>
                  <a:pt x="344" y="2007"/>
                  <a:pt x="344" y="1998"/>
                </a:cubicBezTo>
                <a:cubicBezTo>
                  <a:pt x="344" y="1988"/>
                  <a:pt x="352" y="1981"/>
                  <a:pt x="361" y="1981"/>
                </a:cubicBezTo>
                <a:cubicBezTo>
                  <a:pt x="370" y="1981"/>
                  <a:pt x="378" y="1988"/>
                  <a:pt x="378" y="1998"/>
                </a:cubicBezTo>
                <a:cubicBezTo>
                  <a:pt x="378" y="2007"/>
                  <a:pt x="370" y="2015"/>
                  <a:pt x="361" y="2015"/>
                </a:cubicBezTo>
                <a:close/>
                <a:moveTo>
                  <a:pt x="361" y="1941"/>
                </a:moveTo>
                <a:cubicBezTo>
                  <a:pt x="351" y="1941"/>
                  <a:pt x="343" y="1933"/>
                  <a:pt x="343" y="1923"/>
                </a:cubicBezTo>
                <a:cubicBezTo>
                  <a:pt x="343" y="1913"/>
                  <a:pt x="351" y="1904"/>
                  <a:pt x="361" y="1904"/>
                </a:cubicBezTo>
                <a:cubicBezTo>
                  <a:pt x="371" y="1904"/>
                  <a:pt x="379" y="1913"/>
                  <a:pt x="379" y="1923"/>
                </a:cubicBezTo>
                <a:cubicBezTo>
                  <a:pt x="379" y="1933"/>
                  <a:pt x="371" y="1941"/>
                  <a:pt x="361" y="1941"/>
                </a:cubicBezTo>
                <a:close/>
                <a:moveTo>
                  <a:pt x="361" y="1868"/>
                </a:moveTo>
                <a:cubicBezTo>
                  <a:pt x="350" y="1868"/>
                  <a:pt x="341" y="1859"/>
                  <a:pt x="341" y="1848"/>
                </a:cubicBezTo>
                <a:cubicBezTo>
                  <a:pt x="341" y="1837"/>
                  <a:pt x="350" y="1828"/>
                  <a:pt x="361" y="1828"/>
                </a:cubicBezTo>
                <a:cubicBezTo>
                  <a:pt x="372" y="1828"/>
                  <a:pt x="381" y="1837"/>
                  <a:pt x="381" y="1848"/>
                </a:cubicBezTo>
                <a:cubicBezTo>
                  <a:pt x="381" y="1859"/>
                  <a:pt x="372" y="1868"/>
                  <a:pt x="361" y="1868"/>
                </a:cubicBezTo>
                <a:close/>
                <a:moveTo>
                  <a:pt x="361" y="1794"/>
                </a:moveTo>
                <a:cubicBezTo>
                  <a:pt x="349" y="1794"/>
                  <a:pt x="340" y="1785"/>
                  <a:pt x="340" y="1773"/>
                </a:cubicBezTo>
                <a:cubicBezTo>
                  <a:pt x="340" y="1761"/>
                  <a:pt x="349" y="1751"/>
                  <a:pt x="361" y="1751"/>
                </a:cubicBezTo>
                <a:cubicBezTo>
                  <a:pt x="373" y="1751"/>
                  <a:pt x="382" y="1761"/>
                  <a:pt x="382" y="1773"/>
                </a:cubicBezTo>
                <a:cubicBezTo>
                  <a:pt x="382" y="1785"/>
                  <a:pt x="373" y="1794"/>
                  <a:pt x="361" y="1794"/>
                </a:cubicBezTo>
                <a:close/>
                <a:moveTo>
                  <a:pt x="361" y="1721"/>
                </a:moveTo>
                <a:cubicBezTo>
                  <a:pt x="348" y="1721"/>
                  <a:pt x="338" y="1711"/>
                  <a:pt x="338" y="1698"/>
                </a:cubicBezTo>
                <a:cubicBezTo>
                  <a:pt x="338" y="1685"/>
                  <a:pt x="348" y="1675"/>
                  <a:pt x="361" y="1675"/>
                </a:cubicBezTo>
                <a:cubicBezTo>
                  <a:pt x="373" y="1675"/>
                  <a:pt x="383" y="1685"/>
                  <a:pt x="383" y="1698"/>
                </a:cubicBezTo>
                <a:cubicBezTo>
                  <a:pt x="383" y="1711"/>
                  <a:pt x="373" y="1721"/>
                  <a:pt x="361" y="1721"/>
                </a:cubicBezTo>
                <a:close/>
                <a:moveTo>
                  <a:pt x="361" y="1647"/>
                </a:moveTo>
                <a:cubicBezTo>
                  <a:pt x="348" y="1647"/>
                  <a:pt x="337" y="1636"/>
                  <a:pt x="337" y="1623"/>
                </a:cubicBezTo>
                <a:cubicBezTo>
                  <a:pt x="337" y="1610"/>
                  <a:pt x="348" y="1599"/>
                  <a:pt x="361" y="1599"/>
                </a:cubicBezTo>
                <a:cubicBezTo>
                  <a:pt x="374" y="1599"/>
                  <a:pt x="385" y="1610"/>
                  <a:pt x="385" y="1623"/>
                </a:cubicBezTo>
                <a:cubicBezTo>
                  <a:pt x="385" y="1636"/>
                  <a:pt x="374" y="1647"/>
                  <a:pt x="361" y="1647"/>
                </a:cubicBezTo>
                <a:close/>
                <a:moveTo>
                  <a:pt x="361" y="1574"/>
                </a:moveTo>
                <a:cubicBezTo>
                  <a:pt x="347" y="1574"/>
                  <a:pt x="336" y="1562"/>
                  <a:pt x="336" y="1548"/>
                </a:cubicBezTo>
                <a:cubicBezTo>
                  <a:pt x="336" y="1534"/>
                  <a:pt x="347" y="1523"/>
                  <a:pt x="361" y="1523"/>
                </a:cubicBezTo>
                <a:cubicBezTo>
                  <a:pt x="375" y="1523"/>
                  <a:pt x="386" y="1534"/>
                  <a:pt x="386" y="1548"/>
                </a:cubicBezTo>
                <a:cubicBezTo>
                  <a:pt x="386" y="1562"/>
                  <a:pt x="375" y="1574"/>
                  <a:pt x="361" y="1574"/>
                </a:cubicBezTo>
                <a:close/>
                <a:moveTo>
                  <a:pt x="361" y="1500"/>
                </a:moveTo>
                <a:cubicBezTo>
                  <a:pt x="346" y="1500"/>
                  <a:pt x="334" y="1488"/>
                  <a:pt x="334" y="1473"/>
                </a:cubicBezTo>
                <a:cubicBezTo>
                  <a:pt x="334" y="1458"/>
                  <a:pt x="346" y="1446"/>
                  <a:pt x="361" y="1446"/>
                </a:cubicBezTo>
                <a:cubicBezTo>
                  <a:pt x="376" y="1446"/>
                  <a:pt x="388" y="1458"/>
                  <a:pt x="388" y="1473"/>
                </a:cubicBezTo>
                <a:cubicBezTo>
                  <a:pt x="388" y="1488"/>
                  <a:pt x="376" y="1500"/>
                  <a:pt x="361" y="1500"/>
                </a:cubicBezTo>
                <a:close/>
                <a:moveTo>
                  <a:pt x="361" y="1426"/>
                </a:moveTo>
                <a:cubicBezTo>
                  <a:pt x="346" y="1426"/>
                  <a:pt x="333" y="1414"/>
                  <a:pt x="333" y="1398"/>
                </a:cubicBezTo>
                <a:cubicBezTo>
                  <a:pt x="333" y="1382"/>
                  <a:pt x="346" y="1370"/>
                  <a:pt x="361" y="1370"/>
                </a:cubicBezTo>
                <a:cubicBezTo>
                  <a:pt x="376" y="1370"/>
                  <a:pt x="389" y="1382"/>
                  <a:pt x="389" y="1398"/>
                </a:cubicBezTo>
                <a:cubicBezTo>
                  <a:pt x="389" y="1414"/>
                  <a:pt x="376" y="1426"/>
                  <a:pt x="361" y="1426"/>
                </a:cubicBezTo>
                <a:close/>
                <a:moveTo>
                  <a:pt x="361" y="1353"/>
                </a:moveTo>
                <a:cubicBezTo>
                  <a:pt x="345" y="1353"/>
                  <a:pt x="332" y="1339"/>
                  <a:pt x="332" y="1323"/>
                </a:cubicBezTo>
                <a:cubicBezTo>
                  <a:pt x="332" y="1307"/>
                  <a:pt x="345" y="1294"/>
                  <a:pt x="361" y="1294"/>
                </a:cubicBezTo>
                <a:cubicBezTo>
                  <a:pt x="377" y="1294"/>
                  <a:pt x="390" y="1307"/>
                  <a:pt x="390" y="1323"/>
                </a:cubicBezTo>
                <a:cubicBezTo>
                  <a:pt x="390" y="1339"/>
                  <a:pt x="377" y="1353"/>
                  <a:pt x="361" y="1353"/>
                </a:cubicBezTo>
                <a:close/>
                <a:moveTo>
                  <a:pt x="361" y="1279"/>
                </a:moveTo>
                <a:cubicBezTo>
                  <a:pt x="344" y="1279"/>
                  <a:pt x="331" y="1265"/>
                  <a:pt x="331" y="1248"/>
                </a:cubicBezTo>
                <a:cubicBezTo>
                  <a:pt x="331" y="1231"/>
                  <a:pt x="344" y="1217"/>
                  <a:pt x="361" y="1217"/>
                </a:cubicBezTo>
                <a:cubicBezTo>
                  <a:pt x="378" y="1217"/>
                  <a:pt x="391" y="1231"/>
                  <a:pt x="391" y="1248"/>
                </a:cubicBezTo>
                <a:cubicBezTo>
                  <a:pt x="391" y="1265"/>
                  <a:pt x="378" y="1279"/>
                  <a:pt x="361" y="1279"/>
                </a:cubicBezTo>
                <a:close/>
                <a:moveTo>
                  <a:pt x="361" y="1205"/>
                </a:moveTo>
                <a:cubicBezTo>
                  <a:pt x="344" y="1205"/>
                  <a:pt x="329" y="1191"/>
                  <a:pt x="329" y="1173"/>
                </a:cubicBezTo>
                <a:cubicBezTo>
                  <a:pt x="329" y="1156"/>
                  <a:pt x="344" y="1141"/>
                  <a:pt x="361" y="1141"/>
                </a:cubicBezTo>
                <a:cubicBezTo>
                  <a:pt x="378" y="1141"/>
                  <a:pt x="392" y="1156"/>
                  <a:pt x="392" y="1173"/>
                </a:cubicBezTo>
                <a:cubicBezTo>
                  <a:pt x="392" y="1191"/>
                  <a:pt x="378" y="1205"/>
                  <a:pt x="361" y="1205"/>
                </a:cubicBezTo>
                <a:close/>
                <a:moveTo>
                  <a:pt x="361" y="1131"/>
                </a:moveTo>
                <a:cubicBezTo>
                  <a:pt x="343" y="1131"/>
                  <a:pt x="328" y="1117"/>
                  <a:pt x="328" y="1098"/>
                </a:cubicBezTo>
                <a:cubicBezTo>
                  <a:pt x="328" y="1080"/>
                  <a:pt x="343" y="1065"/>
                  <a:pt x="361" y="1065"/>
                </a:cubicBezTo>
                <a:cubicBezTo>
                  <a:pt x="379" y="1065"/>
                  <a:pt x="394" y="1080"/>
                  <a:pt x="394" y="1098"/>
                </a:cubicBezTo>
                <a:cubicBezTo>
                  <a:pt x="394" y="1117"/>
                  <a:pt x="379" y="1131"/>
                  <a:pt x="361" y="1131"/>
                </a:cubicBezTo>
                <a:close/>
                <a:moveTo>
                  <a:pt x="361" y="1058"/>
                </a:moveTo>
                <a:cubicBezTo>
                  <a:pt x="342" y="1058"/>
                  <a:pt x="327" y="1042"/>
                  <a:pt x="327" y="1023"/>
                </a:cubicBezTo>
                <a:cubicBezTo>
                  <a:pt x="327" y="1004"/>
                  <a:pt x="342" y="989"/>
                  <a:pt x="361" y="989"/>
                </a:cubicBezTo>
                <a:cubicBezTo>
                  <a:pt x="380" y="989"/>
                  <a:pt x="395" y="1004"/>
                  <a:pt x="395" y="1023"/>
                </a:cubicBezTo>
                <a:cubicBezTo>
                  <a:pt x="395" y="1042"/>
                  <a:pt x="380" y="1058"/>
                  <a:pt x="361" y="1058"/>
                </a:cubicBezTo>
                <a:close/>
                <a:moveTo>
                  <a:pt x="361" y="984"/>
                </a:moveTo>
                <a:cubicBezTo>
                  <a:pt x="342" y="984"/>
                  <a:pt x="326" y="968"/>
                  <a:pt x="326" y="948"/>
                </a:cubicBezTo>
                <a:cubicBezTo>
                  <a:pt x="326" y="929"/>
                  <a:pt x="342" y="913"/>
                  <a:pt x="361" y="913"/>
                </a:cubicBezTo>
                <a:cubicBezTo>
                  <a:pt x="380" y="913"/>
                  <a:pt x="396" y="929"/>
                  <a:pt x="396" y="948"/>
                </a:cubicBezTo>
                <a:cubicBezTo>
                  <a:pt x="396" y="968"/>
                  <a:pt x="380" y="984"/>
                  <a:pt x="361" y="984"/>
                </a:cubicBezTo>
                <a:close/>
                <a:moveTo>
                  <a:pt x="361" y="910"/>
                </a:moveTo>
                <a:cubicBezTo>
                  <a:pt x="341" y="910"/>
                  <a:pt x="325" y="893"/>
                  <a:pt x="325" y="873"/>
                </a:cubicBezTo>
                <a:cubicBezTo>
                  <a:pt x="325" y="853"/>
                  <a:pt x="341" y="837"/>
                  <a:pt x="361" y="837"/>
                </a:cubicBezTo>
                <a:cubicBezTo>
                  <a:pt x="381" y="837"/>
                  <a:pt x="397" y="853"/>
                  <a:pt x="397" y="873"/>
                </a:cubicBezTo>
                <a:cubicBezTo>
                  <a:pt x="397" y="893"/>
                  <a:pt x="381" y="910"/>
                  <a:pt x="361" y="910"/>
                </a:cubicBezTo>
                <a:close/>
                <a:moveTo>
                  <a:pt x="435" y="2455"/>
                </a:moveTo>
                <a:cubicBezTo>
                  <a:pt x="431" y="2455"/>
                  <a:pt x="428" y="2452"/>
                  <a:pt x="428" y="2448"/>
                </a:cubicBezTo>
                <a:cubicBezTo>
                  <a:pt x="428" y="2444"/>
                  <a:pt x="431" y="2441"/>
                  <a:pt x="435" y="2441"/>
                </a:cubicBezTo>
                <a:cubicBezTo>
                  <a:pt x="439" y="2441"/>
                  <a:pt x="442" y="2444"/>
                  <a:pt x="442" y="2448"/>
                </a:cubicBezTo>
                <a:cubicBezTo>
                  <a:pt x="442" y="2452"/>
                  <a:pt x="439" y="2455"/>
                  <a:pt x="435" y="2455"/>
                </a:cubicBezTo>
                <a:close/>
                <a:moveTo>
                  <a:pt x="435" y="2382"/>
                </a:moveTo>
                <a:cubicBezTo>
                  <a:pt x="430" y="2382"/>
                  <a:pt x="426" y="2378"/>
                  <a:pt x="426" y="2373"/>
                </a:cubicBezTo>
                <a:cubicBezTo>
                  <a:pt x="426" y="2368"/>
                  <a:pt x="430" y="2364"/>
                  <a:pt x="435" y="2364"/>
                </a:cubicBezTo>
                <a:cubicBezTo>
                  <a:pt x="440" y="2364"/>
                  <a:pt x="444" y="2368"/>
                  <a:pt x="444" y="2373"/>
                </a:cubicBezTo>
                <a:cubicBezTo>
                  <a:pt x="444" y="2378"/>
                  <a:pt x="440" y="2382"/>
                  <a:pt x="435" y="2382"/>
                </a:cubicBezTo>
                <a:close/>
                <a:moveTo>
                  <a:pt x="435" y="2309"/>
                </a:moveTo>
                <a:cubicBezTo>
                  <a:pt x="429" y="2309"/>
                  <a:pt x="424" y="2304"/>
                  <a:pt x="424" y="2298"/>
                </a:cubicBezTo>
                <a:cubicBezTo>
                  <a:pt x="424" y="2292"/>
                  <a:pt x="429" y="2287"/>
                  <a:pt x="435" y="2287"/>
                </a:cubicBezTo>
                <a:cubicBezTo>
                  <a:pt x="441" y="2287"/>
                  <a:pt x="446" y="2292"/>
                  <a:pt x="446" y="2298"/>
                </a:cubicBezTo>
                <a:cubicBezTo>
                  <a:pt x="446" y="2304"/>
                  <a:pt x="441" y="2309"/>
                  <a:pt x="435" y="2309"/>
                </a:cubicBezTo>
                <a:close/>
                <a:moveTo>
                  <a:pt x="435" y="2235"/>
                </a:moveTo>
                <a:cubicBezTo>
                  <a:pt x="428" y="2235"/>
                  <a:pt x="423" y="2229"/>
                  <a:pt x="423" y="2223"/>
                </a:cubicBezTo>
                <a:cubicBezTo>
                  <a:pt x="423" y="2216"/>
                  <a:pt x="428" y="2210"/>
                  <a:pt x="435" y="2210"/>
                </a:cubicBezTo>
                <a:cubicBezTo>
                  <a:pt x="441" y="2210"/>
                  <a:pt x="447" y="2216"/>
                  <a:pt x="447" y="2223"/>
                </a:cubicBezTo>
                <a:cubicBezTo>
                  <a:pt x="447" y="2229"/>
                  <a:pt x="441" y="2235"/>
                  <a:pt x="435" y="2235"/>
                </a:cubicBezTo>
                <a:close/>
                <a:moveTo>
                  <a:pt x="435" y="2162"/>
                </a:moveTo>
                <a:cubicBezTo>
                  <a:pt x="427" y="2162"/>
                  <a:pt x="421" y="2156"/>
                  <a:pt x="421" y="2148"/>
                </a:cubicBezTo>
                <a:cubicBezTo>
                  <a:pt x="421" y="2140"/>
                  <a:pt x="427" y="2134"/>
                  <a:pt x="435" y="2134"/>
                </a:cubicBezTo>
                <a:cubicBezTo>
                  <a:pt x="442" y="2134"/>
                  <a:pt x="449" y="2140"/>
                  <a:pt x="449" y="2148"/>
                </a:cubicBezTo>
                <a:cubicBezTo>
                  <a:pt x="449" y="2156"/>
                  <a:pt x="442" y="2162"/>
                  <a:pt x="435" y="2162"/>
                </a:cubicBezTo>
                <a:close/>
                <a:moveTo>
                  <a:pt x="435" y="2088"/>
                </a:moveTo>
                <a:cubicBezTo>
                  <a:pt x="426" y="2088"/>
                  <a:pt x="420" y="2081"/>
                  <a:pt x="420" y="2073"/>
                </a:cubicBezTo>
                <a:cubicBezTo>
                  <a:pt x="420" y="2064"/>
                  <a:pt x="426" y="2057"/>
                  <a:pt x="435" y="2057"/>
                </a:cubicBezTo>
                <a:cubicBezTo>
                  <a:pt x="443" y="2057"/>
                  <a:pt x="450" y="2064"/>
                  <a:pt x="450" y="2073"/>
                </a:cubicBezTo>
                <a:cubicBezTo>
                  <a:pt x="450" y="2081"/>
                  <a:pt x="443" y="2088"/>
                  <a:pt x="435" y="2088"/>
                </a:cubicBezTo>
                <a:close/>
                <a:moveTo>
                  <a:pt x="435" y="2015"/>
                </a:moveTo>
                <a:cubicBezTo>
                  <a:pt x="425" y="2015"/>
                  <a:pt x="418" y="2007"/>
                  <a:pt x="418" y="1998"/>
                </a:cubicBezTo>
                <a:cubicBezTo>
                  <a:pt x="418" y="1988"/>
                  <a:pt x="425" y="1981"/>
                  <a:pt x="435" y="1981"/>
                </a:cubicBezTo>
                <a:cubicBezTo>
                  <a:pt x="444" y="1981"/>
                  <a:pt x="452" y="1988"/>
                  <a:pt x="452" y="1998"/>
                </a:cubicBezTo>
                <a:cubicBezTo>
                  <a:pt x="452" y="2007"/>
                  <a:pt x="444" y="2015"/>
                  <a:pt x="435" y="2015"/>
                </a:cubicBezTo>
                <a:close/>
                <a:moveTo>
                  <a:pt x="435" y="1941"/>
                </a:moveTo>
                <a:cubicBezTo>
                  <a:pt x="425" y="1941"/>
                  <a:pt x="417" y="1933"/>
                  <a:pt x="417" y="1923"/>
                </a:cubicBezTo>
                <a:cubicBezTo>
                  <a:pt x="417" y="1913"/>
                  <a:pt x="425" y="1904"/>
                  <a:pt x="435" y="1904"/>
                </a:cubicBezTo>
                <a:cubicBezTo>
                  <a:pt x="445" y="1904"/>
                  <a:pt x="453" y="1913"/>
                  <a:pt x="453" y="1923"/>
                </a:cubicBezTo>
                <a:cubicBezTo>
                  <a:pt x="453" y="1933"/>
                  <a:pt x="445" y="1941"/>
                  <a:pt x="435" y="1941"/>
                </a:cubicBezTo>
                <a:close/>
                <a:moveTo>
                  <a:pt x="435" y="1868"/>
                </a:moveTo>
                <a:cubicBezTo>
                  <a:pt x="424" y="1868"/>
                  <a:pt x="415" y="1859"/>
                  <a:pt x="415" y="1848"/>
                </a:cubicBezTo>
                <a:cubicBezTo>
                  <a:pt x="415" y="1837"/>
                  <a:pt x="424" y="1828"/>
                  <a:pt x="435" y="1828"/>
                </a:cubicBezTo>
                <a:cubicBezTo>
                  <a:pt x="446" y="1828"/>
                  <a:pt x="455" y="1837"/>
                  <a:pt x="455" y="1848"/>
                </a:cubicBezTo>
                <a:cubicBezTo>
                  <a:pt x="455" y="1859"/>
                  <a:pt x="446" y="1868"/>
                  <a:pt x="435" y="1868"/>
                </a:cubicBezTo>
                <a:close/>
                <a:moveTo>
                  <a:pt x="435" y="1794"/>
                </a:moveTo>
                <a:cubicBezTo>
                  <a:pt x="423" y="1794"/>
                  <a:pt x="414" y="1785"/>
                  <a:pt x="414" y="1773"/>
                </a:cubicBezTo>
                <a:cubicBezTo>
                  <a:pt x="414" y="1761"/>
                  <a:pt x="423" y="1751"/>
                  <a:pt x="435" y="1751"/>
                </a:cubicBezTo>
                <a:cubicBezTo>
                  <a:pt x="447" y="1751"/>
                  <a:pt x="456" y="1761"/>
                  <a:pt x="456" y="1773"/>
                </a:cubicBezTo>
                <a:cubicBezTo>
                  <a:pt x="456" y="1785"/>
                  <a:pt x="447" y="1794"/>
                  <a:pt x="435" y="1794"/>
                </a:cubicBezTo>
                <a:close/>
                <a:moveTo>
                  <a:pt x="435" y="1721"/>
                </a:moveTo>
                <a:cubicBezTo>
                  <a:pt x="422" y="1721"/>
                  <a:pt x="412" y="1711"/>
                  <a:pt x="412" y="1698"/>
                </a:cubicBezTo>
                <a:cubicBezTo>
                  <a:pt x="412" y="1685"/>
                  <a:pt x="422" y="1675"/>
                  <a:pt x="435" y="1675"/>
                </a:cubicBezTo>
                <a:cubicBezTo>
                  <a:pt x="447" y="1675"/>
                  <a:pt x="457" y="1685"/>
                  <a:pt x="457" y="1698"/>
                </a:cubicBezTo>
                <a:cubicBezTo>
                  <a:pt x="457" y="1711"/>
                  <a:pt x="447" y="1721"/>
                  <a:pt x="435" y="1721"/>
                </a:cubicBezTo>
                <a:close/>
                <a:moveTo>
                  <a:pt x="435" y="1647"/>
                </a:moveTo>
                <a:cubicBezTo>
                  <a:pt x="422" y="1647"/>
                  <a:pt x="411" y="1636"/>
                  <a:pt x="411" y="1623"/>
                </a:cubicBezTo>
                <a:cubicBezTo>
                  <a:pt x="411" y="1610"/>
                  <a:pt x="422" y="1599"/>
                  <a:pt x="435" y="1599"/>
                </a:cubicBezTo>
                <a:cubicBezTo>
                  <a:pt x="448" y="1599"/>
                  <a:pt x="459" y="1610"/>
                  <a:pt x="459" y="1623"/>
                </a:cubicBezTo>
                <a:cubicBezTo>
                  <a:pt x="459" y="1636"/>
                  <a:pt x="448" y="1647"/>
                  <a:pt x="435" y="1647"/>
                </a:cubicBezTo>
                <a:close/>
                <a:moveTo>
                  <a:pt x="435" y="1574"/>
                </a:moveTo>
                <a:cubicBezTo>
                  <a:pt x="421" y="1574"/>
                  <a:pt x="410" y="1562"/>
                  <a:pt x="410" y="1548"/>
                </a:cubicBezTo>
                <a:cubicBezTo>
                  <a:pt x="410" y="1534"/>
                  <a:pt x="421" y="1523"/>
                  <a:pt x="435" y="1523"/>
                </a:cubicBezTo>
                <a:cubicBezTo>
                  <a:pt x="449" y="1523"/>
                  <a:pt x="460" y="1534"/>
                  <a:pt x="460" y="1548"/>
                </a:cubicBezTo>
                <a:cubicBezTo>
                  <a:pt x="460" y="1562"/>
                  <a:pt x="449" y="1574"/>
                  <a:pt x="435" y="1574"/>
                </a:cubicBezTo>
                <a:close/>
                <a:moveTo>
                  <a:pt x="435" y="1500"/>
                </a:moveTo>
                <a:cubicBezTo>
                  <a:pt x="420" y="1500"/>
                  <a:pt x="408" y="1488"/>
                  <a:pt x="408" y="1473"/>
                </a:cubicBezTo>
                <a:cubicBezTo>
                  <a:pt x="408" y="1458"/>
                  <a:pt x="420" y="1446"/>
                  <a:pt x="435" y="1446"/>
                </a:cubicBezTo>
                <a:cubicBezTo>
                  <a:pt x="450" y="1446"/>
                  <a:pt x="461" y="1458"/>
                  <a:pt x="461" y="1473"/>
                </a:cubicBezTo>
                <a:cubicBezTo>
                  <a:pt x="461" y="1488"/>
                  <a:pt x="450" y="1500"/>
                  <a:pt x="435" y="1500"/>
                </a:cubicBezTo>
                <a:close/>
                <a:moveTo>
                  <a:pt x="435" y="1426"/>
                </a:moveTo>
                <a:cubicBezTo>
                  <a:pt x="419" y="1426"/>
                  <a:pt x="407" y="1414"/>
                  <a:pt x="407" y="1398"/>
                </a:cubicBezTo>
                <a:cubicBezTo>
                  <a:pt x="407" y="1382"/>
                  <a:pt x="419" y="1370"/>
                  <a:pt x="435" y="1370"/>
                </a:cubicBezTo>
                <a:cubicBezTo>
                  <a:pt x="450" y="1370"/>
                  <a:pt x="463" y="1382"/>
                  <a:pt x="463" y="1398"/>
                </a:cubicBezTo>
                <a:cubicBezTo>
                  <a:pt x="463" y="1414"/>
                  <a:pt x="450" y="1426"/>
                  <a:pt x="435" y="1426"/>
                </a:cubicBezTo>
                <a:close/>
                <a:moveTo>
                  <a:pt x="435" y="1353"/>
                </a:moveTo>
                <a:cubicBezTo>
                  <a:pt x="419" y="1353"/>
                  <a:pt x="406" y="1339"/>
                  <a:pt x="406" y="1323"/>
                </a:cubicBezTo>
                <a:cubicBezTo>
                  <a:pt x="406" y="1307"/>
                  <a:pt x="419" y="1294"/>
                  <a:pt x="435" y="1294"/>
                </a:cubicBezTo>
                <a:cubicBezTo>
                  <a:pt x="451" y="1294"/>
                  <a:pt x="464" y="1307"/>
                  <a:pt x="464" y="1323"/>
                </a:cubicBezTo>
                <a:cubicBezTo>
                  <a:pt x="464" y="1339"/>
                  <a:pt x="451" y="1353"/>
                  <a:pt x="435" y="1353"/>
                </a:cubicBezTo>
                <a:close/>
                <a:moveTo>
                  <a:pt x="435" y="1279"/>
                </a:moveTo>
                <a:cubicBezTo>
                  <a:pt x="418" y="1279"/>
                  <a:pt x="404" y="1265"/>
                  <a:pt x="404" y="1248"/>
                </a:cubicBezTo>
                <a:cubicBezTo>
                  <a:pt x="404" y="1231"/>
                  <a:pt x="418" y="1217"/>
                  <a:pt x="435" y="1217"/>
                </a:cubicBezTo>
                <a:cubicBezTo>
                  <a:pt x="452" y="1217"/>
                  <a:pt x="465" y="1231"/>
                  <a:pt x="465" y="1248"/>
                </a:cubicBezTo>
                <a:cubicBezTo>
                  <a:pt x="465" y="1265"/>
                  <a:pt x="452" y="1279"/>
                  <a:pt x="435" y="1279"/>
                </a:cubicBezTo>
                <a:close/>
                <a:moveTo>
                  <a:pt x="435" y="1205"/>
                </a:moveTo>
                <a:cubicBezTo>
                  <a:pt x="417" y="1205"/>
                  <a:pt x="403" y="1191"/>
                  <a:pt x="403" y="1173"/>
                </a:cubicBezTo>
                <a:cubicBezTo>
                  <a:pt x="403" y="1156"/>
                  <a:pt x="417" y="1141"/>
                  <a:pt x="435" y="1141"/>
                </a:cubicBezTo>
                <a:cubicBezTo>
                  <a:pt x="452" y="1141"/>
                  <a:pt x="466" y="1156"/>
                  <a:pt x="466" y="1173"/>
                </a:cubicBezTo>
                <a:cubicBezTo>
                  <a:pt x="466" y="1191"/>
                  <a:pt x="452" y="1205"/>
                  <a:pt x="435" y="1205"/>
                </a:cubicBezTo>
                <a:close/>
                <a:moveTo>
                  <a:pt x="435" y="1131"/>
                </a:moveTo>
                <a:cubicBezTo>
                  <a:pt x="417" y="1131"/>
                  <a:pt x="402" y="1117"/>
                  <a:pt x="402" y="1098"/>
                </a:cubicBezTo>
                <a:cubicBezTo>
                  <a:pt x="402" y="1080"/>
                  <a:pt x="417" y="1065"/>
                  <a:pt x="435" y="1065"/>
                </a:cubicBezTo>
                <a:cubicBezTo>
                  <a:pt x="453" y="1065"/>
                  <a:pt x="467" y="1080"/>
                  <a:pt x="467" y="1098"/>
                </a:cubicBezTo>
                <a:cubicBezTo>
                  <a:pt x="467" y="1117"/>
                  <a:pt x="453" y="1131"/>
                  <a:pt x="435" y="1131"/>
                </a:cubicBezTo>
                <a:close/>
                <a:moveTo>
                  <a:pt x="435" y="1058"/>
                </a:moveTo>
                <a:cubicBezTo>
                  <a:pt x="416" y="1058"/>
                  <a:pt x="401" y="1042"/>
                  <a:pt x="401" y="1023"/>
                </a:cubicBezTo>
                <a:cubicBezTo>
                  <a:pt x="401" y="1004"/>
                  <a:pt x="416" y="989"/>
                  <a:pt x="435" y="989"/>
                </a:cubicBezTo>
                <a:cubicBezTo>
                  <a:pt x="454" y="989"/>
                  <a:pt x="469" y="1004"/>
                  <a:pt x="469" y="1023"/>
                </a:cubicBezTo>
                <a:cubicBezTo>
                  <a:pt x="469" y="1042"/>
                  <a:pt x="454" y="1058"/>
                  <a:pt x="435" y="1058"/>
                </a:cubicBezTo>
                <a:close/>
                <a:moveTo>
                  <a:pt x="435" y="984"/>
                </a:moveTo>
                <a:cubicBezTo>
                  <a:pt x="416" y="984"/>
                  <a:pt x="400" y="968"/>
                  <a:pt x="400" y="948"/>
                </a:cubicBezTo>
                <a:cubicBezTo>
                  <a:pt x="400" y="929"/>
                  <a:pt x="416" y="913"/>
                  <a:pt x="435" y="913"/>
                </a:cubicBezTo>
                <a:cubicBezTo>
                  <a:pt x="454" y="913"/>
                  <a:pt x="470" y="929"/>
                  <a:pt x="470" y="948"/>
                </a:cubicBezTo>
                <a:cubicBezTo>
                  <a:pt x="470" y="968"/>
                  <a:pt x="454" y="984"/>
                  <a:pt x="435" y="984"/>
                </a:cubicBezTo>
                <a:close/>
                <a:moveTo>
                  <a:pt x="435" y="910"/>
                </a:moveTo>
                <a:cubicBezTo>
                  <a:pt x="415" y="910"/>
                  <a:pt x="399" y="893"/>
                  <a:pt x="399" y="873"/>
                </a:cubicBezTo>
                <a:cubicBezTo>
                  <a:pt x="399" y="853"/>
                  <a:pt x="415" y="837"/>
                  <a:pt x="435" y="837"/>
                </a:cubicBezTo>
                <a:cubicBezTo>
                  <a:pt x="455" y="837"/>
                  <a:pt x="471" y="853"/>
                  <a:pt x="471" y="873"/>
                </a:cubicBezTo>
                <a:cubicBezTo>
                  <a:pt x="471" y="893"/>
                  <a:pt x="455" y="910"/>
                  <a:pt x="435" y="910"/>
                </a:cubicBezTo>
                <a:close/>
                <a:moveTo>
                  <a:pt x="509" y="2455"/>
                </a:moveTo>
                <a:cubicBezTo>
                  <a:pt x="505" y="2455"/>
                  <a:pt x="502" y="2452"/>
                  <a:pt x="502" y="2448"/>
                </a:cubicBezTo>
                <a:cubicBezTo>
                  <a:pt x="502" y="2444"/>
                  <a:pt x="505" y="2441"/>
                  <a:pt x="509" y="2441"/>
                </a:cubicBezTo>
                <a:cubicBezTo>
                  <a:pt x="513" y="2441"/>
                  <a:pt x="516" y="2444"/>
                  <a:pt x="516" y="2448"/>
                </a:cubicBezTo>
                <a:cubicBezTo>
                  <a:pt x="516" y="2452"/>
                  <a:pt x="513" y="2455"/>
                  <a:pt x="509" y="2455"/>
                </a:cubicBezTo>
                <a:close/>
                <a:moveTo>
                  <a:pt x="509" y="2382"/>
                </a:moveTo>
                <a:cubicBezTo>
                  <a:pt x="504" y="2382"/>
                  <a:pt x="500" y="2378"/>
                  <a:pt x="500" y="2373"/>
                </a:cubicBezTo>
                <a:cubicBezTo>
                  <a:pt x="500" y="2368"/>
                  <a:pt x="504" y="2364"/>
                  <a:pt x="509" y="2364"/>
                </a:cubicBezTo>
                <a:cubicBezTo>
                  <a:pt x="514" y="2364"/>
                  <a:pt x="518" y="2368"/>
                  <a:pt x="518" y="2373"/>
                </a:cubicBezTo>
                <a:cubicBezTo>
                  <a:pt x="518" y="2378"/>
                  <a:pt x="514" y="2382"/>
                  <a:pt x="509" y="2382"/>
                </a:cubicBezTo>
                <a:close/>
                <a:moveTo>
                  <a:pt x="509" y="2309"/>
                </a:moveTo>
                <a:cubicBezTo>
                  <a:pt x="503" y="2309"/>
                  <a:pt x="498" y="2304"/>
                  <a:pt x="498" y="2298"/>
                </a:cubicBezTo>
                <a:cubicBezTo>
                  <a:pt x="498" y="2292"/>
                  <a:pt x="503" y="2287"/>
                  <a:pt x="509" y="2287"/>
                </a:cubicBezTo>
                <a:cubicBezTo>
                  <a:pt x="515" y="2287"/>
                  <a:pt x="519" y="2292"/>
                  <a:pt x="519" y="2298"/>
                </a:cubicBezTo>
                <a:cubicBezTo>
                  <a:pt x="519" y="2304"/>
                  <a:pt x="515" y="2309"/>
                  <a:pt x="509" y="2309"/>
                </a:cubicBezTo>
                <a:close/>
                <a:moveTo>
                  <a:pt x="509" y="2235"/>
                </a:moveTo>
                <a:cubicBezTo>
                  <a:pt x="502" y="2235"/>
                  <a:pt x="497" y="2229"/>
                  <a:pt x="497" y="2223"/>
                </a:cubicBezTo>
                <a:cubicBezTo>
                  <a:pt x="497" y="2216"/>
                  <a:pt x="502" y="2210"/>
                  <a:pt x="509" y="2210"/>
                </a:cubicBezTo>
                <a:cubicBezTo>
                  <a:pt x="515" y="2210"/>
                  <a:pt x="521" y="2216"/>
                  <a:pt x="521" y="2223"/>
                </a:cubicBezTo>
                <a:cubicBezTo>
                  <a:pt x="521" y="2229"/>
                  <a:pt x="515" y="2235"/>
                  <a:pt x="509" y="2235"/>
                </a:cubicBezTo>
                <a:close/>
                <a:moveTo>
                  <a:pt x="509" y="2162"/>
                </a:moveTo>
                <a:cubicBezTo>
                  <a:pt x="501" y="2162"/>
                  <a:pt x="495" y="2156"/>
                  <a:pt x="495" y="2148"/>
                </a:cubicBezTo>
                <a:cubicBezTo>
                  <a:pt x="495" y="2140"/>
                  <a:pt x="501" y="2134"/>
                  <a:pt x="509" y="2134"/>
                </a:cubicBezTo>
                <a:cubicBezTo>
                  <a:pt x="516" y="2134"/>
                  <a:pt x="522" y="2140"/>
                  <a:pt x="522" y="2148"/>
                </a:cubicBezTo>
                <a:cubicBezTo>
                  <a:pt x="522" y="2156"/>
                  <a:pt x="516" y="2162"/>
                  <a:pt x="509" y="2162"/>
                </a:cubicBezTo>
                <a:close/>
                <a:moveTo>
                  <a:pt x="509" y="2088"/>
                </a:moveTo>
                <a:cubicBezTo>
                  <a:pt x="500" y="2088"/>
                  <a:pt x="494" y="2081"/>
                  <a:pt x="494" y="2073"/>
                </a:cubicBezTo>
                <a:cubicBezTo>
                  <a:pt x="494" y="2064"/>
                  <a:pt x="500" y="2057"/>
                  <a:pt x="509" y="2057"/>
                </a:cubicBezTo>
                <a:cubicBezTo>
                  <a:pt x="517" y="2057"/>
                  <a:pt x="524" y="2064"/>
                  <a:pt x="524" y="2073"/>
                </a:cubicBezTo>
                <a:cubicBezTo>
                  <a:pt x="524" y="2081"/>
                  <a:pt x="517" y="2088"/>
                  <a:pt x="509" y="2088"/>
                </a:cubicBezTo>
                <a:close/>
                <a:moveTo>
                  <a:pt x="509" y="2015"/>
                </a:moveTo>
                <a:cubicBezTo>
                  <a:pt x="499" y="2015"/>
                  <a:pt x="492" y="2007"/>
                  <a:pt x="492" y="1998"/>
                </a:cubicBezTo>
                <a:cubicBezTo>
                  <a:pt x="492" y="1988"/>
                  <a:pt x="499" y="1981"/>
                  <a:pt x="509" y="1981"/>
                </a:cubicBezTo>
                <a:cubicBezTo>
                  <a:pt x="518" y="1981"/>
                  <a:pt x="525" y="1988"/>
                  <a:pt x="525" y="1998"/>
                </a:cubicBezTo>
                <a:cubicBezTo>
                  <a:pt x="525" y="2007"/>
                  <a:pt x="518" y="2015"/>
                  <a:pt x="509" y="2015"/>
                </a:cubicBezTo>
                <a:close/>
                <a:moveTo>
                  <a:pt x="509" y="1941"/>
                </a:moveTo>
                <a:cubicBezTo>
                  <a:pt x="499" y="1941"/>
                  <a:pt x="490" y="1933"/>
                  <a:pt x="490" y="1923"/>
                </a:cubicBezTo>
                <a:cubicBezTo>
                  <a:pt x="490" y="1913"/>
                  <a:pt x="499" y="1904"/>
                  <a:pt x="509" y="1904"/>
                </a:cubicBezTo>
                <a:cubicBezTo>
                  <a:pt x="519" y="1904"/>
                  <a:pt x="527" y="1913"/>
                  <a:pt x="527" y="1923"/>
                </a:cubicBezTo>
                <a:cubicBezTo>
                  <a:pt x="527" y="1933"/>
                  <a:pt x="519" y="1941"/>
                  <a:pt x="509" y="1941"/>
                </a:cubicBezTo>
                <a:close/>
                <a:moveTo>
                  <a:pt x="509" y="1868"/>
                </a:moveTo>
                <a:cubicBezTo>
                  <a:pt x="498" y="1868"/>
                  <a:pt x="489" y="1859"/>
                  <a:pt x="489" y="1848"/>
                </a:cubicBezTo>
                <a:cubicBezTo>
                  <a:pt x="489" y="1837"/>
                  <a:pt x="498" y="1828"/>
                  <a:pt x="509" y="1828"/>
                </a:cubicBezTo>
                <a:cubicBezTo>
                  <a:pt x="520" y="1828"/>
                  <a:pt x="529" y="1837"/>
                  <a:pt x="529" y="1848"/>
                </a:cubicBezTo>
                <a:cubicBezTo>
                  <a:pt x="529" y="1859"/>
                  <a:pt x="520" y="1868"/>
                  <a:pt x="509" y="1868"/>
                </a:cubicBezTo>
                <a:close/>
                <a:moveTo>
                  <a:pt x="509" y="1794"/>
                </a:moveTo>
                <a:cubicBezTo>
                  <a:pt x="497" y="1794"/>
                  <a:pt x="488" y="1785"/>
                  <a:pt x="488" y="1773"/>
                </a:cubicBezTo>
                <a:cubicBezTo>
                  <a:pt x="488" y="1761"/>
                  <a:pt x="497" y="1751"/>
                  <a:pt x="509" y="1751"/>
                </a:cubicBezTo>
                <a:cubicBezTo>
                  <a:pt x="520" y="1751"/>
                  <a:pt x="530" y="1761"/>
                  <a:pt x="530" y="1773"/>
                </a:cubicBezTo>
                <a:cubicBezTo>
                  <a:pt x="530" y="1785"/>
                  <a:pt x="520" y="1794"/>
                  <a:pt x="509" y="1794"/>
                </a:cubicBezTo>
                <a:close/>
                <a:moveTo>
                  <a:pt x="509" y="1721"/>
                </a:moveTo>
                <a:cubicBezTo>
                  <a:pt x="496" y="1721"/>
                  <a:pt x="486" y="1711"/>
                  <a:pt x="486" y="1698"/>
                </a:cubicBezTo>
                <a:cubicBezTo>
                  <a:pt x="486" y="1685"/>
                  <a:pt x="496" y="1675"/>
                  <a:pt x="509" y="1675"/>
                </a:cubicBezTo>
                <a:cubicBezTo>
                  <a:pt x="521" y="1675"/>
                  <a:pt x="531" y="1685"/>
                  <a:pt x="531" y="1698"/>
                </a:cubicBezTo>
                <a:cubicBezTo>
                  <a:pt x="531" y="1711"/>
                  <a:pt x="521" y="1721"/>
                  <a:pt x="509" y="1721"/>
                </a:cubicBezTo>
                <a:close/>
                <a:moveTo>
                  <a:pt x="509" y="1647"/>
                </a:moveTo>
                <a:cubicBezTo>
                  <a:pt x="496" y="1647"/>
                  <a:pt x="485" y="1636"/>
                  <a:pt x="485" y="1623"/>
                </a:cubicBezTo>
                <a:cubicBezTo>
                  <a:pt x="485" y="1610"/>
                  <a:pt x="496" y="1599"/>
                  <a:pt x="509" y="1599"/>
                </a:cubicBezTo>
                <a:cubicBezTo>
                  <a:pt x="522" y="1599"/>
                  <a:pt x="532" y="1610"/>
                  <a:pt x="532" y="1623"/>
                </a:cubicBezTo>
                <a:cubicBezTo>
                  <a:pt x="532" y="1636"/>
                  <a:pt x="522" y="1647"/>
                  <a:pt x="509" y="1647"/>
                </a:cubicBezTo>
                <a:close/>
                <a:moveTo>
                  <a:pt x="509" y="1574"/>
                </a:moveTo>
                <a:cubicBezTo>
                  <a:pt x="495" y="1574"/>
                  <a:pt x="483" y="1562"/>
                  <a:pt x="483" y="1548"/>
                </a:cubicBezTo>
                <a:cubicBezTo>
                  <a:pt x="483" y="1534"/>
                  <a:pt x="495" y="1523"/>
                  <a:pt x="509" y="1523"/>
                </a:cubicBezTo>
                <a:cubicBezTo>
                  <a:pt x="523" y="1523"/>
                  <a:pt x="534" y="1534"/>
                  <a:pt x="534" y="1548"/>
                </a:cubicBezTo>
                <a:cubicBezTo>
                  <a:pt x="534" y="1562"/>
                  <a:pt x="523" y="1574"/>
                  <a:pt x="509" y="1574"/>
                </a:cubicBezTo>
                <a:close/>
                <a:moveTo>
                  <a:pt x="509" y="1500"/>
                </a:moveTo>
                <a:cubicBezTo>
                  <a:pt x="494" y="1500"/>
                  <a:pt x="482" y="1488"/>
                  <a:pt x="482" y="1473"/>
                </a:cubicBezTo>
                <a:cubicBezTo>
                  <a:pt x="482" y="1458"/>
                  <a:pt x="494" y="1446"/>
                  <a:pt x="509" y="1446"/>
                </a:cubicBezTo>
                <a:cubicBezTo>
                  <a:pt x="523" y="1446"/>
                  <a:pt x="535" y="1458"/>
                  <a:pt x="535" y="1473"/>
                </a:cubicBezTo>
                <a:cubicBezTo>
                  <a:pt x="535" y="1488"/>
                  <a:pt x="523" y="1500"/>
                  <a:pt x="509" y="1500"/>
                </a:cubicBezTo>
                <a:close/>
                <a:moveTo>
                  <a:pt x="509" y="1426"/>
                </a:moveTo>
                <a:cubicBezTo>
                  <a:pt x="493" y="1426"/>
                  <a:pt x="481" y="1414"/>
                  <a:pt x="481" y="1398"/>
                </a:cubicBezTo>
                <a:cubicBezTo>
                  <a:pt x="481" y="1382"/>
                  <a:pt x="493" y="1370"/>
                  <a:pt x="509" y="1370"/>
                </a:cubicBezTo>
                <a:cubicBezTo>
                  <a:pt x="524" y="1370"/>
                  <a:pt x="537" y="1382"/>
                  <a:pt x="537" y="1398"/>
                </a:cubicBezTo>
                <a:cubicBezTo>
                  <a:pt x="537" y="1414"/>
                  <a:pt x="524" y="1426"/>
                  <a:pt x="509" y="1426"/>
                </a:cubicBezTo>
                <a:close/>
                <a:moveTo>
                  <a:pt x="509" y="1353"/>
                </a:moveTo>
                <a:cubicBezTo>
                  <a:pt x="493" y="1353"/>
                  <a:pt x="480" y="1339"/>
                  <a:pt x="480" y="1323"/>
                </a:cubicBezTo>
                <a:cubicBezTo>
                  <a:pt x="480" y="1307"/>
                  <a:pt x="493" y="1294"/>
                  <a:pt x="509" y="1294"/>
                </a:cubicBezTo>
                <a:cubicBezTo>
                  <a:pt x="525" y="1294"/>
                  <a:pt x="538" y="1307"/>
                  <a:pt x="538" y="1323"/>
                </a:cubicBezTo>
                <a:cubicBezTo>
                  <a:pt x="538" y="1339"/>
                  <a:pt x="525" y="1353"/>
                  <a:pt x="509" y="1353"/>
                </a:cubicBezTo>
                <a:close/>
                <a:moveTo>
                  <a:pt x="509" y="1279"/>
                </a:moveTo>
                <a:cubicBezTo>
                  <a:pt x="492" y="1279"/>
                  <a:pt x="478" y="1265"/>
                  <a:pt x="478" y="1248"/>
                </a:cubicBezTo>
                <a:cubicBezTo>
                  <a:pt x="478" y="1231"/>
                  <a:pt x="492" y="1217"/>
                  <a:pt x="509" y="1217"/>
                </a:cubicBezTo>
                <a:cubicBezTo>
                  <a:pt x="525" y="1217"/>
                  <a:pt x="539" y="1231"/>
                  <a:pt x="539" y="1248"/>
                </a:cubicBezTo>
                <a:cubicBezTo>
                  <a:pt x="539" y="1265"/>
                  <a:pt x="525" y="1279"/>
                  <a:pt x="509" y="1279"/>
                </a:cubicBezTo>
                <a:close/>
                <a:moveTo>
                  <a:pt x="509" y="1205"/>
                </a:moveTo>
                <a:cubicBezTo>
                  <a:pt x="491" y="1205"/>
                  <a:pt x="477" y="1191"/>
                  <a:pt x="477" y="1173"/>
                </a:cubicBezTo>
                <a:cubicBezTo>
                  <a:pt x="477" y="1156"/>
                  <a:pt x="491" y="1141"/>
                  <a:pt x="509" y="1141"/>
                </a:cubicBezTo>
                <a:cubicBezTo>
                  <a:pt x="526" y="1141"/>
                  <a:pt x="540" y="1156"/>
                  <a:pt x="540" y="1173"/>
                </a:cubicBezTo>
                <a:cubicBezTo>
                  <a:pt x="540" y="1191"/>
                  <a:pt x="526" y="1205"/>
                  <a:pt x="509" y="1205"/>
                </a:cubicBezTo>
                <a:close/>
                <a:moveTo>
                  <a:pt x="509" y="1131"/>
                </a:moveTo>
                <a:cubicBezTo>
                  <a:pt x="491" y="1131"/>
                  <a:pt x="476" y="1117"/>
                  <a:pt x="476" y="1098"/>
                </a:cubicBezTo>
                <a:cubicBezTo>
                  <a:pt x="476" y="1080"/>
                  <a:pt x="491" y="1065"/>
                  <a:pt x="509" y="1065"/>
                </a:cubicBezTo>
                <a:cubicBezTo>
                  <a:pt x="527" y="1065"/>
                  <a:pt x="541" y="1080"/>
                  <a:pt x="541" y="1098"/>
                </a:cubicBezTo>
                <a:cubicBezTo>
                  <a:pt x="541" y="1117"/>
                  <a:pt x="527" y="1131"/>
                  <a:pt x="509" y="1131"/>
                </a:cubicBezTo>
                <a:close/>
                <a:moveTo>
                  <a:pt x="509" y="1058"/>
                </a:moveTo>
                <a:cubicBezTo>
                  <a:pt x="490" y="1058"/>
                  <a:pt x="475" y="1042"/>
                  <a:pt x="475" y="1023"/>
                </a:cubicBezTo>
                <a:cubicBezTo>
                  <a:pt x="475" y="1004"/>
                  <a:pt x="490" y="989"/>
                  <a:pt x="509" y="989"/>
                </a:cubicBezTo>
                <a:cubicBezTo>
                  <a:pt x="527" y="989"/>
                  <a:pt x="542" y="1004"/>
                  <a:pt x="542" y="1023"/>
                </a:cubicBezTo>
                <a:cubicBezTo>
                  <a:pt x="542" y="1042"/>
                  <a:pt x="527" y="1058"/>
                  <a:pt x="509" y="1058"/>
                </a:cubicBezTo>
                <a:close/>
                <a:moveTo>
                  <a:pt x="509" y="984"/>
                </a:moveTo>
                <a:cubicBezTo>
                  <a:pt x="489" y="984"/>
                  <a:pt x="474" y="968"/>
                  <a:pt x="474" y="948"/>
                </a:cubicBezTo>
                <a:cubicBezTo>
                  <a:pt x="474" y="929"/>
                  <a:pt x="489" y="913"/>
                  <a:pt x="509" y="913"/>
                </a:cubicBezTo>
                <a:cubicBezTo>
                  <a:pt x="528" y="913"/>
                  <a:pt x="544" y="929"/>
                  <a:pt x="544" y="948"/>
                </a:cubicBezTo>
                <a:cubicBezTo>
                  <a:pt x="544" y="968"/>
                  <a:pt x="528" y="984"/>
                  <a:pt x="509" y="984"/>
                </a:cubicBezTo>
                <a:close/>
                <a:moveTo>
                  <a:pt x="509" y="910"/>
                </a:moveTo>
                <a:cubicBezTo>
                  <a:pt x="489" y="910"/>
                  <a:pt x="473" y="893"/>
                  <a:pt x="473" y="873"/>
                </a:cubicBezTo>
                <a:cubicBezTo>
                  <a:pt x="473" y="853"/>
                  <a:pt x="489" y="837"/>
                  <a:pt x="509" y="837"/>
                </a:cubicBezTo>
                <a:cubicBezTo>
                  <a:pt x="529" y="837"/>
                  <a:pt x="545" y="853"/>
                  <a:pt x="545" y="873"/>
                </a:cubicBezTo>
                <a:cubicBezTo>
                  <a:pt x="545" y="893"/>
                  <a:pt x="529" y="910"/>
                  <a:pt x="509" y="910"/>
                </a:cubicBezTo>
                <a:close/>
                <a:moveTo>
                  <a:pt x="583" y="2455"/>
                </a:moveTo>
                <a:cubicBezTo>
                  <a:pt x="579" y="2455"/>
                  <a:pt x="576" y="2452"/>
                  <a:pt x="576" y="2448"/>
                </a:cubicBezTo>
                <a:cubicBezTo>
                  <a:pt x="576" y="2444"/>
                  <a:pt x="579" y="2441"/>
                  <a:pt x="583" y="2441"/>
                </a:cubicBezTo>
                <a:cubicBezTo>
                  <a:pt x="586" y="2441"/>
                  <a:pt x="590" y="2444"/>
                  <a:pt x="590" y="2448"/>
                </a:cubicBezTo>
                <a:cubicBezTo>
                  <a:pt x="590" y="2452"/>
                  <a:pt x="586" y="2455"/>
                  <a:pt x="583" y="2455"/>
                </a:cubicBezTo>
                <a:close/>
                <a:moveTo>
                  <a:pt x="583" y="2382"/>
                </a:moveTo>
                <a:cubicBezTo>
                  <a:pt x="578" y="2382"/>
                  <a:pt x="574" y="2378"/>
                  <a:pt x="574" y="2373"/>
                </a:cubicBezTo>
                <a:cubicBezTo>
                  <a:pt x="574" y="2368"/>
                  <a:pt x="578" y="2364"/>
                  <a:pt x="583" y="2364"/>
                </a:cubicBezTo>
                <a:cubicBezTo>
                  <a:pt x="588" y="2364"/>
                  <a:pt x="591" y="2368"/>
                  <a:pt x="591" y="2373"/>
                </a:cubicBezTo>
                <a:cubicBezTo>
                  <a:pt x="591" y="2378"/>
                  <a:pt x="588" y="2382"/>
                  <a:pt x="583" y="2382"/>
                </a:cubicBezTo>
                <a:close/>
                <a:moveTo>
                  <a:pt x="583" y="2309"/>
                </a:moveTo>
                <a:cubicBezTo>
                  <a:pt x="577" y="2309"/>
                  <a:pt x="572" y="2304"/>
                  <a:pt x="572" y="2298"/>
                </a:cubicBezTo>
                <a:cubicBezTo>
                  <a:pt x="572" y="2292"/>
                  <a:pt x="577" y="2287"/>
                  <a:pt x="583" y="2287"/>
                </a:cubicBezTo>
                <a:cubicBezTo>
                  <a:pt x="589" y="2287"/>
                  <a:pt x="593" y="2292"/>
                  <a:pt x="593" y="2298"/>
                </a:cubicBezTo>
                <a:cubicBezTo>
                  <a:pt x="593" y="2304"/>
                  <a:pt x="589" y="2309"/>
                  <a:pt x="583" y="2309"/>
                </a:cubicBezTo>
                <a:close/>
                <a:moveTo>
                  <a:pt x="583" y="2235"/>
                </a:moveTo>
                <a:cubicBezTo>
                  <a:pt x="576" y="2235"/>
                  <a:pt x="571" y="2229"/>
                  <a:pt x="571" y="2223"/>
                </a:cubicBezTo>
                <a:cubicBezTo>
                  <a:pt x="571" y="2216"/>
                  <a:pt x="576" y="2210"/>
                  <a:pt x="583" y="2210"/>
                </a:cubicBezTo>
                <a:cubicBezTo>
                  <a:pt x="589" y="2210"/>
                  <a:pt x="595" y="2216"/>
                  <a:pt x="595" y="2223"/>
                </a:cubicBezTo>
                <a:cubicBezTo>
                  <a:pt x="595" y="2229"/>
                  <a:pt x="589" y="2235"/>
                  <a:pt x="583" y="2235"/>
                </a:cubicBezTo>
                <a:close/>
                <a:moveTo>
                  <a:pt x="583" y="2162"/>
                </a:moveTo>
                <a:cubicBezTo>
                  <a:pt x="575" y="2162"/>
                  <a:pt x="569" y="2156"/>
                  <a:pt x="569" y="2148"/>
                </a:cubicBezTo>
                <a:cubicBezTo>
                  <a:pt x="569" y="2140"/>
                  <a:pt x="575" y="2134"/>
                  <a:pt x="583" y="2134"/>
                </a:cubicBezTo>
                <a:cubicBezTo>
                  <a:pt x="590" y="2134"/>
                  <a:pt x="596" y="2140"/>
                  <a:pt x="596" y="2148"/>
                </a:cubicBezTo>
                <a:cubicBezTo>
                  <a:pt x="596" y="2156"/>
                  <a:pt x="590" y="2162"/>
                  <a:pt x="583" y="2162"/>
                </a:cubicBezTo>
                <a:close/>
                <a:moveTo>
                  <a:pt x="583" y="2088"/>
                </a:moveTo>
                <a:cubicBezTo>
                  <a:pt x="574" y="2088"/>
                  <a:pt x="567" y="2081"/>
                  <a:pt x="567" y="2073"/>
                </a:cubicBezTo>
                <a:cubicBezTo>
                  <a:pt x="567" y="2064"/>
                  <a:pt x="574" y="2057"/>
                  <a:pt x="583" y="2057"/>
                </a:cubicBezTo>
                <a:cubicBezTo>
                  <a:pt x="591" y="2057"/>
                  <a:pt x="598" y="2064"/>
                  <a:pt x="598" y="2073"/>
                </a:cubicBezTo>
                <a:cubicBezTo>
                  <a:pt x="598" y="2081"/>
                  <a:pt x="591" y="2088"/>
                  <a:pt x="583" y="2088"/>
                </a:cubicBezTo>
                <a:close/>
                <a:moveTo>
                  <a:pt x="583" y="2015"/>
                </a:moveTo>
                <a:cubicBezTo>
                  <a:pt x="573" y="2015"/>
                  <a:pt x="566" y="2007"/>
                  <a:pt x="566" y="1998"/>
                </a:cubicBezTo>
                <a:cubicBezTo>
                  <a:pt x="566" y="1988"/>
                  <a:pt x="573" y="1981"/>
                  <a:pt x="583" y="1981"/>
                </a:cubicBezTo>
                <a:cubicBezTo>
                  <a:pt x="592" y="1981"/>
                  <a:pt x="599" y="1988"/>
                  <a:pt x="599" y="1998"/>
                </a:cubicBezTo>
                <a:cubicBezTo>
                  <a:pt x="599" y="2007"/>
                  <a:pt x="592" y="2015"/>
                  <a:pt x="583" y="2015"/>
                </a:cubicBezTo>
                <a:close/>
                <a:moveTo>
                  <a:pt x="583" y="1941"/>
                </a:moveTo>
                <a:cubicBezTo>
                  <a:pt x="573" y="1941"/>
                  <a:pt x="564" y="1933"/>
                  <a:pt x="564" y="1923"/>
                </a:cubicBezTo>
                <a:cubicBezTo>
                  <a:pt x="564" y="1913"/>
                  <a:pt x="573" y="1904"/>
                  <a:pt x="583" y="1904"/>
                </a:cubicBezTo>
                <a:cubicBezTo>
                  <a:pt x="593" y="1904"/>
                  <a:pt x="601" y="1913"/>
                  <a:pt x="601" y="1923"/>
                </a:cubicBezTo>
                <a:cubicBezTo>
                  <a:pt x="601" y="1933"/>
                  <a:pt x="593" y="1941"/>
                  <a:pt x="583" y="1941"/>
                </a:cubicBezTo>
                <a:close/>
                <a:moveTo>
                  <a:pt x="583" y="1868"/>
                </a:moveTo>
                <a:cubicBezTo>
                  <a:pt x="572" y="1868"/>
                  <a:pt x="563" y="1859"/>
                  <a:pt x="563" y="1848"/>
                </a:cubicBezTo>
                <a:cubicBezTo>
                  <a:pt x="563" y="1837"/>
                  <a:pt x="572" y="1828"/>
                  <a:pt x="583" y="1828"/>
                </a:cubicBezTo>
                <a:cubicBezTo>
                  <a:pt x="594" y="1828"/>
                  <a:pt x="603" y="1837"/>
                  <a:pt x="603" y="1848"/>
                </a:cubicBezTo>
                <a:cubicBezTo>
                  <a:pt x="603" y="1859"/>
                  <a:pt x="594" y="1868"/>
                  <a:pt x="583" y="1868"/>
                </a:cubicBezTo>
                <a:close/>
                <a:moveTo>
                  <a:pt x="583" y="1794"/>
                </a:moveTo>
                <a:cubicBezTo>
                  <a:pt x="571" y="1794"/>
                  <a:pt x="561" y="1785"/>
                  <a:pt x="561" y="1773"/>
                </a:cubicBezTo>
                <a:cubicBezTo>
                  <a:pt x="561" y="1761"/>
                  <a:pt x="571" y="1751"/>
                  <a:pt x="583" y="1751"/>
                </a:cubicBezTo>
                <a:cubicBezTo>
                  <a:pt x="594" y="1751"/>
                  <a:pt x="604" y="1761"/>
                  <a:pt x="604" y="1773"/>
                </a:cubicBezTo>
                <a:cubicBezTo>
                  <a:pt x="604" y="1785"/>
                  <a:pt x="594" y="1794"/>
                  <a:pt x="583" y="1794"/>
                </a:cubicBezTo>
                <a:close/>
                <a:moveTo>
                  <a:pt x="583" y="1721"/>
                </a:moveTo>
                <a:cubicBezTo>
                  <a:pt x="570" y="1721"/>
                  <a:pt x="560" y="1711"/>
                  <a:pt x="560" y="1698"/>
                </a:cubicBezTo>
                <a:cubicBezTo>
                  <a:pt x="560" y="1685"/>
                  <a:pt x="570" y="1675"/>
                  <a:pt x="583" y="1675"/>
                </a:cubicBezTo>
                <a:cubicBezTo>
                  <a:pt x="595" y="1675"/>
                  <a:pt x="605" y="1685"/>
                  <a:pt x="605" y="1698"/>
                </a:cubicBezTo>
                <a:cubicBezTo>
                  <a:pt x="605" y="1711"/>
                  <a:pt x="595" y="1721"/>
                  <a:pt x="583" y="1721"/>
                </a:cubicBezTo>
                <a:close/>
                <a:moveTo>
                  <a:pt x="583" y="1647"/>
                </a:moveTo>
                <a:cubicBezTo>
                  <a:pt x="569" y="1647"/>
                  <a:pt x="559" y="1636"/>
                  <a:pt x="559" y="1623"/>
                </a:cubicBezTo>
                <a:cubicBezTo>
                  <a:pt x="559" y="1610"/>
                  <a:pt x="569" y="1599"/>
                  <a:pt x="583" y="1599"/>
                </a:cubicBezTo>
                <a:cubicBezTo>
                  <a:pt x="596" y="1599"/>
                  <a:pt x="606" y="1610"/>
                  <a:pt x="606" y="1623"/>
                </a:cubicBezTo>
                <a:cubicBezTo>
                  <a:pt x="606" y="1636"/>
                  <a:pt x="596" y="1647"/>
                  <a:pt x="583" y="1647"/>
                </a:cubicBezTo>
                <a:close/>
                <a:moveTo>
                  <a:pt x="583" y="1574"/>
                </a:moveTo>
                <a:cubicBezTo>
                  <a:pt x="569" y="1574"/>
                  <a:pt x="557" y="1562"/>
                  <a:pt x="557" y="1548"/>
                </a:cubicBezTo>
                <a:cubicBezTo>
                  <a:pt x="557" y="1534"/>
                  <a:pt x="569" y="1523"/>
                  <a:pt x="583" y="1523"/>
                </a:cubicBezTo>
                <a:cubicBezTo>
                  <a:pt x="596" y="1523"/>
                  <a:pt x="608" y="1534"/>
                  <a:pt x="608" y="1548"/>
                </a:cubicBezTo>
                <a:cubicBezTo>
                  <a:pt x="608" y="1562"/>
                  <a:pt x="596" y="1574"/>
                  <a:pt x="583" y="1574"/>
                </a:cubicBezTo>
                <a:close/>
                <a:moveTo>
                  <a:pt x="583" y="1500"/>
                </a:moveTo>
                <a:cubicBezTo>
                  <a:pt x="568" y="1500"/>
                  <a:pt x="556" y="1488"/>
                  <a:pt x="556" y="1473"/>
                </a:cubicBezTo>
                <a:cubicBezTo>
                  <a:pt x="556" y="1458"/>
                  <a:pt x="568" y="1446"/>
                  <a:pt x="583" y="1446"/>
                </a:cubicBezTo>
                <a:cubicBezTo>
                  <a:pt x="597" y="1446"/>
                  <a:pt x="609" y="1458"/>
                  <a:pt x="609" y="1473"/>
                </a:cubicBezTo>
                <a:cubicBezTo>
                  <a:pt x="609" y="1488"/>
                  <a:pt x="597" y="1500"/>
                  <a:pt x="583" y="1500"/>
                </a:cubicBezTo>
                <a:close/>
                <a:moveTo>
                  <a:pt x="583" y="1426"/>
                </a:moveTo>
                <a:cubicBezTo>
                  <a:pt x="567" y="1426"/>
                  <a:pt x="555" y="1414"/>
                  <a:pt x="555" y="1398"/>
                </a:cubicBezTo>
                <a:cubicBezTo>
                  <a:pt x="555" y="1382"/>
                  <a:pt x="567" y="1370"/>
                  <a:pt x="583" y="1370"/>
                </a:cubicBezTo>
                <a:cubicBezTo>
                  <a:pt x="598" y="1370"/>
                  <a:pt x="611" y="1382"/>
                  <a:pt x="611" y="1398"/>
                </a:cubicBezTo>
                <a:cubicBezTo>
                  <a:pt x="611" y="1414"/>
                  <a:pt x="598" y="1426"/>
                  <a:pt x="583" y="1426"/>
                </a:cubicBezTo>
                <a:close/>
                <a:moveTo>
                  <a:pt x="583" y="1353"/>
                </a:moveTo>
                <a:cubicBezTo>
                  <a:pt x="567" y="1353"/>
                  <a:pt x="554" y="1339"/>
                  <a:pt x="554" y="1323"/>
                </a:cubicBezTo>
                <a:cubicBezTo>
                  <a:pt x="554" y="1307"/>
                  <a:pt x="567" y="1294"/>
                  <a:pt x="583" y="1294"/>
                </a:cubicBezTo>
                <a:cubicBezTo>
                  <a:pt x="599" y="1294"/>
                  <a:pt x="612" y="1307"/>
                  <a:pt x="612" y="1323"/>
                </a:cubicBezTo>
                <a:cubicBezTo>
                  <a:pt x="612" y="1339"/>
                  <a:pt x="599" y="1353"/>
                  <a:pt x="583" y="1353"/>
                </a:cubicBezTo>
                <a:close/>
                <a:moveTo>
                  <a:pt x="583" y="1279"/>
                </a:moveTo>
                <a:cubicBezTo>
                  <a:pt x="566" y="1279"/>
                  <a:pt x="552" y="1265"/>
                  <a:pt x="552" y="1248"/>
                </a:cubicBezTo>
                <a:cubicBezTo>
                  <a:pt x="552" y="1231"/>
                  <a:pt x="566" y="1217"/>
                  <a:pt x="583" y="1217"/>
                </a:cubicBezTo>
                <a:cubicBezTo>
                  <a:pt x="599" y="1217"/>
                  <a:pt x="613" y="1231"/>
                  <a:pt x="613" y="1248"/>
                </a:cubicBezTo>
                <a:cubicBezTo>
                  <a:pt x="613" y="1265"/>
                  <a:pt x="599" y="1279"/>
                  <a:pt x="583" y="1279"/>
                </a:cubicBezTo>
                <a:close/>
                <a:moveTo>
                  <a:pt x="583" y="1205"/>
                </a:moveTo>
                <a:cubicBezTo>
                  <a:pt x="565" y="1205"/>
                  <a:pt x="551" y="1191"/>
                  <a:pt x="551" y="1173"/>
                </a:cubicBezTo>
                <a:cubicBezTo>
                  <a:pt x="551" y="1156"/>
                  <a:pt x="565" y="1141"/>
                  <a:pt x="583" y="1141"/>
                </a:cubicBezTo>
                <a:cubicBezTo>
                  <a:pt x="600" y="1141"/>
                  <a:pt x="614" y="1156"/>
                  <a:pt x="614" y="1173"/>
                </a:cubicBezTo>
                <a:cubicBezTo>
                  <a:pt x="614" y="1191"/>
                  <a:pt x="600" y="1205"/>
                  <a:pt x="583" y="1205"/>
                </a:cubicBezTo>
                <a:close/>
                <a:moveTo>
                  <a:pt x="583" y="1131"/>
                </a:moveTo>
                <a:cubicBezTo>
                  <a:pt x="565" y="1131"/>
                  <a:pt x="550" y="1117"/>
                  <a:pt x="550" y="1098"/>
                </a:cubicBezTo>
                <a:cubicBezTo>
                  <a:pt x="550" y="1080"/>
                  <a:pt x="565" y="1065"/>
                  <a:pt x="583" y="1065"/>
                </a:cubicBezTo>
                <a:cubicBezTo>
                  <a:pt x="601" y="1065"/>
                  <a:pt x="615" y="1080"/>
                  <a:pt x="615" y="1098"/>
                </a:cubicBezTo>
                <a:cubicBezTo>
                  <a:pt x="615" y="1117"/>
                  <a:pt x="601" y="1131"/>
                  <a:pt x="583" y="1131"/>
                </a:cubicBezTo>
                <a:close/>
                <a:moveTo>
                  <a:pt x="583" y="1058"/>
                </a:moveTo>
                <a:cubicBezTo>
                  <a:pt x="564" y="1058"/>
                  <a:pt x="549" y="1042"/>
                  <a:pt x="549" y="1023"/>
                </a:cubicBezTo>
                <a:cubicBezTo>
                  <a:pt x="549" y="1004"/>
                  <a:pt x="564" y="989"/>
                  <a:pt x="583" y="989"/>
                </a:cubicBezTo>
                <a:cubicBezTo>
                  <a:pt x="601" y="989"/>
                  <a:pt x="616" y="1004"/>
                  <a:pt x="616" y="1023"/>
                </a:cubicBezTo>
                <a:cubicBezTo>
                  <a:pt x="616" y="1042"/>
                  <a:pt x="601" y="1058"/>
                  <a:pt x="583" y="1058"/>
                </a:cubicBezTo>
                <a:close/>
                <a:moveTo>
                  <a:pt x="583" y="984"/>
                </a:moveTo>
                <a:cubicBezTo>
                  <a:pt x="563" y="984"/>
                  <a:pt x="548" y="968"/>
                  <a:pt x="548" y="948"/>
                </a:cubicBezTo>
                <a:cubicBezTo>
                  <a:pt x="548" y="929"/>
                  <a:pt x="563" y="913"/>
                  <a:pt x="583" y="913"/>
                </a:cubicBezTo>
                <a:cubicBezTo>
                  <a:pt x="602" y="913"/>
                  <a:pt x="618" y="929"/>
                  <a:pt x="618" y="948"/>
                </a:cubicBezTo>
                <a:cubicBezTo>
                  <a:pt x="618" y="968"/>
                  <a:pt x="602" y="984"/>
                  <a:pt x="583" y="984"/>
                </a:cubicBezTo>
                <a:close/>
                <a:moveTo>
                  <a:pt x="583" y="910"/>
                </a:moveTo>
                <a:cubicBezTo>
                  <a:pt x="563" y="910"/>
                  <a:pt x="547" y="893"/>
                  <a:pt x="547" y="873"/>
                </a:cubicBezTo>
                <a:cubicBezTo>
                  <a:pt x="547" y="853"/>
                  <a:pt x="563" y="837"/>
                  <a:pt x="583" y="837"/>
                </a:cubicBezTo>
                <a:cubicBezTo>
                  <a:pt x="602" y="837"/>
                  <a:pt x="618" y="853"/>
                  <a:pt x="618" y="873"/>
                </a:cubicBezTo>
                <a:cubicBezTo>
                  <a:pt x="618" y="893"/>
                  <a:pt x="602" y="910"/>
                  <a:pt x="583" y="910"/>
                </a:cubicBezTo>
                <a:close/>
                <a:moveTo>
                  <a:pt x="657" y="2455"/>
                </a:moveTo>
                <a:cubicBezTo>
                  <a:pt x="653" y="2455"/>
                  <a:pt x="650" y="2452"/>
                  <a:pt x="650" y="2448"/>
                </a:cubicBezTo>
                <a:cubicBezTo>
                  <a:pt x="650" y="2444"/>
                  <a:pt x="653" y="2441"/>
                  <a:pt x="657" y="2441"/>
                </a:cubicBezTo>
                <a:cubicBezTo>
                  <a:pt x="660" y="2441"/>
                  <a:pt x="663" y="2444"/>
                  <a:pt x="663" y="2448"/>
                </a:cubicBezTo>
                <a:cubicBezTo>
                  <a:pt x="663" y="2452"/>
                  <a:pt x="660" y="2455"/>
                  <a:pt x="657" y="2455"/>
                </a:cubicBezTo>
                <a:close/>
                <a:moveTo>
                  <a:pt x="657" y="2382"/>
                </a:moveTo>
                <a:cubicBezTo>
                  <a:pt x="652" y="2382"/>
                  <a:pt x="648" y="2378"/>
                  <a:pt x="648" y="2373"/>
                </a:cubicBezTo>
                <a:cubicBezTo>
                  <a:pt x="648" y="2368"/>
                  <a:pt x="652" y="2364"/>
                  <a:pt x="657" y="2364"/>
                </a:cubicBezTo>
                <a:cubicBezTo>
                  <a:pt x="661" y="2364"/>
                  <a:pt x="665" y="2368"/>
                  <a:pt x="665" y="2373"/>
                </a:cubicBezTo>
                <a:cubicBezTo>
                  <a:pt x="665" y="2378"/>
                  <a:pt x="661" y="2382"/>
                  <a:pt x="657" y="2382"/>
                </a:cubicBezTo>
                <a:close/>
                <a:moveTo>
                  <a:pt x="657" y="2309"/>
                </a:moveTo>
                <a:cubicBezTo>
                  <a:pt x="651" y="2309"/>
                  <a:pt x="646" y="2304"/>
                  <a:pt x="646" y="2298"/>
                </a:cubicBezTo>
                <a:cubicBezTo>
                  <a:pt x="646" y="2292"/>
                  <a:pt x="651" y="2287"/>
                  <a:pt x="657" y="2287"/>
                </a:cubicBezTo>
                <a:cubicBezTo>
                  <a:pt x="662" y="2287"/>
                  <a:pt x="667" y="2292"/>
                  <a:pt x="667" y="2298"/>
                </a:cubicBezTo>
                <a:cubicBezTo>
                  <a:pt x="667" y="2304"/>
                  <a:pt x="662" y="2309"/>
                  <a:pt x="657" y="2309"/>
                </a:cubicBezTo>
                <a:close/>
                <a:moveTo>
                  <a:pt x="657" y="2235"/>
                </a:moveTo>
                <a:cubicBezTo>
                  <a:pt x="650" y="2235"/>
                  <a:pt x="644" y="2229"/>
                  <a:pt x="644" y="2223"/>
                </a:cubicBezTo>
                <a:cubicBezTo>
                  <a:pt x="644" y="2216"/>
                  <a:pt x="650" y="2210"/>
                  <a:pt x="657" y="2210"/>
                </a:cubicBezTo>
                <a:cubicBezTo>
                  <a:pt x="663" y="2210"/>
                  <a:pt x="669" y="2216"/>
                  <a:pt x="669" y="2223"/>
                </a:cubicBezTo>
                <a:cubicBezTo>
                  <a:pt x="669" y="2229"/>
                  <a:pt x="663" y="2235"/>
                  <a:pt x="657" y="2235"/>
                </a:cubicBezTo>
                <a:close/>
                <a:moveTo>
                  <a:pt x="657" y="2162"/>
                </a:moveTo>
                <a:cubicBezTo>
                  <a:pt x="649" y="2162"/>
                  <a:pt x="643" y="2156"/>
                  <a:pt x="643" y="2148"/>
                </a:cubicBezTo>
                <a:cubicBezTo>
                  <a:pt x="643" y="2140"/>
                  <a:pt x="649" y="2134"/>
                  <a:pt x="657" y="2134"/>
                </a:cubicBezTo>
                <a:cubicBezTo>
                  <a:pt x="664" y="2134"/>
                  <a:pt x="670" y="2140"/>
                  <a:pt x="670" y="2148"/>
                </a:cubicBezTo>
                <a:cubicBezTo>
                  <a:pt x="670" y="2156"/>
                  <a:pt x="664" y="2162"/>
                  <a:pt x="657" y="2162"/>
                </a:cubicBezTo>
                <a:close/>
                <a:moveTo>
                  <a:pt x="657" y="2088"/>
                </a:moveTo>
                <a:cubicBezTo>
                  <a:pt x="648" y="2088"/>
                  <a:pt x="641" y="2081"/>
                  <a:pt x="641" y="2073"/>
                </a:cubicBezTo>
                <a:cubicBezTo>
                  <a:pt x="641" y="2064"/>
                  <a:pt x="648" y="2057"/>
                  <a:pt x="657" y="2057"/>
                </a:cubicBezTo>
                <a:cubicBezTo>
                  <a:pt x="665" y="2057"/>
                  <a:pt x="672" y="2064"/>
                  <a:pt x="672" y="2073"/>
                </a:cubicBezTo>
                <a:cubicBezTo>
                  <a:pt x="672" y="2081"/>
                  <a:pt x="665" y="2088"/>
                  <a:pt x="657" y="2088"/>
                </a:cubicBezTo>
                <a:close/>
                <a:moveTo>
                  <a:pt x="657" y="2015"/>
                </a:moveTo>
                <a:cubicBezTo>
                  <a:pt x="647" y="2015"/>
                  <a:pt x="640" y="2007"/>
                  <a:pt x="640" y="1998"/>
                </a:cubicBezTo>
                <a:cubicBezTo>
                  <a:pt x="640" y="1988"/>
                  <a:pt x="647" y="1981"/>
                  <a:pt x="657" y="1981"/>
                </a:cubicBezTo>
                <a:cubicBezTo>
                  <a:pt x="666" y="1981"/>
                  <a:pt x="673" y="1988"/>
                  <a:pt x="673" y="1998"/>
                </a:cubicBezTo>
                <a:cubicBezTo>
                  <a:pt x="673" y="2007"/>
                  <a:pt x="666" y="2015"/>
                  <a:pt x="657" y="2015"/>
                </a:cubicBezTo>
                <a:close/>
                <a:moveTo>
                  <a:pt x="657" y="1941"/>
                </a:moveTo>
                <a:cubicBezTo>
                  <a:pt x="646" y="1941"/>
                  <a:pt x="638" y="1933"/>
                  <a:pt x="638" y="1923"/>
                </a:cubicBezTo>
                <a:cubicBezTo>
                  <a:pt x="638" y="1913"/>
                  <a:pt x="646" y="1904"/>
                  <a:pt x="657" y="1904"/>
                </a:cubicBezTo>
                <a:cubicBezTo>
                  <a:pt x="667" y="1904"/>
                  <a:pt x="675" y="1913"/>
                  <a:pt x="675" y="1923"/>
                </a:cubicBezTo>
                <a:cubicBezTo>
                  <a:pt x="675" y="1933"/>
                  <a:pt x="667" y="1941"/>
                  <a:pt x="657" y="1941"/>
                </a:cubicBezTo>
                <a:close/>
                <a:moveTo>
                  <a:pt x="657" y="1868"/>
                </a:moveTo>
                <a:cubicBezTo>
                  <a:pt x="646" y="1868"/>
                  <a:pt x="637" y="1859"/>
                  <a:pt x="637" y="1848"/>
                </a:cubicBezTo>
                <a:cubicBezTo>
                  <a:pt x="637" y="1837"/>
                  <a:pt x="646" y="1828"/>
                  <a:pt x="657" y="1828"/>
                </a:cubicBezTo>
                <a:cubicBezTo>
                  <a:pt x="667" y="1828"/>
                  <a:pt x="676" y="1837"/>
                  <a:pt x="676" y="1848"/>
                </a:cubicBezTo>
                <a:cubicBezTo>
                  <a:pt x="676" y="1859"/>
                  <a:pt x="667" y="1868"/>
                  <a:pt x="657" y="1868"/>
                </a:cubicBezTo>
                <a:close/>
                <a:moveTo>
                  <a:pt x="657" y="1794"/>
                </a:moveTo>
                <a:cubicBezTo>
                  <a:pt x="645" y="1794"/>
                  <a:pt x="635" y="1785"/>
                  <a:pt x="635" y="1773"/>
                </a:cubicBezTo>
                <a:cubicBezTo>
                  <a:pt x="635" y="1761"/>
                  <a:pt x="645" y="1751"/>
                  <a:pt x="657" y="1751"/>
                </a:cubicBezTo>
                <a:cubicBezTo>
                  <a:pt x="668" y="1751"/>
                  <a:pt x="678" y="1761"/>
                  <a:pt x="678" y="1773"/>
                </a:cubicBezTo>
                <a:cubicBezTo>
                  <a:pt x="678" y="1785"/>
                  <a:pt x="668" y="1794"/>
                  <a:pt x="657" y="1794"/>
                </a:cubicBezTo>
                <a:close/>
                <a:moveTo>
                  <a:pt x="657" y="1721"/>
                </a:moveTo>
                <a:cubicBezTo>
                  <a:pt x="644" y="1721"/>
                  <a:pt x="634" y="1711"/>
                  <a:pt x="634" y="1698"/>
                </a:cubicBezTo>
                <a:cubicBezTo>
                  <a:pt x="634" y="1685"/>
                  <a:pt x="644" y="1675"/>
                  <a:pt x="657" y="1675"/>
                </a:cubicBezTo>
                <a:cubicBezTo>
                  <a:pt x="669" y="1675"/>
                  <a:pt x="679" y="1685"/>
                  <a:pt x="679" y="1698"/>
                </a:cubicBezTo>
                <a:cubicBezTo>
                  <a:pt x="679" y="1711"/>
                  <a:pt x="669" y="1721"/>
                  <a:pt x="657" y="1721"/>
                </a:cubicBezTo>
                <a:close/>
                <a:moveTo>
                  <a:pt x="657" y="1647"/>
                </a:moveTo>
                <a:cubicBezTo>
                  <a:pt x="643" y="1647"/>
                  <a:pt x="633" y="1636"/>
                  <a:pt x="633" y="1623"/>
                </a:cubicBezTo>
                <a:cubicBezTo>
                  <a:pt x="633" y="1610"/>
                  <a:pt x="643" y="1599"/>
                  <a:pt x="657" y="1599"/>
                </a:cubicBezTo>
                <a:cubicBezTo>
                  <a:pt x="670" y="1599"/>
                  <a:pt x="680" y="1610"/>
                  <a:pt x="680" y="1623"/>
                </a:cubicBezTo>
                <a:cubicBezTo>
                  <a:pt x="680" y="1636"/>
                  <a:pt x="670" y="1647"/>
                  <a:pt x="657" y="1647"/>
                </a:cubicBezTo>
                <a:close/>
                <a:moveTo>
                  <a:pt x="657" y="1574"/>
                </a:moveTo>
                <a:cubicBezTo>
                  <a:pt x="643" y="1574"/>
                  <a:pt x="631" y="1562"/>
                  <a:pt x="631" y="1548"/>
                </a:cubicBezTo>
                <a:cubicBezTo>
                  <a:pt x="631" y="1534"/>
                  <a:pt x="643" y="1523"/>
                  <a:pt x="657" y="1523"/>
                </a:cubicBezTo>
                <a:cubicBezTo>
                  <a:pt x="670" y="1523"/>
                  <a:pt x="682" y="1534"/>
                  <a:pt x="682" y="1548"/>
                </a:cubicBezTo>
                <a:cubicBezTo>
                  <a:pt x="682" y="1562"/>
                  <a:pt x="670" y="1574"/>
                  <a:pt x="657" y="1574"/>
                </a:cubicBezTo>
                <a:close/>
                <a:moveTo>
                  <a:pt x="657" y="1500"/>
                </a:moveTo>
                <a:cubicBezTo>
                  <a:pt x="642" y="1500"/>
                  <a:pt x="630" y="1488"/>
                  <a:pt x="630" y="1473"/>
                </a:cubicBezTo>
                <a:cubicBezTo>
                  <a:pt x="630" y="1458"/>
                  <a:pt x="642" y="1446"/>
                  <a:pt x="657" y="1446"/>
                </a:cubicBezTo>
                <a:cubicBezTo>
                  <a:pt x="671" y="1446"/>
                  <a:pt x="683" y="1458"/>
                  <a:pt x="683" y="1473"/>
                </a:cubicBezTo>
                <a:cubicBezTo>
                  <a:pt x="683" y="1488"/>
                  <a:pt x="671" y="1500"/>
                  <a:pt x="657" y="1500"/>
                </a:cubicBezTo>
                <a:close/>
                <a:moveTo>
                  <a:pt x="657" y="1426"/>
                </a:moveTo>
                <a:cubicBezTo>
                  <a:pt x="641" y="1426"/>
                  <a:pt x="629" y="1414"/>
                  <a:pt x="629" y="1398"/>
                </a:cubicBezTo>
                <a:cubicBezTo>
                  <a:pt x="629" y="1382"/>
                  <a:pt x="641" y="1370"/>
                  <a:pt x="657" y="1370"/>
                </a:cubicBezTo>
                <a:cubicBezTo>
                  <a:pt x="672" y="1370"/>
                  <a:pt x="684" y="1382"/>
                  <a:pt x="684" y="1398"/>
                </a:cubicBezTo>
                <a:cubicBezTo>
                  <a:pt x="684" y="1414"/>
                  <a:pt x="672" y="1426"/>
                  <a:pt x="657" y="1426"/>
                </a:cubicBezTo>
                <a:close/>
                <a:moveTo>
                  <a:pt x="657" y="1353"/>
                </a:moveTo>
                <a:cubicBezTo>
                  <a:pt x="640" y="1353"/>
                  <a:pt x="627" y="1339"/>
                  <a:pt x="627" y="1323"/>
                </a:cubicBezTo>
                <a:cubicBezTo>
                  <a:pt x="627" y="1307"/>
                  <a:pt x="640" y="1294"/>
                  <a:pt x="657" y="1294"/>
                </a:cubicBezTo>
                <a:cubicBezTo>
                  <a:pt x="673" y="1294"/>
                  <a:pt x="686" y="1307"/>
                  <a:pt x="686" y="1323"/>
                </a:cubicBezTo>
                <a:cubicBezTo>
                  <a:pt x="686" y="1339"/>
                  <a:pt x="673" y="1353"/>
                  <a:pt x="657" y="1353"/>
                </a:cubicBezTo>
                <a:close/>
                <a:moveTo>
                  <a:pt x="657" y="1279"/>
                </a:moveTo>
                <a:cubicBezTo>
                  <a:pt x="640" y="1279"/>
                  <a:pt x="626" y="1265"/>
                  <a:pt x="626" y="1248"/>
                </a:cubicBezTo>
                <a:cubicBezTo>
                  <a:pt x="626" y="1231"/>
                  <a:pt x="640" y="1217"/>
                  <a:pt x="657" y="1217"/>
                </a:cubicBezTo>
                <a:cubicBezTo>
                  <a:pt x="673" y="1217"/>
                  <a:pt x="687" y="1231"/>
                  <a:pt x="687" y="1248"/>
                </a:cubicBezTo>
                <a:cubicBezTo>
                  <a:pt x="687" y="1265"/>
                  <a:pt x="673" y="1279"/>
                  <a:pt x="657" y="1279"/>
                </a:cubicBezTo>
                <a:close/>
                <a:moveTo>
                  <a:pt x="657" y="1205"/>
                </a:moveTo>
                <a:cubicBezTo>
                  <a:pt x="639" y="1205"/>
                  <a:pt x="625" y="1191"/>
                  <a:pt x="625" y="1173"/>
                </a:cubicBezTo>
                <a:cubicBezTo>
                  <a:pt x="625" y="1156"/>
                  <a:pt x="639" y="1141"/>
                  <a:pt x="657" y="1141"/>
                </a:cubicBezTo>
                <a:cubicBezTo>
                  <a:pt x="674" y="1141"/>
                  <a:pt x="688" y="1156"/>
                  <a:pt x="688" y="1173"/>
                </a:cubicBezTo>
                <a:cubicBezTo>
                  <a:pt x="688" y="1191"/>
                  <a:pt x="674" y="1205"/>
                  <a:pt x="657" y="1205"/>
                </a:cubicBezTo>
                <a:close/>
                <a:moveTo>
                  <a:pt x="657" y="1131"/>
                </a:moveTo>
                <a:cubicBezTo>
                  <a:pt x="639" y="1131"/>
                  <a:pt x="624" y="1117"/>
                  <a:pt x="624" y="1098"/>
                </a:cubicBezTo>
                <a:cubicBezTo>
                  <a:pt x="624" y="1080"/>
                  <a:pt x="639" y="1065"/>
                  <a:pt x="657" y="1065"/>
                </a:cubicBezTo>
                <a:cubicBezTo>
                  <a:pt x="675" y="1065"/>
                  <a:pt x="689" y="1080"/>
                  <a:pt x="689" y="1098"/>
                </a:cubicBezTo>
                <a:cubicBezTo>
                  <a:pt x="689" y="1117"/>
                  <a:pt x="675" y="1131"/>
                  <a:pt x="657" y="1131"/>
                </a:cubicBezTo>
                <a:close/>
                <a:moveTo>
                  <a:pt x="657" y="1058"/>
                </a:moveTo>
                <a:cubicBezTo>
                  <a:pt x="638" y="1058"/>
                  <a:pt x="623" y="1042"/>
                  <a:pt x="623" y="1023"/>
                </a:cubicBezTo>
                <a:cubicBezTo>
                  <a:pt x="623" y="1004"/>
                  <a:pt x="638" y="989"/>
                  <a:pt x="657" y="989"/>
                </a:cubicBezTo>
                <a:cubicBezTo>
                  <a:pt x="675" y="989"/>
                  <a:pt x="690" y="1004"/>
                  <a:pt x="690" y="1023"/>
                </a:cubicBezTo>
                <a:cubicBezTo>
                  <a:pt x="690" y="1042"/>
                  <a:pt x="675" y="1058"/>
                  <a:pt x="657" y="1058"/>
                </a:cubicBezTo>
                <a:close/>
                <a:moveTo>
                  <a:pt x="657" y="984"/>
                </a:moveTo>
                <a:cubicBezTo>
                  <a:pt x="637" y="984"/>
                  <a:pt x="622" y="968"/>
                  <a:pt x="622" y="948"/>
                </a:cubicBezTo>
                <a:cubicBezTo>
                  <a:pt x="622" y="929"/>
                  <a:pt x="637" y="913"/>
                  <a:pt x="657" y="913"/>
                </a:cubicBezTo>
                <a:cubicBezTo>
                  <a:pt x="676" y="913"/>
                  <a:pt x="691" y="929"/>
                  <a:pt x="691" y="948"/>
                </a:cubicBezTo>
                <a:cubicBezTo>
                  <a:pt x="691" y="968"/>
                  <a:pt x="676" y="984"/>
                  <a:pt x="657" y="984"/>
                </a:cubicBezTo>
                <a:close/>
                <a:moveTo>
                  <a:pt x="657" y="910"/>
                </a:moveTo>
                <a:cubicBezTo>
                  <a:pt x="637" y="910"/>
                  <a:pt x="621" y="893"/>
                  <a:pt x="621" y="873"/>
                </a:cubicBezTo>
                <a:cubicBezTo>
                  <a:pt x="621" y="853"/>
                  <a:pt x="637" y="837"/>
                  <a:pt x="657" y="837"/>
                </a:cubicBezTo>
                <a:cubicBezTo>
                  <a:pt x="676" y="837"/>
                  <a:pt x="692" y="853"/>
                  <a:pt x="692" y="873"/>
                </a:cubicBezTo>
                <a:cubicBezTo>
                  <a:pt x="692" y="893"/>
                  <a:pt x="676" y="910"/>
                  <a:pt x="657" y="910"/>
                </a:cubicBezTo>
                <a:close/>
                <a:moveTo>
                  <a:pt x="730" y="2455"/>
                </a:moveTo>
                <a:cubicBezTo>
                  <a:pt x="727" y="2455"/>
                  <a:pt x="723" y="2452"/>
                  <a:pt x="723" y="2448"/>
                </a:cubicBezTo>
                <a:cubicBezTo>
                  <a:pt x="723" y="2444"/>
                  <a:pt x="727" y="2441"/>
                  <a:pt x="730" y="2441"/>
                </a:cubicBezTo>
                <a:cubicBezTo>
                  <a:pt x="734" y="2441"/>
                  <a:pt x="737" y="2444"/>
                  <a:pt x="737" y="2448"/>
                </a:cubicBezTo>
                <a:cubicBezTo>
                  <a:pt x="737" y="2452"/>
                  <a:pt x="734" y="2455"/>
                  <a:pt x="730" y="2455"/>
                </a:cubicBezTo>
                <a:close/>
                <a:moveTo>
                  <a:pt x="730" y="2382"/>
                </a:moveTo>
                <a:cubicBezTo>
                  <a:pt x="726" y="2382"/>
                  <a:pt x="722" y="2378"/>
                  <a:pt x="722" y="2373"/>
                </a:cubicBezTo>
                <a:cubicBezTo>
                  <a:pt x="722" y="2368"/>
                  <a:pt x="726" y="2364"/>
                  <a:pt x="730" y="2364"/>
                </a:cubicBezTo>
                <a:cubicBezTo>
                  <a:pt x="735" y="2364"/>
                  <a:pt x="739" y="2368"/>
                  <a:pt x="739" y="2373"/>
                </a:cubicBezTo>
                <a:cubicBezTo>
                  <a:pt x="739" y="2378"/>
                  <a:pt x="735" y="2382"/>
                  <a:pt x="730" y="2382"/>
                </a:cubicBezTo>
                <a:close/>
                <a:moveTo>
                  <a:pt x="730" y="2309"/>
                </a:moveTo>
                <a:cubicBezTo>
                  <a:pt x="724" y="2309"/>
                  <a:pt x="720" y="2304"/>
                  <a:pt x="720" y="2298"/>
                </a:cubicBezTo>
                <a:cubicBezTo>
                  <a:pt x="720" y="2292"/>
                  <a:pt x="724" y="2287"/>
                  <a:pt x="730" y="2287"/>
                </a:cubicBezTo>
                <a:cubicBezTo>
                  <a:pt x="736" y="2287"/>
                  <a:pt x="741" y="2292"/>
                  <a:pt x="741" y="2298"/>
                </a:cubicBezTo>
                <a:cubicBezTo>
                  <a:pt x="741" y="2304"/>
                  <a:pt x="736" y="2309"/>
                  <a:pt x="730" y="2309"/>
                </a:cubicBezTo>
                <a:close/>
                <a:moveTo>
                  <a:pt x="730" y="2235"/>
                </a:moveTo>
                <a:cubicBezTo>
                  <a:pt x="724" y="2235"/>
                  <a:pt x="718" y="2229"/>
                  <a:pt x="718" y="2223"/>
                </a:cubicBezTo>
                <a:cubicBezTo>
                  <a:pt x="718" y="2216"/>
                  <a:pt x="724" y="2210"/>
                  <a:pt x="730" y="2210"/>
                </a:cubicBezTo>
                <a:cubicBezTo>
                  <a:pt x="737" y="2210"/>
                  <a:pt x="742" y="2216"/>
                  <a:pt x="742" y="2223"/>
                </a:cubicBezTo>
                <a:cubicBezTo>
                  <a:pt x="742" y="2229"/>
                  <a:pt x="737" y="2235"/>
                  <a:pt x="730" y="2235"/>
                </a:cubicBezTo>
                <a:close/>
                <a:moveTo>
                  <a:pt x="730" y="2162"/>
                </a:moveTo>
                <a:cubicBezTo>
                  <a:pt x="723" y="2162"/>
                  <a:pt x="717" y="2156"/>
                  <a:pt x="717" y="2148"/>
                </a:cubicBezTo>
                <a:cubicBezTo>
                  <a:pt x="717" y="2140"/>
                  <a:pt x="723" y="2134"/>
                  <a:pt x="730" y="2134"/>
                </a:cubicBezTo>
                <a:cubicBezTo>
                  <a:pt x="738" y="2134"/>
                  <a:pt x="744" y="2140"/>
                  <a:pt x="744" y="2148"/>
                </a:cubicBezTo>
                <a:cubicBezTo>
                  <a:pt x="744" y="2156"/>
                  <a:pt x="738" y="2162"/>
                  <a:pt x="730" y="2162"/>
                </a:cubicBezTo>
                <a:close/>
                <a:moveTo>
                  <a:pt x="730" y="2088"/>
                </a:moveTo>
                <a:cubicBezTo>
                  <a:pt x="722" y="2088"/>
                  <a:pt x="715" y="2081"/>
                  <a:pt x="715" y="2073"/>
                </a:cubicBezTo>
                <a:cubicBezTo>
                  <a:pt x="715" y="2064"/>
                  <a:pt x="722" y="2057"/>
                  <a:pt x="730" y="2057"/>
                </a:cubicBezTo>
                <a:cubicBezTo>
                  <a:pt x="739" y="2057"/>
                  <a:pt x="746" y="2064"/>
                  <a:pt x="746" y="2073"/>
                </a:cubicBezTo>
                <a:cubicBezTo>
                  <a:pt x="746" y="2081"/>
                  <a:pt x="739" y="2088"/>
                  <a:pt x="730" y="2088"/>
                </a:cubicBezTo>
                <a:close/>
                <a:moveTo>
                  <a:pt x="730" y="2015"/>
                </a:moveTo>
                <a:cubicBezTo>
                  <a:pt x="721" y="2015"/>
                  <a:pt x="714" y="2007"/>
                  <a:pt x="714" y="1998"/>
                </a:cubicBezTo>
                <a:cubicBezTo>
                  <a:pt x="714" y="1988"/>
                  <a:pt x="721" y="1981"/>
                  <a:pt x="730" y="1981"/>
                </a:cubicBezTo>
                <a:cubicBezTo>
                  <a:pt x="740" y="1981"/>
                  <a:pt x="747" y="1988"/>
                  <a:pt x="747" y="1998"/>
                </a:cubicBezTo>
                <a:cubicBezTo>
                  <a:pt x="747" y="2007"/>
                  <a:pt x="740" y="2015"/>
                  <a:pt x="730" y="2015"/>
                </a:cubicBezTo>
                <a:close/>
                <a:moveTo>
                  <a:pt x="730" y="1941"/>
                </a:moveTo>
                <a:cubicBezTo>
                  <a:pt x="720" y="1941"/>
                  <a:pt x="712" y="1933"/>
                  <a:pt x="712" y="1923"/>
                </a:cubicBezTo>
                <a:cubicBezTo>
                  <a:pt x="712" y="1913"/>
                  <a:pt x="720" y="1904"/>
                  <a:pt x="730" y="1904"/>
                </a:cubicBezTo>
                <a:cubicBezTo>
                  <a:pt x="740" y="1904"/>
                  <a:pt x="749" y="1913"/>
                  <a:pt x="749" y="1923"/>
                </a:cubicBezTo>
                <a:cubicBezTo>
                  <a:pt x="749" y="1933"/>
                  <a:pt x="740" y="1941"/>
                  <a:pt x="730" y="1941"/>
                </a:cubicBezTo>
                <a:close/>
                <a:moveTo>
                  <a:pt x="730" y="1868"/>
                </a:moveTo>
                <a:cubicBezTo>
                  <a:pt x="719" y="1868"/>
                  <a:pt x="710" y="1859"/>
                  <a:pt x="710" y="1848"/>
                </a:cubicBezTo>
                <a:cubicBezTo>
                  <a:pt x="710" y="1837"/>
                  <a:pt x="719" y="1828"/>
                  <a:pt x="730" y="1828"/>
                </a:cubicBezTo>
                <a:cubicBezTo>
                  <a:pt x="741" y="1828"/>
                  <a:pt x="750" y="1837"/>
                  <a:pt x="750" y="1848"/>
                </a:cubicBezTo>
                <a:cubicBezTo>
                  <a:pt x="750" y="1859"/>
                  <a:pt x="741" y="1868"/>
                  <a:pt x="730" y="1868"/>
                </a:cubicBezTo>
                <a:close/>
                <a:moveTo>
                  <a:pt x="730" y="1794"/>
                </a:moveTo>
                <a:cubicBezTo>
                  <a:pt x="719" y="1794"/>
                  <a:pt x="709" y="1785"/>
                  <a:pt x="709" y="1773"/>
                </a:cubicBezTo>
                <a:cubicBezTo>
                  <a:pt x="709" y="1761"/>
                  <a:pt x="719" y="1751"/>
                  <a:pt x="730" y="1751"/>
                </a:cubicBezTo>
                <a:cubicBezTo>
                  <a:pt x="742" y="1751"/>
                  <a:pt x="752" y="1761"/>
                  <a:pt x="752" y="1773"/>
                </a:cubicBezTo>
                <a:cubicBezTo>
                  <a:pt x="752" y="1785"/>
                  <a:pt x="742" y="1794"/>
                  <a:pt x="730" y="1794"/>
                </a:cubicBezTo>
                <a:close/>
                <a:moveTo>
                  <a:pt x="730" y="1721"/>
                </a:moveTo>
                <a:cubicBezTo>
                  <a:pt x="718" y="1721"/>
                  <a:pt x="708" y="1711"/>
                  <a:pt x="708" y="1698"/>
                </a:cubicBezTo>
                <a:cubicBezTo>
                  <a:pt x="708" y="1685"/>
                  <a:pt x="718" y="1675"/>
                  <a:pt x="730" y="1675"/>
                </a:cubicBezTo>
                <a:cubicBezTo>
                  <a:pt x="743" y="1675"/>
                  <a:pt x="753" y="1685"/>
                  <a:pt x="753" y="1698"/>
                </a:cubicBezTo>
                <a:cubicBezTo>
                  <a:pt x="753" y="1711"/>
                  <a:pt x="743" y="1721"/>
                  <a:pt x="730" y="1721"/>
                </a:cubicBezTo>
                <a:close/>
                <a:moveTo>
                  <a:pt x="730" y="1647"/>
                </a:moveTo>
                <a:cubicBezTo>
                  <a:pt x="717" y="1647"/>
                  <a:pt x="707" y="1636"/>
                  <a:pt x="707" y="1623"/>
                </a:cubicBezTo>
                <a:cubicBezTo>
                  <a:pt x="707" y="1610"/>
                  <a:pt x="717" y="1599"/>
                  <a:pt x="730" y="1599"/>
                </a:cubicBezTo>
                <a:cubicBezTo>
                  <a:pt x="744" y="1599"/>
                  <a:pt x="754" y="1610"/>
                  <a:pt x="754" y="1623"/>
                </a:cubicBezTo>
                <a:cubicBezTo>
                  <a:pt x="754" y="1636"/>
                  <a:pt x="744" y="1647"/>
                  <a:pt x="730" y="1647"/>
                </a:cubicBezTo>
                <a:close/>
                <a:moveTo>
                  <a:pt x="730" y="1574"/>
                </a:moveTo>
                <a:cubicBezTo>
                  <a:pt x="717" y="1574"/>
                  <a:pt x="705" y="1562"/>
                  <a:pt x="705" y="1548"/>
                </a:cubicBezTo>
                <a:cubicBezTo>
                  <a:pt x="705" y="1534"/>
                  <a:pt x="717" y="1523"/>
                  <a:pt x="730" y="1523"/>
                </a:cubicBezTo>
                <a:cubicBezTo>
                  <a:pt x="744" y="1523"/>
                  <a:pt x="756" y="1534"/>
                  <a:pt x="756" y="1548"/>
                </a:cubicBezTo>
                <a:cubicBezTo>
                  <a:pt x="756" y="1562"/>
                  <a:pt x="744" y="1574"/>
                  <a:pt x="730" y="1574"/>
                </a:cubicBezTo>
                <a:close/>
                <a:moveTo>
                  <a:pt x="730" y="1500"/>
                </a:moveTo>
                <a:cubicBezTo>
                  <a:pt x="716" y="1500"/>
                  <a:pt x="704" y="1488"/>
                  <a:pt x="704" y="1473"/>
                </a:cubicBezTo>
                <a:cubicBezTo>
                  <a:pt x="704" y="1458"/>
                  <a:pt x="716" y="1446"/>
                  <a:pt x="730" y="1446"/>
                </a:cubicBezTo>
                <a:cubicBezTo>
                  <a:pt x="745" y="1446"/>
                  <a:pt x="757" y="1458"/>
                  <a:pt x="757" y="1473"/>
                </a:cubicBezTo>
                <a:cubicBezTo>
                  <a:pt x="757" y="1488"/>
                  <a:pt x="745" y="1500"/>
                  <a:pt x="730" y="1500"/>
                </a:cubicBezTo>
                <a:close/>
                <a:moveTo>
                  <a:pt x="730" y="1426"/>
                </a:moveTo>
                <a:cubicBezTo>
                  <a:pt x="715" y="1426"/>
                  <a:pt x="703" y="1414"/>
                  <a:pt x="703" y="1398"/>
                </a:cubicBezTo>
                <a:cubicBezTo>
                  <a:pt x="703" y="1382"/>
                  <a:pt x="715" y="1370"/>
                  <a:pt x="730" y="1370"/>
                </a:cubicBezTo>
                <a:cubicBezTo>
                  <a:pt x="746" y="1370"/>
                  <a:pt x="758" y="1382"/>
                  <a:pt x="758" y="1398"/>
                </a:cubicBezTo>
                <a:cubicBezTo>
                  <a:pt x="758" y="1414"/>
                  <a:pt x="746" y="1426"/>
                  <a:pt x="730" y="1426"/>
                </a:cubicBezTo>
                <a:close/>
                <a:moveTo>
                  <a:pt x="730" y="1353"/>
                </a:moveTo>
                <a:cubicBezTo>
                  <a:pt x="714" y="1353"/>
                  <a:pt x="701" y="1339"/>
                  <a:pt x="701" y="1323"/>
                </a:cubicBezTo>
                <a:cubicBezTo>
                  <a:pt x="701" y="1307"/>
                  <a:pt x="714" y="1294"/>
                  <a:pt x="730" y="1294"/>
                </a:cubicBezTo>
                <a:cubicBezTo>
                  <a:pt x="746" y="1294"/>
                  <a:pt x="760" y="1307"/>
                  <a:pt x="760" y="1323"/>
                </a:cubicBezTo>
                <a:cubicBezTo>
                  <a:pt x="760" y="1339"/>
                  <a:pt x="746" y="1353"/>
                  <a:pt x="730" y="1353"/>
                </a:cubicBezTo>
                <a:close/>
                <a:moveTo>
                  <a:pt x="730" y="1279"/>
                </a:moveTo>
                <a:cubicBezTo>
                  <a:pt x="714" y="1279"/>
                  <a:pt x="700" y="1265"/>
                  <a:pt x="700" y="1248"/>
                </a:cubicBezTo>
                <a:cubicBezTo>
                  <a:pt x="700" y="1231"/>
                  <a:pt x="714" y="1217"/>
                  <a:pt x="730" y="1217"/>
                </a:cubicBezTo>
                <a:cubicBezTo>
                  <a:pt x="747" y="1217"/>
                  <a:pt x="761" y="1231"/>
                  <a:pt x="761" y="1248"/>
                </a:cubicBezTo>
                <a:cubicBezTo>
                  <a:pt x="761" y="1265"/>
                  <a:pt x="747" y="1279"/>
                  <a:pt x="730" y="1279"/>
                </a:cubicBezTo>
                <a:close/>
                <a:moveTo>
                  <a:pt x="730" y="1205"/>
                </a:moveTo>
                <a:cubicBezTo>
                  <a:pt x="713" y="1205"/>
                  <a:pt x="699" y="1191"/>
                  <a:pt x="699" y="1173"/>
                </a:cubicBezTo>
                <a:cubicBezTo>
                  <a:pt x="699" y="1156"/>
                  <a:pt x="713" y="1141"/>
                  <a:pt x="730" y="1141"/>
                </a:cubicBezTo>
                <a:cubicBezTo>
                  <a:pt x="748" y="1141"/>
                  <a:pt x="762" y="1156"/>
                  <a:pt x="762" y="1173"/>
                </a:cubicBezTo>
                <a:cubicBezTo>
                  <a:pt x="762" y="1191"/>
                  <a:pt x="748" y="1205"/>
                  <a:pt x="730" y="1205"/>
                </a:cubicBezTo>
                <a:close/>
                <a:moveTo>
                  <a:pt x="730" y="1131"/>
                </a:moveTo>
                <a:cubicBezTo>
                  <a:pt x="712" y="1131"/>
                  <a:pt x="698" y="1117"/>
                  <a:pt x="698" y="1098"/>
                </a:cubicBezTo>
                <a:cubicBezTo>
                  <a:pt x="698" y="1080"/>
                  <a:pt x="712" y="1065"/>
                  <a:pt x="730" y="1065"/>
                </a:cubicBezTo>
                <a:cubicBezTo>
                  <a:pt x="748" y="1065"/>
                  <a:pt x="763" y="1080"/>
                  <a:pt x="763" y="1098"/>
                </a:cubicBezTo>
                <a:cubicBezTo>
                  <a:pt x="763" y="1117"/>
                  <a:pt x="748" y="1131"/>
                  <a:pt x="730" y="1131"/>
                </a:cubicBezTo>
                <a:close/>
                <a:moveTo>
                  <a:pt x="730" y="1058"/>
                </a:moveTo>
                <a:cubicBezTo>
                  <a:pt x="712" y="1058"/>
                  <a:pt x="697" y="1042"/>
                  <a:pt x="697" y="1023"/>
                </a:cubicBezTo>
                <a:cubicBezTo>
                  <a:pt x="697" y="1004"/>
                  <a:pt x="712" y="989"/>
                  <a:pt x="730" y="989"/>
                </a:cubicBezTo>
                <a:cubicBezTo>
                  <a:pt x="749" y="989"/>
                  <a:pt x="764" y="1004"/>
                  <a:pt x="764" y="1023"/>
                </a:cubicBezTo>
                <a:cubicBezTo>
                  <a:pt x="764" y="1042"/>
                  <a:pt x="749" y="1058"/>
                  <a:pt x="730" y="1058"/>
                </a:cubicBezTo>
                <a:close/>
                <a:moveTo>
                  <a:pt x="730" y="984"/>
                </a:moveTo>
                <a:cubicBezTo>
                  <a:pt x="711" y="984"/>
                  <a:pt x="696" y="968"/>
                  <a:pt x="696" y="948"/>
                </a:cubicBezTo>
                <a:cubicBezTo>
                  <a:pt x="696" y="929"/>
                  <a:pt x="711" y="913"/>
                  <a:pt x="730" y="913"/>
                </a:cubicBezTo>
                <a:cubicBezTo>
                  <a:pt x="750" y="913"/>
                  <a:pt x="765" y="929"/>
                  <a:pt x="765" y="948"/>
                </a:cubicBezTo>
                <a:cubicBezTo>
                  <a:pt x="765" y="968"/>
                  <a:pt x="750" y="984"/>
                  <a:pt x="730" y="984"/>
                </a:cubicBezTo>
                <a:close/>
                <a:moveTo>
                  <a:pt x="730" y="910"/>
                </a:moveTo>
                <a:cubicBezTo>
                  <a:pt x="711" y="910"/>
                  <a:pt x="695" y="893"/>
                  <a:pt x="695" y="873"/>
                </a:cubicBezTo>
                <a:cubicBezTo>
                  <a:pt x="695" y="853"/>
                  <a:pt x="711" y="837"/>
                  <a:pt x="730" y="837"/>
                </a:cubicBezTo>
                <a:cubicBezTo>
                  <a:pt x="750" y="837"/>
                  <a:pt x="766" y="853"/>
                  <a:pt x="766" y="873"/>
                </a:cubicBezTo>
                <a:cubicBezTo>
                  <a:pt x="766" y="893"/>
                  <a:pt x="750" y="910"/>
                  <a:pt x="730" y="910"/>
                </a:cubicBezTo>
                <a:close/>
                <a:moveTo>
                  <a:pt x="804" y="2455"/>
                </a:moveTo>
                <a:cubicBezTo>
                  <a:pt x="800" y="2455"/>
                  <a:pt x="797" y="2452"/>
                  <a:pt x="797" y="2448"/>
                </a:cubicBezTo>
                <a:cubicBezTo>
                  <a:pt x="797" y="2444"/>
                  <a:pt x="800" y="2441"/>
                  <a:pt x="804" y="2441"/>
                </a:cubicBezTo>
                <a:cubicBezTo>
                  <a:pt x="808" y="2441"/>
                  <a:pt x="811" y="2444"/>
                  <a:pt x="811" y="2448"/>
                </a:cubicBezTo>
                <a:cubicBezTo>
                  <a:pt x="811" y="2452"/>
                  <a:pt x="808" y="2455"/>
                  <a:pt x="804" y="2455"/>
                </a:cubicBezTo>
                <a:close/>
                <a:moveTo>
                  <a:pt x="804" y="2382"/>
                </a:moveTo>
                <a:cubicBezTo>
                  <a:pt x="799" y="2382"/>
                  <a:pt x="796" y="2378"/>
                  <a:pt x="796" y="2373"/>
                </a:cubicBezTo>
                <a:cubicBezTo>
                  <a:pt x="796" y="2368"/>
                  <a:pt x="799" y="2364"/>
                  <a:pt x="804" y="2364"/>
                </a:cubicBezTo>
                <a:cubicBezTo>
                  <a:pt x="809" y="2364"/>
                  <a:pt x="813" y="2368"/>
                  <a:pt x="813" y="2373"/>
                </a:cubicBezTo>
                <a:cubicBezTo>
                  <a:pt x="813" y="2378"/>
                  <a:pt x="809" y="2382"/>
                  <a:pt x="804" y="2382"/>
                </a:cubicBezTo>
                <a:close/>
                <a:moveTo>
                  <a:pt x="804" y="2309"/>
                </a:moveTo>
                <a:cubicBezTo>
                  <a:pt x="798" y="2309"/>
                  <a:pt x="794" y="2304"/>
                  <a:pt x="794" y="2298"/>
                </a:cubicBezTo>
                <a:cubicBezTo>
                  <a:pt x="794" y="2292"/>
                  <a:pt x="798" y="2287"/>
                  <a:pt x="804" y="2287"/>
                </a:cubicBezTo>
                <a:cubicBezTo>
                  <a:pt x="810" y="2287"/>
                  <a:pt x="815" y="2292"/>
                  <a:pt x="815" y="2298"/>
                </a:cubicBezTo>
                <a:cubicBezTo>
                  <a:pt x="815" y="2304"/>
                  <a:pt x="810" y="2309"/>
                  <a:pt x="804" y="2309"/>
                </a:cubicBezTo>
                <a:close/>
                <a:moveTo>
                  <a:pt x="804" y="2235"/>
                </a:moveTo>
                <a:cubicBezTo>
                  <a:pt x="798" y="2235"/>
                  <a:pt x="792" y="2229"/>
                  <a:pt x="792" y="2223"/>
                </a:cubicBezTo>
                <a:cubicBezTo>
                  <a:pt x="792" y="2216"/>
                  <a:pt x="798" y="2210"/>
                  <a:pt x="804" y="2210"/>
                </a:cubicBezTo>
                <a:cubicBezTo>
                  <a:pt x="811" y="2210"/>
                  <a:pt x="816" y="2216"/>
                  <a:pt x="816" y="2223"/>
                </a:cubicBezTo>
                <a:cubicBezTo>
                  <a:pt x="816" y="2229"/>
                  <a:pt x="811" y="2235"/>
                  <a:pt x="804" y="2235"/>
                </a:cubicBezTo>
                <a:close/>
                <a:moveTo>
                  <a:pt x="804" y="2162"/>
                </a:moveTo>
                <a:cubicBezTo>
                  <a:pt x="797" y="2162"/>
                  <a:pt x="791" y="2156"/>
                  <a:pt x="791" y="2148"/>
                </a:cubicBezTo>
                <a:cubicBezTo>
                  <a:pt x="791" y="2140"/>
                  <a:pt x="797" y="2134"/>
                  <a:pt x="804" y="2134"/>
                </a:cubicBezTo>
                <a:cubicBezTo>
                  <a:pt x="812" y="2134"/>
                  <a:pt x="818" y="2140"/>
                  <a:pt x="818" y="2148"/>
                </a:cubicBezTo>
                <a:cubicBezTo>
                  <a:pt x="818" y="2156"/>
                  <a:pt x="812" y="2162"/>
                  <a:pt x="804" y="2162"/>
                </a:cubicBezTo>
                <a:close/>
                <a:moveTo>
                  <a:pt x="804" y="2088"/>
                </a:moveTo>
                <a:cubicBezTo>
                  <a:pt x="796" y="2088"/>
                  <a:pt x="789" y="2081"/>
                  <a:pt x="789" y="2073"/>
                </a:cubicBezTo>
                <a:cubicBezTo>
                  <a:pt x="789" y="2064"/>
                  <a:pt x="796" y="2057"/>
                  <a:pt x="804" y="2057"/>
                </a:cubicBezTo>
                <a:cubicBezTo>
                  <a:pt x="813" y="2057"/>
                  <a:pt x="819" y="2064"/>
                  <a:pt x="819" y="2073"/>
                </a:cubicBezTo>
                <a:cubicBezTo>
                  <a:pt x="819" y="2081"/>
                  <a:pt x="813" y="2088"/>
                  <a:pt x="804" y="2088"/>
                </a:cubicBezTo>
                <a:close/>
                <a:moveTo>
                  <a:pt x="804" y="2015"/>
                </a:moveTo>
                <a:cubicBezTo>
                  <a:pt x="795" y="2015"/>
                  <a:pt x="788" y="2007"/>
                  <a:pt x="788" y="1998"/>
                </a:cubicBezTo>
                <a:cubicBezTo>
                  <a:pt x="788" y="1988"/>
                  <a:pt x="795" y="1981"/>
                  <a:pt x="804" y="1981"/>
                </a:cubicBezTo>
                <a:cubicBezTo>
                  <a:pt x="814" y="1981"/>
                  <a:pt x="821" y="1988"/>
                  <a:pt x="821" y="1998"/>
                </a:cubicBezTo>
                <a:cubicBezTo>
                  <a:pt x="821" y="2007"/>
                  <a:pt x="814" y="2015"/>
                  <a:pt x="804" y="2015"/>
                </a:cubicBezTo>
                <a:close/>
                <a:moveTo>
                  <a:pt x="804" y="1941"/>
                </a:moveTo>
                <a:cubicBezTo>
                  <a:pt x="794" y="1941"/>
                  <a:pt x="786" y="1933"/>
                  <a:pt x="786" y="1923"/>
                </a:cubicBezTo>
                <a:cubicBezTo>
                  <a:pt x="786" y="1913"/>
                  <a:pt x="794" y="1904"/>
                  <a:pt x="804" y="1904"/>
                </a:cubicBezTo>
                <a:cubicBezTo>
                  <a:pt x="814" y="1904"/>
                  <a:pt x="823" y="1913"/>
                  <a:pt x="823" y="1923"/>
                </a:cubicBezTo>
                <a:cubicBezTo>
                  <a:pt x="823" y="1933"/>
                  <a:pt x="814" y="1941"/>
                  <a:pt x="804" y="1941"/>
                </a:cubicBezTo>
                <a:close/>
                <a:moveTo>
                  <a:pt x="804" y="1868"/>
                </a:moveTo>
                <a:cubicBezTo>
                  <a:pt x="793" y="1868"/>
                  <a:pt x="784" y="1859"/>
                  <a:pt x="784" y="1848"/>
                </a:cubicBezTo>
                <a:cubicBezTo>
                  <a:pt x="784" y="1837"/>
                  <a:pt x="793" y="1828"/>
                  <a:pt x="804" y="1828"/>
                </a:cubicBezTo>
                <a:cubicBezTo>
                  <a:pt x="815" y="1828"/>
                  <a:pt x="824" y="1837"/>
                  <a:pt x="824" y="1848"/>
                </a:cubicBezTo>
                <a:cubicBezTo>
                  <a:pt x="824" y="1859"/>
                  <a:pt x="815" y="1868"/>
                  <a:pt x="804" y="1868"/>
                </a:cubicBezTo>
                <a:close/>
                <a:moveTo>
                  <a:pt x="804" y="1794"/>
                </a:moveTo>
                <a:cubicBezTo>
                  <a:pt x="793" y="1794"/>
                  <a:pt x="783" y="1785"/>
                  <a:pt x="783" y="1773"/>
                </a:cubicBezTo>
                <a:cubicBezTo>
                  <a:pt x="783" y="1761"/>
                  <a:pt x="793" y="1751"/>
                  <a:pt x="804" y="1751"/>
                </a:cubicBezTo>
                <a:cubicBezTo>
                  <a:pt x="816" y="1751"/>
                  <a:pt x="825" y="1761"/>
                  <a:pt x="825" y="1773"/>
                </a:cubicBezTo>
                <a:cubicBezTo>
                  <a:pt x="825" y="1785"/>
                  <a:pt x="816" y="1794"/>
                  <a:pt x="804" y="1794"/>
                </a:cubicBezTo>
                <a:close/>
                <a:moveTo>
                  <a:pt x="804" y="1721"/>
                </a:moveTo>
                <a:cubicBezTo>
                  <a:pt x="792" y="1721"/>
                  <a:pt x="782" y="1711"/>
                  <a:pt x="782" y="1698"/>
                </a:cubicBezTo>
                <a:cubicBezTo>
                  <a:pt x="782" y="1685"/>
                  <a:pt x="792" y="1675"/>
                  <a:pt x="804" y="1675"/>
                </a:cubicBezTo>
                <a:cubicBezTo>
                  <a:pt x="817" y="1675"/>
                  <a:pt x="827" y="1685"/>
                  <a:pt x="827" y="1698"/>
                </a:cubicBezTo>
                <a:cubicBezTo>
                  <a:pt x="827" y="1711"/>
                  <a:pt x="817" y="1721"/>
                  <a:pt x="804" y="1721"/>
                </a:cubicBezTo>
                <a:close/>
                <a:moveTo>
                  <a:pt x="804" y="1647"/>
                </a:moveTo>
                <a:cubicBezTo>
                  <a:pt x="791" y="1647"/>
                  <a:pt x="781" y="1636"/>
                  <a:pt x="781" y="1623"/>
                </a:cubicBezTo>
                <a:cubicBezTo>
                  <a:pt x="781" y="1610"/>
                  <a:pt x="791" y="1599"/>
                  <a:pt x="804" y="1599"/>
                </a:cubicBezTo>
                <a:cubicBezTo>
                  <a:pt x="817" y="1599"/>
                  <a:pt x="828" y="1610"/>
                  <a:pt x="828" y="1623"/>
                </a:cubicBezTo>
                <a:cubicBezTo>
                  <a:pt x="828" y="1636"/>
                  <a:pt x="817" y="1647"/>
                  <a:pt x="804" y="1647"/>
                </a:cubicBezTo>
                <a:close/>
                <a:moveTo>
                  <a:pt x="804" y="1574"/>
                </a:moveTo>
                <a:cubicBezTo>
                  <a:pt x="790" y="1574"/>
                  <a:pt x="779" y="1562"/>
                  <a:pt x="779" y="1548"/>
                </a:cubicBezTo>
                <a:cubicBezTo>
                  <a:pt x="779" y="1534"/>
                  <a:pt x="790" y="1523"/>
                  <a:pt x="804" y="1523"/>
                </a:cubicBezTo>
                <a:cubicBezTo>
                  <a:pt x="818" y="1523"/>
                  <a:pt x="830" y="1534"/>
                  <a:pt x="830" y="1548"/>
                </a:cubicBezTo>
                <a:cubicBezTo>
                  <a:pt x="830" y="1562"/>
                  <a:pt x="818" y="1574"/>
                  <a:pt x="804" y="1574"/>
                </a:cubicBezTo>
                <a:close/>
                <a:moveTo>
                  <a:pt x="804" y="1500"/>
                </a:moveTo>
                <a:cubicBezTo>
                  <a:pt x="790" y="1500"/>
                  <a:pt x="778" y="1488"/>
                  <a:pt x="778" y="1473"/>
                </a:cubicBezTo>
                <a:cubicBezTo>
                  <a:pt x="778" y="1458"/>
                  <a:pt x="790" y="1446"/>
                  <a:pt x="804" y="1446"/>
                </a:cubicBezTo>
                <a:cubicBezTo>
                  <a:pt x="819" y="1446"/>
                  <a:pt x="831" y="1458"/>
                  <a:pt x="831" y="1473"/>
                </a:cubicBezTo>
                <a:cubicBezTo>
                  <a:pt x="831" y="1488"/>
                  <a:pt x="819" y="1500"/>
                  <a:pt x="804" y="1500"/>
                </a:cubicBezTo>
                <a:close/>
                <a:moveTo>
                  <a:pt x="804" y="1426"/>
                </a:moveTo>
                <a:cubicBezTo>
                  <a:pt x="789" y="1426"/>
                  <a:pt x="776" y="1414"/>
                  <a:pt x="776" y="1398"/>
                </a:cubicBezTo>
                <a:cubicBezTo>
                  <a:pt x="776" y="1382"/>
                  <a:pt x="789" y="1370"/>
                  <a:pt x="804" y="1370"/>
                </a:cubicBezTo>
                <a:cubicBezTo>
                  <a:pt x="820" y="1370"/>
                  <a:pt x="832" y="1382"/>
                  <a:pt x="832" y="1398"/>
                </a:cubicBezTo>
                <a:cubicBezTo>
                  <a:pt x="832" y="1414"/>
                  <a:pt x="820" y="1426"/>
                  <a:pt x="804" y="1426"/>
                </a:cubicBezTo>
                <a:close/>
                <a:moveTo>
                  <a:pt x="804" y="1353"/>
                </a:moveTo>
                <a:cubicBezTo>
                  <a:pt x="788" y="1353"/>
                  <a:pt x="775" y="1339"/>
                  <a:pt x="775" y="1323"/>
                </a:cubicBezTo>
                <a:cubicBezTo>
                  <a:pt x="775" y="1307"/>
                  <a:pt x="788" y="1294"/>
                  <a:pt x="804" y="1294"/>
                </a:cubicBezTo>
                <a:cubicBezTo>
                  <a:pt x="820" y="1294"/>
                  <a:pt x="833" y="1307"/>
                  <a:pt x="833" y="1323"/>
                </a:cubicBezTo>
                <a:cubicBezTo>
                  <a:pt x="833" y="1339"/>
                  <a:pt x="820" y="1353"/>
                  <a:pt x="804" y="1353"/>
                </a:cubicBezTo>
                <a:close/>
                <a:moveTo>
                  <a:pt x="804" y="1279"/>
                </a:moveTo>
                <a:cubicBezTo>
                  <a:pt x="788" y="1279"/>
                  <a:pt x="774" y="1265"/>
                  <a:pt x="774" y="1248"/>
                </a:cubicBezTo>
                <a:cubicBezTo>
                  <a:pt x="774" y="1231"/>
                  <a:pt x="788" y="1217"/>
                  <a:pt x="804" y="1217"/>
                </a:cubicBezTo>
                <a:cubicBezTo>
                  <a:pt x="821" y="1217"/>
                  <a:pt x="835" y="1231"/>
                  <a:pt x="835" y="1248"/>
                </a:cubicBezTo>
                <a:cubicBezTo>
                  <a:pt x="835" y="1265"/>
                  <a:pt x="821" y="1279"/>
                  <a:pt x="804" y="1279"/>
                </a:cubicBezTo>
                <a:close/>
                <a:moveTo>
                  <a:pt x="804" y="1205"/>
                </a:moveTo>
                <a:cubicBezTo>
                  <a:pt x="787" y="1205"/>
                  <a:pt x="773" y="1191"/>
                  <a:pt x="773" y="1173"/>
                </a:cubicBezTo>
                <a:cubicBezTo>
                  <a:pt x="773" y="1156"/>
                  <a:pt x="787" y="1141"/>
                  <a:pt x="804" y="1141"/>
                </a:cubicBezTo>
                <a:cubicBezTo>
                  <a:pt x="822" y="1141"/>
                  <a:pt x="836" y="1156"/>
                  <a:pt x="836" y="1173"/>
                </a:cubicBezTo>
                <a:cubicBezTo>
                  <a:pt x="836" y="1191"/>
                  <a:pt x="822" y="1205"/>
                  <a:pt x="804" y="1205"/>
                </a:cubicBezTo>
                <a:close/>
                <a:moveTo>
                  <a:pt x="804" y="1131"/>
                </a:moveTo>
                <a:cubicBezTo>
                  <a:pt x="786" y="1131"/>
                  <a:pt x="772" y="1117"/>
                  <a:pt x="772" y="1098"/>
                </a:cubicBezTo>
                <a:cubicBezTo>
                  <a:pt x="772" y="1080"/>
                  <a:pt x="786" y="1065"/>
                  <a:pt x="804" y="1065"/>
                </a:cubicBezTo>
                <a:cubicBezTo>
                  <a:pt x="822" y="1065"/>
                  <a:pt x="837" y="1080"/>
                  <a:pt x="837" y="1098"/>
                </a:cubicBezTo>
                <a:cubicBezTo>
                  <a:pt x="837" y="1117"/>
                  <a:pt x="822" y="1131"/>
                  <a:pt x="804" y="1131"/>
                </a:cubicBezTo>
                <a:close/>
                <a:moveTo>
                  <a:pt x="804" y="1058"/>
                </a:moveTo>
                <a:cubicBezTo>
                  <a:pt x="786" y="1058"/>
                  <a:pt x="770" y="1042"/>
                  <a:pt x="770" y="1023"/>
                </a:cubicBezTo>
                <a:cubicBezTo>
                  <a:pt x="770" y="1004"/>
                  <a:pt x="786" y="989"/>
                  <a:pt x="804" y="989"/>
                </a:cubicBezTo>
                <a:cubicBezTo>
                  <a:pt x="823" y="989"/>
                  <a:pt x="838" y="1004"/>
                  <a:pt x="838" y="1023"/>
                </a:cubicBezTo>
                <a:cubicBezTo>
                  <a:pt x="838" y="1042"/>
                  <a:pt x="823" y="1058"/>
                  <a:pt x="804" y="1058"/>
                </a:cubicBezTo>
                <a:close/>
                <a:moveTo>
                  <a:pt x="804" y="984"/>
                </a:moveTo>
                <a:cubicBezTo>
                  <a:pt x="785" y="984"/>
                  <a:pt x="769" y="968"/>
                  <a:pt x="769" y="948"/>
                </a:cubicBezTo>
                <a:cubicBezTo>
                  <a:pt x="769" y="929"/>
                  <a:pt x="785" y="913"/>
                  <a:pt x="804" y="913"/>
                </a:cubicBezTo>
                <a:cubicBezTo>
                  <a:pt x="824" y="913"/>
                  <a:pt x="839" y="929"/>
                  <a:pt x="839" y="948"/>
                </a:cubicBezTo>
                <a:cubicBezTo>
                  <a:pt x="839" y="968"/>
                  <a:pt x="824" y="984"/>
                  <a:pt x="804" y="984"/>
                </a:cubicBezTo>
                <a:close/>
                <a:moveTo>
                  <a:pt x="804" y="910"/>
                </a:moveTo>
                <a:cubicBezTo>
                  <a:pt x="784" y="910"/>
                  <a:pt x="768" y="893"/>
                  <a:pt x="768" y="873"/>
                </a:cubicBezTo>
                <a:cubicBezTo>
                  <a:pt x="768" y="853"/>
                  <a:pt x="784" y="837"/>
                  <a:pt x="804" y="837"/>
                </a:cubicBezTo>
                <a:cubicBezTo>
                  <a:pt x="824" y="837"/>
                  <a:pt x="840" y="853"/>
                  <a:pt x="840" y="873"/>
                </a:cubicBezTo>
                <a:cubicBezTo>
                  <a:pt x="840" y="893"/>
                  <a:pt x="824" y="910"/>
                  <a:pt x="804" y="910"/>
                </a:cubicBezTo>
                <a:close/>
                <a:moveTo>
                  <a:pt x="878" y="2455"/>
                </a:moveTo>
                <a:cubicBezTo>
                  <a:pt x="874" y="2455"/>
                  <a:pt x="871" y="2452"/>
                  <a:pt x="871" y="2448"/>
                </a:cubicBezTo>
                <a:cubicBezTo>
                  <a:pt x="871" y="2444"/>
                  <a:pt x="874" y="2441"/>
                  <a:pt x="878" y="2441"/>
                </a:cubicBezTo>
                <a:cubicBezTo>
                  <a:pt x="882" y="2441"/>
                  <a:pt x="885" y="2444"/>
                  <a:pt x="885" y="2448"/>
                </a:cubicBezTo>
                <a:cubicBezTo>
                  <a:pt x="885" y="2452"/>
                  <a:pt x="882" y="2455"/>
                  <a:pt x="878" y="2455"/>
                </a:cubicBezTo>
                <a:close/>
                <a:moveTo>
                  <a:pt x="878" y="2382"/>
                </a:moveTo>
                <a:cubicBezTo>
                  <a:pt x="873" y="2382"/>
                  <a:pt x="869" y="2378"/>
                  <a:pt x="869" y="2373"/>
                </a:cubicBezTo>
                <a:cubicBezTo>
                  <a:pt x="869" y="2368"/>
                  <a:pt x="873" y="2364"/>
                  <a:pt x="878" y="2364"/>
                </a:cubicBezTo>
                <a:cubicBezTo>
                  <a:pt x="883" y="2364"/>
                  <a:pt x="887" y="2368"/>
                  <a:pt x="887" y="2373"/>
                </a:cubicBezTo>
                <a:cubicBezTo>
                  <a:pt x="887" y="2378"/>
                  <a:pt x="883" y="2382"/>
                  <a:pt x="878" y="2382"/>
                </a:cubicBezTo>
                <a:close/>
                <a:moveTo>
                  <a:pt x="878" y="2309"/>
                </a:moveTo>
                <a:cubicBezTo>
                  <a:pt x="872" y="2309"/>
                  <a:pt x="867" y="2304"/>
                  <a:pt x="867" y="2298"/>
                </a:cubicBezTo>
                <a:cubicBezTo>
                  <a:pt x="867" y="2292"/>
                  <a:pt x="872" y="2287"/>
                  <a:pt x="878" y="2287"/>
                </a:cubicBezTo>
                <a:cubicBezTo>
                  <a:pt x="884" y="2287"/>
                  <a:pt x="889" y="2292"/>
                  <a:pt x="889" y="2298"/>
                </a:cubicBezTo>
                <a:cubicBezTo>
                  <a:pt x="889" y="2304"/>
                  <a:pt x="884" y="2309"/>
                  <a:pt x="878" y="2309"/>
                </a:cubicBezTo>
                <a:close/>
                <a:moveTo>
                  <a:pt x="878" y="2235"/>
                </a:moveTo>
                <a:cubicBezTo>
                  <a:pt x="871" y="2235"/>
                  <a:pt x="866" y="2229"/>
                  <a:pt x="866" y="2223"/>
                </a:cubicBezTo>
                <a:cubicBezTo>
                  <a:pt x="866" y="2216"/>
                  <a:pt x="871" y="2210"/>
                  <a:pt x="878" y="2210"/>
                </a:cubicBezTo>
                <a:cubicBezTo>
                  <a:pt x="885" y="2210"/>
                  <a:pt x="890" y="2216"/>
                  <a:pt x="890" y="2223"/>
                </a:cubicBezTo>
                <a:cubicBezTo>
                  <a:pt x="890" y="2229"/>
                  <a:pt x="885" y="2235"/>
                  <a:pt x="878" y="2235"/>
                </a:cubicBezTo>
                <a:close/>
                <a:moveTo>
                  <a:pt x="878" y="2162"/>
                </a:moveTo>
                <a:cubicBezTo>
                  <a:pt x="871" y="2162"/>
                  <a:pt x="864" y="2156"/>
                  <a:pt x="864" y="2148"/>
                </a:cubicBezTo>
                <a:cubicBezTo>
                  <a:pt x="864" y="2140"/>
                  <a:pt x="871" y="2134"/>
                  <a:pt x="878" y="2134"/>
                </a:cubicBezTo>
                <a:cubicBezTo>
                  <a:pt x="886" y="2134"/>
                  <a:pt x="892" y="2140"/>
                  <a:pt x="892" y="2148"/>
                </a:cubicBezTo>
                <a:cubicBezTo>
                  <a:pt x="892" y="2156"/>
                  <a:pt x="886" y="2162"/>
                  <a:pt x="878" y="2162"/>
                </a:cubicBezTo>
                <a:close/>
                <a:moveTo>
                  <a:pt x="878" y="2088"/>
                </a:moveTo>
                <a:cubicBezTo>
                  <a:pt x="870" y="2088"/>
                  <a:pt x="863" y="2081"/>
                  <a:pt x="863" y="2073"/>
                </a:cubicBezTo>
                <a:cubicBezTo>
                  <a:pt x="863" y="2064"/>
                  <a:pt x="870" y="2057"/>
                  <a:pt x="878" y="2057"/>
                </a:cubicBezTo>
                <a:cubicBezTo>
                  <a:pt x="887" y="2057"/>
                  <a:pt x="893" y="2064"/>
                  <a:pt x="893" y="2073"/>
                </a:cubicBezTo>
                <a:cubicBezTo>
                  <a:pt x="893" y="2081"/>
                  <a:pt x="887" y="2088"/>
                  <a:pt x="878" y="2088"/>
                </a:cubicBezTo>
                <a:close/>
                <a:moveTo>
                  <a:pt x="878" y="2015"/>
                </a:moveTo>
                <a:cubicBezTo>
                  <a:pt x="869" y="2015"/>
                  <a:pt x="861" y="2007"/>
                  <a:pt x="861" y="1998"/>
                </a:cubicBezTo>
                <a:cubicBezTo>
                  <a:pt x="861" y="1988"/>
                  <a:pt x="869" y="1981"/>
                  <a:pt x="878" y="1981"/>
                </a:cubicBezTo>
                <a:cubicBezTo>
                  <a:pt x="887" y="1981"/>
                  <a:pt x="895" y="1988"/>
                  <a:pt x="895" y="1998"/>
                </a:cubicBezTo>
                <a:cubicBezTo>
                  <a:pt x="895" y="2007"/>
                  <a:pt x="887" y="2015"/>
                  <a:pt x="878" y="2015"/>
                </a:cubicBezTo>
                <a:close/>
                <a:moveTo>
                  <a:pt x="878" y="1941"/>
                </a:moveTo>
                <a:cubicBezTo>
                  <a:pt x="868" y="1941"/>
                  <a:pt x="860" y="1933"/>
                  <a:pt x="860" y="1923"/>
                </a:cubicBezTo>
                <a:cubicBezTo>
                  <a:pt x="860" y="1913"/>
                  <a:pt x="868" y="1904"/>
                  <a:pt x="878" y="1904"/>
                </a:cubicBezTo>
                <a:cubicBezTo>
                  <a:pt x="888" y="1904"/>
                  <a:pt x="896" y="1913"/>
                  <a:pt x="896" y="1923"/>
                </a:cubicBezTo>
                <a:cubicBezTo>
                  <a:pt x="896" y="1933"/>
                  <a:pt x="888" y="1941"/>
                  <a:pt x="878" y="1941"/>
                </a:cubicBezTo>
                <a:close/>
                <a:moveTo>
                  <a:pt x="878" y="1868"/>
                </a:moveTo>
                <a:cubicBezTo>
                  <a:pt x="867" y="1868"/>
                  <a:pt x="858" y="1859"/>
                  <a:pt x="858" y="1848"/>
                </a:cubicBezTo>
                <a:cubicBezTo>
                  <a:pt x="858" y="1837"/>
                  <a:pt x="867" y="1828"/>
                  <a:pt x="878" y="1828"/>
                </a:cubicBezTo>
                <a:cubicBezTo>
                  <a:pt x="889" y="1828"/>
                  <a:pt x="898" y="1837"/>
                  <a:pt x="898" y="1848"/>
                </a:cubicBezTo>
                <a:cubicBezTo>
                  <a:pt x="898" y="1859"/>
                  <a:pt x="889" y="1868"/>
                  <a:pt x="878" y="1868"/>
                </a:cubicBezTo>
                <a:close/>
                <a:moveTo>
                  <a:pt x="878" y="1794"/>
                </a:moveTo>
                <a:cubicBezTo>
                  <a:pt x="867" y="1794"/>
                  <a:pt x="857" y="1785"/>
                  <a:pt x="857" y="1773"/>
                </a:cubicBezTo>
                <a:cubicBezTo>
                  <a:pt x="857" y="1761"/>
                  <a:pt x="867" y="1751"/>
                  <a:pt x="878" y="1751"/>
                </a:cubicBezTo>
                <a:cubicBezTo>
                  <a:pt x="890" y="1751"/>
                  <a:pt x="899" y="1761"/>
                  <a:pt x="899" y="1773"/>
                </a:cubicBezTo>
                <a:cubicBezTo>
                  <a:pt x="899" y="1785"/>
                  <a:pt x="890" y="1794"/>
                  <a:pt x="878" y="1794"/>
                </a:cubicBezTo>
                <a:close/>
                <a:moveTo>
                  <a:pt x="878" y="1721"/>
                </a:moveTo>
                <a:cubicBezTo>
                  <a:pt x="866" y="1721"/>
                  <a:pt x="856" y="1711"/>
                  <a:pt x="856" y="1698"/>
                </a:cubicBezTo>
                <a:cubicBezTo>
                  <a:pt x="856" y="1685"/>
                  <a:pt x="866" y="1675"/>
                  <a:pt x="878" y="1675"/>
                </a:cubicBezTo>
                <a:cubicBezTo>
                  <a:pt x="891" y="1675"/>
                  <a:pt x="901" y="1685"/>
                  <a:pt x="901" y="1698"/>
                </a:cubicBezTo>
                <a:cubicBezTo>
                  <a:pt x="901" y="1711"/>
                  <a:pt x="891" y="1721"/>
                  <a:pt x="878" y="1721"/>
                </a:cubicBezTo>
                <a:close/>
                <a:moveTo>
                  <a:pt x="878" y="1647"/>
                </a:moveTo>
                <a:cubicBezTo>
                  <a:pt x="865" y="1647"/>
                  <a:pt x="854" y="1636"/>
                  <a:pt x="854" y="1623"/>
                </a:cubicBezTo>
                <a:cubicBezTo>
                  <a:pt x="854" y="1610"/>
                  <a:pt x="865" y="1599"/>
                  <a:pt x="878" y="1599"/>
                </a:cubicBezTo>
                <a:cubicBezTo>
                  <a:pt x="891" y="1599"/>
                  <a:pt x="902" y="1610"/>
                  <a:pt x="902" y="1623"/>
                </a:cubicBezTo>
                <a:cubicBezTo>
                  <a:pt x="902" y="1636"/>
                  <a:pt x="891" y="1647"/>
                  <a:pt x="878" y="1647"/>
                </a:cubicBezTo>
                <a:close/>
                <a:moveTo>
                  <a:pt x="878" y="1574"/>
                </a:moveTo>
                <a:cubicBezTo>
                  <a:pt x="864" y="1574"/>
                  <a:pt x="853" y="1562"/>
                  <a:pt x="853" y="1548"/>
                </a:cubicBezTo>
                <a:cubicBezTo>
                  <a:pt x="853" y="1534"/>
                  <a:pt x="864" y="1523"/>
                  <a:pt x="878" y="1523"/>
                </a:cubicBezTo>
                <a:cubicBezTo>
                  <a:pt x="892" y="1523"/>
                  <a:pt x="903" y="1534"/>
                  <a:pt x="903" y="1548"/>
                </a:cubicBezTo>
                <a:cubicBezTo>
                  <a:pt x="903" y="1562"/>
                  <a:pt x="892" y="1574"/>
                  <a:pt x="878" y="1574"/>
                </a:cubicBezTo>
                <a:close/>
                <a:moveTo>
                  <a:pt x="878" y="1500"/>
                </a:moveTo>
                <a:cubicBezTo>
                  <a:pt x="863" y="1500"/>
                  <a:pt x="852" y="1488"/>
                  <a:pt x="852" y="1473"/>
                </a:cubicBezTo>
                <a:cubicBezTo>
                  <a:pt x="852" y="1458"/>
                  <a:pt x="863" y="1446"/>
                  <a:pt x="878" y="1446"/>
                </a:cubicBezTo>
                <a:cubicBezTo>
                  <a:pt x="893" y="1446"/>
                  <a:pt x="905" y="1458"/>
                  <a:pt x="905" y="1473"/>
                </a:cubicBezTo>
                <a:cubicBezTo>
                  <a:pt x="905" y="1488"/>
                  <a:pt x="893" y="1500"/>
                  <a:pt x="878" y="1500"/>
                </a:cubicBezTo>
                <a:close/>
                <a:moveTo>
                  <a:pt x="878" y="1426"/>
                </a:moveTo>
                <a:cubicBezTo>
                  <a:pt x="863" y="1426"/>
                  <a:pt x="850" y="1414"/>
                  <a:pt x="850" y="1398"/>
                </a:cubicBezTo>
                <a:cubicBezTo>
                  <a:pt x="850" y="1382"/>
                  <a:pt x="863" y="1370"/>
                  <a:pt x="878" y="1370"/>
                </a:cubicBezTo>
                <a:cubicBezTo>
                  <a:pt x="894" y="1370"/>
                  <a:pt x="906" y="1382"/>
                  <a:pt x="906" y="1398"/>
                </a:cubicBezTo>
                <a:cubicBezTo>
                  <a:pt x="906" y="1414"/>
                  <a:pt x="894" y="1426"/>
                  <a:pt x="878" y="1426"/>
                </a:cubicBezTo>
                <a:close/>
                <a:moveTo>
                  <a:pt x="878" y="1353"/>
                </a:moveTo>
                <a:cubicBezTo>
                  <a:pt x="862" y="1353"/>
                  <a:pt x="849" y="1339"/>
                  <a:pt x="849" y="1323"/>
                </a:cubicBezTo>
                <a:cubicBezTo>
                  <a:pt x="849" y="1307"/>
                  <a:pt x="862" y="1294"/>
                  <a:pt x="878" y="1294"/>
                </a:cubicBezTo>
                <a:cubicBezTo>
                  <a:pt x="894" y="1294"/>
                  <a:pt x="907" y="1307"/>
                  <a:pt x="907" y="1323"/>
                </a:cubicBezTo>
                <a:cubicBezTo>
                  <a:pt x="907" y="1339"/>
                  <a:pt x="894" y="1353"/>
                  <a:pt x="878" y="1353"/>
                </a:cubicBezTo>
                <a:close/>
                <a:moveTo>
                  <a:pt x="878" y="1279"/>
                </a:moveTo>
                <a:cubicBezTo>
                  <a:pt x="861" y="1279"/>
                  <a:pt x="848" y="1265"/>
                  <a:pt x="848" y="1248"/>
                </a:cubicBezTo>
                <a:cubicBezTo>
                  <a:pt x="848" y="1231"/>
                  <a:pt x="861" y="1217"/>
                  <a:pt x="878" y="1217"/>
                </a:cubicBezTo>
                <a:cubicBezTo>
                  <a:pt x="895" y="1217"/>
                  <a:pt x="909" y="1231"/>
                  <a:pt x="909" y="1248"/>
                </a:cubicBezTo>
                <a:cubicBezTo>
                  <a:pt x="909" y="1265"/>
                  <a:pt x="895" y="1279"/>
                  <a:pt x="878" y="1279"/>
                </a:cubicBezTo>
                <a:close/>
                <a:moveTo>
                  <a:pt x="878" y="1205"/>
                </a:moveTo>
                <a:cubicBezTo>
                  <a:pt x="861" y="1205"/>
                  <a:pt x="847" y="1191"/>
                  <a:pt x="847" y="1173"/>
                </a:cubicBezTo>
                <a:cubicBezTo>
                  <a:pt x="847" y="1156"/>
                  <a:pt x="861" y="1141"/>
                  <a:pt x="878" y="1141"/>
                </a:cubicBezTo>
                <a:cubicBezTo>
                  <a:pt x="896" y="1141"/>
                  <a:pt x="910" y="1156"/>
                  <a:pt x="910" y="1173"/>
                </a:cubicBezTo>
                <a:cubicBezTo>
                  <a:pt x="910" y="1191"/>
                  <a:pt x="896" y="1205"/>
                  <a:pt x="878" y="1205"/>
                </a:cubicBezTo>
                <a:close/>
                <a:moveTo>
                  <a:pt x="878" y="1131"/>
                </a:moveTo>
                <a:cubicBezTo>
                  <a:pt x="860" y="1131"/>
                  <a:pt x="846" y="1117"/>
                  <a:pt x="846" y="1098"/>
                </a:cubicBezTo>
                <a:cubicBezTo>
                  <a:pt x="846" y="1080"/>
                  <a:pt x="860" y="1065"/>
                  <a:pt x="878" y="1065"/>
                </a:cubicBezTo>
                <a:cubicBezTo>
                  <a:pt x="896" y="1065"/>
                  <a:pt x="911" y="1080"/>
                  <a:pt x="911" y="1098"/>
                </a:cubicBezTo>
                <a:cubicBezTo>
                  <a:pt x="911" y="1117"/>
                  <a:pt x="896" y="1131"/>
                  <a:pt x="878" y="1131"/>
                </a:cubicBezTo>
                <a:close/>
                <a:moveTo>
                  <a:pt x="878" y="1058"/>
                </a:moveTo>
                <a:cubicBezTo>
                  <a:pt x="859" y="1058"/>
                  <a:pt x="844" y="1042"/>
                  <a:pt x="844" y="1023"/>
                </a:cubicBezTo>
                <a:cubicBezTo>
                  <a:pt x="844" y="1004"/>
                  <a:pt x="859" y="989"/>
                  <a:pt x="878" y="989"/>
                </a:cubicBezTo>
                <a:cubicBezTo>
                  <a:pt x="897" y="989"/>
                  <a:pt x="912" y="1004"/>
                  <a:pt x="912" y="1023"/>
                </a:cubicBezTo>
                <a:cubicBezTo>
                  <a:pt x="912" y="1042"/>
                  <a:pt x="897" y="1058"/>
                  <a:pt x="878" y="1058"/>
                </a:cubicBezTo>
                <a:close/>
                <a:moveTo>
                  <a:pt x="878" y="984"/>
                </a:moveTo>
                <a:cubicBezTo>
                  <a:pt x="859" y="984"/>
                  <a:pt x="843" y="968"/>
                  <a:pt x="843" y="948"/>
                </a:cubicBezTo>
                <a:cubicBezTo>
                  <a:pt x="843" y="929"/>
                  <a:pt x="859" y="913"/>
                  <a:pt x="878" y="913"/>
                </a:cubicBezTo>
                <a:cubicBezTo>
                  <a:pt x="897" y="913"/>
                  <a:pt x="913" y="929"/>
                  <a:pt x="913" y="948"/>
                </a:cubicBezTo>
                <a:cubicBezTo>
                  <a:pt x="913" y="968"/>
                  <a:pt x="897" y="984"/>
                  <a:pt x="878" y="984"/>
                </a:cubicBezTo>
                <a:close/>
                <a:moveTo>
                  <a:pt x="878" y="910"/>
                </a:moveTo>
                <a:cubicBezTo>
                  <a:pt x="858" y="910"/>
                  <a:pt x="842" y="893"/>
                  <a:pt x="842" y="873"/>
                </a:cubicBezTo>
                <a:cubicBezTo>
                  <a:pt x="842" y="853"/>
                  <a:pt x="858" y="837"/>
                  <a:pt x="878" y="837"/>
                </a:cubicBezTo>
                <a:cubicBezTo>
                  <a:pt x="898" y="837"/>
                  <a:pt x="914" y="853"/>
                  <a:pt x="914" y="873"/>
                </a:cubicBezTo>
                <a:cubicBezTo>
                  <a:pt x="914" y="893"/>
                  <a:pt x="898" y="910"/>
                  <a:pt x="878" y="910"/>
                </a:cubicBezTo>
                <a:close/>
                <a:moveTo>
                  <a:pt x="952" y="2455"/>
                </a:moveTo>
                <a:cubicBezTo>
                  <a:pt x="948" y="2455"/>
                  <a:pt x="945" y="2452"/>
                  <a:pt x="945" y="2448"/>
                </a:cubicBezTo>
                <a:cubicBezTo>
                  <a:pt x="945" y="2444"/>
                  <a:pt x="948" y="2441"/>
                  <a:pt x="952" y="2441"/>
                </a:cubicBezTo>
                <a:cubicBezTo>
                  <a:pt x="956" y="2441"/>
                  <a:pt x="959" y="2444"/>
                  <a:pt x="959" y="2448"/>
                </a:cubicBezTo>
                <a:cubicBezTo>
                  <a:pt x="959" y="2452"/>
                  <a:pt x="956" y="2455"/>
                  <a:pt x="952" y="2455"/>
                </a:cubicBezTo>
                <a:close/>
                <a:moveTo>
                  <a:pt x="952" y="2382"/>
                </a:moveTo>
                <a:cubicBezTo>
                  <a:pt x="947" y="2382"/>
                  <a:pt x="943" y="2378"/>
                  <a:pt x="943" y="2373"/>
                </a:cubicBezTo>
                <a:cubicBezTo>
                  <a:pt x="943" y="2368"/>
                  <a:pt x="947" y="2364"/>
                  <a:pt x="952" y="2364"/>
                </a:cubicBezTo>
                <a:cubicBezTo>
                  <a:pt x="957" y="2364"/>
                  <a:pt x="961" y="2368"/>
                  <a:pt x="961" y="2373"/>
                </a:cubicBezTo>
                <a:cubicBezTo>
                  <a:pt x="961" y="2378"/>
                  <a:pt x="957" y="2382"/>
                  <a:pt x="952" y="2382"/>
                </a:cubicBezTo>
                <a:close/>
                <a:moveTo>
                  <a:pt x="952" y="2309"/>
                </a:moveTo>
                <a:cubicBezTo>
                  <a:pt x="946" y="2309"/>
                  <a:pt x="941" y="2304"/>
                  <a:pt x="941" y="2298"/>
                </a:cubicBezTo>
                <a:cubicBezTo>
                  <a:pt x="941" y="2292"/>
                  <a:pt x="946" y="2287"/>
                  <a:pt x="952" y="2287"/>
                </a:cubicBezTo>
                <a:cubicBezTo>
                  <a:pt x="958" y="2287"/>
                  <a:pt x="963" y="2292"/>
                  <a:pt x="963" y="2298"/>
                </a:cubicBezTo>
                <a:cubicBezTo>
                  <a:pt x="963" y="2304"/>
                  <a:pt x="958" y="2309"/>
                  <a:pt x="952" y="2309"/>
                </a:cubicBezTo>
                <a:close/>
                <a:moveTo>
                  <a:pt x="952" y="2235"/>
                </a:moveTo>
                <a:cubicBezTo>
                  <a:pt x="945" y="2235"/>
                  <a:pt x="940" y="2229"/>
                  <a:pt x="940" y="2223"/>
                </a:cubicBezTo>
                <a:cubicBezTo>
                  <a:pt x="940" y="2216"/>
                  <a:pt x="945" y="2210"/>
                  <a:pt x="952" y="2210"/>
                </a:cubicBezTo>
                <a:cubicBezTo>
                  <a:pt x="959" y="2210"/>
                  <a:pt x="964" y="2216"/>
                  <a:pt x="964" y="2223"/>
                </a:cubicBezTo>
                <a:cubicBezTo>
                  <a:pt x="964" y="2229"/>
                  <a:pt x="959" y="2235"/>
                  <a:pt x="952" y="2235"/>
                </a:cubicBezTo>
                <a:close/>
                <a:moveTo>
                  <a:pt x="952" y="2162"/>
                </a:moveTo>
                <a:cubicBezTo>
                  <a:pt x="945" y="2162"/>
                  <a:pt x="938" y="2156"/>
                  <a:pt x="938" y="2148"/>
                </a:cubicBezTo>
                <a:cubicBezTo>
                  <a:pt x="938" y="2140"/>
                  <a:pt x="945" y="2134"/>
                  <a:pt x="952" y="2134"/>
                </a:cubicBezTo>
                <a:cubicBezTo>
                  <a:pt x="960" y="2134"/>
                  <a:pt x="966" y="2140"/>
                  <a:pt x="966" y="2148"/>
                </a:cubicBezTo>
                <a:cubicBezTo>
                  <a:pt x="966" y="2156"/>
                  <a:pt x="960" y="2162"/>
                  <a:pt x="952" y="2162"/>
                </a:cubicBezTo>
                <a:close/>
                <a:moveTo>
                  <a:pt x="952" y="2088"/>
                </a:moveTo>
                <a:cubicBezTo>
                  <a:pt x="944" y="2088"/>
                  <a:pt x="937" y="2081"/>
                  <a:pt x="937" y="2073"/>
                </a:cubicBezTo>
                <a:cubicBezTo>
                  <a:pt x="937" y="2064"/>
                  <a:pt x="944" y="2057"/>
                  <a:pt x="952" y="2057"/>
                </a:cubicBezTo>
                <a:cubicBezTo>
                  <a:pt x="960" y="2057"/>
                  <a:pt x="967" y="2064"/>
                  <a:pt x="967" y="2073"/>
                </a:cubicBezTo>
                <a:cubicBezTo>
                  <a:pt x="967" y="2081"/>
                  <a:pt x="960" y="2088"/>
                  <a:pt x="952" y="2088"/>
                </a:cubicBezTo>
                <a:close/>
                <a:moveTo>
                  <a:pt x="952" y="2015"/>
                </a:moveTo>
                <a:cubicBezTo>
                  <a:pt x="943" y="2015"/>
                  <a:pt x="935" y="2007"/>
                  <a:pt x="935" y="1998"/>
                </a:cubicBezTo>
                <a:cubicBezTo>
                  <a:pt x="935" y="1988"/>
                  <a:pt x="943" y="1981"/>
                  <a:pt x="952" y="1981"/>
                </a:cubicBezTo>
                <a:cubicBezTo>
                  <a:pt x="961" y="1981"/>
                  <a:pt x="969" y="1988"/>
                  <a:pt x="969" y="1998"/>
                </a:cubicBezTo>
                <a:cubicBezTo>
                  <a:pt x="969" y="2007"/>
                  <a:pt x="961" y="2015"/>
                  <a:pt x="952" y="2015"/>
                </a:cubicBezTo>
                <a:close/>
                <a:moveTo>
                  <a:pt x="952" y="1941"/>
                </a:moveTo>
                <a:cubicBezTo>
                  <a:pt x="942" y="1941"/>
                  <a:pt x="934" y="1933"/>
                  <a:pt x="934" y="1923"/>
                </a:cubicBezTo>
                <a:cubicBezTo>
                  <a:pt x="934" y="1913"/>
                  <a:pt x="942" y="1904"/>
                  <a:pt x="952" y="1904"/>
                </a:cubicBezTo>
                <a:cubicBezTo>
                  <a:pt x="962" y="1904"/>
                  <a:pt x="970" y="1913"/>
                  <a:pt x="970" y="1923"/>
                </a:cubicBezTo>
                <a:cubicBezTo>
                  <a:pt x="970" y="1933"/>
                  <a:pt x="962" y="1941"/>
                  <a:pt x="952" y="1941"/>
                </a:cubicBezTo>
                <a:close/>
                <a:moveTo>
                  <a:pt x="952" y="1868"/>
                </a:moveTo>
                <a:cubicBezTo>
                  <a:pt x="941" y="1868"/>
                  <a:pt x="932" y="1859"/>
                  <a:pt x="932" y="1848"/>
                </a:cubicBezTo>
                <a:cubicBezTo>
                  <a:pt x="932" y="1837"/>
                  <a:pt x="941" y="1828"/>
                  <a:pt x="952" y="1828"/>
                </a:cubicBezTo>
                <a:cubicBezTo>
                  <a:pt x="963" y="1828"/>
                  <a:pt x="972" y="1837"/>
                  <a:pt x="972" y="1848"/>
                </a:cubicBezTo>
                <a:cubicBezTo>
                  <a:pt x="972" y="1859"/>
                  <a:pt x="963" y="1868"/>
                  <a:pt x="952" y="1868"/>
                </a:cubicBezTo>
                <a:close/>
                <a:moveTo>
                  <a:pt x="952" y="1794"/>
                </a:moveTo>
                <a:cubicBezTo>
                  <a:pt x="940" y="1794"/>
                  <a:pt x="931" y="1785"/>
                  <a:pt x="931" y="1773"/>
                </a:cubicBezTo>
                <a:cubicBezTo>
                  <a:pt x="931" y="1761"/>
                  <a:pt x="940" y="1751"/>
                  <a:pt x="952" y="1751"/>
                </a:cubicBezTo>
                <a:cubicBezTo>
                  <a:pt x="964" y="1751"/>
                  <a:pt x="973" y="1761"/>
                  <a:pt x="973" y="1773"/>
                </a:cubicBezTo>
                <a:cubicBezTo>
                  <a:pt x="973" y="1785"/>
                  <a:pt x="964" y="1794"/>
                  <a:pt x="952" y="1794"/>
                </a:cubicBezTo>
                <a:close/>
                <a:moveTo>
                  <a:pt x="952" y="1721"/>
                </a:moveTo>
                <a:cubicBezTo>
                  <a:pt x="940" y="1721"/>
                  <a:pt x="930" y="1711"/>
                  <a:pt x="930" y="1698"/>
                </a:cubicBezTo>
                <a:cubicBezTo>
                  <a:pt x="930" y="1685"/>
                  <a:pt x="940" y="1675"/>
                  <a:pt x="952" y="1675"/>
                </a:cubicBezTo>
                <a:cubicBezTo>
                  <a:pt x="965" y="1675"/>
                  <a:pt x="975" y="1685"/>
                  <a:pt x="975" y="1698"/>
                </a:cubicBezTo>
                <a:cubicBezTo>
                  <a:pt x="975" y="1711"/>
                  <a:pt x="965" y="1721"/>
                  <a:pt x="952" y="1721"/>
                </a:cubicBezTo>
                <a:close/>
                <a:moveTo>
                  <a:pt x="952" y="1647"/>
                </a:moveTo>
                <a:cubicBezTo>
                  <a:pt x="939" y="1647"/>
                  <a:pt x="928" y="1636"/>
                  <a:pt x="928" y="1623"/>
                </a:cubicBezTo>
                <a:cubicBezTo>
                  <a:pt x="928" y="1610"/>
                  <a:pt x="939" y="1599"/>
                  <a:pt x="952" y="1599"/>
                </a:cubicBezTo>
                <a:cubicBezTo>
                  <a:pt x="965" y="1599"/>
                  <a:pt x="976" y="1610"/>
                  <a:pt x="976" y="1623"/>
                </a:cubicBezTo>
                <a:cubicBezTo>
                  <a:pt x="976" y="1636"/>
                  <a:pt x="965" y="1647"/>
                  <a:pt x="952" y="1647"/>
                </a:cubicBezTo>
                <a:close/>
                <a:moveTo>
                  <a:pt x="952" y="1574"/>
                </a:moveTo>
                <a:cubicBezTo>
                  <a:pt x="938" y="1574"/>
                  <a:pt x="927" y="1562"/>
                  <a:pt x="927" y="1548"/>
                </a:cubicBezTo>
                <a:cubicBezTo>
                  <a:pt x="927" y="1534"/>
                  <a:pt x="938" y="1523"/>
                  <a:pt x="952" y="1523"/>
                </a:cubicBezTo>
                <a:cubicBezTo>
                  <a:pt x="966" y="1523"/>
                  <a:pt x="977" y="1534"/>
                  <a:pt x="977" y="1548"/>
                </a:cubicBezTo>
                <a:cubicBezTo>
                  <a:pt x="977" y="1562"/>
                  <a:pt x="966" y="1574"/>
                  <a:pt x="952" y="1574"/>
                </a:cubicBezTo>
                <a:close/>
                <a:moveTo>
                  <a:pt x="952" y="1500"/>
                </a:moveTo>
                <a:cubicBezTo>
                  <a:pt x="937" y="1500"/>
                  <a:pt x="925" y="1488"/>
                  <a:pt x="925" y="1473"/>
                </a:cubicBezTo>
                <a:cubicBezTo>
                  <a:pt x="925" y="1458"/>
                  <a:pt x="937" y="1446"/>
                  <a:pt x="952" y="1446"/>
                </a:cubicBezTo>
                <a:cubicBezTo>
                  <a:pt x="967" y="1446"/>
                  <a:pt x="979" y="1458"/>
                  <a:pt x="979" y="1473"/>
                </a:cubicBezTo>
                <a:cubicBezTo>
                  <a:pt x="979" y="1488"/>
                  <a:pt x="967" y="1500"/>
                  <a:pt x="952" y="1500"/>
                </a:cubicBezTo>
                <a:close/>
                <a:moveTo>
                  <a:pt x="952" y="1426"/>
                </a:moveTo>
                <a:cubicBezTo>
                  <a:pt x="937" y="1426"/>
                  <a:pt x="924" y="1414"/>
                  <a:pt x="924" y="1398"/>
                </a:cubicBezTo>
                <a:cubicBezTo>
                  <a:pt x="924" y="1382"/>
                  <a:pt x="937" y="1370"/>
                  <a:pt x="952" y="1370"/>
                </a:cubicBezTo>
                <a:cubicBezTo>
                  <a:pt x="967" y="1370"/>
                  <a:pt x="980" y="1382"/>
                  <a:pt x="980" y="1398"/>
                </a:cubicBezTo>
                <a:cubicBezTo>
                  <a:pt x="980" y="1414"/>
                  <a:pt x="967" y="1426"/>
                  <a:pt x="952" y="1426"/>
                </a:cubicBezTo>
                <a:close/>
                <a:moveTo>
                  <a:pt x="952" y="1353"/>
                </a:moveTo>
                <a:cubicBezTo>
                  <a:pt x="936" y="1353"/>
                  <a:pt x="923" y="1339"/>
                  <a:pt x="923" y="1323"/>
                </a:cubicBezTo>
                <a:cubicBezTo>
                  <a:pt x="923" y="1307"/>
                  <a:pt x="936" y="1294"/>
                  <a:pt x="952" y="1294"/>
                </a:cubicBezTo>
                <a:cubicBezTo>
                  <a:pt x="968" y="1294"/>
                  <a:pt x="981" y="1307"/>
                  <a:pt x="981" y="1323"/>
                </a:cubicBezTo>
                <a:cubicBezTo>
                  <a:pt x="981" y="1339"/>
                  <a:pt x="968" y="1353"/>
                  <a:pt x="952" y="1353"/>
                </a:cubicBezTo>
                <a:close/>
                <a:moveTo>
                  <a:pt x="952" y="1279"/>
                </a:moveTo>
                <a:cubicBezTo>
                  <a:pt x="935" y="1279"/>
                  <a:pt x="922" y="1265"/>
                  <a:pt x="922" y="1248"/>
                </a:cubicBezTo>
                <a:cubicBezTo>
                  <a:pt x="922" y="1231"/>
                  <a:pt x="935" y="1217"/>
                  <a:pt x="952" y="1217"/>
                </a:cubicBezTo>
                <a:cubicBezTo>
                  <a:pt x="969" y="1217"/>
                  <a:pt x="982" y="1231"/>
                  <a:pt x="982" y="1248"/>
                </a:cubicBezTo>
                <a:cubicBezTo>
                  <a:pt x="982" y="1265"/>
                  <a:pt x="969" y="1279"/>
                  <a:pt x="952" y="1279"/>
                </a:cubicBezTo>
                <a:close/>
                <a:moveTo>
                  <a:pt x="952" y="1205"/>
                </a:moveTo>
                <a:cubicBezTo>
                  <a:pt x="935" y="1205"/>
                  <a:pt x="921" y="1191"/>
                  <a:pt x="921" y="1173"/>
                </a:cubicBezTo>
                <a:cubicBezTo>
                  <a:pt x="921" y="1156"/>
                  <a:pt x="935" y="1141"/>
                  <a:pt x="952" y="1141"/>
                </a:cubicBezTo>
                <a:cubicBezTo>
                  <a:pt x="970" y="1141"/>
                  <a:pt x="984" y="1156"/>
                  <a:pt x="984" y="1173"/>
                </a:cubicBezTo>
                <a:cubicBezTo>
                  <a:pt x="984" y="1191"/>
                  <a:pt x="970" y="1205"/>
                  <a:pt x="952" y="1205"/>
                </a:cubicBezTo>
                <a:close/>
                <a:moveTo>
                  <a:pt x="952" y="1131"/>
                </a:moveTo>
                <a:cubicBezTo>
                  <a:pt x="934" y="1131"/>
                  <a:pt x="919" y="1117"/>
                  <a:pt x="919" y="1098"/>
                </a:cubicBezTo>
                <a:cubicBezTo>
                  <a:pt x="919" y="1080"/>
                  <a:pt x="934" y="1065"/>
                  <a:pt x="952" y="1065"/>
                </a:cubicBezTo>
                <a:cubicBezTo>
                  <a:pt x="970" y="1065"/>
                  <a:pt x="985" y="1080"/>
                  <a:pt x="985" y="1098"/>
                </a:cubicBezTo>
                <a:cubicBezTo>
                  <a:pt x="985" y="1117"/>
                  <a:pt x="970" y="1131"/>
                  <a:pt x="952" y="1131"/>
                </a:cubicBezTo>
                <a:close/>
                <a:moveTo>
                  <a:pt x="952" y="1058"/>
                </a:moveTo>
                <a:cubicBezTo>
                  <a:pt x="933" y="1058"/>
                  <a:pt x="918" y="1042"/>
                  <a:pt x="918" y="1023"/>
                </a:cubicBezTo>
                <a:cubicBezTo>
                  <a:pt x="918" y="1004"/>
                  <a:pt x="933" y="989"/>
                  <a:pt x="952" y="989"/>
                </a:cubicBezTo>
                <a:cubicBezTo>
                  <a:pt x="971" y="989"/>
                  <a:pt x="986" y="1004"/>
                  <a:pt x="986" y="1023"/>
                </a:cubicBezTo>
                <a:cubicBezTo>
                  <a:pt x="986" y="1042"/>
                  <a:pt x="971" y="1058"/>
                  <a:pt x="952" y="1058"/>
                </a:cubicBezTo>
                <a:close/>
                <a:moveTo>
                  <a:pt x="952" y="984"/>
                </a:moveTo>
                <a:cubicBezTo>
                  <a:pt x="933" y="984"/>
                  <a:pt x="917" y="968"/>
                  <a:pt x="917" y="948"/>
                </a:cubicBezTo>
                <a:cubicBezTo>
                  <a:pt x="917" y="929"/>
                  <a:pt x="933" y="913"/>
                  <a:pt x="952" y="913"/>
                </a:cubicBezTo>
                <a:cubicBezTo>
                  <a:pt x="971" y="913"/>
                  <a:pt x="987" y="929"/>
                  <a:pt x="987" y="948"/>
                </a:cubicBezTo>
                <a:cubicBezTo>
                  <a:pt x="987" y="968"/>
                  <a:pt x="971" y="984"/>
                  <a:pt x="952" y="984"/>
                </a:cubicBezTo>
                <a:close/>
                <a:moveTo>
                  <a:pt x="952" y="910"/>
                </a:moveTo>
                <a:cubicBezTo>
                  <a:pt x="932" y="910"/>
                  <a:pt x="916" y="893"/>
                  <a:pt x="916" y="873"/>
                </a:cubicBezTo>
                <a:cubicBezTo>
                  <a:pt x="916" y="853"/>
                  <a:pt x="932" y="837"/>
                  <a:pt x="952" y="837"/>
                </a:cubicBezTo>
                <a:cubicBezTo>
                  <a:pt x="972" y="837"/>
                  <a:pt x="988" y="853"/>
                  <a:pt x="988" y="873"/>
                </a:cubicBezTo>
                <a:cubicBezTo>
                  <a:pt x="988" y="893"/>
                  <a:pt x="972" y="910"/>
                  <a:pt x="952" y="910"/>
                </a:cubicBezTo>
                <a:close/>
                <a:moveTo>
                  <a:pt x="1026" y="2455"/>
                </a:moveTo>
                <a:cubicBezTo>
                  <a:pt x="1022" y="2455"/>
                  <a:pt x="1019" y="2452"/>
                  <a:pt x="1019" y="2448"/>
                </a:cubicBezTo>
                <a:cubicBezTo>
                  <a:pt x="1019" y="2444"/>
                  <a:pt x="1022" y="2441"/>
                  <a:pt x="1026" y="2441"/>
                </a:cubicBezTo>
                <a:cubicBezTo>
                  <a:pt x="1030" y="2441"/>
                  <a:pt x="1033" y="2444"/>
                  <a:pt x="1033" y="2448"/>
                </a:cubicBezTo>
                <a:cubicBezTo>
                  <a:pt x="1033" y="2452"/>
                  <a:pt x="1030" y="2455"/>
                  <a:pt x="1026" y="2455"/>
                </a:cubicBezTo>
                <a:close/>
                <a:moveTo>
                  <a:pt x="1026" y="2382"/>
                </a:moveTo>
                <a:cubicBezTo>
                  <a:pt x="1021" y="2382"/>
                  <a:pt x="1017" y="2378"/>
                  <a:pt x="1017" y="2373"/>
                </a:cubicBezTo>
                <a:cubicBezTo>
                  <a:pt x="1017" y="2368"/>
                  <a:pt x="1021" y="2364"/>
                  <a:pt x="1026" y="2364"/>
                </a:cubicBezTo>
                <a:cubicBezTo>
                  <a:pt x="1031" y="2364"/>
                  <a:pt x="1035" y="2368"/>
                  <a:pt x="1035" y="2373"/>
                </a:cubicBezTo>
                <a:cubicBezTo>
                  <a:pt x="1035" y="2378"/>
                  <a:pt x="1031" y="2382"/>
                  <a:pt x="1026" y="2382"/>
                </a:cubicBezTo>
                <a:close/>
                <a:moveTo>
                  <a:pt x="1026" y="2309"/>
                </a:moveTo>
                <a:cubicBezTo>
                  <a:pt x="1020" y="2309"/>
                  <a:pt x="1015" y="2304"/>
                  <a:pt x="1015" y="2298"/>
                </a:cubicBezTo>
                <a:cubicBezTo>
                  <a:pt x="1015" y="2292"/>
                  <a:pt x="1020" y="2287"/>
                  <a:pt x="1026" y="2287"/>
                </a:cubicBezTo>
                <a:cubicBezTo>
                  <a:pt x="1032" y="2287"/>
                  <a:pt x="1037" y="2292"/>
                  <a:pt x="1037" y="2298"/>
                </a:cubicBezTo>
                <a:cubicBezTo>
                  <a:pt x="1037" y="2304"/>
                  <a:pt x="1032" y="2309"/>
                  <a:pt x="1026" y="2309"/>
                </a:cubicBezTo>
                <a:close/>
                <a:moveTo>
                  <a:pt x="1026" y="2235"/>
                </a:moveTo>
                <a:cubicBezTo>
                  <a:pt x="1019" y="2235"/>
                  <a:pt x="1014" y="2229"/>
                  <a:pt x="1014" y="2223"/>
                </a:cubicBezTo>
                <a:cubicBezTo>
                  <a:pt x="1014" y="2216"/>
                  <a:pt x="1019" y="2210"/>
                  <a:pt x="1026" y="2210"/>
                </a:cubicBezTo>
                <a:cubicBezTo>
                  <a:pt x="1033" y="2210"/>
                  <a:pt x="1038" y="2216"/>
                  <a:pt x="1038" y="2223"/>
                </a:cubicBezTo>
                <a:cubicBezTo>
                  <a:pt x="1038" y="2229"/>
                  <a:pt x="1033" y="2235"/>
                  <a:pt x="1026" y="2235"/>
                </a:cubicBezTo>
                <a:close/>
                <a:moveTo>
                  <a:pt x="1026" y="2162"/>
                </a:moveTo>
                <a:cubicBezTo>
                  <a:pt x="1018" y="2162"/>
                  <a:pt x="1012" y="2156"/>
                  <a:pt x="1012" y="2148"/>
                </a:cubicBezTo>
                <a:cubicBezTo>
                  <a:pt x="1012" y="2140"/>
                  <a:pt x="1018" y="2134"/>
                  <a:pt x="1026" y="2134"/>
                </a:cubicBezTo>
                <a:cubicBezTo>
                  <a:pt x="1034" y="2134"/>
                  <a:pt x="1040" y="2140"/>
                  <a:pt x="1040" y="2148"/>
                </a:cubicBezTo>
                <a:cubicBezTo>
                  <a:pt x="1040" y="2156"/>
                  <a:pt x="1034" y="2162"/>
                  <a:pt x="1026" y="2162"/>
                </a:cubicBezTo>
                <a:close/>
                <a:moveTo>
                  <a:pt x="1026" y="2088"/>
                </a:moveTo>
                <a:cubicBezTo>
                  <a:pt x="1018" y="2088"/>
                  <a:pt x="1011" y="2081"/>
                  <a:pt x="1011" y="2073"/>
                </a:cubicBezTo>
                <a:cubicBezTo>
                  <a:pt x="1011" y="2064"/>
                  <a:pt x="1018" y="2057"/>
                  <a:pt x="1026" y="2057"/>
                </a:cubicBezTo>
                <a:cubicBezTo>
                  <a:pt x="1034" y="2057"/>
                  <a:pt x="1041" y="2064"/>
                  <a:pt x="1041" y="2073"/>
                </a:cubicBezTo>
                <a:cubicBezTo>
                  <a:pt x="1041" y="2081"/>
                  <a:pt x="1034" y="2088"/>
                  <a:pt x="1026" y="2088"/>
                </a:cubicBezTo>
                <a:close/>
                <a:moveTo>
                  <a:pt x="1026" y="2015"/>
                </a:moveTo>
                <a:cubicBezTo>
                  <a:pt x="1017" y="2015"/>
                  <a:pt x="1009" y="2007"/>
                  <a:pt x="1009" y="1998"/>
                </a:cubicBezTo>
                <a:cubicBezTo>
                  <a:pt x="1009" y="1988"/>
                  <a:pt x="1017" y="1981"/>
                  <a:pt x="1026" y="1981"/>
                </a:cubicBezTo>
                <a:cubicBezTo>
                  <a:pt x="1035" y="1981"/>
                  <a:pt x="1043" y="1988"/>
                  <a:pt x="1043" y="1998"/>
                </a:cubicBezTo>
                <a:cubicBezTo>
                  <a:pt x="1043" y="2007"/>
                  <a:pt x="1035" y="2015"/>
                  <a:pt x="1026" y="2015"/>
                </a:cubicBezTo>
                <a:close/>
                <a:moveTo>
                  <a:pt x="1026" y="1941"/>
                </a:moveTo>
                <a:cubicBezTo>
                  <a:pt x="1016" y="1941"/>
                  <a:pt x="1008" y="1933"/>
                  <a:pt x="1008" y="1923"/>
                </a:cubicBezTo>
                <a:cubicBezTo>
                  <a:pt x="1008" y="1913"/>
                  <a:pt x="1016" y="1904"/>
                  <a:pt x="1026" y="1904"/>
                </a:cubicBezTo>
                <a:cubicBezTo>
                  <a:pt x="1036" y="1904"/>
                  <a:pt x="1044" y="1913"/>
                  <a:pt x="1044" y="1923"/>
                </a:cubicBezTo>
                <a:cubicBezTo>
                  <a:pt x="1044" y="1933"/>
                  <a:pt x="1036" y="1941"/>
                  <a:pt x="1026" y="1941"/>
                </a:cubicBezTo>
                <a:close/>
                <a:moveTo>
                  <a:pt x="1026" y="1868"/>
                </a:moveTo>
                <a:cubicBezTo>
                  <a:pt x="1015" y="1868"/>
                  <a:pt x="1006" y="1859"/>
                  <a:pt x="1006" y="1848"/>
                </a:cubicBezTo>
                <a:cubicBezTo>
                  <a:pt x="1006" y="1837"/>
                  <a:pt x="1015" y="1828"/>
                  <a:pt x="1026" y="1828"/>
                </a:cubicBezTo>
                <a:cubicBezTo>
                  <a:pt x="1037" y="1828"/>
                  <a:pt x="1046" y="1837"/>
                  <a:pt x="1046" y="1848"/>
                </a:cubicBezTo>
                <a:cubicBezTo>
                  <a:pt x="1046" y="1859"/>
                  <a:pt x="1037" y="1868"/>
                  <a:pt x="1026" y="1868"/>
                </a:cubicBezTo>
                <a:close/>
                <a:moveTo>
                  <a:pt x="1026" y="1794"/>
                </a:moveTo>
                <a:cubicBezTo>
                  <a:pt x="1014" y="1794"/>
                  <a:pt x="1005" y="1785"/>
                  <a:pt x="1005" y="1773"/>
                </a:cubicBezTo>
                <a:cubicBezTo>
                  <a:pt x="1005" y="1761"/>
                  <a:pt x="1014" y="1751"/>
                  <a:pt x="1026" y="1751"/>
                </a:cubicBezTo>
                <a:cubicBezTo>
                  <a:pt x="1038" y="1751"/>
                  <a:pt x="1047" y="1761"/>
                  <a:pt x="1047" y="1773"/>
                </a:cubicBezTo>
                <a:cubicBezTo>
                  <a:pt x="1047" y="1785"/>
                  <a:pt x="1038" y="1794"/>
                  <a:pt x="1026" y="1794"/>
                </a:cubicBezTo>
                <a:close/>
                <a:moveTo>
                  <a:pt x="1026" y="1721"/>
                </a:moveTo>
                <a:cubicBezTo>
                  <a:pt x="1013" y="1721"/>
                  <a:pt x="1003" y="1711"/>
                  <a:pt x="1003" y="1698"/>
                </a:cubicBezTo>
                <a:cubicBezTo>
                  <a:pt x="1003" y="1685"/>
                  <a:pt x="1013" y="1675"/>
                  <a:pt x="1026" y="1675"/>
                </a:cubicBezTo>
                <a:cubicBezTo>
                  <a:pt x="1038" y="1675"/>
                  <a:pt x="1048" y="1685"/>
                  <a:pt x="1048" y="1698"/>
                </a:cubicBezTo>
                <a:cubicBezTo>
                  <a:pt x="1048" y="1711"/>
                  <a:pt x="1038" y="1721"/>
                  <a:pt x="1026" y="1721"/>
                </a:cubicBezTo>
                <a:close/>
                <a:moveTo>
                  <a:pt x="1026" y="1647"/>
                </a:moveTo>
                <a:cubicBezTo>
                  <a:pt x="1013" y="1647"/>
                  <a:pt x="1002" y="1636"/>
                  <a:pt x="1002" y="1623"/>
                </a:cubicBezTo>
                <a:cubicBezTo>
                  <a:pt x="1002" y="1610"/>
                  <a:pt x="1013" y="1599"/>
                  <a:pt x="1026" y="1599"/>
                </a:cubicBezTo>
                <a:cubicBezTo>
                  <a:pt x="1039" y="1599"/>
                  <a:pt x="1050" y="1610"/>
                  <a:pt x="1050" y="1623"/>
                </a:cubicBezTo>
                <a:cubicBezTo>
                  <a:pt x="1050" y="1636"/>
                  <a:pt x="1039" y="1647"/>
                  <a:pt x="1026" y="1647"/>
                </a:cubicBezTo>
                <a:close/>
                <a:moveTo>
                  <a:pt x="1026" y="1574"/>
                </a:moveTo>
                <a:cubicBezTo>
                  <a:pt x="1012" y="1574"/>
                  <a:pt x="1001" y="1562"/>
                  <a:pt x="1001" y="1548"/>
                </a:cubicBezTo>
                <a:cubicBezTo>
                  <a:pt x="1001" y="1534"/>
                  <a:pt x="1012" y="1523"/>
                  <a:pt x="1026" y="1523"/>
                </a:cubicBezTo>
                <a:cubicBezTo>
                  <a:pt x="1040" y="1523"/>
                  <a:pt x="1051" y="1534"/>
                  <a:pt x="1051" y="1548"/>
                </a:cubicBezTo>
                <a:cubicBezTo>
                  <a:pt x="1051" y="1562"/>
                  <a:pt x="1040" y="1574"/>
                  <a:pt x="1026" y="1574"/>
                </a:cubicBezTo>
                <a:close/>
                <a:moveTo>
                  <a:pt x="1026" y="1500"/>
                </a:moveTo>
                <a:cubicBezTo>
                  <a:pt x="1011" y="1500"/>
                  <a:pt x="999" y="1488"/>
                  <a:pt x="999" y="1473"/>
                </a:cubicBezTo>
                <a:cubicBezTo>
                  <a:pt x="999" y="1458"/>
                  <a:pt x="1011" y="1446"/>
                  <a:pt x="1026" y="1446"/>
                </a:cubicBezTo>
                <a:cubicBezTo>
                  <a:pt x="1041" y="1446"/>
                  <a:pt x="1053" y="1458"/>
                  <a:pt x="1053" y="1473"/>
                </a:cubicBezTo>
                <a:cubicBezTo>
                  <a:pt x="1053" y="1488"/>
                  <a:pt x="1041" y="1500"/>
                  <a:pt x="1026" y="1500"/>
                </a:cubicBezTo>
                <a:close/>
                <a:moveTo>
                  <a:pt x="1026" y="1426"/>
                </a:moveTo>
                <a:cubicBezTo>
                  <a:pt x="1011" y="1426"/>
                  <a:pt x="998" y="1414"/>
                  <a:pt x="998" y="1398"/>
                </a:cubicBezTo>
                <a:cubicBezTo>
                  <a:pt x="998" y="1382"/>
                  <a:pt x="1011" y="1370"/>
                  <a:pt x="1026" y="1370"/>
                </a:cubicBezTo>
                <a:cubicBezTo>
                  <a:pt x="1041" y="1370"/>
                  <a:pt x="1054" y="1382"/>
                  <a:pt x="1054" y="1398"/>
                </a:cubicBezTo>
                <a:cubicBezTo>
                  <a:pt x="1054" y="1414"/>
                  <a:pt x="1041" y="1426"/>
                  <a:pt x="1026" y="1426"/>
                </a:cubicBezTo>
                <a:close/>
                <a:moveTo>
                  <a:pt x="1026" y="1353"/>
                </a:moveTo>
                <a:cubicBezTo>
                  <a:pt x="1010" y="1353"/>
                  <a:pt x="997" y="1339"/>
                  <a:pt x="997" y="1323"/>
                </a:cubicBezTo>
                <a:cubicBezTo>
                  <a:pt x="997" y="1307"/>
                  <a:pt x="1010" y="1294"/>
                  <a:pt x="1026" y="1294"/>
                </a:cubicBezTo>
                <a:cubicBezTo>
                  <a:pt x="1042" y="1294"/>
                  <a:pt x="1055" y="1307"/>
                  <a:pt x="1055" y="1323"/>
                </a:cubicBezTo>
                <a:cubicBezTo>
                  <a:pt x="1055" y="1339"/>
                  <a:pt x="1042" y="1353"/>
                  <a:pt x="1026" y="1353"/>
                </a:cubicBezTo>
                <a:close/>
                <a:moveTo>
                  <a:pt x="1026" y="1279"/>
                </a:moveTo>
                <a:cubicBezTo>
                  <a:pt x="1009" y="1279"/>
                  <a:pt x="996" y="1265"/>
                  <a:pt x="996" y="1248"/>
                </a:cubicBezTo>
                <a:cubicBezTo>
                  <a:pt x="996" y="1231"/>
                  <a:pt x="1009" y="1217"/>
                  <a:pt x="1026" y="1217"/>
                </a:cubicBezTo>
                <a:cubicBezTo>
                  <a:pt x="1043" y="1217"/>
                  <a:pt x="1056" y="1231"/>
                  <a:pt x="1056" y="1248"/>
                </a:cubicBezTo>
                <a:cubicBezTo>
                  <a:pt x="1056" y="1265"/>
                  <a:pt x="1043" y="1279"/>
                  <a:pt x="1026" y="1279"/>
                </a:cubicBezTo>
                <a:close/>
                <a:moveTo>
                  <a:pt x="1026" y="1205"/>
                </a:moveTo>
                <a:cubicBezTo>
                  <a:pt x="1009" y="1205"/>
                  <a:pt x="994" y="1191"/>
                  <a:pt x="994" y="1173"/>
                </a:cubicBezTo>
                <a:cubicBezTo>
                  <a:pt x="994" y="1156"/>
                  <a:pt x="1009" y="1141"/>
                  <a:pt x="1026" y="1141"/>
                </a:cubicBezTo>
                <a:cubicBezTo>
                  <a:pt x="1043" y="1141"/>
                  <a:pt x="1057" y="1156"/>
                  <a:pt x="1057" y="1173"/>
                </a:cubicBezTo>
                <a:cubicBezTo>
                  <a:pt x="1057" y="1191"/>
                  <a:pt x="1043" y="1205"/>
                  <a:pt x="1026" y="1205"/>
                </a:cubicBezTo>
                <a:close/>
                <a:moveTo>
                  <a:pt x="1026" y="1131"/>
                </a:moveTo>
                <a:cubicBezTo>
                  <a:pt x="1008" y="1131"/>
                  <a:pt x="993" y="1117"/>
                  <a:pt x="993" y="1098"/>
                </a:cubicBezTo>
                <a:cubicBezTo>
                  <a:pt x="993" y="1080"/>
                  <a:pt x="1008" y="1065"/>
                  <a:pt x="1026" y="1065"/>
                </a:cubicBezTo>
                <a:cubicBezTo>
                  <a:pt x="1044" y="1065"/>
                  <a:pt x="1058" y="1080"/>
                  <a:pt x="1058" y="1098"/>
                </a:cubicBezTo>
                <a:cubicBezTo>
                  <a:pt x="1058" y="1117"/>
                  <a:pt x="1044" y="1131"/>
                  <a:pt x="1026" y="1131"/>
                </a:cubicBezTo>
                <a:close/>
                <a:moveTo>
                  <a:pt x="1026" y="1058"/>
                </a:moveTo>
                <a:cubicBezTo>
                  <a:pt x="1007" y="1058"/>
                  <a:pt x="992" y="1042"/>
                  <a:pt x="992" y="1023"/>
                </a:cubicBezTo>
                <a:cubicBezTo>
                  <a:pt x="992" y="1004"/>
                  <a:pt x="1007" y="989"/>
                  <a:pt x="1026" y="989"/>
                </a:cubicBezTo>
                <a:cubicBezTo>
                  <a:pt x="1045" y="989"/>
                  <a:pt x="1060" y="1004"/>
                  <a:pt x="1060" y="1023"/>
                </a:cubicBezTo>
                <a:cubicBezTo>
                  <a:pt x="1060" y="1042"/>
                  <a:pt x="1045" y="1058"/>
                  <a:pt x="1026" y="1058"/>
                </a:cubicBezTo>
                <a:close/>
                <a:moveTo>
                  <a:pt x="1026" y="984"/>
                </a:moveTo>
                <a:cubicBezTo>
                  <a:pt x="1007" y="984"/>
                  <a:pt x="991" y="968"/>
                  <a:pt x="991" y="948"/>
                </a:cubicBezTo>
                <a:cubicBezTo>
                  <a:pt x="991" y="929"/>
                  <a:pt x="1007" y="913"/>
                  <a:pt x="1026" y="913"/>
                </a:cubicBezTo>
                <a:cubicBezTo>
                  <a:pt x="1045" y="913"/>
                  <a:pt x="1061" y="929"/>
                  <a:pt x="1061" y="948"/>
                </a:cubicBezTo>
                <a:cubicBezTo>
                  <a:pt x="1061" y="968"/>
                  <a:pt x="1045" y="984"/>
                  <a:pt x="1026" y="984"/>
                </a:cubicBezTo>
                <a:close/>
                <a:moveTo>
                  <a:pt x="1026" y="910"/>
                </a:moveTo>
                <a:cubicBezTo>
                  <a:pt x="1006" y="910"/>
                  <a:pt x="990" y="893"/>
                  <a:pt x="990" y="873"/>
                </a:cubicBezTo>
                <a:cubicBezTo>
                  <a:pt x="990" y="853"/>
                  <a:pt x="1006" y="837"/>
                  <a:pt x="1026" y="837"/>
                </a:cubicBezTo>
                <a:cubicBezTo>
                  <a:pt x="1046" y="837"/>
                  <a:pt x="1062" y="853"/>
                  <a:pt x="1062" y="873"/>
                </a:cubicBezTo>
                <a:cubicBezTo>
                  <a:pt x="1062" y="893"/>
                  <a:pt x="1046" y="910"/>
                  <a:pt x="1026" y="910"/>
                </a:cubicBezTo>
                <a:close/>
                <a:moveTo>
                  <a:pt x="1100" y="2455"/>
                </a:moveTo>
                <a:cubicBezTo>
                  <a:pt x="1096" y="2455"/>
                  <a:pt x="1093" y="2452"/>
                  <a:pt x="1093" y="2448"/>
                </a:cubicBezTo>
                <a:cubicBezTo>
                  <a:pt x="1093" y="2444"/>
                  <a:pt x="1096" y="2441"/>
                  <a:pt x="1100" y="2441"/>
                </a:cubicBezTo>
                <a:cubicBezTo>
                  <a:pt x="1104" y="2441"/>
                  <a:pt x="1107" y="2444"/>
                  <a:pt x="1107" y="2448"/>
                </a:cubicBezTo>
                <a:cubicBezTo>
                  <a:pt x="1107" y="2452"/>
                  <a:pt x="1104" y="2455"/>
                  <a:pt x="1100" y="2455"/>
                </a:cubicBezTo>
                <a:close/>
                <a:moveTo>
                  <a:pt x="1100" y="2382"/>
                </a:moveTo>
                <a:cubicBezTo>
                  <a:pt x="1095" y="2382"/>
                  <a:pt x="1091" y="2378"/>
                  <a:pt x="1091" y="2373"/>
                </a:cubicBezTo>
                <a:cubicBezTo>
                  <a:pt x="1091" y="2368"/>
                  <a:pt x="1095" y="2364"/>
                  <a:pt x="1100" y="2364"/>
                </a:cubicBezTo>
                <a:cubicBezTo>
                  <a:pt x="1105" y="2364"/>
                  <a:pt x="1109" y="2368"/>
                  <a:pt x="1109" y="2373"/>
                </a:cubicBezTo>
                <a:cubicBezTo>
                  <a:pt x="1109" y="2378"/>
                  <a:pt x="1105" y="2382"/>
                  <a:pt x="1100" y="2382"/>
                </a:cubicBezTo>
                <a:close/>
                <a:moveTo>
                  <a:pt x="1100" y="2309"/>
                </a:moveTo>
                <a:cubicBezTo>
                  <a:pt x="1094" y="2309"/>
                  <a:pt x="1089" y="2304"/>
                  <a:pt x="1089" y="2298"/>
                </a:cubicBezTo>
                <a:cubicBezTo>
                  <a:pt x="1089" y="2292"/>
                  <a:pt x="1094" y="2287"/>
                  <a:pt x="1100" y="2287"/>
                </a:cubicBezTo>
                <a:cubicBezTo>
                  <a:pt x="1106" y="2287"/>
                  <a:pt x="1110" y="2292"/>
                  <a:pt x="1110" y="2298"/>
                </a:cubicBezTo>
                <a:cubicBezTo>
                  <a:pt x="1110" y="2304"/>
                  <a:pt x="1106" y="2309"/>
                  <a:pt x="1100" y="2309"/>
                </a:cubicBezTo>
                <a:close/>
                <a:moveTo>
                  <a:pt x="1100" y="2235"/>
                </a:moveTo>
                <a:cubicBezTo>
                  <a:pt x="1093" y="2235"/>
                  <a:pt x="1088" y="2229"/>
                  <a:pt x="1088" y="2223"/>
                </a:cubicBezTo>
                <a:cubicBezTo>
                  <a:pt x="1088" y="2216"/>
                  <a:pt x="1093" y="2210"/>
                  <a:pt x="1100" y="2210"/>
                </a:cubicBezTo>
                <a:cubicBezTo>
                  <a:pt x="1107" y="2210"/>
                  <a:pt x="1112" y="2216"/>
                  <a:pt x="1112" y="2223"/>
                </a:cubicBezTo>
                <a:cubicBezTo>
                  <a:pt x="1112" y="2229"/>
                  <a:pt x="1107" y="2235"/>
                  <a:pt x="1100" y="2235"/>
                </a:cubicBezTo>
                <a:close/>
                <a:moveTo>
                  <a:pt x="1100" y="2162"/>
                </a:moveTo>
                <a:cubicBezTo>
                  <a:pt x="1092" y="2162"/>
                  <a:pt x="1086" y="2156"/>
                  <a:pt x="1086" y="2148"/>
                </a:cubicBezTo>
                <a:cubicBezTo>
                  <a:pt x="1086" y="2140"/>
                  <a:pt x="1092" y="2134"/>
                  <a:pt x="1100" y="2134"/>
                </a:cubicBezTo>
                <a:cubicBezTo>
                  <a:pt x="1107" y="2134"/>
                  <a:pt x="1114" y="2140"/>
                  <a:pt x="1114" y="2148"/>
                </a:cubicBezTo>
                <a:cubicBezTo>
                  <a:pt x="1114" y="2156"/>
                  <a:pt x="1107" y="2162"/>
                  <a:pt x="1100" y="2162"/>
                </a:cubicBezTo>
                <a:close/>
                <a:moveTo>
                  <a:pt x="1100" y="2088"/>
                </a:moveTo>
                <a:cubicBezTo>
                  <a:pt x="1091" y="2088"/>
                  <a:pt x="1085" y="2081"/>
                  <a:pt x="1085" y="2073"/>
                </a:cubicBezTo>
                <a:cubicBezTo>
                  <a:pt x="1085" y="2064"/>
                  <a:pt x="1091" y="2057"/>
                  <a:pt x="1100" y="2057"/>
                </a:cubicBezTo>
                <a:cubicBezTo>
                  <a:pt x="1108" y="2057"/>
                  <a:pt x="1115" y="2064"/>
                  <a:pt x="1115" y="2073"/>
                </a:cubicBezTo>
                <a:cubicBezTo>
                  <a:pt x="1115" y="2081"/>
                  <a:pt x="1108" y="2088"/>
                  <a:pt x="1100" y="2088"/>
                </a:cubicBezTo>
                <a:close/>
                <a:moveTo>
                  <a:pt x="1100" y="2015"/>
                </a:moveTo>
                <a:cubicBezTo>
                  <a:pt x="1091" y="2015"/>
                  <a:pt x="1083" y="2007"/>
                  <a:pt x="1083" y="1998"/>
                </a:cubicBezTo>
                <a:cubicBezTo>
                  <a:pt x="1083" y="1988"/>
                  <a:pt x="1091" y="1981"/>
                  <a:pt x="1100" y="1981"/>
                </a:cubicBezTo>
                <a:cubicBezTo>
                  <a:pt x="1109" y="1981"/>
                  <a:pt x="1117" y="1988"/>
                  <a:pt x="1117" y="1998"/>
                </a:cubicBezTo>
                <a:cubicBezTo>
                  <a:pt x="1117" y="2007"/>
                  <a:pt x="1109" y="2015"/>
                  <a:pt x="1100" y="2015"/>
                </a:cubicBezTo>
                <a:close/>
                <a:moveTo>
                  <a:pt x="1100" y="1941"/>
                </a:moveTo>
                <a:cubicBezTo>
                  <a:pt x="1090" y="1941"/>
                  <a:pt x="1082" y="1933"/>
                  <a:pt x="1082" y="1923"/>
                </a:cubicBezTo>
                <a:cubicBezTo>
                  <a:pt x="1082" y="1913"/>
                  <a:pt x="1090" y="1904"/>
                  <a:pt x="1100" y="1904"/>
                </a:cubicBezTo>
                <a:cubicBezTo>
                  <a:pt x="1110" y="1904"/>
                  <a:pt x="1118" y="1913"/>
                  <a:pt x="1118" y="1923"/>
                </a:cubicBezTo>
                <a:cubicBezTo>
                  <a:pt x="1118" y="1933"/>
                  <a:pt x="1110" y="1941"/>
                  <a:pt x="1100" y="1941"/>
                </a:cubicBezTo>
                <a:close/>
                <a:moveTo>
                  <a:pt x="1100" y="1868"/>
                </a:moveTo>
                <a:cubicBezTo>
                  <a:pt x="1089" y="1868"/>
                  <a:pt x="1080" y="1859"/>
                  <a:pt x="1080" y="1848"/>
                </a:cubicBezTo>
                <a:cubicBezTo>
                  <a:pt x="1080" y="1837"/>
                  <a:pt x="1089" y="1828"/>
                  <a:pt x="1100" y="1828"/>
                </a:cubicBezTo>
                <a:cubicBezTo>
                  <a:pt x="1111" y="1828"/>
                  <a:pt x="1120" y="1837"/>
                  <a:pt x="1120" y="1848"/>
                </a:cubicBezTo>
                <a:cubicBezTo>
                  <a:pt x="1120" y="1859"/>
                  <a:pt x="1111" y="1868"/>
                  <a:pt x="1100" y="1868"/>
                </a:cubicBezTo>
                <a:close/>
                <a:moveTo>
                  <a:pt x="1100" y="1794"/>
                </a:moveTo>
                <a:cubicBezTo>
                  <a:pt x="1088" y="1794"/>
                  <a:pt x="1079" y="1785"/>
                  <a:pt x="1079" y="1773"/>
                </a:cubicBezTo>
                <a:cubicBezTo>
                  <a:pt x="1079" y="1761"/>
                  <a:pt x="1088" y="1751"/>
                  <a:pt x="1100" y="1751"/>
                </a:cubicBezTo>
                <a:cubicBezTo>
                  <a:pt x="1111" y="1751"/>
                  <a:pt x="1121" y="1761"/>
                  <a:pt x="1121" y="1773"/>
                </a:cubicBezTo>
                <a:cubicBezTo>
                  <a:pt x="1121" y="1785"/>
                  <a:pt x="1111" y="1794"/>
                  <a:pt x="1100" y="1794"/>
                </a:cubicBezTo>
                <a:close/>
                <a:moveTo>
                  <a:pt x="1100" y="1721"/>
                </a:moveTo>
                <a:cubicBezTo>
                  <a:pt x="1087" y="1721"/>
                  <a:pt x="1077" y="1711"/>
                  <a:pt x="1077" y="1698"/>
                </a:cubicBezTo>
                <a:cubicBezTo>
                  <a:pt x="1077" y="1685"/>
                  <a:pt x="1087" y="1675"/>
                  <a:pt x="1100" y="1675"/>
                </a:cubicBezTo>
                <a:cubicBezTo>
                  <a:pt x="1112" y="1675"/>
                  <a:pt x="1122" y="1685"/>
                  <a:pt x="1122" y="1698"/>
                </a:cubicBezTo>
                <a:cubicBezTo>
                  <a:pt x="1122" y="1711"/>
                  <a:pt x="1112" y="1721"/>
                  <a:pt x="1100" y="1721"/>
                </a:cubicBezTo>
                <a:close/>
                <a:moveTo>
                  <a:pt x="1100" y="1647"/>
                </a:moveTo>
                <a:cubicBezTo>
                  <a:pt x="1087" y="1647"/>
                  <a:pt x="1076" y="1636"/>
                  <a:pt x="1076" y="1623"/>
                </a:cubicBezTo>
                <a:cubicBezTo>
                  <a:pt x="1076" y="1610"/>
                  <a:pt x="1087" y="1599"/>
                  <a:pt x="1100" y="1599"/>
                </a:cubicBezTo>
                <a:cubicBezTo>
                  <a:pt x="1113" y="1599"/>
                  <a:pt x="1124" y="1610"/>
                  <a:pt x="1124" y="1623"/>
                </a:cubicBezTo>
                <a:cubicBezTo>
                  <a:pt x="1124" y="1636"/>
                  <a:pt x="1113" y="1647"/>
                  <a:pt x="1100" y="1647"/>
                </a:cubicBezTo>
                <a:close/>
                <a:moveTo>
                  <a:pt x="1100" y="1574"/>
                </a:moveTo>
                <a:cubicBezTo>
                  <a:pt x="1086" y="1574"/>
                  <a:pt x="1075" y="1562"/>
                  <a:pt x="1075" y="1548"/>
                </a:cubicBezTo>
                <a:cubicBezTo>
                  <a:pt x="1075" y="1534"/>
                  <a:pt x="1086" y="1523"/>
                  <a:pt x="1100" y="1523"/>
                </a:cubicBezTo>
                <a:cubicBezTo>
                  <a:pt x="1114" y="1523"/>
                  <a:pt x="1125" y="1534"/>
                  <a:pt x="1125" y="1548"/>
                </a:cubicBezTo>
                <a:cubicBezTo>
                  <a:pt x="1125" y="1562"/>
                  <a:pt x="1114" y="1574"/>
                  <a:pt x="1100" y="1574"/>
                </a:cubicBezTo>
                <a:close/>
                <a:moveTo>
                  <a:pt x="1100" y="1500"/>
                </a:moveTo>
                <a:cubicBezTo>
                  <a:pt x="1085" y="1500"/>
                  <a:pt x="1073" y="1488"/>
                  <a:pt x="1073" y="1473"/>
                </a:cubicBezTo>
                <a:cubicBezTo>
                  <a:pt x="1073" y="1458"/>
                  <a:pt x="1085" y="1446"/>
                  <a:pt x="1100" y="1446"/>
                </a:cubicBezTo>
                <a:cubicBezTo>
                  <a:pt x="1114" y="1446"/>
                  <a:pt x="1126" y="1458"/>
                  <a:pt x="1126" y="1473"/>
                </a:cubicBezTo>
                <a:cubicBezTo>
                  <a:pt x="1126" y="1488"/>
                  <a:pt x="1114" y="1500"/>
                  <a:pt x="1100" y="1500"/>
                </a:cubicBezTo>
                <a:close/>
                <a:moveTo>
                  <a:pt x="1100" y="1426"/>
                </a:moveTo>
                <a:cubicBezTo>
                  <a:pt x="1084" y="1426"/>
                  <a:pt x="1072" y="1414"/>
                  <a:pt x="1072" y="1398"/>
                </a:cubicBezTo>
                <a:cubicBezTo>
                  <a:pt x="1072" y="1382"/>
                  <a:pt x="1084" y="1370"/>
                  <a:pt x="1100" y="1370"/>
                </a:cubicBezTo>
                <a:cubicBezTo>
                  <a:pt x="1115" y="1370"/>
                  <a:pt x="1128" y="1382"/>
                  <a:pt x="1128" y="1398"/>
                </a:cubicBezTo>
                <a:cubicBezTo>
                  <a:pt x="1128" y="1414"/>
                  <a:pt x="1115" y="1426"/>
                  <a:pt x="1100" y="1426"/>
                </a:cubicBezTo>
                <a:close/>
                <a:moveTo>
                  <a:pt x="1100" y="1353"/>
                </a:moveTo>
                <a:cubicBezTo>
                  <a:pt x="1084" y="1353"/>
                  <a:pt x="1071" y="1339"/>
                  <a:pt x="1071" y="1323"/>
                </a:cubicBezTo>
                <a:cubicBezTo>
                  <a:pt x="1071" y="1307"/>
                  <a:pt x="1084" y="1294"/>
                  <a:pt x="1100" y="1294"/>
                </a:cubicBezTo>
                <a:cubicBezTo>
                  <a:pt x="1116" y="1294"/>
                  <a:pt x="1129" y="1307"/>
                  <a:pt x="1129" y="1323"/>
                </a:cubicBezTo>
                <a:cubicBezTo>
                  <a:pt x="1129" y="1339"/>
                  <a:pt x="1116" y="1353"/>
                  <a:pt x="1100" y="1353"/>
                </a:cubicBezTo>
                <a:close/>
                <a:moveTo>
                  <a:pt x="1100" y="1279"/>
                </a:moveTo>
                <a:cubicBezTo>
                  <a:pt x="1083" y="1279"/>
                  <a:pt x="1069" y="1265"/>
                  <a:pt x="1069" y="1248"/>
                </a:cubicBezTo>
                <a:cubicBezTo>
                  <a:pt x="1069" y="1231"/>
                  <a:pt x="1083" y="1217"/>
                  <a:pt x="1100" y="1217"/>
                </a:cubicBezTo>
                <a:cubicBezTo>
                  <a:pt x="1117" y="1217"/>
                  <a:pt x="1130" y="1231"/>
                  <a:pt x="1130" y="1248"/>
                </a:cubicBezTo>
                <a:cubicBezTo>
                  <a:pt x="1130" y="1265"/>
                  <a:pt x="1117" y="1279"/>
                  <a:pt x="1100" y="1279"/>
                </a:cubicBezTo>
                <a:close/>
                <a:moveTo>
                  <a:pt x="1100" y="1205"/>
                </a:moveTo>
                <a:cubicBezTo>
                  <a:pt x="1082" y="1205"/>
                  <a:pt x="1068" y="1191"/>
                  <a:pt x="1068" y="1173"/>
                </a:cubicBezTo>
                <a:cubicBezTo>
                  <a:pt x="1068" y="1156"/>
                  <a:pt x="1082" y="1141"/>
                  <a:pt x="1100" y="1141"/>
                </a:cubicBezTo>
                <a:cubicBezTo>
                  <a:pt x="1117" y="1141"/>
                  <a:pt x="1131" y="1156"/>
                  <a:pt x="1131" y="1173"/>
                </a:cubicBezTo>
                <a:cubicBezTo>
                  <a:pt x="1131" y="1191"/>
                  <a:pt x="1117" y="1205"/>
                  <a:pt x="1100" y="1205"/>
                </a:cubicBezTo>
                <a:close/>
                <a:moveTo>
                  <a:pt x="1100" y="1131"/>
                </a:moveTo>
                <a:cubicBezTo>
                  <a:pt x="1082" y="1131"/>
                  <a:pt x="1067" y="1117"/>
                  <a:pt x="1067" y="1098"/>
                </a:cubicBezTo>
                <a:cubicBezTo>
                  <a:pt x="1067" y="1080"/>
                  <a:pt x="1082" y="1065"/>
                  <a:pt x="1100" y="1065"/>
                </a:cubicBezTo>
                <a:cubicBezTo>
                  <a:pt x="1118" y="1065"/>
                  <a:pt x="1132" y="1080"/>
                  <a:pt x="1132" y="1098"/>
                </a:cubicBezTo>
                <a:cubicBezTo>
                  <a:pt x="1132" y="1117"/>
                  <a:pt x="1118" y="1131"/>
                  <a:pt x="1100" y="1131"/>
                </a:cubicBezTo>
                <a:close/>
                <a:moveTo>
                  <a:pt x="1100" y="1058"/>
                </a:moveTo>
                <a:cubicBezTo>
                  <a:pt x="1081" y="1058"/>
                  <a:pt x="1066" y="1042"/>
                  <a:pt x="1066" y="1023"/>
                </a:cubicBezTo>
                <a:cubicBezTo>
                  <a:pt x="1066" y="1004"/>
                  <a:pt x="1081" y="989"/>
                  <a:pt x="1100" y="989"/>
                </a:cubicBezTo>
                <a:cubicBezTo>
                  <a:pt x="1119" y="989"/>
                  <a:pt x="1134" y="1004"/>
                  <a:pt x="1134" y="1023"/>
                </a:cubicBezTo>
                <a:cubicBezTo>
                  <a:pt x="1134" y="1042"/>
                  <a:pt x="1119" y="1058"/>
                  <a:pt x="1100" y="1058"/>
                </a:cubicBezTo>
                <a:close/>
                <a:moveTo>
                  <a:pt x="1100" y="984"/>
                </a:moveTo>
                <a:cubicBezTo>
                  <a:pt x="1081" y="984"/>
                  <a:pt x="1065" y="968"/>
                  <a:pt x="1065" y="948"/>
                </a:cubicBezTo>
                <a:cubicBezTo>
                  <a:pt x="1065" y="929"/>
                  <a:pt x="1081" y="913"/>
                  <a:pt x="1100" y="913"/>
                </a:cubicBezTo>
                <a:cubicBezTo>
                  <a:pt x="1119" y="913"/>
                  <a:pt x="1135" y="929"/>
                  <a:pt x="1135" y="948"/>
                </a:cubicBezTo>
                <a:cubicBezTo>
                  <a:pt x="1135" y="968"/>
                  <a:pt x="1119" y="984"/>
                  <a:pt x="1100" y="984"/>
                </a:cubicBezTo>
                <a:close/>
                <a:moveTo>
                  <a:pt x="1100" y="910"/>
                </a:moveTo>
                <a:cubicBezTo>
                  <a:pt x="1080" y="910"/>
                  <a:pt x="1064" y="893"/>
                  <a:pt x="1064" y="873"/>
                </a:cubicBezTo>
                <a:cubicBezTo>
                  <a:pt x="1064" y="853"/>
                  <a:pt x="1080" y="837"/>
                  <a:pt x="1100" y="837"/>
                </a:cubicBezTo>
                <a:cubicBezTo>
                  <a:pt x="1120" y="837"/>
                  <a:pt x="1136" y="853"/>
                  <a:pt x="1136" y="873"/>
                </a:cubicBezTo>
                <a:cubicBezTo>
                  <a:pt x="1136" y="893"/>
                  <a:pt x="1120" y="910"/>
                  <a:pt x="1100" y="910"/>
                </a:cubicBezTo>
                <a:close/>
                <a:moveTo>
                  <a:pt x="1174" y="2455"/>
                </a:moveTo>
                <a:cubicBezTo>
                  <a:pt x="1170" y="2455"/>
                  <a:pt x="1167" y="2452"/>
                  <a:pt x="1167" y="2448"/>
                </a:cubicBezTo>
                <a:cubicBezTo>
                  <a:pt x="1167" y="2444"/>
                  <a:pt x="1170" y="2441"/>
                  <a:pt x="1174" y="2441"/>
                </a:cubicBezTo>
                <a:cubicBezTo>
                  <a:pt x="1178" y="2441"/>
                  <a:pt x="1181" y="2444"/>
                  <a:pt x="1181" y="2448"/>
                </a:cubicBezTo>
                <a:cubicBezTo>
                  <a:pt x="1181" y="2452"/>
                  <a:pt x="1178" y="2455"/>
                  <a:pt x="1174" y="2455"/>
                </a:cubicBezTo>
                <a:close/>
                <a:moveTo>
                  <a:pt x="1174" y="2382"/>
                </a:moveTo>
                <a:cubicBezTo>
                  <a:pt x="1169" y="2382"/>
                  <a:pt x="1165" y="2378"/>
                  <a:pt x="1165" y="2373"/>
                </a:cubicBezTo>
                <a:cubicBezTo>
                  <a:pt x="1165" y="2368"/>
                  <a:pt x="1169" y="2364"/>
                  <a:pt x="1174" y="2364"/>
                </a:cubicBezTo>
                <a:cubicBezTo>
                  <a:pt x="1179" y="2364"/>
                  <a:pt x="1183" y="2368"/>
                  <a:pt x="1183" y="2373"/>
                </a:cubicBezTo>
                <a:cubicBezTo>
                  <a:pt x="1183" y="2378"/>
                  <a:pt x="1179" y="2382"/>
                  <a:pt x="1174" y="2382"/>
                </a:cubicBezTo>
                <a:close/>
                <a:moveTo>
                  <a:pt x="1174" y="2309"/>
                </a:moveTo>
                <a:cubicBezTo>
                  <a:pt x="1168" y="2309"/>
                  <a:pt x="1163" y="2304"/>
                  <a:pt x="1163" y="2298"/>
                </a:cubicBezTo>
                <a:cubicBezTo>
                  <a:pt x="1163" y="2292"/>
                  <a:pt x="1168" y="2287"/>
                  <a:pt x="1174" y="2287"/>
                </a:cubicBezTo>
                <a:cubicBezTo>
                  <a:pt x="1180" y="2287"/>
                  <a:pt x="1184" y="2292"/>
                  <a:pt x="1184" y="2298"/>
                </a:cubicBezTo>
                <a:cubicBezTo>
                  <a:pt x="1184" y="2304"/>
                  <a:pt x="1180" y="2309"/>
                  <a:pt x="1174" y="2309"/>
                </a:cubicBezTo>
                <a:close/>
                <a:moveTo>
                  <a:pt x="1174" y="2235"/>
                </a:moveTo>
                <a:cubicBezTo>
                  <a:pt x="1167" y="2235"/>
                  <a:pt x="1162" y="2229"/>
                  <a:pt x="1162" y="2223"/>
                </a:cubicBezTo>
                <a:cubicBezTo>
                  <a:pt x="1162" y="2216"/>
                  <a:pt x="1167" y="2210"/>
                  <a:pt x="1174" y="2210"/>
                </a:cubicBezTo>
                <a:cubicBezTo>
                  <a:pt x="1180" y="2210"/>
                  <a:pt x="1186" y="2216"/>
                  <a:pt x="1186" y="2223"/>
                </a:cubicBezTo>
                <a:cubicBezTo>
                  <a:pt x="1186" y="2229"/>
                  <a:pt x="1180" y="2235"/>
                  <a:pt x="1174" y="2235"/>
                </a:cubicBezTo>
                <a:close/>
                <a:moveTo>
                  <a:pt x="1174" y="2162"/>
                </a:moveTo>
                <a:cubicBezTo>
                  <a:pt x="1166" y="2162"/>
                  <a:pt x="1160" y="2156"/>
                  <a:pt x="1160" y="2148"/>
                </a:cubicBezTo>
                <a:cubicBezTo>
                  <a:pt x="1160" y="2140"/>
                  <a:pt x="1166" y="2134"/>
                  <a:pt x="1174" y="2134"/>
                </a:cubicBezTo>
                <a:cubicBezTo>
                  <a:pt x="1181" y="2134"/>
                  <a:pt x="1187" y="2140"/>
                  <a:pt x="1187" y="2148"/>
                </a:cubicBezTo>
                <a:cubicBezTo>
                  <a:pt x="1187" y="2156"/>
                  <a:pt x="1181" y="2162"/>
                  <a:pt x="1174" y="2162"/>
                </a:cubicBezTo>
                <a:close/>
                <a:moveTo>
                  <a:pt x="1174" y="2088"/>
                </a:moveTo>
                <a:cubicBezTo>
                  <a:pt x="1165" y="2088"/>
                  <a:pt x="1159" y="2081"/>
                  <a:pt x="1159" y="2073"/>
                </a:cubicBezTo>
                <a:cubicBezTo>
                  <a:pt x="1159" y="2064"/>
                  <a:pt x="1165" y="2057"/>
                  <a:pt x="1174" y="2057"/>
                </a:cubicBezTo>
                <a:cubicBezTo>
                  <a:pt x="1182" y="2057"/>
                  <a:pt x="1189" y="2064"/>
                  <a:pt x="1189" y="2073"/>
                </a:cubicBezTo>
                <a:cubicBezTo>
                  <a:pt x="1189" y="2081"/>
                  <a:pt x="1182" y="2088"/>
                  <a:pt x="1174" y="2088"/>
                </a:cubicBezTo>
                <a:close/>
                <a:moveTo>
                  <a:pt x="1174" y="2015"/>
                </a:moveTo>
                <a:cubicBezTo>
                  <a:pt x="1164" y="2015"/>
                  <a:pt x="1157" y="2007"/>
                  <a:pt x="1157" y="1998"/>
                </a:cubicBezTo>
                <a:cubicBezTo>
                  <a:pt x="1157" y="1988"/>
                  <a:pt x="1164" y="1981"/>
                  <a:pt x="1174" y="1981"/>
                </a:cubicBezTo>
                <a:cubicBezTo>
                  <a:pt x="1183" y="1981"/>
                  <a:pt x="1191" y="1988"/>
                  <a:pt x="1191" y="1998"/>
                </a:cubicBezTo>
                <a:cubicBezTo>
                  <a:pt x="1191" y="2007"/>
                  <a:pt x="1183" y="2015"/>
                  <a:pt x="1174" y="2015"/>
                </a:cubicBezTo>
                <a:close/>
                <a:moveTo>
                  <a:pt x="1174" y="1941"/>
                </a:moveTo>
                <a:cubicBezTo>
                  <a:pt x="1164" y="1941"/>
                  <a:pt x="1155" y="1933"/>
                  <a:pt x="1155" y="1923"/>
                </a:cubicBezTo>
                <a:cubicBezTo>
                  <a:pt x="1155" y="1913"/>
                  <a:pt x="1164" y="1904"/>
                  <a:pt x="1174" y="1904"/>
                </a:cubicBezTo>
                <a:cubicBezTo>
                  <a:pt x="1184" y="1904"/>
                  <a:pt x="1192" y="1913"/>
                  <a:pt x="1192" y="1923"/>
                </a:cubicBezTo>
                <a:cubicBezTo>
                  <a:pt x="1192" y="1933"/>
                  <a:pt x="1184" y="1941"/>
                  <a:pt x="1174" y="1941"/>
                </a:cubicBezTo>
                <a:close/>
                <a:moveTo>
                  <a:pt x="1174" y="1868"/>
                </a:moveTo>
                <a:cubicBezTo>
                  <a:pt x="1163" y="1868"/>
                  <a:pt x="1154" y="1859"/>
                  <a:pt x="1154" y="1848"/>
                </a:cubicBezTo>
                <a:cubicBezTo>
                  <a:pt x="1154" y="1837"/>
                  <a:pt x="1163" y="1828"/>
                  <a:pt x="1174" y="1828"/>
                </a:cubicBezTo>
                <a:cubicBezTo>
                  <a:pt x="1185" y="1828"/>
                  <a:pt x="1194" y="1837"/>
                  <a:pt x="1194" y="1848"/>
                </a:cubicBezTo>
                <a:cubicBezTo>
                  <a:pt x="1194" y="1859"/>
                  <a:pt x="1185" y="1868"/>
                  <a:pt x="1174" y="1868"/>
                </a:cubicBezTo>
                <a:close/>
                <a:moveTo>
                  <a:pt x="1174" y="1794"/>
                </a:moveTo>
                <a:cubicBezTo>
                  <a:pt x="1162" y="1794"/>
                  <a:pt x="1153" y="1785"/>
                  <a:pt x="1153" y="1773"/>
                </a:cubicBezTo>
                <a:cubicBezTo>
                  <a:pt x="1153" y="1761"/>
                  <a:pt x="1162" y="1751"/>
                  <a:pt x="1174" y="1751"/>
                </a:cubicBezTo>
                <a:cubicBezTo>
                  <a:pt x="1185" y="1751"/>
                  <a:pt x="1195" y="1761"/>
                  <a:pt x="1195" y="1773"/>
                </a:cubicBezTo>
                <a:cubicBezTo>
                  <a:pt x="1195" y="1785"/>
                  <a:pt x="1185" y="1794"/>
                  <a:pt x="1174" y="1794"/>
                </a:cubicBezTo>
                <a:close/>
                <a:moveTo>
                  <a:pt x="1174" y="1721"/>
                </a:moveTo>
                <a:cubicBezTo>
                  <a:pt x="1161" y="1721"/>
                  <a:pt x="1151" y="1711"/>
                  <a:pt x="1151" y="1698"/>
                </a:cubicBezTo>
                <a:cubicBezTo>
                  <a:pt x="1151" y="1685"/>
                  <a:pt x="1161" y="1675"/>
                  <a:pt x="1174" y="1675"/>
                </a:cubicBezTo>
                <a:cubicBezTo>
                  <a:pt x="1186" y="1675"/>
                  <a:pt x="1196" y="1685"/>
                  <a:pt x="1196" y="1698"/>
                </a:cubicBezTo>
                <a:cubicBezTo>
                  <a:pt x="1196" y="1711"/>
                  <a:pt x="1186" y="1721"/>
                  <a:pt x="1174" y="1721"/>
                </a:cubicBezTo>
                <a:close/>
                <a:moveTo>
                  <a:pt x="1174" y="1647"/>
                </a:moveTo>
                <a:cubicBezTo>
                  <a:pt x="1161" y="1647"/>
                  <a:pt x="1150" y="1636"/>
                  <a:pt x="1150" y="1623"/>
                </a:cubicBezTo>
                <a:cubicBezTo>
                  <a:pt x="1150" y="1610"/>
                  <a:pt x="1161" y="1599"/>
                  <a:pt x="1174" y="1599"/>
                </a:cubicBezTo>
                <a:cubicBezTo>
                  <a:pt x="1187" y="1599"/>
                  <a:pt x="1197" y="1610"/>
                  <a:pt x="1197" y="1623"/>
                </a:cubicBezTo>
                <a:cubicBezTo>
                  <a:pt x="1197" y="1636"/>
                  <a:pt x="1187" y="1647"/>
                  <a:pt x="1174" y="1647"/>
                </a:cubicBezTo>
                <a:close/>
                <a:moveTo>
                  <a:pt x="1174" y="1574"/>
                </a:moveTo>
                <a:cubicBezTo>
                  <a:pt x="1160" y="1574"/>
                  <a:pt x="1149" y="1562"/>
                  <a:pt x="1149" y="1548"/>
                </a:cubicBezTo>
                <a:cubicBezTo>
                  <a:pt x="1149" y="1534"/>
                  <a:pt x="1160" y="1523"/>
                  <a:pt x="1174" y="1523"/>
                </a:cubicBezTo>
                <a:cubicBezTo>
                  <a:pt x="1188" y="1523"/>
                  <a:pt x="1199" y="1534"/>
                  <a:pt x="1199" y="1548"/>
                </a:cubicBezTo>
                <a:cubicBezTo>
                  <a:pt x="1199" y="1562"/>
                  <a:pt x="1188" y="1574"/>
                  <a:pt x="1174" y="1574"/>
                </a:cubicBezTo>
                <a:close/>
                <a:moveTo>
                  <a:pt x="1174" y="1500"/>
                </a:moveTo>
                <a:cubicBezTo>
                  <a:pt x="1159" y="1500"/>
                  <a:pt x="1147" y="1488"/>
                  <a:pt x="1147" y="1473"/>
                </a:cubicBezTo>
                <a:cubicBezTo>
                  <a:pt x="1147" y="1458"/>
                  <a:pt x="1159" y="1446"/>
                  <a:pt x="1174" y="1446"/>
                </a:cubicBezTo>
                <a:cubicBezTo>
                  <a:pt x="1188" y="1446"/>
                  <a:pt x="1200" y="1458"/>
                  <a:pt x="1200" y="1473"/>
                </a:cubicBezTo>
                <a:cubicBezTo>
                  <a:pt x="1200" y="1488"/>
                  <a:pt x="1188" y="1500"/>
                  <a:pt x="1174" y="1500"/>
                </a:cubicBezTo>
                <a:close/>
                <a:moveTo>
                  <a:pt x="1174" y="1426"/>
                </a:moveTo>
                <a:cubicBezTo>
                  <a:pt x="1158" y="1426"/>
                  <a:pt x="1146" y="1414"/>
                  <a:pt x="1146" y="1398"/>
                </a:cubicBezTo>
                <a:cubicBezTo>
                  <a:pt x="1146" y="1382"/>
                  <a:pt x="1158" y="1370"/>
                  <a:pt x="1174" y="1370"/>
                </a:cubicBezTo>
                <a:cubicBezTo>
                  <a:pt x="1189" y="1370"/>
                  <a:pt x="1202" y="1382"/>
                  <a:pt x="1202" y="1398"/>
                </a:cubicBezTo>
                <a:cubicBezTo>
                  <a:pt x="1202" y="1414"/>
                  <a:pt x="1189" y="1426"/>
                  <a:pt x="1174" y="1426"/>
                </a:cubicBezTo>
                <a:close/>
                <a:moveTo>
                  <a:pt x="1174" y="1353"/>
                </a:moveTo>
                <a:cubicBezTo>
                  <a:pt x="1158" y="1353"/>
                  <a:pt x="1145" y="1339"/>
                  <a:pt x="1145" y="1323"/>
                </a:cubicBezTo>
                <a:cubicBezTo>
                  <a:pt x="1145" y="1307"/>
                  <a:pt x="1158" y="1294"/>
                  <a:pt x="1174" y="1294"/>
                </a:cubicBezTo>
                <a:cubicBezTo>
                  <a:pt x="1190" y="1294"/>
                  <a:pt x="1203" y="1307"/>
                  <a:pt x="1203" y="1323"/>
                </a:cubicBezTo>
                <a:cubicBezTo>
                  <a:pt x="1203" y="1339"/>
                  <a:pt x="1190" y="1353"/>
                  <a:pt x="1174" y="1353"/>
                </a:cubicBezTo>
                <a:close/>
                <a:moveTo>
                  <a:pt x="1174" y="1279"/>
                </a:moveTo>
                <a:cubicBezTo>
                  <a:pt x="1157" y="1279"/>
                  <a:pt x="1143" y="1265"/>
                  <a:pt x="1143" y="1248"/>
                </a:cubicBezTo>
                <a:cubicBezTo>
                  <a:pt x="1143" y="1231"/>
                  <a:pt x="1157" y="1217"/>
                  <a:pt x="1174" y="1217"/>
                </a:cubicBezTo>
                <a:cubicBezTo>
                  <a:pt x="1190" y="1217"/>
                  <a:pt x="1204" y="1231"/>
                  <a:pt x="1204" y="1248"/>
                </a:cubicBezTo>
                <a:cubicBezTo>
                  <a:pt x="1204" y="1265"/>
                  <a:pt x="1190" y="1279"/>
                  <a:pt x="1174" y="1279"/>
                </a:cubicBezTo>
                <a:close/>
                <a:moveTo>
                  <a:pt x="1174" y="1205"/>
                </a:moveTo>
                <a:cubicBezTo>
                  <a:pt x="1156" y="1205"/>
                  <a:pt x="1142" y="1191"/>
                  <a:pt x="1142" y="1173"/>
                </a:cubicBezTo>
                <a:cubicBezTo>
                  <a:pt x="1142" y="1156"/>
                  <a:pt x="1156" y="1141"/>
                  <a:pt x="1174" y="1141"/>
                </a:cubicBezTo>
                <a:cubicBezTo>
                  <a:pt x="1191" y="1141"/>
                  <a:pt x="1205" y="1156"/>
                  <a:pt x="1205" y="1173"/>
                </a:cubicBezTo>
                <a:cubicBezTo>
                  <a:pt x="1205" y="1191"/>
                  <a:pt x="1191" y="1205"/>
                  <a:pt x="1174" y="1205"/>
                </a:cubicBezTo>
                <a:close/>
                <a:moveTo>
                  <a:pt x="1174" y="1131"/>
                </a:moveTo>
                <a:cubicBezTo>
                  <a:pt x="1156" y="1131"/>
                  <a:pt x="1141" y="1117"/>
                  <a:pt x="1141" y="1098"/>
                </a:cubicBezTo>
                <a:cubicBezTo>
                  <a:pt x="1141" y="1080"/>
                  <a:pt x="1156" y="1065"/>
                  <a:pt x="1174" y="1065"/>
                </a:cubicBezTo>
                <a:cubicBezTo>
                  <a:pt x="1192" y="1065"/>
                  <a:pt x="1206" y="1080"/>
                  <a:pt x="1206" y="1098"/>
                </a:cubicBezTo>
                <a:cubicBezTo>
                  <a:pt x="1206" y="1117"/>
                  <a:pt x="1192" y="1131"/>
                  <a:pt x="1174" y="1131"/>
                </a:cubicBezTo>
                <a:close/>
                <a:moveTo>
                  <a:pt x="1174" y="1058"/>
                </a:moveTo>
                <a:cubicBezTo>
                  <a:pt x="1155" y="1058"/>
                  <a:pt x="1140" y="1042"/>
                  <a:pt x="1140" y="1023"/>
                </a:cubicBezTo>
                <a:cubicBezTo>
                  <a:pt x="1140" y="1004"/>
                  <a:pt x="1155" y="989"/>
                  <a:pt x="1174" y="989"/>
                </a:cubicBezTo>
                <a:cubicBezTo>
                  <a:pt x="1192" y="989"/>
                  <a:pt x="1207" y="1004"/>
                  <a:pt x="1207" y="1023"/>
                </a:cubicBezTo>
                <a:cubicBezTo>
                  <a:pt x="1207" y="1042"/>
                  <a:pt x="1192" y="1058"/>
                  <a:pt x="1174" y="1058"/>
                </a:cubicBezTo>
                <a:close/>
                <a:moveTo>
                  <a:pt x="1174" y="984"/>
                </a:moveTo>
                <a:cubicBezTo>
                  <a:pt x="1154" y="984"/>
                  <a:pt x="1139" y="968"/>
                  <a:pt x="1139" y="948"/>
                </a:cubicBezTo>
                <a:cubicBezTo>
                  <a:pt x="1139" y="929"/>
                  <a:pt x="1154" y="913"/>
                  <a:pt x="1174" y="913"/>
                </a:cubicBezTo>
                <a:cubicBezTo>
                  <a:pt x="1193" y="913"/>
                  <a:pt x="1209" y="929"/>
                  <a:pt x="1209" y="948"/>
                </a:cubicBezTo>
                <a:cubicBezTo>
                  <a:pt x="1209" y="968"/>
                  <a:pt x="1193" y="984"/>
                  <a:pt x="1174" y="984"/>
                </a:cubicBezTo>
                <a:close/>
                <a:moveTo>
                  <a:pt x="1174" y="910"/>
                </a:moveTo>
                <a:cubicBezTo>
                  <a:pt x="1154" y="910"/>
                  <a:pt x="1138" y="893"/>
                  <a:pt x="1138" y="873"/>
                </a:cubicBezTo>
                <a:cubicBezTo>
                  <a:pt x="1138" y="853"/>
                  <a:pt x="1154" y="837"/>
                  <a:pt x="1174" y="837"/>
                </a:cubicBezTo>
                <a:cubicBezTo>
                  <a:pt x="1193" y="837"/>
                  <a:pt x="1210" y="853"/>
                  <a:pt x="1210" y="873"/>
                </a:cubicBezTo>
                <a:cubicBezTo>
                  <a:pt x="1210" y="893"/>
                  <a:pt x="1193" y="910"/>
                  <a:pt x="1174" y="910"/>
                </a:cubicBezTo>
                <a:close/>
                <a:moveTo>
                  <a:pt x="1248" y="2455"/>
                </a:moveTo>
                <a:cubicBezTo>
                  <a:pt x="1244" y="2455"/>
                  <a:pt x="1241" y="2452"/>
                  <a:pt x="1241" y="2448"/>
                </a:cubicBezTo>
                <a:cubicBezTo>
                  <a:pt x="1241" y="2444"/>
                  <a:pt x="1244" y="2441"/>
                  <a:pt x="1248" y="2441"/>
                </a:cubicBezTo>
                <a:cubicBezTo>
                  <a:pt x="1251" y="2441"/>
                  <a:pt x="1255" y="2444"/>
                  <a:pt x="1255" y="2448"/>
                </a:cubicBezTo>
                <a:cubicBezTo>
                  <a:pt x="1255" y="2452"/>
                  <a:pt x="1251" y="2455"/>
                  <a:pt x="1248" y="2455"/>
                </a:cubicBezTo>
                <a:close/>
                <a:moveTo>
                  <a:pt x="1248" y="2382"/>
                </a:moveTo>
                <a:cubicBezTo>
                  <a:pt x="1243" y="2382"/>
                  <a:pt x="1239" y="2378"/>
                  <a:pt x="1239" y="2373"/>
                </a:cubicBezTo>
                <a:cubicBezTo>
                  <a:pt x="1239" y="2368"/>
                  <a:pt x="1243" y="2364"/>
                  <a:pt x="1248" y="2364"/>
                </a:cubicBezTo>
                <a:cubicBezTo>
                  <a:pt x="1252" y="2364"/>
                  <a:pt x="1256" y="2368"/>
                  <a:pt x="1256" y="2373"/>
                </a:cubicBezTo>
                <a:cubicBezTo>
                  <a:pt x="1256" y="2378"/>
                  <a:pt x="1252" y="2382"/>
                  <a:pt x="1248" y="2382"/>
                </a:cubicBezTo>
                <a:close/>
                <a:moveTo>
                  <a:pt x="1248" y="2309"/>
                </a:moveTo>
                <a:cubicBezTo>
                  <a:pt x="1242" y="2309"/>
                  <a:pt x="1237" y="2304"/>
                  <a:pt x="1237" y="2298"/>
                </a:cubicBezTo>
                <a:cubicBezTo>
                  <a:pt x="1237" y="2292"/>
                  <a:pt x="1242" y="2287"/>
                  <a:pt x="1248" y="2287"/>
                </a:cubicBezTo>
                <a:cubicBezTo>
                  <a:pt x="1253" y="2287"/>
                  <a:pt x="1258" y="2292"/>
                  <a:pt x="1258" y="2298"/>
                </a:cubicBezTo>
                <a:cubicBezTo>
                  <a:pt x="1258" y="2304"/>
                  <a:pt x="1253" y="2309"/>
                  <a:pt x="1248" y="2309"/>
                </a:cubicBezTo>
                <a:close/>
                <a:moveTo>
                  <a:pt x="1248" y="2235"/>
                </a:moveTo>
                <a:cubicBezTo>
                  <a:pt x="1241" y="2235"/>
                  <a:pt x="1235" y="2229"/>
                  <a:pt x="1235" y="2223"/>
                </a:cubicBezTo>
                <a:cubicBezTo>
                  <a:pt x="1235" y="2216"/>
                  <a:pt x="1241" y="2210"/>
                  <a:pt x="1248" y="2210"/>
                </a:cubicBezTo>
                <a:cubicBezTo>
                  <a:pt x="1254" y="2210"/>
                  <a:pt x="1260" y="2216"/>
                  <a:pt x="1260" y="2223"/>
                </a:cubicBezTo>
                <a:cubicBezTo>
                  <a:pt x="1260" y="2229"/>
                  <a:pt x="1254" y="2235"/>
                  <a:pt x="1248" y="2235"/>
                </a:cubicBezTo>
                <a:close/>
                <a:moveTo>
                  <a:pt x="1248" y="2162"/>
                </a:moveTo>
                <a:cubicBezTo>
                  <a:pt x="1240" y="2162"/>
                  <a:pt x="1234" y="2156"/>
                  <a:pt x="1234" y="2148"/>
                </a:cubicBezTo>
                <a:cubicBezTo>
                  <a:pt x="1234" y="2140"/>
                  <a:pt x="1240" y="2134"/>
                  <a:pt x="1248" y="2134"/>
                </a:cubicBezTo>
                <a:cubicBezTo>
                  <a:pt x="1255" y="2134"/>
                  <a:pt x="1261" y="2140"/>
                  <a:pt x="1261" y="2148"/>
                </a:cubicBezTo>
                <a:cubicBezTo>
                  <a:pt x="1261" y="2156"/>
                  <a:pt x="1255" y="2162"/>
                  <a:pt x="1248" y="2162"/>
                </a:cubicBezTo>
                <a:close/>
                <a:moveTo>
                  <a:pt x="1248" y="2088"/>
                </a:moveTo>
                <a:cubicBezTo>
                  <a:pt x="1239" y="2088"/>
                  <a:pt x="1232" y="2081"/>
                  <a:pt x="1232" y="2073"/>
                </a:cubicBezTo>
                <a:cubicBezTo>
                  <a:pt x="1232" y="2064"/>
                  <a:pt x="1239" y="2057"/>
                  <a:pt x="1248" y="2057"/>
                </a:cubicBezTo>
                <a:cubicBezTo>
                  <a:pt x="1256" y="2057"/>
                  <a:pt x="1263" y="2064"/>
                  <a:pt x="1263" y="2073"/>
                </a:cubicBezTo>
                <a:cubicBezTo>
                  <a:pt x="1263" y="2081"/>
                  <a:pt x="1256" y="2088"/>
                  <a:pt x="1248" y="2088"/>
                </a:cubicBezTo>
                <a:close/>
                <a:moveTo>
                  <a:pt x="1248" y="2015"/>
                </a:moveTo>
                <a:cubicBezTo>
                  <a:pt x="1238" y="2015"/>
                  <a:pt x="1231" y="2007"/>
                  <a:pt x="1231" y="1998"/>
                </a:cubicBezTo>
                <a:cubicBezTo>
                  <a:pt x="1231" y="1988"/>
                  <a:pt x="1238" y="1981"/>
                  <a:pt x="1248" y="1981"/>
                </a:cubicBezTo>
                <a:cubicBezTo>
                  <a:pt x="1257" y="1981"/>
                  <a:pt x="1264" y="1988"/>
                  <a:pt x="1264" y="1998"/>
                </a:cubicBezTo>
                <a:cubicBezTo>
                  <a:pt x="1264" y="2007"/>
                  <a:pt x="1257" y="2015"/>
                  <a:pt x="1248" y="2015"/>
                </a:cubicBezTo>
                <a:close/>
                <a:moveTo>
                  <a:pt x="1248" y="1941"/>
                </a:moveTo>
                <a:cubicBezTo>
                  <a:pt x="1237" y="1941"/>
                  <a:pt x="1229" y="1933"/>
                  <a:pt x="1229" y="1923"/>
                </a:cubicBezTo>
                <a:cubicBezTo>
                  <a:pt x="1229" y="1913"/>
                  <a:pt x="1237" y="1904"/>
                  <a:pt x="1248" y="1904"/>
                </a:cubicBezTo>
                <a:cubicBezTo>
                  <a:pt x="1258" y="1904"/>
                  <a:pt x="1266" y="1913"/>
                  <a:pt x="1266" y="1923"/>
                </a:cubicBezTo>
                <a:cubicBezTo>
                  <a:pt x="1266" y="1933"/>
                  <a:pt x="1258" y="1941"/>
                  <a:pt x="1248" y="1941"/>
                </a:cubicBezTo>
                <a:close/>
                <a:moveTo>
                  <a:pt x="1248" y="1868"/>
                </a:moveTo>
                <a:cubicBezTo>
                  <a:pt x="1237" y="1868"/>
                  <a:pt x="1228" y="1859"/>
                  <a:pt x="1228" y="1848"/>
                </a:cubicBezTo>
                <a:cubicBezTo>
                  <a:pt x="1228" y="1837"/>
                  <a:pt x="1237" y="1828"/>
                  <a:pt x="1248" y="1828"/>
                </a:cubicBezTo>
                <a:cubicBezTo>
                  <a:pt x="1259" y="1828"/>
                  <a:pt x="1267" y="1837"/>
                  <a:pt x="1267" y="1848"/>
                </a:cubicBezTo>
                <a:cubicBezTo>
                  <a:pt x="1267" y="1859"/>
                  <a:pt x="1259" y="1868"/>
                  <a:pt x="1248" y="1868"/>
                </a:cubicBezTo>
                <a:close/>
                <a:moveTo>
                  <a:pt x="1248" y="1794"/>
                </a:moveTo>
                <a:cubicBezTo>
                  <a:pt x="1236" y="1794"/>
                  <a:pt x="1227" y="1785"/>
                  <a:pt x="1227" y="1773"/>
                </a:cubicBezTo>
                <a:cubicBezTo>
                  <a:pt x="1227" y="1761"/>
                  <a:pt x="1236" y="1751"/>
                  <a:pt x="1248" y="1751"/>
                </a:cubicBezTo>
                <a:cubicBezTo>
                  <a:pt x="1259" y="1751"/>
                  <a:pt x="1269" y="1761"/>
                  <a:pt x="1269" y="1773"/>
                </a:cubicBezTo>
                <a:cubicBezTo>
                  <a:pt x="1269" y="1785"/>
                  <a:pt x="1259" y="1794"/>
                  <a:pt x="1248" y="1794"/>
                </a:cubicBezTo>
                <a:close/>
                <a:moveTo>
                  <a:pt x="1248" y="1721"/>
                </a:moveTo>
                <a:cubicBezTo>
                  <a:pt x="1235" y="1721"/>
                  <a:pt x="1225" y="1711"/>
                  <a:pt x="1225" y="1698"/>
                </a:cubicBezTo>
                <a:cubicBezTo>
                  <a:pt x="1225" y="1685"/>
                  <a:pt x="1235" y="1675"/>
                  <a:pt x="1248" y="1675"/>
                </a:cubicBezTo>
                <a:cubicBezTo>
                  <a:pt x="1260" y="1675"/>
                  <a:pt x="1270" y="1685"/>
                  <a:pt x="1270" y="1698"/>
                </a:cubicBezTo>
                <a:cubicBezTo>
                  <a:pt x="1270" y="1711"/>
                  <a:pt x="1260" y="1721"/>
                  <a:pt x="1248" y="1721"/>
                </a:cubicBezTo>
                <a:close/>
                <a:moveTo>
                  <a:pt x="1248" y="1647"/>
                </a:moveTo>
                <a:cubicBezTo>
                  <a:pt x="1235" y="1647"/>
                  <a:pt x="1224" y="1636"/>
                  <a:pt x="1224" y="1623"/>
                </a:cubicBezTo>
                <a:cubicBezTo>
                  <a:pt x="1224" y="1610"/>
                  <a:pt x="1235" y="1599"/>
                  <a:pt x="1248" y="1599"/>
                </a:cubicBezTo>
                <a:cubicBezTo>
                  <a:pt x="1261" y="1599"/>
                  <a:pt x="1271" y="1610"/>
                  <a:pt x="1271" y="1623"/>
                </a:cubicBezTo>
                <a:cubicBezTo>
                  <a:pt x="1271" y="1636"/>
                  <a:pt x="1261" y="1647"/>
                  <a:pt x="1248" y="1647"/>
                </a:cubicBezTo>
                <a:close/>
                <a:moveTo>
                  <a:pt x="1248" y="1574"/>
                </a:moveTo>
                <a:cubicBezTo>
                  <a:pt x="1234" y="1574"/>
                  <a:pt x="1222" y="1562"/>
                  <a:pt x="1222" y="1548"/>
                </a:cubicBezTo>
                <a:cubicBezTo>
                  <a:pt x="1222" y="1534"/>
                  <a:pt x="1234" y="1523"/>
                  <a:pt x="1248" y="1523"/>
                </a:cubicBezTo>
                <a:cubicBezTo>
                  <a:pt x="1262" y="1523"/>
                  <a:pt x="1273" y="1534"/>
                  <a:pt x="1273" y="1548"/>
                </a:cubicBezTo>
                <a:cubicBezTo>
                  <a:pt x="1273" y="1562"/>
                  <a:pt x="1262" y="1574"/>
                  <a:pt x="1248" y="1574"/>
                </a:cubicBezTo>
                <a:close/>
                <a:moveTo>
                  <a:pt x="1248" y="1500"/>
                </a:moveTo>
                <a:cubicBezTo>
                  <a:pt x="1233" y="1500"/>
                  <a:pt x="1221" y="1488"/>
                  <a:pt x="1221" y="1473"/>
                </a:cubicBezTo>
                <a:cubicBezTo>
                  <a:pt x="1221" y="1458"/>
                  <a:pt x="1233" y="1446"/>
                  <a:pt x="1248" y="1446"/>
                </a:cubicBezTo>
                <a:cubicBezTo>
                  <a:pt x="1262" y="1446"/>
                  <a:pt x="1274" y="1458"/>
                  <a:pt x="1274" y="1473"/>
                </a:cubicBezTo>
                <a:cubicBezTo>
                  <a:pt x="1274" y="1488"/>
                  <a:pt x="1262" y="1500"/>
                  <a:pt x="1248" y="1500"/>
                </a:cubicBezTo>
                <a:close/>
                <a:moveTo>
                  <a:pt x="1248" y="1426"/>
                </a:moveTo>
                <a:cubicBezTo>
                  <a:pt x="1232" y="1426"/>
                  <a:pt x="1220" y="1414"/>
                  <a:pt x="1220" y="1398"/>
                </a:cubicBezTo>
                <a:cubicBezTo>
                  <a:pt x="1220" y="1382"/>
                  <a:pt x="1232" y="1370"/>
                  <a:pt x="1248" y="1370"/>
                </a:cubicBezTo>
                <a:cubicBezTo>
                  <a:pt x="1263" y="1370"/>
                  <a:pt x="1275" y="1382"/>
                  <a:pt x="1275" y="1398"/>
                </a:cubicBezTo>
                <a:cubicBezTo>
                  <a:pt x="1275" y="1414"/>
                  <a:pt x="1263" y="1426"/>
                  <a:pt x="1248" y="1426"/>
                </a:cubicBezTo>
                <a:close/>
                <a:moveTo>
                  <a:pt x="1248" y="1353"/>
                </a:moveTo>
                <a:cubicBezTo>
                  <a:pt x="1232" y="1353"/>
                  <a:pt x="1219" y="1339"/>
                  <a:pt x="1219" y="1323"/>
                </a:cubicBezTo>
                <a:cubicBezTo>
                  <a:pt x="1219" y="1307"/>
                  <a:pt x="1232" y="1294"/>
                  <a:pt x="1248" y="1294"/>
                </a:cubicBezTo>
                <a:cubicBezTo>
                  <a:pt x="1264" y="1294"/>
                  <a:pt x="1277" y="1307"/>
                  <a:pt x="1277" y="1323"/>
                </a:cubicBezTo>
                <a:cubicBezTo>
                  <a:pt x="1277" y="1339"/>
                  <a:pt x="1264" y="1353"/>
                  <a:pt x="1248" y="1353"/>
                </a:cubicBezTo>
                <a:close/>
                <a:moveTo>
                  <a:pt x="1248" y="1279"/>
                </a:moveTo>
                <a:cubicBezTo>
                  <a:pt x="1231" y="1279"/>
                  <a:pt x="1217" y="1265"/>
                  <a:pt x="1217" y="1248"/>
                </a:cubicBezTo>
                <a:cubicBezTo>
                  <a:pt x="1217" y="1231"/>
                  <a:pt x="1231" y="1217"/>
                  <a:pt x="1248" y="1217"/>
                </a:cubicBezTo>
                <a:cubicBezTo>
                  <a:pt x="1264" y="1217"/>
                  <a:pt x="1278" y="1231"/>
                  <a:pt x="1278" y="1248"/>
                </a:cubicBezTo>
                <a:cubicBezTo>
                  <a:pt x="1278" y="1265"/>
                  <a:pt x="1264" y="1279"/>
                  <a:pt x="1248" y="1279"/>
                </a:cubicBezTo>
                <a:close/>
                <a:moveTo>
                  <a:pt x="1248" y="1205"/>
                </a:moveTo>
                <a:cubicBezTo>
                  <a:pt x="1230" y="1205"/>
                  <a:pt x="1216" y="1191"/>
                  <a:pt x="1216" y="1173"/>
                </a:cubicBezTo>
                <a:cubicBezTo>
                  <a:pt x="1216" y="1156"/>
                  <a:pt x="1230" y="1141"/>
                  <a:pt x="1248" y="1141"/>
                </a:cubicBezTo>
                <a:cubicBezTo>
                  <a:pt x="1265" y="1141"/>
                  <a:pt x="1279" y="1156"/>
                  <a:pt x="1279" y="1173"/>
                </a:cubicBezTo>
                <a:cubicBezTo>
                  <a:pt x="1279" y="1191"/>
                  <a:pt x="1265" y="1205"/>
                  <a:pt x="1248" y="1205"/>
                </a:cubicBezTo>
                <a:close/>
                <a:moveTo>
                  <a:pt x="1248" y="1131"/>
                </a:moveTo>
                <a:cubicBezTo>
                  <a:pt x="1230" y="1131"/>
                  <a:pt x="1215" y="1117"/>
                  <a:pt x="1215" y="1098"/>
                </a:cubicBezTo>
                <a:cubicBezTo>
                  <a:pt x="1215" y="1080"/>
                  <a:pt x="1230" y="1065"/>
                  <a:pt x="1248" y="1065"/>
                </a:cubicBezTo>
                <a:cubicBezTo>
                  <a:pt x="1266" y="1065"/>
                  <a:pt x="1280" y="1080"/>
                  <a:pt x="1280" y="1098"/>
                </a:cubicBezTo>
                <a:cubicBezTo>
                  <a:pt x="1280" y="1117"/>
                  <a:pt x="1266" y="1131"/>
                  <a:pt x="1248" y="1131"/>
                </a:cubicBezTo>
                <a:close/>
                <a:moveTo>
                  <a:pt x="1248" y="1058"/>
                </a:moveTo>
                <a:cubicBezTo>
                  <a:pt x="1229" y="1058"/>
                  <a:pt x="1214" y="1042"/>
                  <a:pt x="1214" y="1023"/>
                </a:cubicBezTo>
                <a:cubicBezTo>
                  <a:pt x="1214" y="1004"/>
                  <a:pt x="1229" y="989"/>
                  <a:pt x="1248" y="989"/>
                </a:cubicBezTo>
                <a:cubicBezTo>
                  <a:pt x="1266" y="989"/>
                  <a:pt x="1281" y="1004"/>
                  <a:pt x="1281" y="1023"/>
                </a:cubicBezTo>
                <a:cubicBezTo>
                  <a:pt x="1281" y="1042"/>
                  <a:pt x="1266" y="1058"/>
                  <a:pt x="1248" y="1058"/>
                </a:cubicBezTo>
                <a:close/>
                <a:moveTo>
                  <a:pt x="1248" y="984"/>
                </a:moveTo>
                <a:cubicBezTo>
                  <a:pt x="1228" y="984"/>
                  <a:pt x="1213" y="968"/>
                  <a:pt x="1213" y="948"/>
                </a:cubicBezTo>
                <a:cubicBezTo>
                  <a:pt x="1213" y="929"/>
                  <a:pt x="1228" y="913"/>
                  <a:pt x="1248" y="913"/>
                </a:cubicBezTo>
                <a:cubicBezTo>
                  <a:pt x="1267" y="913"/>
                  <a:pt x="1282" y="929"/>
                  <a:pt x="1282" y="948"/>
                </a:cubicBezTo>
                <a:cubicBezTo>
                  <a:pt x="1282" y="968"/>
                  <a:pt x="1267" y="984"/>
                  <a:pt x="1248" y="984"/>
                </a:cubicBezTo>
                <a:close/>
                <a:moveTo>
                  <a:pt x="1248" y="910"/>
                </a:moveTo>
                <a:cubicBezTo>
                  <a:pt x="1228" y="910"/>
                  <a:pt x="1212" y="893"/>
                  <a:pt x="1212" y="873"/>
                </a:cubicBezTo>
                <a:cubicBezTo>
                  <a:pt x="1212" y="853"/>
                  <a:pt x="1228" y="837"/>
                  <a:pt x="1248" y="837"/>
                </a:cubicBezTo>
                <a:cubicBezTo>
                  <a:pt x="1267" y="837"/>
                  <a:pt x="1283" y="853"/>
                  <a:pt x="1283" y="873"/>
                </a:cubicBezTo>
                <a:cubicBezTo>
                  <a:pt x="1283" y="893"/>
                  <a:pt x="1267" y="910"/>
                  <a:pt x="1248" y="910"/>
                </a:cubicBezTo>
                <a:close/>
                <a:moveTo>
                  <a:pt x="1321" y="2455"/>
                </a:moveTo>
                <a:cubicBezTo>
                  <a:pt x="1318" y="2455"/>
                  <a:pt x="1314" y="2452"/>
                  <a:pt x="1314" y="2448"/>
                </a:cubicBezTo>
                <a:cubicBezTo>
                  <a:pt x="1314" y="2444"/>
                  <a:pt x="1318" y="2441"/>
                  <a:pt x="1321" y="2441"/>
                </a:cubicBezTo>
                <a:cubicBezTo>
                  <a:pt x="1325" y="2441"/>
                  <a:pt x="1328" y="2444"/>
                  <a:pt x="1328" y="2448"/>
                </a:cubicBezTo>
                <a:cubicBezTo>
                  <a:pt x="1328" y="2452"/>
                  <a:pt x="1325" y="2455"/>
                  <a:pt x="1321" y="2455"/>
                </a:cubicBezTo>
                <a:close/>
                <a:moveTo>
                  <a:pt x="1321" y="2382"/>
                </a:moveTo>
                <a:cubicBezTo>
                  <a:pt x="1317" y="2382"/>
                  <a:pt x="1313" y="2378"/>
                  <a:pt x="1313" y="2373"/>
                </a:cubicBezTo>
                <a:cubicBezTo>
                  <a:pt x="1313" y="2368"/>
                  <a:pt x="1317" y="2364"/>
                  <a:pt x="1321" y="2364"/>
                </a:cubicBezTo>
                <a:cubicBezTo>
                  <a:pt x="1326" y="2364"/>
                  <a:pt x="1330" y="2368"/>
                  <a:pt x="1330" y="2373"/>
                </a:cubicBezTo>
                <a:cubicBezTo>
                  <a:pt x="1330" y="2378"/>
                  <a:pt x="1326" y="2382"/>
                  <a:pt x="1321" y="2382"/>
                </a:cubicBezTo>
                <a:close/>
                <a:moveTo>
                  <a:pt x="1321" y="2309"/>
                </a:moveTo>
                <a:cubicBezTo>
                  <a:pt x="1316" y="2309"/>
                  <a:pt x="1311" y="2304"/>
                  <a:pt x="1311" y="2298"/>
                </a:cubicBezTo>
                <a:cubicBezTo>
                  <a:pt x="1311" y="2292"/>
                  <a:pt x="1316" y="2287"/>
                  <a:pt x="1321" y="2287"/>
                </a:cubicBezTo>
                <a:cubicBezTo>
                  <a:pt x="1327" y="2287"/>
                  <a:pt x="1332" y="2292"/>
                  <a:pt x="1332" y="2298"/>
                </a:cubicBezTo>
                <a:cubicBezTo>
                  <a:pt x="1332" y="2304"/>
                  <a:pt x="1327" y="2309"/>
                  <a:pt x="1321" y="2309"/>
                </a:cubicBezTo>
                <a:close/>
                <a:moveTo>
                  <a:pt x="1321" y="2235"/>
                </a:moveTo>
                <a:cubicBezTo>
                  <a:pt x="1315" y="2235"/>
                  <a:pt x="1309" y="2229"/>
                  <a:pt x="1309" y="2223"/>
                </a:cubicBezTo>
                <a:cubicBezTo>
                  <a:pt x="1309" y="2216"/>
                  <a:pt x="1315" y="2210"/>
                  <a:pt x="1321" y="2210"/>
                </a:cubicBezTo>
                <a:cubicBezTo>
                  <a:pt x="1328" y="2210"/>
                  <a:pt x="1334" y="2216"/>
                  <a:pt x="1334" y="2223"/>
                </a:cubicBezTo>
                <a:cubicBezTo>
                  <a:pt x="1334" y="2229"/>
                  <a:pt x="1328" y="2235"/>
                  <a:pt x="1321" y="2235"/>
                </a:cubicBezTo>
                <a:close/>
                <a:moveTo>
                  <a:pt x="1321" y="2162"/>
                </a:moveTo>
                <a:cubicBezTo>
                  <a:pt x="1314" y="2162"/>
                  <a:pt x="1308" y="2156"/>
                  <a:pt x="1308" y="2148"/>
                </a:cubicBezTo>
                <a:cubicBezTo>
                  <a:pt x="1308" y="2140"/>
                  <a:pt x="1314" y="2134"/>
                  <a:pt x="1321" y="2134"/>
                </a:cubicBezTo>
                <a:cubicBezTo>
                  <a:pt x="1329" y="2134"/>
                  <a:pt x="1335" y="2140"/>
                  <a:pt x="1335" y="2148"/>
                </a:cubicBezTo>
                <a:cubicBezTo>
                  <a:pt x="1335" y="2156"/>
                  <a:pt x="1329" y="2162"/>
                  <a:pt x="1321" y="2162"/>
                </a:cubicBezTo>
                <a:close/>
                <a:moveTo>
                  <a:pt x="1321" y="2088"/>
                </a:moveTo>
                <a:cubicBezTo>
                  <a:pt x="1313" y="2088"/>
                  <a:pt x="1306" y="2081"/>
                  <a:pt x="1306" y="2073"/>
                </a:cubicBezTo>
                <a:cubicBezTo>
                  <a:pt x="1306" y="2064"/>
                  <a:pt x="1313" y="2057"/>
                  <a:pt x="1321" y="2057"/>
                </a:cubicBezTo>
                <a:cubicBezTo>
                  <a:pt x="1330" y="2057"/>
                  <a:pt x="1337" y="2064"/>
                  <a:pt x="1337" y="2073"/>
                </a:cubicBezTo>
                <a:cubicBezTo>
                  <a:pt x="1337" y="2081"/>
                  <a:pt x="1330" y="2088"/>
                  <a:pt x="1321" y="2088"/>
                </a:cubicBezTo>
                <a:close/>
                <a:moveTo>
                  <a:pt x="1321" y="2015"/>
                </a:moveTo>
                <a:cubicBezTo>
                  <a:pt x="1312" y="2015"/>
                  <a:pt x="1305" y="2007"/>
                  <a:pt x="1305" y="1998"/>
                </a:cubicBezTo>
                <a:cubicBezTo>
                  <a:pt x="1305" y="1988"/>
                  <a:pt x="1312" y="1981"/>
                  <a:pt x="1321" y="1981"/>
                </a:cubicBezTo>
                <a:cubicBezTo>
                  <a:pt x="1331" y="1981"/>
                  <a:pt x="1338" y="1988"/>
                  <a:pt x="1338" y="1998"/>
                </a:cubicBezTo>
                <a:cubicBezTo>
                  <a:pt x="1338" y="2007"/>
                  <a:pt x="1331" y="2015"/>
                  <a:pt x="1321" y="2015"/>
                </a:cubicBezTo>
                <a:close/>
                <a:moveTo>
                  <a:pt x="1321" y="1941"/>
                </a:moveTo>
                <a:cubicBezTo>
                  <a:pt x="1311" y="1941"/>
                  <a:pt x="1303" y="1933"/>
                  <a:pt x="1303" y="1923"/>
                </a:cubicBezTo>
                <a:cubicBezTo>
                  <a:pt x="1303" y="1913"/>
                  <a:pt x="1311" y="1904"/>
                  <a:pt x="1321" y="1904"/>
                </a:cubicBezTo>
                <a:cubicBezTo>
                  <a:pt x="1332" y="1904"/>
                  <a:pt x="1340" y="1913"/>
                  <a:pt x="1340" y="1923"/>
                </a:cubicBezTo>
                <a:cubicBezTo>
                  <a:pt x="1340" y="1933"/>
                  <a:pt x="1332" y="1941"/>
                  <a:pt x="1321" y="1941"/>
                </a:cubicBezTo>
                <a:close/>
                <a:moveTo>
                  <a:pt x="1321" y="1868"/>
                </a:moveTo>
                <a:cubicBezTo>
                  <a:pt x="1310" y="1868"/>
                  <a:pt x="1302" y="1859"/>
                  <a:pt x="1302" y="1848"/>
                </a:cubicBezTo>
                <a:cubicBezTo>
                  <a:pt x="1302" y="1837"/>
                  <a:pt x="1310" y="1828"/>
                  <a:pt x="1321" y="1828"/>
                </a:cubicBezTo>
                <a:cubicBezTo>
                  <a:pt x="1332" y="1828"/>
                  <a:pt x="1341" y="1837"/>
                  <a:pt x="1341" y="1848"/>
                </a:cubicBezTo>
                <a:cubicBezTo>
                  <a:pt x="1341" y="1859"/>
                  <a:pt x="1332" y="1868"/>
                  <a:pt x="1321" y="1868"/>
                </a:cubicBezTo>
                <a:close/>
                <a:moveTo>
                  <a:pt x="1321" y="1794"/>
                </a:moveTo>
                <a:cubicBezTo>
                  <a:pt x="1310" y="1794"/>
                  <a:pt x="1300" y="1785"/>
                  <a:pt x="1300" y="1773"/>
                </a:cubicBezTo>
                <a:cubicBezTo>
                  <a:pt x="1300" y="1761"/>
                  <a:pt x="1310" y="1751"/>
                  <a:pt x="1321" y="1751"/>
                </a:cubicBezTo>
                <a:cubicBezTo>
                  <a:pt x="1333" y="1751"/>
                  <a:pt x="1343" y="1761"/>
                  <a:pt x="1343" y="1773"/>
                </a:cubicBezTo>
                <a:cubicBezTo>
                  <a:pt x="1343" y="1785"/>
                  <a:pt x="1333" y="1794"/>
                  <a:pt x="1321" y="1794"/>
                </a:cubicBezTo>
                <a:close/>
                <a:moveTo>
                  <a:pt x="1321" y="1721"/>
                </a:moveTo>
                <a:cubicBezTo>
                  <a:pt x="1309" y="1721"/>
                  <a:pt x="1299" y="1711"/>
                  <a:pt x="1299" y="1698"/>
                </a:cubicBezTo>
                <a:cubicBezTo>
                  <a:pt x="1299" y="1685"/>
                  <a:pt x="1309" y="1675"/>
                  <a:pt x="1321" y="1675"/>
                </a:cubicBezTo>
                <a:cubicBezTo>
                  <a:pt x="1334" y="1675"/>
                  <a:pt x="1344" y="1685"/>
                  <a:pt x="1344" y="1698"/>
                </a:cubicBezTo>
                <a:cubicBezTo>
                  <a:pt x="1344" y="1711"/>
                  <a:pt x="1334" y="1721"/>
                  <a:pt x="1321" y="1721"/>
                </a:cubicBezTo>
                <a:close/>
                <a:moveTo>
                  <a:pt x="1321" y="1647"/>
                </a:moveTo>
                <a:cubicBezTo>
                  <a:pt x="1308" y="1647"/>
                  <a:pt x="1298" y="1636"/>
                  <a:pt x="1298" y="1623"/>
                </a:cubicBezTo>
                <a:cubicBezTo>
                  <a:pt x="1298" y="1610"/>
                  <a:pt x="1308" y="1599"/>
                  <a:pt x="1321" y="1599"/>
                </a:cubicBezTo>
                <a:cubicBezTo>
                  <a:pt x="1335" y="1599"/>
                  <a:pt x="1345" y="1610"/>
                  <a:pt x="1345" y="1623"/>
                </a:cubicBezTo>
                <a:cubicBezTo>
                  <a:pt x="1345" y="1636"/>
                  <a:pt x="1335" y="1647"/>
                  <a:pt x="1321" y="1647"/>
                </a:cubicBezTo>
                <a:close/>
                <a:moveTo>
                  <a:pt x="1321" y="1574"/>
                </a:moveTo>
                <a:cubicBezTo>
                  <a:pt x="1308" y="1574"/>
                  <a:pt x="1296" y="1562"/>
                  <a:pt x="1296" y="1548"/>
                </a:cubicBezTo>
                <a:cubicBezTo>
                  <a:pt x="1296" y="1534"/>
                  <a:pt x="1308" y="1523"/>
                  <a:pt x="1321" y="1523"/>
                </a:cubicBezTo>
                <a:cubicBezTo>
                  <a:pt x="1335" y="1523"/>
                  <a:pt x="1347" y="1534"/>
                  <a:pt x="1347" y="1548"/>
                </a:cubicBezTo>
                <a:cubicBezTo>
                  <a:pt x="1347" y="1562"/>
                  <a:pt x="1335" y="1574"/>
                  <a:pt x="1321" y="1574"/>
                </a:cubicBezTo>
                <a:close/>
                <a:moveTo>
                  <a:pt x="1321" y="1500"/>
                </a:moveTo>
                <a:cubicBezTo>
                  <a:pt x="1307" y="1500"/>
                  <a:pt x="1295" y="1488"/>
                  <a:pt x="1295" y="1473"/>
                </a:cubicBezTo>
                <a:cubicBezTo>
                  <a:pt x="1295" y="1458"/>
                  <a:pt x="1307" y="1446"/>
                  <a:pt x="1321" y="1446"/>
                </a:cubicBezTo>
                <a:cubicBezTo>
                  <a:pt x="1336" y="1446"/>
                  <a:pt x="1348" y="1458"/>
                  <a:pt x="1348" y="1473"/>
                </a:cubicBezTo>
                <a:cubicBezTo>
                  <a:pt x="1348" y="1488"/>
                  <a:pt x="1336" y="1500"/>
                  <a:pt x="1321" y="1500"/>
                </a:cubicBezTo>
                <a:close/>
                <a:moveTo>
                  <a:pt x="1321" y="1426"/>
                </a:moveTo>
                <a:cubicBezTo>
                  <a:pt x="1306" y="1426"/>
                  <a:pt x="1294" y="1414"/>
                  <a:pt x="1294" y="1398"/>
                </a:cubicBezTo>
                <a:cubicBezTo>
                  <a:pt x="1294" y="1382"/>
                  <a:pt x="1306" y="1370"/>
                  <a:pt x="1321" y="1370"/>
                </a:cubicBezTo>
                <a:cubicBezTo>
                  <a:pt x="1337" y="1370"/>
                  <a:pt x="1349" y="1382"/>
                  <a:pt x="1349" y="1398"/>
                </a:cubicBezTo>
                <a:cubicBezTo>
                  <a:pt x="1349" y="1414"/>
                  <a:pt x="1337" y="1426"/>
                  <a:pt x="1321" y="1426"/>
                </a:cubicBezTo>
                <a:close/>
                <a:moveTo>
                  <a:pt x="1321" y="1353"/>
                </a:moveTo>
                <a:cubicBezTo>
                  <a:pt x="1305" y="1353"/>
                  <a:pt x="1292" y="1339"/>
                  <a:pt x="1292" y="1323"/>
                </a:cubicBezTo>
                <a:cubicBezTo>
                  <a:pt x="1292" y="1307"/>
                  <a:pt x="1305" y="1294"/>
                  <a:pt x="1321" y="1294"/>
                </a:cubicBezTo>
                <a:cubicBezTo>
                  <a:pt x="1338" y="1294"/>
                  <a:pt x="1351" y="1307"/>
                  <a:pt x="1351" y="1323"/>
                </a:cubicBezTo>
                <a:cubicBezTo>
                  <a:pt x="1351" y="1339"/>
                  <a:pt x="1338" y="1353"/>
                  <a:pt x="1321" y="1353"/>
                </a:cubicBezTo>
                <a:close/>
                <a:moveTo>
                  <a:pt x="1321" y="1279"/>
                </a:moveTo>
                <a:cubicBezTo>
                  <a:pt x="1305" y="1279"/>
                  <a:pt x="1291" y="1265"/>
                  <a:pt x="1291" y="1248"/>
                </a:cubicBezTo>
                <a:cubicBezTo>
                  <a:pt x="1291" y="1231"/>
                  <a:pt x="1305" y="1217"/>
                  <a:pt x="1321" y="1217"/>
                </a:cubicBezTo>
                <a:cubicBezTo>
                  <a:pt x="1338" y="1217"/>
                  <a:pt x="1352" y="1231"/>
                  <a:pt x="1352" y="1248"/>
                </a:cubicBezTo>
                <a:cubicBezTo>
                  <a:pt x="1352" y="1265"/>
                  <a:pt x="1338" y="1279"/>
                  <a:pt x="1321" y="1279"/>
                </a:cubicBezTo>
                <a:close/>
                <a:moveTo>
                  <a:pt x="1321" y="1205"/>
                </a:moveTo>
                <a:cubicBezTo>
                  <a:pt x="1304" y="1205"/>
                  <a:pt x="1290" y="1191"/>
                  <a:pt x="1290" y="1173"/>
                </a:cubicBezTo>
                <a:cubicBezTo>
                  <a:pt x="1290" y="1156"/>
                  <a:pt x="1304" y="1141"/>
                  <a:pt x="1321" y="1141"/>
                </a:cubicBezTo>
                <a:cubicBezTo>
                  <a:pt x="1339" y="1141"/>
                  <a:pt x="1353" y="1156"/>
                  <a:pt x="1353" y="1173"/>
                </a:cubicBezTo>
                <a:cubicBezTo>
                  <a:pt x="1353" y="1191"/>
                  <a:pt x="1339" y="1205"/>
                  <a:pt x="1321" y="1205"/>
                </a:cubicBezTo>
                <a:close/>
                <a:moveTo>
                  <a:pt x="1321" y="1131"/>
                </a:moveTo>
                <a:cubicBezTo>
                  <a:pt x="1303" y="1131"/>
                  <a:pt x="1289" y="1117"/>
                  <a:pt x="1289" y="1098"/>
                </a:cubicBezTo>
                <a:cubicBezTo>
                  <a:pt x="1289" y="1080"/>
                  <a:pt x="1303" y="1065"/>
                  <a:pt x="1321" y="1065"/>
                </a:cubicBezTo>
                <a:cubicBezTo>
                  <a:pt x="1339" y="1065"/>
                  <a:pt x="1354" y="1080"/>
                  <a:pt x="1354" y="1098"/>
                </a:cubicBezTo>
                <a:cubicBezTo>
                  <a:pt x="1354" y="1117"/>
                  <a:pt x="1339" y="1131"/>
                  <a:pt x="1321" y="1131"/>
                </a:cubicBezTo>
                <a:close/>
                <a:moveTo>
                  <a:pt x="1321" y="1058"/>
                </a:moveTo>
                <a:cubicBezTo>
                  <a:pt x="1303" y="1058"/>
                  <a:pt x="1288" y="1042"/>
                  <a:pt x="1288" y="1023"/>
                </a:cubicBezTo>
                <a:cubicBezTo>
                  <a:pt x="1288" y="1004"/>
                  <a:pt x="1303" y="989"/>
                  <a:pt x="1321" y="989"/>
                </a:cubicBezTo>
                <a:cubicBezTo>
                  <a:pt x="1340" y="989"/>
                  <a:pt x="1355" y="1004"/>
                  <a:pt x="1355" y="1023"/>
                </a:cubicBezTo>
                <a:cubicBezTo>
                  <a:pt x="1355" y="1042"/>
                  <a:pt x="1340" y="1058"/>
                  <a:pt x="1321" y="1058"/>
                </a:cubicBezTo>
                <a:close/>
                <a:moveTo>
                  <a:pt x="1321" y="984"/>
                </a:moveTo>
                <a:cubicBezTo>
                  <a:pt x="1302" y="984"/>
                  <a:pt x="1287" y="968"/>
                  <a:pt x="1287" y="948"/>
                </a:cubicBezTo>
                <a:cubicBezTo>
                  <a:pt x="1287" y="929"/>
                  <a:pt x="1302" y="913"/>
                  <a:pt x="1321" y="913"/>
                </a:cubicBezTo>
                <a:cubicBezTo>
                  <a:pt x="1341" y="913"/>
                  <a:pt x="1356" y="929"/>
                  <a:pt x="1356" y="948"/>
                </a:cubicBezTo>
                <a:cubicBezTo>
                  <a:pt x="1356" y="968"/>
                  <a:pt x="1341" y="984"/>
                  <a:pt x="1321" y="984"/>
                </a:cubicBezTo>
                <a:close/>
                <a:moveTo>
                  <a:pt x="1321" y="910"/>
                </a:moveTo>
                <a:cubicBezTo>
                  <a:pt x="1302" y="910"/>
                  <a:pt x="1286" y="893"/>
                  <a:pt x="1286" y="873"/>
                </a:cubicBezTo>
                <a:cubicBezTo>
                  <a:pt x="1286" y="853"/>
                  <a:pt x="1302" y="837"/>
                  <a:pt x="1321" y="837"/>
                </a:cubicBezTo>
                <a:cubicBezTo>
                  <a:pt x="1341" y="837"/>
                  <a:pt x="1357" y="853"/>
                  <a:pt x="1357" y="873"/>
                </a:cubicBezTo>
                <a:cubicBezTo>
                  <a:pt x="1357" y="893"/>
                  <a:pt x="1341" y="910"/>
                  <a:pt x="1321" y="910"/>
                </a:cubicBezTo>
                <a:close/>
                <a:moveTo>
                  <a:pt x="1395" y="2455"/>
                </a:moveTo>
                <a:cubicBezTo>
                  <a:pt x="1392" y="2455"/>
                  <a:pt x="1388" y="2452"/>
                  <a:pt x="1388" y="2448"/>
                </a:cubicBezTo>
                <a:cubicBezTo>
                  <a:pt x="1388" y="2444"/>
                  <a:pt x="1392" y="2441"/>
                  <a:pt x="1395" y="2441"/>
                </a:cubicBezTo>
                <a:cubicBezTo>
                  <a:pt x="1399" y="2441"/>
                  <a:pt x="1402" y="2444"/>
                  <a:pt x="1402" y="2448"/>
                </a:cubicBezTo>
                <a:cubicBezTo>
                  <a:pt x="1402" y="2452"/>
                  <a:pt x="1399" y="2455"/>
                  <a:pt x="1395" y="2455"/>
                </a:cubicBezTo>
                <a:close/>
                <a:moveTo>
                  <a:pt x="1395" y="2382"/>
                </a:moveTo>
                <a:cubicBezTo>
                  <a:pt x="1391" y="2382"/>
                  <a:pt x="1387" y="2378"/>
                  <a:pt x="1387" y="2373"/>
                </a:cubicBezTo>
                <a:cubicBezTo>
                  <a:pt x="1387" y="2368"/>
                  <a:pt x="1391" y="2364"/>
                  <a:pt x="1395" y="2364"/>
                </a:cubicBezTo>
                <a:cubicBezTo>
                  <a:pt x="1400" y="2364"/>
                  <a:pt x="1404" y="2368"/>
                  <a:pt x="1404" y="2373"/>
                </a:cubicBezTo>
                <a:cubicBezTo>
                  <a:pt x="1404" y="2378"/>
                  <a:pt x="1400" y="2382"/>
                  <a:pt x="1395" y="2382"/>
                </a:cubicBezTo>
                <a:close/>
                <a:moveTo>
                  <a:pt x="1395" y="2309"/>
                </a:moveTo>
                <a:cubicBezTo>
                  <a:pt x="1389" y="2309"/>
                  <a:pt x="1385" y="2304"/>
                  <a:pt x="1385" y="2298"/>
                </a:cubicBezTo>
                <a:cubicBezTo>
                  <a:pt x="1385" y="2292"/>
                  <a:pt x="1389" y="2287"/>
                  <a:pt x="1395" y="2287"/>
                </a:cubicBezTo>
                <a:cubicBezTo>
                  <a:pt x="1401" y="2287"/>
                  <a:pt x="1406" y="2292"/>
                  <a:pt x="1406" y="2298"/>
                </a:cubicBezTo>
                <a:cubicBezTo>
                  <a:pt x="1406" y="2304"/>
                  <a:pt x="1401" y="2309"/>
                  <a:pt x="1395" y="2309"/>
                </a:cubicBezTo>
                <a:close/>
                <a:moveTo>
                  <a:pt x="1395" y="2235"/>
                </a:moveTo>
                <a:cubicBezTo>
                  <a:pt x="1389" y="2235"/>
                  <a:pt x="1383" y="2229"/>
                  <a:pt x="1383" y="2223"/>
                </a:cubicBezTo>
                <a:cubicBezTo>
                  <a:pt x="1383" y="2216"/>
                  <a:pt x="1389" y="2210"/>
                  <a:pt x="1395" y="2210"/>
                </a:cubicBezTo>
                <a:cubicBezTo>
                  <a:pt x="1402" y="2210"/>
                  <a:pt x="1407" y="2216"/>
                  <a:pt x="1407" y="2223"/>
                </a:cubicBezTo>
                <a:cubicBezTo>
                  <a:pt x="1407" y="2229"/>
                  <a:pt x="1402" y="2235"/>
                  <a:pt x="1395" y="2235"/>
                </a:cubicBezTo>
                <a:close/>
                <a:moveTo>
                  <a:pt x="1395" y="2162"/>
                </a:moveTo>
                <a:cubicBezTo>
                  <a:pt x="1388" y="2162"/>
                  <a:pt x="1382" y="2156"/>
                  <a:pt x="1382" y="2148"/>
                </a:cubicBezTo>
                <a:cubicBezTo>
                  <a:pt x="1382" y="2140"/>
                  <a:pt x="1388" y="2134"/>
                  <a:pt x="1395" y="2134"/>
                </a:cubicBezTo>
                <a:cubicBezTo>
                  <a:pt x="1403" y="2134"/>
                  <a:pt x="1409" y="2140"/>
                  <a:pt x="1409" y="2148"/>
                </a:cubicBezTo>
                <a:cubicBezTo>
                  <a:pt x="1409" y="2156"/>
                  <a:pt x="1403" y="2162"/>
                  <a:pt x="1395" y="2162"/>
                </a:cubicBezTo>
                <a:close/>
                <a:moveTo>
                  <a:pt x="1395" y="2088"/>
                </a:moveTo>
                <a:cubicBezTo>
                  <a:pt x="1387" y="2088"/>
                  <a:pt x="1380" y="2081"/>
                  <a:pt x="1380" y="2073"/>
                </a:cubicBezTo>
                <a:cubicBezTo>
                  <a:pt x="1380" y="2064"/>
                  <a:pt x="1387" y="2057"/>
                  <a:pt x="1395" y="2057"/>
                </a:cubicBezTo>
                <a:cubicBezTo>
                  <a:pt x="1404" y="2057"/>
                  <a:pt x="1410" y="2064"/>
                  <a:pt x="1410" y="2073"/>
                </a:cubicBezTo>
                <a:cubicBezTo>
                  <a:pt x="1410" y="2081"/>
                  <a:pt x="1404" y="2088"/>
                  <a:pt x="1395" y="2088"/>
                </a:cubicBezTo>
                <a:close/>
                <a:moveTo>
                  <a:pt x="1395" y="2015"/>
                </a:moveTo>
                <a:cubicBezTo>
                  <a:pt x="1386" y="2015"/>
                  <a:pt x="1379" y="2007"/>
                  <a:pt x="1379" y="1998"/>
                </a:cubicBezTo>
                <a:cubicBezTo>
                  <a:pt x="1379" y="1988"/>
                  <a:pt x="1386" y="1981"/>
                  <a:pt x="1395" y="1981"/>
                </a:cubicBezTo>
                <a:cubicBezTo>
                  <a:pt x="1405" y="1981"/>
                  <a:pt x="1412" y="1988"/>
                  <a:pt x="1412" y="1998"/>
                </a:cubicBezTo>
                <a:cubicBezTo>
                  <a:pt x="1412" y="2007"/>
                  <a:pt x="1405" y="2015"/>
                  <a:pt x="1395" y="2015"/>
                </a:cubicBezTo>
                <a:close/>
                <a:moveTo>
                  <a:pt x="1395" y="1941"/>
                </a:moveTo>
                <a:cubicBezTo>
                  <a:pt x="1385" y="1941"/>
                  <a:pt x="1377" y="1933"/>
                  <a:pt x="1377" y="1923"/>
                </a:cubicBezTo>
                <a:cubicBezTo>
                  <a:pt x="1377" y="1913"/>
                  <a:pt x="1385" y="1904"/>
                  <a:pt x="1395" y="1904"/>
                </a:cubicBezTo>
                <a:cubicBezTo>
                  <a:pt x="1405" y="1904"/>
                  <a:pt x="1413" y="1913"/>
                  <a:pt x="1413" y="1923"/>
                </a:cubicBezTo>
                <a:cubicBezTo>
                  <a:pt x="1413" y="1933"/>
                  <a:pt x="1405" y="1941"/>
                  <a:pt x="1395" y="1941"/>
                </a:cubicBezTo>
                <a:close/>
                <a:moveTo>
                  <a:pt x="1395" y="1868"/>
                </a:moveTo>
                <a:cubicBezTo>
                  <a:pt x="1384" y="1868"/>
                  <a:pt x="1376" y="1859"/>
                  <a:pt x="1376" y="1848"/>
                </a:cubicBezTo>
                <a:cubicBezTo>
                  <a:pt x="1376" y="1837"/>
                  <a:pt x="1384" y="1828"/>
                  <a:pt x="1395" y="1828"/>
                </a:cubicBezTo>
                <a:cubicBezTo>
                  <a:pt x="1406" y="1828"/>
                  <a:pt x="1415" y="1837"/>
                  <a:pt x="1415" y="1848"/>
                </a:cubicBezTo>
                <a:cubicBezTo>
                  <a:pt x="1415" y="1859"/>
                  <a:pt x="1406" y="1868"/>
                  <a:pt x="1395" y="1868"/>
                </a:cubicBezTo>
                <a:close/>
                <a:moveTo>
                  <a:pt x="1395" y="1794"/>
                </a:moveTo>
                <a:cubicBezTo>
                  <a:pt x="1384" y="1794"/>
                  <a:pt x="1374" y="1785"/>
                  <a:pt x="1374" y="1773"/>
                </a:cubicBezTo>
                <a:cubicBezTo>
                  <a:pt x="1374" y="1761"/>
                  <a:pt x="1384" y="1751"/>
                  <a:pt x="1395" y="1751"/>
                </a:cubicBezTo>
                <a:cubicBezTo>
                  <a:pt x="1407" y="1751"/>
                  <a:pt x="1416" y="1761"/>
                  <a:pt x="1416" y="1773"/>
                </a:cubicBezTo>
                <a:cubicBezTo>
                  <a:pt x="1416" y="1785"/>
                  <a:pt x="1407" y="1794"/>
                  <a:pt x="1395" y="1794"/>
                </a:cubicBezTo>
                <a:close/>
                <a:moveTo>
                  <a:pt x="1395" y="1721"/>
                </a:moveTo>
                <a:cubicBezTo>
                  <a:pt x="1383" y="1721"/>
                  <a:pt x="1373" y="1711"/>
                  <a:pt x="1373" y="1698"/>
                </a:cubicBezTo>
                <a:cubicBezTo>
                  <a:pt x="1373" y="1685"/>
                  <a:pt x="1383" y="1675"/>
                  <a:pt x="1395" y="1675"/>
                </a:cubicBezTo>
                <a:cubicBezTo>
                  <a:pt x="1408" y="1675"/>
                  <a:pt x="1418" y="1685"/>
                  <a:pt x="1418" y="1698"/>
                </a:cubicBezTo>
                <a:cubicBezTo>
                  <a:pt x="1418" y="1711"/>
                  <a:pt x="1408" y="1721"/>
                  <a:pt x="1395" y="1721"/>
                </a:cubicBezTo>
                <a:close/>
                <a:moveTo>
                  <a:pt x="1395" y="1647"/>
                </a:moveTo>
                <a:cubicBezTo>
                  <a:pt x="1382" y="1647"/>
                  <a:pt x="1372" y="1636"/>
                  <a:pt x="1372" y="1623"/>
                </a:cubicBezTo>
                <a:cubicBezTo>
                  <a:pt x="1372" y="1610"/>
                  <a:pt x="1382" y="1599"/>
                  <a:pt x="1395" y="1599"/>
                </a:cubicBezTo>
                <a:cubicBezTo>
                  <a:pt x="1408" y="1599"/>
                  <a:pt x="1419" y="1610"/>
                  <a:pt x="1419" y="1623"/>
                </a:cubicBezTo>
                <a:cubicBezTo>
                  <a:pt x="1419" y="1636"/>
                  <a:pt x="1408" y="1647"/>
                  <a:pt x="1395" y="1647"/>
                </a:cubicBezTo>
                <a:close/>
                <a:moveTo>
                  <a:pt x="1395" y="1574"/>
                </a:moveTo>
                <a:cubicBezTo>
                  <a:pt x="1381" y="1574"/>
                  <a:pt x="1370" y="1562"/>
                  <a:pt x="1370" y="1548"/>
                </a:cubicBezTo>
                <a:cubicBezTo>
                  <a:pt x="1370" y="1534"/>
                  <a:pt x="1381" y="1523"/>
                  <a:pt x="1395" y="1523"/>
                </a:cubicBezTo>
                <a:cubicBezTo>
                  <a:pt x="1409" y="1523"/>
                  <a:pt x="1420" y="1534"/>
                  <a:pt x="1420" y="1548"/>
                </a:cubicBezTo>
                <a:cubicBezTo>
                  <a:pt x="1420" y="1562"/>
                  <a:pt x="1409" y="1574"/>
                  <a:pt x="1395" y="1574"/>
                </a:cubicBezTo>
                <a:close/>
                <a:moveTo>
                  <a:pt x="1395" y="1500"/>
                </a:moveTo>
                <a:cubicBezTo>
                  <a:pt x="1381" y="1500"/>
                  <a:pt x="1369" y="1488"/>
                  <a:pt x="1369" y="1473"/>
                </a:cubicBezTo>
                <a:cubicBezTo>
                  <a:pt x="1369" y="1458"/>
                  <a:pt x="1381" y="1446"/>
                  <a:pt x="1395" y="1446"/>
                </a:cubicBezTo>
                <a:cubicBezTo>
                  <a:pt x="1410" y="1446"/>
                  <a:pt x="1422" y="1458"/>
                  <a:pt x="1422" y="1473"/>
                </a:cubicBezTo>
                <a:cubicBezTo>
                  <a:pt x="1422" y="1488"/>
                  <a:pt x="1410" y="1500"/>
                  <a:pt x="1395" y="1500"/>
                </a:cubicBezTo>
                <a:close/>
                <a:moveTo>
                  <a:pt x="1395" y="1426"/>
                </a:moveTo>
                <a:cubicBezTo>
                  <a:pt x="1380" y="1426"/>
                  <a:pt x="1367" y="1414"/>
                  <a:pt x="1367" y="1398"/>
                </a:cubicBezTo>
                <a:cubicBezTo>
                  <a:pt x="1367" y="1382"/>
                  <a:pt x="1380" y="1370"/>
                  <a:pt x="1395" y="1370"/>
                </a:cubicBezTo>
                <a:cubicBezTo>
                  <a:pt x="1411" y="1370"/>
                  <a:pt x="1423" y="1382"/>
                  <a:pt x="1423" y="1398"/>
                </a:cubicBezTo>
                <a:cubicBezTo>
                  <a:pt x="1423" y="1414"/>
                  <a:pt x="1411" y="1426"/>
                  <a:pt x="1395" y="1426"/>
                </a:cubicBezTo>
                <a:close/>
                <a:moveTo>
                  <a:pt x="1395" y="1353"/>
                </a:moveTo>
                <a:cubicBezTo>
                  <a:pt x="1379" y="1353"/>
                  <a:pt x="1366" y="1339"/>
                  <a:pt x="1366" y="1323"/>
                </a:cubicBezTo>
                <a:cubicBezTo>
                  <a:pt x="1366" y="1307"/>
                  <a:pt x="1379" y="1294"/>
                  <a:pt x="1395" y="1294"/>
                </a:cubicBezTo>
                <a:cubicBezTo>
                  <a:pt x="1411" y="1294"/>
                  <a:pt x="1424" y="1307"/>
                  <a:pt x="1424" y="1323"/>
                </a:cubicBezTo>
                <a:cubicBezTo>
                  <a:pt x="1424" y="1339"/>
                  <a:pt x="1411" y="1353"/>
                  <a:pt x="1395" y="1353"/>
                </a:cubicBezTo>
                <a:close/>
                <a:moveTo>
                  <a:pt x="1395" y="1279"/>
                </a:moveTo>
                <a:cubicBezTo>
                  <a:pt x="1379" y="1279"/>
                  <a:pt x="1365" y="1265"/>
                  <a:pt x="1365" y="1248"/>
                </a:cubicBezTo>
                <a:cubicBezTo>
                  <a:pt x="1365" y="1231"/>
                  <a:pt x="1379" y="1217"/>
                  <a:pt x="1395" y="1217"/>
                </a:cubicBezTo>
                <a:cubicBezTo>
                  <a:pt x="1412" y="1217"/>
                  <a:pt x="1426" y="1231"/>
                  <a:pt x="1426" y="1248"/>
                </a:cubicBezTo>
                <a:cubicBezTo>
                  <a:pt x="1426" y="1265"/>
                  <a:pt x="1412" y="1279"/>
                  <a:pt x="1395" y="1279"/>
                </a:cubicBezTo>
                <a:close/>
                <a:moveTo>
                  <a:pt x="1395" y="1205"/>
                </a:moveTo>
                <a:cubicBezTo>
                  <a:pt x="1378" y="1205"/>
                  <a:pt x="1364" y="1191"/>
                  <a:pt x="1364" y="1173"/>
                </a:cubicBezTo>
                <a:cubicBezTo>
                  <a:pt x="1364" y="1156"/>
                  <a:pt x="1378" y="1141"/>
                  <a:pt x="1395" y="1141"/>
                </a:cubicBezTo>
                <a:cubicBezTo>
                  <a:pt x="1413" y="1141"/>
                  <a:pt x="1427" y="1156"/>
                  <a:pt x="1427" y="1173"/>
                </a:cubicBezTo>
                <a:cubicBezTo>
                  <a:pt x="1427" y="1191"/>
                  <a:pt x="1413" y="1205"/>
                  <a:pt x="1395" y="1205"/>
                </a:cubicBezTo>
                <a:close/>
                <a:moveTo>
                  <a:pt x="1395" y="1131"/>
                </a:moveTo>
                <a:cubicBezTo>
                  <a:pt x="1377" y="1131"/>
                  <a:pt x="1363" y="1117"/>
                  <a:pt x="1363" y="1098"/>
                </a:cubicBezTo>
                <a:cubicBezTo>
                  <a:pt x="1363" y="1080"/>
                  <a:pt x="1377" y="1065"/>
                  <a:pt x="1395" y="1065"/>
                </a:cubicBezTo>
                <a:cubicBezTo>
                  <a:pt x="1413" y="1065"/>
                  <a:pt x="1428" y="1080"/>
                  <a:pt x="1428" y="1098"/>
                </a:cubicBezTo>
                <a:cubicBezTo>
                  <a:pt x="1428" y="1117"/>
                  <a:pt x="1413" y="1131"/>
                  <a:pt x="1395" y="1131"/>
                </a:cubicBezTo>
                <a:close/>
                <a:moveTo>
                  <a:pt x="1395" y="1058"/>
                </a:moveTo>
                <a:cubicBezTo>
                  <a:pt x="1377" y="1058"/>
                  <a:pt x="1362" y="1042"/>
                  <a:pt x="1362" y="1023"/>
                </a:cubicBezTo>
                <a:cubicBezTo>
                  <a:pt x="1362" y="1004"/>
                  <a:pt x="1377" y="989"/>
                  <a:pt x="1395" y="989"/>
                </a:cubicBezTo>
                <a:cubicBezTo>
                  <a:pt x="1414" y="989"/>
                  <a:pt x="1429" y="1004"/>
                  <a:pt x="1429" y="1023"/>
                </a:cubicBezTo>
                <a:cubicBezTo>
                  <a:pt x="1429" y="1042"/>
                  <a:pt x="1414" y="1058"/>
                  <a:pt x="1395" y="1058"/>
                </a:cubicBezTo>
                <a:close/>
                <a:moveTo>
                  <a:pt x="1395" y="984"/>
                </a:moveTo>
                <a:cubicBezTo>
                  <a:pt x="1376" y="984"/>
                  <a:pt x="1361" y="968"/>
                  <a:pt x="1361" y="948"/>
                </a:cubicBezTo>
                <a:cubicBezTo>
                  <a:pt x="1361" y="929"/>
                  <a:pt x="1376" y="913"/>
                  <a:pt x="1395" y="913"/>
                </a:cubicBezTo>
                <a:cubicBezTo>
                  <a:pt x="1415" y="913"/>
                  <a:pt x="1430" y="929"/>
                  <a:pt x="1430" y="948"/>
                </a:cubicBezTo>
                <a:cubicBezTo>
                  <a:pt x="1430" y="968"/>
                  <a:pt x="1415" y="984"/>
                  <a:pt x="1395" y="984"/>
                </a:cubicBezTo>
                <a:close/>
                <a:moveTo>
                  <a:pt x="1395" y="910"/>
                </a:moveTo>
                <a:cubicBezTo>
                  <a:pt x="1376" y="910"/>
                  <a:pt x="1359" y="893"/>
                  <a:pt x="1359" y="873"/>
                </a:cubicBezTo>
                <a:cubicBezTo>
                  <a:pt x="1359" y="853"/>
                  <a:pt x="1376" y="837"/>
                  <a:pt x="1395" y="837"/>
                </a:cubicBezTo>
                <a:cubicBezTo>
                  <a:pt x="1415" y="837"/>
                  <a:pt x="1431" y="853"/>
                  <a:pt x="1431" y="873"/>
                </a:cubicBezTo>
                <a:cubicBezTo>
                  <a:pt x="1431" y="893"/>
                  <a:pt x="1415" y="910"/>
                  <a:pt x="1395" y="910"/>
                </a:cubicBezTo>
                <a:close/>
                <a:moveTo>
                  <a:pt x="1469" y="2455"/>
                </a:moveTo>
                <a:cubicBezTo>
                  <a:pt x="1465" y="2455"/>
                  <a:pt x="1462" y="2452"/>
                  <a:pt x="1462" y="2448"/>
                </a:cubicBezTo>
                <a:cubicBezTo>
                  <a:pt x="1462" y="2444"/>
                  <a:pt x="1465" y="2441"/>
                  <a:pt x="1469" y="2441"/>
                </a:cubicBezTo>
                <a:cubicBezTo>
                  <a:pt x="1473" y="2441"/>
                  <a:pt x="1476" y="2444"/>
                  <a:pt x="1476" y="2448"/>
                </a:cubicBezTo>
                <a:cubicBezTo>
                  <a:pt x="1476" y="2452"/>
                  <a:pt x="1473" y="2455"/>
                  <a:pt x="1469" y="2455"/>
                </a:cubicBezTo>
                <a:close/>
                <a:moveTo>
                  <a:pt x="1469" y="2382"/>
                </a:moveTo>
                <a:cubicBezTo>
                  <a:pt x="1464" y="2382"/>
                  <a:pt x="1460" y="2378"/>
                  <a:pt x="1460" y="2373"/>
                </a:cubicBezTo>
                <a:cubicBezTo>
                  <a:pt x="1460" y="2368"/>
                  <a:pt x="1464" y="2364"/>
                  <a:pt x="1469" y="2364"/>
                </a:cubicBezTo>
                <a:cubicBezTo>
                  <a:pt x="1474" y="2364"/>
                  <a:pt x="1478" y="2368"/>
                  <a:pt x="1478" y="2373"/>
                </a:cubicBezTo>
                <a:cubicBezTo>
                  <a:pt x="1478" y="2378"/>
                  <a:pt x="1474" y="2382"/>
                  <a:pt x="1469" y="2382"/>
                </a:cubicBezTo>
                <a:close/>
                <a:moveTo>
                  <a:pt x="1469" y="2309"/>
                </a:moveTo>
                <a:cubicBezTo>
                  <a:pt x="1463" y="2309"/>
                  <a:pt x="1459" y="2304"/>
                  <a:pt x="1459" y="2298"/>
                </a:cubicBezTo>
                <a:cubicBezTo>
                  <a:pt x="1459" y="2292"/>
                  <a:pt x="1463" y="2287"/>
                  <a:pt x="1469" y="2287"/>
                </a:cubicBezTo>
                <a:cubicBezTo>
                  <a:pt x="1475" y="2287"/>
                  <a:pt x="1480" y="2292"/>
                  <a:pt x="1480" y="2298"/>
                </a:cubicBezTo>
                <a:cubicBezTo>
                  <a:pt x="1480" y="2304"/>
                  <a:pt x="1475" y="2309"/>
                  <a:pt x="1469" y="2309"/>
                </a:cubicBezTo>
                <a:close/>
                <a:moveTo>
                  <a:pt x="1469" y="2235"/>
                </a:moveTo>
                <a:cubicBezTo>
                  <a:pt x="1463" y="2235"/>
                  <a:pt x="1457" y="2229"/>
                  <a:pt x="1457" y="2223"/>
                </a:cubicBezTo>
                <a:cubicBezTo>
                  <a:pt x="1457" y="2216"/>
                  <a:pt x="1463" y="2210"/>
                  <a:pt x="1469" y="2210"/>
                </a:cubicBezTo>
                <a:cubicBezTo>
                  <a:pt x="1476" y="2210"/>
                  <a:pt x="1481" y="2216"/>
                  <a:pt x="1481" y="2223"/>
                </a:cubicBezTo>
                <a:cubicBezTo>
                  <a:pt x="1481" y="2229"/>
                  <a:pt x="1476" y="2235"/>
                  <a:pt x="1469" y="2235"/>
                </a:cubicBezTo>
                <a:close/>
                <a:moveTo>
                  <a:pt x="1469" y="2162"/>
                </a:moveTo>
                <a:cubicBezTo>
                  <a:pt x="1462" y="2162"/>
                  <a:pt x="1456" y="2156"/>
                  <a:pt x="1456" y="2148"/>
                </a:cubicBezTo>
                <a:cubicBezTo>
                  <a:pt x="1456" y="2140"/>
                  <a:pt x="1462" y="2134"/>
                  <a:pt x="1469" y="2134"/>
                </a:cubicBezTo>
                <a:cubicBezTo>
                  <a:pt x="1477" y="2134"/>
                  <a:pt x="1483" y="2140"/>
                  <a:pt x="1483" y="2148"/>
                </a:cubicBezTo>
                <a:cubicBezTo>
                  <a:pt x="1483" y="2156"/>
                  <a:pt x="1477" y="2162"/>
                  <a:pt x="1469" y="2162"/>
                </a:cubicBezTo>
                <a:close/>
                <a:moveTo>
                  <a:pt x="1469" y="2088"/>
                </a:moveTo>
                <a:cubicBezTo>
                  <a:pt x="1461" y="2088"/>
                  <a:pt x="1454" y="2081"/>
                  <a:pt x="1454" y="2073"/>
                </a:cubicBezTo>
                <a:cubicBezTo>
                  <a:pt x="1454" y="2064"/>
                  <a:pt x="1461" y="2057"/>
                  <a:pt x="1469" y="2057"/>
                </a:cubicBezTo>
                <a:cubicBezTo>
                  <a:pt x="1478" y="2057"/>
                  <a:pt x="1484" y="2064"/>
                  <a:pt x="1484" y="2073"/>
                </a:cubicBezTo>
                <a:cubicBezTo>
                  <a:pt x="1484" y="2081"/>
                  <a:pt x="1478" y="2088"/>
                  <a:pt x="1469" y="2088"/>
                </a:cubicBezTo>
                <a:close/>
                <a:moveTo>
                  <a:pt x="1469" y="2015"/>
                </a:moveTo>
                <a:cubicBezTo>
                  <a:pt x="1460" y="2015"/>
                  <a:pt x="1452" y="2007"/>
                  <a:pt x="1452" y="1998"/>
                </a:cubicBezTo>
                <a:cubicBezTo>
                  <a:pt x="1452" y="1988"/>
                  <a:pt x="1460" y="1981"/>
                  <a:pt x="1469" y="1981"/>
                </a:cubicBezTo>
                <a:cubicBezTo>
                  <a:pt x="1478" y="1981"/>
                  <a:pt x="1486" y="1988"/>
                  <a:pt x="1486" y="1998"/>
                </a:cubicBezTo>
                <a:cubicBezTo>
                  <a:pt x="1486" y="2007"/>
                  <a:pt x="1478" y="2015"/>
                  <a:pt x="1469" y="2015"/>
                </a:cubicBezTo>
                <a:close/>
                <a:moveTo>
                  <a:pt x="1469" y="1941"/>
                </a:moveTo>
                <a:cubicBezTo>
                  <a:pt x="1459" y="1941"/>
                  <a:pt x="1451" y="1933"/>
                  <a:pt x="1451" y="1923"/>
                </a:cubicBezTo>
                <a:cubicBezTo>
                  <a:pt x="1451" y="1913"/>
                  <a:pt x="1459" y="1904"/>
                  <a:pt x="1469" y="1904"/>
                </a:cubicBezTo>
                <a:cubicBezTo>
                  <a:pt x="1479" y="1904"/>
                  <a:pt x="1487" y="1913"/>
                  <a:pt x="1487" y="1923"/>
                </a:cubicBezTo>
                <a:cubicBezTo>
                  <a:pt x="1487" y="1933"/>
                  <a:pt x="1479" y="1941"/>
                  <a:pt x="1469" y="1941"/>
                </a:cubicBezTo>
                <a:close/>
                <a:moveTo>
                  <a:pt x="1469" y="1868"/>
                </a:moveTo>
                <a:cubicBezTo>
                  <a:pt x="1458" y="1868"/>
                  <a:pt x="1449" y="1859"/>
                  <a:pt x="1449" y="1848"/>
                </a:cubicBezTo>
                <a:cubicBezTo>
                  <a:pt x="1449" y="1837"/>
                  <a:pt x="1458" y="1828"/>
                  <a:pt x="1469" y="1828"/>
                </a:cubicBezTo>
                <a:cubicBezTo>
                  <a:pt x="1480" y="1828"/>
                  <a:pt x="1489" y="1837"/>
                  <a:pt x="1489" y="1848"/>
                </a:cubicBezTo>
                <a:cubicBezTo>
                  <a:pt x="1489" y="1859"/>
                  <a:pt x="1480" y="1868"/>
                  <a:pt x="1469" y="1868"/>
                </a:cubicBezTo>
                <a:close/>
                <a:moveTo>
                  <a:pt x="1469" y="1794"/>
                </a:moveTo>
                <a:cubicBezTo>
                  <a:pt x="1458" y="1794"/>
                  <a:pt x="1448" y="1785"/>
                  <a:pt x="1448" y="1773"/>
                </a:cubicBezTo>
                <a:cubicBezTo>
                  <a:pt x="1448" y="1761"/>
                  <a:pt x="1458" y="1751"/>
                  <a:pt x="1469" y="1751"/>
                </a:cubicBezTo>
                <a:cubicBezTo>
                  <a:pt x="1481" y="1751"/>
                  <a:pt x="1490" y="1761"/>
                  <a:pt x="1490" y="1773"/>
                </a:cubicBezTo>
                <a:cubicBezTo>
                  <a:pt x="1490" y="1785"/>
                  <a:pt x="1481" y="1794"/>
                  <a:pt x="1469" y="1794"/>
                </a:cubicBezTo>
                <a:close/>
                <a:moveTo>
                  <a:pt x="1469" y="1721"/>
                </a:moveTo>
                <a:cubicBezTo>
                  <a:pt x="1457" y="1721"/>
                  <a:pt x="1447" y="1711"/>
                  <a:pt x="1447" y="1698"/>
                </a:cubicBezTo>
                <a:cubicBezTo>
                  <a:pt x="1447" y="1685"/>
                  <a:pt x="1457" y="1675"/>
                  <a:pt x="1469" y="1675"/>
                </a:cubicBezTo>
                <a:cubicBezTo>
                  <a:pt x="1482" y="1675"/>
                  <a:pt x="1492" y="1685"/>
                  <a:pt x="1492" y="1698"/>
                </a:cubicBezTo>
                <a:cubicBezTo>
                  <a:pt x="1492" y="1711"/>
                  <a:pt x="1482" y="1721"/>
                  <a:pt x="1469" y="1721"/>
                </a:cubicBezTo>
                <a:close/>
                <a:moveTo>
                  <a:pt x="1469" y="1647"/>
                </a:moveTo>
                <a:cubicBezTo>
                  <a:pt x="1456" y="1647"/>
                  <a:pt x="1445" y="1636"/>
                  <a:pt x="1445" y="1623"/>
                </a:cubicBezTo>
                <a:cubicBezTo>
                  <a:pt x="1445" y="1610"/>
                  <a:pt x="1456" y="1599"/>
                  <a:pt x="1469" y="1599"/>
                </a:cubicBezTo>
                <a:cubicBezTo>
                  <a:pt x="1482" y="1599"/>
                  <a:pt x="1493" y="1610"/>
                  <a:pt x="1493" y="1623"/>
                </a:cubicBezTo>
                <a:cubicBezTo>
                  <a:pt x="1493" y="1636"/>
                  <a:pt x="1482" y="1647"/>
                  <a:pt x="1469" y="1647"/>
                </a:cubicBezTo>
                <a:close/>
                <a:moveTo>
                  <a:pt x="1469" y="1574"/>
                </a:moveTo>
                <a:cubicBezTo>
                  <a:pt x="1455" y="1574"/>
                  <a:pt x="1444" y="1562"/>
                  <a:pt x="1444" y="1548"/>
                </a:cubicBezTo>
                <a:cubicBezTo>
                  <a:pt x="1444" y="1534"/>
                  <a:pt x="1455" y="1523"/>
                  <a:pt x="1469" y="1523"/>
                </a:cubicBezTo>
                <a:cubicBezTo>
                  <a:pt x="1483" y="1523"/>
                  <a:pt x="1494" y="1534"/>
                  <a:pt x="1494" y="1548"/>
                </a:cubicBezTo>
                <a:cubicBezTo>
                  <a:pt x="1494" y="1562"/>
                  <a:pt x="1483" y="1574"/>
                  <a:pt x="1469" y="1574"/>
                </a:cubicBezTo>
                <a:close/>
                <a:moveTo>
                  <a:pt x="1469" y="1500"/>
                </a:moveTo>
                <a:cubicBezTo>
                  <a:pt x="1455" y="1500"/>
                  <a:pt x="1443" y="1488"/>
                  <a:pt x="1443" y="1473"/>
                </a:cubicBezTo>
                <a:cubicBezTo>
                  <a:pt x="1443" y="1458"/>
                  <a:pt x="1455" y="1446"/>
                  <a:pt x="1469" y="1446"/>
                </a:cubicBezTo>
                <a:cubicBezTo>
                  <a:pt x="1484" y="1446"/>
                  <a:pt x="1496" y="1458"/>
                  <a:pt x="1496" y="1473"/>
                </a:cubicBezTo>
                <a:cubicBezTo>
                  <a:pt x="1496" y="1488"/>
                  <a:pt x="1484" y="1500"/>
                  <a:pt x="1469" y="1500"/>
                </a:cubicBezTo>
                <a:close/>
                <a:moveTo>
                  <a:pt x="1469" y="1426"/>
                </a:moveTo>
                <a:cubicBezTo>
                  <a:pt x="1454" y="1426"/>
                  <a:pt x="1441" y="1414"/>
                  <a:pt x="1441" y="1398"/>
                </a:cubicBezTo>
                <a:cubicBezTo>
                  <a:pt x="1441" y="1382"/>
                  <a:pt x="1454" y="1370"/>
                  <a:pt x="1469" y="1370"/>
                </a:cubicBezTo>
                <a:cubicBezTo>
                  <a:pt x="1485" y="1370"/>
                  <a:pt x="1497" y="1382"/>
                  <a:pt x="1497" y="1398"/>
                </a:cubicBezTo>
                <a:cubicBezTo>
                  <a:pt x="1497" y="1414"/>
                  <a:pt x="1485" y="1426"/>
                  <a:pt x="1469" y="1426"/>
                </a:cubicBezTo>
                <a:close/>
                <a:moveTo>
                  <a:pt x="1469" y="1353"/>
                </a:moveTo>
                <a:cubicBezTo>
                  <a:pt x="1453" y="1353"/>
                  <a:pt x="1440" y="1339"/>
                  <a:pt x="1440" y="1323"/>
                </a:cubicBezTo>
                <a:cubicBezTo>
                  <a:pt x="1440" y="1307"/>
                  <a:pt x="1453" y="1294"/>
                  <a:pt x="1469" y="1294"/>
                </a:cubicBezTo>
                <a:cubicBezTo>
                  <a:pt x="1485" y="1294"/>
                  <a:pt x="1498" y="1307"/>
                  <a:pt x="1498" y="1323"/>
                </a:cubicBezTo>
                <a:cubicBezTo>
                  <a:pt x="1498" y="1339"/>
                  <a:pt x="1485" y="1353"/>
                  <a:pt x="1469" y="1353"/>
                </a:cubicBezTo>
                <a:close/>
                <a:moveTo>
                  <a:pt x="1469" y="1279"/>
                </a:moveTo>
                <a:cubicBezTo>
                  <a:pt x="1452" y="1279"/>
                  <a:pt x="1439" y="1265"/>
                  <a:pt x="1439" y="1248"/>
                </a:cubicBezTo>
                <a:cubicBezTo>
                  <a:pt x="1439" y="1231"/>
                  <a:pt x="1452" y="1217"/>
                  <a:pt x="1469" y="1217"/>
                </a:cubicBezTo>
                <a:cubicBezTo>
                  <a:pt x="1486" y="1217"/>
                  <a:pt x="1499" y="1231"/>
                  <a:pt x="1499" y="1248"/>
                </a:cubicBezTo>
                <a:cubicBezTo>
                  <a:pt x="1499" y="1265"/>
                  <a:pt x="1486" y="1279"/>
                  <a:pt x="1469" y="1279"/>
                </a:cubicBezTo>
                <a:close/>
                <a:moveTo>
                  <a:pt x="1469" y="1205"/>
                </a:moveTo>
                <a:cubicBezTo>
                  <a:pt x="1452" y="1205"/>
                  <a:pt x="1438" y="1191"/>
                  <a:pt x="1438" y="1173"/>
                </a:cubicBezTo>
                <a:cubicBezTo>
                  <a:pt x="1438" y="1156"/>
                  <a:pt x="1452" y="1141"/>
                  <a:pt x="1469" y="1141"/>
                </a:cubicBezTo>
                <a:cubicBezTo>
                  <a:pt x="1487" y="1141"/>
                  <a:pt x="1501" y="1156"/>
                  <a:pt x="1501" y="1173"/>
                </a:cubicBezTo>
                <a:cubicBezTo>
                  <a:pt x="1501" y="1191"/>
                  <a:pt x="1487" y="1205"/>
                  <a:pt x="1469" y="1205"/>
                </a:cubicBezTo>
                <a:close/>
                <a:moveTo>
                  <a:pt x="1469" y="1131"/>
                </a:moveTo>
                <a:cubicBezTo>
                  <a:pt x="1451" y="1131"/>
                  <a:pt x="1437" y="1117"/>
                  <a:pt x="1437" y="1098"/>
                </a:cubicBezTo>
                <a:cubicBezTo>
                  <a:pt x="1437" y="1080"/>
                  <a:pt x="1451" y="1065"/>
                  <a:pt x="1469" y="1065"/>
                </a:cubicBezTo>
                <a:cubicBezTo>
                  <a:pt x="1487" y="1065"/>
                  <a:pt x="1502" y="1080"/>
                  <a:pt x="1502" y="1098"/>
                </a:cubicBezTo>
                <a:cubicBezTo>
                  <a:pt x="1502" y="1117"/>
                  <a:pt x="1487" y="1131"/>
                  <a:pt x="1469" y="1131"/>
                </a:cubicBezTo>
                <a:close/>
                <a:moveTo>
                  <a:pt x="1469" y="1058"/>
                </a:moveTo>
                <a:cubicBezTo>
                  <a:pt x="1450" y="1058"/>
                  <a:pt x="1435" y="1042"/>
                  <a:pt x="1435" y="1023"/>
                </a:cubicBezTo>
                <a:cubicBezTo>
                  <a:pt x="1435" y="1004"/>
                  <a:pt x="1450" y="989"/>
                  <a:pt x="1469" y="989"/>
                </a:cubicBezTo>
                <a:cubicBezTo>
                  <a:pt x="1488" y="989"/>
                  <a:pt x="1503" y="1004"/>
                  <a:pt x="1503" y="1023"/>
                </a:cubicBezTo>
                <a:cubicBezTo>
                  <a:pt x="1503" y="1042"/>
                  <a:pt x="1488" y="1058"/>
                  <a:pt x="1469" y="1058"/>
                </a:cubicBezTo>
                <a:close/>
                <a:moveTo>
                  <a:pt x="1469" y="984"/>
                </a:moveTo>
                <a:cubicBezTo>
                  <a:pt x="1450" y="984"/>
                  <a:pt x="1434" y="968"/>
                  <a:pt x="1434" y="948"/>
                </a:cubicBezTo>
                <a:cubicBezTo>
                  <a:pt x="1434" y="929"/>
                  <a:pt x="1450" y="913"/>
                  <a:pt x="1469" y="913"/>
                </a:cubicBezTo>
                <a:cubicBezTo>
                  <a:pt x="1488" y="913"/>
                  <a:pt x="1504" y="929"/>
                  <a:pt x="1504" y="948"/>
                </a:cubicBezTo>
                <a:cubicBezTo>
                  <a:pt x="1504" y="968"/>
                  <a:pt x="1488" y="984"/>
                  <a:pt x="1469" y="984"/>
                </a:cubicBezTo>
                <a:close/>
                <a:moveTo>
                  <a:pt x="1469" y="910"/>
                </a:moveTo>
                <a:cubicBezTo>
                  <a:pt x="1449" y="910"/>
                  <a:pt x="1433" y="893"/>
                  <a:pt x="1433" y="873"/>
                </a:cubicBezTo>
                <a:cubicBezTo>
                  <a:pt x="1433" y="853"/>
                  <a:pt x="1449" y="837"/>
                  <a:pt x="1469" y="837"/>
                </a:cubicBezTo>
                <a:cubicBezTo>
                  <a:pt x="1489" y="837"/>
                  <a:pt x="1505" y="853"/>
                  <a:pt x="1505" y="873"/>
                </a:cubicBezTo>
                <a:cubicBezTo>
                  <a:pt x="1505" y="893"/>
                  <a:pt x="1489" y="910"/>
                  <a:pt x="1469" y="910"/>
                </a:cubicBezTo>
                <a:close/>
                <a:moveTo>
                  <a:pt x="1543" y="2455"/>
                </a:moveTo>
                <a:cubicBezTo>
                  <a:pt x="1539" y="2455"/>
                  <a:pt x="1536" y="2452"/>
                  <a:pt x="1536" y="2448"/>
                </a:cubicBezTo>
                <a:cubicBezTo>
                  <a:pt x="1536" y="2444"/>
                  <a:pt x="1539" y="2441"/>
                  <a:pt x="1543" y="2441"/>
                </a:cubicBezTo>
                <a:cubicBezTo>
                  <a:pt x="1547" y="2441"/>
                  <a:pt x="1550" y="2444"/>
                  <a:pt x="1550" y="2448"/>
                </a:cubicBezTo>
                <a:cubicBezTo>
                  <a:pt x="1550" y="2452"/>
                  <a:pt x="1547" y="2455"/>
                  <a:pt x="1543" y="2455"/>
                </a:cubicBezTo>
                <a:close/>
                <a:moveTo>
                  <a:pt x="1543" y="2382"/>
                </a:moveTo>
                <a:cubicBezTo>
                  <a:pt x="1538" y="2382"/>
                  <a:pt x="1534" y="2378"/>
                  <a:pt x="1534" y="2373"/>
                </a:cubicBezTo>
                <a:cubicBezTo>
                  <a:pt x="1534" y="2368"/>
                  <a:pt x="1538" y="2364"/>
                  <a:pt x="1543" y="2364"/>
                </a:cubicBezTo>
                <a:cubicBezTo>
                  <a:pt x="1548" y="2364"/>
                  <a:pt x="1552" y="2368"/>
                  <a:pt x="1552" y="2373"/>
                </a:cubicBezTo>
                <a:cubicBezTo>
                  <a:pt x="1552" y="2378"/>
                  <a:pt x="1548" y="2382"/>
                  <a:pt x="1543" y="2382"/>
                </a:cubicBezTo>
                <a:close/>
                <a:moveTo>
                  <a:pt x="1543" y="2309"/>
                </a:moveTo>
                <a:cubicBezTo>
                  <a:pt x="1537" y="2309"/>
                  <a:pt x="1532" y="2304"/>
                  <a:pt x="1532" y="2298"/>
                </a:cubicBezTo>
                <a:cubicBezTo>
                  <a:pt x="1532" y="2292"/>
                  <a:pt x="1537" y="2287"/>
                  <a:pt x="1543" y="2287"/>
                </a:cubicBezTo>
                <a:cubicBezTo>
                  <a:pt x="1549" y="2287"/>
                  <a:pt x="1554" y="2292"/>
                  <a:pt x="1554" y="2298"/>
                </a:cubicBezTo>
                <a:cubicBezTo>
                  <a:pt x="1554" y="2304"/>
                  <a:pt x="1549" y="2309"/>
                  <a:pt x="1543" y="2309"/>
                </a:cubicBezTo>
                <a:close/>
                <a:moveTo>
                  <a:pt x="1543" y="2235"/>
                </a:moveTo>
                <a:cubicBezTo>
                  <a:pt x="1536" y="2235"/>
                  <a:pt x="1531" y="2229"/>
                  <a:pt x="1531" y="2223"/>
                </a:cubicBezTo>
                <a:cubicBezTo>
                  <a:pt x="1531" y="2216"/>
                  <a:pt x="1536" y="2210"/>
                  <a:pt x="1543" y="2210"/>
                </a:cubicBezTo>
                <a:cubicBezTo>
                  <a:pt x="1550" y="2210"/>
                  <a:pt x="1555" y="2216"/>
                  <a:pt x="1555" y="2223"/>
                </a:cubicBezTo>
                <a:cubicBezTo>
                  <a:pt x="1555" y="2229"/>
                  <a:pt x="1550" y="2235"/>
                  <a:pt x="1543" y="2235"/>
                </a:cubicBezTo>
                <a:close/>
                <a:moveTo>
                  <a:pt x="1543" y="2162"/>
                </a:moveTo>
                <a:cubicBezTo>
                  <a:pt x="1535" y="2162"/>
                  <a:pt x="1529" y="2156"/>
                  <a:pt x="1529" y="2148"/>
                </a:cubicBezTo>
                <a:cubicBezTo>
                  <a:pt x="1529" y="2140"/>
                  <a:pt x="1535" y="2134"/>
                  <a:pt x="1543" y="2134"/>
                </a:cubicBezTo>
                <a:cubicBezTo>
                  <a:pt x="1551" y="2134"/>
                  <a:pt x="1557" y="2140"/>
                  <a:pt x="1557" y="2148"/>
                </a:cubicBezTo>
                <a:cubicBezTo>
                  <a:pt x="1557" y="2156"/>
                  <a:pt x="1551" y="2162"/>
                  <a:pt x="1543" y="2162"/>
                </a:cubicBezTo>
                <a:close/>
                <a:moveTo>
                  <a:pt x="1543" y="2088"/>
                </a:moveTo>
                <a:cubicBezTo>
                  <a:pt x="1535" y="2088"/>
                  <a:pt x="1528" y="2081"/>
                  <a:pt x="1528" y="2073"/>
                </a:cubicBezTo>
                <a:cubicBezTo>
                  <a:pt x="1528" y="2064"/>
                  <a:pt x="1535" y="2057"/>
                  <a:pt x="1543" y="2057"/>
                </a:cubicBezTo>
                <a:cubicBezTo>
                  <a:pt x="1551" y="2057"/>
                  <a:pt x="1558" y="2064"/>
                  <a:pt x="1558" y="2073"/>
                </a:cubicBezTo>
                <a:cubicBezTo>
                  <a:pt x="1558" y="2081"/>
                  <a:pt x="1551" y="2088"/>
                  <a:pt x="1543" y="2088"/>
                </a:cubicBezTo>
                <a:close/>
                <a:moveTo>
                  <a:pt x="1543" y="2015"/>
                </a:moveTo>
                <a:cubicBezTo>
                  <a:pt x="1534" y="2015"/>
                  <a:pt x="1526" y="2007"/>
                  <a:pt x="1526" y="1998"/>
                </a:cubicBezTo>
                <a:cubicBezTo>
                  <a:pt x="1526" y="1988"/>
                  <a:pt x="1534" y="1981"/>
                  <a:pt x="1543" y="1981"/>
                </a:cubicBezTo>
                <a:cubicBezTo>
                  <a:pt x="1552" y="1981"/>
                  <a:pt x="1560" y="1988"/>
                  <a:pt x="1560" y="1998"/>
                </a:cubicBezTo>
                <a:cubicBezTo>
                  <a:pt x="1560" y="2007"/>
                  <a:pt x="1552" y="2015"/>
                  <a:pt x="1543" y="2015"/>
                </a:cubicBezTo>
                <a:close/>
                <a:moveTo>
                  <a:pt x="1543" y="1941"/>
                </a:moveTo>
                <a:cubicBezTo>
                  <a:pt x="1533" y="1941"/>
                  <a:pt x="1525" y="1933"/>
                  <a:pt x="1525" y="1923"/>
                </a:cubicBezTo>
                <a:cubicBezTo>
                  <a:pt x="1525" y="1913"/>
                  <a:pt x="1533" y="1904"/>
                  <a:pt x="1543" y="1904"/>
                </a:cubicBezTo>
                <a:cubicBezTo>
                  <a:pt x="1553" y="1904"/>
                  <a:pt x="1561" y="1913"/>
                  <a:pt x="1561" y="1923"/>
                </a:cubicBezTo>
                <a:cubicBezTo>
                  <a:pt x="1561" y="1933"/>
                  <a:pt x="1553" y="1941"/>
                  <a:pt x="1543" y="1941"/>
                </a:cubicBezTo>
                <a:close/>
                <a:moveTo>
                  <a:pt x="1543" y="1868"/>
                </a:moveTo>
                <a:cubicBezTo>
                  <a:pt x="1532" y="1868"/>
                  <a:pt x="1523" y="1859"/>
                  <a:pt x="1523" y="1848"/>
                </a:cubicBezTo>
                <a:cubicBezTo>
                  <a:pt x="1523" y="1837"/>
                  <a:pt x="1532" y="1828"/>
                  <a:pt x="1543" y="1828"/>
                </a:cubicBezTo>
                <a:cubicBezTo>
                  <a:pt x="1554" y="1828"/>
                  <a:pt x="1563" y="1837"/>
                  <a:pt x="1563" y="1848"/>
                </a:cubicBezTo>
                <a:cubicBezTo>
                  <a:pt x="1563" y="1859"/>
                  <a:pt x="1554" y="1868"/>
                  <a:pt x="1543" y="1868"/>
                </a:cubicBezTo>
                <a:close/>
                <a:moveTo>
                  <a:pt x="1543" y="1794"/>
                </a:moveTo>
                <a:cubicBezTo>
                  <a:pt x="1531" y="1794"/>
                  <a:pt x="1522" y="1785"/>
                  <a:pt x="1522" y="1773"/>
                </a:cubicBezTo>
                <a:cubicBezTo>
                  <a:pt x="1522" y="1761"/>
                  <a:pt x="1531" y="1751"/>
                  <a:pt x="1543" y="1751"/>
                </a:cubicBezTo>
                <a:cubicBezTo>
                  <a:pt x="1555" y="1751"/>
                  <a:pt x="1564" y="1761"/>
                  <a:pt x="1564" y="1773"/>
                </a:cubicBezTo>
                <a:cubicBezTo>
                  <a:pt x="1564" y="1785"/>
                  <a:pt x="1555" y="1794"/>
                  <a:pt x="1543" y="1794"/>
                </a:cubicBezTo>
                <a:close/>
                <a:moveTo>
                  <a:pt x="1543" y="1721"/>
                </a:moveTo>
                <a:cubicBezTo>
                  <a:pt x="1531" y="1721"/>
                  <a:pt x="1521" y="1711"/>
                  <a:pt x="1521" y="1698"/>
                </a:cubicBezTo>
                <a:cubicBezTo>
                  <a:pt x="1521" y="1685"/>
                  <a:pt x="1531" y="1675"/>
                  <a:pt x="1543" y="1675"/>
                </a:cubicBezTo>
                <a:cubicBezTo>
                  <a:pt x="1555" y="1675"/>
                  <a:pt x="1566" y="1685"/>
                  <a:pt x="1566" y="1698"/>
                </a:cubicBezTo>
                <a:cubicBezTo>
                  <a:pt x="1566" y="1711"/>
                  <a:pt x="1555" y="1721"/>
                  <a:pt x="1543" y="1721"/>
                </a:cubicBezTo>
                <a:close/>
                <a:moveTo>
                  <a:pt x="1543" y="1647"/>
                </a:moveTo>
                <a:cubicBezTo>
                  <a:pt x="1530" y="1647"/>
                  <a:pt x="1519" y="1636"/>
                  <a:pt x="1519" y="1623"/>
                </a:cubicBezTo>
                <a:cubicBezTo>
                  <a:pt x="1519" y="1610"/>
                  <a:pt x="1530" y="1599"/>
                  <a:pt x="1543" y="1599"/>
                </a:cubicBezTo>
                <a:cubicBezTo>
                  <a:pt x="1556" y="1599"/>
                  <a:pt x="1567" y="1610"/>
                  <a:pt x="1567" y="1623"/>
                </a:cubicBezTo>
                <a:cubicBezTo>
                  <a:pt x="1567" y="1636"/>
                  <a:pt x="1556" y="1647"/>
                  <a:pt x="1543" y="1647"/>
                </a:cubicBezTo>
                <a:close/>
                <a:moveTo>
                  <a:pt x="1543" y="1574"/>
                </a:moveTo>
                <a:cubicBezTo>
                  <a:pt x="1529" y="1574"/>
                  <a:pt x="1518" y="1562"/>
                  <a:pt x="1518" y="1548"/>
                </a:cubicBezTo>
                <a:cubicBezTo>
                  <a:pt x="1518" y="1534"/>
                  <a:pt x="1529" y="1523"/>
                  <a:pt x="1543" y="1523"/>
                </a:cubicBezTo>
                <a:cubicBezTo>
                  <a:pt x="1557" y="1523"/>
                  <a:pt x="1568" y="1534"/>
                  <a:pt x="1568" y="1548"/>
                </a:cubicBezTo>
                <a:cubicBezTo>
                  <a:pt x="1568" y="1562"/>
                  <a:pt x="1557" y="1574"/>
                  <a:pt x="1543" y="1574"/>
                </a:cubicBezTo>
                <a:close/>
                <a:moveTo>
                  <a:pt x="1543" y="1500"/>
                </a:moveTo>
                <a:cubicBezTo>
                  <a:pt x="1528" y="1500"/>
                  <a:pt x="1516" y="1488"/>
                  <a:pt x="1516" y="1473"/>
                </a:cubicBezTo>
                <a:cubicBezTo>
                  <a:pt x="1516" y="1458"/>
                  <a:pt x="1528" y="1446"/>
                  <a:pt x="1543" y="1446"/>
                </a:cubicBezTo>
                <a:cubicBezTo>
                  <a:pt x="1558" y="1446"/>
                  <a:pt x="1570" y="1458"/>
                  <a:pt x="1570" y="1473"/>
                </a:cubicBezTo>
                <a:cubicBezTo>
                  <a:pt x="1570" y="1488"/>
                  <a:pt x="1558" y="1500"/>
                  <a:pt x="1543" y="1500"/>
                </a:cubicBezTo>
                <a:close/>
                <a:moveTo>
                  <a:pt x="1543" y="1426"/>
                </a:moveTo>
                <a:cubicBezTo>
                  <a:pt x="1528" y="1426"/>
                  <a:pt x="1515" y="1414"/>
                  <a:pt x="1515" y="1398"/>
                </a:cubicBezTo>
                <a:cubicBezTo>
                  <a:pt x="1515" y="1382"/>
                  <a:pt x="1528" y="1370"/>
                  <a:pt x="1543" y="1370"/>
                </a:cubicBezTo>
                <a:cubicBezTo>
                  <a:pt x="1558" y="1370"/>
                  <a:pt x="1571" y="1382"/>
                  <a:pt x="1571" y="1398"/>
                </a:cubicBezTo>
                <a:cubicBezTo>
                  <a:pt x="1571" y="1414"/>
                  <a:pt x="1558" y="1426"/>
                  <a:pt x="1543" y="1426"/>
                </a:cubicBezTo>
                <a:close/>
                <a:moveTo>
                  <a:pt x="1543" y="1353"/>
                </a:moveTo>
                <a:cubicBezTo>
                  <a:pt x="1527" y="1353"/>
                  <a:pt x="1514" y="1339"/>
                  <a:pt x="1514" y="1323"/>
                </a:cubicBezTo>
                <a:cubicBezTo>
                  <a:pt x="1514" y="1307"/>
                  <a:pt x="1527" y="1294"/>
                  <a:pt x="1543" y="1294"/>
                </a:cubicBezTo>
                <a:cubicBezTo>
                  <a:pt x="1559" y="1294"/>
                  <a:pt x="1572" y="1307"/>
                  <a:pt x="1572" y="1323"/>
                </a:cubicBezTo>
                <a:cubicBezTo>
                  <a:pt x="1572" y="1339"/>
                  <a:pt x="1559" y="1353"/>
                  <a:pt x="1543" y="1353"/>
                </a:cubicBezTo>
                <a:close/>
                <a:moveTo>
                  <a:pt x="1543" y="1279"/>
                </a:moveTo>
                <a:cubicBezTo>
                  <a:pt x="1526" y="1279"/>
                  <a:pt x="1513" y="1265"/>
                  <a:pt x="1513" y="1248"/>
                </a:cubicBezTo>
                <a:cubicBezTo>
                  <a:pt x="1513" y="1231"/>
                  <a:pt x="1526" y="1217"/>
                  <a:pt x="1543" y="1217"/>
                </a:cubicBezTo>
                <a:cubicBezTo>
                  <a:pt x="1560" y="1217"/>
                  <a:pt x="1573" y="1231"/>
                  <a:pt x="1573" y="1248"/>
                </a:cubicBezTo>
                <a:cubicBezTo>
                  <a:pt x="1573" y="1265"/>
                  <a:pt x="1560" y="1279"/>
                  <a:pt x="1543" y="1279"/>
                </a:cubicBezTo>
                <a:close/>
                <a:moveTo>
                  <a:pt x="1543" y="1205"/>
                </a:moveTo>
                <a:cubicBezTo>
                  <a:pt x="1526" y="1205"/>
                  <a:pt x="1512" y="1191"/>
                  <a:pt x="1512" y="1173"/>
                </a:cubicBezTo>
                <a:cubicBezTo>
                  <a:pt x="1512" y="1156"/>
                  <a:pt x="1526" y="1141"/>
                  <a:pt x="1543" y="1141"/>
                </a:cubicBezTo>
                <a:cubicBezTo>
                  <a:pt x="1561" y="1141"/>
                  <a:pt x="1575" y="1156"/>
                  <a:pt x="1575" y="1173"/>
                </a:cubicBezTo>
                <a:cubicBezTo>
                  <a:pt x="1575" y="1191"/>
                  <a:pt x="1561" y="1205"/>
                  <a:pt x="1543" y="1205"/>
                </a:cubicBezTo>
                <a:close/>
                <a:moveTo>
                  <a:pt x="1543" y="1131"/>
                </a:moveTo>
                <a:cubicBezTo>
                  <a:pt x="1525" y="1131"/>
                  <a:pt x="1511" y="1117"/>
                  <a:pt x="1511" y="1098"/>
                </a:cubicBezTo>
                <a:cubicBezTo>
                  <a:pt x="1511" y="1080"/>
                  <a:pt x="1525" y="1065"/>
                  <a:pt x="1543" y="1065"/>
                </a:cubicBezTo>
                <a:cubicBezTo>
                  <a:pt x="1561" y="1065"/>
                  <a:pt x="1576" y="1080"/>
                  <a:pt x="1576" y="1098"/>
                </a:cubicBezTo>
                <a:cubicBezTo>
                  <a:pt x="1576" y="1117"/>
                  <a:pt x="1561" y="1131"/>
                  <a:pt x="1543" y="1131"/>
                </a:cubicBezTo>
                <a:close/>
                <a:moveTo>
                  <a:pt x="1543" y="1058"/>
                </a:moveTo>
                <a:cubicBezTo>
                  <a:pt x="1524" y="1058"/>
                  <a:pt x="1509" y="1042"/>
                  <a:pt x="1509" y="1023"/>
                </a:cubicBezTo>
                <a:cubicBezTo>
                  <a:pt x="1509" y="1004"/>
                  <a:pt x="1524" y="989"/>
                  <a:pt x="1543" y="989"/>
                </a:cubicBezTo>
                <a:cubicBezTo>
                  <a:pt x="1562" y="989"/>
                  <a:pt x="1577" y="1004"/>
                  <a:pt x="1577" y="1023"/>
                </a:cubicBezTo>
                <a:cubicBezTo>
                  <a:pt x="1577" y="1042"/>
                  <a:pt x="1562" y="1058"/>
                  <a:pt x="1543" y="1058"/>
                </a:cubicBezTo>
                <a:close/>
                <a:moveTo>
                  <a:pt x="1543" y="984"/>
                </a:moveTo>
                <a:cubicBezTo>
                  <a:pt x="1524" y="984"/>
                  <a:pt x="1508" y="968"/>
                  <a:pt x="1508" y="948"/>
                </a:cubicBezTo>
                <a:cubicBezTo>
                  <a:pt x="1508" y="929"/>
                  <a:pt x="1524" y="913"/>
                  <a:pt x="1543" y="913"/>
                </a:cubicBezTo>
                <a:cubicBezTo>
                  <a:pt x="1562" y="913"/>
                  <a:pt x="1578" y="929"/>
                  <a:pt x="1578" y="948"/>
                </a:cubicBezTo>
                <a:cubicBezTo>
                  <a:pt x="1578" y="968"/>
                  <a:pt x="1562" y="984"/>
                  <a:pt x="1543" y="984"/>
                </a:cubicBezTo>
                <a:close/>
                <a:moveTo>
                  <a:pt x="1543" y="910"/>
                </a:moveTo>
                <a:cubicBezTo>
                  <a:pt x="1523" y="910"/>
                  <a:pt x="1507" y="893"/>
                  <a:pt x="1507" y="873"/>
                </a:cubicBezTo>
                <a:cubicBezTo>
                  <a:pt x="1507" y="853"/>
                  <a:pt x="1523" y="837"/>
                  <a:pt x="1543" y="837"/>
                </a:cubicBezTo>
                <a:cubicBezTo>
                  <a:pt x="1563" y="837"/>
                  <a:pt x="1579" y="853"/>
                  <a:pt x="1579" y="873"/>
                </a:cubicBezTo>
                <a:cubicBezTo>
                  <a:pt x="1579" y="893"/>
                  <a:pt x="1563" y="910"/>
                  <a:pt x="1543" y="910"/>
                </a:cubicBezTo>
                <a:close/>
                <a:moveTo>
                  <a:pt x="1617" y="2455"/>
                </a:moveTo>
                <a:cubicBezTo>
                  <a:pt x="1613" y="2455"/>
                  <a:pt x="1610" y="2452"/>
                  <a:pt x="1610" y="2448"/>
                </a:cubicBezTo>
                <a:cubicBezTo>
                  <a:pt x="1610" y="2444"/>
                  <a:pt x="1613" y="2441"/>
                  <a:pt x="1617" y="2441"/>
                </a:cubicBezTo>
                <a:cubicBezTo>
                  <a:pt x="1621" y="2441"/>
                  <a:pt x="1624" y="2444"/>
                  <a:pt x="1624" y="2448"/>
                </a:cubicBezTo>
                <a:cubicBezTo>
                  <a:pt x="1624" y="2452"/>
                  <a:pt x="1621" y="2455"/>
                  <a:pt x="1617" y="2455"/>
                </a:cubicBezTo>
                <a:close/>
                <a:moveTo>
                  <a:pt x="1617" y="2382"/>
                </a:moveTo>
                <a:cubicBezTo>
                  <a:pt x="1612" y="2382"/>
                  <a:pt x="1608" y="2378"/>
                  <a:pt x="1608" y="2373"/>
                </a:cubicBezTo>
                <a:cubicBezTo>
                  <a:pt x="1608" y="2368"/>
                  <a:pt x="1612" y="2364"/>
                  <a:pt x="1617" y="2364"/>
                </a:cubicBezTo>
                <a:cubicBezTo>
                  <a:pt x="1622" y="2364"/>
                  <a:pt x="1626" y="2368"/>
                  <a:pt x="1626" y="2373"/>
                </a:cubicBezTo>
                <a:cubicBezTo>
                  <a:pt x="1626" y="2378"/>
                  <a:pt x="1622" y="2382"/>
                  <a:pt x="1617" y="2382"/>
                </a:cubicBezTo>
                <a:close/>
                <a:moveTo>
                  <a:pt x="1617" y="2309"/>
                </a:moveTo>
                <a:cubicBezTo>
                  <a:pt x="1611" y="2309"/>
                  <a:pt x="1606" y="2304"/>
                  <a:pt x="1606" y="2298"/>
                </a:cubicBezTo>
                <a:cubicBezTo>
                  <a:pt x="1606" y="2292"/>
                  <a:pt x="1611" y="2287"/>
                  <a:pt x="1617" y="2287"/>
                </a:cubicBezTo>
                <a:cubicBezTo>
                  <a:pt x="1623" y="2287"/>
                  <a:pt x="1628" y="2292"/>
                  <a:pt x="1628" y="2298"/>
                </a:cubicBezTo>
                <a:cubicBezTo>
                  <a:pt x="1628" y="2304"/>
                  <a:pt x="1623" y="2309"/>
                  <a:pt x="1617" y="2309"/>
                </a:cubicBezTo>
                <a:close/>
                <a:moveTo>
                  <a:pt x="1617" y="2235"/>
                </a:moveTo>
                <a:cubicBezTo>
                  <a:pt x="1610" y="2235"/>
                  <a:pt x="1605" y="2229"/>
                  <a:pt x="1605" y="2223"/>
                </a:cubicBezTo>
                <a:cubicBezTo>
                  <a:pt x="1605" y="2216"/>
                  <a:pt x="1610" y="2210"/>
                  <a:pt x="1617" y="2210"/>
                </a:cubicBezTo>
                <a:cubicBezTo>
                  <a:pt x="1624" y="2210"/>
                  <a:pt x="1629" y="2216"/>
                  <a:pt x="1629" y="2223"/>
                </a:cubicBezTo>
                <a:cubicBezTo>
                  <a:pt x="1629" y="2229"/>
                  <a:pt x="1624" y="2235"/>
                  <a:pt x="1617" y="2235"/>
                </a:cubicBezTo>
                <a:close/>
                <a:moveTo>
                  <a:pt x="1617" y="2162"/>
                </a:moveTo>
                <a:cubicBezTo>
                  <a:pt x="1609" y="2162"/>
                  <a:pt x="1603" y="2156"/>
                  <a:pt x="1603" y="2148"/>
                </a:cubicBezTo>
                <a:cubicBezTo>
                  <a:pt x="1603" y="2140"/>
                  <a:pt x="1609" y="2134"/>
                  <a:pt x="1617" y="2134"/>
                </a:cubicBezTo>
                <a:cubicBezTo>
                  <a:pt x="1625" y="2134"/>
                  <a:pt x="1631" y="2140"/>
                  <a:pt x="1631" y="2148"/>
                </a:cubicBezTo>
                <a:cubicBezTo>
                  <a:pt x="1631" y="2156"/>
                  <a:pt x="1625" y="2162"/>
                  <a:pt x="1617" y="2162"/>
                </a:cubicBezTo>
                <a:close/>
                <a:moveTo>
                  <a:pt x="1617" y="2088"/>
                </a:moveTo>
                <a:cubicBezTo>
                  <a:pt x="1609" y="2088"/>
                  <a:pt x="1602" y="2081"/>
                  <a:pt x="1602" y="2073"/>
                </a:cubicBezTo>
                <a:cubicBezTo>
                  <a:pt x="1602" y="2064"/>
                  <a:pt x="1609" y="2057"/>
                  <a:pt x="1617" y="2057"/>
                </a:cubicBezTo>
                <a:cubicBezTo>
                  <a:pt x="1625" y="2057"/>
                  <a:pt x="1632" y="2064"/>
                  <a:pt x="1632" y="2073"/>
                </a:cubicBezTo>
                <a:cubicBezTo>
                  <a:pt x="1632" y="2081"/>
                  <a:pt x="1625" y="2088"/>
                  <a:pt x="1617" y="2088"/>
                </a:cubicBezTo>
                <a:close/>
                <a:moveTo>
                  <a:pt x="1617" y="2015"/>
                </a:moveTo>
                <a:cubicBezTo>
                  <a:pt x="1608" y="2015"/>
                  <a:pt x="1600" y="2007"/>
                  <a:pt x="1600" y="1998"/>
                </a:cubicBezTo>
                <a:cubicBezTo>
                  <a:pt x="1600" y="1988"/>
                  <a:pt x="1608" y="1981"/>
                  <a:pt x="1617" y="1981"/>
                </a:cubicBezTo>
                <a:cubicBezTo>
                  <a:pt x="1626" y="1981"/>
                  <a:pt x="1634" y="1988"/>
                  <a:pt x="1634" y="1998"/>
                </a:cubicBezTo>
                <a:cubicBezTo>
                  <a:pt x="1634" y="2007"/>
                  <a:pt x="1626" y="2015"/>
                  <a:pt x="1617" y="2015"/>
                </a:cubicBezTo>
                <a:close/>
                <a:moveTo>
                  <a:pt x="1617" y="1941"/>
                </a:moveTo>
                <a:cubicBezTo>
                  <a:pt x="1607" y="1941"/>
                  <a:pt x="1599" y="1933"/>
                  <a:pt x="1599" y="1923"/>
                </a:cubicBezTo>
                <a:cubicBezTo>
                  <a:pt x="1599" y="1913"/>
                  <a:pt x="1607" y="1904"/>
                  <a:pt x="1617" y="1904"/>
                </a:cubicBezTo>
                <a:cubicBezTo>
                  <a:pt x="1627" y="1904"/>
                  <a:pt x="1635" y="1913"/>
                  <a:pt x="1635" y="1923"/>
                </a:cubicBezTo>
                <a:cubicBezTo>
                  <a:pt x="1635" y="1933"/>
                  <a:pt x="1627" y="1941"/>
                  <a:pt x="1617" y="1941"/>
                </a:cubicBezTo>
                <a:close/>
                <a:moveTo>
                  <a:pt x="1617" y="1868"/>
                </a:moveTo>
                <a:cubicBezTo>
                  <a:pt x="1606" y="1868"/>
                  <a:pt x="1597" y="1859"/>
                  <a:pt x="1597" y="1848"/>
                </a:cubicBezTo>
                <a:cubicBezTo>
                  <a:pt x="1597" y="1837"/>
                  <a:pt x="1606" y="1828"/>
                  <a:pt x="1617" y="1828"/>
                </a:cubicBezTo>
                <a:cubicBezTo>
                  <a:pt x="1628" y="1828"/>
                  <a:pt x="1637" y="1837"/>
                  <a:pt x="1637" y="1848"/>
                </a:cubicBezTo>
                <a:cubicBezTo>
                  <a:pt x="1637" y="1859"/>
                  <a:pt x="1628" y="1868"/>
                  <a:pt x="1617" y="1868"/>
                </a:cubicBezTo>
                <a:close/>
                <a:moveTo>
                  <a:pt x="1617" y="1794"/>
                </a:moveTo>
                <a:cubicBezTo>
                  <a:pt x="1605" y="1794"/>
                  <a:pt x="1596" y="1785"/>
                  <a:pt x="1596" y="1773"/>
                </a:cubicBezTo>
                <a:cubicBezTo>
                  <a:pt x="1596" y="1761"/>
                  <a:pt x="1605" y="1751"/>
                  <a:pt x="1617" y="1751"/>
                </a:cubicBezTo>
                <a:cubicBezTo>
                  <a:pt x="1629" y="1751"/>
                  <a:pt x="1638" y="1761"/>
                  <a:pt x="1638" y="1773"/>
                </a:cubicBezTo>
                <a:cubicBezTo>
                  <a:pt x="1638" y="1785"/>
                  <a:pt x="1629" y="1794"/>
                  <a:pt x="1617" y="1794"/>
                </a:cubicBezTo>
                <a:close/>
                <a:moveTo>
                  <a:pt x="1617" y="1721"/>
                </a:moveTo>
                <a:cubicBezTo>
                  <a:pt x="1605" y="1721"/>
                  <a:pt x="1594" y="1711"/>
                  <a:pt x="1594" y="1698"/>
                </a:cubicBezTo>
                <a:cubicBezTo>
                  <a:pt x="1594" y="1685"/>
                  <a:pt x="1605" y="1675"/>
                  <a:pt x="1617" y="1675"/>
                </a:cubicBezTo>
                <a:cubicBezTo>
                  <a:pt x="1629" y="1675"/>
                  <a:pt x="1640" y="1685"/>
                  <a:pt x="1640" y="1698"/>
                </a:cubicBezTo>
                <a:cubicBezTo>
                  <a:pt x="1640" y="1711"/>
                  <a:pt x="1629" y="1721"/>
                  <a:pt x="1617" y="1721"/>
                </a:cubicBezTo>
                <a:close/>
                <a:moveTo>
                  <a:pt x="1617" y="1647"/>
                </a:moveTo>
                <a:cubicBezTo>
                  <a:pt x="1604" y="1647"/>
                  <a:pt x="1593" y="1636"/>
                  <a:pt x="1593" y="1623"/>
                </a:cubicBezTo>
                <a:cubicBezTo>
                  <a:pt x="1593" y="1610"/>
                  <a:pt x="1604" y="1599"/>
                  <a:pt x="1617" y="1599"/>
                </a:cubicBezTo>
                <a:cubicBezTo>
                  <a:pt x="1630" y="1599"/>
                  <a:pt x="1641" y="1610"/>
                  <a:pt x="1641" y="1623"/>
                </a:cubicBezTo>
                <a:cubicBezTo>
                  <a:pt x="1641" y="1636"/>
                  <a:pt x="1630" y="1647"/>
                  <a:pt x="1617" y="1647"/>
                </a:cubicBezTo>
                <a:close/>
                <a:moveTo>
                  <a:pt x="1617" y="1574"/>
                </a:moveTo>
                <a:cubicBezTo>
                  <a:pt x="1603" y="1574"/>
                  <a:pt x="1592" y="1562"/>
                  <a:pt x="1592" y="1548"/>
                </a:cubicBezTo>
                <a:cubicBezTo>
                  <a:pt x="1592" y="1534"/>
                  <a:pt x="1603" y="1523"/>
                  <a:pt x="1617" y="1523"/>
                </a:cubicBezTo>
                <a:cubicBezTo>
                  <a:pt x="1631" y="1523"/>
                  <a:pt x="1642" y="1534"/>
                  <a:pt x="1642" y="1548"/>
                </a:cubicBezTo>
                <a:cubicBezTo>
                  <a:pt x="1642" y="1562"/>
                  <a:pt x="1631" y="1574"/>
                  <a:pt x="1617" y="1574"/>
                </a:cubicBezTo>
                <a:close/>
                <a:moveTo>
                  <a:pt x="1617" y="1500"/>
                </a:moveTo>
                <a:cubicBezTo>
                  <a:pt x="1602" y="1500"/>
                  <a:pt x="1590" y="1488"/>
                  <a:pt x="1590" y="1473"/>
                </a:cubicBezTo>
                <a:cubicBezTo>
                  <a:pt x="1590" y="1458"/>
                  <a:pt x="1602" y="1446"/>
                  <a:pt x="1617" y="1446"/>
                </a:cubicBezTo>
                <a:cubicBezTo>
                  <a:pt x="1632" y="1446"/>
                  <a:pt x="1644" y="1458"/>
                  <a:pt x="1644" y="1473"/>
                </a:cubicBezTo>
                <a:cubicBezTo>
                  <a:pt x="1644" y="1488"/>
                  <a:pt x="1632" y="1500"/>
                  <a:pt x="1617" y="1500"/>
                </a:cubicBezTo>
                <a:close/>
                <a:moveTo>
                  <a:pt x="1617" y="1426"/>
                </a:moveTo>
                <a:cubicBezTo>
                  <a:pt x="1602" y="1426"/>
                  <a:pt x="1589" y="1414"/>
                  <a:pt x="1589" y="1398"/>
                </a:cubicBezTo>
                <a:cubicBezTo>
                  <a:pt x="1589" y="1382"/>
                  <a:pt x="1602" y="1370"/>
                  <a:pt x="1617" y="1370"/>
                </a:cubicBezTo>
                <a:cubicBezTo>
                  <a:pt x="1632" y="1370"/>
                  <a:pt x="1645" y="1382"/>
                  <a:pt x="1645" y="1398"/>
                </a:cubicBezTo>
                <a:cubicBezTo>
                  <a:pt x="1645" y="1414"/>
                  <a:pt x="1632" y="1426"/>
                  <a:pt x="1617" y="1426"/>
                </a:cubicBezTo>
                <a:close/>
                <a:moveTo>
                  <a:pt x="1617" y="1353"/>
                </a:moveTo>
                <a:cubicBezTo>
                  <a:pt x="1601" y="1353"/>
                  <a:pt x="1588" y="1339"/>
                  <a:pt x="1588" y="1323"/>
                </a:cubicBezTo>
                <a:cubicBezTo>
                  <a:pt x="1588" y="1307"/>
                  <a:pt x="1601" y="1294"/>
                  <a:pt x="1617" y="1294"/>
                </a:cubicBezTo>
                <a:cubicBezTo>
                  <a:pt x="1633" y="1294"/>
                  <a:pt x="1646" y="1307"/>
                  <a:pt x="1646" y="1323"/>
                </a:cubicBezTo>
                <a:cubicBezTo>
                  <a:pt x="1646" y="1339"/>
                  <a:pt x="1633" y="1353"/>
                  <a:pt x="1617" y="1353"/>
                </a:cubicBezTo>
                <a:close/>
                <a:moveTo>
                  <a:pt x="1617" y="1279"/>
                </a:moveTo>
                <a:cubicBezTo>
                  <a:pt x="1600" y="1279"/>
                  <a:pt x="1587" y="1265"/>
                  <a:pt x="1587" y="1248"/>
                </a:cubicBezTo>
                <a:cubicBezTo>
                  <a:pt x="1587" y="1231"/>
                  <a:pt x="1600" y="1217"/>
                  <a:pt x="1617" y="1217"/>
                </a:cubicBezTo>
                <a:cubicBezTo>
                  <a:pt x="1634" y="1217"/>
                  <a:pt x="1647" y="1231"/>
                  <a:pt x="1647" y="1248"/>
                </a:cubicBezTo>
                <a:cubicBezTo>
                  <a:pt x="1647" y="1265"/>
                  <a:pt x="1634" y="1279"/>
                  <a:pt x="1617" y="1279"/>
                </a:cubicBezTo>
                <a:close/>
                <a:moveTo>
                  <a:pt x="1617" y="1205"/>
                </a:moveTo>
                <a:cubicBezTo>
                  <a:pt x="1600" y="1205"/>
                  <a:pt x="1585" y="1191"/>
                  <a:pt x="1585" y="1173"/>
                </a:cubicBezTo>
                <a:cubicBezTo>
                  <a:pt x="1585" y="1156"/>
                  <a:pt x="1600" y="1141"/>
                  <a:pt x="1617" y="1141"/>
                </a:cubicBezTo>
                <a:cubicBezTo>
                  <a:pt x="1634" y="1141"/>
                  <a:pt x="1648" y="1156"/>
                  <a:pt x="1648" y="1173"/>
                </a:cubicBezTo>
                <a:cubicBezTo>
                  <a:pt x="1648" y="1191"/>
                  <a:pt x="1634" y="1205"/>
                  <a:pt x="1617" y="1205"/>
                </a:cubicBezTo>
                <a:close/>
                <a:moveTo>
                  <a:pt x="1617" y="1131"/>
                </a:moveTo>
                <a:cubicBezTo>
                  <a:pt x="1599" y="1131"/>
                  <a:pt x="1584" y="1117"/>
                  <a:pt x="1584" y="1098"/>
                </a:cubicBezTo>
                <a:cubicBezTo>
                  <a:pt x="1584" y="1080"/>
                  <a:pt x="1599" y="1065"/>
                  <a:pt x="1617" y="1065"/>
                </a:cubicBezTo>
                <a:cubicBezTo>
                  <a:pt x="1635" y="1065"/>
                  <a:pt x="1650" y="1080"/>
                  <a:pt x="1650" y="1098"/>
                </a:cubicBezTo>
                <a:cubicBezTo>
                  <a:pt x="1650" y="1117"/>
                  <a:pt x="1635" y="1131"/>
                  <a:pt x="1617" y="1131"/>
                </a:cubicBezTo>
                <a:close/>
                <a:moveTo>
                  <a:pt x="1617" y="1058"/>
                </a:moveTo>
                <a:cubicBezTo>
                  <a:pt x="1598" y="1058"/>
                  <a:pt x="1583" y="1042"/>
                  <a:pt x="1583" y="1023"/>
                </a:cubicBezTo>
                <a:cubicBezTo>
                  <a:pt x="1583" y="1004"/>
                  <a:pt x="1598" y="989"/>
                  <a:pt x="1617" y="989"/>
                </a:cubicBezTo>
                <a:cubicBezTo>
                  <a:pt x="1636" y="989"/>
                  <a:pt x="1651" y="1004"/>
                  <a:pt x="1651" y="1023"/>
                </a:cubicBezTo>
                <a:cubicBezTo>
                  <a:pt x="1651" y="1042"/>
                  <a:pt x="1636" y="1058"/>
                  <a:pt x="1617" y="1058"/>
                </a:cubicBezTo>
                <a:close/>
                <a:moveTo>
                  <a:pt x="1617" y="984"/>
                </a:moveTo>
                <a:cubicBezTo>
                  <a:pt x="1598" y="984"/>
                  <a:pt x="1582" y="968"/>
                  <a:pt x="1582" y="948"/>
                </a:cubicBezTo>
                <a:cubicBezTo>
                  <a:pt x="1582" y="929"/>
                  <a:pt x="1598" y="913"/>
                  <a:pt x="1617" y="913"/>
                </a:cubicBezTo>
                <a:cubicBezTo>
                  <a:pt x="1636" y="913"/>
                  <a:pt x="1652" y="929"/>
                  <a:pt x="1652" y="948"/>
                </a:cubicBezTo>
                <a:cubicBezTo>
                  <a:pt x="1652" y="968"/>
                  <a:pt x="1636" y="984"/>
                  <a:pt x="1617" y="984"/>
                </a:cubicBezTo>
                <a:close/>
                <a:moveTo>
                  <a:pt x="1617" y="910"/>
                </a:moveTo>
                <a:cubicBezTo>
                  <a:pt x="1597" y="910"/>
                  <a:pt x="1581" y="893"/>
                  <a:pt x="1581" y="873"/>
                </a:cubicBezTo>
                <a:cubicBezTo>
                  <a:pt x="1581" y="853"/>
                  <a:pt x="1597" y="837"/>
                  <a:pt x="1617" y="837"/>
                </a:cubicBezTo>
                <a:cubicBezTo>
                  <a:pt x="1637" y="837"/>
                  <a:pt x="1653" y="853"/>
                  <a:pt x="1653" y="873"/>
                </a:cubicBezTo>
                <a:cubicBezTo>
                  <a:pt x="1653" y="893"/>
                  <a:pt x="1637" y="910"/>
                  <a:pt x="1617" y="910"/>
                </a:cubicBezTo>
                <a:close/>
                <a:moveTo>
                  <a:pt x="1691" y="2455"/>
                </a:moveTo>
                <a:cubicBezTo>
                  <a:pt x="1687" y="2455"/>
                  <a:pt x="1684" y="2452"/>
                  <a:pt x="1684" y="2448"/>
                </a:cubicBezTo>
                <a:cubicBezTo>
                  <a:pt x="1684" y="2444"/>
                  <a:pt x="1687" y="2441"/>
                  <a:pt x="1691" y="2441"/>
                </a:cubicBezTo>
                <a:cubicBezTo>
                  <a:pt x="1695" y="2441"/>
                  <a:pt x="1698" y="2444"/>
                  <a:pt x="1698" y="2448"/>
                </a:cubicBezTo>
                <a:cubicBezTo>
                  <a:pt x="1698" y="2452"/>
                  <a:pt x="1695" y="2455"/>
                  <a:pt x="1691" y="2455"/>
                </a:cubicBezTo>
                <a:close/>
                <a:moveTo>
                  <a:pt x="1691" y="2382"/>
                </a:moveTo>
                <a:cubicBezTo>
                  <a:pt x="1686" y="2382"/>
                  <a:pt x="1682" y="2378"/>
                  <a:pt x="1682" y="2373"/>
                </a:cubicBezTo>
                <a:cubicBezTo>
                  <a:pt x="1682" y="2368"/>
                  <a:pt x="1686" y="2364"/>
                  <a:pt x="1691" y="2364"/>
                </a:cubicBezTo>
                <a:cubicBezTo>
                  <a:pt x="1696" y="2364"/>
                  <a:pt x="1700" y="2368"/>
                  <a:pt x="1700" y="2373"/>
                </a:cubicBezTo>
                <a:cubicBezTo>
                  <a:pt x="1700" y="2378"/>
                  <a:pt x="1696" y="2382"/>
                  <a:pt x="1691" y="2382"/>
                </a:cubicBezTo>
                <a:close/>
                <a:moveTo>
                  <a:pt x="1691" y="2309"/>
                </a:moveTo>
                <a:cubicBezTo>
                  <a:pt x="1685" y="2309"/>
                  <a:pt x="1680" y="2304"/>
                  <a:pt x="1680" y="2298"/>
                </a:cubicBezTo>
                <a:cubicBezTo>
                  <a:pt x="1680" y="2292"/>
                  <a:pt x="1685" y="2287"/>
                  <a:pt x="1691" y="2287"/>
                </a:cubicBezTo>
                <a:cubicBezTo>
                  <a:pt x="1697" y="2287"/>
                  <a:pt x="1702" y="2292"/>
                  <a:pt x="1702" y="2298"/>
                </a:cubicBezTo>
                <a:cubicBezTo>
                  <a:pt x="1702" y="2304"/>
                  <a:pt x="1697" y="2309"/>
                  <a:pt x="1691" y="2309"/>
                </a:cubicBezTo>
                <a:close/>
                <a:moveTo>
                  <a:pt x="1691" y="2235"/>
                </a:moveTo>
                <a:cubicBezTo>
                  <a:pt x="1684" y="2235"/>
                  <a:pt x="1679" y="2229"/>
                  <a:pt x="1679" y="2223"/>
                </a:cubicBezTo>
                <a:cubicBezTo>
                  <a:pt x="1679" y="2216"/>
                  <a:pt x="1684" y="2210"/>
                  <a:pt x="1691" y="2210"/>
                </a:cubicBezTo>
                <a:cubicBezTo>
                  <a:pt x="1698" y="2210"/>
                  <a:pt x="1703" y="2216"/>
                  <a:pt x="1703" y="2223"/>
                </a:cubicBezTo>
                <a:cubicBezTo>
                  <a:pt x="1703" y="2229"/>
                  <a:pt x="1698" y="2235"/>
                  <a:pt x="1691" y="2235"/>
                </a:cubicBezTo>
                <a:close/>
                <a:moveTo>
                  <a:pt x="1691" y="2162"/>
                </a:moveTo>
                <a:cubicBezTo>
                  <a:pt x="1683" y="2162"/>
                  <a:pt x="1677" y="2156"/>
                  <a:pt x="1677" y="2148"/>
                </a:cubicBezTo>
                <a:cubicBezTo>
                  <a:pt x="1677" y="2140"/>
                  <a:pt x="1683" y="2134"/>
                  <a:pt x="1691" y="2134"/>
                </a:cubicBezTo>
                <a:cubicBezTo>
                  <a:pt x="1698" y="2134"/>
                  <a:pt x="1705" y="2140"/>
                  <a:pt x="1705" y="2148"/>
                </a:cubicBezTo>
                <a:cubicBezTo>
                  <a:pt x="1705" y="2156"/>
                  <a:pt x="1698" y="2162"/>
                  <a:pt x="1691" y="2162"/>
                </a:cubicBezTo>
                <a:close/>
                <a:moveTo>
                  <a:pt x="1691" y="2088"/>
                </a:moveTo>
                <a:cubicBezTo>
                  <a:pt x="1683" y="2088"/>
                  <a:pt x="1676" y="2081"/>
                  <a:pt x="1676" y="2073"/>
                </a:cubicBezTo>
                <a:cubicBezTo>
                  <a:pt x="1676" y="2064"/>
                  <a:pt x="1683" y="2057"/>
                  <a:pt x="1691" y="2057"/>
                </a:cubicBezTo>
                <a:cubicBezTo>
                  <a:pt x="1699" y="2057"/>
                  <a:pt x="1706" y="2064"/>
                  <a:pt x="1706" y="2073"/>
                </a:cubicBezTo>
                <a:cubicBezTo>
                  <a:pt x="1706" y="2081"/>
                  <a:pt x="1699" y="2088"/>
                  <a:pt x="1691" y="2088"/>
                </a:cubicBezTo>
                <a:close/>
                <a:moveTo>
                  <a:pt x="1691" y="2015"/>
                </a:moveTo>
                <a:cubicBezTo>
                  <a:pt x="1682" y="2015"/>
                  <a:pt x="1674" y="2007"/>
                  <a:pt x="1674" y="1998"/>
                </a:cubicBezTo>
                <a:cubicBezTo>
                  <a:pt x="1674" y="1988"/>
                  <a:pt x="1682" y="1981"/>
                  <a:pt x="1691" y="1981"/>
                </a:cubicBezTo>
                <a:cubicBezTo>
                  <a:pt x="1700" y="1981"/>
                  <a:pt x="1708" y="1988"/>
                  <a:pt x="1708" y="1998"/>
                </a:cubicBezTo>
                <a:cubicBezTo>
                  <a:pt x="1708" y="2007"/>
                  <a:pt x="1700" y="2015"/>
                  <a:pt x="1691" y="2015"/>
                </a:cubicBezTo>
                <a:close/>
                <a:moveTo>
                  <a:pt x="1691" y="1941"/>
                </a:moveTo>
                <a:cubicBezTo>
                  <a:pt x="1681" y="1941"/>
                  <a:pt x="1673" y="1933"/>
                  <a:pt x="1673" y="1923"/>
                </a:cubicBezTo>
                <a:cubicBezTo>
                  <a:pt x="1673" y="1913"/>
                  <a:pt x="1681" y="1904"/>
                  <a:pt x="1691" y="1904"/>
                </a:cubicBezTo>
                <a:cubicBezTo>
                  <a:pt x="1701" y="1904"/>
                  <a:pt x="1709" y="1913"/>
                  <a:pt x="1709" y="1923"/>
                </a:cubicBezTo>
                <a:cubicBezTo>
                  <a:pt x="1709" y="1933"/>
                  <a:pt x="1701" y="1941"/>
                  <a:pt x="1691" y="1941"/>
                </a:cubicBezTo>
                <a:close/>
                <a:moveTo>
                  <a:pt x="1691" y="1868"/>
                </a:moveTo>
                <a:cubicBezTo>
                  <a:pt x="1680" y="1868"/>
                  <a:pt x="1671" y="1859"/>
                  <a:pt x="1671" y="1848"/>
                </a:cubicBezTo>
                <a:cubicBezTo>
                  <a:pt x="1671" y="1837"/>
                  <a:pt x="1680" y="1828"/>
                  <a:pt x="1691" y="1828"/>
                </a:cubicBezTo>
                <a:cubicBezTo>
                  <a:pt x="1702" y="1828"/>
                  <a:pt x="1711" y="1837"/>
                  <a:pt x="1711" y="1848"/>
                </a:cubicBezTo>
                <a:cubicBezTo>
                  <a:pt x="1711" y="1859"/>
                  <a:pt x="1702" y="1868"/>
                  <a:pt x="1691" y="1868"/>
                </a:cubicBezTo>
                <a:close/>
                <a:moveTo>
                  <a:pt x="1691" y="1794"/>
                </a:moveTo>
                <a:cubicBezTo>
                  <a:pt x="1679" y="1794"/>
                  <a:pt x="1670" y="1785"/>
                  <a:pt x="1670" y="1773"/>
                </a:cubicBezTo>
                <a:cubicBezTo>
                  <a:pt x="1670" y="1761"/>
                  <a:pt x="1679" y="1751"/>
                  <a:pt x="1691" y="1751"/>
                </a:cubicBezTo>
                <a:cubicBezTo>
                  <a:pt x="1703" y="1751"/>
                  <a:pt x="1712" y="1761"/>
                  <a:pt x="1712" y="1773"/>
                </a:cubicBezTo>
                <a:cubicBezTo>
                  <a:pt x="1712" y="1785"/>
                  <a:pt x="1703" y="1794"/>
                  <a:pt x="1691" y="1794"/>
                </a:cubicBezTo>
                <a:close/>
                <a:moveTo>
                  <a:pt x="1691" y="1721"/>
                </a:moveTo>
                <a:cubicBezTo>
                  <a:pt x="1678" y="1721"/>
                  <a:pt x="1668" y="1711"/>
                  <a:pt x="1668" y="1698"/>
                </a:cubicBezTo>
                <a:cubicBezTo>
                  <a:pt x="1668" y="1685"/>
                  <a:pt x="1678" y="1675"/>
                  <a:pt x="1691" y="1675"/>
                </a:cubicBezTo>
                <a:cubicBezTo>
                  <a:pt x="1703" y="1675"/>
                  <a:pt x="1713" y="1685"/>
                  <a:pt x="1713" y="1698"/>
                </a:cubicBezTo>
                <a:cubicBezTo>
                  <a:pt x="1713" y="1711"/>
                  <a:pt x="1703" y="1721"/>
                  <a:pt x="1691" y="1721"/>
                </a:cubicBezTo>
                <a:close/>
                <a:moveTo>
                  <a:pt x="1691" y="1647"/>
                </a:moveTo>
                <a:cubicBezTo>
                  <a:pt x="1678" y="1647"/>
                  <a:pt x="1667" y="1636"/>
                  <a:pt x="1667" y="1623"/>
                </a:cubicBezTo>
                <a:cubicBezTo>
                  <a:pt x="1667" y="1610"/>
                  <a:pt x="1678" y="1599"/>
                  <a:pt x="1691" y="1599"/>
                </a:cubicBezTo>
                <a:cubicBezTo>
                  <a:pt x="1704" y="1599"/>
                  <a:pt x="1715" y="1610"/>
                  <a:pt x="1715" y="1623"/>
                </a:cubicBezTo>
                <a:cubicBezTo>
                  <a:pt x="1715" y="1636"/>
                  <a:pt x="1704" y="1647"/>
                  <a:pt x="1691" y="1647"/>
                </a:cubicBezTo>
                <a:close/>
                <a:moveTo>
                  <a:pt x="1691" y="1574"/>
                </a:moveTo>
                <a:cubicBezTo>
                  <a:pt x="1677" y="1574"/>
                  <a:pt x="1666" y="1562"/>
                  <a:pt x="1666" y="1548"/>
                </a:cubicBezTo>
                <a:cubicBezTo>
                  <a:pt x="1666" y="1534"/>
                  <a:pt x="1677" y="1523"/>
                  <a:pt x="1691" y="1523"/>
                </a:cubicBezTo>
                <a:cubicBezTo>
                  <a:pt x="1705" y="1523"/>
                  <a:pt x="1716" y="1534"/>
                  <a:pt x="1716" y="1548"/>
                </a:cubicBezTo>
                <a:cubicBezTo>
                  <a:pt x="1716" y="1562"/>
                  <a:pt x="1705" y="1574"/>
                  <a:pt x="1691" y="1574"/>
                </a:cubicBezTo>
                <a:close/>
                <a:moveTo>
                  <a:pt x="1691" y="1500"/>
                </a:moveTo>
                <a:cubicBezTo>
                  <a:pt x="1676" y="1500"/>
                  <a:pt x="1664" y="1488"/>
                  <a:pt x="1664" y="1473"/>
                </a:cubicBezTo>
                <a:cubicBezTo>
                  <a:pt x="1664" y="1458"/>
                  <a:pt x="1676" y="1446"/>
                  <a:pt x="1691" y="1446"/>
                </a:cubicBezTo>
                <a:cubicBezTo>
                  <a:pt x="1706" y="1446"/>
                  <a:pt x="1718" y="1458"/>
                  <a:pt x="1718" y="1473"/>
                </a:cubicBezTo>
                <a:cubicBezTo>
                  <a:pt x="1718" y="1488"/>
                  <a:pt x="1706" y="1500"/>
                  <a:pt x="1691" y="1500"/>
                </a:cubicBezTo>
                <a:close/>
                <a:moveTo>
                  <a:pt x="1691" y="1426"/>
                </a:moveTo>
                <a:cubicBezTo>
                  <a:pt x="1676" y="1426"/>
                  <a:pt x="1663" y="1414"/>
                  <a:pt x="1663" y="1398"/>
                </a:cubicBezTo>
                <a:cubicBezTo>
                  <a:pt x="1663" y="1382"/>
                  <a:pt x="1676" y="1370"/>
                  <a:pt x="1691" y="1370"/>
                </a:cubicBezTo>
                <a:cubicBezTo>
                  <a:pt x="1706" y="1370"/>
                  <a:pt x="1719" y="1382"/>
                  <a:pt x="1719" y="1398"/>
                </a:cubicBezTo>
                <a:cubicBezTo>
                  <a:pt x="1719" y="1414"/>
                  <a:pt x="1706" y="1426"/>
                  <a:pt x="1691" y="1426"/>
                </a:cubicBezTo>
                <a:close/>
                <a:moveTo>
                  <a:pt x="1691" y="1353"/>
                </a:moveTo>
                <a:cubicBezTo>
                  <a:pt x="1675" y="1353"/>
                  <a:pt x="1662" y="1339"/>
                  <a:pt x="1662" y="1323"/>
                </a:cubicBezTo>
                <a:cubicBezTo>
                  <a:pt x="1662" y="1307"/>
                  <a:pt x="1675" y="1294"/>
                  <a:pt x="1691" y="1294"/>
                </a:cubicBezTo>
                <a:cubicBezTo>
                  <a:pt x="1707" y="1294"/>
                  <a:pt x="1720" y="1307"/>
                  <a:pt x="1720" y="1323"/>
                </a:cubicBezTo>
                <a:cubicBezTo>
                  <a:pt x="1720" y="1339"/>
                  <a:pt x="1707" y="1353"/>
                  <a:pt x="1691" y="1353"/>
                </a:cubicBezTo>
                <a:close/>
                <a:moveTo>
                  <a:pt x="1691" y="1279"/>
                </a:moveTo>
                <a:cubicBezTo>
                  <a:pt x="1674" y="1279"/>
                  <a:pt x="1661" y="1265"/>
                  <a:pt x="1661" y="1248"/>
                </a:cubicBezTo>
                <a:cubicBezTo>
                  <a:pt x="1661" y="1231"/>
                  <a:pt x="1674" y="1217"/>
                  <a:pt x="1691" y="1217"/>
                </a:cubicBezTo>
                <a:cubicBezTo>
                  <a:pt x="1708" y="1217"/>
                  <a:pt x="1721" y="1231"/>
                  <a:pt x="1721" y="1248"/>
                </a:cubicBezTo>
                <a:cubicBezTo>
                  <a:pt x="1721" y="1265"/>
                  <a:pt x="1708" y="1279"/>
                  <a:pt x="1691" y="1279"/>
                </a:cubicBezTo>
                <a:close/>
                <a:moveTo>
                  <a:pt x="1691" y="1205"/>
                </a:moveTo>
                <a:cubicBezTo>
                  <a:pt x="1673" y="1205"/>
                  <a:pt x="1659" y="1191"/>
                  <a:pt x="1659" y="1173"/>
                </a:cubicBezTo>
                <a:cubicBezTo>
                  <a:pt x="1659" y="1156"/>
                  <a:pt x="1673" y="1141"/>
                  <a:pt x="1691" y="1141"/>
                </a:cubicBezTo>
                <a:cubicBezTo>
                  <a:pt x="1708" y="1141"/>
                  <a:pt x="1722" y="1156"/>
                  <a:pt x="1722" y="1173"/>
                </a:cubicBezTo>
                <a:cubicBezTo>
                  <a:pt x="1722" y="1191"/>
                  <a:pt x="1708" y="1205"/>
                  <a:pt x="1691" y="1205"/>
                </a:cubicBezTo>
                <a:close/>
                <a:moveTo>
                  <a:pt x="1691" y="1131"/>
                </a:moveTo>
                <a:cubicBezTo>
                  <a:pt x="1673" y="1131"/>
                  <a:pt x="1658" y="1117"/>
                  <a:pt x="1658" y="1098"/>
                </a:cubicBezTo>
                <a:cubicBezTo>
                  <a:pt x="1658" y="1080"/>
                  <a:pt x="1673" y="1065"/>
                  <a:pt x="1691" y="1065"/>
                </a:cubicBezTo>
                <a:cubicBezTo>
                  <a:pt x="1709" y="1065"/>
                  <a:pt x="1723" y="1080"/>
                  <a:pt x="1723" y="1098"/>
                </a:cubicBezTo>
                <a:cubicBezTo>
                  <a:pt x="1723" y="1117"/>
                  <a:pt x="1709" y="1131"/>
                  <a:pt x="1691" y="1131"/>
                </a:cubicBezTo>
                <a:close/>
                <a:moveTo>
                  <a:pt x="1691" y="1058"/>
                </a:moveTo>
                <a:cubicBezTo>
                  <a:pt x="1672" y="1058"/>
                  <a:pt x="1657" y="1042"/>
                  <a:pt x="1657" y="1023"/>
                </a:cubicBezTo>
                <a:cubicBezTo>
                  <a:pt x="1657" y="1004"/>
                  <a:pt x="1672" y="989"/>
                  <a:pt x="1691" y="989"/>
                </a:cubicBezTo>
                <a:cubicBezTo>
                  <a:pt x="1710" y="989"/>
                  <a:pt x="1725" y="1004"/>
                  <a:pt x="1725" y="1023"/>
                </a:cubicBezTo>
                <a:cubicBezTo>
                  <a:pt x="1725" y="1042"/>
                  <a:pt x="1710" y="1058"/>
                  <a:pt x="1691" y="1058"/>
                </a:cubicBezTo>
                <a:close/>
                <a:moveTo>
                  <a:pt x="1691" y="984"/>
                </a:moveTo>
                <a:cubicBezTo>
                  <a:pt x="1672" y="984"/>
                  <a:pt x="1656" y="968"/>
                  <a:pt x="1656" y="948"/>
                </a:cubicBezTo>
                <a:cubicBezTo>
                  <a:pt x="1656" y="929"/>
                  <a:pt x="1672" y="913"/>
                  <a:pt x="1691" y="913"/>
                </a:cubicBezTo>
                <a:cubicBezTo>
                  <a:pt x="1710" y="913"/>
                  <a:pt x="1726" y="929"/>
                  <a:pt x="1726" y="948"/>
                </a:cubicBezTo>
                <a:cubicBezTo>
                  <a:pt x="1726" y="968"/>
                  <a:pt x="1710" y="984"/>
                  <a:pt x="1691" y="984"/>
                </a:cubicBezTo>
                <a:close/>
                <a:moveTo>
                  <a:pt x="1691" y="910"/>
                </a:moveTo>
                <a:cubicBezTo>
                  <a:pt x="1671" y="910"/>
                  <a:pt x="1655" y="893"/>
                  <a:pt x="1655" y="873"/>
                </a:cubicBezTo>
                <a:cubicBezTo>
                  <a:pt x="1655" y="853"/>
                  <a:pt x="1671" y="837"/>
                  <a:pt x="1691" y="837"/>
                </a:cubicBezTo>
                <a:cubicBezTo>
                  <a:pt x="1711" y="837"/>
                  <a:pt x="1727" y="853"/>
                  <a:pt x="1727" y="873"/>
                </a:cubicBezTo>
                <a:cubicBezTo>
                  <a:pt x="1727" y="893"/>
                  <a:pt x="1711" y="910"/>
                  <a:pt x="1691" y="910"/>
                </a:cubicBezTo>
                <a:close/>
                <a:moveTo>
                  <a:pt x="1765" y="2455"/>
                </a:moveTo>
                <a:cubicBezTo>
                  <a:pt x="1761" y="2455"/>
                  <a:pt x="1758" y="2452"/>
                  <a:pt x="1758" y="2448"/>
                </a:cubicBezTo>
                <a:cubicBezTo>
                  <a:pt x="1758" y="2444"/>
                  <a:pt x="1761" y="2441"/>
                  <a:pt x="1765" y="2441"/>
                </a:cubicBezTo>
                <a:cubicBezTo>
                  <a:pt x="1769" y="2441"/>
                  <a:pt x="1772" y="2444"/>
                  <a:pt x="1772" y="2448"/>
                </a:cubicBezTo>
                <a:cubicBezTo>
                  <a:pt x="1772" y="2452"/>
                  <a:pt x="1769" y="2455"/>
                  <a:pt x="1765" y="2455"/>
                </a:cubicBezTo>
                <a:close/>
                <a:moveTo>
                  <a:pt x="1765" y="2382"/>
                </a:moveTo>
                <a:cubicBezTo>
                  <a:pt x="1760" y="2382"/>
                  <a:pt x="1756" y="2378"/>
                  <a:pt x="1756" y="2373"/>
                </a:cubicBezTo>
                <a:cubicBezTo>
                  <a:pt x="1756" y="2368"/>
                  <a:pt x="1760" y="2364"/>
                  <a:pt x="1765" y="2364"/>
                </a:cubicBezTo>
                <a:cubicBezTo>
                  <a:pt x="1770" y="2364"/>
                  <a:pt x="1774" y="2368"/>
                  <a:pt x="1774" y="2373"/>
                </a:cubicBezTo>
                <a:cubicBezTo>
                  <a:pt x="1774" y="2378"/>
                  <a:pt x="1770" y="2382"/>
                  <a:pt x="1765" y="2382"/>
                </a:cubicBezTo>
                <a:close/>
                <a:moveTo>
                  <a:pt x="1765" y="2309"/>
                </a:moveTo>
                <a:cubicBezTo>
                  <a:pt x="1759" y="2309"/>
                  <a:pt x="1754" y="2304"/>
                  <a:pt x="1754" y="2298"/>
                </a:cubicBezTo>
                <a:cubicBezTo>
                  <a:pt x="1754" y="2292"/>
                  <a:pt x="1759" y="2287"/>
                  <a:pt x="1765" y="2287"/>
                </a:cubicBezTo>
                <a:cubicBezTo>
                  <a:pt x="1771" y="2287"/>
                  <a:pt x="1775" y="2292"/>
                  <a:pt x="1775" y="2298"/>
                </a:cubicBezTo>
                <a:cubicBezTo>
                  <a:pt x="1775" y="2304"/>
                  <a:pt x="1771" y="2309"/>
                  <a:pt x="1765" y="2309"/>
                </a:cubicBezTo>
                <a:close/>
                <a:moveTo>
                  <a:pt x="1765" y="2235"/>
                </a:moveTo>
                <a:cubicBezTo>
                  <a:pt x="1758" y="2235"/>
                  <a:pt x="1753" y="2229"/>
                  <a:pt x="1753" y="2223"/>
                </a:cubicBezTo>
                <a:cubicBezTo>
                  <a:pt x="1753" y="2216"/>
                  <a:pt x="1758" y="2210"/>
                  <a:pt x="1765" y="2210"/>
                </a:cubicBezTo>
                <a:cubicBezTo>
                  <a:pt x="1771" y="2210"/>
                  <a:pt x="1777" y="2216"/>
                  <a:pt x="1777" y="2223"/>
                </a:cubicBezTo>
                <a:cubicBezTo>
                  <a:pt x="1777" y="2229"/>
                  <a:pt x="1771" y="2235"/>
                  <a:pt x="1765" y="2235"/>
                </a:cubicBezTo>
                <a:close/>
                <a:moveTo>
                  <a:pt x="1765" y="2162"/>
                </a:moveTo>
                <a:cubicBezTo>
                  <a:pt x="1757" y="2162"/>
                  <a:pt x="1751" y="2156"/>
                  <a:pt x="1751" y="2148"/>
                </a:cubicBezTo>
                <a:cubicBezTo>
                  <a:pt x="1751" y="2140"/>
                  <a:pt x="1757" y="2134"/>
                  <a:pt x="1765" y="2134"/>
                </a:cubicBezTo>
                <a:cubicBezTo>
                  <a:pt x="1772" y="2134"/>
                  <a:pt x="1778" y="2140"/>
                  <a:pt x="1778" y="2148"/>
                </a:cubicBezTo>
                <a:cubicBezTo>
                  <a:pt x="1778" y="2156"/>
                  <a:pt x="1772" y="2162"/>
                  <a:pt x="1765" y="2162"/>
                </a:cubicBezTo>
                <a:close/>
                <a:moveTo>
                  <a:pt x="1765" y="2088"/>
                </a:moveTo>
                <a:cubicBezTo>
                  <a:pt x="1756" y="2088"/>
                  <a:pt x="1750" y="2081"/>
                  <a:pt x="1750" y="2073"/>
                </a:cubicBezTo>
                <a:cubicBezTo>
                  <a:pt x="1750" y="2064"/>
                  <a:pt x="1756" y="2057"/>
                  <a:pt x="1765" y="2057"/>
                </a:cubicBezTo>
                <a:cubicBezTo>
                  <a:pt x="1773" y="2057"/>
                  <a:pt x="1780" y="2064"/>
                  <a:pt x="1780" y="2073"/>
                </a:cubicBezTo>
                <a:cubicBezTo>
                  <a:pt x="1780" y="2081"/>
                  <a:pt x="1773" y="2088"/>
                  <a:pt x="1765" y="2088"/>
                </a:cubicBezTo>
                <a:close/>
                <a:moveTo>
                  <a:pt x="1765" y="2015"/>
                </a:moveTo>
                <a:cubicBezTo>
                  <a:pt x="1755" y="2015"/>
                  <a:pt x="1748" y="2007"/>
                  <a:pt x="1748" y="1998"/>
                </a:cubicBezTo>
                <a:cubicBezTo>
                  <a:pt x="1748" y="1988"/>
                  <a:pt x="1755" y="1981"/>
                  <a:pt x="1765" y="1981"/>
                </a:cubicBezTo>
                <a:cubicBezTo>
                  <a:pt x="1774" y="1981"/>
                  <a:pt x="1782" y="1988"/>
                  <a:pt x="1782" y="1998"/>
                </a:cubicBezTo>
                <a:cubicBezTo>
                  <a:pt x="1782" y="2007"/>
                  <a:pt x="1774" y="2015"/>
                  <a:pt x="1765" y="2015"/>
                </a:cubicBezTo>
                <a:close/>
                <a:moveTo>
                  <a:pt x="1765" y="1941"/>
                </a:moveTo>
                <a:cubicBezTo>
                  <a:pt x="1755" y="1941"/>
                  <a:pt x="1747" y="1933"/>
                  <a:pt x="1747" y="1923"/>
                </a:cubicBezTo>
                <a:cubicBezTo>
                  <a:pt x="1747" y="1913"/>
                  <a:pt x="1755" y="1904"/>
                  <a:pt x="1765" y="1904"/>
                </a:cubicBezTo>
                <a:cubicBezTo>
                  <a:pt x="1775" y="1904"/>
                  <a:pt x="1783" y="1913"/>
                  <a:pt x="1783" y="1923"/>
                </a:cubicBezTo>
                <a:cubicBezTo>
                  <a:pt x="1783" y="1933"/>
                  <a:pt x="1775" y="1941"/>
                  <a:pt x="1765" y="1941"/>
                </a:cubicBezTo>
                <a:close/>
                <a:moveTo>
                  <a:pt x="1765" y="1868"/>
                </a:moveTo>
                <a:cubicBezTo>
                  <a:pt x="1754" y="1868"/>
                  <a:pt x="1745" y="1859"/>
                  <a:pt x="1745" y="1848"/>
                </a:cubicBezTo>
                <a:cubicBezTo>
                  <a:pt x="1745" y="1837"/>
                  <a:pt x="1754" y="1828"/>
                  <a:pt x="1765" y="1828"/>
                </a:cubicBezTo>
                <a:cubicBezTo>
                  <a:pt x="1776" y="1828"/>
                  <a:pt x="1785" y="1837"/>
                  <a:pt x="1785" y="1848"/>
                </a:cubicBezTo>
                <a:cubicBezTo>
                  <a:pt x="1785" y="1859"/>
                  <a:pt x="1776" y="1868"/>
                  <a:pt x="1765" y="1868"/>
                </a:cubicBezTo>
                <a:close/>
                <a:moveTo>
                  <a:pt x="1765" y="1794"/>
                </a:moveTo>
                <a:cubicBezTo>
                  <a:pt x="1753" y="1794"/>
                  <a:pt x="1744" y="1785"/>
                  <a:pt x="1744" y="1773"/>
                </a:cubicBezTo>
                <a:cubicBezTo>
                  <a:pt x="1744" y="1761"/>
                  <a:pt x="1753" y="1751"/>
                  <a:pt x="1765" y="1751"/>
                </a:cubicBezTo>
                <a:cubicBezTo>
                  <a:pt x="1776" y="1751"/>
                  <a:pt x="1786" y="1761"/>
                  <a:pt x="1786" y="1773"/>
                </a:cubicBezTo>
                <a:cubicBezTo>
                  <a:pt x="1786" y="1785"/>
                  <a:pt x="1776" y="1794"/>
                  <a:pt x="1765" y="1794"/>
                </a:cubicBezTo>
                <a:close/>
                <a:moveTo>
                  <a:pt x="1765" y="1721"/>
                </a:moveTo>
                <a:cubicBezTo>
                  <a:pt x="1752" y="1721"/>
                  <a:pt x="1742" y="1711"/>
                  <a:pt x="1742" y="1698"/>
                </a:cubicBezTo>
                <a:cubicBezTo>
                  <a:pt x="1742" y="1685"/>
                  <a:pt x="1752" y="1675"/>
                  <a:pt x="1765" y="1675"/>
                </a:cubicBezTo>
                <a:cubicBezTo>
                  <a:pt x="1777" y="1675"/>
                  <a:pt x="1787" y="1685"/>
                  <a:pt x="1787" y="1698"/>
                </a:cubicBezTo>
                <a:cubicBezTo>
                  <a:pt x="1787" y="1711"/>
                  <a:pt x="1777" y="1721"/>
                  <a:pt x="1765" y="1721"/>
                </a:cubicBezTo>
                <a:close/>
                <a:moveTo>
                  <a:pt x="1765" y="1647"/>
                </a:moveTo>
                <a:cubicBezTo>
                  <a:pt x="1752" y="1647"/>
                  <a:pt x="1741" y="1636"/>
                  <a:pt x="1741" y="1623"/>
                </a:cubicBezTo>
                <a:cubicBezTo>
                  <a:pt x="1741" y="1610"/>
                  <a:pt x="1752" y="1599"/>
                  <a:pt x="1765" y="1599"/>
                </a:cubicBezTo>
                <a:cubicBezTo>
                  <a:pt x="1778" y="1599"/>
                  <a:pt x="1789" y="1610"/>
                  <a:pt x="1789" y="1623"/>
                </a:cubicBezTo>
                <a:cubicBezTo>
                  <a:pt x="1789" y="1636"/>
                  <a:pt x="1778" y="1647"/>
                  <a:pt x="1765" y="1647"/>
                </a:cubicBezTo>
                <a:close/>
                <a:moveTo>
                  <a:pt x="1765" y="1574"/>
                </a:moveTo>
                <a:cubicBezTo>
                  <a:pt x="1751" y="1574"/>
                  <a:pt x="1740" y="1562"/>
                  <a:pt x="1740" y="1548"/>
                </a:cubicBezTo>
                <a:cubicBezTo>
                  <a:pt x="1740" y="1534"/>
                  <a:pt x="1751" y="1523"/>
                  <a:pt x="1765" y="1523"/>
                </a:cubicBezTo>
                <a:cubicBezTo>
                  <a:pt x="1779" y="1523"/>
                  <a:pt x="1790" y="1534"/>
                  <a:pt x="1790" y="1548"/>
                </a:cubicBezTo>
                <a:cubicBezTo>
                  <a:pt x="1790" y="1562"/>
                  <a:pt x="1779" y="1574"/>
                  <a:pt x="1765" y="1574"/>
                </a:cubicBezTo>
                <a:close/>
                <a:moveTo>
                  <a:pt x="1765" y="1500"/>
                </a:moveTo>
                <a:cubicBezTo>
                  <a:pt x="1750" y="1500"/>
                  <a:pt x="1738" y="1488"/>
                  <a:pt x="1738" y="1473"/>
                </a:cubicBezTo>
                <a:cubicBezTo>
                  <a:pt x="1738" y="1458"/>
                  <a:pt x="1750" y="1446"/>
                  <a:pt x="1765" y="1446"/>
                </a:cubicBezTo>
                <a:cubicBezTo>
                  <a:pt x="1779" y="1446"/>
                  <a:pt x="1791" y="1458"/>
                  <a:pt x="1791" y="1473"/>
                </a:cubicBezTo>
                <a:cubicBezTo>
                  <a:pt x="1791" y="1488"/>
                  <a:pt x="1779" y="1500"/>
                  <a:pt x="1765" y="1500"/>
                </a:cubicBezTo>
                <a:close/>
                <a:moveTo>
                  <a:pt x="1765" y="1426"/>
                </a:moveTo>
                <a:cubicBezTo>
                  <a:pt x="1749" y="1426"/>
                  <a:pt x="1737" y="1414"/>
                  <a:pt x="1737" y="1398"/>
                </a:cubicBezTo>
                <a:cubicBezTo>
                  <a:pt x="1737" y="1382"/>
                  <a:pt x="1749" y="1370"/>
                  <a:pt x="1765" y="1370"/>
                </a:cubicBezTo>
                <a:cubicBezTo>
                  <a:pt x="1780" y="1370"/>
                  <a:pt x="1793" y="1382"/>
                  <a:pt x="1793" y="1398"/>
                </a:cubicBezTo>
                <a:cubicBezTo>
                  <a:pt x="1793" y="1414"/>
                  <a:pt x="1780" y="1426"/>
                  <a:pt x="1765" y="1426"/>
                </a:cubicBezTo>
                <a:close/>
                <a:moveTo>
                  <a:pt x="1765" y="1353"/>
                </a:moveTo>
                <a:cubicBezTo>
                  <a:pt x="1749" y="1353"/>
                  <a:pt x="1736" y="1339"/>
                  <a:pt x="1736" y="1323"/>
                </a:cubicBezTo>
                <a:cubicBezTo>
                  <a:pt x="1736" y="1307"/>
                  <a:pt x="1749" y="1294"/>
                  <a:pt x="1765" y="1294"/>
                </a:cubicBezTo>
                <a:cubicBezTo>
                  <a:pt x="1781" y="1294"/>
                  <a:pt x="1794" y="1307"/>
                  <a:pt x="1794" y="1323"/>
                </a:cubicBezTo>
                <a:cubicBezTo>
                  <a:pt x="1794" y="1339"/>
                  <a:pt x="1781" y="1353"/>
                  <a:pt x="1765" y="1353"/>
                </a:cubicBezTo>
                <a:close/>
                <a:moveTo>
                  <a:pt x="1765" y="1279"/>
                </a:moveTo>
                <a:cubicBezTo>
                  <a:pt x="1748" y="1279"/>
                  <a:pt x="1734" y="1265"/>
                  <a:pt x="1734" y="1248"/>
                </a:cubicBezTo>
                <a:cubicBezTo>
                  <a:pt x="1734" y="1231"/>
                  <a:pt x="1748" y="1217"/>
                  <a:pt x="1765" y="1217"/>
                </a:cubicBezTo>
                <a:cubicBezTo>
                  <a:pt x="1782" y="1217"/>
                  <a:pt x="1795" y="1231"/>
                  <a:pt x="1795" y="1248"/>
                </a:cubicBezTo>
                <a:cubicBezTo>
                  <a:pt x="1795" y="1265"/>
                  <a:pt x="1782" y="1279"/>
                  <a:pt x="1765" y="1279"/>
                </a:cubicBezTo>
                <a:close/>
                <a:moveTo>
                  <a:pt x="1765" y="1205"/>
                </a:moveTo>
                <a:cubicBezTo>
                  <a:pt x="1747" y="1205"/>
                  <a:pt x="1733" y="1191"/>
                  <a:pt x="1733" y="1173"/>
                </a:cubicBezTo>
                <a:cubicBezTo>
                  <a:pt x="1733" y="1156"/>
                  <a:pt x="1747" y="1141"/>
                  <a:pt x="1765" y="1141"/>
                </a:cubicBezTo>
                <a:cubicBezTo>
                  <a:pt x="1782" y="1141"/>
                  <a:pt x="1796" y="1156"/>
                  <a:pt x="1796" y="1173"/>
                </a:cubicBezTo>
                <a:cubicBezTo>
                  <a:pt x="1796" y="1191"/>
                  <a:pt x="1782" y="1205"/>
                  <a:pt x="1765" y="1205"/>
                </a:cubicBezTo>
                <a:close/>
                <a:moveTo>
                  <a:pt x="1765" y="1131"/>
                </a:moveTo>
                <a:cubicBezTo>
                  <a:pt x="1747" y="1131"/>
                  <a:pt x="1732" y="1117"/>
                  <a:pt x="1732" y="1098"/>
                </a:cubicBezTo>
                <a:cubicBezTo>
                  <a:pt x="1732" y="1080"/>
                  <a:pt x="1747" y="1065"/>
                  <a:pt x="1765" y="1065"/>
                </a:cubicBezTo>
                <a:cubicBezTo>
                  <a:pt x="1783" y="1065"/>
                  <a:pt x="1797" y="1080"/>
                  <a:pt x="1797" y="1098"/>
                </a:cubicBezTo>
                <a:cubicBezTo>
                  <a:pt x="1797" y="1117"/>
                  <a:pt x="1783" y="1131"/>
                  <a:pt x="1765" y="1131"/>
                </a:cubicBezTo>
                <a:close/>
                <a:moveTo>
                  <a:pt x="1765" y="1058"/>
                </a:moveTo>
                <a:cubicBezTo>
                  <a:pt x="1746" y="1058"/>
                  <a:pt x="1731" y="1042"/>
                  <a:pt x="1731" y="1023"/>
                </a:cubicBezTo>
                <a:cubicBezTo>
                  <a:pt x="1731" y="1004"/>
                  <a:pt x="1746" y="989"/>
                  <a:pt x="1765" y="989"/>
                </a:cubicBezTo>
                <a:cubicBezTo>
                  <a:pt x="1783" y="989"/>
                  <a:pt x="1799" y="1004"/>
                  <a:pt x="1799" y="1023"/>
                </a:cubicBezTo>
                <a:cubicBezTo>
                  <a:pt x="1799" y="1042"/>
                  <a:pt x="1783" y="1058"/>
                  <a:pt x="1765" y="1058"/>
                </a:cubicBezTo>
                <a:close/>
                <a:moveTo>
                  <a:pt x="1765" y="984"/>
                </a:moveTo>
                <a:cubicBezTo>
                  <a:pt x="1746" y="984"/>
                  <a:pt x="1730" y="968"/>
                  <a:pt x="1730" y="948"/>
                </a:cubicBezTo>
                <a:cubicBezTo>
                  <a:pt x="1730" y="929"/>
                  <a:pt x="1746" y="913"/>
                  <a:pt x="1765" y="913"/>
                </a:cubicBezTo>
                <a:cubicBezTo>
                  <a:pt x="1784" y="913"/>
                  <a:pt x="1800" y="929"/>
                  <a:pt x="1800" y="948"/>
                </a:cubicBezTo>
                <a:cubicBezTo>
                  <a:pt x="1800" y="968"/>
                  <a:pt x="1784" y="984"/>
                  <a:pt x="1765" y="984"/>
                </a:cubicBezTo>
                <a:close/>
                <a:moveTo>
                  <a:pt x="1765" y="910"/>
                </a:moveTo>
                <a:cubicBezTo>
                  <a:pt x="1745" y="910"/>
                  <a:pt x="1729" y="893"/>
                  <a:pt x="1729" y="873"/>
                </a:cubicBezTo>
                <a:cubicBezTo>
                  <a:pt x="1729" y="853"/>
                  <a:pt x="1745" y="837"/>
                  <a:pt x="1765" y="837"/>
                </a:cubicBezTo>
                <a:cubicBezTo>
                  <a:pt x="1785" y="837"/>
                  <a:pt x="1801" y="853"/>
                  <a:pt x="1801" y="873"/>
                </a:cubicBezTo>
                <a:cubicBezTo>
                  <a:pt x="1801" y="893"/>
                  <a:pt x="1785" y="910"/>
                  <a:pt x="1765" y="910"/>
                </a:cubicBezTo>
                <a:close/>
                <a:moveTo>
                  <a:pt x="1839" y="2455"/>
                </a:moveTo>
                <a:cubicBezTo>
                  <a:pt x="1835" y="2455"/>
                  <a:pt x="1832" y="2452"/>
                  <a:pt x="1832" y="2448"/>
                </a:cubicBezTo>
                <a:cubicBezTo>
                  <a:pt x="1832" y="2444"/>
                  <a:pt x="1835" y="2441"/>
                  <a:pt x="1839" y="2441"/>
                </a:cubicBezTo>
                <a:cubicBezTo>
                  <a:pt x="1842" y="2441"/>
                  <a:pt x="1846" y="2444"/>
                  <a:pt x="1846" y="2448"/>
                </a:cubicBezTo>
                <a:cubicBezTo>
                  <a:pt x="1846" y="2452"/>
                  <a:pt x="1842" y="2455"/>
                  <a:pt x="1839" y="2455"/>
                </a:cubicBezTo>
                <a:close/>
                <a:moveTo>
                  <a:pt x="1839" y="2382"/>
                </a:moveTo>
                <a:cubicBezTo>
                  <a:pt x="1834" y="2382"/>
                  <a:pt x="1830" y="2378"/>
                  <a:pt x="1830" y="2373"/>
                </a:cubicBezTo>
                <a:cubicBezTo>
                  <a:pt x="1830" y="2368"/>
                  <a:pt x="1834" y="2364"/>
                  <a:pt x="1839" y="2364"/>
                </a:cubicBezTo>
                <a:cubicBezTo>
                  <a:pt x="1844" y="2364"/>
                  <a:pt x="1847" y="2368"/>
                  <a:pt x="1847" y="2373"/>
                </a:cubicBezTo>
                <a:cubicBezTo>
                  <a:pt x="1847" y="2378"/>
                  <a:pt x="1844" y="2382"/>
                  <a:pt x="1839" y="2382"/>
                </a:cubicBezTo>
                <a:close/>
                <a:moveTo>
                  <a:pt x="1839" y="2309"/>
                </a:moveTo>
                <a:cubicBezTo>
                  <a:pt x="1833" y="2309"/>
                  <a:pt x="1828" y="2304"/>
                  <a:pt x="1828" y="2298"/>
                </a:cubicBezTo>
                <a:cubicBezTo>
                  <a:pt x="1828" y="2292"/>
                  <a:pt x="1833" y="2287"/>
                  <a:pt x="1839" y="2287"/>
                </a:cubicBezTo>
                <a:cubicBezTo>
                  <a:pt x="1845" y="2287"/>
                  <a:pt x="1849" y="2292"/>
                  <a:pt x="1849" y="2298"/>
                </a:cubicBezTo>
                <a:cubicBezTo>
                  <a:pt x="1849" y="2304"/>
                  <a:pt x="1845" y="2309"/>
                  <a:pt x="1839" y="2309"/>
                </a:cubicBezTo>
                <a:close/>
                <a:moveTo>
                  <a:pt x="1839" y="2235"/>
                </a:moveTo>
                <a:cubicBezTo>
                  <a:pt x="1832" y="2235"/>
                  <a:pt x="1827" y="2229"/>
                  <a:pt x="1827" y="2223"/>
                </a:cubicBezTo>
                <a:cubicBezTo>
                  <a:pt x="1827" y="2216"/>
                  <a:pt x="1832" y="2210"/>
                  <a:pt x="1839" y="2210"/>
                </a:cubicBezTo>
                <a:cubicBezTo>
                  <a:pt x="1845" y="2210"/>
                  <a:pt x="1851" y="2216"/>
                  <a:pt x="1851" y="2223"/>
                </a:cubicBezTo>
                <a:cubicBezTo>
                  <a:pt x="1851" y="2229"/>
                  <a:pt x="1845" y="2235"/>
                  <a:pt x="1839" y="2235"/>
                </a:cubicBezTo>
                <a:close/>
                <a:moveTo>
                  <a:pt x="1839" y="2162"/>
                </a:moveTo>
                <a:cubicBezTo>
                  <a:pt x="1831" y="2162"/>
                  <a:pt x="1825" y="2156"/>
                  <a:pt x="1825" y="2148"/>
                </a:cubicBezTo>
                <a:cubicBezTo>
                  <a:pt x="1825" y="2140"/>
                  <a:pt x="1831" y="2134"/>
                  <a:pt x="1839" y="2134"/>
                </a:cubicBezTo>
                <a:cubicBezTo>
                  <a:pt x="1846" y="2134"/>
                  <a:pt x="1852" y="2140"/>
                  <a:pt x="1852" y="2148"/>
                </a:cubicBezTo>
                <a:cubicBezTo>
                  <a:pt x="1852" y="2156"/>
                  <a:pt x="1846" y="2162"/>
                  <a:pt x="1839" y="2162"/>
                </a:cubicBezTo>
                <a:close/>
                <a:moveTo>
                  <a:pt x="1839" y="2088"/>
                </a:moveTo>
                <a:cubicBezTo>
                  <a:pt x="1830" y="2088"/>
                  <a:pt x="1823" y="2081"/>
                  <a:pt x="1823" y="2073"/>
                </a:cubicBezTo>
                <a:cubicBezTo>
                  <a:pt x="1823" y="2064"/>
                  <a:pt x="1830" y="2057"/>
                  <a:pt x="1839" y="2057"/>
                </a:cubicBezTo>
                <a:cubicBezTo>
                  <a:pt x="1847" y="2057"/>
                  <a:pt x="1854" y="2064"/>
                  <a:pt x="1854" y="2073"/>
                </a:cubicBezTo>
                <a:cubicBezTo>
                  <a:pt x="1854" y="2081"/>
                  <a:pt x="1847" y="2088"/>
                  <a:pt x="1839" y="2088"/>
                </a:cubicBezTo>
                <a:close/>
                <a:moveTo>
                  <a:pt x="1839" y="2015"/>
                </a:moveTo>
                <a:cubicBezTo>
                  <a:pt x="1829" y="2015"/>
                  <a:pt x="1822" y="2007"/>
                  <a:pt x="1822" y="1998"/>
                </a:cubicBezTo>
                <a:cubicBezTo>
                  <a:pt x="1822" y="1988"/>
                  <a:pt x="1829" y="1981"/>
                  <a:pt x="1839" y="1981"/>
                </a:cubicBezTo>
                <a:cubicBezTo>
                  <a:pt x="1848" y="1981"/>
                  <a:pt x="1855" y="1988"/>
                  <a:pt x="1855" y="1998"/>
                </a:cubicBezTo>
                <a:cubicBezTo>
                  <a:pt x="1855" y="2007"/>
                  <a:pt x="1848" y="2015"/>
                  <a:pt x="1839" y="2015"/>
                </a:cubicBezTo>
                <a:close/>
                <a:moveTo>
                  <a:pt x="1839" y="1941"/>
                </a:moveTo>
                <a:cubicBezTo>
                  <a:pt x="1829" y="1941"/>
                  <a:pt x="1820" y="1933"/>
                  <a:pt x="1820" y="1923"/>
                </a:cubicBezTo>
                <a:cubicBezTo>
                  <a:pt x="1820" y="1913"/>
                  <a:pt x="1829" y="1904"/>
                  <a:pt x="1839" y="1904"/>
                </a:cubicBezTo>
                <a:cubicBezTo>
                  <a:pt x="1849" y="1904"/>
                  <a:pt x="1857" y="1913"/>
                  <a:pt x="1857" y="1923"/>
                </a:cubicBezTo>
                <a:cubicBezTo>
                  <a:pt x="1857" y="1933"/>
                  <a:pt x="1849" y="1941"/>
                  <a:pt x="1839" y="1941"/>
                </a:cubicBezTo>
                <a:close/>
                <a:moveTo>
                  <a:pt x="1839" y="1868"/>
                </a:moveTo>
                <a:cubicBezTo>
                  <a:pt x="1828" y="1868"/>
                  <a:pt x="1819" y="1859"/>
                  <a:pt x="1819" y="1848"/>
                </a:cubicBezTo>
                <a:cubicBezTo>
                  <a:pt x="1819" y="1837"/>
                  <a:pt x="1828" y="1828"/>
                  <a:pt x="1839" y="1828"/>
                </a:cubicBezTo>
                <a:cubicBezTo>
                  <a:pt x="1850" y="1828"/>
                  <a:pt x="1859" y="1837"/>
                  <a:pt x="1859" y="1848"/>
                </a:cubicBezTo>
                <a:cubicBezTo>
                  <a:pt x="1859" y="1859"/>
                  <a:pt x="1850" y="1868"/>
                  <a:pt x="1839" y="1868"/>
                </a:cubicBezTo>
                <a:close/>
                <a:moveTo>
                  <a:pt x="1839" y="1794"/>
                </a:moveTo>
                <a:cubicBezTo>
                  <a:pt x="1827" y="1794"/>
                  <a:pt x="1818" y="1785"/>
                  <a:pt x="1818" y="1773"/>
                </a:cubicBezTo>
                <a:cubicBezTo>
                  <a:pt x="1818" y="1761"/>
                  <a:pt x="1827" y="1751"/>
                  <a:pt x="1839" y="1751"/>
                </a:cubicBezTo>
                <a:cubicBezTo>
                  <a:pt x="1850" y="1751"/>
                  <a:pt x="1860" y="1761"/>
                  <a:pt x="1860" y="1773"/>
                </a:cubicBezTo>
                <a:cubicBezTo>
                  <a:pt x="1860" y="1785"/>
                  <a:pt x="1850" y="1794"/>
                  <a:pt x="1839" y="1794"/>
                </a:cubicBezTo>
                <a:close/>
                <a:moveTo>
                  <a:pt x="1839" y="1721"/>
                </a:moveTo>
                <a:cubicBezTo>
                  <a:pt x="1826" y="1721"/>
                  <a:pt x="1816" y="1711"/>
                  <a:pt x="1816" y="1698"/>
                </a:cubicBezTo>
                <a:cubicBezTo>
                  <a:pt x="1816" y="1685"/>
                  <a:pt x="1826" y="1675"/>
                  <a:pt x="1839" y="1675"/>
                </a:cubicBezTo>
                <a:cubicBezTo>
                  <a:pt x="1851" y="1675"/>
                  <a:pt x="1861" y="1685"/>
                  <a:pt x="1861" y="1698"/>
                </a:cubicBezTo>
                <a:cubicBezTo>
                  <a:pt x="1861" y="1711"/>
                  <a:pt x="1851" y="1721"/>
                  <a:pt x="1839" y="1721"/>
                </a:cubicBezTo>
                <a:close/>
                <a:moveTo>
                  <a:pt x="1839" y="1647"/>
                </a:moveTo>
                <a:cubicBezTo>
                  <a:pt x="1826" y="1647"/>
                  <a:pt x="1815" y="1636"/>
                  <a:pt x="1815" y="1623"/>
                </a:cubicBezTo>
                <a:cubicBezTo>
                  <a:pt x="1815" y="1610"/>
                  <a:pt x="1826" y="1599"/>
                  <a:pt x="1839" y="1599"/>
                </a:cubicBezTo>
                <a:cubicBezTo>
                  <a:pt x="1852" y="1599"/>
                  <a:pt x="1862" y="1610"/>
                  <a:pt x="1862" y="1623"/>
                </a:cubicBezTo>
                <a:cubicBezTo>
                  <a:pt x="1862" y="1636"/>
                  <a:pt x="1852" y="1647"/>
                  <a:pt x="1839" y="1647"/>
                </a:cubicBezTo>
                <a:close/>
                <a:moveTo>
                  <a:pt x="1839" y="1574"/>
                </a:moveTo>
                <a:cubicBezTo>
                  <a:pt x="1825" y="1574"/>
                  <a:pt x="1813" y="1562"/>
                  <a:pt x="1813" y="1548"/>
                </a:cubicBezTo>
                <a:cubicBezTo>
                  <a:pt x="1813" y="1534"/>
                  <a:pt x="1825" y="1523"/>
                  <a:pt x="1839" y="1523"/>
                </a:cubicBezTo>
                <a:cubicBezTo>
                  <a:pt x="1853" y="1523"/>
                  <a:pt x="1864" y="1534"/>
                  <a:pt x="1864" y="1548"/>
                </a:cubicBezTo>
                <a:cubicBezTo>
                  <a:pt x="1864" y="1562"/>
                  <a:pt x="1853" y="1574"/>
                  <a:pt x="1839" y="1574"/>
                </a:cubicBezTo>
                <a:close/>
                <a:moveTo>
                  <a:pt x="1839" y="1500"/>
                </a:moveTo>
                <a:cubicBezTo>
                  <a:pt x="1824" y="1500"/>
                  <a:pt x="1812" y="1488"/>
                  <a:pt x="1812" y="1473"/>
                </a:cubicBezTo>
                <a:cubicBezTo>
                  <a:pt x="1812" y="1458"/>
                  <a:pt x="1824" y="1446"/>
                  <a:pt x="1839" y="1446"/>
                </a:cubicBezTo>
                <a:cubicBezTo>
                  <a:pt x="1853" y="1446"/>
                  <a:pt x="1865" y="1458"/>
                  <a:pt x="1865" y="1473"/>
                </a:cubicBezTo>
                <a:cubicBezTo>
                  <a:pt x="1865" y="1488"/>
                  <a:pt x="1853" y="1500"/>
                  <a:pt x="1839" y="1500"/>
                </a:cubicBezTo>
                <a:close/>
                <a:moveTo>
                  <a:pt x="1839" y="1426"/>
                </a:moveTo>
                <a:cubicBezTo>
                  <a:pt x="1823" y="1426"/>
                  <a:pt x="1811" y="1414"/>
                  <a:pt x="1811" y="1398"/>
                </a:cubicBezTo>
                <a:cubicBezTo>
                  <a:pt x="1811" y="1382"/>
                  <a:pt x="1823" y="1370"/>
                  <a:pt x="1839" y="1370"/>
                </a:cubicBezTo>
                <a:cubicBezTo>
                  <a:pt x="1854" y="1370"/>
                  <a:pt x="1867" y="1382"/>
                  <a:pt x="1867" y="1398"/>
                </a:cubicBezTo>
                <a:cubicBezTo>
                  <a:pt x="1867" y="1414"/>
                  <a:pt x="1854" y="1426"/>
                  <a:pt x="1839" y="1426"/>
                </a:cubicBezTo>
                <a:close/>
                <a:moveTo>
                  <a:pt x="1839" y="1353"/>
                </a:moveTo>
                <a:cubicBezTo>
                  <a:pt x="1823" y="1353"/>
                  <a:pt x="1810" y="1339"/>
                  <a:pt x="1810" y="1323"/>
                </a:cubicBezTo>
                <a:cubicBezTo>
                  <a:pt x="1810" y="1307"/>
                  <a:pt x="1823" y="1294"/>
                  <a:pt x="1839" y="1294"/>
                </a:cubicBezTo>
                <a:cubicBezTo>
                  <a:pt x="1855" y="1294"/>
                  <a:pt x="1868" y="1307"/>
                  <a:pt x="1868" y="1323"/>
                </a:cubicBezTo>
                <a:cubicBezTo>
                  <a:pt x="1868" y="1339"/>
                  <a:pt x="1855" y="1353"/>
                  <a:pt x="1839" y="1353"/>
                </a:cubicBezTo>
                <a:close/>
                <a:moveTo>
                  <a:pt x="1839" y="1279"/>
                </a:moveTo>
                <a:cubicBezTo>
                  <a:pt x="1822" y="1279"/>
                  <a:pt x="1808" y="1265"/>
                  <a:pt x="1808" y="1248"/>
                </a:cubicBezTo>
                <a:cubicBezTo>
                  <a:pt x="1808" y="1231"/>
                  <a:pt x="1822" y="1217"/>
                  <a:pt x="1839" y="1217"/>
                </a:cubicBezTo>
                <a:cubicBezTo>
                  <a:pt x="1855" y="1217"/>
                  <a:pt x="1869" y="1231"/>
                  <a:pt x="1869" y="1248"/>
                </a:cubicBezTo>
                <a:cubicBezTo>
                  <a:pt x="1869" y="1265"/>
                  <a:pt x="1855" y="1279"/>
                  <a:pt x="1839" y="1279"/>
                </a:cubicBezTo>
                <a:close/>
                <a:moveTo>
                  <a:pt x="1839" y="1205"/>
                </a:moveTo>
                <a:cubicBezTo>
                  <a:pt x="1821" y="1205"/>
                  <a:pt x="1807" y="1191"/>
                  <a:pt x="1807" y="1173"/>
                </a:cubicBezTo>
                <a:cubicBezTo>
                  <a:pt x="1807" y="1156"/>
                  <a:pt x="1821" y="1141"/>
                  <a:pt x="1839" y="1141"/>
                </a:cubicBezTo>
                <a:cubicBezTo>
                  <a:pt x="1856" y="1141"/>
                  <a:pt x="1870" y="1156"/>
                  <a:pt x="1870" y="1173"/>
                </a:cubicBezTo>
                <a:cubicBezTo>
                  <a:pt x="1870" y="1191"/>
                  <a:pt x="1856" y="1205"/>
                  <a:pt x="1839" y="1205"/>
                </a:cubicBezTo>
                <a:close/>
                <a:moveTo>
                  <a:pt x="1839" y="1131"/>
                </a:moveTo>
                <a:cubicBezTo>
                  <a:pt x="1821" y="1131"/>
                  <a:pt x="1806" y="1117"/>
                  <a:pt x="1806" y="1098"/>
                </a:cubicBezTo>
                <a:cubicBezTo>
                  <a:pt x="1806" y="1080"/>
                  <a:pt x="1821" y="1065"/>
                  <a:pt x="1839" y="1065"/>
                </a:cubicBezTo>
                <a:cubicBezTo>
                  <a:pt x="1857" y="1065"/>
                  <a:pt x="1871" y="1080"/>
                  <a:pt x="1871" y="1098"/>
                </a:cubicBezTo>
                <a:cubicBezTo>
                  <a:pt x="1871" y="1117"/>
                  <a:pt x="1857" y="1131"/>
                  <a:pt x="1839" y="1131"/>
                </a:cubicBezTo>
                <a:close/>
                <a:moveTo>
                  <a:pt x="1839" y="1058"/>
                </a:moveTo>
                <a:cubicBezTo>
                  <a:pt x="1820" y="1058"/>
                  <a:pt x="1805" y="1042"/>
                  <a:pt x="1805" y="1023"/>
                </a:cubicBezTo>
                <a:cubicBezTo>
                  <a:pt x="1805" y="1004"/>
                  <a:pt x="1820" y="989"/>
                  <a:pt x="1839" y="989"/>
                </a:cubicBezTo>
                <a:cubicBezTo>
                  <a:pt x="1857" y="989"/>
                  <a:pt x="1872" y="1004"/>
                  <a:pt x="1872" y="1023"/>
                </a:cubicBezTo>
                <a:cubicBezTo>
                  <a:pt x="1872" y="1042"/>
                  <a:pt x="1857" y="1058"/>
                  <a:pt x="1839" y="1058"/>
                </a:cubicBezTo>
                <a:close/>
                <a:moveTo>
                  <a:pt x="1839" y="984"/>
                </a:moveTo>
                <a:cubicBezTo>
                  <a:pt x="1819" y="984"/>
                  <a:pt x="1804" y="968"/>
                  <a:pt x="1804" y="948"/>
                </a:cubicBezTo>
                <a:cubicBezTo>
                  <a:pt x="1804" y="929"/>
                  <a:pt x="1819" y="913"/>
                  <a:pt x="1839" y="913"/>
                </a:cubicBezTo>
                <a:cubicBezTo>
                  <a:pt x="1858" y="913"/>
                  <a:pt x="1873" y="929"/>
                  <a:pt x="1873" y="948"/>
                </a:cubicBezTo>
                <a:cubicBezTo>
                  <a:pt x="1873" y="968"/>
                  <a:pt x="1858" y="984"/>
                  <a:pt x="1839" y="984"/>
                </a:cubicBezTo>
                <a:close/>
                <a:moveTo>
                  <a:pt x="1839" y="910"/>
                </a:moveTo>
                <a:cubicBezTo>
                  <a:pt x="1819" y="910"/>
                  <a:pt x="1803" y="893"/>
                  <a:pt x="1803" y="873"/>
                </a:cubicBezTo>
                <a:cubicBezTo>
                  <a:pt x="1803" y="853"/>
                  <a:pt x="1819" y="837"/>
                  <a:pt x="1839" y="837"/>
                </a:cubicBezTo>
                <a:cubicBezTo>
                  <a:pt x="1858" y="837"/>
                  <a:pt x="1875" y="853"/>
                  <a:pt x="1875" y="873"/>
                </a:cubicBezTo>
                <a:cubicBezTo>
                  <a:pt x="1875" y="893"/>
                  <a:pt x="1858" y="910"/>
                  <a:pt x="1839" y="910"/>
                </a:cubicBezTo>
                <a:close/>
                <a:moveTo>
                  <a:pt x="1912" y="2455"/>
                </a:moveTo>
                <a:cubicBezTo>
                  <a:pt x="1909" y="2455"/>
                  <a:pt x="1906" y="2452"/>
                  <a:pt x="1906" y="2448"/>
                </a:cubicBezTo>
                <a:cubicBezTo>
                  <a:pt x="1906" y="2444"/>
                  <a:pt x="1909" y="2441"/>
                  <a:pt x="1912" y="2441"/>
                </a:cubicBezTo>
                <a:cubicBezTo>
                  <a:pt x="1916" y="2441"/>
                  <a:pt x="1919" y="2444"/>
                  <a:pt x="1919" y="2448"/>
                </a:cubicBezTo>
                <a:cubicBezTo>
                  <a:pt x="1919" y="2452"/>
                  <a:pt x="1916" y="2455"/>
                  <a:pt x="1912" y="2455"/>
                </a:cubicBezTo>
                <a:close/>
                <a:moveTo>
                  <a:pt x="1912" y="2382"/>
                </a:moveTo>
                <a:cubicBezTo>
                  <a:pt x="1908" y="2382"/>
                  <a:pt x="1904" y="2378"/>
                  <a:pt x="1904" y="2373"/>
                </a:cubicBezTo>
                <a:cubicBezTo>
                  <a:pt x="1904" y="2368"/>
                  <a:pt x="1908" y="2364"/>
                  <a:pt x="1912" y="2364"/>
                </a:cubicBezTo>
                <a:cubicBezTo>
                  <a:pt x="1917" y="2364"/>
                  <a:pt x="1921" y="2368"/>
                  <a:pt x="1921" y="2373"/>
                </a:cubicBezTo>
                <a:cubicBezTo>
                  <a:pt x="1921" y="2378"/>
                  <a:pt x="1917" y="2382"/>
                  <a:pt x="1912" y="2382"/>
                </a:cubicBezTo>
                <a:close/>
                <a:moveTo>
                  <a:pt x="1912" y="2309"/>
                </a:moveTo>
                <a:cubicBezTo>
                  <a:pt x="1907" y="2309"/>
                  <a:pt x="1902" y="2304"/>
                  <a:pt x="1902" y="2298"/>
                </a:cubicBezTo>
                <a:cubicBezTo>
                  <a:pt x="1902" y="2292"/>
                  <a:pt x="1907" y="2287"/>
                  <a:pt x="1912" y="2287"/>
                </a:cubicBezTo>
                <a:cubicBezTo>
                  <a:pt x="1918" y="2287"/>
                  <a:pt x="1923" y="2292"/>
                  <a:pt x="1923" y="2298"/>
                </a:cubicBezTo>
                <a:cubicBezTo>
                  <a:pt x="1923" y="2304"/>
                  <a:pt x="1918" y="2309"/>
                  <a:pt x="1912" y="2309"/>
                </a:cubicBezTo>
                <a:close/>
                <a:moveTo>
                  <a:pt x="1912" y="2235"/>
                </a:moveTo>
                <a:cubicBezTo>
                  <a:pt x="1906" y="2235"/>
                  <a:pt x="1900" y="2229"/>
                  <a:pt x="1900" y="2223"/>
                </a:cubicBezTo>
                <a:cubicBezTo>
                  <a:pt x="1900" y="2216"/>
                  <a:pt x="1906" y="2210"/>
                  <a:pt x="1912" y="2210"/>
                </a:cubicBezTo>
                <a:cubicBezTo>
                  <a:pt x="1919" y="2210"/>
                  <a:pt x="1925" y="2216"/>
                  <a:pt x="1925" y="2223"/>
                </a:cubicBezTo>
                <a:cubicBezTo>
                  <a:pt x="1925" y="2229"/>
                  <a:pt x="1919" y="2235"/>
                  <a:pt x="1912" y="2235"/>
                </a:cubicBezTo>
                <a:close/>
                <a:moveTo>
                  <a:pt x="1912" y="2162"/>
                </a:moveTo>
                <a:cubicBezTo>
                  <a:pt x="1905" y="2162"/>
                  <a:pt x="1899" y="2156"/>
                  <a:pt x="1899" y="2148"/>
                </a:cubicBezTo>
                <a:cubicBezTo>
                  <a:pt x="1899" y="2140"/>
                  <a:pt x="1905" y="2134"/>
                  <a:pt x="1912" y="2134"/>
                </a:cubicBezTo>
                <a:cubicBezTo>
                  <a:pt x="1920" y="2134"/>
                  <a:pt x="1926" y="2140"/>
                  <a:pt x="1926" y="2148"/>
                </a:cubicBezTo>
                <a:cubicBezTo>
                  <a:pt x="1926" y="2156"/>
                  <a:pt x="1920" y="2162"/>
                  <a:pt x="1912" y="2162"/>
                </a:cubicBezTo>
                <a:close/>
                <a:moveTo>
                  <a:pt x="1912" y="2088"/>
                </a:moveTo>
                <a:cubicBezTo>
                  <a:pt x="1904" y="2088"/>
                  <a:pt x="1897" y="2081"/>
                  <a:pt x="1897" y="2073"/>
                </a:cubicBezTo>
                <a:cubicBezTo>
                  <a:pt x="1897" y="2064"/>
                  <a:pt x="1904" y="2057"/>
                  <a:pt x="1912" y="2057"/>
                </a:cubicBezTo>
                <a:cubicBezTo>
                  <a:pt x="1921" y="2057"/>
                  <a:pt x="1928" y="2064"/>
                  <a:pt x="1928" y="2073"/>
                </a:cubicBezTo>
                <a:cubicBezTo>
                  <a:pt x="1928" y="2081"/>
                  <a:pt x="1921" y="2088"/>
                  <a:pt x="1912" y="2088"/>
                </a:cubicBezTo>
                <a:close/>
                <a:moveTo>
                  <a:pt x="1912" y="2015"/>
                </a:moveTo>
                <a:cubicBezTo>
                  <a:pt x="1903" y="2015"/>
                  <a:pt x="1896" y="2007"/>
                  <a:pt x="1896" y="1998"/>
                </a:cubicBezTo>
                <a:cubicBezTo>
                  <a:pt x="1896" y="1988"/>
                  <a:pt x="1903" y="1981"/>
                  <a:pt x="1912" y="1981"/>
                </a:cubicBezTo>
                <a:cubicBezTo>
                  <a:pt x="1922" y="1981"/>
                  <a:pt x="1929" y="1988"/>
                  <a:pt x="1929" y="1998"/>
                </a:cubicBezTo>
                <a:cubicBezTo>
                  <a:pt x="1929" y="2007"/>
                  <a:pt x="1922" y="2015"/>
                  <a:pt x="1912" y="2015"/>
                </a:cubicBezTo>
                <a:close/>
                <a:moveTo>
                  <a:pt x="1912" y="1941"/>
                </a:moveTo>
                <a:cubicBezTo>
                  <a:pt x="1902" y="1941"/>
                  <a:pt x="1894" y="1933"/>
                  <a:pt x="1894" y="1923"/>
                </a:cubicBezTo>
                <a:cubicBezTo>
                  <a:pt x="1894" y="1913"/>
                  <a:pt x="1902" y="1904"/>
                  <a:pt x="1912" y="1904"/>
                </a:cubicBezTo>
                <a:cubicBezTo>
                  <a:pt x="1923" y="1904"/>
                  <a:pt x="1931" y="1913"/>
                  <a:pt x="1931" y="1923"/>
                </a:cubicBezTo>
                <a:cubicBezTo>
                  <a:pt x="1931" y="1933"/>
                  <a:pt x="1923" y="1941"/>
                  <a:pt x="1912" y="1941"/>
                </a:cubicBezTo>
                <a:close/>
                <a:moveTo>
                  <a:pt x="1912" y="1868"/>
                </a:moveTo>
                <a:cubicBezTo>
                  <a:pt x="1902" y="1868"/>
                  <a:pt x="1893" y="1859"/>
                  <a:pt x="1893" y="1848"/>
                </a:cubicBezTo>
                <a:cubicBezTo>
                  <a:pt x="1893" y="1837"/>
                  <a:pt x="1902" y="1828"/>
                  <a:pt x="1912" y="1828"/>
                </a:cubicBezTo>
                <a:cubicBezTo>
                  <a:pt x="1924" y="1828"/>
                  <a:pt x="1932" y="1837"/>
                  <a:pt x="1932" y="1848"/>
                </a:cubicBezTo>
                <a:cubicBezTo>
                  <a:pt x="1932" y="1859"/>
                  <a:pt x="1924" y="1868"/>
                  <a:pt x="1912" y="1868"/>
                </a:cubicBezTo>
                <a:close/>
                <a:moveTo>
                  <a:pt x="1912" y="1794"/>
                </a:moveTo>
                <a:cubicBezTo>
                  <a:pt x="1901" y="1794"/>
                  <a:pt x="1891" y="1785"/>
                  <a:pt x="1891" y="1773"/>
                </a:cubicBezTo>
                <a:cubicBezTo>
                  <a:pt x="1891" y="1761"/>
                  <a:pt x="1901" y="1751"/>
                  <a:pt x="1912" y="1751"/>
                </a:cubicBezTo>
                <a:cubicBezTo>
                  <a:pt x="1924" y="1751"/>
                  <a:pt x="1934" y="1761"/>
                  <a:pt x="1934" y="1773"/>
                </a:cubicBezTo>
                <a:cubicBezTo>
                  <a:pt x="1934" y="1785"/>
                  <a:pt x="1924" y="1794"/>
                  <a:pt x="1912" y="1794"/>
                </a:cubicBezTo>
                <a:close/>
                <a:moveTo>
                  <a:pt x="1912" y="1721"/>
                </a:moveTo>
                <a:cubicBezTo>
                  <a:pt x="1900" y="1721"/>
                  <a:pt x="1890" y="1711"/>
                  <a:pt x="1890" y="1698"/>
                </a:cubicBezTo>
                <a:cubicBezTo>
                  <a:pt x="1890" y="1685"/>
                  <a:pt x="1900" y="1675"/>
                  <a:pt x="1912" y="1675"/>
                </a:cubicBezTo>
                <a:cubicBezTo>
                  <a:pt x="1925" y="1675"/>
                  <a:pt x="1935" y="1685"/>
                  <a:pt x="1935" y="1698"/>
                </a:cubicBezTo>
                <a:cubicBezTo>
                  <a:pt x="1935" y="1711"/>
                  <a:pt x="1925" y="1721"/>
                  <a:pt x="1912" y="1721"/>
                </a:cubicBezTo>
                <a:close/>
                <a:moveTo>
                  <a:pt x="1912" y="1647"/>
                </a:moveTo>
                <a:cubicBezTo>
                  <a:pt x="1899" y="1647"/>
                  <a:pt x="1889" y="1636"/>
                  <a:pt x="1889" y="1623"/>
                </a:cubicBezTo>
                <a:cubicBezTo>
                  <a:pt x="1889" y="1610"/>
                  <a:pt x="1899" y="1599"/>
                  <a:pt x="1912" y="1599"/>
                </a:cubicBezTo>
                <a:cubicBezTo>
                  <a:pt x="1926" y="1599"/>
                  <a:pt x="1936" y="1610"/>
                  <a:pt x="1936" y="1623"/>
                </a:cubicBezTo>
                <a:cubicBezTo>
                  <a:pt x="1936" y="1636"/>
                  <a:pt x="1926" y="1647"/>
                  <a:pt x="1912" y="1647"/>
                </a:cubicBezTo>
                <a:close/>
                <a:moveTo>
                  <a:pt x="1912" y="1574"/>
                </a:moveTo>
                <a:cubicBezTo>
                  <a:pt x="1899" y="1574"/>
                  <a:pt x="1887" y="1562"/>
                  <a:pt x="1887" y="1548"/>
                </a:cubicBezTo>
                <a:cubicBezTo>
                  <a:pt x="1887" y="1534"/>
                  <a:pt x="1899" y="1523"/>
                  <a:pt x="1912" y="1523"/>
                </a:cubicBezTo>
                <a:cubicBezTo>
                  <a:pt x="1926" y="1523"/>
                  <a:pt x="1938" y="1534"/>
                  <a:pt x="1938" y="1548"/>
                </a:cubicBezTo>
                <a:cubicBezTo>
                  <a:pt x="1938" y="1562"/>
                  <a:pt x="1926" y="1574"/>
                  <a:pt x="1912" y="1574"/>
                </a:cubicBezTo>
                <a:close/>
                <a:moveTo>
                  <a:pt x="1912" y="1500"/>
                </a:moveTo>
                <a:cubicBezTo>
                  <a:pt x="1898" y="1500"/>
                  <a:pt x="1886" y="1488"/>
                  <a:pt x="1886" y="1473"/>
                </a:cubicBezTo>
                <a:cubicBezTo>
                  <a:pt x="1886" y="1458"/>
                  <a:pt x="1898" y="1446"/>
                  <a:pt x="1912" y="1446"/>
                </a:cubicBezTo>
                <a:cubicBezTo>
                  <a:pt x="1927" y="1446"/>
                  <a:pt x="1939" y="1458"/>
                  <a:pt x="1939" y="1473"/>
                </a:cubicBezTo>
                <a:cubicBezTo>
                  <a:pt x="1939" y="1488"/>
                  <a:pt x="1927" y="1500"/>
                  <a:pt x="1912" y="1500"/>
                </a:cubicBezTo>
                <a:close/>
                <a:moveTo>
                  <a:pt x="1912" y="1426"/>
                </a:moveTo>
                <a:cubicBezTo>
                  <a:pt x="1897" y="1426"/>
                  <a:pt x="1885" y="1414"/>
                  <a:pt x="1885" y="1398"/>
                </a:cubicBezTo>
                <a:cubicBezTo>
                  <a:pt x="1885" y="1382"/>
                  <a:pt x="1897" y="1370"/>
                  <a:pt x="1912" y="1370"/>
                </a:cubicBezTo>
                <a:cubicBezTo>
                  <a:pt x="1928" y="1370"/>
                  <a:pt x="1940" y="1382"/>
                  <a:pt x="1940" y="1398"/>
                </a:cubicBezTo>
                <a:cubicBezTo>
                  <a:pt x="1940" y="1414"/>
                  <a:pt x="1928" y="1426"/>
                  <a:pt x="1912" y="1426"/>
                </a:cubicBezTo>
                <a:close/>
                <a:moveTo>
                  <a:pt x="1912" y="1353"/>
                </a:moveTo>
                <a:cubicBezTo>
                  <a:pt x="1896" y="1353"/>
                  <a:pt x="1883" y="1339"/>
                  <a:pt x="1883" y="1323"/>
                </a:cubicBezTo>
                <a:cubicBezTo>
                  <a:pt x="1883" y="1307"/>
                  <a:pt x="1896" y="1294"/>
                  <a:pt x="1912" y="1294"/>
                </a:cubicBezTo>
                <a:cubicBezTo>
                  <a:pt x="1929" y="1294"/>
                  <a:pt x="1942" y="1307"/>
                  <a:pt x="1942" y="1323"/>
                </a:cubicBezTo>
                <a:cubicBezTo>
                  <a:pt x="1942" y="1339"/>
                  <a:pt x="1929" y="1353"/>
                  <a:pt x="1912" y="1353"/>
                </a:cubicBezTo>
                <a:close/>
                <a:moveTo>
                  <a:pt x="1912" y="1279"/>
                </a:moveTo>
                <a:cubicBezTo>
                  <a:pt x="1896" y="1279"/>
                  <a:pt x="1882" y="1265"/>
                  <a:pt x="1882" y="1248"/>
                </a:cubicBezTo>
                <a:cubicBezTo>
                  <a:pt x="1882" y="1231"/>
                  <a:pt x="1896" y="1217"/>
                  <a:pt x="1912" y="1217"/>
                </a:cubicBezTo>
                <a:cubicBezTo>
                  <a:pt x="1929" y="1217"/>
                  <a:pt x="1943" y="1231"/>
                  <a:pt x="1943" y="1248"/>
                </a:cubicBezTo>
                <a:cubicBezTo>
                  <a:pt x="1943" y="1265"/>
                  <a:pt x="1929" y="1279"/>
                  <a:pt x="1912" y="1279"/>
                </a:cubicBezTo>
                <a:close/>
                <a:moveTo>
                  <a:pt x="1912" y="1205"/>
                </a:moveTo>
                <a:cubicBezTo>
                  <a:pt x="1895" y="1205"/>
                  <a:pt x="1881" y="1191"/>
                  <a:pt x="1881" y="1173"/>
                </a:cubicBezTo>
                <a:cubicBezTo>
                  <a:pt x="1881" y="1156"/>
                  <a:pt x="1895" y="1141"/>
                  <a:pt x="1912" y="1141"/>
                </a:cubicBezTo>
                <a:cubicBezTo>
                  <a:pt x="1930" y="1141"/>
                  <a:pt x="1944" y="1156"/>
                  <a:pt x="1944" y="1173"/>
                </a:cubicBezTo>
                <a:cubicBezTo>
                  <a:pt x="1944" y="1191"/>
                  <a:pt x="1930" y="1205"/>
                  <a:pt x="1912" y="1205"/>
                </a:cubicBezTo>
                <a:close/>
                <a:moveTo>
                  <a:pt x="1912" y="1131"/>
                </a:moveTo>
                <a:cubicBezTo>
                  <a:pt x="1895" y="1131"/>
                  <a:pt x="1880" y="1117"/>
                  <a:pt x="1880" y="1098"/>
                </a:cubicBezTo>
                <a:cubicBezTo>
                  <a:pt x="1880" y="1080"/>
                  <a:pt x="1895" y="1065"/>
                  <a:pt x="1912" y="1065"/>
                </a:cubicBezTo>
                <a:cubicBezTo>
                  <a:pt x="1931" y="1065"/>
                  <a:pt x="1945" y="1080"/>
                  <a:pt x="1945" y="1098"/>
                </a:cubicBezTo>
                <a:cubicBezTo>
                  <a:pt x="1945" y="1117"/>
                  <a:pt x="1931" y="1131"/>
                  <a:pt x="1912" y="1131"/>
                </a:cubicBezTo>
                <a:close/>
                <a:moveTo>
                  <a:pt x="1912" y="1058"/>
                </a:moveTo>
                <a:cubicBezTo>
                  <a:pt x="1894" y="1058"/>
                  <a:pt x="1879" y="1042"/>
                  <a:pt x="1879" y="1023"/>
                </a:cubicBezTo>
                <a:cubicBezTo>
                  <a:pt x="1879" y="1004"/>
                  <a:pt x="1894" y="989"/>
                  <a:pt x="1912" y="989"/>
                </a:cubicBezTo>
                <a:cubicBezTo>
                  <a:pt x="1931" y="989"/>
                  <a:pt x="1946" y="1004"/>
                  <a:pt x="1946" y="1023"/>
                </a:cubicBezTo>
                <a:cubicBezTo>
                  <a:pt x="1946" y="1042"/>
                  <a:pt x="1931" y="1058"/>
                  <a:pt x="1912" y="1058"/>
                </a:cubicBezTo>
                <a:close/>
                <a:moveTo>
                  <a:pt x="1912" y="984"/>
                </a:moveTo>
                <a:cubicBezTo>
                  <a:pt x="1893" y="984"/>
                  <a:pt x="1878" y="968"/>
                  <a:pt x="1878" y="948"/>
                </a:cubicBezTo>
                <a:cubicBezTo>
                  <a:pt x="1878" y="929"/>
                  <a:pt x="1893" y="913"/>
                  <a:pt x="1912" y="913"/>
                </a:cubicBezTo>
                <a:cubicBezTo>
                  <a:pt x="1932" y="913"/>
                  <a:pt x="1947" y="929"/>
                  <a:pt x="1947" y="948"/>
                </a:cubicBezTo>
                <a:cubicBezTo>
                  <a:pt x="1947" y="968"/>
                  <a:pt x="1932" y="984"/>
                  <a:pt x="1912" y="984"/>
                </a:cubicBezTo>
                <a:close/>
                <a:moveTo>
                  <a:pt x="1912" y="910"/>
                </a:moveTo>
                <a:cubicBezTo>
                  <a:pt x="1893" y="910"/>
                  <a:pt x="1877" y="893"/>
                  <a:pt x="1877" y="873"/>
                </a:cubicBezTo>
                <a:cubicBezTo>
                  <a:pt x="1877" y="853"/>
                  <a:pt x="1893" y="837"/>
                  <a:pt x="1912" y="837"/>
                </a:cubicBezTo>
                <a:cubicBezTo>
                  <a:pt x="1932" y="837"/>
                  <a:pt x="1948" y="853"/>
                  <a:pt x="1948" y="873"/>
                </a:cubicBezTo>
                <a:cubicBezTo>
                  <a:pt x="1948" y="893"/>
                  <a:pt x="1932" y="910"/>
                  <a:pt x="1912" y="910"/>
                </a:cubicBezTo>
                <a:close/>
                <a:moveTo>
                  <a:pt x="1986" y="2455"/>
                </a:moveTo>
                <a:cubicBezTo>
                  <a:pt x="1983" y="2455"/>
                  <a:pt x="1979" y="2452"/>
                  <a:pt x="1979" y="2448"/>
                </a:cubicBezTo>
                <a:cubicBezTo>
                  <a:pt x="1979" y="2444"/>
                  <a:pt x="1983" y="2441"/>
                  <a:pt x="1986" y="2441"/>
                </a:cubicBezTo>
                <a:cubicBezTo>
                  <a:pt x="1990" y="2441"/>
                  <a:pt x="1993" y="2444"/>
                  <a:pt x="1993" y="2448"/>
                </a:cubicBezTo>
                <a:cubicBezTo>
                  <a:pt x="1993" y="2452"/>
                  <a:pt x="1990" y="2455"/>
                  <a:pt x="1986" y="2455"/>
                </a:cubicBezTo>
                <a:close/>
                <a:moveTo>
                  <a:pt x="1986" y="2382"/>
                </a:moveTo>
                <a:cubicBezTo>
                  <a:pt x="1982" y="2382"/>
                  <a:pt x="1978" y="2378"/>
                  <a:pt x="1978" y="2373"/>
                </a:cubicBezTo>
                <a:cubicBezTo>
                  <a:pt x="1978" y="2368"/>
                  <a:pt x="1982" y="2364"/>
                  <a:pt x="1986" y="2364"/>
                </a:cubicBezTo>
                <a:cubicBezTo>
                  <a:pt x="1991" y="2364"/>
                  <a:pt x="1995" y="2368"/>
                  <a:pt x="1995" y="2373"/>
                </a:cubicBezTo>
                <a:cubicBezTo>
                  <a:pt x="1995" y="2378"/>
                  <a:pt x="1991" y="2382"/>
                  <a:pt x="1986" y="2382"/>
                </a:cubicBezTo>
                <a:close/>
                <a:moveTo>
                  <a:pt x="1986" y="2309"/>
                </a:moveTo>
                <a:cubicBezTo>
                  <a:pt x="1981" y="2309"/>
                  <a:pt x="1976" y="2304"/>
                  <a:pt x="1976" y="2298"/>
                </a:cubicBezTo>
                <a:cubicBezTo>
                  <a:pt x="1976" y="2292"/>
                  <a:pt x="1981" y="2287"/>
                  <a:pt x="1986" y="2287"/>
                </a:cubicBezTo>
                <a:cubicBezTo>
                  <a:pt x="1992" y="2287"/>
                  <a:pt x="1997" y="2292"/>
                  <a:pt x="1997" y="2298"/>
                </a:cubicBezTo>
                <a:cubicBezTo>
                  <a:pt x="1997" y="2304"/>
                  <a:pt x="1992" y="2309"/>
                  <a:pt x="1986" y="2309"/>
                </a:cubicBezTo>
                <a:close/>
                <a:moveTo>
                  <a:pt x="1986" y="2235"/>
                </a:moveTo>
                <a:cubicBezTo>
                  <a:pt x="1980" y="2235"/>
                  <a:pt x="1974" y="2229"/>
                  <a:pt x="1974" y="2223"/>
                </a:cubicBezTo>
                <a:cubicBezTo>
                  <a:pt x="1974" y="2216"/>
                  <a:pt x="1980" y="2210"/>
                  <a:pt x="1986" y="2210"/>
                </a:cubicBezTo>
                <a:cubicBezTo>
                  <a:pt x="1993" y="2210"/>
                  <a:pt x="1998" y="2216"/>
                  <a:pt x="1998" y="2223"/>
                </a:cubicBezTo>
                <a:cubicBezTo>
                  <a:pt x="1998" y="2229"/>
                  <a:pt x="1993" y="2235"/>
                  <a:pt x="1986" y="2235"/>
                </a:cubicBezTo>
                <a:close/>
                <a:moveTo>
                  <a:pt x="1986" y="2162"/>
                </a:moveTo>
                <a:cubicBezTo>
                  <a:pt x="1979" y="2162"/>
                  <a:pt x="1973" y="2156"/>
                  <a:pt x="1973" y="2148"/>
                </a:cubicBezTo>
                <a:cubicBezTo>
                  <a:pt x="1973" y="2140"/>
                  <a:pt x="1979" y="2134"/>
                  <a:pt x="1986" y="2134"/>
                </a:cubicBezTo>
                <a:cubicBezTo>
                  <a:pt x="1994" y="2134"/>
                  <a:pt x="2000" y="2140"/>
                  <a:pt x="2000" y="2148"/>
                </a:cubicBezTo>
                <a:cubicBezTo>
                  <a:pt x="2000" y="2156"/>
                  <a:pt x="1994" y="2162"/>
                  <a:pt x="1986" y="2162"/>
                </a:cubicBezTo>
                <a:close/>
                <a:moveTo>
                  <a:pt x="1986" y="2088"/>
                </a:moveTo>
                <a:cubicBezTo>
                  <a:pt x="1978" y="2088"/>
                  <a:pt x="1971" y="2081"/>
                  <a:pt x="1971" y="2073"/>
                </a:cubicBezTo>
                <a:cubicBezTo>
                  <a:pt x="1971" y="2064"/>
                  <a:pt x="1978" y="2057"/>
                  <a:pt x="1986" y="2057"/>
                </a:cubicBezTo>
                <a:cubicBezTo>
                  <a:pt x="1995" y="2057"/>
                  <a:pt x="2002" y="2064"/>
                  <a:pt x="2002" y="2073"/>
                </a:cubicBezTo>
                <a:cubicBezTo>
                  <a:pt x="2002" y="2081"/>
                  <a:pt x="1995" y="2088"/>
                  <a:pt x="1986" y="2088"/>
                </a:cubicBezTo>
                <a:close/>
                <a:moveTo>
                  <a:pt x="1986" y="2015"/>
                </a:moveTo>
                <a:cubicBezTo>
                  <a:pt x="1977" y="2015"/>
                  <a:pt x="1970" y="2007"/>
                  <a:pt x="1970" y="1998"/>
                </a:cubicBezTo>
                <a:cubicBezTo>
                  <a:pt x="1970" y="1988"/>
                  <a:pt x="1977" y="1981"/>
                  <a:pt x="1986" y="1981"/>
                </a:cubicBezTo>
                <a:cubicBezTo>
                  <a:pt x="1996" y="1981"/>
                  <a:pt x="2003" y="1988"/>
                  <a:pt x="2003" y="1998"/>
                </a:cubicBezTo>
                <a:cubicBezTo>
                  <a:pt x="2003" y="2007"/>
                  <a:pt x="1996" y="2015"/>
                  <a:pt x="1986" y="2015"/>
                </a:cubicBezTo>
                <a:close/>
                <a:moveTo>
                  <a:pt x="1986" y="1941"/>
                </a:moveTo>
                <a:cubicBezTo>
                  <a:pt x="1976" y="1941"/>
                  <a:pt x="1968" y="1933"/>
                  <a:pt x="1968" y="1923"/>
                </a:cubicBezTo>
                <a:cubicBezTo>
                  <a:pt x="1968" y="1913"/>
                  <a:pt x="1976" y="1904"/>
                  <a:pt x="1986" y="1904"/>
                </a:cubicBezTo>
                <a:cubicBezTo>
                  <a:pt x="1997" y="1904"/>
                  <a:pt x="2005" y="1913"/>
                  <a:pt x="2005" y="1923"/>
                </a:cubicBezTo>
                <a:cubicBezTo>
                  <a:pt x="2005" y="1933"/>
                  <a:pt x="1997" y="1941"/>
                  <a:pt x="1986" y="1941"/>
                </a:cubicBezTo>
                <a:close/>
                <a:moveTo>
                  <a:pt x="1986" y="1868"/>
                </a:moveTo>
                <a:cubicBezTo>
                  <a:pt x="1975" y="1868"/>
                  <a:pt x="1967" y="1859"/>
                  <a:pt x="1967" y="1848"/>
                </a:cubicBezTo>
                <a:cubicBezTo>
                  <a:pt x="1967" y="1837"/>
                  <a:pt x="1975" y="1828"/>
                  <a:pt x="1986" y="1828"/>
                </a:cubicBezTo>
                <a:cubicBezTo>
                  <a:pt x="1997" y="1828"/>
                  <a:pt x="2006" y="1837"/>
                  <a:pt x="2006" y="1848"/>
                </a:cubicBezTo>
                <a:cubicBezTo>
                  <a:pt x="2006" y="1859"/>
                  <a:pt x="1997" y="1868"/>
                  <a:pt x="1986" y="1868"/>
                </a:cubicBezTo>
                <a:close/>
                <a:moveTo>
                  <a:pt x="1986" y="1794"/>
                </a:moveTo>
                <a:cubicBezTo>
                  <a:pt x="1975" y="1794"/>
                  <a:pt x="1965" y="1785"/>
                  <a:pt x="1965" y="1773"/>
                </a:cubicBezTo>
                <a:cubicBezTo>
                  <a:pt x="1965" y="1761"/>
                  <a:pt x="1975" y="1751"/>
                  <a:pt x="1986" y="1751"/>
                </a:cubicBezTo>
                <a:cubicBezTo>
                  <a:pt x="1998" y="1751"/>
                  <a:pt x="2008" y="1761"/>
                  <a:pt x="2008" y="1773"/>
                </a:cubicBezTo>
                <a:cubicBezTo>
                  <a:pt x="2008" y="1785"/>
                  <a:pt x="1998" y="1794"/>
                  <a:pt x="1986" y="1794"/>
                </a:cubicBezTo>
                <a:close/>
                <a:moveTo>
                  <a:pt x="1986" y="1721"/>
                </a:moveTo>
                <a:cubicBezTo>
                  <a:pt x="1974" y="1721"/>
                  <a:pt x="1964" y="1711"/>
                  <a:pt x="1964" y="1698"/>
                </a:cubicBezTo>
                <a:cubicBezTo>
                  <a:pt x="1964" y="1685"/>
                  <a:pt x="1974" y="1675"/>
                  <a:pt x="1986" y="1675"/>
                </a:cubicBezTo>
                <a:cubicBezTo>
                  <a:pt x="1999" y="1675"/>
                  <a:pt x="2009" y="1685"/>
                  <a:pt x="2009" y="1698"/>
                </a:cubicBezTo>
                <a:cubicBezTo>
                  <a:pt x="2009" y="1711"/>
                  <a:pt x="1999" y="1721"/>
                  <a:pt x="1986" y="1721"/>
                </a:cubicBezTo>
                <a:close/>
                <a:moveTo>
                  <a:pt x="1986" y="1647"/>
                </a:moveTo>
                <a:cubicBezTo>
                  <a:pt x="1973" y="1647"/>
                  <a:pt x="1963" y="1636"/>
                  <a:pt x="1963" y="1623"/>
                </a:cubicBezTo>
                <a:cubicBezTo>
                  <a:pt x="1963" y="1610"/>
                  <a:pt x="1973" y="1599"/>
                  <a:pt x="1986" y="1599"/>
                </a:cubicBezTo>
                <a:cubicBezTo>
                  <a:pt x="2000" y="1599"/>
                  <a:pt x="2010" y="1610"/>
                  <a:pt x="2010" y="1623"/>
                </a:cubicBezTo>
                <a:cubicBezTo>
                  <a:pt x="2010" y="1636"/>
                  <a:pt x="2000" y="1647"/>
                  <a:pt x="1986" y="1647"/>
                </a:cubicBezTo>
                <a:close/>
                <a:moveTo>
                  <a:pt x="1986" y="1574"/>
                </a:moveTo>
                <a:cubicBezTo>
                  <a:pt x="1973" y="1574"/>
                  <a:pt x="1961" y="1562"/>
                  <a:pt x="1961" y="1548"/>
                </a:cubicBezTo>
                <a:cubicBezTo>
                  <a:pt x="1961" y="1534"/>
                  <a:pt x="1973" y="1523"/>
                  <a:pt x="1986" y="1523"/>
                </a:cubicBezTo>
                <a:cubicBezTo>
                  <a:pt x="2000" y="1523"/>
                  <a:pt x="2012" y="1534"/>
                  <a:pt x="2012" y="1548"/>
                </a:cubicBezTo>
                <a:cubicBezTo>
                  <a:pt x="2012" y="1562"/>
                  <a:pt x="2000" y="1574"/>
                  <a:pt x="1986" y="1574"/>
                </a:cubicBezTo>
                <a:close/>
                <a:moveTo>
                  <a:pt x="1986" y="1500"/>
                </a:moveTo>
                <a:cubicBezTo>
                  <a:pt x="1972" y="1500"/>
                  <a:pt x="1960" y="1488"/>
                  <a:pt x="1960" y="1473"/>
                </a:cubicBezTo>
                <a:cubicBezTo>
                  <a:pt x="1960" y="1458"/>
                  <a:pt x="1972" y="1446"/>
                  <a:pt x="1986" y="1446"/>
                </a:cubicBezTo>
                <a:cubicBezTo>
                  <a:pt x="2001" y="1446"/>
                  <a:pt x="2013" y="1458"/>
                  <a:pt x="2013" y="1473"/>
                </a:cubicBezTo>
                <a:cubicBezTo>
                  <a:pt x="2013" y="1488"/>
                  <a:pt x="2001" y="1500"/>
                  <a:pt x="1986" y="1500"/>
                </a:cubicBezTo>
                <a:close/>
                <a:moveTo>
                  <a:pt x="1986" y="1426"/>
                </a:moveTo>
                <a:cubicBezTo>
                  <a:pt x="1971" y="1426"/>
                  <a:pt x="1959" y="1414"/>
                  <a:pt x="1959" y="1398"/>
                </a:cubicBezTo>
                <a:cubicBezTo>
                  <a:pt x="1959" y="1382"/>
                  <a:pt x="1971" y="1370"/>
                  <a:pt x="1986" y="1370"/>
                </a:cubicBezTo>
                <a:cubicBezTo>
                  <a:pt x="2002" y="1370"/>
                  <a:pt x="2014" y="1382"/>
                  <a:pt x="2014" y="1398"/>
                </a:cubicBezTo>
                <a:cubicBezTo>
                  <a:pt x="2014" y="1414"/>
                  <a:pt x="2002" y="1426"/>
                  <a:pt x="1986" y="1426"/>
                </a:cubicBezTo>
                <a:close/>
                <a:moveTo>
                  <a:pt x="1986" y="1353"/>
                </a:moveTo>
                <a:cubicBezTo>
                  <a:pt x="1970" y="1353"/>
                  <a:pt x="1957" y="1339"/>
                  <a:pt x="1957" y="1323"/>
                </a:cubicBezTo>
                <a:cubicBezTo>
                  <a:pt x="1957" y="1307"/>
                  <a:pt x="1970" y="1294"/>
                  <a:pt x="1986" y="1294"/>
                </a:cubicBezTo>
                <a:cubicBezTo>
                  <a:pt x="2003" y="1294"/>
                  <a:pt x="2016" y="1307"/>
                  <a:pt x="2016" y="1323"/>
                </a:cubicBezTo>
                <a:cubicBezTo>
                  <a:pt x="2016" y="1339"/>
                  <a:pt x="2003" y="1353"/>
                  <a:pt x="1986" y="1353"/>
                </a:cubicBezTo>
                <a:close/>
                <a:moveTo>
                  <a:pt x="1986" y="1279"/>
                </a:moveTo>
                <a:cubicBezTo>
                  <a:pt x="1970" y="1279"/>
                  <a:pt x="1956" y="1265"/>
                  <a:pt x="1956" y="1248"/>
                </a:cubicBezTo>
                <a:cubicBezTo>
                  <a:pt x="1956" y="1231"/>
                  <a:pt x="1970" y="1217"/>
                  <a:pt x="1986" y="1217"/>
                </a:cubicBezTo>
                <a:cubicBezTo>
                  <a:pt x="2003" y="1217"/>
                  <a:pt x="2017" y="1231"/>
                  <a:pt x="2017" y="1248"/>
                </a:cubicBezTo>
                <a:cubicBezTo>
                  <a:pt x="2017" y="1265"/>
                  <a:pt x="2003" y="1279"/>
                  <a:pt x="1986" y="1279"/>
                </a:cubicBezTo>
                <a:close/>
                <a:moveTo>
                  <a:pt x="1986" y="1205"/>
                </a:moveTo>
                <a:cubicBezTo>
                  <a:pt x="1969" y="1205"/>
                  <a:pt x="1955" y="1191"/>
                  <a:pt x="1955" y="1173"/>
                </a:cubicBezTo>
                <a:cubicBezTo>
                  <a:pt x="1955" y="1156"/>
                  <a:pt x="1969" y="1141"/>
                  <a:pt x="1986" y="1141"/>
                </a:cubicBezTo>
                <a:cubicBezTo>
                  <a:pt x="2004" y="1141"/>
                  <a:pt x="2018" y="1156"/>
                  <a:pt x="2018" y="1173"/>
                </a:cubicBezTo>
                <a:cubicBezTo>
                  <a:pt x="2018" y="1191"/>
                  <a:pt x="2004" y="1205"/>
                  <a:pt x="1986" y="1205"/>
                </a:cubicBezTo>
                <a:close/>
                <a:moveTo>
                  <a:pt x="1986" y="1131"/>
                </a:moveTo>
                <a:cubicBezTo>
                  <a:pt x="1968" y="1131"/>
                  <a:pt x="1954" y="1117"/>
                  <a:pt x="1954" y="1098"/>
                </a:cubicBezTo>
                <a:cubicBezTo>
                  <a:pt x="1954" y="1080"/>
                  <a:pt x="1968" y="1065"/>
                  <a:pt x="1986" y="1065"/>
                </a:cubicBezTo>
                <a:cubicBezTo>
                  <a:pt x="2004" y="1065"/>
                  <a:pt x="2019" y="1080"/>
                  <a:pt x="2019" y="1098"/>
                </a:cubicBezTo>
                <a:cubicBezTo>
                  <a:pt x="2019" y="1117"/>
                  <a:pt x="2004" y="1131"/>
                  <a:pt x="1986" y="1131"/>
                </a:cubicBezTo>
                <a:close/>
                <a:moveTo>
                  <a:pt x="1986" y="1058"/>
                </a:moveTo>
                <a:cubicBezTo>
                  <a:pt x="1968" y="1058"/>
                  <a:pt x="1953" y="1042"/>
                  <a:pt x="1953" y="1023"/>
                </a:cubicBezTo>
                <a:cubicBezTo>
                  <a:pt x="1953" y="1004"/>
                  <a:pt x="1968" y="989"/>
                  <a:pt x="1986" y="989"/>
                </a:cubicBezTo>
                <a:cubicBezTo>
                  <a:pt x="2005" y="989"/>
                  <a:pt x="2020" y="1004"/>
                  <a:pt x="2020" y="1023"/>
                </a:cubicBezTo>
                <a:cubicBezTo>
                  <a:pt x="2020" y="1042"/>
                  <a:pt x="2005" y="1058"/>
                  <a:pt x="1986" y="1058"/>
                </a:cubicBezTo>
                <a:close/>
                <a:moveTo>
                  <a:pt x="1986" y="984"/>
                </a:moveTo>
                <a:cubicBezTo>
                  <a:pt x="1967" y="984"/>
                  <a:pt x="1952" y="968"/>
                  <a:pt x="1952" y="948"/>
                </a:cubicBezTo>
                <a:cubicBezTo>
                  <a:pt x="1952" y="929"/>
                  <a:pt x="1967" y="913"/>
                  <a:pt x="1986" y="913"/>
                </a:cubicBezTo>
                <a:cubicBezTo>
                  <a:pt x="2006" y="913"/>
                  <a:pt x="2021" y="929"/>
                  <a:pt x="2021" y="948"/>
                </a:cubicBezTo>
                <a:cubicBezTo>
                  <a:pt x="2021" y="968"/>
                  <a:pt x="2006" y="984"/>
                  <a:pt x="1986" y="984"/>
                </a:cubicBezTo>
                <a:close/>
                <a:moveTo>
                  <a:pt x="1986" y="910"/>
                </a:moveTo>
                <a:cubicBezTo>
                  <a:pt x="1967" y="910"/>
                  <a:pt x="1951" y="893"/>
                  <a:pt x="1951" y="873"/>
                </a:cubicBezTo>
                <a:cubicBezTo>
                  <a:pt x="1951" y="853"/>
                  <a:pt x="1967" y="837"/>
                  <a:pt x="1986" y="837"/>
                </a:cubicBezTo>
                <a:cubicBezTo>
                  <a:pt x="2006" y="837"/>
                  <a:pt x="2022" y="853"/>
                  <a:pt x="2022" y="873"/>
                </a:cubicBezTo>
                <a:cubicBezTo>
                  <a:pt x="2022" y="893"/>
                  <a:pt x="2006" y="910"/>
                  <a:pt x="1986" y="910"/>
                </a:cubicBezTo>
                <a:close/>
                <a:moveTo>
                  <a:pt x="2060" y="2455"/>
                </a:moveTo>
                <a:cubicBezTo>
                  <a:pt x="2056" y="2455"/>
                  <a:pt x="2053" y="2452"/>
                  <a:pt x="2053" y="2448"/>
                </a:cubicBezTo>
                <a:cubicBezTo>
                  <a:pt x="2053" y="2444"/>
                  <a:pt x="2056" y="2441"/>
                  <a:pt x="2060" y="2441"/>
                </a:cubicBezTo>
                <a:cubicBezTo>
                  <a:pt x="2064" y="2441"/>
                  <a:pt x="2067" y="2444"/>
                  <a:pt x="2067" y="2448"/>
                </a:cubicBezTo>
                <a:cubicBezTo>
                  <a:pt x="2067" y="2452"/>
                  <a:pt x="2064" y="2455"/>
                  <a:pt x="2060" y="2455"/>
                </a:cubicBezTo>
                <a:close/>
                <a:moveTo>
                  <a:pt x="2060" y="2382"/>
                </a:moveTo>
                <a:cubicBezTo>
                  <a:pt x="2055" y="2382"/>
                  <a:pt x="2052" y="2378"/>
                  <a:pt x="2052" y="2373"/>
                </a:cubicBezTo>
                <a:cubicBezTo>
                  <a:pt x="2052" y="2368"/>
                  <a:pt x="2055" y="2364"/>
                  <a:pt x="2060" y="2364"/>
                </a:cubicBezTo>
                <a:cubicBezTo>
                  <a:pt x="2065" y="2364"/>
                  <a:pt x="2069" y="2368"/>
                  <a:pt x="2069" y="2373"/>
                </a:cubicBezTo>
                <a:cubicBezTo>
                  <a:pt x="2069" y="2378"/>
                  <a:pt x="2065" y="2382"/>
                  <a:pt x="2060" y="2382"/>
                </a:cubicBezTo>
                <a:close/>
                <a:moveTo>
                  <a:pt x="2060" y="2309"/>
                </a:moveTo>
                <a:cubicBezTo>
                  <a:pt x="2054" y="2309"/>
                  <a:pt x="2050" y="2304"/>
                  <a:pt x="2050" y="2298"/>
                </a:cubicBezTo>
                <a:cubicBezTo>
                  <a:pt x="2050" y="2292"/>
                  <a:pt x="2054" y="2287"/>
                  <a:pt x="2060" y="2287"/>
                </a:cubicBezTo>
                <a:cubicBezTo>
                  <a:pt x="2066" y="2287"/>
                  <a:pt x="2071" y="2292"/>
                  <a:pt x="2071" y="2298"/>
                </a:cubicBezTo>
                <a:cubicBezTo>
                  <a:pt x="2071" y="2304"/>
                  <a:pt x="2066" y="2309"/>
                  <a:pt x="2060" y="2309"/>
                </a:cubicBezTo>
                <a:close/>
                <a:moveTo>
                  <a:pt x="2060" y="2235"/>
                </a:moveTo>
                <a:cubicBezTo>
                  <a:pt x="2054" y="2235"/>
                  <a:pt x="2048" y="2229"/>
                  <a:pt x="2048" y="2223"/>
                </a:cubicBezTo>
                <a:cubicBezTo>
                  <a:pt x="2048" y="2216"/>
                  <a:pt x="2054" y="2210"/>
                  <a:pt x="2060" y="2210"/>
                </a:cubicBezTo>
                <a:cubicBezTo>
                  <a:pt x="2067" y="2210"/>
                  <a:pt x="2072" y="2216"/>
                  <a:pt x="2072" y="2223"/>
                </a:cubicBezTo>
                <a:cubicBezTo>
                  <a:pt x="2072" y="2229"/>
                  <a:pt x="2067" y="2235"/>
                  <a:pt x="2060" y="2235"/>
                </a:cubicBezTo>
                <a:close/>
                <a:moveTo>
                  <a:pt x="2060" y="2162"/>
                </a:moveTo>
                <a:cubicBezTo>
                  <a:pt x="2053" y="2162"/>
                  <a:pt x="2047" y="2156"/>
                  <a:pt x="2047" y="2148"/>
                </a:cubicBezTo>
                <a:cubicBezTo>
                  <a:pt x="2047" y="2140"/>
                  <a:pt x="2053" y="2134"/>
                  <a:pt x="2060" y="2134"/>
                </a:cubicBezTo>
                <a:cubicBezTo>
                  <a:pt x="2068" y="2134"/>
                  <a:pt x="2074" y="2140"/>
                  <a:pt x="2074" y="2148"/>
                </a:cubicBezTo>
                <a:cubicBezTo>
                  <a:pt x="2074" y="2156"/>
                  <a:pt x="2068" y="2162"/>
                  <a:pt x="2060" y="2162"/>
                </a:cubicBezTo>
                <a:close/>
                <a:moveTo>
                  <a:pt x="2060" y="2088"/>
                </a:moveTo>
                <a:cubicBezTo>
                  <a:pt x="2052" y="2088"/>
                  <a:pt x="2045" y="2081"/>
                  <a:pt x="2045" y="2073"/>
                </a:cubicBezTo>
                <a:cubicBezTo>
                  <a:pt x="2045" y="2064"/>
                  <a:pt x="2052" y="2057"/>
                  <a:pt x="2060" y="2057"/>
                </a:cubicBezTo>
                <a:cubicBezTo>
                  <a:pt x="2069" y="2057"/>
                  <a:pt x="2075" y="2064"/>
                  <a:pt x="2075" y="2073"/>
                </a:cubicBezTo>
                <a:cubicBezTo>
                  <a:pt x="2075" y="2081"/>
                  <a:pt x="2069" y="2088"/>
                  <a:pt x="2060" y="2088"/>
                </a:cubicBezTo>
                <a:close/>
                <a:moveTo>
                  <a:pt x="2060" y="2015"/>
                </a:moveTo>
                <a:cubicBezTo>
                  <a:pt x="2051" y="2015"/>
                  <a:pt x="2044" y="2007"/>
                  <a:pt x="2044" y="1998"/>
                </a:cubicBezTo>
                <a:cubicBezTo>
                  <a:pt x="2044" y="1988"/>
                  <a:pt x="2051" y="1981"/>
                  <a:pt x="2060" y="1981"/>
                </a:cubicBezTo>
                <a:cubicBezTo>
                  <a:pt x="2070" y="1981"/>
                  <a:pt x="2077" y="1988"/>
                  <a:pt x="2077" y="1998"/>
                </a:cubicBezTo>
                <a:cubicBezTo>
                  <a:pt x="2077" y="2007"/>
                  <a:pt x="2070" y="2015"/>
                  <a:pt x="2060" y="2015"/>
                </a:cubicBezTo>
                <a:close/>
                <a:moveTo>
                  <a:pt x="2060" y="1941"/>
                </a:moveTo>
                <a:cubicBezTo>
                  <a:pt x="2050" y="1941"/>
                  <a:pt x="2042" y="1933"/>
                  <a:pt x="2042" y="1923"/>
                </a:cubicBezTo>
                <a:cubicBezTo>
                  <a:pt x="2042" y="1913"/>
                  <a:pt x="2050" y="1904"/>
                  <a:pt x="2060" y="1904"/>
                </a:cubicBezTo>
                <a:cubicBezTo>
                  <a:pt x="2070" y="1904"/>
                  <a:pt x="2079" y="1913"/>
                  <a:pt x="2079" y="1923"/>
                </a:cubicBezTo>
                <a:cubicBezTo>
                  <a:pt x="2079" y="1933"/>
                  <a:pt x="2070" y="1941"/>
                  <a:pt x="2060" y="1941"/>
                </a:cubicBezTo>
                <a:close/>
                <a:moveTo>
                  <a:pt x="2060" y="1868"/>
                </a:moveTo>
                <a:cubicBezTo>
                  <a:pt x="2049" y="1868"/>
                  <a:pt x="2040" y="1859"/>
                  <a:pt x="2040" y="1848"/>
                </a:cubicBezTo>
                <a:cubicBezTo>
                  <a:pt x="2040" y="1837"/>
                  <a:pt x="2049" y="1828"/>
                  <a:pt x="2060" y="1828"/>
                </a:cubicBezTo>
                <a:cubicBezTo>
                  <a:pt x="2071" y="1828"/>
                  <a:pt x="2080" y="1837"/>
                  <a:pt x="2080" y="1848"/>
                </a:cubicBezTo>
                <a:cubicBezTo>
                  <a:pt x="2080" y="1859"/>
                  <a:pt x="2071" y="1868"/>
                  <a:pt x="2060" y="1868"/>
                </a:cubicBezTo>
                <a:close/>
                <a:moveTo>
                  <a:pt x="2060" y="1794"/>
                </a:moveTo>
                <a:cubicBezTo>
                  <a:pt x="2049" y="1794"/>
                  <a:pt x="2039" y="1785"/>
                  <a:pt x="2039" y="1773"/>
                </a:cubicBezTo>
                <a:cubicBezTo>
                  <a:pt x="2039" y="1761"/>
                  <a:pt x="2049" y="1751"/>
                  <a:pt x="2060" y="1751"/>
                </a:cubicBezTo>
                <a:cubicBezTo>
                  <a:pt x="2072" y="1751"/>
                  <a:pt x="2081" y="1761"/>
                  <a:pt x="2081" y="1773"/>
                </a:cubicBezTo>
                <a:cubicBezTo>
                  <a:pt x="2081" y="1785"/>
                  <a:pt x="2072" y="1794"/>
                  <a:pt x="2060" y="1794"/>
                </a:cubicBezTo>
                <a:close/>
                <a:moveTo>
                  <a:pt x="2060" y="1721"/>
                </a:moveTo>
                <a:cubicBezTo>
                  <a:pt x="2048" y="1721"/>
                  <a:pt x="2038" y="1711"/>
                  <a:pt x="2038" y="1698"/>
                </a:cubicBezTo>
                <a:cubicBezTo>
                  <a:pt x="2038" y="1685"/>
                  <a:pt x="2048" y="1675"/>
                  <a:pt x="2060" y="1675"/>
                </a:cubicBezTo>
                <a:cubicBezTo>
                  <a:pt x="2073" y="1675"/>
                  <a:pt x="2083" y="1685"/>
                  <a:pt x="2083" y="1698"/>
                </a:cubicBezTo>
                <a:cubicBezTo>
                  <a:pt x="2083" y="1711"/>
                  <a:pt x="2073" y="1721"/>
                  <a:pt x="2060" y="1721"/>
                </a:cubicBezTo>
                <a:close/>
                <a:moveTo>
                  <a:pt x="2060" y="1647"/>
                </a:moveTo>
                <a:cubicBezTo>
                  <a:pt x="2047" y="1647"/>
                  <a:pt x="2037" y="1636"/>
                  <a:pt x="2037" y="1623"/>
                </a:cubicBezTo>
                <a:cubicBezTo>
                  <a:pt x="2037" y="1610"/>
                  <a:pt x="2047" y="1599"/>
                  <a:pt x="2060" y="1599"/>
                </a:cubicBezTo>
                <a:cubicBezTo>
                  <a:pt x="2073" y="1599"/>
                  <a:pt x="2084" y="1610"/>
                  <a:pt x="2084" y="1623"/>
                </a:cubicBezTo>
                <a:cubicBezTo>
                  <a:pt x="2084" y="1636"/>
                  <a:pt x="2073" y="1647"/>
                  <a:pt x="2060" y="1647"/>
                </a:cubicBezTo>
                <a:close/>
                <a:moveTo>
                  <a:pt x="2060" y="1574"/>
                </a:moveTo>
                <a:cubicBezTo>
                  <a:pt x="2046" y="1574"/>
                  <a:pt x="2035" y="1562"/>
                  <a:pt x="2035" y="1548"/>
                </a:cubicBezTo>
                <a:cubicBezTo>
                  <a:pt x="2035" y="1534"/>
                  <a:pt x="2046" y="1523"/>
                  <a:pt x="2060" y="1523"/>
                </a:cubicBezTo>
                <a:cubicBezTo>
                  <a:pt x="2074" y="1523"/>
                  <a:pt x="2086" y="1534"/>
                  <a:pt x="2086" y="1548"/>
                </a:cubicBezTo>
                <a:cubicBezTo>
                  <a:pt x="2086" y="1562"/>
                  <a:pt x="2074" y="1574"/>
                  <a:pt x="2060" y="1574"/>
                </a:cubicBezTo>
                <a:close/>
                <a:moveTo>
                  <a:pt x="2060" y="1500"/>
                </a:moveTo>
                <a:cubicBezTo>
                  <a:pt x="2046" y="1500"/>
                  <a:pt x="2034" y="1488"/>
                  <a:pt x="2034" y="1473"/>
                </a:cubicBezTo>
                <a:cubicBezTo>
                  <a:pt x="2034" y="1458"/>
                  <a:pt x="2046" y="1446"/>
                  <a:pt x="2060" y="1446"/>
                </a:cubicBezTo>
                <a:cubicBezTo>
                  <a:pt x="2075" y="1446"/>
                  <a:pt x="2087" y="1458"/>
                  <a:pt x="2087" y="1473"/>
                </a:cubicBezTo>
                <a:cubicBezTo>
                  <a:pt x="2087" y="1488"/>
                  <a:pt x="2075" y="1500"/>
                  <a:pt x="2060" y="1500"/>
                </a:cubicBezTo>
                <a:close/>
                <a:moveTo>
                  <a:pt x="2060" y="1426"/>
                </a:moveTo>
                <a:cubicBezTo>
                  <a:pt x="2045" y="1426"/>
                  <a:pt x="2032" y="1414"/>
                  <a:pt x="2032" y="1398"/>
                </a:cubicBezTo>
                <a:cubicBezTo>
                  <a:pt x="2032" y="1382"/>
                  <a:pt x="2045" y="1370"/>
                  <a:pt x="2060" y="1370"/>
                </a:cubicBezTo>
                <a:cubicBezTo>
                  <a:pt x="2076" y="1370"/>
                  <a:pt x="2088" y="1382"/>
                  <a:pt x="2088" y="1398"/>
                </a:cubicBezTo>
                <a:cubicBezTo>
                  <a:pt x="2088" y="1414"/>
                  <a:pt x="2076" y="1426"/>
                  <a:pt x="2060" y="1426"/>
                </a:cubicBezTo>
                <a:close/>
                <a:moveTo>
                  <a:pt x="2060" y="1353"/>
                </a:moveTo>
                <a:cubicBezTo>
                  <a:pt x="2044" y="1353"/>
                  <a:pt x="2031" y="1339"/>
                  <a:pt x="2031" y="1323"/>
                </a:cubicBezTo>
                <a:cubicBezTo>
                  <a:pt x="2031" y="1307"/>
                  <a:pt x="2044" y="1294"/>
                  <a:pt x="2060" y="1294"/>
                </a:cubicBezTo>
                <a:cubicBezTo>
                  <a:pt x="2076" y="1294"/>
                  <a:pt x="2089" y="1307"/>
                  <a:pt x="2089" y="1323"/>
                </a:cubicBezTo>
                <a:cubicBezTo>
                  <a:pt x="2089" y="1339"/>
                  <a:pt x="2076" y="1353"/>
                  <a:pt x="2060" y="1353"/>
                </a:cubicBezTo>
                <a:close/>
                <a:moveTo>
                  <a:pt x="2060" y="1279"/>
                </a:moveTo>
                <a:cubicBezTo>
                  <a:pt x="2044" y="1279"/>
                  <a:pt x="2030" y="1265"/>
                  <a:pt x="2030" y="1248"/>
                </a:cubicBezTo>
                <a:cubicBezTo>
                  <a:pt x="2030" y="1231"/>
                  <a:pt x="2044" y="1217"/>
                  <a:pt x="2060" y="1217"/>
                </a:cubicBezTo>
                <a:cubicBezTo>
                  <a:pt x="2077" y="1217"/>
                  <a:pt x="2091" y="1231"/>
                  <a:pt x="2091" y="1248"/>
                </a:cubicBezTo>
                <a:cubicBezTo>
                  <a:pt x="2091" y="1265"/>
                  <a:pt x="2077" y="1279"/>
                  <a:pt x="2060" y="1279"/>
                </a:cubicBezTo>
                <a:close/>
                <a:moveTo>
                  <a:pt x="2060" y="1205"/>
                </a:moveTo>
                <a:cubicBezTo>
                  <a:pt x="2043" y="1205"/>
                  <a:pt x="2029" y="1191"/>
                  <a:pt x="2029" y="1173"/>
                </a:cubicBezTo>
                <a:cubicBezTo>
                  <a:pt x="2029" y="1156"/>
                  <a:pt x="2043" y="1141"/>
                  <a:pt x="2060" y="1141"/>
                </a:cubicBezTo>
                <a:cubicBezTo>
                  <a:pt x="2078" y="1141"/>
                  <a:pt x="2092" y="1156"/>
                  <a:pt x="2092" y="1173"/>
                </a:cubicBezTo>
                <a:cubicBezTo>
                  <a:pt x="2092" y="1191"/>
                  <a:pt x="2078" y="1205"/>
                  <a:pt x="2060" y="1205"/>
                </a:cubicBezTo>
                <a:close/>
                <a:moveTo>
                  <a:pt x="2060" y="1131"/>
                </a:moveTo>
                <a:cubicBezTo>
                  <a:pt x="2042" y="1131"/>
                  <a:pt x="2028" y="1117"/>
                  <a:pt x="2028" y="1098"/>
                </a:cubicBezTo>
                <a:cubicBezTo>
                  <a:pt x="2028" y="1080"/>
                  <a:pt x="2042" y="1065"/>
                  <a:pt x="2060" y="1065"/>
                </a:cubicBezTo>
                <a:cubicBezTo>
                  <a:pt x="2078" y="1065"/>
                  <a:pt x="2093" y="1080"/>
                  <a:pt x="2093" y="1098"/>
                </a:cubicBezTo>
                <a:cubicBezTo>
                  <a:pt x="2093" y="1117"/>
                  <a:pt x="2078" y="1131"/>
                  <a:pt x="2060" y="1131"/>
                </a:cubicBezTo>
                <a:close/>
                <a:moveTo>
                  <a:pt x="2060" y="1058"/>
                </a:moveTo>
                <a:cubicBezTo>
                  <a:pt x="2042" y="1058"/>
                  <a:pt x="2026" y="1042"/>
                  <a:pt x="2026" y="1023"/>
                </a:cubicBezTo>
                <a:cubicBezTo>
                  <a:pt x="2026" y="1004"/>
                  <a:pt x="2042" y="989"/>
                  <a:pt x="2060" y="989"/>
                </a:cubicBezTo>
                <a:cubicBezTo>
                  <a:pt x="2079" y="989"/>
                  <a:pt x="2094" y="1004"/>
                  <a:pt x="2094" y="1023"/>
                </a:cubicBezTo>
                <a:cubicBezTo>
                  <a:pt x="2094" y="1042"/>
                  <a:pt x="2079" y="1058"/>
                  <a:pt x="2060" y="1058"/>
                </a:cubicBezTo>
                <a:close/>
                <a:moveTo>
                  <a:pt x="2060" y="984"/>
                </a:moveTo>
                <a:cubicBezTo>
                  <a:pt x="2041" y="984"/>
                  <a:pt x="2025" y="968"/>
                  <a:pt x="2025" y="948"/>
                </a:cubicBezTo>
                <a:cubicBezTo>
                  <a:pt x="2025" y="929"/>
                  <a:pt x="2041" y="913"/>
                  <a:pt x="2060" y="913"/>
                </a:cubicBezTo>
                <a:cubicBezTo>
                  <a:pt x="2080" y="913"/>
                  <a:pt x="2095" y="929"/>
                  <a:pt x="2095" y="948"/>
                </a:cubicBezTo>
                <a:cubicBezTo>
                  <a:pt x="2095" y="968"/>
                  <a:pt x="2080" y="984"/>
                  <a:pt x="2060" y="984"/>
                </a:cubicBezTo>
                <a:close/>
                <a:moveTo>
                  <a:pt x="2060" y="910"/>
                </a:moveTo>
                <a:cubicBezTo>
                  <a:pt x="2040" y="910"/>
                  <a:pt x="2024" y="893"/>
                  <a:pt x="2024" y="873"/>
                </a:cubicBezTo>
                <a:cubicBezTo>
                  <a:pt x="2024" y="853"/>
                  <a:pt x="2040" y="837"/>
                  <a:pt x="2060" y="837"/>
                </a:cubicBezTo>
                <a:cubicBezTo>
                  <a:pt x="2080" y="837"/>
                  <a:pt x="2096" y="853"/>
                  <a:pt x="2096" y="873"/>
                </a:cubicBezTo>
                <a:cubicBezTo>
                  <a:pt x="2096" y="893"/>
                  <a:pt x="2080" y="910"/>
                  <a:pt x="2060" y="910"/>
                </a:cubicBezTo>
                <a:close/>
                <a:moveTo>
                  <a:pt x="2134" y="2455"/>
                </a:moveTo>
                <a:cubicBezTo>
                  <a:pt x="2130" y="2455"/>
                  <a:pt x="2127" y="2452"/>
                  <a:pt x="2127" y="2448"/>
                </a:cubicBezTo>
                <a:cubicBezTo>
                  <a:pt x="2127" y="2444"/>
                  <a:pt x="2130" y="2441"/>
                  <a:pt x="2134" y="2441"/>
                </a:cubicBezTo>
                <a:cubicBezTo>
                  <a:pt x="2138" y="2441"/>
                  <a:pt x="2141" y="2444"/>
                  <a:pt x="2141" y="2448"/>
                </a:cubicBezTo>
                <a:cubicBezTo>
                  <a:pt x="2141" y="2452"/>
                  <a:pt x="2138" y="2455"/>
                  <a:pt x="2134" y="2455"/>
                </a:cubicBezTo>
                <a:close/>
                <a:moveTo>
                  <a:pt x="2134" y="2382"/>
                </a:moveTo>
                <a:cubicBezTo>
                  <a:pt x="2129" y="2382"/>
                  <a:pt x="2125" y="2378"/>
                  <a:pt x="2125" y="2373"/>
                </a:cubicBezTo>
                <a:cubicBezTo>
                  <a:pt x="2125" y="2368"/>
                  <a:pt x="2129" y="2364"/>
                  <a:pt x="2134" y="2364"/>
                </a:cubicBezTo>
                <a:cubicBezTo>
                  <a:pt x="2139" y="2364"/>
                  <a:pt x="2143" y="2368"/>
                  <a:pt x="2143" y="2373"/>
                </a:cubicBezTo>
                <a:cubicBezTo>
                  <a:pt x="2143" y="2378"/>
                  <a:pt x="2139" y="2382"/>
                  <a:pt x="2134" y="2382"/>
                </a:cubicBezTo>
                <a:close/>
                <a:moveTo>
                  <a:pt x="2134" y="2309"/>
                </a:moveTo>
                <a:cubicBezTo>
                  <a:pt x="2128" y="2309"/>
                  <a:pt x="2124" y="2304"/>
                  <a:pt x="2124" y="2298"/>
                </a:cubicBezTo>
                <a:cubicBezTo>
                  <a:pt x="2124" y="2292"/>
                  <a:pt x="2128" y="2287"/>
                  <a:pt x="2134" y="2287"/>
                </a:cubicBezTo>
                <a:cubicBezTo>
                  <a:pt x="2140" y="2287"/>
                  <a:pt x="2145" y="2292"/>
                  <a:pt x="2145" y="2298"/>
                </a:cubicBezTo>
                <a:cubicBezTo>
                  <a:pt x="2145" y="2304"/>
                  <a:pt x="2140" y="2309"/>
                  <a:pt x="2134" y="2309"/>
                </a:cubicBezTo>
                <a:close/>
                <a:moveTo>
                  <a:pt x="2134" y="2235"/>
                </a:moveTo>
                <a:cubicBezTo>
                  <a:pt x="2127" y="2235"/>
                  <a:pt x="2122" y="2229"/>
                  <a:pt x="2122" y="2223"/>
                </a:cubicBezTo>
                <a:cubicBezTo>
                  <a:pt x="2122" y="2216"/>
                  <a:pt x="2127" y="2210"/>
                  <a:pt x="2134" y="2210"/>
                </a:cubicBezTo>
                <a:cubicBezTo>
                  <a:pt x="2141" y="2210"/>
                  <a:pt x="2146" y="2216"/>
                  <a:pt x="2146" y="2223"/>
                </a:cubicBezTo>
                <a:cubicBezTo>
                  <a:pt x="2146" y="2229"/>
                  <a:pt x="2141" y="2235"/>
                  <a:pt x="2134" y="2235"/>
                </a:cubicBezTo>
                <a:close/>
                <a:moveTo>
                  <a:pt x="2134" y="2162"/>
                </a:moveTo>
                <a:cubicBezTo>
                  <a:pt x="2127" y="2162"/>
                  <a:pt x="2120" y="2156"/>
                  <a:pt x="2120" y="2148"/>
                </a:cubicBezTo>
                <a:cubicBezTo>
                  <a:pt x="2120" y="2140"/>
                  <a:pt x="2127" y="2134"/>
                  <a:pt x="2134" y="2134"/>
                </a:cubicBezTo>
                <a:cubicBezTo>
                  <a:pt x="2142" y="2134"/>
                  <a:pt x="2148" y="2140"/>
                  <a:pt x="2148" y="2148"/>
                </a:cubicBezTo>
                <a:cubicBezTo>
                  <a:pt x="2148" y="2156"/>
                  <a:pt x="2142" y="2162"/>
                  <a:pt x="2134" y="2162"/>
                </a:cubicBezTo>
                <a:close/>
                <a:moveTo>
                  <a:pt x="2134" y="2088"/>
                </a:moveTo>
                <a:cubicBezTo>
                  <a:pt x="2126" y="2088"/>
                  <a:pt x="2119" y="2081"/>
                  <a:pt x="2119" y="2073"/>
                </a:cubicBezTo>
                <a:cubicBezTo>
                  <a:pt x="2119" y="2064"/>
                  <a:pt x="2126" y="2057"/>
                  <a:pt x="2134" y="2057"/>
                </a:cubicBezTo>
                <a:cubicBezTo>
                  <a:pt x="2143" y="2057"/>
                  <a:pt x="2149" y="2064"/>
                  <a:pt x="2149" y="2073"/>
                </a:cubicBezTo>
                <a:cubicBezTo>
                  <a:pt x="2149" y="2081"/>
                  <a:pt x="2143" y="2088"/>
                  <a:pt x="2134" y="2088"/>
                </a:cubicBezTo>
                <a:close/>
                <a:moveTo>
                  <a:pt x="2134" y="2015"/>
                </a:moveTo>
                <a:cubicBezTo>
                  <a:pt x="2125" y="2015"/>
                  <a:pt x="2117" y="2007"/>
                  <a:pt x="2117" y="1998"/>
                </a:cubicBezTo>
                <a:cubicBezTo>
                  <a:pt x="2117" y="1988"/>
                  <a:pt x="2125" y="1981"/>
                  <a:pt x="2134" y="1981"/>
                </a:cubicBezTo>
                <a:cubicBezTo>
                  <a:pt x="2143" y="1981"/>
                  <a:pt x="2151" y="1988"/>
                  <a:pt x="2151" y="1998"/>
                </a:cubicBezTo>
                <a:cubicBezTo>
                  <a:pt x="2151" y="2007"/>
                  <a:pt x="2143" y="2015"/>
                  <a:pt x="2134" y="2015"/>
                </a:cubicBezTo>
                <a:close/>
                <a:moveTo>
                  <a:pt x="2134" y="1941"/>
                </a:moveTo>
                <a:cubicBezTo>
                  <a:pt x="2124" y="1941"/>
                  <a:pt x="2116" y="1933"/>
                  <a:pt x="2116" y="1923"/>
                </a:cubicBezTo>
                <a:cubicBezTo>
                  <a:pt x="2116" y="1913"/>
                  <a:pt x="2124" y="1904"/>
                  <a:pt x="2134" y="1904"/>
                </a:cubicBezTo>
                <a:cubicBezTo>
                  <a:pt x="2144" y="1904"/>
                  <a:pt x="2152" y="1913"/>
                  <a:pt x="2152" y="1923"/>
                </a:cubicBezTo>
                <a:cubicBezTo>
                  <a:pt x="2152" y="1933"/>
                  <a:pt x="2144" y="1941"/>
                  <a:pt x="2134" y="1941"/>
                </a:cubicBezTo>
                <a:close/>
                <a:moveTo>
                  <a:pt x="2134" y="1868"/>
                </a:moveTo>
                <a:cubicBezTo>
                  <a:pt x="2123" y="1868"/>
                  <a:pt x="2114" y="1859"/>
                  <a:pt x="2114" y="1848"/>
                </a:cubicBezTo>
                <a:cubicBezTo>
                  <a:pt x="2114" y="1837"/>
                  <a:pt x="2123" y="1828"/>
                  <a:pt x="2134" y="1828"/>
                </a:cubicBezTo>
                <a:cubicBezTo>
                  <a:pt x="2145" y="1828"/>
                  <a:pt x="2154" y="1837"/>
                  <a:pt x="2154" y="1848"/>
                </a:cubicBezTo>
                <a:cubicBezTo>
                  <a:pt x="2154" y="1859"/>
                  <a:pt x="2145" y="1868"/>
                  <a:pt x="2134" y="1868"/>
                </a:cubicBezTo>
                <a:close/>
                <a:moveTo>
                  <a:pt x="2134" y="1794"/>
                </a:moveTo>
                <a:cubicBezTo>
                  <a:pt x="2123" y="1794"/>
                  <a:pt x="2113" y="1785"/>
                  <a:pt x="2113" y="1773"/>
                </a:cubicBezTo>
                <a:cubicBezTo>
                  <a:pt x="2113" y="1761"/>
                  <a:pt x="2123" y="1751"/>
                  <a:pt x="2134" y="1751"/>
                </a:cubicBezTo>
                <a:cubicBezTo>
                  <a:pt x="2146" y="1751"/>
                  <a:pt x="2155" y="1761"/>
                  <a:pt x="2155" y="1773"/>
                </a:cubicBezTo>
                <a:cubicBezTo>
                  <a:pt x="2155" y="1785"/>
                  <a:pt x="2146" y="1794"/>
                  <a:pt x="2134" y="1794"/>
                </a:cubicBezTo>
                <a:close/>
                <a:moveTo>
                  <a:pt x="2134" y="1721"/>
                </a:moveTo>
                <a:cubicBezTo>
                  <a:pt x="2122" y="1721"/>
                  <a:pt x="2112" y="1711"/>
                  <a:pt x="2112" y="1698"/>
                </a:cubicBezTo>
                <a:cubicBezTo>
                  <a:pt x="2112" y="1685"/>
                  <a:pt x="2122" y="1675"/>
                  <a:pt x="2134" y="1675"/>
                </a:cubicBezTo>
                <a:cubicBezTo>
                  <a:pt x="2147" y="1675"/>
                  <a:pt x="2157" y="1685"/>
                  <a:pt x="2157" y="1698"/>
                </a:cubicBezTo>
                <a:cubicBezTo>
                  <a:pt x="2157" y="1711"/>
                  <a:pt x="2147" y="1721"/>
                  <a:pt x="2134" y="1721"/>
                </a:cubicBezTo>
                <a:close/>
                <a:moveTo>
                  <a:pt x="2134" y="1647"/>
                </a:moveTo>
                <a:cubicBezTo>
                  <a:pt x="2121" y="1647"/>
                  <a:pt x="2110" y="1636"/>
                  <a:pt x="2110" y="1623"/>
                </a:cubicBezTo>
                <a:cubicBezTo>
                  <a:pt x="2110" y="1610"/>
                  <a:pt x="2121" y="1599"/>
                  <a:pt x="2134" y="1599"/>
                </a:cubicBezTo>
                <a:cubicBezTo>
                  <a:pt x="2147" y="1599"/>
                  <a:pt x="2158" y="1610"/>
                  <a:pt x="2158" y="1623"/>
                </a:cubicBezTo>
                <a:cubicBezTo>
                  <a:pt x="2158" y="1636"/>
                  <a:pt x="2147" y="1647"/>
                  <a:pt x="2134" y="1647"/>
                </a:cubicBezTo>
                <a:close/>
                <a:moveTo>
                  <a:pt x="2134" y="1574"/>
                </a:moveTo>
                <a:cubicBezTo>
                  <a:pt x="2120" y="1574"/>
                  <a:pt x="2109" y="1562"/>
                  <a:pt x="2109" y="1548"/>
                </a:cubicBezTo>
                <a:cubicBezTo>
                  <a:pt x="2109" y="1534"/>
                  <a:pt x="2120" y="1523"/>
                  <a:pt x="2134" y="1523"/>
                </a:cubicBezTo>
                <a:cubicBezTo>
                  <a:pt x="2148" y="1523"/>
                  <a:pt x="2159" y="1534"/>
                  <a:pt x="2159" y="1548"/>
                </a:cubicBezTo>
                <a:cubicBezTo>
                  <a:pt x="2159" y="1562"/>
                  <a:pt x="2148" y="1574"/>
                  <a:pt x="2134" y="1574"/>
                </a:cubicBezTo>
                <a:close/>
                <a:moveTo>
                  <a:pt x="2134" y="1500"/>
                </a:moveTo>
                <a:cubicBezTo>
                  <a:pt x="2119" y="1500"/>
                  <a:pt x="2108" y="1488"/>
                  <a:pt x="2108" y="1473"/>
                </a:cubicBezTo>
                <a:cubicBezTo>
                  <a:pt x="2108" y="1458"/>
                  <a:pt x="2119" y="1446"/>
                  <a:pt x="2134" y="1446"/>
                </a:cubicBezTo>
                <a:cubicBezTo>
                  <a:pt x="2149" y="1446"/>
                  <a:pt x="2161" y="1458"/>
                  <a:pt x="2161" y="1473"/>
                </a:cubicBezTo>
                <a:cubicBezTo>
                  <a:pt x="2161" y="1488"/>
                  <a:pt x="2149" y="1500"/>
                  <a:pt x="2134" y="1500"/>
                </a:cubicBezTo>
                <a:close/>
                <a:moveTo>
                  <a:pt x="2134" y="1426"/>
                </a:moveTo>
                <a:cubicBezTo>
                  <a:pt x="2119" y="1426"/>
                  <a:pt x="2106" y="1414"/>
                  <a:pt x="2106" y="1398"/>
                </a:cubicBezTo>
                <a:cubicBezTo>
                  <a:pt x="2106" y="1382"/>
                  <a:pt x="2119" y="1370"/>
                  <a:pt x="2134" y="1370"/>
                </a:cubicBezTo>
                <a:cubicBezTo>
                  <a:pt x="2150" y="1370"/>
                  <a:pt x="2162" y="1382"/>
                  <a:pt x="2162" y="1398"/>
                </a:cubicBezTo>
                <a:cubicBezTo>
                  <a:pt x="2162" y="1414"/>
                  <a:pt x="2150" y="1426"/>
                  <a:pt x="2134" y="1426"/>
                </a:cubicBezTo>
                <a:close/>
                <a:moveTo>
                  <a:pt x="2134" y="1353"/>
                </a:moveTo>
                <a:cubicBezTo>
                  <a:pt x="2118" y="1353"/>
                  <a:pt x="2105" y="1339"/>
                  <a:pt x="2105" y="1323"/>
                </a:cubicBezTo>
                <a:cubicBezTo>
                  <a:pt x="2105" y="1307"/>
                  <a:pt x="2118" y="1294"/>
                  <a:pt x="2134" y="1294"/>
                </a:cubicBezTo>
                <a:cubicBezTo>
                  <a:pt x="2150" y="1294"/>
                  <a:pt x="2163" y="1307"/>
                  <a:pt x="2163" y="1323"/>
                </a:cubicBezTo>
                <a:cubicBezTo>
                  <a:pt x="2163" y="1339"/>
                  <a:pt x="2150" y="1353"/>
                  <a:pt x="2134" y="1353"/>
                </a:cubicBezTo>
                <a:close/>
                <a:moveTo>
                  <a:pt x="2134" y="1279"/>
                </a:moveTo>
                <a:cubicBezTo>
                  <a:pt x="2117" y="1279"/>
                  <a:pt x="2104" y="1265"/>
                  <a:pt x="2104" y="1248"/>
                </a:cubicBezTo>
                <a:cubicBezTo>
                  <a:pt x="2104" y="1231"/>
                  <a:pt x="2117" y="1217"/>
                  <a:pt x="2134" y="1217"/>
                </a:cubicBezTo>
                <a:cubicBezTo>
                  <a:pt x="2151" y="1217"/>
                  <a:pt x="2165" y="1231"/>
                  <a:pt x="2165" y="1248"/>
                </a:cubicBezTo>
                <a:cubicBezTo>
                  <a:pt x="2165" y="1265"/>
                  <a:pt x="2151" y="1279"/>
                  <a:pt x="2134" y="1279"/>
                </a:cubicBezTo>
                <a:close/>
                <a:moveTo>
                  <a:pt x="2134" y="1205"/>
                </a:moveTo>
                <a:cubicBezTo>
                  <a:pt x="2117" y="1205"/>
                  <a:pt x="2103" y="1191"/>
                  <a:pt x="2103" y="1173"/>
                </a:cubicBezTo>
                <a:cubicBezTo>
                  <a:pt x="2103" y="1156"/>
                  <a:pt x="2117" y="1141"/>
                  <a:pt x="2134" y="1141"/>
                </a:cubicBezTo>
                <a:cubicBezTo>
                  <a:pt x="2152" y="1141"/>
                  <a:pt x="2166" y="1156"/>
                  <a:pt x="2166" y="1173"/>
                </a:cubicBezTo>
                <a:cubicBezTo>
                  <a:pt x="2166" y="1191"/>
                  <a:pt x="2152" y="1205"/>
                  <a:pt x="2134" y="1205"/>
                </a:cubicBezTo>
                <a:close/>
                <a:moveTo>
                  <a:pt x="2134" y="1131"/>
                </a:moveTo>
                <a:cubicBezTo>
                  <a:pt x="2116" y="1131"/>
                  <a:pt x="2102" y="1117"/>
                  <a:pt x="2102" y="1098"/>
                </a:cubicBezTo>
                <a:cubicBezTo>
                  <a:pt x="2102" y="1080"/>
                  <a:pt x="2116" y="1065"/>
                  <a:pt x="2134" y="1065"/>
                </a:cubicBezTo>
                <a:cubicBezTo>
                  <a:pt x="2152" y="1065"/>
                  <a:pt x="2167" y="1080"/>
                  <a:pt x="2167" y="1098"/>
                </a:cubicBezTo>
                <a:cubicBezTo>
                  <a:pt x="2167" y="1117"/>
                  <a:pt x="2152" y="1131"/>
                  <a:pt x="2134" y="1131"/>
                </a:cubicBezTo>
                <a:close/>
                <a:moveTo>
                  <a:pt x="2134" y="1058"/>
                </a:moveTo>
                <a:cubicBezTo>
                  <a:pt x="2116" y="1058"/>
                  <a:pt x="2100" y="1042"/>
                  <a:pt x="2100" y="1023"/>
                </a:cubicBezTo>
                <a:cubicBezTo>
                  <a:pt x="2100" y="1004"/>
                  <a:pt x="2116" y="989"/>
                  <a:pt x="2134" y="989"/>
                </a:cubicBezTo>
                <a:cubicBezTo>
                  <a:pt x="2153" y="989"/>
                  <a:pt x="2168" y="1004"/>
                  <a:pt x="2168" y="1023"/>
                </a:cubicBezTo>
                <a:cubicBezTo>
                  <a:pt x="2168" y="1042"/>
                  <a:pt x="2153" y="1058"/>
                  <a:pt x="2134" y="1058"/>
                </a:cubicBezTo>
                <a:close/>
                <a:moveTo>
                  <a:pt x="2134" y="984"/>
                </a:moveTo>
                <a:cubicBezTo>
                  <a:pt x="2115" y="984"/>
                  <a:pt x="2099" y="968"/>
                  <a:pt x="2099" y="948"/>
                </a:cubicBezTo>
                <a:cubicBezTo>
                  <a:pt x="2099" y="929"/>
                  <a:pt x="2115" y="913"/>
                  <a:pt x="2134" y="913"/>
                </a:cubicBezTo>
                <a:cubicBezTo>
                  <a:pt x="2153" y="913"/>
                  <a:pt x="2169" y="929"/>
                  <a:pt x="2169" y="948"/>
                </a:cubicBezTo>
                <a:cubicBezTo>
                  <a:pt x="2169" y="968"/>
                  <a:pt x="2153" y="984"/>
                  <a:pt x="2134" y="984"/>
                </a:cubicBezTo>
                <a:close/>
                <a:moveTo>
                  <a:pt x="2134" y="910"/>
                </a:moveTo>
                <a:cubicBezTo>
                  <a:pt x="2114" y="910"/>
                  <a:pt x="2098" y="893"/>
                  <a:pt x="2098" y="873"/>
                </a:cubicBezTo>
                <a:cubicBezTo>
                  <a:pt x="2098" y="853"/>
                  <a:pt x="2114" y="837"/>
                  <a:pt x="2134" y="837"/>
                </a:cubicBezTo>
                <a:cubicBezTo>
                  <a:pt x="2154" y="837"/>
                  <a:pt x="2170" y="853"/>
                  <a:pt x="2170" y="873"/>
                </a:cubicBezTo>
                <a:cubicBezTo>
                  <a:pt x="2170" y="893"/>
                  <a:pt x="2154" y="910"/>
                  <a:pt x="2134" y="910"/>
                </a:cubicBezTo>
                <a:close/>
                <a:moveTo>
                  <a:pt x="2208" y="2455"/>
                </a:moveTo>
                <a:cubicBezTo>
                  <a:pt x="2204" y="2455"/>
                  <a:pt x="2201" y="2452"/>
                  <a:pt x="2201" y="2448"/>
                </a:cubicBezTo>
                <a:cubicBezTo>
                  <a:pt x="2201" y="2444"/>
                  <a:pt x="2204" y="2441"/>
                  <a:pt x="2208" y="2441"/>
                </a:cubicBezTo>
                <a:cubicBezTo>
                  <a:pt x="2212" y="2441"/>
                  <a:pt x="2215" y="2444"/>
                  <a:pt x="2215" y="2448"/>
                </a:cubicBezTo>
                <a:cubicBezTo>
                  <a:pt x="2215" y="2452"/>
                  <a:pt x="2212" y="2455"/>
                  <a:pt x="2208" y="2455"/>
                </a:cubicBezTo>
                <a:close/>
                <a:moveTo>
                  <a:pt x="2208" y="2382"/>
                </a:moveTo>
                <a:cubicBezTo>
                  <a:pt x="2203" y="2382"/>
                  <a:pt x="2199" y="2378"/>
                  <a:pt x="2199" y="2373"/>
                </a:cubicBezTo>
                <a:cubicBezTo>
                  <a:pt x="2199" y="2368"/>
                  <a:pt x="2203" y="2364"/>
                  <a:pt x="2208" y="2364"/>
                </a:cubicBezTo>
                <a:cubicBezTo>
                  <a:pt x="2213" y="2364"/>
                  <a:pt x="2217" y="2368"/>
                  <a:pt x="2217" y="2373"/>
                </a:cubicBezTo>
                <a:cubicBezTo>
                  <a:pt x="2217" y="2378"/>
                  <a:pt x="2213" y="2382"/>
                  <a:pt x="2208" y="2382"/>
                </a:cubicBezTo>
                <a:close/>
                <a:moveTo>
                  <a:pt x="2208" y="2309"/>
                </a:moveTo>
                <a:cubicBezTo>
                  <a:pt x="2202" y="2309"/>
                  <a:pt x="2197" y="2304"/>
                  <a:pt x="2197" y="2298"/>
                </a:cubicBezTo>
                <a:cubicBezTo>
                  <a:pt x="2197" y="2292"/>
                  <a:pt x="2202" y="2287"/>
                  <a:pt x="2208" y="2287"/>
                </a:cubicBezTo>
                <a:cubicBezTo>
                  <a:pt x="2214" y="2287"/>
                  <a:pt x="2219" y="2292"/>
                  <a:pt x="2219" y="2298"/>
                </a:cubicBezTo>
                <a:cubicBezTo>
                  <a:pt x="2219" y="2304"/>
                  <a:pt x="2214" y="2309"/>
                  <a:pt x="2208" y="2309"/>
                </a:cubicBezTo>
                <a:close/>
                <a:moveTo>
                  <a:pt x="2208" y="2235"/>
                </a:moveTo>
                <a:cubicBezTo>
                  <a:pt x="2201" y="2235"/>
                  <a:pt x="2196" y="2229"/>
                  <a:pt x="2196" y="2223"/>
                </a:cubicBezTo>
                <a:cubicBezTo>
                  <a:pt x="2196" y="2216"/>
                  <a:pt x="2201" y="2210"/>
                  <a:pt x="2208" y="2210"/>
                </a:cubicBezTo>
                <a:cubicBezTo>
                  <a:pt x="2215" y="2210"/>
                  <a:pt x="2220" y="2216"/>
                  <a:pt x="2220" y="2223"/>
                </a:cubicBezTo>
                <a:cubicBezTo>
                  <a:pt x="2220" y="2229"/>
                  <a:pt x="2215" y="2235"/>
                  <a:pt x="2208" y="2235"/>
                </a:cubicBezTo>
                <a:close/>
                <a:moveTo>
                  <a:pt x="2208" y="2162"/>
                </a:moveTo>
                <a:cubicBezTo>
                  <a:pt x="2200" y="2162"/>
                  <a:pt x="2194" y="2156"/>
                  <a:pt x="2194" y="2148"/>
                </a:cubicBezTo>
                <a:cubicBezTo>
                  <a:pt x="2194" y="2140"/>
                  <a:pt x="2200" y="2134"/>
                  <a:pt x="2208" y="2134"/>
                </a:cubicBezTo>
                <a:cubicBezTo>
                  <a:pt x="2216" y="2134"/>
                  <a:pt x="2222" y="2140"/>
                  <a:pt x="2222" y="2148"/>
                </a:cubicBezTo>
                <a:cubicBezTo>
                  <a:pt x="2222" y="2156"/>
                  <a:pt x="2216" y="2162"/>
                  <a:pt x="2208" y="2162"/>
                </a:cubicBezTo>
                <a:close/>
                <a:moveTo>
                  <a:pt x="2208" y="2088"/>
                </a:moveTo>
                <a:cubicBezTo>
                  <a:pt x="2200" y="2088"/>
                  <a:pt x="2193" y="2081"/>
                  <a:pt x="2193" y="2073"/>
                </a:cubicBezTo>
                <a:cubicBezTo>
                  <a:pt x="2193" y="2064"/>
                  <a:pt x="2200" y="2057"/>
                  <a:pt x="2208" y="2057"/>
                </a:cubicBezTo>
                <a:cubicBezTo>
                  <a:pt x="2216" y="2057"/>
                  <a:pt x="2223" y="2064"/>
                  <a:pt x="2223" y="2073"/>
                </a:cubicBezTo>
                <a:cubicBezTo>
                  <a:pt x="2223" y="2081"/>
                  <a:pt x="2216" y="2088"/>
                  <a:pt x="2208" y="2088"/>
                </a:cubicBezTo>
                <a:close/>
                <a:moveTo>
                  <a:pt x="2208" y="2015"/>
                </a:moveTo>
                <a:cubicBezTo>
                  <a:pt x="2199" y="2015"/>
                  <a:pt x="2191" y="2007"/>
                  <a:pt x="2191" y="1998"/>
                </a:cubicBezTo>
                <a:cubicBezTo>
                  <a:pt x="2191" y="1988"/>
                  <a:pt x="2199" y="1981"/>
                  <a:pt x="2208" y="1981"/>
                </a:cubicBezTo>
                <a:cubicBezTo>
                  <a:pt x="2217" y="1981"/>
                  <a:pt x="2225" y="1988"/>
                  <a:pt x="2225" y="1998"/>
                </a:cubicBezTo>
                <a:cubicBezTo>
                  <a:pt x="2225" y="2007"/>
                  <a:pt x="2217" y="2015"/>
                  <a:pt x="2208" y="2015"/>
                </a:cubicBezTo>
                <a:close/>
                <a:moveTo>
                  <a:pt x="2208" y="1941"/>
                </a:moveTo>
                <a:cubicBezTo>
                  <a:pt x="2198" y="1941"/>
                  <a:pt x="2190" y="1933"/>
                  <a:pt x="2190" y="1923"/>
                </a:cubicBezTo>
                <a:cubicBezTo>
                  <a:pt x="2190" y="1913"/>
                  <a:pt x="2198" y="1904"/>
                  <a:pt x="2208" y="1904"/>
                </a:cubicBezTo>
                <a:cubicBezTo>
                  <a:pt x="2218" y="1904"/>
                  <a:pt x="2226" y="1913"/>
                  <a:pt x="2226" y="1923"/>
                </a:cubicBezTo>
                <a:cubicBezTo>
                  <a:pt x="2226" y="1933"/>
                  <a:pt x="2218" y="1941"/>
                  <a:pt x="2208" y="1941"/>
                </a:cubicBezTo>
                <a:close/>
                <a:moveTo>
                  <a:pt x="2208" y="1868"/>
                </a:moveTo>
                <a:cubicBezTo>
                  <a:pt x="2197" y="1868"/>
                  <a:pt x="2188" y="1859"/>
                  <a:pt x="2188" y="1848"/>
                </a:cubicBezTo>
                <a:cubicBezTo>
                  <a:pt x="2188" y="1837"/>
                  <a:pt x="2197" y="1828"/>
                  <a:pt x="2208" y="1828"/>
                </a:cubicBezTo>
                <a:cubicBezTo>
                  <a:pt x="2219" y="1828"/>
                  <a:pt x="2228" y="1837"/>
                  <a:pt x="2228" y="1848"/>
                </a:cubicBezTo>
                <a:cubicBezTo>
                  <a:pt x="2228" y="1859"/>
                  <a:pt x="2219" y="1868"/>
                  <a:pt x="2208" y="1868"/>
                </a:cubicBezTo>
                <a:close/>
                <a:moveTo>
                  <a:pt x="2208" y="1794"/>
                </a:moveTo>
                <a:cubicBezTo>
                  <a:pt x="2196" y="1794"/>
                  <a:pt x="2187" y="1785"/>
                  <a:pt x="2187" y="1773"/>
                </a:cubicBezTo>
                <a:cubicBezTo>
                  <a:pt x="2187" y="1761"/>
                  <a:pt x="2196" y="1751"/>
                  <a:pt x="2208" y="1751"/>
                </a:cubicBezTo>
                <a:cubicBezTo>
                  <a:pt x="2220" y="1751"/>
                  <a:pt x="2229" y="1761"/>
                  <a:pt x="2229" y="1773"/>
                </a:cubicBezTo>
                <a:cubicBezTo>
                  <a:pt x="2229" y="1785"/>
                  <a:pt x="2220" y="1794"/>
                  <a:pt x="2208" y="1794"/>
                </a:cubicBezTo>
                <a:close/>
                <a:moveTo>
                  <a:pt x="2208" y="1721"/>
                </a:moveTo>
                <a:cubicBezTo>
                  <a:pt x="2196" y="1721"/>
                  <a:pt x="2186" y="1711"/>
                  <a:pt x="2186" y="1698"/>
                </a:cubicBezTo>
                <a:cubicBezTo>
                  <a:pt x="2186" y="1685"/>
                  <a:pt x="2196" y="1675"/>
                  <a:pt x="2208" y="1675"/>
                </a:cubicBezTo>
                <a:cubicBezTo>
                  <a:pt x="2221" y="1675"/>
                  <a:pt x="2231" y="1685"/>
                  <a:pt x="2231" y="1698"/>
                </a:cubicBezTo>
                <a:cubicBezTo>
                  <a:pt x="2231" y="1711"/>
                  <a:pt x="2221" y="1721"/>
                  <a:pt x="2208" y="1721"/>
                </a:cubicBezTo>
                <a:close/>
                <a:moveTo>
                  <a:pt x="2231" y="1630"/>
                </a:moveTo>
                <a:cubicBezTo>
                  <a:pt x="2228" y="1640"/>
                  <a:pt x="2219" y="1647"/>
                  <a:pt x="2208" y="1647"/>
                </a:cubicBezTo>
                <a:cubicBezTo>
                  <a:pt x="2195" y="1647"/>
                  <a:pt x="2184" y="1636"/>
                  <a:pt x="2184" y="1623"/>
                </a:cubicBezTo>
                <a:cubicBezTo>
                  <a:pt x="2184" y="1610"/>
                  <a:pt x="2195" y="1599"/>
                  <a:pt x="2208" y="1599"/>
                </a:cubicBezTo>
                <a:cubicBezTo>
                  <a:pt x="2219" y="1599"/>
                  <a:pt x="2228" y="1606"/>
                  <a:pt x="2231" y="1616"/>
                </a:cubicBezTo>
                <a:lnTo>
                  <a:pt x="2231" y="1630"/>
                </a:lnTo>
                <a:close/>
                <a:moveTo>
                  <a:pt x="2231" y="1559"/>
                </a:moveTo>
                <a:cubicBezTo>
                  <a:pt x="2227" y="1568"/>
                  <a:pt x="2218" y="1574"/>
                  <a:pt x="2208" y="1574"/>
                </a:cubicBezTo>
                <a:cubicBezTo>
                  <a:pt x="2194" y="1574"/>
                  <a:pt x="2183" y="1562"/>
                  <a:pt x="2183" y="1548"/>
                </a:cubicBezTo>
                <a:cubicBezTo>
                  <a:pt x="2183" y="1534"/>
                  <a:pt x="2194" y="1523"/>
                  <a:pt x="2208" y="1523"/>
                </a:cubicBezTo>
                <a:cubicBezTo>
                  <a:pt x="2218" y="1523"/>
                  <a:pt x="2227" y="1528"/>
                  <a:pt x="2231" y="1537"/>
                </a:cubicBezTo>
                <a:lnTo>
                  <a:pt x="2231" y="1559"/>
                </a:lnTo>
                <a:close/>
                <a:moveTo>
                  <a:pt x="2231" y="1487"/>
                </a:moveTo>
                <a:cubicBezTo>
                  <a:pt x="2226" y="1495"/>
                  <a:pt x="2218" y="1500"/>
                  <a:pt x="2208" y="1500"/>
                </a:cubicBezTo>
                <a:cubicBezTo>
                  <a:pt x="2193" y="1500"/>
                  <a:pt x="2181" y="1488"/>
                  <a:pt x="2181" y="1473"/>
                </a:cubicBezTo>
                <a:cubicBezTo>
                  <a:pt x="2181" y="1458"/>
                  <a:pt x="2193" y="1446"/>
                  <a:pt x="2208" y="1446"/>
                </a:cubicBezTo>
                <a:cubicBezTo>
                  <a:pt x="2218" y="1446"/>
                  <a:pt x="2226" y="1451"/>
                  <a:pt x="2231" y="1459"/>
                </a:cubicBezTo>
                <a:lnTo>
                  <a:pt x="2231" y="1487"/>
                </a:lnTo>
                <a:close/>
                <a:moveTo>
                  <a:pt x="2231" y="1414"/>
                </a:moveTo>
                <a:cubicBezTo>
                  <a:pt x="2226" y="1422"/>
                  <a:pt x="2217" y="1426"/>
                  <a:pt x="2208" y="1426"/>
                </a:cubicBezTo>
                <a:cubicBezTo>
                  <a:pt x="2193" y="1426"/>
                  <a:pt x="2180" y="1414"/>
                  <a:pt x="2180" y="1398"/>
                </a:cubicBezTo>
                <a:cubicBezTo>
                  <a:pt x="2180" y="1382"/>
                  <a:pt x="2193" y="1370"/>
                  <a:pt x="2208" y="1370"/>
                </a:cubicBezTo>
                <a:cubicBezTo>
                  <a:pt x="2217" y="1370"/>
                  <a:pt x="2226" y="1375"/>
                  <a:pt x="2231" y="1382"/>
                </a:cubicBezTo>
                <a:lnTo>
                  <a:pt x="2231" y="1414"/>
                </a:lnTo>
                <a:close/>
                <a:moveTo>
                  <a:pt x="2231" y="1342"/>
                </a:moveTo>
                <a:cubicBezTo>
                  <a:pt x="2225" y="1348"/>
                  <a:pt x="2217" y="1353"/>
                  <a:pt x="2208" y="1353"/>
                </a:cubicBezTo>
                <a:cubicBezTo>
                  <a:pt x="2192" y="1353"/>
                  <a:pt x="2179" y="1339"/>
                  <a:pt x="2179" y="1323"/>
                </a:cubicBezTo>
                <a:cubicBezTo>
                  <a:pt x="2179" y="1307"/>
                  <a:pt x="2192" y="1294"/>
                  <a:pt x="2208" y="1294"/>
                </a:cubicBezTo>
                <a:cubicBezTo>
                  <a:pt x="2217" y="1294"/>
                  <a:pt x="2225" y="1298"/>
                  <a:pt x="2231" y="1305"/>
                </a:cubicBezTo>
                <a:lnTo>
                  <a:pt x="2231" y="1342"/>
                </a:lnTo>
                <a:close/>
                <a:moveTo>
                  <a:pt x="2231" y="1269"/>
                </a:moveTo>
                <a:cubicBezTo>
                  <a:pt x="2225" y="1275"/>
                  <a:pt x="2217" y="1279"/>
                  <a:pt x="2208" y="1279"/>
                </a:cubicBezTo>
                <a:cubicBezTo>
                  <a:pt x="2191" y="1279"/>
                  <a:pt x="2178" y="1265"/>
                  <a:pt x="2178" y="1248"/>
                </a:cubicBezTo>
                <a:cubicBezTo>
                  <a:pt x="2178" y="1231"/>
                  <a:pt x="2191" y="1217"/>
                  <a:pt x="2208" y="1217"/>
                </a:cubicBezTo>
                <a:cubicBezTo>
                  <a:pt x="2217" y="1217"/>
                  <a:pt x="2225" y="1221"/>
                  <a:pt x="2231" y="1228"/>
                </a:cubicBezTo>
                <a:lnTo>
                  <a:pt x="2231" y="1269"/>
                </a:lnTo>
                <a:close/>
                <a:moveTo>
                  <a:pt x="2231" y="1177"/>
                </a:moveTo>
                <a:cubicBezTo>
                  <a:pt x="2231" y="1195"/>
                  <a:pt x="2231" y="1195"/>
                  <a:pt x="2231" y="1195"/>
                </a:cubicBezTo>
                <a:cubicBezTo>
                  <a:pt x="2225" y="1201"/>
                  <a:pt x="2217" y="1205"/>
                  <a:pt x="2208" y="1205"/>
                </a:cubicBezTo>
                <a:cubicBezTo>
                  <a:pt x="2191" y="1205"/>
                  <a:pt x="2176" y="1191"/>
                  <a:pt x="2176" y="1173"/>
                </a:cubicBezTo>
                <a:cubicBezTo>
                  <a:pt x="2176" y="1156"/>
                  <a:pt x="2191" y="1141"/>
                  <a:pt x="2208" y="1141"/>
                </a:cubicBezTo>
                <a:cubicBezTo>
                  <a:pt x="2217" y="1141"/>
                  <a:pt x="2225" y="1145"/>
                  <a:pt x="2231" y="1151"/>
                </a:cubicBezTo>
                <a:cubicBezTo>
                  <a:pt x="2231" y="1169"/>
                  <a:pt x="2231" y="1169"/>
                  <a:pt x="2231" y="1169"/>
                </a:cubicBezTo>
                <a:cubicBezTo>
                  <a:pt x="2231" y="1171"/>
                  <a:pt x="2232" y="1172"/>
                  <a:pt x="2232" y="1173"/>
                </a:cubicBezTo>
                <a:cubicBezTo>
                  <a:pt x="2232" y="1175"/>
                  <a:pt x="2231" y="1176"/>
                  <a:pt x="2231" y="1177"/>
                </a:cubicBezTo>
                <a:close/>
                <a:moveTo>
                  <a:pt x="2231" y="1107"/>
                </a:moveTo>
                <a:cubicBezTo>
                  <a:pt x="2231" y="1122"/>
                  <a:pt x="2231" y="1122"/>
                  <a:pt x="2231" y="1122"/>
                </a:cubicBezTo>
                <a:cubicBezTo>
                  <a:pt x="2225" y="1128"/>
                  <a:pt x="2217" y="1131"/>
                  <a:pt x="2208" y="1131"/>
                </a:cubicBezTo>
                <a:cubicBezTo>
                  <a:pt x="2190" y="1131"/>
                  <a:pt x="2175" y="1117"/>
                  <a:pt x="2175" y="1098"/>
                </a:cubicBezTo>
                <a:cubicBezTo>
                  <a:pt x="2175" y="1080"/>
                  <a:pt x="2190" y="1065"/>
                  <a:pt x="2208" y="1065"/>
                </a:cubicBezTo>
                <a:cubicBezTo>
                  <a:pt x="2217" y="1065"/>
                  <a:pt x="2225" y="1069"/>
                  <a:pt x="2231" y="1075"/>
                </a:cubicBezTo>
                <a:cubicBezTo>
                  <a:pt x="2231" y="1089"/>
                  <a:pt x="2231" y="1089"/>
                  <a:pt x="2231" y="1089"/>
                </a:cubicBezTo>
                <a:cubicBezTo>
                  <a:pt x="2232" y="1092"/>
                  <a:pt x="2233" y="1095"/>
                  <a:pt x="2233" y="1098"/>
                </a:cubicBezTo>
                <a:cubicBezTo>
                  <a:pt x="2233" y="1102"/>
                  <a:pt x="2232" y="1104"/>
                  <a:pt x="2231" y="1107"/>
                </a:cubicBezTo>
                <a:close/>
                <a:moveTo>
                  <a:pt x="2231" y="1037"/>
                </a:moveTo>
                <a:cubicBezTo>
                  <a:pt x="2231" y="1049"/>
                  <a:pt x="2231" y="1049"/>
                  <a:pt x="2231" y="1049"/>
                </a:cubicBezTo>
                <a:cubicBezTo>
                  <a:pt x="2225" y="1054"/>
                  <a:pt x="2217" y="1058"/>
                  <a:pt x="2208" y="1058"/>
                </a:cubicBezTo>
                <a:cubicBezTo>
                  <a:pt x="2189" y="1058"/>
                  <a:pt x="2174" y="1042"/>
                  <a:pt x="2174" y="1023"/>
                </a:cubicBezTo>
                <a:cubicBezTo>
                  <a:pt x="2174" y="1004"/>
                  <a:pt x="2189" y="989"/>
                  <a:pt x="2208" y="989"/>
                </a:cubicBezTo>
                <a:cubicBezTo>
                  <a:pt x="2217" y="989"/>
                  <a:pt x="2225" y="992"/>
                  <a:pt x="2231" y="998"/>
                </a:cubicBezTo>
                <a:cubicBezTo>
                  <a:pt x="2231" y="1009"/>
                  <a:pt x="2231" y="1009"/>
                  <a:pt x="2231" y="1009"/>
                </a:cubicBezTo>
                <a:cubicBezTo>
                  <a:pt x="2233" y="1014"/>
                  <a:pt x="2234" y="1018"/>
                  <a:pt x="2234" y="1023"/>
                </a:cubicBezTo>
                <a:cubicBezTo>
                  <a:pt x="2234" y="1028"/>
                  <a:pt x="2233" y="1033"/>
                  <a:pt x="2231" y="1037"/>
                </a:cubicBezTo>
                <a:close/>
                <a:moveTo>
                  <a:pt x="2231" y="964"/>
                </a:moveTo>
                <a:cubicBezTo>
                  <a:pt x="2231" y="975"/>
                  <a:pt x="2231" y="975"/>
                  <a:pt x="2231" y="975"/>
                </a:cubicBezTo>
                <a:cubicBezTo>
                  <a:pt x="2225" y="980"/>
                  <a:pt x="2217" y="984"/>
                  <a:pt x="2208" y="984"/>
                </a:cubicBezTo>
                <a:cubicBezTo>
                  <a:pt x="2189" y="984"/>
                  <a:pt x="2173" y="968"/>
                  <a:pt x="2173" y="948"/>
                </a:cubicBezTo>
                <a:cubicBezTo>
                  <a:pt x="2173" y="929"/>
                  <a:pt x="2189" y="913"/>
                  <a:pt x="2208" y="913"/>
                </a:cubicBezTo>
                <a:cubicBezTo>
                  <a:pt x="2217" y="913"/>
                  <a:pt x="2225" y="916"/>
                  <a:pt x="2231" y="922"/>
                </a:cubicBezTo>
                <a:cubicBezTo>
                  <a:pt x="2231" y="933"/>
                  <a:pt x="2231" y="933"/>
                  <a:pt x="2231" y="933"/>
                </a:cubicBezTo>
                <a:cubicBezTo>
                  <a:pt x="2233" y="937"/>
                  <a:pt x="2235" y="943"/>
                  <a:pt x="2235" y="948"/>
                </a:cubicBezTo>
                <a:cubicBezTo>
                  <a:pt x="2235" y="954"/>
                  <a:pt x="2233" y="959"/>
                  <a:pt x="2231" y="964"/>
                </a:cubicBezTo>
                <a:close/>
                <a:moveTo>
                  <a:pt x="2231" y="891"/>
                </a:moveTo>
                <a:cubicBezTo>
                  <a:pt x="2231" y="901"/>
                  <a:pt x="2231" y="901"/>
                  <a:pt x="2231" y="901"/>
                </a:cubicBezTo>
                <a:cubicBezTo>
                  <a:pt x="2225" y="907"/>
                  <a:pt x="2217" y="910"/>
                  <a:pt x="2208" y="910"/>
                </a:cubicBezTo>
                <a:cubicBezTo>
                  <a:pt x="2188" y="910"/>
                  <a:pt x="2172" y="893"/>
                  <a:pt x="2172" y="873"/>
                </a:cubicBezTo>
                <a:cubicBezTo>
                  <a:pt x="2172" y="853"/>
                  <a:pt x="2188" y="837"/>
                  <a:pt x="2208" y="837"/>
                </a:cubicBezTo>
                <a:cubicBezTo>
                  <a:pt x="2217" y="837"/>
                  <a:pt x="2225" y="840"/>
                  <a:pt x="2231" y="845"/>
                </a:cubicBezTo>
                <a:cubicBezTo>
                  <a:pt x="2231" y="856"/>
                  <a:pt x="2231" y="856"/>
                  <a:pt x="2231" y="856"/>
                </a:cubicBezTo>
                <a:cubicBezTo>
                  <a:pt x="2234" y="861"/>
                  <a:pt x="2236" y="867"/>
                  <a:pt x="2236" y="873"/>
                </a:cubicBezTo>
                <a:cubicBezTo>
                  <a:pt x="2236" y="880"/>
                  <a:pt x="2234" y="886"/>
                  <a:pt x="2231" y="891"/>
                </a:cubicBezTo>
                <a:close/>
                <a:moveTo>
                  <a:pt x="2241" y="1031"/>
                </a:moveTo>
                <a:cubicBezTo>
                  <a:pt x="2240" y="1028"/>
                  <a:pt x="2240" y="1026"/>
                  <a:pt x="2240" y="1023"/>
                </a:cubicBezTo>
                <a:cubicBezTo>
                  <a:pt x="2240" y="1021"/>
                  <a:pt x="2240" y="1018"/>
                  <a:pt x="2241" y="1016"/>
                </a:cubicBezTo>
                <a:cubicBezTo>
                  <a:pt x="2242" y="1018"/>
                  <a:pt x="2242" y="1021"/>
                  <a:pt x="2242" y="1023"/>
                </a:cubicBezTo>
                <a:cubicBezTo>
                  <a:pt x="2242" y="1026"/>
                  <a:pt x="2242" y="1028"/>
                  <a:pt x="2241" y="1031"/>
                </a:cubicBezTo>
                <a:close/>
                <a:moveTo>
                  <a:pt x="2241" y="960"/>
                </a:moveTo>
                <a:cubicBezTo>
                  <a:pt x="2240" y="956"/>
                  <a:pt x="2239" y="952"/>
                  <a:pt x="2239" y="948"/>
                </a:cubicBezTo>
                <a:cubicBezTo>
                  <a:pt x="2239" y="944"/>
                  <a:pt x="2240" y="940"/>
                  <a:pt x="2241" y="937"/>
                </a:cubicBezTo>
                <a:cubicBezTo>
                  <a:pt x="2242" y="940"/>
                  <a:pt x="2243" y="944"/>
                  <a:pt x="2243" y="948"/>
                </a:cubicBezTo>
                <a:cubicBezTo>
                  <a:pt x="2243" y="952"/>
                  <a:pt x="2242" y="956"/>
                  <a:pt x="2241" y="960"/>
                </a:cubicBezTo>
                <a:close/>
                <a:moveTo>
                  <a:pt x="2241" y="888"/>
                </a:moveTo>
                <a:cubicBezTo>
                  <a:pt x="2239" y="883"/>
                  <a:pt x="2238" y="879"/>
                  <a:pt x="2238" y="873"/>
                </a:cubicBezTo>
                <a:cubicBezTo>
                  <a:pt x="2238" y="868"/>
                  <a:pt x="2239" y="863"/>
                  <a:pt x="2241" y="859"/>
                </a:cubicBezTo>
                <a:cubicBezTo>
                  <a:pt x="2243" y="863"/>
                  <a:pt x="2244" y="868"/>
                  <a:pt x="2244" y="873"/>
                </a:cubicBezTo>
                <a:cubicBezTo>
                  <a:pt x="2244" y="879"/>
                  <a:pt x="2243" y="883"/>
                  <a:pt x="2241" y="888"/>
                </a:cubicBezTo>
                <a:close/>
                <a:moveTo>
                  <a:pt x="2274" y="2455"/>
                </a:moveTo>
                <a:cubicBezTo>
                  <a:pt x="2270" y="2455"/>
                  <a:pt x="2267" y="2452"/>
                  <a:pt x="2267" y="2448"/>
                </a:cubicBezTo>
                <a:cubicBezTo>
                  <a:pt x="2267" y="2444"/>
                  <a:pt x="2270" y="2441"/>
                  <a:pt x="2274" y="2441"/>
                </a:cubicBezTo>
                <a:cubicBezTo>
                  <a:pt x="2278" y="2441"/>
                  <a:pt x="2281" y="2444"/>
                  <a:pt x="2281" y="2448"/>
                </a:cubicBezTo>
                <a:cubicBezTo>
                  <a:pt x="2281" y="2452"/>
                  <a:pt x="2278" y="2455"/>
                  <a:pt x="2274" y="2455"/>
                </a:cubicBezTo>
                <a:close/>
                <a:moveTo>
                  <a:pt x="2274" y="2382"/>
                </a:moveTo>
                <a:cubicBezTo>
                  <a:pt x="2269" y="2382"/>
                  <a:pt x="2265" y="2378"/>
                  <a:pt x="2265" y="2373"/>
                </a:cubicBezTo>
                <a:cubicBezTo>
                  <a:pt x="2265" y="2368"/>
                  <a:pt x="2269" y="2364"/>
                  <a:pt x="2274" y="2364"/>
                </a:cubicBezTo>
                <a:cubicBezTo>
                  <a:pt x="2279" y="2364"/>
                  <a:pt x="2283" y="2368"/>
                  <a:pt x="2283" y="2373"/>
                </a:cubicBezTo>
                <a:cubicBezTo>
                  <a:pt x="2283" y="2378"/>
                  <a:pt x="2279" y="2382"/>
                  <a:pt x="2274" y="2382"/>
                </a:cubicBezTo>
                <a:close/>
                <a:moveTo>
                  <a:pt x="2274" y="2309"/>
                </a:moveTo>
                <a:cubicBezTo>
                  <a:pt x="2268" y="2309"/>
                  <a:pt x="2263" y="2304"/>
                  <a:pt x="2263" y="2298"/>
                </a:cubicBezTo>
                <a:cubicBezTo>
                  <a:pt x="2263" y="2292"/>
                  <a:pt x="2268" y="2287"/>
                  <a:pt x="2274" y="2287"/>
                </a:cubicBezTo>
                <a:cubicBezTo>
                  <a:pt x="2280" y="2287"/>
                  <a:pt x="2285" y="2292"/>
                  <a:pt x="2285" y="2298"/>
                </a:cubicBezTo>
                <a:cubicBezTo>
                  <a:pt x="2285" y="2304"/>
                  <a:pt x="2280" y="2309"/>
                  <a:pt x="2274" y="2309"/>
                </a:cubicBezTo>
                <a:close/>
                <a:moveTo>
                  <a:pt x="2274" y="2235"/>
                </a:moveTo>
                <a:cubicBezTo>
                  <a:pt x="2267" y="2235"/>
                  <a:pt x="2262" y="2229"/>
                  <a:pt x="2262" y="2223"/>
                </a:cubicBezTo>
                <a:cubicBezTo>
                  <a:pt x="2262" y="2216"/>
                  <a:pt x="2267" y="2210"/>
                  <a:pt x="2274" y="2210"/>
                </a:cubicBezTo>
                <a:cubicBezTo>
                  <a:pt x="2281" y="2210"/>
                  <a:pt x="2286" y="2216"/>
                  <a:pt x="2286" y="2223"/>
                </a:cubicBezTo>
                <a:cubicBezTo>
                  <a:pt x="2286" y="2229"/>
                  <a:pt x="2281" y="2235"/>
                  <a:pt x="2274" y="2235"/>
                </a:cubicBezTo>
                <a:close/>
                <a:moveTo>
                  <a:pt x="2274" y="2162"/>
                </a:moveTo>
                <a:cubicBezTo>
                  <a:pt x="2266" y="2162"/>
                  <a:pt x="2260" y="2156"/>
                  <a:pt x="2260" y="2148"/>
                </a:cubicBezTo>
                <a:cubicBezTo>
                  <a:pt x="2260" y="2140"/>
                  <a:pt x="2266" y="2134"/>
                  <a:pt x="2274" y="2134"/>
                </a:cubicBezTo>
                <a:cubicBezTo>
                  <a:pt x="2281" y="2134"/>
                  <a:pt x="2288" y="2140"/>
                  <a:pt x="2288" y="2148"/>
                </a:cubicBezTo>
                <a:cubicBezTo>
                  <a:pt x="2288" y="2156"/>
                  <a:pt x="2281" y="2162"/>
                  <a:pt x="2274" y="2162"/>
                </a:cubicBezTo>
                <a:close/>
                <a:moveTo>
                  <a:pt x="2274" y="2088"/>
                </a:moveTo>
                <a:cubicBezTo>
                  <a:pt x="2265" y="2088"/>
                  <a:pt x="2259" y="2081"/>
                  <a:pt x="2259" y="2073"/>
                </a:cubicBezTo>
                <a:cubicBezTo>
                  <a:pt x="2259" y="2064"/>
                  <a:pt x="2265" y="2057"/>
                  <a:pt x="2274" y="2057"/>
                </a:cubicBezTo>
                <a:cubicBezTo>
                  <a:pt x="2282" y="2057"/>
                  <a:pt x="2289" y="2064"/>
                  <a:pt x="2289" y="2073"/>
                </a:cubicBezTo>
                <a:cubicBezTo>
                  <a:pt x="2289" y="2081"/>
                  <a:pt x="2282" y="2088"/>
                  <a:pt x="2274" y="2088"/>
                </a:cubicBezTo>
                <a:close/>
                <a:moveTo>
                  <a:pt x="2274" y="2015"/>
                </a:moveTo>
                <a:cubicBezTo>
                  <a:pt x="2265" y="2015"/>
                  <a:pt x="2257" y="2007"/>
                  <a:pt x="2257" y="1998"/>
                </a:cubicBezTo>
                <a:cubicBezTo>
                  <a:pt x="2257" y="1988"/>
                  <a:pt x="2265" y="1981"/>
                  <a:pt x="2274" y="1981"/>
                </a:cubicBezTo>
                <a:cubicBezTo>
                  <a:pt x="2283" y="1981"/>
                  <a:pt x="2291" y="1988"/>
                  <a:pt x="2291" y="1998"/>
                </a:cubicBezTo>
                <a:cubicBezTo>
                  <a:pt x="2291" y="2007"/>
                  <a:pt x="2283" y="2015"/>
                  <a:pt x="2274" y="2015"/>
                </a:cubicBezTo>
                <a:close/>
                <a:moveTo>
                  <a:pt x="2274" y="1941"/>
                </a:moveTo>
                <a:cubicBezTo>
                  <a:pt x="2264" y="1941"/>
                  <a:pt x="2256" y="1933"/>
                  <a:pt x="2256" y="1923"/>
                </a:cubicBezTo>
                <a:cubicBezTo>
                  <a:pt x="2256" y="1913"/>
                  <a:pt x="2264" y="1904"/>
                  <a:pt x="2274" y="1904"/>
                </a:cubicBezTo>
                <a:cubicBezTo>
                  <a:pt x="2284" y="1904"/>
                  <a:pt x="2292" y="1913"/>
                  <a:pt x="2292" y="1923"/>
                </a:cubicBezTo>
                <a:cubicBezTo>
                  <a:pt x="2292" y="1933"/>
                  <a:pt x="2284" y="1941"/>
                  <a:pt x="2274" y="1941"/>
                </a:cubicBezTo>
                <a:close/>
                <a:moveTo>
                  <a:pt x="2274" y="1868"/>
                </a:moveTo>
                <a:cubicBezTo>
                  <a:pt x="2263" y="1868"/>
                  <a:pt x="2254" y="1859"/>
                  <a:pt x="2254" y="1848"/>
                </a:cubicBezTo>
                <a:cubicBezTo>
                  <a:pt x="2254" y="1837"/>
                  <a:pt x="2263" y="1828"/>
                  <a:pt x="2274" y="1828"/>
                </a:cubicBezTo>
                <a:cubicBezTo>
                  <a:pt x="2285" y="1828"/>
                  <a:pt x="2294" y="1837"/>
                  <a:pt x="2294" y="1848"/>
                </a:cubicBezTo>
                <a:cubicBezTo>
                  <a:pt x="2294" y="1859"/>
                  <a:pt x="2285" y="1868"/>
                  <a:pt x="2274" y="1868"/>
                </a:cubicBezTo>
                <a:close/>
                <a:moveTo>
                  <a:pt x="2274" y="1794"/>
                </a:moveTo>
                <a:cubicBezTo>
                  <a:pt x="2262" y="1794"/>
                  <a:pt x="2253" y="1785"/>
                  <a:pt x="2253" y="1773"/>
                </a:cubicBezTo>
                <a:cubicBezTo>
                  <a:pt x="2253" y="1761"/>
                  <a:pt x="2262" y="1751"/>
                  <a:pt x="2274" y="1751"/>
                </a:cubicBezTo>
                <a:cubicBezTo>
                  <a:pt x="2286" y="1751"/>
                  <a:pt x="2295" y="1761"/>
                  <a:pt x="2295" y="1773"/>
                </a:cubicBezTo>
                <a:cubicBezTo>
                  <a:pt x="2295" y="1785"/>
                  <a:pt x="2286" y="1794"/>
                  <a:pt x="2274" y="1794"/>
                </a:cubicBezTo>
                <a:close/>
                <a:moveTo>
                  <a:pt x="2274" y="1721"/>
                </a:moveTo>
                <a:cubicBezTo>
                  <a:pt x="2261" y="1721"/>
                  <a:pt x="2251" y="1711"/>
                  <a:pt x="2251" y="1698"/>
                </a:cubicBezTo>
                <a:cubicBezTo>
                  <a:pt x="2251" y="1685"/>
                  <a:pt x="2261" y="1675"/>
                  <a:pt x="2274" y="1675"/>
                </a:cubicBezTo>
                <a:cubicBezTo>
                  <a:pt x="2286" y="1675"/>
                  <a:pt x="2296" y="1685"/>
                  <a:pt x="2296" y="1698"/>
                </a:cubicBezTo>
                <a:cubicBezTo>
                  <a:pt x="2296" y="1711"/>
                  <a:pt x="2286" y="1721"/>
                  <a:pt x="2274" y="1721"/>
                </a:cubicBezTo>
                <a:close/>
                <a:moveTo>
                  <a:pt x="2274" y="1647"/>
                </a:moveTo>
                <a:cubicBezTo>
                  <a:pt x="2263" y="1647"/>
                  <a:pt x="2254" y="1640"/>
                  <a:pt x="2251" y="1630"/>
                </a:cubicBezTo>
                <a:cubicBezTo>
                  <a:pt x="2251" y="1616"/>
                  <a:pt x="2251" y="1616"/>
                  <a:pt x="2251" y="1616"/>
                </a:cubicBezTo>
                <a:cubicBezTo>
                  <a:pt x="2254" y="1606"/>
                  <a:pt x="2263" y="1599"/>
                  <a:pt x="2274" y="1599"/>
                </a:cubicBezTo>
                <a:cubicBezTo>
                  <a:pt x="2287" y="1599"/>
                  <a:pt x="2298" y="1610"/>
                  <a:pt x="2298" y="1623"/>
                </a:cubicBezTo>
                <a:cubicBezTo>
                  <a:pt x="2298" y="1636"/>
                  <a:pt x="2287" y="1647"/>
                  <a:pt x="2274" y="1647"/>
                </a:cubicBezTo>
                <a:close/>
                <a:moveTo>
                  <a:pt x="2274" y="1574"/>
                </a:moveTo>
                <a:cubicBezTo>
                  <a:pt x="2264" y="1574"/>
                  <a:pt x="2255" y="1568"/>
                  <a:pt x="2251" y="1559"/>
                </a:cubicBezTo>
                <a:cubicBezTo>
                  <a:pt x="2251" y="1537"/>
                  <a:pt x="2251" y="1537"/>
                  <a:pt x="2251" y="1537"/>
                </a:cubicBezTo>
                <a:cubicBezTo>
                  <a:pt x="2255" y="1528"/>
                  <a:pt x="2264" y="1523"/>
                  <a:pt x="2274" y="1523"/>
                </a:cubicBezTo>
                <a:cubicBezTo>
                  <a:pt x="2288" y="1523"/>
                  <a:pt x="2299" y="1534"/>
                  <a:pt x="2299" y="1548"/>
                </a:cubicBezTo>
                <a:cubicBezTo>
                  <a:pt x="2299" y="1562"/>
                  <a:pt x="2288" y="1574"/>
                  <a:pt x="2274" y="1574"/>
                </a:cubicBezTo>
                <a:close/>
                <a:moveTo>
                  <a:pt x="2274" y="1500"/>
                </a:moveTo>
                <a:cubicBezTo>
                  <a:pt x="2264" y="1500"/>
                  <a:pt x="2256" y="1495"/>
                  <a:pt x="2251" y="1487"/>
                </a:cubicBezTo>
                <a:cubicBezTo>
                  <a:pt x="2251" y="1459"/>
                  <a:pt x="2251" y="1459"/>
                  <a:pt x="2251" y="1459"/>
                </a:cubicBezTo>
                <a:cubicBezTo>
                  <a:pt x="2256" y="1451"/>
                  <a:pt x="2264" y="1446"/>
                  <a:pt x="2274" y="1446"/>
                </a:cubicBezTo>
                <a:cubicBezTo>
                  <a:pt x="2289" y="1446"/>
                  <a:pt x="2301" y="1458"/>
                  <a:pt x="2301" y="1473"/>
                </a:cubicBezTo>
                <a:cubicBezTo>
                  <a:pt x="2301" y="1488"/>
                  <a:pt x="2289" y="1500"/>
                  <a:pt x="2274" y="1500"/>
                </a:cubicBezTo>
                <a:close/>
                <a:moveTo>
                  <a:pt x="2274" y="1426"/>
                </a:moveTo>
                <a:cubicBezTo>
                  <a:pt x="2265" y="1426"/>
                  <a:pt x="2256" y="1422"/>
                  <a:pt x="2251" y="1414"/>
                </a:cubicBezTo>
                <a:cubicBezTo>
                  <a:pt x="2251" y="1382"/>
                  <a:pt x="2251" y="1382"/>
                  <a:pt x="2251" y="1382"/>
                </a:cubicBezTo>
                <a:cubicBezTo>
                  <a:pt x="2256" y="1375"/>
                  <a:pt x="2265" y="1370"/>
                  <a:pt x="2274" y="1370"/>
                </a:cubicBezTo>
                <a:cubicBezTo>
                  <a:pt x="2289" y="1370"/>
                  <a:pt x="2302" y="1382"/>
                  <a:pt x="2302" y="1398"/>
                </a:cubicBezTo>
                <a:cubicBezTo>
                  <a:pt x="2302" y="1414"/>
                  <a:pt x="2289" y="1426"/>
                  <a:pt x="2274" y="1426"/>
                </a:cubicBezTo>
                <a:close/>
                <a:moveTo>
                  <a:pt x="2274" y="1353"/>
                </a:moveTo>
                <a:cubicBezTo>
                  <a:pt x="2265" y="1353"/>
                  <a:pt x="2257" y="1348"/>
                  <a:pt x="2251" y="1342"/>
                </a:cubicBezTo>
                <a:cubicBezTo>
                  <a:pt x="2251" y="1305"/>
                  <a:pt x="2251" y="1305"/>
                  <a:pt x="2251" y="1305"/>
                </a:cubicBezTo>
                <a:cubicBezTo>
                  <a:pt x="2257" y="1298"/>
                  <a:pt x="2265" y="1294"/>
                  <a:pt x="2274" y="1294"/>
                </a:cubicBezTo>
                <a:cubicBezTo>
                  <a:pt x="2290" y="1294"/>
                  <a:pt x="2303" y="1307"/>
                  <a:pt x="2303" y="1323"/>
                </a:cubicBezTo>
                <a:cubicBezTo>
                  <a:pt x="2303" y="1339"/>
                  <a:pt x="2290" y="1353"/>
                  <a:pt x="2274" y="1353"/>
                </a:cubicBezTo>
                <a:close/>
                <a:moveTo>
                  <a:pt x="2274" y="1279"/>
                </a:moveTo>
                <a:cubicBezTo>
                  <a:pt x="2265" y="1279"/>
                  <a:pt x="2257" y="1275"/>
                  <a:pt x="2251" y="1269"/>
                </a:cubicBezTo>
                <a:cubicBezTo>
                  <a:pt x="2251" y="1228"/>
                  <a:pt x="2251" y="1228"/>
                  <a:pt x="2251" y="1228"/>
                </a:cubicBezTo>
                <a:cubicBezTo>
                  <a:pt x="2257" y="1221"/>
                  <a:pt x="2265" y="1217"/>
                  <a:pt x="2274" y="1217"/>
                </a:cubicBezTo>
                <a:cubicBezTo>
                  <a:pt x="2291" y="1217"/>
                  <a:pt x="2304" y="1231"/>
                  <a:pt x="2304" y="1248"/>
                </a:cubicBezTo>
                <a:cubicBezTo>
                  <a:pt x="2304" y="1265"/>
                  <a:pt x="2291" y="1279"/>
                  <a:pt x="2274" y="1279"/>
                </a:cubicBezTo>
                <a:close/>
                <a:moveTo>
                  <a:pt x="2274" y="1205"/>
                </a:moveTo>
                <a:cubicBezTo>
                  <a:pt x="2265" y="1205"/>
                  <a:pt x="2257" y="1202"/>
                  <a:pt x="2251" y="1195"/>
                </a:cubicBezTo>
                <a:cubicBezTo>
                  <a:pt x="2251" y="1177"/>
                  <a:pt x="2251" y="1177"/>
                  <a:pt x="2251" y="1177"/>
                </a:cubicBezTo>
                <a:cubicBezTo>
                  <a:pt x="2251" y="1176"/>
                  <a:pt x="2250" y="1175"/>
                  <a:pt x="2250" y="1173"/>
                </a:cubicBezTo>
                <a:cubicBezTo>
                  <a:pt x="2250" y="1172"/>
                  <a:pt x="2251" y="1171"/>
                  <a:pt x="2251" y="1169"/>
                </a:cubicBezTo>
                <a:cubicBezTo>
                  <a:pt x="2251" y="1151"/>
                  <a:pt x="2251" y="1151"/>
                  <a:pt x="2251" y="1151"/>
                </a:cubicBezTo>
                <a:cubicBezTo>
                  <a:pt x="2257" y="1145"/>
                  <a:pt x="2265" y="1141"/>
                  <a:pt x="2274" y="1141"/>
                </a:cubicBezTo>
                <a:cubicBezTo>
                  <a:pt x="2291" y="1141"/>
                  <a:pt x="2305" y="1156"/>
                  <a:pt x="2305" y="1173"/>
                </a:cubicBezTo>
                <a:cubicBezTo>
                  <a:pt x="2305" y="1191"/>
                  <a:pt x="2291" y="1205"/>
                  <a:pt x="2274" y="1205"/>
                </a:cubicBezTo>
                <a:close/>
                <a:moveTo>
                  <a:pt x="2274" y="1131"/>
                </a:moveTo>
                <a:cubicBezTo>
                  <a:pt x="2265" y="1131"/>
                  <a:pt x="2257" y="1128"/>
                  <a:pt x="2251" y="1122"/>
                </a:cubicBezTo>
                <a:cubicBezTo>
                  <a:pt x="2251" y="1107"/>
                  <a:pt x="2251" y="1107"/>
                  <a:pt x="2251" y="1107"/>
                </a:cubicBezTo>
                <a:cubicBezTo>
                  <a:pt x="2250" y="1104"/>
                  <a:pt x="2249" y="1101"/>
                  <a:pt x="2249" y="1098"/>
                </a:cubicBezTo>
                <a:cubicBezTo>
                  <a:pt x="2249" y="1095"/>
                  <a:pt x="2250" y="1092"/>
                  <a:pt x="2251" y="1089"/>
                </a:cubicBezTo>
                <a:cubicBezTo>
                  <a:pt x="2251" y="1075"/>
                  <a:pt x="2251" y="1075"/>
                  <a:pt x="2251" y="1075"/>
                </a:cubicBezTo>
                <a:cubicBezTo>
                  <a:pt x="2257" y="1069"/>
                  <a:pt x="2265" y="1065"/>
                  <a:pt x="2274" y="1065"/>
                </a:cubicBezTo>
                <a:cubicBezTo>
                  <a:pt x="2292" y="1065"/>
                  <a:pt x="2307" y="1080"/>
                  <a:pt x="2307" y="1098"/>
                </a:cubicBezTo>
                <a:cubicBezTo>
                  <a:pt x="2307" y="1117"/>
                  <a:pt x="2292" y="1131"/>
                  <a:pt x="2274" y="1131"/>
                </a:cubicBezTo>
                <a:close/>
                <a:moveTo>
                  <a:pt x="2274" y="1058"/>
                </a:moveTo>
                <a:cubicBezTo>
                  <a:pt x="2265" y="1058"/>
                  <a:pt x="2257" y="1054"/>
                  <a:pt x="2251" y="1049"/>
                </a:cubicBezTo>
                <a:cubicBezTo>
                  <a:pt x="2251" y="1037"/>
                  <a:pt x="2251" y="1037"/>
                  <a:pt x="2251" y="1037"/>
                </a:cubicBezTo>
                <a:cubicBezTo>
                  <a:pt x="2249" y="1033"/>
                  <a:pt x="2248" y="1028"/>
                  <a:pt x="2248" y="1023"/>
                </a:cubicBezTo>
                <a:cubicBezTo>
                  <a:pt x="2248" y="1018"/>
                  <a:pt x="2249" y="1014"/>
                  <a:pt x="2251" y="1009"/>
                </a:cubicBezTo>
                <a:cubicBezTo>
                  <a:pt x="2251" y="998"/>
                  <a:pt x="2251" y="998"/>
                  <a:pt x="2251" y="998"/>
                </a:cubicBezTo>
                <a:cubicBezTo>
                  <a:pt x="2257" y="992"/>
                  <a:pt x="2265" y="989"/>
                  <a:pt x="2274" y="989"/>
                </a:cubicBezTo>
                <a:cubicBezTo>
                  <a:pt x="2293" y="989"/>
                  <a:pt x="2308" y="1004"/>
                  <a:pt x="2308" y="1023"/>
                </a:cubicBezTo>
                <a:cubicBezTo>
                  <a:pt x="2308" y="1042"/>
                  <a:pt x="2293" y="1058"/>
                  <a:pt x="2274" y="1058"/>
                </a:cubicBezTo>
                <a:close/>
                <a:moveTo>
                  <a:pt x="2274" y="984"/>
                </a:moveTo>
                <a:cubicBezTo>
                  <a:pt x="2265" y="984"/>
                  <a:pt x="2257" y="980"/>
                  <a:pt x="2251" y="975"/>
                </a:cubicBezTo>
                <a:cubicBezTo>
                  <a:pt x="2251" y="964"/>
                  <a:pt x="2251" y="964"/>
                  <a:pt x="2251" y="964"/>
                </a:cubicBezTo>
                <a:cubicBezTo>
                  <a:pt x="2249" y="959"/>
                  <a:pt x="2247" y="954"/>
                  <a:pt x="2247" y="948"/>
                </a:cubicBezTo>
                <a:cubicBezTo>
                  <a:pt x="2247" y="943"/>
                  <a:pt x="2249" y="937"/>
                  <a:pt x="2251" y="933"/>
                </a:cubicBezTo>
                <a:cubicBezTo>
                  <a:pt x="2251" y="922"/>
                  <a:pt x="2251" y="922"/>
                  <a:pt x="2251" y="922"/>
                </a:cubicBezTo>
                <a:cubicBezTo>
                  <a:pt x="2257" y="916"/>
                  <a:pt x="2265" y="913"/>
                  <a:pt x="2274" y="913"/>
                </a:cubicBezTo>
                <a:cubicBezTo>
                  <a:pt x="2293" y="913"/>
                  <a:pt x="2309" y="929"/>
                  <a:pt x="2309" y="948"/>
                </a:cubicBezTo>
                <a:cubicBezTo>
                  <a:pt x="2309" y="968"/>
                  <a:pt x="2293" y="984"/>
                  <a:pt x="2274" y="984"/>
                </a:cubicBezTo>
                <a:close/>
                <a:moveTo>
                  <a:pt x="2274" y="910"/>
                </a:moveTo>
                <a:cubicBezTo>
                  <a:pt x="2265" y="910"/>
                  <a:pt x="2257" y="907"/>
                  <a:pt x="2251" y="902"/>
                </a:cubicBezTo>
                <a:cubicBezTo>
                  <a:pt x="2251" y="891"/>
                  <a:pt x="2251" y="891"/>
                  <a:pt x="2251" y="891"/>
                </a:cubicBezTo>
                <a:cubicBezTo>
                  <a:pt x="2248" y="886"/>
                  <a:pt x="2246" y="880"/>
                  <a:pt x="2246" y="873"/>
                </a:cubicBezTo>
                <a:cubicBezTo>
                  <a:pt x="2246" y="867"/>
                  <a:pt x="2248" y="861"/>
                  <a:pt x="2251" y="856"/>
                </a:cubicBezTo>
                <a:cubicBezTo>
                  <a:pt x="2251" y="845"/>
                  <a:pt x="2251" y="845"/>
                  <a:pt x="2251" y="845"/>
                </a:cubicBezTo>
                <a:cubicBezTo>
                  <a:pt x="2257" y="840"/>
                  <a:pt x="2265" y="837"/>
                  <a:pt x="2274" y="837"/>
                </a:cubicBezTo>
                <a:cubicBezTo>
                  <a:pt x="2294" y="837"/>
                  <a:pt x="2310" y="853"/>
                  <a:pt x="2310" y="873"/>
                </a:cubicBezTo>
                <a:cubicBezTo>
                  <a:pt x="2310" y="893"/>
                  <a:pt x="2294" y="910"/>
                  <a:pt x="2274" y="910"/>
                </a:cubicBezTo>
                <a:close/>
                <a:moveTo>
                  <a:pt x="2348" y="2455"/>
                </a:moveTo>
                <a:cubicBezTo>
                  <a:pt x="2344" y="2455"/>
                  <a:pt x="2341" y="2452"/>
                  <a:pt x="2341" y="2448"/>
                </a:cubicBezTo>
                <a:cubicBezTo>
                  <a:pt x="2341" y="2444"/>
                  <a:pt x="2344" y="2441"/>
                  <a:pt x="2348" y="2441"/>
                </a:cubicBezTo>
                <a:cubicBezTo>
                  <a:pt x="2352" y="2441"/>
                  <a:pt x="2355" y="2444"/>
                  <a:pt x="2355" y="2448"/>
                </a:cubicBezTo>
                <a:cubicBezTo>
                  <a:pt x="2355" y="2452"/>
                  <a:pt x="2352" y="2455"/>
                  <a:pt x="2348" y="2455"/>
                </a:cubicBezTo>
                <a:close/>
                <a:moveTo>
                  <a:pt x="2348" y="2382"/>
                </a:moveTo>
                <a:cubicBezTo>
                  <a:pt x="2343" y="2382"/>
                  <a:pt x="2339" y="2378"/>
                  <a:pt x="2339" y="2373"/>
                </a:cubicBezTo>
                <a:cubicBezTo>
                  <a:pt x="2339" y="2368"/>
                  <a:pt x="2343" y="2364"/>
                  <a:pt x="2348" y="2364"/>
                </a:cubicBezTo>
                <a:cubicBezTo>
                  <a:pt x="2353" y="2364"/>
                  <a:pt x="2357" y="2368"/>
                  <a:pt x="2357" y="2373"/>
                </a:cubicBezTo>
                <a:cubicBezTo>
                  <a:pt x="2357" y="2378"/>
                  <a:pt x="2353" y="2382"/>
                  <a:pt x="2348" y="2382"/>
                </a:cubicBezTo>
                <a:close/>
                <a:moveTo>
                  <a:pt x="2348" y="2309"/>
                </a:moveTo>
                <a:cubicBezTo>
                  <a:pt x="2342" y="2309"/>
                  <a:pt x="2337" y="2304"/>
                  <a:pt x="2337" y="2298"/>
                </a:cubicBezTo>
                <a:cubicBezTo>
                  <a:pt x="2337" y="2292"/>
                  <a:pt x="2342" y="2287"/>
                  <a:pt x="2348" y="2287"/>
                </a:cubicBezTo>
                <a:cubicBezTo>
                  <a:pt x="2354" y="2287"/>
                  <a:pt x="2358" y="2292"/>
                  <a:pt x="2358" y="2298"/>
                </a:cubicBezTo>
                <a:cubicBezTo>
                  <a:pt x="2358" y="2304"/>
                  <a:pt x="2354" y="2309"/>
                  <a:pt x="2348" y="2309"/>
                </a:cubicBezTo>
                <a:close/>
                <a:moveTo>
                  <a:pt x="2348" y="2235"/>
                </a:moveTo>
                <a:cubicBezTo>
                  <a:pt x="2341" y="2235"/>
                  <a:pt x="2336" y="2229"/>
                  <a:pt x="2336" y="2223"/>
                </a:cubicBezTo>
                <a:cubicBezTo>
                  <a:pt x="2336" y="2216"/>
                  <a:pt x="2341" y="2210"/>
                  <a:pt x="2348" y="2210"/>
                </a:cubicBezTo>
                <a:cubicBezTo>
                  <a:pt x="2354" y="2210"/>
                  <a:pt x="2360" y="2216"/>
                  <a:pt x="2360" y="2223"/>
                </a:cubicBezTo>
                <a:cubicBezTo>
                  <a:pt x="2360" y="2229"/>
                  <a:pt x="2354" y="2235"/>
                  <a:pt x="2348" y="2235"/>
                </a:cubicBezTo>
                <a:close/>
                <a:moveTo>
                  <a:pt x="2348" y="2162"/>
                </a:moveTo>
                <a:cubicBezTo>
                  <a:pt x="2340" y="2162"/>
                  <a:pt x="2334" y="2156"/>
                  <a:pt x="2334" y="2148"/>
                </a:cubicBezTo>
                <a:cubicBezTo>
                  <a:pt x="2334" y="2140"/>
                  <a:pt x="2340" y="2134"/>
                  <a:pt x="2348" y="2134"/>
                </a:cubicBezTo>
                <a:cubicBezTo>
                  <a:pt x="2355" y="2134"/>
                  <a:pt x="2362" y="2140"/>
                  <a:pt x="2362" y="2148"/>
                </a:cubicBezTo>
                <a:cubicBezTo>
                  <a:pt x="2362" y="2156"/>
                  <a:pt x="2355" y="2162"/>
                  <a:pt x="2348" y="2162"/>
                </a:cubicBezTo>
                <a:close/>
                <a:moveTo>
                  <a:pt x="2348" y="2088"/>
                </a:moveTo>
                <a:cubicBezTo>
                  <a:pt x="2339" y="2088"/>
                  <a:pt x="2333" y="2081"/>
                  <a:pt x="2333" y="2073"/>
                </a:cubicBezTo>
                <a:cubicBezTo>
                  <a:pt x="2333" y="2064"/>
                  <a:pt x="2339" y="2057"/>
                  <a:pt x="2348" y="2057"/>
                </a:cubicBezTo>
                <a:cubicBezTo>
                  <a:pt x="2356" y="2057"/>
                  <a:pt x="2363" y="2064"/>
                  <a:pt x="2363" y="2073"/>
                </a:cubicBezTo>
                <a:cubicBezTo>
                  <a:pt x="2363" y="2081"/>
                  <a:pt x="2356" y="2088"/>
                  <a:pt x="2348" y="2088"/>
                </a:cubicBezTo>
                <a:close/>
                <a:moveTo>
                  <a:pt x="2348" y="2015"/>
                </a:moveTo>
                <a:cubicBezTo>
                  <a:pt x="2338" y="2015"/>
                  <a:pt x="2331" y="2007"/>
                  <a:pt x="2331" y="1998"/>
                </a:cubicBezTo>
                <a:cubicBezTo>
                  <a:pt x="2331" y="1988"/>
                  <a:pt x="2338" y="1981"/>
                  <a:pt x="2348" y="1981"/>
                </a:cubicBezTo>
                <a:cubicBezTo>
                  <a:pt x="2357" y="1981"/>
                  <a:pt x="2365" y="1988"/>
                  <a:pt x="2365" y="1998"/>
                </a:cubicBezTo>
                <a:cubicBezTo>
                  <a:pt x="2365" y="2007"/>
                  <a:pt x="2357" y="2015"/>
                  <a:pt x="2348" y="2015"/>
                </a:cubicBezTo>
                <a:close/>
                <a:moveTo>
                  <a:pt x="2348" y="1941"/>
                </a:moveTo>
                <a:cubicBezTo>
                  <a:pt x="2338" y="1941"/>
                  <a:pt x="2330" y="1933"/>
                  <a:pt x="2330" y="1923"/>
                </a:cubicBezTo>
                <a:cubicBezTo>
                  <a:pt x="2330" y="1913"/>
                  <a:pt x="2338" y="1904"/>
                  <a:pt x="2348" y="1904"/>
                </a:cubicBezTo>
                <a:cubicBezTo>
                  <a:pt x="2358" y="1904"/>
                  <a:pt x="2366" y="1913"/>
                  <a:pt x="2366" y="1923"/>
                </a:cubicBezTo>
                <a:cubicBezTo>
                  <a:pt x="2366" y="1933"/>
                  <a:pt x="2358" y="1941"/>
                  <a:pt x="2348" y="1941"/>
                </a:cubicBezTo>
                <a:close/>
                <a:moveTo>
                  <a:pt x="2348" y="1868"/>
                </a:moveTo>
                <a:cubicBezTo>
                  <a:pt x="2337" y="1868"/>
                  <a:pt x="2328" y="1859"/>
                  <a:pt x="2328" y="1848"/>
                </a:cubicBezTo>
                <a:cubicBezTo>
                  <a:pt x="2328" y="1837"/>
                  <a:pt x="2337" y="1828"/>
                  <a:pt x="2348" y="1828"/>
                </a:cubicBezTo>
                <a:cubicBezTo>
                  <a:pt x="2359" y="1828"/>
                  <a:pt x="2368" y="1837"/>
                  <a:pt x="2368" y="1848"/>
                </a:cubicBezTo>
                <a:cubicBezTo>
                  <a:pt x="2368" y="1859"/>
                  <a:pt x="2359" y="1868"/>
                  <a:pt x="2348" y="1868"/>
                </a:cubicBezTo>
                <a:close/>
                <a:moveTo>
                  <a:pt x="2348" y="1794"/>
                </a:moveTo>
                <a:cubicBezTo>
                  <a:pt x="2336" y="1794"/>
                  <a:pt x="2327" y="1785"/>
                  <a:pt x="2327" y="1773"/>
                </a:cubicBezTo>
                <a:cubicBezTo>
                  <a:pt x="2327" y="1761"/>
                  <a:pt x="2336" y="1751"/>
                  <a:pt x="2348" y="1751"/>
                </a:cubicBezTo>
                <a:cubicBezTo>
                  <a:pt x="2359" y="1751"/>
                  <a:pt x="2369" y="1761"/>
                  <a:pt x="2369" y="1773"/>
                </a:cubicBezTo>
                <a:cubicBezTo>
                  <a:pt x="2369" y="1785"/>
                  <a:pt x="2359" y="1794"/>
                  <a:pt x="2348" y="1794"/>
                </a:cubicBezTo>
                <a:close/>
                <a:moveTo>
                  <a:pt x="2348" y="1721"/>
                </a:moveTo>
                <a:cubicBezTo>
                  <a:pt x="2335" y="1721"/>
                  <a:pt x="2325" y="1711"/>
                  <a:pt x="2325" y="1698"/>
                </a:cubicBezTo>
                <a:cubicBezTo>
                  <a:pt x="2325" y="1685"/>
                  <a:pt x="2335" y="1675"/>
                  <a:pt x="2348" y="1675"/>
                </a:cubicBezTo>
                <a:cubicBezTo>
                  <a:pt x="2360" y="1675"/>
                  <a:pt x="2370" y="1685"/>
                  <a:pt x="2370" y="1698"/>
                </a:cubicBezTo>
                <a:cubicBezTo>
                  <a:pt x="2370" y="1711"/>
                  <a:pt x="2360" y="1721"/>
                  <a:pt x="2348" y="1721"/>
                </a:cubicBezTo>
                <a:close/>
                <a:moveTo>
                  <a:pt x="2348" y="1647"/>
                </a:moveTo>
                <a:cubicBezTo>
                  <a:pt x="2335" y="1647"/>
                  <a:pt x="2324" y="1636"/>
                  <a:pt x="2324" y="1623"/>
                </a:cubicBezTo>
                <a:cubicBezTo>
                  <a:pt x="2324" y="1610"/>
                  <a:pt x="2335" y="1599"/>
                  <a:pt x="2348" y="1599"/>
                </a:cubicBezTo>
                <a:cubicBezTo>
                  <a:pt x="2361" y="1599"/>
                  <a:pt x="2372" y="1610"/>
                  <a:pt x="2372" y="1623"/>
                </a:cubicBezTo>
                <a:cubicBezTo>
                  <a:pt x="2372" y="1636"/>
                  <a:pt x="2361" y="1647"/>
                  <a:pt x="2348" y="1647"/>
                </a:cubicBezTo>
                <a:close/>
                <a:moveTo>
                  <a:pt x="2348" y="1574"/>
                </a:moveTo>
                <a:cubicBezTo>
                  <a:pt x="2334" y="1574"/>
                  <a:pt x="2323" y="1562"/>
                  <a:pt x="2323" y="1548"/>
                </a:cubicBezTo>
                <a:cubicBezTo>
                  <a:pt x="2323" y="1534"/>
                  <a:pt x="2334" y="1523"/>
                  <a:pt x="2348" y="1523"/>
                </a:cubicBezTo>
                <a:cubicBezTo>
                  <a:pt x="2362" y="1523"/>
                  <a:pt x="2373" y="1534"/>
                  <a:pt x="2373" y="1548"/>
                </a:cubicBezTo>
                <a:cubicBezTo>
                  <a:pt x="2373" y="1562"/>
                  <a:pt x="2362" y="1574"/>
                  <a:pt x="2348" y="1574"/>
                </a:cubicBezTo>
                <a:close/>
                <a:moveTo>
                  <a:pt x="2348" y="1500"/>
                </a:moveTo>
                <a:cubicBezTo>
                  <a:pt x="2333" y="1500"/>
                  <a:pt x="2321" y="1488"/>
                  <a:pt x="2321" y="1473"/>
                </a:cubicBezTo>
                <a:cubicBezTo>
                  <a:pt x="2321" y="1458"/>
                  <a:pt x="2333" y="1446"/>
                  <a:pt x="2348" y="1446"/>
                </a:cubicBezTo>
                <a:cubicBezTo>
                  <a:pt x="2363" y="1446"/>
                  <a:pt x="2374" y="1458"/>
                  <a:pt x="2374" y="1473"/>
                </a:cubicBezTo>
                <a:cubicBezTo>
                  <a:pt x="2374" y="1488"/>
                  <a:pt x="2363" y="1500"/>
                  <a:pt x="2348" y="1500"/>
                </a:cubicBezTo>
                <a:close/>
                <a:moveTo>
                  <a:pt x="2348" y="1426"/>
                </a:moveTo>
                <a:cubicBezTo>
                  <a:pt x="2332" y="1426"/>
                  <a:pt x="2320" y="1414"/>
                  <a:pt x="2320" y="1398"/>
                </a:cubicBezTo>
                <a:cubicBezTo>
                  <a:pt x="2320" y="1382"/>
                  <a:pt x="2332" y="1370"/>
                  <a:pt x="2348" y="1370"/>
                </a:cubicBezTo>
                <a:cubicBezTo>
                  <a:pt x="2363" y="1370"/>
                  <a:pt x="2376" y="1382"/>
                  <a:pt x="2376" y="1398"/>
                </a:cubicBezTo>
                <a:cubicBezTo>
                  <a:pt x="2376" y="1414"/>
                  <a:pt x="2363" y="1426"/>
                  <a:pt x="2348" y="1426"/>
                </a:cubicBezTo>
                <a:close/>
                <a:moveTo>
                  <a:pt x="2348" y="1353"/>
                </a:moveTo>
                <a:cubicBezTo>
                  <a:pt x="2332" y="1353"/>
                  <a:pt x="2319" y="1339"/>
                  <a:pt x="2319" y="1323"/>
                </a:cubicBezTo>
                <a:cubicBezTo>
                  <a:pt x="2319" y="1307"/>
                  <a:pt x="2332" y="1294"/>
                  <a:pt x="2348" y="1294"/>
                </a:cubicBezTo>
                <a:cubicBezTo>
                  <a:pt x="2364" y="1294"/>
                  <a:pt x="2377" y="1307"/>
                  <a:pt x="2377" y="1323"/>
                </a:cubicBezTo>
                <a:cubicBezTo>
                  <a:pt x="2377" y="1339"/>
                  <a:pt x="2364" y="1353"/>
                  <a:pt x="2348" y="1353"/>
                </a:cubicBezTo>
                <a:close/>
                <a:moveTo>
                  <a:pt x="2348" y="1279"/>
                </a:moveTo>
                <a:cubicBezTo>
                  <a:pt x="2331" y="1279"/>
                  <a:pt x="2317" y="1265"/>
                  <a:pt x="2317" y="1248"/>
                </a:cubicBezTo>
                <a:cubicBezTo>
                  <a:pt x="2317" y="1231"/>
                  <a:pt x="2331" y="1217"/>
                  <a:pt x="2348" y="1217"/>
                </a:cubicBezTo>
                <a:cubicBezTo>
                  <a:pt x="2364" y="1217"/>
                  <a:pt x="2378" y="1231"/>
                  <a:pt x="2378" y="1248"/>
                </a:cubicBezTo>
                <a:cubicBezTo>
                  <a:pt x="2378" y="1265"/>
                  <a:pt x="2364" y="1279"/>
                  <a:pt x="2348" y="1279"/>
                </a:cubicBezTo>
                <a:close/>
                <a:moveTo>
                  <a:pt x="2348" y="1205"/>
                </a:moveTo>
                <a:cubicBezTo>
                  <a:pt x="2330" y="1205"/>
                  <a:pt x="2316" y="1191"/>
                  <a:pt x="2316" y="1173"/>
                </a:cubicBezTo>
                <a:cubicBezTo>
                  <a:pt x="2316" y="1156"/>
                  <a:pt x="2330" y="1141"/>
                  <a:pt x="2348" y="1141"/>
                </a:cubicBezTo>
                <a:cubicBezTo>
                  <a:pt x="2365" y="1141"/>
                  <a:pt x="2379" y="1156"/>
                  <a:pt x="2379" y="1173"/>
                </a:cubicBezTo>
                <a:cubicBezTo>
                  <a:pt x="2379" y="1191"/>
                  <a:pt x="2365" y="1205"/>
                  <a:pt x="2348" y="1205"/>
                </a:cubicBezTo>
                <a:close/>
                <a:moveTo>
                  <a:pt x="2348" y="1131"/>
                </a:moveTo>
                <a:cubicBezTo>
                  <a:pt x="2330" y="1131"/>
                  <a:pt x="2315" y="1117"/>
                  <a:pt x="2315" y="1098"/>
                </a:cubicBezTo>
                <a:cubicBezTo>
                  <a:pt x="2315" y="1080"/>
                  <a:pt x="2330" y="1065"/>
                  <a:pt x="2348" y="1065"/>
                </a:cubicBezTo>
                <a:cubicBezTo>
                  <a:pt x="2366" y="1065"/>
                  <a:pt x="2380" y="1080"/>
                  <a:pt x="2380" y="1098"/>
                </a:cubicBezTo>
                <a:cubicBezTo>
                  <a:pt x="2380" y="1117"/>
                  <a:pt x="2366" y="1131"/>
                  <a:pt x="2348" y="1131"/>
                </a:cubicBezTo>
                <a:close/>
                <a:moveTo>
                  <a:pt x="2348" y="1058"/>
                </a:moveTo>
                <a:cubicBezTo>
                  <a:pt x="2329" y="1058"/>
                  <a:pt x="2314" y="1042"/>
                  <a:pt x="2314" y="1023"/>
                </a:cubicBezTo>
                <a:cubicBezTo>
                  <a:pt x="2314" y="1004"/>
                  <a:pt x="2329" y="989"/>
                  <a:pt x="2348" y="989"/>
                </a:cubicBezTo>
                <a:cubicBezTo>
                  <a:pt x="2366" y="989"/>
                  <a:pt x="2382" y="1004"/>
                  <a:pt x="2382" y="1023"/>
                </a:cubicBezTo>
                <a:cubicBezTo>
                  <a:pt x="2382" y="1042"/>
                  <a:pt x="2366" y="1058"/>
                  <a:pt x="2348" y="1058"/>
                </a:cubicBezTo>
                <a:close/>
                <a:moveTo>
                  <a:pt x="2348" y="984"/>
                </a:moveTo>
                <a:cubicBezTo>
                  <a:pt x="2329" y="984"/>
                  <a:pt x="2313" y="968"/>
                  <a:pt x="2313" y="948"/>
                </a:cubicBezTo>
                <a:cubicBezTo>
                  <a:pt x="2313" y="929"/>
                  <a:pt x="2329" y="913"/>
                  <a:pt x="2348" y="913"/>
                </a:cubicBezTo>
                <a:cubicBezTo>
                  <a:pt x="2367" y="913"/>
                  <a:pt x="2383" y="929"/>
                  <a:pt x="2383" y="948"/>
                </a:cubicBezTo>
                <a:cubicBezTo>
                  <a:pt x="2383" y="968"/>
                  <a:pt x="2367" y="984"/>
                  <a:pt x="2348" y="984"/>
                </a:cubicBezTo>
                <a:close/>
                <a:moveTo>
                  <a:pt x="2348" y="910"/>
                </a:moveTo>
                <a:cubicBezTo>
                  <a:pt x="2328" y="910"/>
                  <a:pt x="2312" y="893"/>
                  <a:pt x="2312" y="873"/>
                </a:cubicBezTo>
                <a:cubicBezTo>
                  <a:pt x="2312" y="853"/>
                  <a:pt x="2328" y="837"/>
                  <a:pt x="2348" y="837"/>
                </a:cubicBezTo>
                <a:cubicBezTo>
                  <a:pt x="2368" y="837"/>
                  <a:pt x="2384" y="853"/>
                  <a:pt x="2384" y="873"/>
                </a:cubicBezTo>
                <a:cubicBezTo>
                  <a:pt x="2384" y="893"/>
                  <a:pt x="2368" y="910"/>
                  <a:pt x="2348" y="910"/>
                </a:cubicBezTo>
                <a:close/>
                <a:moveTo>
                  <a:pt x="2422" y="2455"/>
                </a:moveTo>
                <a:cubicBezTo>
                  <a:pt x="2418" y="2455"/>
                  <a:pt x="2415" y="2452"/>
                  <a:pt x="2415" y="2448"/>
                </a:cubicBezTo>
                <a:cubicBezTo>
                  <a:pt x="2415" y="2444"/>
                  <a:pt x="2418" y="2441"/>
                  <a:pt x="2422" y="2441"/>
                </a:cubicBezTo>
                <a:cubicBezTo>
                  <a:pt x="2426" y="2441"/>
                  <a:pt x="2429" y="2444"/>
                  <a:pt x="2429" y="2448"/>
                </a:cubicBezTo>
                <a:cubicBezTo>
                  <a:pt x="2429" y="2452"/>
                  <a:pt x="2426" y="2455"/>
                  <a:pt x="2422" y="2455"/>
                </a:cubicBezTo>
                <a:close/>
                <a:moveTo>
                  <a:pt x="2422" y="2382"/>
                </a:moveTo>
                <a:cubicBezTo>
                  <a:pt x="2417" y="2382"/>
                  <a:pt x="2413" y="2378"/>
                  <a:pt x="2413" y="2373"/>
                </a:cubicBezTo>
                <a:cubicBezTo>
                  <a:pt x="2413" y="2368"/>
                  <a:pt x="2417" y="2364"/>
                  <a:pt x="2422" y="2364"/>
                </a:cubicBezTo>
                <a:cubicBezTo>
                  <a:pt x="2427" y="2364"/>
                  <a:pt x="2430" y="2368"/>
                  <a:pt x="2430" y="2373"/>
                </a:cubicBezTo>
                <a:cubicBezTo>
                  <a:pt x="2430" y="2378"/>
                  <a:pt x="2427" y="2382"/>
                  <a:pt x="2422" y="2382"/>
                </a:cubicBezTo>
                <a:close/>
                <a:moveTo>
                  <a:pt x="2422" y="2309"/>
                </a:moveTo>
                <a:cubicBezTo>
                  <a:pt x="2416" y="2309"/>
                  <a:pt x="2411" y="2304"/>
                  <a:pt x="2411" y="2298"/>
                </a:cubicBezTo>
                <a:cubicBezTo>
                  <a:pt x="2411" y="2292"/>
                  <a:pt x="2416" y="2287"/>
                  <a:pt x="2422" y="2287"/>
                </a:cubicBezTo>
                <a:cubicBezTo>
                  <a:pt x="2428" y="2287"/>
                  <a:pt x="2432" y="2292"/>
                  <a:pt x="2432" y="2298"/>
                </a:cubicBezTo>
                <a:cubicBezTo>
                  <a:pt x="2432" y="2304"/>
                  <a:pt x="2428" y="2309"/>
                  <a:pt x="2422" y="2309"/>
                </a:cubicBezTo>
                <a:close/>
                <a:moveTo>
                  <a:pt x="2422" y="2235"/>
                </a:moveTo>
                <a:cubicBezTo>
                  <a:pt x="2415" y="2235"/>
                  <a:pt x="2410" y="2229"/>
                  <a:pt x="2410" y="2223"/>
                </a:cubicBezTo>
                <a:cubicBezTo>
                  <a:pt x="2410" y="2216"/>
                  <a:pt x="2415" y="2210"/>
                  <a:pt x="2422" y="2210"/>
                </a:cubicBezTo>
                <a:cubicBezTo>
                  <a:pt x="2428" y="2210"/>
                  <a:pt x="2434" y="2216"/>
                  <a:pt x="2434" y="2223"/>
                </a:cubicBezTo>
                <a:cubicBezTo>
                  <a:pt x="2434" y="2229"/>
                  <a:pt x="2428" y="2235"/>
                  <a:pt x="2422" y="2235"/>
                </a:cubicBezTo>
                <a:close/>
                <a:moveTo>
                  <a:pt x="2422" y="2162"/>
                </a:moveTo>
                <a:cubicBezTo>
                  <a:pt x="2414" y="2162"/>
                  <a:pt x="2408" y="2156"/>
                  <a:pt x="2408" y="2148"/>
                </a:cubicBezTo>
                <a:cubicBezTo>
                  <a:pt x="2408" y="2140"/>
                  <a:pt x="2414" y="2134"/>
                  <a:pt x="2422" y="2134"/>
                </a:cubicBezTo>
                <a:cubicBezTo>
                  <a:pt x="2429" y="2134"/>
                  <a:pt x="2435" y="2140"/>
                  <a:pt x="2435" y="2148"/>
                </a:cubicBezTo>
                <a:cubicBezTo>
                  <a:pt x="2435" y="2156"/>
                  <a:pt x="2429" y="2162"/>
                  <a:pt x="2422" y="2162"/>
                </a:cubicBezTo>
                <a:close/>
                <a:moveTo>
                  <a:pt x="2422" y="2088"/>
                </a:moveTo>
                <a:cubicBezTo>
                  <a:pt x="2413" y="2088"/>
                  <a:pt x="2407" y="2081"/>
                  <a:pt x="2407" y="2073"/>
                </a:cubicBezTo>
                <a:cubicBezTo>
                  <a:pt x="2407" y="2064"/>
                  <a:pt x="2413" y="2057"/>
                  <a:pt x="2422" y="2057"/>
                </a:cubicBezTo>
                <a:cubicBezTo>
                  <a:pt x="2430" y="2057"/>
                  <a:pt x="2437" y="2064"/>
                  <a:pt x="2437" y="2073"/>
                </a:cubicBezTo>
                <a:cubicBezTo>
                  <a:pt x="2437" y="2081"/>
                  <a:pt x="2430" y="2088"/>
                  <a:pt x="2422" y="2088"/>
                </a:cubicBezTo>
                <a:close/>
                <a:moveTo>
                  <a:pt x="2422" y="2015"/>
                </a:moveTo>
                <a:cubicBezTo>
                  <a:pt x="2412" y="2015"/>
                  <a:pt x="2405" y="2007"/>
                  <a:pt x="2405" y="1998"/>
                </a:cubicBezTo>
                <a:cubicBezTo>
                  <a:pt x="2405" y="1988"/>
                  <a:pt x="2412" y="1981"/>
                  <a:pt x="2422" y="1981"/>
                </a:cubicBezTo>
                <a:cubicBezTo>
                  <a:pt x="2431" y="1981"/>
                  <a:pt x="2438" y="1988"/>
                  <a:pt x="2438" y="1998"/>
                </a:cubicBezTo>
                <a:cubicBezTo>
                  <a:pt x="2438" y="2007"/>
                  <a:pt x="2431" y="2015"/>
                  <a:pt x="2422" y="2015"/>
                </a:cubicBezTo>
                <a:close/>
                <a:moveTo>
                  <a:pt x="2422" y="1941"/>
                </a:moveTo>
                <a:cubicBezTo>
                  <a:pt x="2412" y="1941"/>
                  <a:pt x="2403" y="1933"/>
                  <a:pt x="2403" y="1923"/>
                </a:cubicBezTo>
                <a:cubicBezTo>
                  <a:pt x="2403" y="1913"/>
                  <a:pt x="2412" y="1904"/>
                  <a:pt x="2422" y="1904"/>
                </a:cubicBezTo>
                <a:cubicBezTo>
                  <a:pt x="2432" y="1904"/>
                  <a:pt x="2440" y="1913"/>
                  <a:pt x="2440" y="1923"/>
                </a:cubicBezTo>
                <a:cubicBezTo>
                  <a:pt x="2440" y="1933"/>
                  <a:pt x="2432" y="1941"/>
                  <a:pt x="2422" y="1941"/>
                </a:cubicBezTo>
                <a:close/>
                <a:moveTo>
                  <a:pt x="2422" y="1868"/>
                </a:moveTo>
                <a:cubicBezTo>
                  <a:pt x="2411" y="1868"/>
                  <a:pt x="2402" y="1859"/>
                  <a:pt x="2402" y="1848"/>
                </a:cubicBezTo>
                <a:cubicBezTo>
                  <a:pt x="2402" y="1837"/>
                  <a:pt x="2411" y="1828"/>
                  <a:pt x="2422" y="1828"/>
                </a:cubicBezTo>
                <a:cubicBezTo>
                  <a:pt x="2433" y="1828"/>
                  <a:pt x="2442" y="1837"/>
                  <a:pt x="2442" y="1848"/>
                </a:cubicBezTo>
                <a:cubicBezTo>
                  <a:pt x="2442" y="1859"/>
                  <a:pt x="2433" y="1868"/>
                  <a:pt x="2422" y="1868"/>
                </a:cubicBezTo>
                <a:close/>
                <a:moveTo>
                  <a:pt x="2422" y="1794"/>
                </a:moveTo>
                <a:cubicBezTo>
                  <a:pt x="2410" y="1794"/>
                  <a:pt x="2401" y="1785"/>
                  <a:pt x="2401" y="1773"/>
                </a:cubicBezTo>
                <a:cubicBezTo>
                  <a:pt x="2401" y="1761"/>
                  <a:pt x="2410" y="1751"/>
                  <a:pt x="2422" y="1751"/>
                </a:cubicBezTo>
                <a:cubicBezTo>
                  <a:pt x="2433" y="1751"/>
                  <a:pt x="2443" y="1761"/>
                  <a:pt x="2443" y="1773"/>
                </a:cubicBezTo>
                <a:cubicBezTo>
                  <a:pt x="2443" y="1785"/>
                  <a:pt x="2433" y="1794"/>
                  <a:pt x="2422" y="1794"/>
                </a:cubicBezTo>
                <a:close/>
                <a:moveTo>
                  <a:pt x="2422" y="1721"/>
                </a:moveTo>
                <a:cubicBezTo>
                  <a:pt x="2409" y="1721"/>
                  <a:pt x="2399" y="1711"/>
                  <a:pt x="2399" y="1698"/>
                </a:cubicBezTo>
                <a:cubicBezTo>
                  <a:pt x="2399" y="1685"/>
                  <a:pt x="2409" y="1675"/>
                  <a:pt x="2422" y="1675"/>
                </a:cubicBezTo>
                <a:cubicBezTo>
                  <a:pt x="2434" y="1675"/>
                  <a:pt x="2444" y="1685"/>
                  <a:pt x="2444" y="1698"/>
                </a:cubicBezTo>
                <a:cubicBezTo>
                  <a:pt x="2444" y="1711"/>
                  <a:pt x="2434" y="1721"/>
                  <a:pt x="2422" y="1721"/>
                </a:cubicBezTo>
                <a:close/>
                <a:moveTo>
                  <a:pt x="2422" y="1647"/>
                </a:moveTo>
                <a:cubicBezTo>
                  <a:pt x="2409" y="1647"/>
                  <a:pt x="2398" y="1636"/>
                  <a:pt x="2398" y="1623"/>
                </a:cubicBezTo>
                <a:cubicBezTo>
                  <a:pt x="2398" y="1610"/>
                  <a:pt x="2409" y="1599"/>
                  <a:pt x="2422" y="1599"/>
                </a:cubicBezTo>
                <a:cubicBezTo>
                  <a:pt x="2435" y="1599"/>
                  <a:pt x="2445" y="1610"/>
                  <a:pt x="2445" y="1623"/>
                </a:cubicBezTo>
                <a:cubicBezTo>
                  <a:pt x="2445" y="1636"/>
                  <a:pt x="2435" y="1647"/>
                  <a:pt x="2422" y="1647"/>
                </a:cubicBezTo>
                <a:close/>
                <a:moveTo>
                  <a:pt x="2422" y="1574"/>
                </a:moveTo>
                <a:cubicBezTo>
                  <a:pt x="2408" y="1574"/>
                  <a:pt x="2396" y="1562"/>
                  <a:pt x="2396" y="1548"/>
                </a:cubicBezTo>
                <a:cubicBezTo>
                  <a:pt x="2396" y="1534"/>
                  <a:pt x="2408" y="1523"/>
                  <a:pt x="2422" y="1523"/>
                </a:cubicBezTo>
                <a:cubicBezTo>
                  <a:pt x="2436" y="1523"/>
                  <a:pt x="2447" y="1534"/>
                  <a:pt x="2447" y="1548"/>
                </a:cubicBezTo>
                <a:cubicBezTo>
                  <a:pt x="2447" y="1562"/>
                  <a:pt x="2436" y="1574"/>
                  <a:pt x="2422" y="1574"/>
                </a:cubicBezTo>
                <a:close/>
                <a:moveTo>
                  <a:pt x="2422" y="1500"/>
                </a:moveTo>
                <a:cubicBezTo>
                  <a:pt x="2407" y="1500"/>
                  <a:pt x="2395" y="1488"/>
                  <a:pt x="2395" y="1473"/>
                </a:cubicBezTo>
                <a:cubicBezTo>
                  <a:pt x="2395" y="1458"/>
                  <a:pt x="2407" y="1446"/>
                  <a:pt x="2422" y="1446"/>
                </a:cubicBezTo>
                <a:cubicBezTo>
                  <a:pt x="2436" y="1446"/>
                  <a:pt x="2448" y="1458"/>
                  <a:pt x="2448" y="1473"/>
                </a:cubicBezTo>
                <a:cubicBezTo>
                  <a:pt x="2448" y="1488"/>
                  <a:pt x="2436" y="1500"/>
                  <a:pt x="2422" y="1500"/>
                </a:cubicBezTo>
                <a:close/>
                <a:moveTo>
                  <a:pt x="2422" y="1426"/>
                </a:moveTo>
                <a:cubicBezTo>
                  <a:pt x="2406" y="1426"/>
                  <a:pt x="2394" y="1414"/>
                  <a:pt x="2394" y="1398"/>
                </a:cubicBezTo>
                <a:cubicBezTo>
                  <a:pt x="2394" y="1382"/>
                  <a:pt x="2406" y="1370"/>
                  <a:pt x="2422" y="1370"/>
                </a:cubicBezTo>
                <a:cubicBezTo>
                  <a:pt x="2437" y="1370"/>
                  <a:pt x="2450" y="1382"/>
                  <a:pt x="2450" y="1398"/>
                </a:cubicBezTo>
                <a:cubicBezTo>
                  <a:pt x="2450" y="1414"/>
                  <a:pt x="2437" y="1426"/>
                  <a:pt x="2422" y="1426"/>
                </a:cubicBezTo>
                <a:close/>
                <a:moveTo>
                  <a:pt x="2422" y="1353"/>
                </a:moveTo>
                <a:cubicBezTo>
                  <a:pt x="2406" y="1353"/>
                  <a:pt x="2393" y="1339"/>
                  <a:pt x="2393" y="1323"/>
                </a:cubicBezTo>
                <a:cubicBezTo>
                  <a:pt x="2393" y="1307"/>
                  <a:pt x="2406" y="1294"/>
                  <a:pt x="2422" y="1294"/>
                </a:cubicBezTo>
                <a:cubicBezTo>
                  <a:pt x="2438" y="1294"/>
                  <a:pt x="2451" y="1307"/>
                  <a:pt x="2451" y="1323"/>
                </a:cubicBezTo>
                <a:cubicBezTo>
                  <a:pt x="2451" y="1339"/>
                  <a:pt x="2438" y="1353"/>
                  <a:pt x="2422" y="1353"/>
                </a:cubicBezTo>
                <a:close/>
                <a:moveTo>
                  <a:pt x="2422" y="1279"/>
                </a:moveTo>
                <a:cubicBezTo>
                  <a:pt x="2405" y="1279"/>
                  <a:pt x="2391" y="1265"/>
                  <a:pt x="2391" y="1248"/>
                </a:cubicBezTo>
                <a:cubicBezTo>
                  <a:pt x="2391" y="1231"/>
                  <a:pt x="2405" y="1217"/>
                  <a:pt x="2422" y="1217"/>
                </a:cubicBezTo>
                <a:cubicBezTo>
                  <a:pt x="2438" y="1217"/>
                  <a:pt x="2452" y="1231"/>
                  <a:pt x="2452" y="1248"/>
                </a:cubicBezTo>
                <a:cubicBezTo>
                  <a:pt x="2452" y="1265"/>
                  <a:pt x="2438" y="1279"/>
                  <a:pt x="2422" y="1279"/>
                </a:cubicBezTo>
                <a:close/>
                <a:moveTo>
                  <a:pt x="2422" y="1205"/>
                </a:moveTo>
                <a:cubicBezTo>
                  <a:pt x="2404" y="1205"/>
                  <a:pt x="2390" y="1191"/>
                  <a:pt x="2390" y="1173"/>
                </a:cubicBezTo>
                <a:cubicBezTo>
                  <a:pt x="2390" y="1156"/>
                  <a:pt x="2404" y="1141"/>
                  <a:pt x="2422" y="1141"/>
                </a:cubicBezTo>
                <a:cubicBezTo>
                  <a:pt x="2439" y="1141"/>
                  <a:pt x="2453" y="1156"/>
                  <a:pt x="2453" y="1173"/>
                </a:cubicBezTo>
                <a:cubicBezTo>
                  <a:pt x="2453" y="1191"/>
                  <a:pt x="2439" y="1205"/>
                  <a:pt x="2422" y="1205"/>
                </a:cubicBezTo>
                <a:close/>
                <a:moveTo>
                  <a:pt x="2422" y="1131"/>
                </a:moveTo>
                <a:cubicBezTo>
                  <a:pt x="2404" y="1131"/>
                  <a:pt x="2389" y="1117"/>
                  <a:pt x="2389" y="1098"/>
                </a:cubicBezTo>
                <a:cubicBezTo>
                  <a:pt x="2389" y="1080"/>
                  <a:pt x="2404" y="1065"/>
                  <a:pt x="2422" y="1065"/>
                </a:cubicBezTo>
                <a:cubicBezTo>
                  <a:pt x="2440" y="1065"/>
                  <a:pt x="2454" y="1080"/>
                  <a:pt x="2454" y="1098"/>
                </a:cubicBezTo>
                <a:cubicBezTo>
                  <a:pt x="2454" y="1117"/>
                  <a:pt x="2440" y="1131"/>
                  <a:pt x="2422" y="1131"/>
                </a:cubicBezTo>
                <a:close/>
                <a:moveTo>
                  <a:pt x="2422" y="1058"/>
                </a:moveTo>
                <a:cubicBezTo>
                  <a:pt x="2403" y="1058"/>
                  <a:pt x="2388" y="1042"/>
                  <a:pt x="2388" y="1023"/>
                </a:cubicBezTo>
                <a:cubicBezTo>
                  <a:pt x="2388" y="1004"/>
                  <a:pt x="2403" y="989"/>
                  <a:pt x="2422" y="989"/>
                </a:cubicBezTo>
                <a:cubicBezTo>
                  <a:pt x="2440" y="989"/>
                  <a:pt x="2456" y="1004"/>
                  <a:pt x="2456" y="1023"/>
                </a:cubicBezTo>
                <a:cubicBezTo>
                  <a:pt x="2456" y="1042"/>
                  <a:pt x="2440" y="1058"/>
                  <a:pt x="2422" y="1058"/>
                </a:cubicBezTo>
                <a:close/>
                <a:moveTo>
                  <a:pt x="2422" y="984"/>
                </a:moveTo>
                <a:cubicBezTo>
                  <a:pt x="2402" y="984"/>
                  <a:pt x="2387" y="968"/>
                  <a:pt x="2387" y="948"/>
                </a:cubicBezTo>
                <a:cubicBezTo>
                  <a:pt x="2387" y="929"/>
                  <a:pt x="2402" y="913"/>
                  <a:pt x="2422" y="913"/>
                </a:cubicBezTo>
                <a:cubicBezTo>
                  <a:pt x="2441" y="913"/>
                  <a:pt x="2457" y="929"/>
                  <a:pt x="2457" y="948"/>
                </a:cubicBezTo>
                <a:cubicBezTo>
                  <a:pt x="2457" y="968"/>
                  <a:pt x="2441" y="984"/>
                  <a:pt x="2422" y="984"/>
                </a:cubicBezTo>
                <a:close/>
                <a:moveTo>
                  <a:pt x="2422" y="910"/>
                </a:moveTo>
                <a:cubicBezTo>
                  <a:pt x="2402" y="910"/>
                  <a:pt x="2386" y="893"/>
                  <a:pt x="2386" y="873"/>
                </a:cubicBezTo>
                <a:cubicBezTo>
                  <a:pt x="2386" y="853"/>
                  <a:pt x="2402" y="837"/>
                  <a:pt x="2422" y="837"/>
                </a:cubicBezTo>
                <a:cubicBezTo>
                  <a:pt x="2442" y="837"/>
                  <a:pt x="2457" y="853"/>
                  <a:pt x="2457" y="873"/>
                </a:cubicBezTo>
                <a:cubicBezTo>
                  <a:pt x="2457" y="893"/>
                  <a:pt x="2442" y="910"/>
                  <a:pt x="2422" y="910"/>
                </a:cubicBezTo>
                <a:close/>
                <a:moveTo>
                  <a:pt x="2496" y="2455"/>
                </a:moveTo>
                <a:cubicBezTo>
                  <a:pt x="2492" y="2455"/>
                  <a:pt x="2489" y="2452"/>
                  <a:pt x="2489" y="2448"/>
                </a:cubicBezTo>
                <a:cubicBezTo>
                  <a:pt x="2489" y="2444"/>
                  <a:pt x="2492" y="2441"/>
                  <a:pt x="2496" y="2441"/>
                </a:cubicBezTo>
                <a:cubicBezTo>
                  <a:pt x="2499" y="2441"/>
                  <a:pt x="2502" y="2444"/>
                  <a:pt x="2502" y="2448"/>
                </a:cubicBezTo>
                <a:cubicBezTo>
                  <a:pt x="2502" y="2452"/>
                  <a:pt x="2499" y="2455"/>
                  <a:pt x="2496" y="2455"/>
                </a:cubicBezTo>
                <a:close/>
                <a:moveTo>
                  <a:pt x="2496" y="2382"/>
                </a:moveTo>
                <a:cubicBezTo>
                  <a:pt x="2491" y="2382"/>
                  <a:pt x="2487" y="2378"/>
                  <a:pt x="2487" y="2373"/>
                </a:cubicBezTo>
                <a:cubicBezTo>
                  <a:pt x="2487" y="2368"/>
                  <a:pt x="2491" y="2364"/>
                  <a:pt x="2496" y="2364"/>
                </a:cubicBezTo>
                <a:cubicBezTo>
                  <a:pt x="2500" y="2364"/>
                  <a:pt x="2504" y="2368"/>
                  <a:pt x="2504" y="2373"/>
                </a:cubicBezTo>
                <a:cubicBezTo>
                  <a:pt x="2504" y="2378"/>
                  <a:pt x="2500" y="2382"/>
                  <a:pt x="2496" y="2382"/>
                </a:cubicBezTo>
                <a:close/>
                <a:moveTo>
                  <a:pt x="2496" y="2309"/>
                </a:moveTo>
                <a:cubicBezTo>
                  <a:pt x="2490" y="2309"/>
                  <a:pt x="2485" y="2304"/>
                  <a:pt x="2485" y="2298"/>
                </a:cubicBezTo>
                <a:cubicBezTo>
                  <a:pt x="2485" y="2292"/>
                  <a:pt x="2490" y="2287"/>
                  <a:pt x="2496" y="2287"/>
                </a:cubicBezTo>
                <a:cubicBezTo>
                  <a:pt x="2501" y="2287"/>
                  <a:pt x="2506" y="2292"/>
                  <a:pt x="2506" y="2298"/>
                </a:cubicBezTo>
                <a:cubicBezTo>
                  <a:pt x="2506" y="2304"/>
                  <a:pt x="2501" y="2309"/>
                  <a:pt x="2496" y="2309"/>
                </a:cubicBezTo>
                <a:close/>
                <a:moveTo>
                  <a:pt x="2496" y="2235"/>
                </a:moveTo>
                <a:cubicBezTo>
                  <a:pt x="2489" y="2235"/>
                  <a:pt x="2484" y="2229"/>
                  <a:pt x="2484" y="2223"/>
                </a:cubicBezTo>
                <a:cubicBezTo>
                  <a:pt x="2484" y="2216"/>
                  <a:pt x="2489" y="2210"/>
                  <a:pt x="2496" y="2210"/>
                </a:cubicBezTo>
                <a:cubicBezTo>
                  <a:pt x="2502" y="2210"/>
                  <a:pt x="2508" y="2216"/>
                  <a:pt x="2508" y="2223"/>
                </a:cubicBezTo>
                <a:cubicBezTo>
                  <a:pt x="2508" y="2229"/>
                  <a:pt x="2502" y="2235"/>
                  <a:pt x="2496" y="2235"/>
                </a:cubicBezTo>
                <a:close/>
                <a:moveTo>
                  <a:pt x="2496" y="2162"/>
                </a:moveTo>
                <a:cubicBezTo>
                  <a:pt x="2488" y="2162"/>
                  <a:pt x="2482" y="2156"/>
                  <a:pt x="2482" y="2148"/>
                </a:cubicBezTo>
                <a:cubicBezTo>
                  <a:pt x="2482" y="2140"/>
                  <a:pt x="2488" y="2134"/>
                  <a:pt x="2496" y="2134"/>
                </a:cubicBezTo>
                <a:cubicBezTo>
                  <a:pt x="2503" y="2134"/>
                  <a:pt x="2509" y="2140"/>
                  <a:pt x="2509" y="2148"/>
                </a:cubicBezTo>
                <a:cubicBezTo>
                  <a:pt x="2509" y="2156"/>
                  <a:pt x="2503" y="2162"/>
                  <a:pt x="2496" y="2162"/>
                </a:cubicBezTo>
                <a:close/>
                <a:moveTo>
                  <a:pt x="2496" y="2088"/>
                </a:moveTo>
                <a:cubicBezTo>
                  <a:pt x="2487" y="2088"/>
                  <a:pt x="2480" y="2081"/>
                  <a:pt x="2480" y="2073"/>
                </a:cubicBezTo>
                <a:cubicBezTo>
                  <a:pt x="2480" y="2064"/>
                  <a:pt x="2487" y="2057"/>
                  <a:pt x="2496" y="2057"/>
                </a:cubicBezTo>
                <a:cubicBezTo>
                  <a:pt x="2504" y="2057"/>
                  <a:pt x="2511" y="2064"/>
                  <a:pt x="2511" y="2073"/>
                </a:cubicBezTo>
                <a:cubicBezTo>
                  <a:pt x="2511" y="2081"/>
                  <a:pt x="2504" y="2088"/>
                  <a:pt x="2496" y="2088"/>
                </a:cubicBezTo>
                <a:close/>
                <a:moveTo>
                  <a:pt x="2496" y="2015"/>
                </a:moveTo>
                <a:cubicBezTo>
                  <a:pt x="2486" y="2015"/>
                  <a:pt x="2479" y="2007"/>
                  <a:pt x="2479" y="1998"/>
                </a:cubicBezTo>
                <a:cubicBezTo>
                  <a:pt x="2479" y="1988"/>
                  <a:pt x="2486" y="1981"/>
                  <a:pt x="2496" y="1981"/>
                </a:cubicBezTo>
                <a:cubicBezTo>
                  <a:pt x="2505" y="1981"/>
                  <a:pt x="2512" y="1988"/>
                  <a:pt x="2512" y="1998"/>
                </a:cubicBezTo>
                <a:cubicBezTo>
                  <a:pt x="2512" y="2007"/>
                  <a:pt x="2505" y="2015"/>
                  <a:pt x="2496" y="2015"/>
                </a:cubicBezTo>
                <a:close/>
                <a:moveTo>
                  <a:pt x="2496" y="1941"/>
                </a:moveTo>
                <a:cubicBezTo>
                  <a:pt x="2485" y="1941"/>
                  <a:pt x="2477" y="1933"/>
                  <a:pt x="2477" y="1923"/>
                </a:cubicBezTo>
                <a:cubicBezTo>
                  <a:pt x="2477" y="1913"/>
                  <a:pt x="2485" y="1904"/>
                  <a:pt x="2496" y="1904"/>
                </a:cubicBezTo>
                <a:cubicBezTo>
                  <a:pt x="2506" y="1904"/>
                  <a:pt x="2514" y="1913"/>
                  <a:pt x="2514" y="1923"/>
                </a:cubicBezTo>
                <a:cubicBezTo>
                  <a:pt x="2514" y="1933"/>
                  <a:pt x="2506" y="1941"/>
                  <a:pt x="2496" y="1941"/>
                </a:cubicBezTo>
                <a:close/>
                <a:moveTo>
                  <a:pt x="2496" y="1868"/>
                </a:moveTo>
                <a:cubicBezTo>
                  <a:pt x="2485" y="1868"/>
                  <a:pt x="2476" y="1859"/>
                  <a:pt x="2476" y="1848"/>
                </a:cubicBezTo>
                <a:cubicBezTo>
                  <a:pt x="2476" y="1837"/>
                  <a:pt x="2485" y="1828"/>
                  <a:pt x="2496" y="1828"/>
                </a:cubicBezTo>
                <a:cubicBezTo>
                  <a:pt x="2507" y="1828"/>
                  <a:pt x="2515" y="1837"/>
                  <a:pt x="2515" y="1848"/>
                </a:cubicBezTo>
                <a:cubicBezTo>
                  <a:pt x="2515" y="1859"/>
                  <a:pt x="2507" y="1868"/>
                  <a:pt x="2496" y="1868"/>
                </a:cubicBezTo>
                <a:close/>
                <a:moveTo>
                  <a:pt x="2496" y="1794"/>
                </a:moveTo>
                <a:cubicBezTo>
                  <a:pt x="2484" y="1794"/>
                  <a:pt x="2474" y="1785"/>
                  <a:pt x="2474" y="1773"/>
                </a:cubicBezTo>
                <a:cubicBezTo>
                  <a:pt x="2474" y="1761"/>
                  <a:pt x="2484" y="1751"/>
                  <a:pt x="2496" y="1751"/>
                </a:cubicBezTo>
                <a:cubicBezTo>
                  <a:pt x="2507" y="1751"/>
                  <a:pt x="2517" y="1761"/>
                  <a:pt x="2517" y="1773"/>
                </a:cubicBezTo>
                <a:cubicBezTo>
                  <a:pt x="2517" y="1785"/>
                  <a:pt x="2507" y="1794"/>
                  <a:pt x="2496" y="1794"/>
                </a:cubicBezTo>
                <a:close/>
                <a:moveTo>
                  <a:pt x="2496" y="1721"/>
                </a:moveTo>
                <a:cubicBezTo>
                  <a:pt x="2483" y="1721"/>
                  <a:pt x="2473" y="1711"/>
                  <a:pt x="2473" y="1698"/>
                </a:cubicBezTo>
                <a:cubicBezTo>
                  <a:pt x="2473" y="1685"/>
                  <a:pt x="2483" y="1675"/>
                  <a:pt x="2496" y="1675"/>
                </a:cubicBezTo>
                <a:cubicBezTo>
                  <a:pt x="2508" y="1675"/>
                  <a:pt x="2518" y="1685"/>
                  <a:pt x="2518" y="1698"/>
                </a:cubicBezTo>
                <a:cubicBezTo>
                  <a:pt x="2518" y="1711"/>
                  <a:pt x="2508" y="1721"/>
                  <a:pt x="2496" y="1721"/>
                </a:cubicBezTo>
                <a:close/>
                <a:moveTo>
                  <a:pt x="2496" y="1647"/>
                </a:moveTo>
                <a:cubicBezTo>
                  <a:pt x="2482" y="1647"/>
                  <a:pt x="2472" y="1636"/>
                  <a:pt x="2472" y="1623"/>
                </a:cubicBezTo>
                <a:cubicBezTo>
                  <a:pt x="2472" y="1610"/>
                  <a:pt x="2482" y="1599"/>
                  <a:pt x="2496" y="1599"/>
                </a:cubicBezTo>
                <a:cubicBezTo>
                  <a:pt x="2509" y="1599"/>
                  <a:pt x="2519" y="1610"/>
                  <a:pt x="2519" y="1623"/>
                </a:cubicBezTo>
                <a:cubicBezTo>
                  <a:pt x="2519" y="1636"/>
                  <a:pt x="2509" y="1647"/>
                  <a:pt x="2496" y="1647"/>
                </a:cubicBezTo>
                <a:close/>
                <a:moveTo>
                  <a:pt x="2496" y="1574"/>
                </a:moveTo>
                <a:cubicBezTo>
                  <a:pt x="2482" y="1574"/>
                  <a:pt x="2470" y="1562"/>
                  <a:pt x="2470" y="1548"/>
                </a:cubicBezTo>
                <a:cubicBezTo>
                  <a:pt x="2470" y="1534"/>
                  <a:pt x="2482" y="1523"/>
                  <a:pt x="2496" y="1523"/>
                </a:cubicBezTo>
                <a:cubicBezTo>
                  <a:pt x="2509" y="1523"/>
                  <a:pt x="2521" y="1534"/>
                  <a:pt x="2521" y="1548"/>
                </a:cubicBezTo>
                <a:cubicBezTo>
                  <a:pt x="2521" y="1562"/>
                  <a:pt x="2509" y="1574"/>
                  <a:pt x="2496" y="1574"/>
                </a:cubicBezTo>
                <a:close/>
                <a:moveTo>
                  <a:pt x="2496" y="1500"/>
                </a:moveTo>
                <a:cubicBezTo>
                  <a:pt x="2481" y="1500"/>
                  <a:pt x="2469" y="1488"/>
                  <a:pt x="2469" y="1473"/>
                </a:cubicBezTo>
                <a:cubicBezTo>
                  <a:pt x="2469" y="1458"/>
                  <a:pt x="2481" y="1446"/>
                  <a:pt x="2496" y="1446"/>
                </a:cubicBezTo>
                <a:cubicBezTo>
                  <a:pt x="2510" y="1446"/>
                  <a:pt x="2522" y="1458"/>
                  <a:pt x="2522" y="1473"/>
                </a:cubicBezTo>
                <a:cubicBezTo>
                  <a:pt x="2522" y="1488"/>
                  <a:pt x="2510" y="1500"/>
                  <a:pt x="2496" y="1500"/>
                </a:cubicBezTo>
                <a:close/>
                <a:moveTo>
                  <a:pt x="2496" y="1426"/>
                </a:moveTo>
                <a:cubicBezTo>
                  <a:pt x="2480" y="1426"/>
                  <a:pt x="2468" y="1414"/>
                  <a:pt x="2468" y="1398"/>
                </a:cubicBezTo>
                <a:cubicBezTo>
                  <a:pt x="2468" y="1382"/>
                  <a:pt x="2480" y="1370"/>
                  <a:pt x="2496" y="1370"/>
                </a:cubicBezTo>
                <a:cubicBezTo>
                  <a:pt x="2511" y="1370"/>
                  <a:pt x="2523" y="1382"/>
                  <a:pt x="2523" y="1398"/>
                </a:cubicBezTo>
                <a:cubicBezTo>
                  <a:pt x="2523" y="1414"/>
                  <a:pt x="2511" y="1426"/>
                  <a:pt x="2496" y="1426"/>
                </a:cubicBezTo>
                <a:close/>
                <a:moveTo>
                  <a:pt x="2496" y="1353"/>
                </a:moveTo>
                <a:cubicBezTo>
                  <a:pt x="2479" y="1353"/>
                  <a:pt x="2466" y="1339"/>
                  <a:pt x="2466" y="1323"/>
                </a:cubicBezTo>
                <a:cubicBezTo>
                  <a:pt x="2466" y="1307"/>
                  <a:pt x="2479" y="1294"/>
                  <a:pt x="2496" y="1294"/>
                </a:cubicBezTo>
                <a:cubicBezTo>
                  <a:pt x="2512" y="1294"/>
                  <a:pt x="2525" y="1307"/>
                  <a:pt x="2525" y="1323"/>
                </a:cubicBezTo>
                <a:cubicBezTo>
                  <a:pt x="2525" y="1339"/>
                  <a:pt x="2512" y="1353"/>
                  <a:pt x="2496" y="1353"/>
                </a:cubicBezTo>
                <a:close/>
                <a:moveTo>
                  <a:pt x="2496" y="1279"/>
                </a:moveTo>
                <a:cubicBezTo>
                  <a:pt x="2479" y="1279"/>
                  <a:pt x="2465" y="1265"/>
                  <a:pt x="2465" y="1248"/>
                </a:cubicBezTo>
                <a:cubicBezTo>
                  <a:pt x="2465" y="1231"/>
                  <a:pt x="2479" y="1217"/>
                  <a:pt x="2496" y="1217"/>
                </a:cubicBezTo>
                <a:cubicBezTo>
                  <a:pt x="2512" y="1217"/>
                  <a:pt x="2526" y="1231"/>
                  <a:pt x="2526" y="1248"/>
                </a:cubicBezTo>
                <a:cubicBezTo>
                  <a:pt x="2526" y="1265"/>
                  <a:pt x="2512" y="1279"/>
                  <a:pt x="2496" y="1279"/>
                </a:cubicBezTo>
                <a:close/>
                <a:moveTo>
                  <a:pt x="2496" y="1205"/>
                </a:moveTo>
                <a:cubicBezTo>
                  <a:pt x="2478" y="1205"/>
                  <a:pt x="2464" y="1191"/>
                  <a:pt x="2464" y="1173"/>
                </a:cubicBezTo>
                <a:cubicBezTo>
                  <a:pt x="2464" y="1156"/>
                  <a:pt x="2478" y="1141"/>
                  <a:pt x="2496" y="1141"/>
                </a:cubicBezTo>
                <a:cubicBezTo>
                  <a:pt x="2513" y="1141"/>
                  <a:pt x="2527" y="1156"/>
                  <a:pt x="2527" y="1173"/>
                </a:cubicBezTo>
                <a:cubicBezTo>
                  <a:pt x="2527" y="1191"/>
                  <a:pt x="2513" y="1205"/>
                  <a:pt x="2496" y="1205"/>
                </a:cubicBezTo>
                <a:close/>
                <a:moveTo>
                  <a:pt x="2496" y="1131"/>
                </a:moveTo>
                <a:cubicBezTo>
                  <a:pt x="2478" y="1131"/>
                  <a:pt x="2463" y="1117"/>
                  <a:pt x="2463" y="1098"/>
                </a:cubicBezTo>
                <a:cubicBezTo>
                  <a:pt x="2463" y="1080"/>
                  <a:pt x="2478" y="1065"/>
                  <a:pt x="2496" y="1065"/>
                </a:cubicBezTo>
                <a:cubicBezTo>
                  <a:pt x="2514" y="1065"/>
                  <a:pt x="2528" y="1080"/>
                  <a:pt x="2528" y="1098"/>
                </a:cubicBezTo>
                <a:cubicBezTo>
                  <a:pt x="2528" y="1117"/>
                  <a:pt x="2514" y="1131"/>
                  <a:pt x="2496" y="1131"/>
                </a:cubicBezTo>
                <a:close/>
                <a:moveTo>
                  <a:pt x="2496" y="1058"/>
                </a:moveTo>
                <a:cubicBezTo>
                  <a:pt x="2477" y="1058"/>
                  <a:pt x="2462" y="1042"/>
                  <a:pt x="2462" y="1023"/>
                </a:cubicBezTo>
                <a:cubicBezTo>
                  <a:pt x="2462" y="1004"/>
                  <a:pt x="2477" y="989"/>
                  <a:pt x="2496" y="989"/>
                </a:cubicBezTo>
                <a:cubicBezTo>
                  <a:pt x="2514" y="989"/>
                  <a:pt x="2529" y="1004"/>
                  <a:pt x="2529" y="1023"/>
                </a:cubicBezTo>
                <a:cubicBezTo>
                  <a:pt x="2529" y="1042"/>
                  <a:pt x="2514" y="1058"/>
                  <a:pt x="2496" y="1058"/>
                </a:cubicBezTo>
                <a:close/>
                <a:moveTo>
                  <a:pt x="2496" y="984"/>
                </a:moveTo>
                <a:cubicBezTo>
                  <a:pt x="2476" y="984"/>
                  <a:pt x="2461" y="968"/>
                  <a:pt x="2461" y="948"/>
                </a:cubicBezTo>
                <a:cubicBezTo>
                  <a:pt x="2461" y="929"/>
                  <a:pt x="2476" y="913"/>
                  <a:pt x="2496" y="913"/>
                </a:cubicBezTo>
                <a:cubicBezTo>
                  <a:pt x="2515" y="913"/>
                  <a:pt x="2530" y="929"/>
                  <a:pt x="2530" y="948"/>
                </a:cubicBezTo>
                <a:cubicBezTo>
                  <a:pt x="2530" y="968"/>
                  <a:pt x="2515" y="984"/>
                  <a:pt x="2496" y="984"/>
                </a:cubicBezTo>
                <a:close/>
                <a:moveTo>
                  <a:pt x="2496" y="910"/>
                </a:moveTo>
                <a:cubicBezTo>
                  <a:pt x="2476" y="910"/>
                  <a:pt x="2460" y="893"/>
                  <a:pt x="2460" y="873"/>
                </a:cubicBezTo>
                <a:cubicBezTo>
                  <a:pt x="2460" y="853"/>
                  <a:pt x="2476" y="837"/>
                  <a:pt x="2496" y="837"/>
                </a:cubicBezTo>
                <a:cubicBezTo>
                  <a:pt x="2515" y="837"/>
                  <a:pt x="2531" y="853"/>
                  <a:pt x="2531" y="873"/>
                </a:cubicBezTo>
                <a:cubicBezTo>
                  <a:pt x="2531" y="893"/>
                  <a:pt x="2515" y="910"/>
                  <a:pt x="2496" y="910"/>
                </a:cubicBezTo>
                <a:close/>
                <a:moveTo>
                  <a:pt x="2569" y="2455"/>
                </a:moveTo>
                <a:cubicBezTo>
                  <a:pt x="2566" y="2455"/>
                  <a:pt x="2563" y="2452"/>
                  <a:pt x="2563" y="2448"/>
                </a:cubicBezTo>
                <a:cubicBezTo>
                  <a:pt x="2563" y="2444"/>
                  <a:pt x="2566" y="2441"/>
                  <a:pt x="2569" y="2441"/>
                </a:cubicBezTo>
                <a:cubicBezTo>
                  <a:pt x="2573" y="2441"/>
                  <a:pt x="2576" y="2444"/>
                  <a:pt x="2576" y="2448"/>
                </a:cubicBezTo>
                <a:cubicBezTo>
                  <a:pt x="2576" y="2452"/>
                  <a:pt x="2573" y="2455"/>
                  <a:pt x="2569" y="2455"/>
                </a:cubicBezTo>
                <a:close/>
                <a:moveTo>
                  <a:pt x="2569" y="2382"/>
                </a:moveTo>
                <a:cubicBezTo>
                  <a:pt x="2565" y="2382"/>
                  <a:pt x="2561" y="2378"/>
                  <a:pt x="2561" y="2373"/>
                </a:cubicBezTo>
                <a:cubicBezTo>
                  <a:pt x="2561" y="2368"/>
                  <a:pt x="2565" y="2364"/>
                  <a:pt x="2569" y="2364"/>
                </a:cubicBezTo>
                <a:cubicBezTo>
                  <a:pt x="2574" y="2364"/>
                  <a:pt x="2578" y="2368"/>
                  <a:pt x="2578" y="2373"/>
                </a:cubicBezTo>
                <a:cubicBezTo>
                  <a:pt x="2578" y="2378"/>
                  <a:pt x="2574" y="2382"/>
                  <a:pt x="2569" y="2382"/>
                </a:cubicBezTo>
                <a:close/>
                <a:moveTo>
                  <a:pt x="2569" y="2309"/>
                </a:moveTo>
                <a:cubicBezTo>
                  <a:pt x="2564" y="2309"/>
                  <a:pt x="2559" y="2304"/>
                  <a:pt x="2559" y="2298"/>
                </a:cubicBezTo>
                <a:cubicBezTo>
                  <a:pt x="2559" y="2292"/>
                  <a:pt x="2564" y="2287"/>
                  <a:pt x="2569" y="2287"/>
                </a:cubicBezTo>
                <a:cubicBezTo>
                  <a:pt x="2575" y="2287"/>
                  <a:pt x="2580" y="2292"/>
                  <a:pt x="2580" y="2298"/>
                </a:cubicBezTo>
                <a:cubicBezTo>
                  <a:pt x="2580" y="2304"/>
                  <a:pt x="2575" y="2309"/>
                  <a:pt x="2569" y="2309"/>
                </a:cubicBezTo>
                <a:close/>
                <a:moveTo>
                  <a:pt x="2569" y="2235"/>
                </a:moveTo>
                <a:cubicBezTo>
                  <a:pt x="2563" y="2235"/>
                  <a:pt x="2557" y="2229"/>
                  <a:pt x="2557" y="2223"/>
                </a:cubicBezTo>
                <a:cubicBezTo>
                  <a:pt x="2557" y="2216"/>
                  <a:pt x="2563" y="2210"/>
                  <a:pt x="2569" y="2210"/>
                </a:cubicBezTo>
                <a:cubicBezTo>
                  <a:pt x="2576" y="2210"/>
                  <a:pt x="2582" y="2216"/>
                  <a:pt x="2582" y="2223"/>
                </a:cubicBezTo>
                <a:cubicBezTo>
                  <a:pt x="2582" y="2229"/>
                  <a:pt x="2576" y="2235"/>
                  <a:pt x="2569" y="2235"/>
                </a:cubicBezTo>
                <a:close/>
                <a:moveTo>
                  <a:pt x="2569" y="2162"/>
                </a:moveTo>
                <a:cubicBezTo>
                  <a:pt x="2562" y="2162"/>
                  <a:pt x="2556" y="2156"/>
                  <a:pt x="2556" y="2148"/>
                </a:cubicBezTo>
                <a:cubicBezTo>
                  <a:pt x="2556" y="2140"/>
                  <a:pt x="2562" y="2134"/>
                  <a:pt x="2569" y="2134"/>
                </a:cubicBezTo>
                <a:cubicBezTo>
                  <a:pt x="2577" y="2134"/>
                  <a:pt x="2583" y="2140"/>
                  <a:pt x="2583" y="2148"/>
                </a:cubicBezTo>
                <a:cubicBezTo>
                  <a:pt x="2583" y="2156"/>
                  <a:pt x="2577" y="2162"/>
                  <a:pt x="2569" y="2162"/>
                </a:cubicBezTo>
                <a:close/>
                <a:moveTo>
                  <a:pt x="2569" y="2088"/>
                </a:moveTo>
                <a:cubicBezTo>
                  <a:pt x="2561" y="2088"/>
                  <a:pt x="2554" y="2081"/>
                  <a:pt x="2554" y="2073"/>
                </a:cubicBezTo>
                <a:cubicBezTo>
                  <a:pt x="2554" y="2064"/>
                  <a:pt x="2561" y="2057"/>
                  <a:pt x="2569" y="2057"/>
                </a:cubicBezTo>
                <a:cubicBezTo>
                  <a:pt x="2578" y="2057"/>
                  <a:pt x="2585" y="2064"/>
                  <a:pt x="2585" y="2073"/>
                </a:cubicBezTo>
                <a:cubicBezTo>
                  <a:pt x="2585" y="2081"/>
                  <a:pt x="2578" y="2088"/>
                  <a:pt x="2569" y="2088"/>
                </a:cubicBezTo>
                <a:close/>
                <a:moveTo>
                  <a:pt x="2569" y="2015"/>
                </a:moveTo>
                <a:cubicBezTo>
                  <a:pt x="2560" y="2015"/>
                  <a:pt x="2553" y="2007"/>
                  <a:pt x="2553" y="1998"/>
                </a:cubicBezTo>
                <a:cubicBezTo>
                  <a:pt x="2553" y="1988"/>
                  <a:pt x="2560" y="1981"/>
                  <a:pt x="2569" y="1981"/>
                </a:cubicBezTo>
                <a:cubicBezTo>
                  <a:pt x="2579" y="1981"/>
                  <a:pt x="2586" y="1988"/>
                  <a:pt x="2586" y="1998"/>
                </a:cubicBezTo>
                <a:cubicBezTo>
                  <a:pt x="2586" y="2007"/>
                  <a:pt x="2579" y="2015"/>
                  <a:pt x="2569" y="2015"/>
                </a:cubicBezTo>
                <a:close/>
                <a:moveTo>
                  <a:pt x="2569" y="1941"/>
                </a:moveTo>
                <a:cubicBezTo>
                  <a:pt x="2559" y="1941"/>
                  <a:pt x="2551" y="1933"/>
                  <a:pt x="2551" y="1923"/>
                </a:cubicBezTo>
                <a:cubicBezTo>
                  <a:pt x="2551" y="1913"/>
                  <a:pt x="2559" y="1904"/>
                  <a:pt x="2569" y="1904"/>
                </a:cubicBezTo>
                <a:cubicBezTo>
                  <a:pt x="2580" y="1904"/>
                  <a:pt x="2588" y="1913"/>
                  <a:pt x="2588" y="1923"/>
                </a:cubicBezTo>
                <a:cubicBezTo>
                  <a:pt x="2588" y="1933"/>
                  <a:pt x="2580" y="1941"/>
                  <a:pt x="2569" y="1941"/>
                </a:cubicBezTo>
                <a:close/>
                <a:moveTo>
                  <a:pt x="2569" y="1868"/>
                </a:moveTo>
                <a:cubicBezTo>
                  <a:pt x="2558" y="1868"/>
                  <a:pt x="2550" y="1859"/>
                  <a:pt x="2550" y="1848"/>
                </a:cubicBezTo>
                <a:cubicBezTo>
                  <a:pt x="2550" y="1837"/>
                  <a:pt x="2558" y="1828"/>
                  <a:pt x="2569" y="1828"/>
                </a:cubicBezTo>
                <a:cubicBezTo>
                  <a:pt x="2580" y="1828"/>
                  <a:pt x="2589" y="1837"/>
                  <a:pt x="2589" y="1848"/>
                </a:cubicBezTo>
                <a:cubicBezTo>
                  <a:pt x="2589" y="1859"/>
                  <a:pt x="2580" y="1868"/>
                  <a:pt x="2569" y="1868"/>
                </a:cubicBezTo>
                <a:close/>
                <a:moveTo>
                  <a:pt x="2569" y="1794"/>
                </a:moveTo>
                <a:cubicBezTo>
                  <a:pt x="2558" y="1794"/>
                  <a:pt x="2548" y="1785"/>
                  <a:pt x="2548" y="1773"/>
                </a:cubicBezTo>
                <a:cubicBezTo>
                  <a:pt x="2548" y="1761"/>
                  <a:pt x="2558" y="1751"/>
                  <a:pt x="2569" y="1751"/>
                </a:cubicBezTo>
                <a:cubicBezTo>
                  <a:pt x="2581" y="1751"/>
                  <a:pt x="2591" y="1761"/>
                  <a:pt x="2591" y="1773"/>
                </a:cubicBezTo>
                <a:cubicBezTo>
                  <a:pt x="2591" y="1785"/>
                  <a:pt x="2581" y="1794"/>
                  <a:pt x="2569" y="1794"/>
                </a:cubicBezTo>
                <a:close/>
                <a:moveTo>
                  <a:pt x="2569" y="1721"/>
                </a:moveTo>
                <a:cubicBezTo>
                  <a:pt x="2557" y="1721"/>
                  <a:pt x="2547" y="1711"/>
                  <a:pt x="2547" y="1698"/>
                </a:cubicBezTo>
                <a:cubicBezTo>
                  <a:pt x="2547" y="1685"/>
                  <a:pt x="2557" y="1675"/>
                  <a:pt x="2569" y="1675"/>
                </a:cubicBezTo>
                <a:cubicBezTo>
                  <a:pt x="2582" y="1675"/>
                  <a:pt x="2592" y="1685"/>
                  <a:pt x="2592" y="1698"/>
                </a:cubicBezTo>
                <a:cubicBezTo>
                  <a:pt x="2592" y="1711"/>
                  <a:pt x="2582" y="1721"/>
                  <a:pt x="2569" y="1721"/>
                </a:cubicBezTo>
                <a:close/>
                <a:moveTo>
                  <a:pt x="2569" y="1647"/>
                </a:moveTo>
                <a:cubicBezTo>
                  <a:pt x="2556" y="1647"/>
                  <a:pt x="2546" y="1636"/>
                  <a:pt x="2546" y="1623"/>
                </a:cubicBezTo>
                <a:cubicBezTo>
                  <a:pt x="2546" y="1610"/>
                  <a:pt x="2556" y="1599"/>
                  <a:pt x="2569" y="1599"/>
                </a:cubicBezTo>
                <a:cubicBezTo>
                  <a:pt x="2583" y="1599"/>
                  <a:pt x="2593" y="1610"/>
                  <a:pt x="2593" y="1623"/>
                </a:cubicBezTo>
                <a:cubicBezTo>
                  <a:pt x="2593" y="1636"/>
                  <a:pt x="2583" y="1647"/>
                  <a:pt x="2569" y="1647"/>
                </a:cubicBezTo>
                <a:close/>
                <a:moveTo>
                  <a:pt x="2569" y="1574"/>
                </a:moveTo>
                <a:cubicBezTo>
                  <a:pt x="2556" y="1574"/>
                  <a:pt x="2544" y="1562"/>
                  <a:pt x="2544" y="1548"/>
                </a:cubicBezTo>
                <a:cubicBezTo>
                  <a:pt x="2544" y="1534"/>
                  <a:pt x="2556" y="1523"/>
                  <a:pt x="2569" y="1523"/>
                </a:cubicBezTo>
                <a:cubicBezTo>
                  <a:pt x="2583" y="1523"/>
                  <a:pt x="2595" y="1534"/>
                  <a:pt x="2595" y="1548"/>
                </a:cubicBezTo>
                <a:cubicBezTo>
                  <a:pt x="2595" y="1562"/>
                  <a:pt x="2583" y="1574"/>
                  <a:pt x="2569" y="1574"/>
                </a:cubicBezTo>
                <a:close/>
                <a:moveTo>
                  <a:pt x="2569" y="1500"/>
                </a:moveTo>
                <a:cubicBezTo>
                  <a:pt x="2555" y="1500"/>
                  <a:pt x="2543" y="1488"/>
                  <a:pt x="2543" y="1473"/>
                </a:cubicBezTo>
                <a:cubicBezTo>
                  <a:pt x="2543" y="1458"/>
                  <a:pt x="2555" y="1446"/>
                  <a:pt x="2569" y="1446"/>
                </a:cubicBezTo>
                <a:cubicBezTo>
                  <a:pt x="2584" y="1446"/>
                  <a:pt x="2596" y="1458"/>
                  <a:pt x="2596" y="1473"/>
                </a:cubicBezTo>
                <a:cubicBezTo>
                  <a:pt x="2596" y="1488"/>
                  <a:pt x="2584" y="1500"/>
                  <a:pt x="2569" y="1500"/>
                </a:cubicBezTo>
                <a:close/>
                <a:moveTo>
                  <a:pt x="2569" y="1426"/>
                </a:moveTo>
                <a:cubicBezTo>
                  <a:pt x="2554" y="1426"/>
                  <a:pt x="2542" y="1414"/>
                  <a:pt x="2542" y="1398"/>
                </a:cubicBezTo>
                <a:cubicBezTo>
                  <a:pt x="2542" y="1382"/>
                  <a:pt x="2554" y="1370"/>
                  <a:pt x="2569" y="1370"/>
                </a:cubicBezTo>
                <a:cubicBezTo>
                  <a:pt x="2585" y="1370"/>
                  <a:pt x="2597" y="1382"/>
                  <a:pt x="2597" y="1398"/>
                </a:cubicBezTo>
                <a:cubicBezTo>
                  <a:pt x="2597" y="1414"/>
                  <a:pt x="2585" y="1426"/>
                  <a:pt x="2569" y="1426"/>
                </a:cubicBezTo>
                <a:close/>
                <a:moveTo>
                  <a:pt x="2569" y="1353"/>
                </a:moveTo>
                <a:cubicBezTo>
                  <a:pt x="2553" y="1353"/>
                  <a:pt x="2540" y="1339"/>
                  <a:pt x="2540" y="1323"/>
                </a:cubicBezTo>
                <a:cubicBezTo>
                  <a:pt x="2540" y="1307"/>
                  <a:pt x="2553" y="1294"/>
                  <a:pt x="2569" y="1294"/>
                </a:cubicBezTo>
                <a:cubicBezTo>
                  <a:pt x="2585" y="1294"/>
                  <a:pt x="2599" y="1307"/>
                  <a:pt x="2599" y="1323"/>
                </a:cubicBezTo>
                <a:cubicBezTo>
                  <a:pt x="2599" y="1339"/>
                  <a:pt x="2585" y="1353"/>
                  <a:pt x="2569" y="1353"/>
                </a:cubicBezTo>
                <a:close/>
                <a:moveTo>
                  <a:pt x="2569" y="1279"/>
                </a:moveTo>
                <a:cubicBezTo>
                  <a:pt x="2553" y="1279"/>
                  <a:pt x="2539" y="1265"/>
                  <a:pt x="2539" y="1248"/>
                </a:cubicBezTo>
                <a:cubicBezTo>
                  <a:pt x="2539" y="1231"/>
                  <a:pt x="2553" y="1217"/>
                  <a:pt x="2569" y="1217"/>
                </a:cubicBezTo>
                <a:cubicBezTo>
                  <a:pt x="2586" y="1217"/>
                  <a:pt x="2600" y="1231"/>
                  <a:pt x="2600" y="1248"/>
                </a:cubicBezTo>
                <a:cubicBezTo>
                  <a:pt x="2600" y="1265"/>
                  <a:pt x="2586" y="1279"/>
                  <a:pt x="2569" y="1279"/>
                </a:cubicBezTo>
                <a:close/>
                <a:moveTo>
                  <a:pt x="2569" y="1205"/>
                </a:moveTo>
                <a:cubicBezTo>
                  <a:pt x="2552" y="1205"/>
                  <a:pt x="2538" y="1191"/>
                  <a:pt x="2538" y="1173"/>
                </a:cubicBezTo>
                <a:cubicBezTo>
                  <a:pt x="2538" y="1156"/>
                  <a:pt x="2552" y="1141"/>
                  <a:pt x="2569" y="1141"/>
                </a:cubicBezTo>
                <a:cubicBezTo>
                  <a:pt x="2587" y="1141"/>
                  <a:pt x="2601" y="1156"/>
                  <a:pt x="2601" y="1173"/>
                </a:cubicBezTo>
                <a:cubicBezTo>
                  <a:pt x="2601" y="1191"/>
                  <a:pt x="2587" y="1205"/>
                  <a:pt x="2569" y="1205"/>
                </a:cubicBezTo>
                <a:close/>
                <a:moveTo>
                  <a:pt x="2569" y="1131"/>
                </a:moveTo>
                <a:cubicBezTo>
                  <a:pt x="2551" y="1131"/>
                  <a:pt x="2537" y="1117"/>
                  <a:pt x="2537" y="1098"/>
                </a:cubicBezTo>
                <a:cubicBezTo>
                  <a:pt x="2537" y="1080"/>
                  <a:pt x="2551" y="1065"/>
                  <a:pt x="2569" y="1065"/>
                </a:cubicBezTo>
                <a:cubicBezTo>
                  <a:pt x="2587" y="1065"/>
                  <a:pt x="2602" y="1080"/>
                  <a:pt x="2602" y="1098"/>
                </a:cubicBezTo>
                <a:cubicBezTo>
                  <a:pt x="2602" y="1117"/>
                  <a:pt x="2587" y="1131"/>
                  <a:pt x="2569" y="1131"/>
                </a:cubicBezTo>
                <a:close/>
                <a:moveTo>
                  <a:pt x="2569" y="1058"/>
                </a:moveTo>
                <a:cubicBezTo>
                  <a:pt x="2551" y="1058"/>
                  <a:pt x="2536" y="1042"/>
                  <a:pt x="2536" y="1023"/>
                </a:cubicBezTo>
                <a:cubicBezTo>
                  <a:pt x="2536" y="1004"/>
                  <a:pt x="2551" y="989"/>
                  <a:pt x="2569" y="989"/>
                </a:cubicBezTo>
                <a:cubicBezTo>
                  <a:pt x="2588" y="989"/>
                  <a:pt x="2603" y="1004"/>
                  <a:pt x="2603" y="1023"/>
                </a:cubicBezTo>
                <a:cubicBezTo>
                  <a:pt x="2603" y="1042"/>
                  <a:pt x="2588" y="1058"/>
                  <a:pt x="2569" y="1058"/>
                </a:cubicBezTo>
                <a:close/>
                <a:moveTo>
                  <a:pt x="2569" y="984"/>
                </a:moveTo>
                <a:cubicBezTo>
                  <a:pt x="2550" y="984"/>
                  <a:pt x="2535" y="968"/>
                  <a:pt x="2535" y="948"/>
                </a:cubicBezTo>
                <a:cubicBezTo>
                  <a:pt x="2535" y="929"/>
                  <a:pt x="2550" y="913"/>
                  <a:pt x="2569" y="913"/>
                </a:cubicBezTo>
                <a:cubicBezTo>
                  <a:pt x="2589" y="913"/>
                  <a:pt x="2604" y="929"/>
                  <a:pt x="2604" y="948"/>
                </a:cubicBezTo>
                <a:cubicBezTo>
                  <a:pt x="2604" y="968"/>
                  <a:pt x="2589" y="984"/>
                  <a:pt x="2569" y="984"/>
                </a:cubicBezTo>
                <a:close/>
                <a:moveTo>
                  <a:pt x="2569" y="910"/>
                </a:moveTo>
                <a:cubicBezTo>
                  <a:pt x="2550" y="910"/>
                  <a:pt x="2534" y="893"/>
                  <a:pt x="2534" y="873"/>
                </a:cubicBezTo>
                <a:cubicBezTo>
                  <a:pt x="2534" y="853"/>
                  <a:pt x="2550" y="837"/>
                  <a:pt x="2569" y="837"/>
                </a:cubicBezTo>
                <a:cubicBezTo>
                  <a:pt x="2589" y="837"/>
                  <a:pt x="2605" y="853"/>
                  <a:pt x="2605" y="873"/>
                </a:cubicBezTo>
                <a:cubicBezTo>
                  <a:pt x="2605" y="893"/>
                  <a:pt x="2589" y="910"/>
                  <a:pt x="2569" y="910"/>
                </a:cubicBezTo>
                <a:close/>
                <a:moveTo>
                  <a:pt x="2643" y="2455"/>
                </a:moveTo>
                <a:cubicBezTo>
                  <a:pt x="2640" y="2455"/>
                  <a:pt x="2636" y="2452"/>
                  <a:pt x="2636" y="2448"/>
                </a:cubicBezTo>
                <a:cubicBezTo>
                  <a:pt x="2636" y="2444"/>
                  <a:pt x="2640" y="2441"/>
                  <a:pt x="2643" y="2441"/>
                </a:cubicBezTo>
                <a:cubicBezTo>
                  <a:pt x="2647" y="2441"/>
                  <a:pt x="2650" y="2444"/>
                  <a:pt x="2650" y="2448"/>
                </a:cubicBezTo>
                <a:cubicBezTo>
                  <a:pt x="2650" y="2452"/>
                  <a:pt x="2647" y="2455"/>
                  <a:pt x="2643" y="2455"/>
                </a:cubicBezTo>
                <a:close/>
                <a:moveTo>
                  <a:pt x="2643" y="2382"/>
                </a:moveTo>
                <a:cubicBezTo>
                  <a:pt x="2638" y="2382"/>
                  <a:pt x="2635" y="2378"/>
                  <a:pt x="2635" y="2373"/>
                </a:cubicBezTo>
                <a:cubicBezTo>
                  <a:pt x="2635" y="2368"/>
                  <a:pt x="2638" y="2364"/>
                  <a:pt x="2643" y="2364"/>
                </a:cubicBezTo>
                <a:cubicBezTo>
                  <a:pt x="2648" y="2364"/>
                  <a:pt x="2652" y="2368"/>
                  <a:pt x="2652" y="2373"/>
                </a:cubicBezTo>
                <a:cubicBezTo>
                  <a:pt x="2652" y="2378"/>
                  <a:pt x="2648" y="2382"/>
                  <a:pt x="2643" y="2382"/>
                </a:cubicBezTo>
                <a:close/>
                <a:moveTo>
                  <a:pt x="2643" y="2309"/>
                </a:moveTo>
                <a:cubicBezTo>
                  <a:pt x="2637" y="2309"/>
                  <a:pt x="2633" y="2304"/>
                  <a:pt x="2633" y="2298"/>
                </a:cubicBezTo>
                <a:cubicBezTo>
                  <a:pt x="2633" y="2292"/>
                  <a:pt x="2637" y="2287"/>
                  <a:pt x="2643" y="2287"/>
                </a:cubicBezTo>
                <a:cubicBezTo>
                  <a:pt x="2649" y="2287"/>
                  <a:pt x="2654" y="2292"/>
                  <a:pt x="2654" y="2298"/>
                </a:cubicBezTo>
                <a:cubicBezTo>
                  <a:pt x="2654" y="2304"/>
                  <a:pt x="2649" y="2309"/>
                  <a:pt x="2643" y="2309"/>
                </a:cubicBezTo>
                <a:close/>
                <a:moveTo>
                  <a:pt x="2643" y="2235"/>
                </a:moveTo>
                <a:cubicBezTo>
                  <a:pt x="2637" y="2235"/>
                  <a:pt x="2631" y="2229"/>
                  <a:pt x="2631" y="2223"/>
                </a:cubicBezTo>
                <a:cubicBezTo>
                  <a:pt x="2631" y="2216"/>
                  <a:pt x="2637" y="2210"/>
                  <a:pt x="2643" y="2210"/>
                </a:cubicBezTo>
                <a:cubicBezTo>
                  <a:pt x="2650" y="2210"/>
                  <a:pt x="2655" y="2216"/>
                  <a:pt x="2655" y="2223"/>
                </a:cubicBezTo>
                <a:cubicBezTo>
                  <a:pt x="2655" y="2229"/>
                  <a:pt x="2650" y="2235"/>
                  <a:pt x="2643" y="2235"/>
                </a:cubicBezTo>
                <a:close/>
                <a:moveTo>
                  <a:pt x="2643" y="2162"/>
                </a:moveTo>
                <a:cubicBezTo>
                  <a:pt x="2636" y="2162"/>
                  <a:pt x="2630" y="2156"/>
                  <a:pt x="2630" y="2148"/>
                </a:cubicBezTo>
                <a:cubicBezTo>
                  <a:pt x="2630" y="2140"/>
                  <a:pt x="2636" y="2134"/>
                  <a:pt x="2643" y="2134"/>
                </a:cubicBezTo>
                <a:cubicBezTo>
                  <a:pt x="2651" y="2134"/>
                  <a:pt x="2657" y="2140"/>
                  <a:pt x="2657" y="2148"/>
                </a:cubicBezTo>
                <a:cubicBezTo>
                  <a:pt x="2657" y="2156"/>
                  <a:pt x="2651" y="2162"/>
                  <a:pt x="2643" y="2162"/>
                </a:cubicBezTo>
                <a:close/>
                <a:moveTo>
                  <a:pt x="2643" y="2088"/>
                </a:moveTo>
                <a:cubicBezTo>
                  <a:pt x="2635" y="2088"/>
                  <a:pt x="2628" y="2081"/>
                  <a:pt x="2628" y="2073"/>
                </a:cubicBezTo>
                <a:cubicBezTo>
                  <a:pt x="2628" y="2064"/>
                  <a:pt x="2635" y="2057"/>
                  <a:pt x="2643" y="2057"/>
                </a:cubicBezTo>
                <a:cubicBezTo>
                  <a:pt x="2652" y="2057"/>
                  <a:pt x="2659" y="2064"/>
                  <a:pt x="2659" y="2073"/>
                </a:cubicBezTo>
                <a:cubicBezTo>
                  <a:pt x="2659" y="2081"/>
                  <a:pt x="2652" y="2088"/>
                  <a:pt x="2643" y="2088"/>
                </a:cubicBezTo>
                <a:close/>
                <a:moveTo>
                  <a:pt x="2643" y="2015"/>
                </a:moveTo>
                <a:cubicBezTo>
                  <a:pt x="2634" y="2015"/>
                  <a:pt x="2627" y="2007"/>
                  <a:pt x="2627" y="1998"/>
                </a:cubicBezTo>
                <a:cubicBezTo>
                  <a:pt x="2627" y="1988"/>
                  <a:pt x="2634" y="1981"/>
                  <a:pt x="2643" y="1981"/>
                </a:cubicBezTo>
                <a:cubicBezTo>
                  <a:pt x="2653" y="1981"/>
                  <a:pt x="2660" y="1988"/>
                  <a:pt x="2660" y="1998"/>
                </a:cubicBezTo>
                <a:cubicBezTo>
                  <a:pt x="2660" y="2007"/>
                  <a:pt x="2653" y="2015"/>
                  <a:pt x="2643" y="2015"/>
                </a:cubicBezTo>
                <a:close/>
                <a:moveTo>
                  <a:pt x="2643" y="1941"/>
                </a:moveTo>
                <a:cubicBezTo>
                  <a:pt x="2633" y="1941"/>
                  <a:pt x="2625" y="1933"/>
                  <a:pt x="2625" y="1923"/>
                </a:cubicBezTo>
                <a:cubicBezTo>
                  <a:pt x="2625" y="1913"/>
                  <a:pt x="2633" y="1904"/>
                  <a:pt x="2643" y="1904"/>
                </a:cubicBezTo>
                <a:cubicBezTo>
                  <a:pt x="2653" y="1904"/>
                  <a:pt x="2662" y="1913"/>
                  <a:pt x="2662" y="1923"/>
                </a:cubicBezTo>
                <a:cubicBezTo>
                  <a:pt x="2662" y="1933"/>
                  <a:pt x="2653" y="1941"/>
                  <a:pt x="2643" y="1941"/>
                </a:cubicBezTo>
                <a:close/>
                <a:moveTo>
                  <a:pt x="2643" y="1868"/>
                </a:moveTo>
                <a:cubicBezTo>
                  <a:pt x="2632" y="1868"/>
                  <a:pt x="2623" y="1859"/>
                  <a:pt x="2623" y="1848"/>
                </a:cubicBezTo>
                <a:cubicBezTo>
                  <a:pt x="2623" y="1837"/>
                  <a:pt x="2632" y="1828"/>
                  <a:pt x="2643" y="1828"/>
                </a:cubicBezTo>
                <a:cubicBezTo>
                  <a:pt x="2654" y="1828"/>
                  <a:pt x="2663" y="1837"/>
                  <a:pt x="2663" y="1848"/>
                </a:cubicBezTo>
                <a:cubicBezTo>
                  <a:pt x="2663" y="1859"/>
                  <a:pt x="2654" y="1868"/>
                  <a:pt x="2643" y="1868"/>
                </a:cubicBezTo>
                <a:close/>
                <a:moveTo>
                  <a:pt x="2643" y="1794"/>
                </a:moveTo>
                <a:cubicBezTo>
                  <a:pt x="2632" y="1794"/>
                  <a:pt x="2622" y="1785"/>
                  <a:pt x="2622" y="1773"/>
                </a:cubicBezTo>
                <a:cubicBezTo>
                  <a:pt x="2622" y="1761"/>
                  <a:pt x="2632" y="1751"/>
                  <a:pt x="2643" y="1751"/>
                </a:cubicBezTo>
                <a:cubicBezTo>
                  <a:pt x="2655" y="1751"/>
                  <a:pt x="2664" y="1761"/>
                  <a:pt x="2664" y="1773"/>
                </a:cubicBezTo>
                <a:cubicBezTo>
                  <a:pt x="2664" y="1785"/>
                  <a:pt x="2655" y="1794"/>
                  <a:pt x="2643" y="1794"/>
                </a:cubicBezTo>
                <a:close/>
                <a:moveTo>
                  <a:pt x="2643" y="1721"/>
                </a:moveTo>
                <a:cubicBezTo>
                  <a:pt x="2631" y="1721"/>
                  <a:pt x="2621" y="1711"/>
                  <a:pt x="2621" y="1698"/>
                </a:cubicBezTo>
                <a:cubicBezTo>
                  <a:pt x="2621" y="1685"/>
                  <a:pt x="2631" y="1675"/>
                  <a:pt x="2643" y="1675"/>
                </a:cubicBezTo>
                <a:cubicBezTo>
                  <a:pt x="2656" y="1675"/>
                  <a:pt x="2666" y="1685"/>
                  <a:pt x="2666" y="1698"/>
                </a:cubicBezTo>
                <a:cubicBezTo>
                  <a:pt x="2666" y="1711"/>
                  <a:pt x="2656" y="1721"/>
                  <a:pt x="2643" y="1721"/>
                </a:cubicBezTo>
                <a:close/>
                <a:moveTo>
                  <a:pt x="2643" y="1647"/>
                </a:moveTo>
                <a:cubicBezTo>
                  <a:pt x="2630" y="1647"/>
                  <a:pt x="2620" y="1636"/>
                  <a:pt x="2620" y="1623"/>
                </a:cubicBezTo>
                <a:cubicBezTo>
                  <a:pt x="2620" y="1610"/>
                  <a:pt x="2630" y="1599"/>
                  <a:pt x="2643" y="1599"/>
                </a:cubicBezTo>
                <a:cubicBezTo>
                  <a:pt x="2656" y="1599"/>
                  <a:pt x="2667" y="1610"/>
                  <a:pt x="2667" y="1623"/>
                </a:cubicBezTo>
                <a:cubicBezTo>
                  <a:pt x="2667" y="1636"/>
                  <a:pt x="2656" y="1647"/>
                  <a:pt x="2643" y="1647"/>
                </a:cubicBezTo>
                <a:close/>
                <a:moveTo>
                  <a:pt x="2643" y="1574"/>
                </a:moveTo>
                <a:cubicBezTo>
                  <a:pt x="2629" y="1574"/>
                  <a:pt x="2618" y="1562"/>
                  <a:pt x="2618" y="1548"/>
                </a:cubicBezTo>
                <a:cubicBezTo>
                  <a:pt x="2618" y="1534"/>
                  <a:pt x="2629" y="1523"/>
                  <a:pt x="2643" y="1523"/>
                </a:cubicBezTo>
                <a:cubicBezTo>
                  <a:pt x="2657" y="1523"/>
                  <a:pt x="2669" y="1534"/>
                  <a:pt x="2669" y="1548"/>
                </a:cubicBezTo>
                <a:cubicBezTo>
                  <a:pt x="2669" y="1562"/>
                  <a:pt x="2657" y="1574"/>
                  <a:pt x="2643" y="1574"/>
                </a:cubicBezTo>
                <a:close/>
                <a:moveTo>
                  <a:pt x="2643" y="1500"/>
                </a:moveTo>
                <a:cubicBezTo>
                  <a:pt x="2629" y="1500"/>
                  <a:pt x="2617" y="1488"/>
                  <a:pt x="2617" y="1473"/>
                </a:cubicBezTo>
                <a:cubicBezTo>
                  <a:pt x="2617" y="1458"/>
                  <a:pt x="2629" y="1446"/>
                  <a:pt x="2643" y="1446"/>
                </a:cubicBezTo>
                <a:cubicBezTo>
                  <a:pt x="2658" y="1446"/>
                  <a:pt x="2670" y="1458"/>
                  <a:pt x="2670" y="1473"/>
                </a:cubicBezTo>
                <a:cubicBezTo>
                  <a:pt x="2670" y="1488"/>
                  <a:pt x="2658" y="1500"/>
                  <a:pt x="2643" y="1500"/>
                </a:cubicBezTo>
                <a:close/>
                <a:moveTo>
                  <a:pt x="2643" y="1426"/>
                </a:moveTo>
                <a:cubicBezTo>
                  <a:pt x="2628" y="1426"/>
                  <a:pt x="2615" y="1414"/>
                  <a:pt x="2615" y="1398"/>
                </a:cubicBezTo>
                <a:cubicBezTo>
                  <a:pt x="2615" y="1382"/>
                  <a:pt x="2628" y="1370"/>
                  <a:pt x="2643" y="1370"/>
                </a:cubicBezTo>
                <a:cubicBezTo>
                  <a:pt x="2659" y="1370"/>
                  <a:pt x="2671" y="1382"/>
                  <a:pt x="2671" y="1398"/>
                </a:cubicBezTo>
                <a:cubicBezTo>
                  <a:pt x="2671" y="1414"/>
                  <a:pt x="2659" y="1426"/>
                  <a:pt x="2643" y="1426"/>
                </a:cubicBezTo>
                <a:close/>
                <a:moveTo>
                  <a:pt x="2643" y="1353"/>
                </a:moveTo>
                <a:cubicBezTo>
                  <a:pt x="2627" y="1353"/>
                  <a:pt x="2614" y="1339"/>
                  <a:pt x="2614" y="1323"/>
                </a:cubicBezTo>
                <a:cubicBezTo>
                  <a:pt x="2614" y="1307"/>
                  <a:pt x="2627" y="1294"/>
                  <a:pt x="2643" y="1294"/>
                </a:cubicBezTo>
                <a:cubicBezTo>
                  <a:pt x="2659" y="1294"/>
                  <a:pt x="2672" y="1307"/>
                  <a:pt x="2672" y="1323"/>
                </a:cubicBezTo>
                <a:cubicBezTo>
                  <a:pt x="2672" y="1339"/>
                  <a:pt x="2659" y="1353"/>
                  <a:pt x="2643" y="1353"/>
                </a:cubicBezTo>
                <a:close/>
                <a:moveTo>
                  <a:pt x="2643" y="1279"/>
                </a:moveTo>
                <a:cubicBezTo>
                  <a:pt x="2627" y="1279"/>
                  <a:pt x="2613" y="1265"/>
                  <a:pt x="2613" y="1248"/>
                </a:cubicBezTo>
                <a:cubicBezTo>
                  <a:pt x="2613" y="1231"/>
                  <a:pt x="2627" y="1217"/>
                  <a:pt x="2643" y="1217"/>
                </a:cubicBezTo>
                <a:cubicBezTo>
                  <a:pt x="2660" y="1217"/>
                  <a:pt x="2674" y="1231"/>
                  <a:pt x="2674" y="1248"/>
                </a:cubicBezTo>
                <a:cubicBezTo>
                  <a:pt x="2674" y="1265"/>
                  <a:pt x="2660" y="1279"/>
                  <a:pt x="2643" y="1279"/>
                </a:cubicBezTo>
                <a:close/>
                <a:moveTo>
                  <a:pt x="2643" y="1205"/>
                </a:moveTo>
                <a:cubicBezTo>
                  <a:pt x="2626" y="1205"/>
                  <a:pt x="2612" y="1191"/>
                  <a:pt x="2612" y="1173"/>
                </a:cubicBezTo>
                <a:cubicBezTo>
                  <a:pt x="2612" y="1156"/>
                  <a:pt x="2626" y="1141"/>
                  <a:pt x="2643" y="1141"/>
                </a:cubicBezTo>
                <a:cubicBezTo>
                  <a:pt x="2661" y="1141"/>
                  <a:pt x="2675" y="1156"/>
                  <a:pt x="2675" y="1173"/>
                </a:cubicBezTo>
                <a:cubicBezTo>
                  <a:pt x="2675" y="1191"/>
                  <a:pt x="2661" y="1205"/>
                  <a:pt x="2643" y="1205"/>
                </a:cubicBezTo>
                <a:close/>
                <a:moveTo>
                  <a:pt x="2643" y="1131"/>
                </a:moveTo>
                <a:cubicBezTo>
                  <a:pt x="2625" y="1131"/>
                  <a:pt x="2611" y="1117"/>
                  <a:pt x="2611" y="1098"/>
                </a:cubicBezTo>
                <a:cubicBezTo>
                  <a:pt x="2611" y="1080"/>
                  <a:pt x="2625" y="1065"/>
                  <a:pt x="2643" y="1065"/>
                </a:cubicBezTo>
                <a:cubicBezTo>
                  <a:pt x="2661" y="1065"/>
                  <a:pt x="2676" y="1080"/>
                  <a:pt x="2676" y="1098"/>
                </a:cubicBezTo>
                <a:cubicBezTo>
                  <a:pt x="2676" y="1117"/>
                  <a:pt x="2661" y="1131"/>
                  <a:pt x="2643" y="1131"/>
                </a:cubicBezTo>
                <a:close/>
                <a:moveTo>
                  <a:pt x="2643" y="1058"/>
                </a:moveTo>
                <a:cubicBezTo>
                  <a:pt x="2625" y="1058"/>
                  <a:pt x="2610" y="1042"/>
                  <a:pt x="2610" y="1023"/>
                </a:cubicBezTo>
                <a:cubicBezTo>
                  <a:pt x="2610" y="1004"/>
                  <a:pt x="2625" y="989"/>
                  <a:pt x="2643" y="989"/>
                </a:cubicBezTo>
                <a:cubicBezTo>
                  <a:pt x="2662" y="989"/>
                  <a:pt x="2677" y="1004"/>
                  <a:pt x="2677" y="1023"/>
                </a:cubicBezTo>
                <a:cubicBezTo>
                  <a:pt x="2677" y="1042"/>
                  <a:pt x="2662" y="1058"/>
                  <a:pt x="2643" y="1058"/>
                </a:cubicBezTo>
                <a:close/>
                <a:moveTo>
                  <a:pt x="2643" y="984"/>
                </a:moveTo>
                <a:cubicBezTo>
                  <a:pt x="2624" y="984"/>
                  <a:pt x="2608" y="968"/>
                  <a:pt x="2608" y="948"/>
                </a:cubicBezTo>
                <a:cubicBezTo>
                  <a:pt x="2608" y="929"/>
                  <a:pt x="2624" y="913"/>
                  <a:pt x="2643" y="913"/>
                </a:cubicBezTo>
                <a:cubicBezTo>
                  <a:pt x="2663" y="913"/>
                  <a:pt x="2678" y="929"/>
                  <a:pt x="2678" y="948"/>
                </a:cubicBezTo>
                <a:cubicBezTo>
                  <a:pt x="2678" y="968"/>
                  <a:pt x="2663" y="984"/>
                  <a:pt x="2643" y="984"/>
                </a:cubicBezTo>
                <a:close/>
                <a:moveTo>
                  <a:pt x="2643" y="910"/>
                </a:moveTo>
                <a:cubicBezTo>
                  <a:pt x="2624" y="910"/>
                  <a:pt x="2607" y="893"/>
                  <a:pt x="2607" y="873"/>
                </a:cubicBezTo>
                <a:cubicBezTo>
                  <a:pt x="2607" y="853"/>
                  <a:pt x="2624" y="837"/>
                  <a:pt x="2643" y="837"/>
                </a:cubicBezTo>
                <a:cubicBezTo>
                  <a:pt x="2663" y="837"/>
                  <a:pt x="2679" y="853"/>
                  <a:pt x="2679" y="873"/>
                </a:cubicBezTo>
                <a:cubicBezTo>
                  <a:pt x="2679" y="893"/>
                  <a:pt x="2663" y="910"/>
                  <a:pt x="2643" y="910"/>
                </a:cubicBezTo>
                <a:close/>
                <a:moveTo>
                  <a:pt x="2717" y="2455"/>
                </a:moveTo>
                <a:cubicBezTo>
                  <a:pt x="2713" y="2455"/>
                  <a:pt x="2710" y="2452"/>
                  <a:pt x="2710" y="2448"/>
                </a:cubicBezTo>
                <a:cubicBezTo>
                  <a:pt x="2710" y="2444"/>
                  <a:pt x="2713" y="2441"/>
                  <a:pt x="2717" y="2441"/>
                </a:cubicBezTo>
                <a:cubicBezTo>
                  <a:pt x="2721" y="2441"/>
                  <a:pt x="2724" y="2444"/>
                  <a:pt x="2724" y="2448"/>
                </a:cubicBezTo>
                <a:cubicBezTo>
                  <a:pt x="2724" y="2452"/>
                  <a:pt x="2721" y="2455"/>
                  <a:pt x="2717" y="2455"/>
                </a:cubicBezTo>
                <a:close/>
                <a:moveTo>
                  <a:pt x="2717" y="2382"/>
                </a:moveTo>
                <a:cubicBezTo>
                  <a:pt x="2712" y="2382"/>
                  <a:pt x="2708" y="2378"/>
                  <a:pt x="2708" y="2373"/>
                </a:cubicBezTo>
                <a:cubicBezTo>
                  <a:pt x="2708" y="2368"/>
                  <a:pt x="2712" y="2364"/>
                  <a:pt x="2717" y="2364"/>
                </a:cubicBezTo>
                <a:cubicBezTo>
                  <a:pt x="2722" y="2364"/>
                  <a:pt x="2726" y="2368"/>
                  <a:pt x="2726" y="2373"/>
                </a:cubicBezTo>
                <a:cubicBezTo>
                  <a:pt x="2726" y="2378"/>
                  <a:pt x="2722" y="2382"/>
                  <a:pt x="2717" y="2382"/>
                </a:cubicBezTo>
                <a:close/>
                <a:moveTo>
                  <a:pt x="2717" y="2309"/>
                </a:moveTo>
                <a:cubicBezTo>
                  <a:pt x="2711" y="2309"/>
                  <a:pt x="2707" y="2304"/>
                  <a:pt x="2707" y="2298"/>
                </a:cubicBezTo>
                <a:cubicBezTo>
                  <a:pt x="2707" y="2292"/>
                  <a:pt x="2711" y="2287"/>
                  <a:pt x="2717" y="2287"/>
                </a:cubicBezTo>
                <a:cubicBezTo>
                  <a:pt x="2723" y="2287"/>
                  <a:pt x="2728" y="2292"/>
                  <a:pt x="2728" y="2298"/>
                </a:cubicBezTo>
                <a:cubicBezTo>
                  <a:pt x="2728" y="2304"/>
                  <a:pt x="2723" y="2309"/>
                  <a:pt x="2717" y="2309"/>
                </a:cubicBezTo>
                <a:close/>
                <a:moveTo>
                  <a:pt x="2717" y="2235"/>
                </a:moveTo>
                <a:cubicBezTo>
                  <a:pt x="2711" y="2235"/>
                  <a:pt x="2705" y="2229"/>
                  <a:pt x="2705" y="2223"/>
                </a:cubicBezTo>
                <a:cubicBezTo>
                  <a:pt x="2705" y="2216"/>
                  <a:pt x="2711" y="2210"/>
                  <a:pt x="2717" y="2210"/>
                </a:cubicBezTo>
                <a:cubicBezTo>
                  <a:pt x="2724" y="2210"/>
                  <a:pt x="2729" y="2216"/>
                  <a:pt x="2729" y="2223"/>
                </a:cubicBezTo>
                <a:cubicBezTo>
                  <a:pt x="2729" y="2229"/>
                  <a:pt x="2724" y="2235"/>
                  <a:pt x="2717" y="2235"/>
                </a:cubicBezTo>
                <a:close/>
                <a:moveTo>
                  <a:pt x="2717" y="2162"/>
                </a:moveTo>
                <a:cubicBezTo>
                  <a:pt x="2710" y="2162"/>
                  <a:pt x="2704" y="2156"/>
                  <a:pt x="2704" y="2148"/>
                </a:cubicBezTo>
                <a:cubicBezTo>
                  <a:pt x="2704" y="2140"/>
                  <a:pt x="2710" y="2134"/>
                  <a:pt x="2717" y="2134"/>
                </a:cubicBezTo>
                <a:cubicBezTo>
                  <a:pt x="2725" y="2134"/>
                  <a:pt x="2731" y="2140"/>
                  <a:pt x="2731" y="2148"/>
                </a:cubicBezTo>
                <a:cubicBezTo>
                  <a:pt x="2731" y="2156"/>
                  <a:pt x="2725" y="2162"/>
                  <a:pt x="2717" y="2162"/>
                </a:cubicBezTo>
                <a:close/>
                <a:moveTo>
                  <a:pt x="2717" y="2088"/>
                </a:moveTo>
                <a:cubicBezTo>
                  <a:pt x="2709" y="2088"/>
                  <a:pt x="2702" y="2081"/>
                  <a:pt x="2702" y="2073"/>
                </a:cubicBezTo>
                <a:cubicBezTo>
                  <a:pt x="2702" y="2064"/>
                  <a:pt x="2709" y="2057"/>
                  <a:pt x="2717" y="2057"/>
                </a:cubicBezTo>
                <a:cubicBezTo>
                  <a:pt x="2726" y="2057"/>
                  <a:pt x="2732" y="2064"/>
                  <a:pt x="2732" y="2073"/>
                </a:cubicBezTo>
                <a:cubicBezTo>
                  <a:pt x="2732" y="2081"/>
                  <a:pt x="2726" y="2088"/>
                  <a:pt x="2717" y="2088"/>
                </a:cubicBezTo>
                <a:close/>
                <a:moveTo>
                  <a:pt x="2717" y="2015"/>
                </a:moveTo>
                <a:cubicBezTo>
                  <a:pt x="2708" y="2015"/>
                  <a:pt x="2700" y="2007"/>
                  <a:pt x="2700" y="1998"/>
                </a:cubicBezTo>
                <a:cubicBezTo>
                  <a:pt x="2700" y="1988"/>
                  <a:pt x="2708" y="1981"/>
                  <a:pt x="2717" y="1981"/>
                </a:cubicBezTo>
                <a:cubicBezTo>
                  <a:pt x="2727" y="1981"/>
                  <a:pt x="2734" y="1988"/>
                  <a:pt x="2734" y="1998"/>
                </a:cubicBezTo>
                <a:cubicBezTo>
                  <a:pt x="2734" y="2007"/>
                  <a:pt x="2727" y="2015"/>
                  <a:pt x="2717" y="2015"/>
                </a:cubicBezTo>
                <a:close/>
                <a:moveTo>
                  <a:pt x="2717" y="1941"/>
                </a:moveTo>
                <a:cubicBezTo>
                  <a:pt x="2707" y="1941"/>
                  <a:pt x="2699" y="1933"/>
                  <a:pt x="2699" y="1923"/>
                </a:cubicBezTo>
                <a:cubicBezTo>
                  <a:pt x="2699" y="1913"/>
                  <a:pt x="2707" y="1904"/>
                  <a:pt x="2717" y="1904"/>
                </a:cubicBezTo>
                <a:cubicBezTo>
                  <a:pt x="2727" y="1904"/>
                  <a:pt x="2735" y="1913"/>
                  <a:pt x="2735" y="1923"/>
                </a:cubicBezTo>
                <a:cubicBezTo>
                  <a:pt x="2735" y="1933"/>
                  <a:pt x="2727" y="1941"/>
                  <a:pt x="2717" y="1941"/>
                </a:cubicBezTo>
                <a:close/>
                <a:moveTo>
                  <a:pt x="2717" y="1868"/>
                </a:moveTo>
                <a:cubicBezTo>
                  <a:pt x="2706" y="1868"/>
                  <a:pt x="2697" y="1859"/>
                  <a:pt x="2697" y="1848"/>
                </a:cubicBezTo>
                <a:cubicBezTo>
                  <a:pt x="2697" y="1837"/>
                  <a:pt x="2706" y="1828"/>
                  <a:pt x="2717" y="1828"/>
                </a:cubicBezTo>
                <a:cubicBezTo>
                  <a:pt x="2728" y="1828"/>
                  <a:pt x="2737" y="1837"/>
                  <a:pt x="2737" y="1848"/>
                </a:cubicBezTo>
                <a:cubicBezTo>
                  <a:pt x="2737" y="1859"/>
                  <a:pt x="2728" y="1868"/>
                  <a:pt x="2717" y="1868"/>
                </a:cubicBezTo>
                <a:close/>
                <a:moveTo>
                  <a:pt x="2717" y="1794"/>
                </a:moveTo>
                <a:cubicBezTo>
                  <a:pt x="2706" y="1794"/>
                  <a:pt x="2696" y="1785"/>
                  <a:pt x="2696" y="1773"/>
                </a:cubicBezTo>
                <a:cubicBezTo>
                  <a:pt x="2696" y="1761"/>
                  <a:pt x="2706" y="1751"/>
                  <a:pt x="2717" y="1751"/>
                </a:cubicBezTo>
                <a:cubicBezTo>
                  <a:pt x="2729" y="1751"/>
                  <a:pt x="2738" y="1761"/>
                  <a:pt x="2738" y="1773"/>
                </a:cubicBezTo>
                <a:cubicBezTo>
                  <a:pt x="2738" y="1785"/>
                  <a:pt x="2729" y="1794"/>
                  <a:pt x="2717" y="1794"/>
                </a:cubicBezTo>
                <a:close/>
                <a:moveTo>
                  <a:pt x="2717" y="1721"/>
                </a:moveTo>
                <a:cubicBezTo>
                  <a:pt x="2705" y="1721"/>
                  <a:pt x="2695" y="1711"/>
                  <a:pt x="2695" y="1698"/>
                </a:cubicBezTo>
                <a:cubicBezTo>
                  <a:pt x="2695" y="1685"/>
                  <a:pt x="2705" y="1675"/>
                  <a:pt x="2717" y="1675"/>
                </a:cubicBezTo>
                <a:cubicBezTo>
                  <a:pt x="2730" y="1675"/>
                  <a:pt x="2740" y="1685"/>
                  <a:pt x="2740" y="1698"/>
                </a:cubicBezTo>
                <a:cubicBezTo>
                  <a:pt x="2740" y="1711"/>
                  <a:pt x="2730" y="1721"/>
                  <a:pt x="2717" y="1721"/>
                </a:cubicBezTo>
                <a:close/>
                <a:moveTo>
                  <a:pt x="2717" y="1647"/>
                </a:moveTo>
                <a:cubicBezTo>
                  <a:pt x="2704" y="1647"/>
                  <a:pt x="2693" y="1636"/>
                  <a:pt x="2693" y="1623"/>
                </a:cubicBezTo>
                <a:cubicBezTo>
                  <a:pt x="2693" y="1610"/>
                  <a:pt x="2704" y="1599"/>
                  <a:pt x="2717" y="1599"/>
                </a:cubicBezTo>
                <a:cubicBezTo>
                  <a:pt x="2730" y="1599"/>
                  <a:pt x="2741" y="1610"/>
                  <a:pt x="2741" y="1623"/>
                </a:cubicBezTo>
                <a:cubicBezTo>
                  <a:pt x="2741" y="1636"/>
                  <a:pt x="2730" y="1647"/>
                  <a:pt x="2717" y="1647"/>
                </a:cubicBezTo>
                <a:close/>
                <a:moveTo>
                  <a:pt x="2717" y="1574"/>
                </a:moveTo>
                <a:cubicBezTo>
                  <a:pt x="2703" y="1574"/>
                  <a:pt x="2692" y="1562"/>
                  <a:pt x="2692" y="1548"/>
                </a:cubicBezTo>
                <a:cubicBezTo>
                  <a:pt x="2692" y="1534"/>
                  <a:pt x="2703" y="1523"/>
                  <a:pt x="2717" y="1523"/>
                </a:cubicBezTo>
                <a:cubicBezTo>
                  <a:pt x="2731" y="1523"/>
                  <a:pt x="2742" y="1534"/>
                  <a:pt x="2742" y="1548"/>
                </a:cubicBezTo>
                <a:cubicBezTo>
                  <a:pt x="2742" y="1562"/>
                  <a:pt x="2731" y="1574"/>
                  <a:pt x="2717" y="1574"/>
                </a:cubicBezTo>
                <a:close/>
                <a:moveTo>
                  <a:pt x="2717" y="1500"/>
                </a:moveTo>
                <a:cubicBezTo>
                  <a:pt x="2703" y="1500"/>
                  <a:pt x="2691" y="1488"/>
                  <a:pt x="2691" y="1473"/>
                </a:cubicBezTo>
                <a:cubicBezTo>
                  <a:pt x="2691" y="1458"/>
                  <a:pt x="2703" y="1446"/>
                  <a:pt x="2717" y="1446"/>
                </a:cubicBezTo>
                <a:cubicBezTo>
                  <a:pt x="2732" y="1446"/>
                  <a:pt x="2744" y="1458"/>
                  <a:pt x="2744" y="1473"/>
                </a:cubicBezTo>
                <a:cubicBezTo>
                  <a:pt x="2744" y="1488"/>
                  <a:pt x="2732" y="1500"/>
                  <a:pt x="2717" y="1500"/>
                </a:cubicBezTo>
                <a:close/>
                <a:moveTo>
                  <a:pt x="2717" y="1426"/>
                </a:moveTo>
                <a:cubicBezTo>
                  <a:pt x="2702" y="1426"/>
                  <a:pt x="2689" y="1414"/>
                  <a:pt x="2689" y="1398"/>
                </a:cubicBezTo>
                <a:cubicBezTo>
                  <a:pt x="2689" y="1382"/>
                  <a:pt x="2702" y="1370"/>
                  <a:pt x="2717" y="1370"/>
                </a:cubicBezTo>
                <a:cubicBezTo>
                  <a:pt x="2733" y="1370"/>
                  <a:pt x="2745" y="1382"/>
                  <a:pt x="2745" y="1398"/>
                </a:cubicBezTo>
                <a:cubicBezTo>
                  <a:pt x="2745" y="1414"/>
                  <a:pt x="2733" y="1426"/>
                  <a:pt x="2717" y="1426"/>
                </a:cubicBezTo>
                <a:close/>
                <a:moveTo>
                  <a:pt x="2717" y="1353"/>
                </a:moveTo>
                <a:cubicBezTo>
                  <a:pt x="2701" y="1353"/>
                  <a:pt x="2688" y="1339"/>
                  <a:pt x="2688" y="1323"/>
                </a:cubicBezTo>
                <a:cubicBezTo>
                  <a:pt x="2688" y="1307"/>
                  <a:pt x="2701" y="1294"/>
                  <a:pt x="2717" y="1294"/>
                </a:cubicBezTo>
                <a:cubicBezTo>
                  <a:pt x="2733" y="1294"/>
                  <a:pt x="2746" y="1307"/>
                  <a:pt x="2746" y="1323"/>
                </a:cubicBezTo>
                <a:cubicBezTo>
                  <a:pt x="2746" y="1339"/>
                  <a:pt x="2733" y="1353"/>
                  <a:pt x="2717" y="1353"/>
                </a:cubicBezTo>
                <a:close/>
                <a:moveTo>
                  <a:pt x="2717" y="1279"/>
                </a:moveTo>
                <a:cubicBezTo>
                  <a:pt x="2700" y="1279"/>
                  <a:pt x="2687" y="1265"/>
                  <a:pt x="2687" y="1248"/>
                </a:cubicBezTo>
                <a:cubicBezTo>
                  <a:pt x="2687" y="1231"/>
                  <a:pt x="2700" y="1217"/>
                  <a:pt x="2717" y="1217"/>
                </a:cubicBezTo>
                <a:cubicBezTo>
                  <a:pt x="2734" y="1217"/>
                  <a:pt x="2748" y="1231"/>
                  <a:pt x="2748" y="1248"/>
                </a:cubicBezTo>
                <a:cubicBezTo>
                  <a:pt x="2748" y="1265"/>
                  <a:pt x="2734" y="1279"/>
                  <a:pt x="2717" y="1279"/>
                </a:cubicBezTo>
                <a:close/>
                <a:moveTo>
                  <a:pt x="2717" y="1205"/>
                </a:moveTo>
                <a:cubicBezTo>
                  <a:pt x="2700" y="1205"/>
                  <a:pt x="2686" y="1191"/>
                  <a:pt x="2686" y="1173"/>
                </a:cubicBezTo>
                <a:cubicBezTo>
                  <a:pt x="2686" y="1156"/>
                  <a:pt x="2700" y="1141"/>
                  <a:pt x="2717" y="1141"/>
                </a:cubicBezTo>
                <a:cubicBezTo>
                  <a:pt x="2735" y="1141"/>
                  <a:pt x="2749" y="1156"/>
                  <a:pt x="2749" y="1173"/>
                </a:cubicBezTo>
                <a:cubicBezTo>
                  <a:pt x="2749" y="1191"/>
                  <a:pt x="2735" y="1205"/>
                  <a:pt x="2717" y="1205"/>
                </a:cubicBezTo>
                <a:close/>
                <a:moveTo>
                  <a:pt x="2717" y="1131"/>
                </a:moveTo>
                <a:cubicBezTo>
                  <a:pt x="2699" y="1131"/>
                  <a:pt x="2685" y="1117"/>
                  <a:pt x="2685" y="1098"/>
                </a:cubicBezTo>
                <a:cubicBezTo>
                  <a:pt x="2685" y="1080"/>
                  <a:pt x="2699" y="1065"/>
                  <a:pt x="2717" y="1065"/>
                </a:cubicBezTo>
                <a:cubicBezTo>
                  <a:pt x="2735" y="1065"/>
                  <a:pt x="2750" y="1080"/>
                  <a:pt x="2750" y="1098"/>
                </a:cubicBezTo>
                <a:cubicBezTo>
                  <a:pt x="2750" y="1117"/>
                  <a:pt x="2735" y="1131"/>
                  <a:pt x="2717" y="1131"/>
                </a:cubicBezTo>
                <a:close/>
                <a:moveTo>
                  <a:pt x="2717" y="1058"/>
                </a:moveTo>
                <a:cubicBezTo>
                  <a:pt x="2699" y="1058"/>
                  <a:pt x="2683" y="1042"/>
                  <a:pt x="2683" y="1023"/>
                </a:cubicBezTo>
                <a:cubicBezTo>
                  <a:pt x="2683" y="1004"/>
                  <a:pt x="2699" y="989"/>
                  <a:pt x="2717" y="989"/>
                </a:cubicBezTo>
                <a:cubicBezTo>
                  <a:pt x="2736" y="989"/>
                  <a:pt x="2751" y="1004"/>
                  <a:pt x="2751" y="1023"/>
                </a:cubicBezTo>
                <a:cubicBezTo>
                  <a:pt x="2751" y="1042"/>
                  <a:pt x="2736" y="1058"/>
                  <a:pt x="2717" y="1058"/>
                </a:cubicBezTo>
                <a:close/>
                <a:moveTo>
                  <a:pt x="2717" y="984"/>
                </a:moveTo>
                <a:cubicBezTo>
                  <a:pt x="2698" y="984"/>
                  <a:pt x="2682" y="968"/>
                  <a:pt x="2682" y="948"/>
                </a:cubicBezTo>
                <a:cubicBezTo>
                  <a:pt x="2682" y="929"/>
                  <a:pt x="2698" y="913"/>
                  <a:pt x="2717" y="913"/>
                </a:cubicBezTo>
                <a:cubicBezTo>
                  <a:pt x="2736" y="913"/>
                  <a:pt x="2752" y="929"/>
                  <a:pt x="2752" y="948"/>
                </a:cubicBezTo>
                <a:cubicBezTo>
                  <a:pt x="2752" y="968"/>
                  <a:pt x="2736" y="984"/>
                  <a:pt x="2717" y="984"/>
                </a:cubicBezTo>
                <a:close/>
                <a:moveTo>
                  <a:pt x="2717" y="910"/>
                </a:moveTo>
                <a:cubicBezTo>
                  <a:pt x="2697" y="910"/>
                  <a:pt x="2681" y="893"/>
                  <a:pt x="2681" y="873"/>
                </a:cubicBezTo>
                <a:cubicBezTo>
                  <a:pt x="2681" y="853"/>
                  <a:pt x="2697" y="837"/>
                  <a:pt x="2717" y="837"/>
                </a:cubicBezTo>
                <a:cubicBezTo>
                  <a:pt x="2737" y="837"/>
                  <a:pt x="2753" y="853"/>
                  <a:pt x="2753" y="873"/>
                </a:cubicBezTo>
                <a:cubicBezTo>
                  <a:pt x="2753" y="893"/>
                  <a:pt x="2737" y="910"/>
                  <a:pt x="2717" y="910"/>
                </a:cubicBezTo>
                <a:close/>
                <a:moveTo>
                  <a:pt x="2791" y="2455"/>
                </a:moveTo>
                <a:cubicBezTo>
                  <a:pt x="2787" y="2455"/>
                  <a:pt x="2784" y="2452"/>
                  <a:pt x="2784" y="2448"/>
                </a:cubicBezTo>
                <a:cubicBezTo>
                  <a:pt x="2784" y="2444"/>
                  <a:pt x="2787" y="2441"/>
                  <a:pt x="2791" y="2441"/>
                </a:cubicBezTo>
                <a:cubicBezTo>
                  <a:pt x="2795" y="2441"/>
                  <a:pt x="2798" y="2444"/>
                  <a:pt x="2798" y="2448"/>
                </a:cubicBezTo>
                <a:cubicBezTo>
                  <a:pt x="2798" y="2452"/>
                  <a:pt x="2795" y="2455"/>
                  <a:pt x="2791" y="2455"/>
                </a:cubicBezTo>
                <a:close/>
                <a:moveTo>
                  <a:pt x="2791" y="2382"/>
                </a:moveTo>
                <a:cubicBezTo>
                  <a:pt x="2786" y="2382"/>
                  <a:pt x="2782" y="2378"/>
                  <a:pt x="2782" y="2373"/>
                </a:cubicBezTo>
                <a:cubicBezTo>
                  <a:pt x="2782" y="2368"/>
                  <a:pt x="2786" y="2364"/>
                  <a:pt x="2791" y="2364"/>
                </a:cubicBezTo>
                <a:cubicBezTo>
                  <a:pt x="2796" y="2364"/>
                  <a:pt x="2800" y="2368"/>
                  <a:pt x="2800" y="2373"/>
                </a:cubicBezTo>
                <a:cubicBezTo>
                  <a:pt x="2800" y="2378"/>
                  <a:pt x="2796" y="2382"/>
                  <a:pt x="2791" y="2382"/>
                </a:cubicBezTo>
                <a:close/>
                <a:moveTo>
                  <a:pt x="2791" y="2309"/>
                </a:moveTo>
                <a:cubicBezTo>
                  <a:pt x="2785" y="2309"/>
                  <a:pt x="2780" y="2304"/>
                  <a:pt x="2780" y="2298"/>
                </a:cubicBezTo>
                <a:cubicBezTo>
                  <a:pt x="2780" y="2292"/>
                  <a:pt x="2785" y="2287"/>
                  <a:pt x="2791" y="2287"/>
                </a:cubicBezTo>
                <a:cubicBezTo>
                  <a:pt x="2797" y="2287"/>
                  <a:pt x="2802" y="2292"/>
                  <a:pt x="2802" y="2298"/>
                </a:cubicBezTo>
                <a:cubicBezTo>
                  <a:pt x="2802" y="2304"/>
                  <a:pt x="2797" y="2309"/>
                  <a:pt x="2791" y="2309"/>
                </a:cubicBezTo>
                <a:close/>
                <a:moveTo>
                  <a:pt x="2791" y="2235"/>
                </a:moveTo>
                <a:cubicBezTo>
                  <a:pt x="2784" y="2235"/>
                  <a:pt x="2779" y="2229"/>
                  <a:pt x="2779" y="2223"/>
                </a:cubicBezTo>
                <a:cubicBezTo>
                  <a:pt x="2779" y="2216"/>
                  <a:pt x="2784" y="2210"/>
                  <a:pt x="2791" y="2210"/>
                </a:cubicBezTo>
                <a:cubicBezTo>
                  <a:pt x="2798" y="2210"/>
                  <a:pt x="2803" y="2216"/>
                  <a:pt x="2803" y="2223"/>
                </a:cubicBezTo>
                <a:cubicBezTo>
                  <a:pt x="2803" y="2229"/>
                  <a:pt x="2798" y="2235"/>
                  <a:pt x="2791" y="2235"/>
                </a:cubicBezTo>
                <a:close/>
                <a:moveTo>
                  <a:pt x="2791" y="2162"/>
                </a:moveTo>
                <a:cubicBezTo>
                  <a:pt x="2784" y="2162"/>
                  <a:pt x="2777" y="2156"/>
                  <a:pt x="2777" y="2148"/>
                </a:cubicBezTo>
                <a:cubicBezTo>
                  <a:pt x="2777" y="2140"/>
                  <a:pt x="2784" y="2134"/>
                  <a:pt x="2791" y="2134"/>
                </a:cubicBezTo>
                <a:cubicBezTo>
                  <a:pt x="2799" y="2134"/>
                  <a:pt x="2805" y="2140"/>
                  <a:pt x="2805" y="2148"/>
                </a:cubicBezTo>
                <a:cubicBezTo>
                  <a:pt x="2805" y="2156"/>
                  <a:pt x="2799" y="2162"/>
                  <a:pt x="2791" y="2162"/>
                </a:cubicBezTo>
                <a:close/>
                <a:moveTo>
                  <a:pt x="2791" y="2088"/>
                </a:moveTo>
                <a:cubicBezTo>
                  <a:pt x="2783" y="2088"/>
                  <a:pt x="2776" y="2081"/>
                  <a:pt x="2776" y="2073"/>
                </a:cubicBezTo>
                <a:cubicBezTo>
                  <a:pt x="2776" y="2064"/>
                  <a:pt x="2783" y="2057"/>
                  <a:pt x="2791" y="2057"/>
                </a:cubicBezTo>
                <a:cubicBezTo>
                  <a:pt x="2799" y="2057"/>
                  <a:pt x="2806" y="2064"/>
                  <a:pt x="2806" y="2073"/>
                </a:cubicBezTo>
                <a:cubicBezTo>
                  <a:pt x="2806" y="2081"/>
                  <a:pt x="2799" y="2088"/>
                  <a:pt x="2791" y="2088"/>
                </a:cubicBezTo>
                <a:close/>
                <a:moveTo>
                  <a:pt x="2791" y="2015"/>
                </a:moveTo>
                <a:cubicBezTo>
                  <a:pt x="2782" y="2015"/>
                  <a:pt x="2774" y="2007"/>
                  <a:pt x="2774" y="1998"/>
                </a:cubicBezTo>
                <a:cubicBezTo>
                  <a:pt x="2774" y="1988"/>
                  <a:pt x="2782" y="1981"/>
                  <a:pt x="2791" y="1981"/>
                </a:cubicBezTo>
                <a:cubicBezTo>
                  <a:pt x="2800" y="1981"/>
                  <a:pt x="2808" y="1988"/>
                  <a:pt x="2808" y="1998"/>
                </a:cubicBezTo>
                <a:cubicBezTo>
                  <a:pt x="2808" y="2007"/>
                  <a:pt x="2800" y="2015"/>
                  <a:pt x="2791" y="2015"/>
                </a:cubicBezTo>
                <a:close/>
                <a:moveTo>
                  <a:pt x="2791" y="1941"/>
                </a:moveTo>
                <a:cubicBezTo>
                  <a:pt x="2781" y="1941"/>
                  <a:pt x="2773" y="1933"/>
                  <a:pt x="2773" y="1923"/>
                </a:cubicBezTo>
                <a:cubicBezTo>
                  <a:pt x="2773" y="1913"/>
                  <a:pt x="2781" y="1904"/>
                  <a:pt x="2791" y="1904"/>
                </a:cubicBezTo>
                <a:cubicBezTo>
                  <a:pt x="2801" y="1904"/>
                  <a:pt x="2809" y="1913"/>
                  <a:pt x="2809" y="1923"/>
                </a:cubicBezTo>
                <a:cubicBezTo>
                  <a:pt x="2809" y="1933"/>
                  <a:pt x="2801" y="1941"/>
                  <a:pt x="2791" y="1941"/>
                </a:cubicBezTo>
                <a:close/>
                <a:moveTo>
                  <a:pt x="2791" y="1868"/>
                </a:moveTo>
                <a:cubicBezTo>
                  <a:pt x="2780" y="1868"/>
                  <a:pt x="2771" y="1859"/>
                  <a:pt x="2771" y="1848"/>
                </a:cubicBezTo>
                <a:cubicBezTo>
                  <a:pt x="2771" y="1837"/>
                  <a:pt x="2780" y="1828"/>
                  <a:pt x="2791" y="1828"/>
                </a:cubicBezTo>
                <a:cubicBezTo>
                  <a:pt x="2802" y="1828"/>
                  <a:pt x="2811" y="1837"/>
                  <a:pt x="2811" y="1848"/>
                </a:cubicBezTo>
                <a:cubicBezTo>
                  <a:pt x="2811" y="1859"/>
                  <a:pt x="2802" y="1868"/>
                  <a:pt x="2791" y="1868"/>
                </a:cubicBezTo>
                <a:close/>
                <a:moveTo>
                  <a:pt x="2791" y="1794"/>
                </a:moveTo>
                <a:cubicBezTo>
                  <a:pt x="2779" y="1794"/>
                  <a:pt x="2770" y="1785"/>
                  <a:pt x="2770" y="1773"/>
                </a:cubicBezTo>
                <a:cubicBezTo>
                  <a:pt x="2770" y="1761"/>
                  <a:pt x="2779" y="1751"/>
                  <a:pt x="2791" y="1751"/>
                </a:cubicBezTo>
                <a:cubicBezTo>
                  <a:pt x="2803" y="1751"/>
                  <a:pt x="2812" y="1761"/>
                  <a:pt x="2812" y="1773"/>
                </a:cubicBezTo>
                <a:cubicBezTo>
                  <a:pt x="2812" y="1785"/>
                  <a:pt x="2803" y="1794"/>
                  <a:pt x="2791" y="1794"/>
                </a:cubicBezTo>
                <a:close/>
                <a:moveTo>
                  <a:pt x="2791" y="1721"/>
                </a:moveTo>
                <a:cubicBezTo>
                  <a:pt x="2779" y="1721"/>
                  <a:pt x="2769" y="1711"/>
                  <a:pt x="2769" y="1698"/>
                </a:cubicBezTo>
                <a:cubicBezTo>
                  <a:pt x="2769" y="1685"/>
                  <a:pt x="2779" y="1675"/>
                  <a:pt x="2791" y="1675"/>
                </a:cubicBezTo>
                <a:cubicBezTo>
                  <a:pt x="2804" y="1675"/>
                  <a:pt x="2814" y="1685"/>
                  <a:pt x="2814" y="1698"/>
                </a:cubicBezTo>
                <a:cubicBezTo>
                  <a:pt x="2814" y="1711"/>
                  <a:pt x="2804" y="1721"/>
                  <a:pt x="2791" y="1721"/>
                </a:cubicBezTo>
                <a:close/>
                <a:moveTo>
                  <a:pt x="2791" y="1647"/>
                </a:moveTo>
                <a:cubicBezTo>
                  <a:pt x="2778" y="1647"/>
                  <a:pt x="2767" y="1636"/>
                  <a:pt x="2767" y="1623"/>
                </a:cubicBezTo>
                <a:cubicBezTo>
                  <a:pt x="2767" y="1610"/>
                  <a:pt x="2778" y="1599"/>
                  <a:pt x="2791" y="1599"/>
                </a:cubicBezTo>
                <a:cubicBezTo>
                  <a:pt x="2804" y="1599"/>
                  <a:pt x="2815" y="1610"/>
                  <a:pt x="2815" y="1623"/>
                </a:cubicBezTo>
                <a:cubicBezTo>
                  <a:pt x="2815" y="1636"/>
                  <a:pt x="2804" y="1647"/>
                  <a:pt x="2791" y="1647"/>
                </a:cubicBezTo>
                <a:close/>
                <a:moveTo>
                  <a:pt x="2791" y="1574"/>
                </a:moveTo>
                <a:cubicBezTo>
                  <a:pt x="2777" y="1574"/>
                  <a:pt x="2766" y="1562"/>
                  <a:pt x="2766" y="1548"/>
                </a:cubicBezTo>
                <a:cubicBezTo>
                  <a:pt x="2766" y="1534"/>
                  <a:pt x="2777" y="1523"/>
                  <a:pt x="2791" y="1523"/>
                </a:cubicBezTo>
                <a:cubicBezTo>
                  <a:pt x="2805" y="1523"/>
                  <a:pt x="2816" y="1534"/>
                  <a:pt x="2816" y="1548"/>
                </a:cubicBezTo>
                <a:cubicBezTo>
                  <a:pt x="2816" y="1562"/>
                  <a:pt x="2805" y="1574"/>
                  <a:pt x="2791" y="1574"/>
                </a:cubicBezTo>
                <a:close/>
                <a:moveTo>
                  <a:pt x="2791" y="1500"/>
                </a:moveTo>
                <a:cubicBezTo>
                  <a:pt x="2776" y="1500"/>
                  <a:pt x="2764" y="1488"/>
                  <a:pt x="2764" y="1473"/>
                </a:cubicBezTo>
                <a:cubicBezTo>
                  <a:pt x="2764" y="1458"/>
                  <a:pt x="2776" y="1446"/>
                  <a:pt x="2791" y="1446"/>
                </a:cubicBezTo>
                <a:cubicBezTo>
                  <a:pt x="2806" y="1446"/>
                  <a:pt x="2818" y="1458"/>
                  <a:pt x="2818" y="1473"/>
                </a:cubicBezTo>
                <a:cubicBezTo>
                  <a:pt x="2818" y="1488"/>
                  <a:pt x="2806" y="1500"/>
                  <a:pt x="2791" y="1500"/>
                </a:cubicBezTo>
                <a:close/>
                <a:moveTo>
                  <a:pt x="2791" y="1426"/>
                </a:moveTo>
                <a:cubicBezTo>
                  <a:pt x="2776" y="1426"/>
                  <a:pt x="2763" y="1414"/>
                  <a:pt x="2763" y="1398"/>
                </a:cubicBezTo>
                <a:cubicBezTo>
                  <a:pt x="2763" y="1382"/>
                  <a:pt x="2776" y="1370"/>
                  <a:pt x="2791" y="1370"/>
                </a:cubicBezTo>
                <a:cubicBezTo>
                  <a:pt x="2806" y="1370"/>
                  <a:pt x="2819" y="1382"/>
                  <a:pt x="2819" y="1398"/>
                </a:cubicBezTo>
                <a:cubicBezTo>
                  <a:pt x="2819" y="1414"/>
                  <a:pt x="2806" y="1426"/>
                  <a:pt x="2791" y="1426"/>
                </a:cubicBezTo>
                <a:close/>
                <a:moveTo>
                  <a:pt x="2791" y="1353"/>
                </a:moveTo>
                <a:cubicBezTo>
                  <a:pt x="2775" y="1353"/>
                  <a:pt x="2762" y="1339"/>
                  <a:pt x="2762" y="1323"/>
                </a:cubicBezTo>
                <a:cubicBezTo>
                  <a:pt x="2762" y="1307"/>
                  <a:pt x="2775" y="1294"/>
                  <a:pt x="2791" y="1294"/>
                </a:cubicBezTo>
                <a:cubicBezTo>
                  <a:pt x="2807" y="1294"/>
                  <a:pt x="2820" y="1307"/>
                  <a:pt x="2820" y="1323"/>
                </a:cubicBezTo>
                <a:cubicBezTo>
                  <a:pt x="2820" y="1339"/>
                  <a:pt x="2807" y="1353"/>
                  <a:pt x="2791" y="1353"/>
                </a:cubicBezTo>
                <a:close/>
                <a:moveTo>
                  <a:pt x="2791" y="1279"/>
                </a:moveTo>
                <a:cubicBezTo>
                  <a:pt x="2774" y="1279"/>
                  <a:pt x="2761" y="1265"/>
                  <a:pt x="2761" y="1248"/>
                </a:cubicBezTo>
                <a:cubicBezTo>
                  <a:pt x="2761" y="1231"/>
                  <a:pt x="2774" y="1217"/>
                  <a:pt x="2791" y="1217"/>
                </a:cubicBezTo>
                <a:cubicBezTo>
                  <a:pt x="2808" y="1217"/>
                  <a:pt x="2821" y="1231"/>
                  <a:pt x="2821" y="1248"/>
                </a:cubicBezTo>
                <a:cubicBezTo>
                  <a:pt x="2821" y="1265"/>
                  <a:pt x="2808" y="1279"/>
                  <a:pt x="2791" y="1279"/>
                </a:cubicBezTo>
                <a:close/>
                <a:moveTo>
                  <a:pt x="2791" y="1205"/>
                </a:moveTo>
                <a:cubicBezTo>
                  <a:pt x="2774" y="1205"/>
                  <a:pt x="2760" y="1191"/>
                  <a:pt x="2760" y="1173"/>
                </a:cubicBezTo>
                <a:cubicBezTo>
                  <a:pt x="2760" y="1156"/>
                  <a:pt x="2774" y="1141"/>
                  <a:pt x="2791" y="1141"/>
                </a:cubicBezTo>
                <a:cubicBezTo>
                  <a:pt x="2809" y="1141"/>
                  <a:pt x="2823" y="1156"/>
                  <a:pt x="2823" y="1173"/>
                </a:cubicBezTo>
                <a:cubicBezTo>
                  <a:pt x="2823" y="1191"/>
                  <a:pt x="2809" y="1205"/>
                  <a:pt x="2791" y="1205"/>
                </a:cubicBezTo>
                <a:close/>
                <a:moveTo>
                  <a:pt x="2791" y="1131"/>
                </a:moveTo>
                <a:cubicBezTo>
                  <a:pt x="2773" y="1131"/>
                  <a:pt x="2759" y="1117"/>
                  <a:pt x="2759" y="1098"/>
                </a:cubicBezTo>
                <a:cubicBezTo>
                  <a:pt x="2759" y="1080"/>
                  <a:pt x="2773" y="1065"/>
                  <a:pt x="2791" y="1065"/>
                </a:cubicBezTo>
                <a:cubicBezTo>
                  <a:pt x="2809" y="1065"/>
                  <a:pt x="2824" y="1080"/>
                  <a:pt x="2824" y="1098"/>
                </a:cubicBezTo>
                <a:cubicBezTo>
                  <a:pt x="2824" y="1117"/>
                  <a:pt x="2809" y="1131"/>
                  <a:pt x="2791" y="1131"/>
                </a:cubicBezTo>
                <a:close/>
                <a:moveTo>
                  <a:pt x="2791" y="1058"/>
                </a:moveTo>
                <a:cubicBezTo>
                  <a:pt x="2772" y="1058"/>
                  <a:pt x="2757" y="1042"/>
                  <a:pt x="2757" y="1023"/>
                </a:cubicBezTo>
                <a:cubicBezTo>
                  <a:pt x="2757" y="1004"/>
                  <a:pt x="2772" y="989"/>
                  <a:pt x="2791" y="989"/>
                </a:cubicBezTo>
                <a:cubicBezTo>
                  <a:pt x="2810" y="989"/>
                  <a:pt x="2825" y="1004"/>
                  <a:pt x="2825" y="1023"/>
                </a:cubicBezTo>
                <a:cubicBezTo>
                  <a:pt x="2825" y="1042"/>
                  <a:pt x="2810" y="1058"/>
                  <a:pt x="2791" y="1058"/>
                </a:cubicBezTo>
                <a:close/>
                <a:moveTo>
                  <a:pt x="2791" y="984"/>
                </a:moveTo>
                <a:cubicBezTo>
                  <a:pt x="2772" y="984"/>
                  <a:pt x="2756" y="968"/>
                  <a:pt x="2756" y="948"/>
                </a:cubicBezTo>
                <a:cubicBezTo>
                  <a:pt x="2756" y="929"/>
                  <a:pt x="2772" y="913"/>
                  <a:pt x="2791" y="913"/>
                </a:cubicBezTo>
                <a:cubicBezTo>
                  <a:pt x="2810" y="913"/>
                  <a:pt x="2826" y="929"/>
                  <a:pt x="2826" y="948"/>
                </a:cubicBezTo>
                <a:cubicBezTo>
                  <a:pt x="2826" y="968"/>
                  <a:pt x="2810" y="984"/>
                  <a:pt x="2791" y="984"/>
                </a:cubicBezTo>
                <a:close/>
                <a:moveTo>
                  <a:pt x="2791" y="910"/>
                </a:moveTo>
                <a:cubicBezTo>
                  <a:pt x="2771" y="910"/>
                  <a:pt x="2755" y="893"/>
                  <a:pt x="2755" y="873"/>
                </a:cubicBezTo>
                <a:cubicBezTo>
                  <a:pt x="2755" y="853"/>
                  <a:pt x="2771" y="837"/>
                  <a:pt x="2791" y="837"/>
                </a:cubicBezTo>
                <a:cubicBezTo>
                  <a:pt x="2811" y="837"/>
                  <a:pt x="2827" y="853"/>
                  <a:pt x="2827" y="873"/>
                </a:cubicBezTo>
                <a:cubicBezTo>
                  <a:pt x="2827" y="893"/>
                  <a:pt x="2811" y="910"/>
                  <a:pt x="2791" y="910"/>
                </a:cubicBezTo>
                <a:close/>
                <a:moveTo>
                  <a:pt x="2865" y="2455"/>
                </a:moveTo>
                <a:cubicBezTo>
                  <a:pt x="2861" y="2455"/>
                  <a:pt x="2858" y="2452"/>
                  <a:pt x="2858" y="2448"/>
                </a:cubicBezTo>
                <a:cubicBezTo>
                  <a:pt x="2858" y="2444"/>
                  <a:pt x="2861" y="2441"/>
                  <a:pt x="2865" y="2441"/>
                </a:cubicBezTo>
                <a:cubicBezTo>
                  <a:pt x="2869" y="2441"/>
                  <a:pt x="2872" y="2444"/>
                  <a:pt x="2872" y="2448"/>
                </a:cubicBezTo>
                <a:cubicBezTo>
                  <a:pt x="2872" y="2452"/>
                  <a:pt x="2869" y="2455"/>
                  <a:pt x="2865" y="2455"/>
                </a:cubicBezTo>
                <a:close/>
                <a:moveTo>
                  <a:pt x="2865" y="2382"/>
                </a:moveTo>
                <a:cubicBezTo>
                  <a:pt x="2860" y="2382"/>
                  <a:pt x="2856" y="2378"/>
                  <a:pt x="2856" y="2373"/>
                </a:cubicBezTo>
                <a:cubicBezTo>
                  <a:pt x="2856" y="2368"/>
                  <a:pt x="2860" y="2364"/>
                  <a:pt x="2865" y="2364"/>
                </a:cubicBezTo>
                <a:cubicBezTo>
                  <a:pt x="2870" y="2364"/>
                  <a:pt x="2874" y="2368"/>
                  <a:pt x="2874" y="2373"/>
                </a:cubicBezTo>
                <a:cubicBezTo>
                  <a:pt x="2874" y="2378"/>
                  <a:pt x="2870" y="2382"/>
                  <a:pt x="2865" y="2382"/>
                </a:cubicBezTo>
                <a:close/>
                <a:moveTo>
                  <a:pt x="2865" y="2309"/>
                </a:moveTo>
                <a:cubicBezTo>
                  <a:pt x="2859" y="2309"/>
                  <a:pt x="2854" y="2304"/>
                  <a:pt x="2854" y="2298"/>
                </a:cubicBezTo>
                <a:cubicBezTo>
                  <a:pt x="2854" y="2292"/>
                  <a:pt x="2859" y="2287"/>
                  <a:pt x="2865" y="2287"/>
                </a:cubicBezTo>
                <a:cubicBezTo>
                  <a:pt x="2871" y="2287"/>
                  <a:pt x="2876" y="2292"/>
                  <a:pt x="2876" y="2298"/>
                </a:cubicBezTo>
                <a:cubicBezTo>
                  <a:pt x="2876" y="2304"/>
                  <a:pt x="2871" y="2309"/>
                  <a:pt x="2865" y="2309"/>
                </a:cubicBezTo>
                <a:close/>
                <a:moveTo>
                  <a:pt x="2865" y="2235"/>
                </a:moveTo>
                <a:cubicBezTo>
                  <a:pt x="2858" y="2235"/>
                  <a:pt x="2853" y="2229"/>
                  <a:pt x="2853" y="2223"/>
                </a:cubicBezTo>
                <a:cubicBezTo>
                  <a:pt x="2853" y="2216"/>
                  <a:pt x="2858" y="2210"/>
                  <a:pt x="2865" y="2210"/>
                </a:cubicBezTo>
                <a:cubicBezTo>
                  <a:pt x="2872" y="2210"/>
                  <a:pt x="2877" y="2216"/>
                  <a:pt x="2877" y="2223"/>
                </a:cubicBezTo>
                <a:cubicBezTo>
                  <a:pt x="2877" y="2229"/>
                  <a:pt x="2872" y="2235"/>
                  <a:pt x="2865" y="2235"/>
                </a:cubicBezTo>
                <a:close/>
                <a:moveTo>
                  <a:pt x="2865" y="2162"/>
                </a:moveTo>
                <a:cubicBezTo>
                  <a:pt x="2857" y="2162"/>
                  <a:pt x="2851" y="2156"/>
                  <a:pt x="2851" y="2148"/>
                </a:cubicBezTo>
                <a:cubicBezTo>
                  <a:pt x="2851" y="2140"/>
                  <a:pt x="2857" y="2134"/>
                  <a:pt x="2865" y="2134"/>
                </a:cubicBezTo>
                <a:cubicBezTo>
                  <a:pt x="2873" y="2134"/>
                  <a:pt x="2879" y="2140"/>
                  <a:pt x="2879" y="2148"/>
                </a:cubicBezTo>
                <a:cubicBezTo>
                  <a:pt x="2879" y="2156"/>
                  <a:pt x="2873" y="2162"/>
                  <a:pt x="2865" y="2162"/>
                </a:cubicBezTo>
                <a:close/>
                <a:moveTo>
                  <a:pt x="2865" y="2088"/>
                </a:moveTo>
                <a:cubicBezTo>
                  <a:pt x="2857" y="2088"/>
                  <a:pt x="2850" y="2081"/>
                  <a:pt x="2850" y="2073"/>
                </a:cubicBezTo>
                <a:cubicBezTo>
                  <a:pt x="2850" y="2064"/>
                  <a:pt x="2857" y="2057"/>
                  <a:pt x="2865" y="2057"/>
                </a:cubicBezTo>
                <a:cubicBezTo>
                  <a:pt x="2873" y="2057"/>
                  <a:pt x="2880" y="2064"/>
                  <a:pt x="2880" y="2073"/>
                </a:cubicBezTo>
                <a:cubicBezTo>
                  <a:pt x="2880" y="2081"/>
                  <a:pt x="2873" y="2088"/>
                  <a:pt x="2865" y="2088"/>
                </a:cubicBezTo>
                <a:close/>
                <a:moveTo>
                  <a:pt x="2865" y="2015"/>
                </a:moveTo>
                <a:cubicBezTo>
                  <a:pt x="2856" y="2015"/>
                  <a:pt x="2848" y="2007"/>
                  <a:pt x="2848" y="1998"/>
                </a:cubicBezTo>
                <a:cubicBezTo>
                  <a:pt x="2848" y="1988"/>
                  <a:pt x="2856" y="1981"/>
                  <a:pt x="2865" y="1981"/>
                </a:cubicBezTo>
                <a:cubicBezTo>
                  <a:pt x="2874" y="1981"/>
                  <a:pt x="2882" y="1988"/>
                  <a:pt x="2882" y="1998"/>
                </a:cubicBezTo>
                <a:cubicBezTo>
                  <a:pt x="2882" y="2007"/>
                  <a:pt x="2874" y="2015"/>
                  <a:pt x="2865" y="2015"/>
                </a:cubicBezTo>
                <a:close/>
                <a:moveTo>
                  <a:pt x="2865" y="1941"/>
                </a:moveTo>
                <a:cubicBezTo>
                  <a:pt x="2855" y="1941"/>
                  <a:pt x="2847" y="1933"/>
                  <a:pt x="2847" y="1923"/>
                </a:cubicBezTo>
                <a:cubicBezTo>
                  <a:pt x="2847" y="1913"/>
                  <a:pt x="2855" y="1904"/>
                  <a:pt x="2865" y="1904"/>
                </a:cubicBezTo>
                <a:cubicBezTo>
                  <a:pt x="2875" y="1904"/>
                  <a:pt x="2883" y="1913"/>
                  <a:pt x="2883" y="1923"/>
                </a:cubicBezTo>
                <a:cubicBezTo>
                  <a:pt x="2883" y="1933"/>
                  <a:pt x="2875" y="1941"/>
                  <a:pt x="2865" y="1941"/>
                </a:cubicBezTo>
                <a:close/>
                <a:moveTo>
                  <a:pt x="2865" y="1868"/>
                </a:moveTo>
                <a:cubicBezTo>
                  <a:pt x="2854" y="1868"/>
                  <a:pt x="2845" y="1859"/>
                  <a:pt x="2845" y="1848"/>
                </a:cubicBezTo>
                <a:cubicBezTo>
                  <a:pt x="2845" y="1837"/>
                  <a:pt x="2854" y="1828"/>
                  <a:pt x="2865" y="1828"/>
                </a:cubicBezTo>
                <a:cubicBezTo>
                  <a:pt x="2876" y="1828"/>
                  <a:pt x="2885" y="1837"/>
                  <a:pt x="2885" y="1848"/>
                </a:cubicBezTo>
                <a:cubicBezTo>
                  <a:pt x="2885" y="1859"/>
                  <a:pt x="2876" y="1868"/>
                  <a:pt x="2865" y="1868"/>
                </a:cubicBezTo>
                <a:close/>
                <a:moveTo>
                  <a:pt x="2865" y="1794"/>
                </a:moveTo>
                <a:cubicBezTo>
                  <a:pt x="2853" y="1794"/>
                  <a:pt x="2844" y="1785"/>
                  <a:pt x="2844" y="1773"/>
                </a:cubicBezTo>
                <a:cubicBezTo>
                  <a:pt x="2844" y="1761"/>
                  <a:pt x="2853" y="1751"/>
                  <a:pt x="2865" y="1751"/>
                </a:cubicBezTo>
                <a:cubicBezTo>
                  <a:pt x="2877" y="1751"/>
                  <a:pt x="2886" y="1761"/>
                  <a:pt x="2886" y="1773"/>
                </a:cubicBezTo>
                <a:cubicBezTo>
                  <a:pt x="2886" y="1785"/>
                  <a:pt x="2877" y="1794"/>
                  <a:pt x="2865" y="1794"/>
                </a:cubicBezTo>
                <a:close/>
                <a:moveTo>
                  <a:pt x="2865" y="1721"/>
                </a:moveTo>
                <a:cubicBezTo>
                  <a:pt x="2853" y="1721"/>
                  <a:pt x="2842" y="1711"/>
                  <a:pt x="2842" y="1698"/>
                </a:cubicBezTo>
                <a:cubicBezTo>
                  <a:pt x="2842" y="1685"/>
                  <a:pt x="2853" y="1675"/>
                  <a:pt x="2865" y="1675"/>
                </a:cubicBezTo>
                <a:cubicBezTo>
                  <a:pt x="2877" y="1675"/>
                  <a:pt x="2888" y="1685"/>
                  <a:pt x="2888" y="1698"/>
                </a:cubicBezTo>
                <a:cubicBezTo>
                  <a:pt x="2888" y="1711"/>
                  <a:pt x="2877" y="1721"/>
                  <a:pt x="2865" y="1721"/>
                </a:cubicBezTo>
                <a:close/>
                <a:moveTo>
                  <a:pt x="2865" y="1647"/>
                </a:moveTo>
                <a:cubicBezTo>
                  <a:pt x="2852" y="1647"/>
                  <a:pt x="2841" y="1636"/>
                  <a:pt x="2841" y="1623"/>
                </a:cubicBezTo>
                <a:cubicBezTo>
                  <a:pt x="2841" y="1610"/>
                  <a:pt x="2852" y="1599"/>
                  <a:pt x="2865" y="1599"/>
                </a:cubicBezTo>
                <a:cubicBezTo>
                  <a:pt x="2878" y="1599"/>
                  <a:pt x="2889" y="1610"/>
                  <a:pt x="2889" y="1623"/>
                </a:cubicBezTo>
                <a:cubicBezTo>
                  <a:pt x="2889" y="1636"/>
                  <a:pt x="2878" y="1647"/>
                  <a:pt x="2865" y="1647"/>
                </a:cubicBezTo>
                <a:close/>
                <a:moveTo>
                  <a:pt x="2865" y="1574"/>
                </a:moveTo>
                <a:cubicBezTo>
                  <a:pt x="2851" y="1574"/>
                  <a:pt x="2840" y="1562"/>
                  <a:pt x="2840" y="1548"/>
                </a:cubicBezTo>
                <a:cubicBezTo>
                  <a:pt x="2840" y="1534"/>
                  <a:pt x="2851" y="1523"/>
                  <a:pt x="2865" y="1523"/>
                </a:cubicBezTo>
                <a:cubicBezTo>
                  <a:pt x="2879" y="1523"/>
                  <a:pt x="2890" y="1534"/>
                  <a:pt x="2890" y="1548"/>
                </a:cubicBezTo>
                <a:cubicBezTo>
                  <a:pt x="2890" y="1562"/>
                  <a:pt x="2879" y="1574"/>
                  <a:pt x="2865" y="1574"/>
                </a:cubicBezTo>
                <a:close/>
                <a:moveTo>
                  <a:pt x="2865" y="1500"/>
                </a:moveTo>
                <a:cubicBezTo>
                  <a:pt x="2850" y="1500"/>
                  <a:pt x="2838" y="1488"/>
                  <a:pt x="2838" y="1473"/>
                </a:cubicBezTo>
                <a:cubicBezTo>
                  <a:pt x="2838" y="1458"/>
                  <a:pt x="2850" y="1446"/>
                  <a:pt x="2865" y="1446"/>
                </a:cubicBezTo>
                <a:cubicBezTo>
                  <a:pt x="2880" y="1446"/>
                  <a:pt x="2892" y="1458"/>
                  <a:pt x="2892" y="1473"/>
                </a:cubicBezTo>
                <a:cubicBezTo>
                  <a:pt x="2892" y="1488"/>
                  <a:pt x="2880" y="1500"/>
                  <a:pt x="2865" y="1500"/>
                </a:cubicBezTo>
                <a:close/>
                <a:moveTo>
                  <a:pt x="2865" y="1426"/>
                </a:moveTo>
                <a:cubicBezTo>
                  <a:pt x="2850" y="1426"/>
                  <a:pt x="2837" y="1414"/>
                  <a:pt x="2837" y="1398"/>
                </a:cubicBezTo>
                <a:cubicBezTo>
                  <a:pt x="2837" y="1382"/>
                  <a:pt x="2850" y="1370"/>
                  <a:pt x="2865" y="1370"/>
                </a:cubicBezTo>
                <a:cubicBezTo>
                  <a:pt x="2880" y="1370"/>
                  <a:pt x="2893" y="1382"/>
                  <a:pt x="2893" y="1398"/>
                </a:cubicBezTo>
                <a:cubicBezTo>
                  <a:pt x="2893" y="1414"/>
                  <a:pt x="2880" y="1426"/>
                  <a:pt x="2865" y="1426"/>
                </a:cubicBezTo>
                <a:close/>
                <a:moveTo>
                  <a:pt x="2865" y="1353"/>
                </a:moveTo>
                <a:cubicBezTo>
                  <a:pt x="2849" y="1353"/>
                  <a:pt x="2836" y="1339"/>
                  <a:pt x="2836" y="1323"/>
                </a:cubicBezTo>
                <a:cubicBezTo>
                  <a:pt x="2836" y="1307"/>
                  <a:pt x="2849" y="1294"/>
                  <a:pt x="2865" y="1294"/>
                </a:cubicBezTo>
                <a:cubicBezTo>
                  <a:pt x="2881" y="1294"/>
                  <a:pt x="2894" y="1307"/>
                  <a:pt x="2894" y="1323"/>
                </a:cubicBezTo>
                <a:cubicBezTo>
                  <a:pt x="2894" y="1339"/>
                  <a:pt x="2881" y="1353"/>
                  <a:pt x="2865" y="1353"/>
                </a:cubicBezTo>
                <a:close/>
                <a:moveTo>
                  <a:pt x="2865" y="1279"/>
                </a:moveTo>
                <a:cubicBezTo>
                  <a:pt x="2848" y="1279"/>
                  <a:pt x="2835" y="1265"/>
                  <a:pt x="2835" y="1248"/>
                </a:cubicBezTo>
                <a:cubicBezTo>
                  <a:pt x="2835" y="1231"/>
                  <a:pt x="2848" y="1217"/>
                  <a:pt x="2865" y="1217"/>
                </a:cubicBezTo>
                <a:cubicBezTo>
                  <a:pt x="2882" y="1217"/>
                  <a:pt x="2895" y="1231"/>
                  <a:pt x="2895" y="1248"/>
                </a:cubicBezTo>
                <a:cubicBezTo>
                  <a:pt x="2895" y="1265"/>
                  <a:pt x="2882" y="1279"/>
                  <a:pt x="2865" y="1279"/>
                </a:cubicBezTo>
                <a:close/>
                <a:moveTo>
                  <a:pt x="2865" y="1205"/>
                </a:moveTo>
                <a:cubicBezTo>
                  <a:pt x="2848" y="1205"/>
                  <a:pt x="2834" y="1191"/>
                  <a:pt x="2834" y="1173"/>
                </a:cubicBezTo>
                <a:cubicBezTo>
                  <a:pt x="2834" y="1156"/>
                  <a:pt x="2848" y="1141"/>
                  <a:pt x="2865" y="1141"/>
                </a:cubicBezTo>
                <a:cubicBezTo>
                  <a:pt x="2882" y="1141"/>
                  <a:pt x="2897" y="1156"/>
                  <a:pt x="2897" y="1173"/>
                </a:cubicBezTo>
                <a:cubicBezTo>
                  <a:pt x="2897" y="1191"/>
                  <a:pt x="2882" y="1205"/>
                  <a:pt x="2865" y="1205"/>
                </a:cubicBezTo>
                <a:close/>
                <a:moveTo>
                  <a:pt x="2865" y="1131"/>
                </a:moveTo>
                <a:cubicBezTo>
                  <a:pt x="2847" y="1131"/>
                  <a:pt x="2832" y="1117"/>
                  <a:pt x="2832" y="1098"/>
                </a:cubicBezTo>
                <a:cubicBezTo>
                  <a:pt x="2832" y="1080"/>
                  <a:pt x="2847" y="1065"/>
                  <a:pt x="2865" y="1065"/>
                </a:cubicBezTo>
                <a:cubicBezTo>
                  <a:pt x="2883" y="1065"/>
                  <a:pt x="2898" y="1080"/>
                  <a:pt x="2898" y="1098"/>
                </a:cubicBezTo>
                <a:cubicBezTo>
                  <a:pt x="2898" y="1117"/>
                  <a:pt x="2883" y="1131"/>
                  <a:pt x="2865" y="1131"/>
                </a:cubicBezTo>
                <a:close/>
                <a:moveTo>
                  <a:pt x="2865" y="1058"/>
                </a:moveTo>
                <a:cubicBezTo>
                  <a:pt x="2846" y="1058"/>
                  <a:pt x="2831" y="1042"/>
                  <a:pt x="2831" y="1023"/>
                </a:cubicBezTo>
                <a:cubicBezTo>
                  <a:pt x="2831" y="1004"/>
                  <a:pt x="2846" y="989"/>
                  <a:pt x="2865" y="989"/>
                </a:cubicBezTo>
                <a:cubicBezTo>
                  <a:pt x="2884" y="989"/>
                  <a:pt x="2899" y="1004"/>
                  <a:pt x="2899" y="1023"/>
                </a:cubicBezTo>
                <a:cubicBezTo>
                  <a:pt x="2899" y="1042"/>
                  <a:pt x="2884" y="1058"/>
                  <a:pt x="2865" y="1058"/>
                </a:cubicBezTo>
                <a:close/>
                <a:moveTo>
                  <a:pt x="2865" y="984"/>
                </a:moveTo>
                <a:cubicBezTo>
                  <a:pt x="2846" y="984"/>
                  <a:pt x="2830" y="968"/>
                  <a:pt x="2830" y="948"/>
                </a:cubicBezTo>
                <a:cubicBezTo>
                  <a:pt x="2830" y="929"/>
                  <a:pt x="2846" y="913"/>
                  <a:pt x="2865" y="913"/>
                </a:cubicBezTo>
                <a:cubicBezTo>
                  <a:pt x="2884" y="913"/>
                  <a:pt x="2900" y="929"/>
                  <a:pt x="2900" y="948"/>
                </a:cubicBezTo>
                <a:cubicBezTo>
                  <a:pt x="2900" y="968"/>
                  <a:pt x="2884" y="984"/>
                  <a:pt x="2865" y="984"/>
                </a:cubicBezTo>
                <a:close/>
                <a:moveTo>
                  <a:pt x="2865" y="910"/>
                </a:moveTo>
                <a:cubicBezTo>
                  <a:pt x="2845" y="910"/>
                  <a:pt x="2829" y="893"/>
                  <a:pt x="2829" y="873"/>
                </a:cubicBezTo>
                <a:cubicBezTo>
                  <a:pt x="2829" y="853"/>
                  <a:pt x="2845" y="837"/>
                  <a:pt x="2865" y="837"/>
                </a:cubicBezTo>
                <a:cubicBezTo>
                  <a:pt x="2885" y="837"/>
                  <a:pt x="2901" y="853"/>
                  <a:pt x="2901" y="873"/>
                </a:cubicBezTo>
                <a:cubicBezTo>
                  <a:pt x="2901" y="893"/>
                  <a:pt x="2885" y="910"/>
                  <a:pt x="2865" y="910"/>
                </a:cubicBezTo>
                <a:close/>
                <a:moveTo>
                  <a:pt x="2939" y="2455"/>
                </a:moveTo>
                <a:cubicBezTo>
                  <a:pt x="2935" y="2455"/>
                  <a:pt x="2932" y="2452"/>
                  <a:pt x="2932" y="2448"/>
                </a:cubicBezTo>
                <a:cubicBezTo>
                  <a:pt x="2932" y="2444"/>
                  <a:pt x="2935" y="2441"/>
                  <a:pt x="2939" y="2441"/>
                </a:cubicBezTo>
                <a:cubicBezTo>
                  <a:pt x="2943" y="2441"/>
                  <a:pt x="2946" y="2444"/>
                  <a:pt x="2946" y="2448"/>
                </a:cubicBezTo>
                <a:cubicBezTo>
                  <a:pt x="2946" y="2452"/>
                  <a:pt x="2943" y="2455"/>
                  <a:pt x="2939" y="2455"/>
                </a:cubicBezTo>
                <a:close/>
                <a:moveTo>
                  <a:pt x="2939" y="2382"/>
                </a:moveTo>
                <a:cubicBezTo>
                  <a:pt x="2934" y="2382"/>
                  <a:pt x="2930" y="2378"/>
                  <a:pt x="2930" y="2373"/>
                </a:cubicBezTo>
                <a:cubicBezTo>
                  <a:pt x="2930" y="2368"/>
                  <a:pt x="2934" y="2364"/>
                  <a:pt x="2939" y="2364"/>
                </a:cubicBezTo>
                <a:cubicBezTo>
                  <a:pt x="2944" y="2364"/>
                  <a:pt x="2948" y="2368"/>
                  <a:pt x="2948" y="2373"/>
                </a:cubicBezTo>
                <a:cubicBezTo>
                  <a:pt x="2948" y="2378"/>
                  <a:pt x="2944" y="2382"/>
                  <a:pt x="2939" y="2382"/>
                </a:cubicBezTo>
                <a:close/>
                <a:moveTo>
                  <a:pt x="2939" y="2309"/>
                </a:moveTo>
                <a:cubicBezTo>
                  <a:pt x="2933" y="2309"/>
                  <a:pt x="2928" y="2304"/>
                  <a:pt x="2928" y="2298"/>
                </a:cubicBezTo>
                <a:cubicBezTo>
                  <a:pt x="2928" y="2292"/>
                  <a:pt x="2933" y="2287"/>
                  <a:pt x="2939" y="2287"/>
                </a:cubicBezTo>
                <a:cubicBezTo>
                  <a:pt x="2945" y="2287"/>
                  <a:pt x="2950" y="2292"/>
                  <a:pt x="2950" y="2298"/>
                </a:cubicBezTo>
                <a:cubicBezTo>
                  <a:pt x="2950" y="2304"/>
                  <a:pt x="2945" y="2309"/>
                  <a:pt x="2939" y="2309"/>
                </a:cubicBezTo>
                <a:close/>
                <a:moveTo>
                  <a:pt x="2939" y="2235"/>
                </a:moveTo>
                <a:cubicBezTo>
                  <a:pt x="2932" y="2235"/>
                  <a:pt x="2927" y="2229"/>
                  <a:pt x="2927" y="2223"/>
                </a:cubicBezTo>
                <a:cubicBezTo>
                  <a:pt x="2927" y="2216"/>
                  <a:pt x="2932" y="2210"/>
                  <a:pt x="2939" y="2210"/>
                </a:cubicBezTo>
                <a:cubicBezTo>
                  <a:pt x="2946" y="2210"/>
                  <a:pt x="2951" y="2216"/>
                  <a:pt x="2951" y="2223"/>
                </a:cubicBezTo>
                <a:cubicBezTo>
                  <a:pt x="2951" y="2229"/>
                  <a:pt x="2946" y="2235"/>
                  <a:pt x="2939" y="2235"/>
                </a:cubicBezTo>
                <a:close/>
                <a:moveTo>
                  <a:pt x="2939" y="2162"/>
                </a:moveTo>
                <a:cubicBezTo>
                  <a:pt x="2931" y="2162"/>
                  <a:pt x="2925" y="2156"/>
                  <a:pt x="2925" y="2148"/>
                </a:cubicBezTo>
                <a:cubicBezTo>
                  <a:pt x="2925" y="2140"/>
                  <a:pt x="2931" y="2134"/>
                  <a:pt x="2939" y="2134"/>
                </a:cubicBezTo>
                <a:cubicBezTo>
                  <a:pt x="2947" y="2134"/>
                  <a:pt x="2953" y="2140"/>
                  <a:pt x="2953" y="2148"/>
                </a:cubicBezTo>
                <a:cubicBezTo>
                  <a:pt x="2953" y="2156"/>
                  <a:pt x="2947" y="2162"/>
                  <a:pt x="2939" y="2162"/>
                </a:cubicBezTo>
                <a:close/>
                <a:moveTo>
                  <a:pt x="2939" y="2088"/>
                </a:moveTo>
                <a:cubicBezTo>
                  <a:pt x="2931" y="2088"/>
                  <a:pt x="2924" y="2081"/>
                  <a:pt x="2924" y="2073"/>
                </a:cubicBezTo>
                <a:cubicBezTo>
                  <a:pt x="2924" y="2064"/>
                  <a:pt x="2931" y="2057"/>
                  <a:pt x="2939" y="2057"/>
                </a:cubicBezTo>
                <a:cubicBezTo>
                  <a:pt x="2947" y="2057"/>
                  <a:pt x="2954" y="2064"/>
                  <a:pt x="2954" y="2073"/>
                </a:cubicBezTo>
                <a:cubicBezTo>
                  <a:pt x="2954" y="2081"/>
                  <a:pt x="2947" y="2088"/>
                  <a:pt x="2939" y="2088"/>
                </a:cubicBezTo>
                <a:close/>
                <a:moveTo>
                  <a:pt x="2939" y="2015"/>
                </a:moveTo>
                <a:cubicBezTo>
                  <a:pt x="2930" y="2015"/>
                  <a:pt x="2922" y="2007"/>
                  <a:pt x="2922" y="1998"/>
                </a:cubicBezTo>
                <a:cubicBezTo>
                  <a:pt x="2922" y="1988"/>
                  <a:pt x="2930" y="1981"/>
                  <a:pt x="2939" y="1981"/>
                </a:cubicBezTo>
                <a:cubicBezTo>
                  <a:pt x="2948" y="1981"/>
                  <a:pt x="2956" y="1988"/>
                  <a:pt x="2956" y="1998"/>
                </a:cubicBezTo>
                <a:cubicBezTo>
                  <a:pt x="2956" y="2007"/>
                  <a:pt x="2948" y="2015"/>
                  <a:pt x="2939" y="2015"/>
                </a:cubicBezTo>
                <a:close/>
                <a:moveTo>
                  <a:pt x="2939" y="1941"/>
                </a:moveTo>
                <a:cubicBezTo>
                  <a:pt x="2929" y="1941"/>
                  <a:pt x="2921" y="1933"/>
                  <a:pt x="2921" y="1923"/>
                </a:cubicBezTo>
                <a:cubicBezTo>
                  <a:pt x="2921" y="1913"/>
                  <a:pt x="2929" y="1904"/>
                  <a:pt x="2939" y="1904"/>
                </a:cubicBezTo>
                <a:cubicBezTo>
                  <a:pt x="2949" y="1904"/>
                  <a:pt x="2957" y="1913"/>
                  <a:pt x="2957" y="1923"/>
                </a:cubicBezTo>
                <a:cubicBezTo>
                  <a:pt x="2957" y="1933"/>
                  <a:pt x="2949" y="1941"/>
                  <a:pt x="2939" y="1941"/>
                </a:cubicBezTo>
                <a:close/>
                <a:moveTo>
                  <a:pt x="2939" y="1868"/>
                </a:moveTo>
                <a:cubicBezTo>
                  <a:pt x="2928" y="1868"/>
                  <a:pt x="2919" y="1859"/>
                  <a:pt x="2919" y="1848"/>
                </a:cubicBezTo>
                <a:cubicBezTo>
                  <a:pt x="2919" y="1837"/>
                  <a:pt x="2928" y="1828"/>
                  <a:pt x="2939" y="1828"/>
                </a:cubicBezTo>
                <a:cubicBezTo>
                  <a:pt x="2950" y="1828"/>
                  <a:pt x="2959" y="1837"/>
                  <a:pt x="2959" y="1848"/>
                </a:cubicBezTo>
                <a:cubicBezTo>
                  <a:pt x="2959" y="1859"/>
                  <a:pt x="2950" y="1868"/>
                  <a:pt x="2939" y="1868"/>
                </a:cubicBezTo>
                <a:close/>
                <a:moveTo>
                  <a:pt x="2939" y="1794"/>
                </a:moveTo>
                <a:cubicBezTo>
                  <a:pt x="2927" y="1794"/>
                  <a:pt x="2918" y="1785"/>
                  <a:pt x="2918" y="1773"/>
                </a:cubicBezTo>
                <a:cubicBezTo>
                  <a:pt x="2918" y="1761"/>
                  <a:pt x="2927" y="1751"/>
                  <a:pt x="2939" y="1751"/>
                </a:cubicBezTo>
                <a:cubicBezTo>
                  <a:pt x="2951" y="1751"/>
                  <a:pt x="2960" y="1761"/>
                  <a:pt x="2960" y="1773"/>
                </a:cubicBezTo>
                <a:cubicBezTo>
                  <a:pt x="2960" y="1785"/>
                  <a:pt x="2951" y="1794"/>
                  <a:pt x="2939" y="1794"/>
                </a:cubicBezTo>
                <a:close/>
                <a:moveTo>
                  <a:pt x="2939" y="1721"/>
                </a:moveTo>
                <a:cubicBezTo>
                  <a:pt x="2927" y="1721"/>
                  <a:pt x="2916" y="1711"/>
                  <a:pt x="2916" y="1698"/>
                </a:cubicBezTo>
                <a:cubicBezTo>
                  <a:pt x="2916" y="1685"/>
                  <a:pt x="2927" y="1675"/>
                  <a:pt x="2939" y="1675"/>
                </a:cubicBezTo>
                <a:cubicBezTo>
                  <a:pt x="2951" y="1675"/>
                  <a:pt x="2961" y="1685"/>
                  <a:pt x="2961" y="1698"/>
                </a:cubicBezTo>
                <a:cubicBezTo>
                  <a:pt x="2961" y="1711"/>
                  <a:pt x="2951" y="1721"/>
                  <a:pt x="2939" y="1721"/>
                </a:cubicBezTo>
                <a:close/>
                <a:moveTo>
                  <a:pt x="2939" y="1647"/>
                </a:moveTo>
                <a:cubicBezTo>
                  <a:pt x="2926" y="1647"/>
                  <a:pt x="2915" y="1636"/>
                  <a:pt x="2915" y="1623"/>
                </a:cubicBezTo>
                <a:cubicBezTo>
                  <a:pt x="2915" y="1610"/>
                  <a:pt x="2926" y="1599"/>
                  <a:pt x="2939" y="1599"/>
                </a:cubicBezTo>
                <a:cubicBezTo>
                  <a:pt x="2952" y="1599"/>
                  <a:pt x="2963" y="1610"/>
                  <a:pt x="2963" y="1623"/>
                </a:cubicBezTo>
                <a:cubicBezTo>
                  <a:pt x="2963" y="1636"/>
                  <a:pt x="2952" y="1647"/>
                  <a:pt x="2939" y="1647"/>
                </a:cubicBezTo>
                <a:close/>
                <a:moveTo>
                  <a:pt x="2939" y="1574"/>
                </a:moveTo>
                <a:cubicBezTo>
                  <a:pt x="2925" y="1574"/>
                  <a:pt x="2914" y="1562"/>
                  <a:pt x="2914" y="1548"/>
                </a:cubicBezTo>
                <a:cubicBezTo>
                  <a:pt x="2914" y="1534"/>
                  <a:pt x="2925" y="1523"/>
                  <a:pt x="2939" y="1523"/>
                </a:cubicBezTo>
                <a:cubicBezTo>
                  <a:pt x="2953" y="1523"/>
                  <a:pt x="2964" y="1534"/>
                  <a:pt x="2964" y="1548"/>
                </a:cubicBezTo>
                <a:cubicBezTo>
                  <a:pt x="2964" y="1562"/>
                  <a:pt x="2953" y="1574"/>
                  <a:pt x="2939" y="1574"/>
                </a:cubicBezTo>
                <a:close/>
                <a:moveTo>
                  <a:pt x="2939" y="1500"/>
                </a:moveTo>
                <a:cubicBezTo>
                  <a:pt x="2924" y="1500"/>
                  <a:pt x="2912" y="1488"/>
                  <a:pt x="2912" y="1473"/>
                </a:cubicBezTo>
                <a:cubicBezTo>
                  <a:pt x="2912" y="1458"/>
                  <a:pt x="2924" y="1446"/>
                  <a:pt x="2939" y="1446"/>
                </a:cubicBezTo>
                <a:cubicBezTo>
                  <a:pt x="2954" y="1446"/>
                  <a:pt x="2966" y="1458"/>
                  <a:pt x="2966" y="1473"/>
                </a:cubicBezTo>
                <a:cubicBezTo>
                  <a:pt x="2966" y="1488"/>
                  <a:pt x="2954" y="1500"/>
                  <a:pt x="2939" y="1500"/>
                </a:cubicBezTo>
                <a:close/>
                <a:moveTo>
                  <a:pt x="2939" y="1426"/>
                </a:moveTo>
                <a:cubicBezTo>
                  <a:pt x="2924" y="1426"/>
                  <a:pt x="2911" y="1414"/>
                  <a:pt x="2911" y="1398"/>
                </a:cubicBezTo>
                <a:cubicBezTo>
                  <a:pt x="2911" y="1382"/>
                  <a:pt x="2924" y="1370"/>
                  <a:pt x="2939" y="1370"/>
                </a:cubicBezTo>
                <a:cubicBezTo>
                  <a:pt x="2954" y="1370"/>
                  <a:pt x="2967" y="1382"/>
                  <a:pt x="2967" y="1398"/>
                </a:cubicBezTo>
                <a:cubicBezTo>
                  <a:pt x="2967" y="1414"/>
                  <a:pt x="2954" y="1426"/>
                  <a:pt x="2939" y="1426"/>
                </a:cubicBezTo>
                <a:close/>
                <a:moveTo>
                  <a:pt x="2939" y="1353"/>
                </a:moveTo>
                <a:cubicBezTo>
                  <a:pt x="2923" y="1353"/>
                  <a:pt x="2910" y="1339"/>
                  <a:pt x="2910" y="1323"/>
                </a:cubicBezTo>
                <a:cubicBezTo>
                  <a:pt x="2910" y="1307"/>
                  <a:pt x="2923" y="1294"/>
                  <a:pt x="2939" y="1294"/>
                </a:cubicBezTo>
                <a:cubicBezTo>
                  <a:pt x="2955" y="1294"/>
                  <a:pt x="2968" y="1307"/>
                  <a:pt x="2968" y="1323"/>
                </a:cubicBezTo>
                <a:cubicBezTo>
                  <a:pt x="2968" y="1339"/>
                  <a:pt x="2955" y="1353"/>
                  <a:pt x="2939" y="1353"/>
                </a:cubicBezTo>
                <a:close/>
                <a:moveTo>
                  <a:pt x="2939" y="1279"/>
                </a:moveTo>
                <a:cubicBezTo>
                  <a:pt x="2922" y="1279"/>
                  <a:pt x="2909" y="1265"/>
                  <a:pt x="2909" y="1248"/>
                </a:cubicBezTo>
                <a:cubicBezTo>
                  <a:pt x="2909" y="1231"/>
                  <a:pt x="2922" y="1217"/>
                  <a:pt x="2939" y="1217"/>
                </a:cubicBezTo>
                <a:cubicBezTo>
                  <a:pt x="2956" y="1217"/>
                  <a:pt x="2969" y="1231"/>
                  <a:pt x="2969" y="1248"/>
                </a:cubicBezTo>
                <a:cubicBezTo>
                  <a:pt x="2969" y="1265"/>
                  <a:pt x="2956" y="1279"/>
                  <a:pt x="2939" y="1279"/>
                </a:cubicBezTo>
                <a:close/>
                <a:moveTo>
                  <a:pt x="2939" y="1205"/>
                </a:moveTo>
                <a:cubicBezTo>
                  <a:pt x="2921" y="1205"/>
                  <a:pt x="2907" y="1191"/>
                  <a:pt x="2907" y="1173"/>
                </a:cubicBezTo>
                <a:cubicBezTo>
                  <a:pt x="2907" y="1156"/>
                  <a:pt x="2921" y="1141"/>
                  <a:pt x="2939" y="1141"/>
                </a:cubicBezTo>
                <a:cubicBezTo>
                  <a:pt x="2956" y="1141"/>
                  <a:pt x="2970" y="1156"/>
                  <a:pt x="2970" y="1173"/>
                </a:cubicBezTo>
                <a:cubicBezTo>
                  <a:pt x="2970" y="1191"/>
                  <a:pt x="2956" y="1205"/>
                  <a:pt x="2939" y="1205"/>
                </a:cubicBezTo>
                <a:close/>
                <a:moveTo>
                  <a:pt x="2939" y="1131"/>
                </a:moveTo>
                <a:cubicBezTo>
                  <a:pt x="2921" y="1131"/>
                  <a:pt x="2906" y="1117"/>
                  <a:pt x="2906" y="1098"/>
                </a:cubicBezTo>
                <a:cubicBezTo>
                  <a:pt x="2906" y="1080"/>
                  <a:pt x="2921" y="1065"/>
                  <a:pt x="2939" y="1065"/>
                </a:cubicBezTo>
                <a:cubicBezTo>
                  <a:pt x="2957" y="1065"/>
                  <a:pt x="2971" y="1080"/>
                  <a:pt x="2971" y="1098"/>
                </a:cubicBezTo>
                <a:cubicBezTo>
                  <a:pt x="2971" y="1117"/>
                  <a:pt x="2957" y="1131"/>
                  <a:pt x="2939" y="1131"/>
                </a:cubicBezTo>
                <a:close/>
                <a:moveTo>
                  <a:pt x="2939" y="1058"/>
                </a:moveTo>
                <a:cubicBezTo>
                  <a:pt x="2920" y="1058"/>
                  <a:pt x="2905" y="1042"/>
                  <a:pt x="2905" y="1023"/>
                </a:cubicBezTo>
                <a:cubicBezTo>
                  <a:pt x="2905" y="1004"/>
                  <a:pt x="2920" y="989"/>
                  <a:pt x="2939" y="989"/>
                </a:cubicBezTo>
                <a:cubicBezTo>
                  <a:pt x="2958" y="989"/>
                  <a:pt x="2973" y="1004"/>
                  <a:pt x="2973" y="1023"/>
                </a:cubicBezTo>
                <a:cubicBezTo>
                  <a:pt x="2973" y="1042"/>
                  <a:pt x="2958" y="1058"/>
                  <a:pt x="2939" y="1058"/>
                </a:cubicBezTo>
                <a:close/>
                <a:moveTo>
                  <a:pt x="2939" y="984"/>
                </a:moveTo>
                <a:cubicBezTo>
                  <a:pt x="2920" y="984"/>
                  <a:pt x="2904" y="968"/>
                  <a:pt x="2904" y="948"/>
                </a:cubicBezTo>
                <a:cubicBezTo>
                  <a:pt x="2904" y="929"/>
                  <a:pt x="2920" y="913"/>
                  <a:pt x="2939" y="913"/>
                </a:cubicBezTo>
                <a:cubicBezTo>
                  <a:pt x="2958" y="913"/>
                  <a:pt x="2974" y="929"/>
                  <a:pt x="2974" y="948"/>
                </a:cubicBezTo>
                <a:cubicBezTo>
                  <a:pt x="2974" y="968"/>
                  <a:pt x="2958" y="984"/>
                  <a:pt x="2939" y="984"/>
                </a:cubicBezTo>
                <a:close/>
                <a:moveTo>
                  <a:pt x="2939" y="910"/>
                </a:moveTo>
                <a:cubicBezTo>
                  <a:pt x="2919" y="910"/>
                  <a:pt x="2903" y="893"/>
                  <a:pt x="2903" y="873"/>
                </a:cubicBezTo>
                <a:cubicBezTo>
                  <a:pt x="2903" y="853"/>
                  <a:pt x="2919" y="837"/>
                  <a:pt x="2939" y="837"/>
                </a:cubicBezTo>
                <a:cubicBezTo>
                  <a:pt x="2959" y="837"/>
                  <a:pt x="2975" y="853"/>
                  <a:pt x="2975" y="873"/>
                </a:cubicBezTo>
                <a:cubicBezTo>
                  <a:pt x="2975" y="893"/>
                  <a:pt x="2959" y="910"/>
                  <a:pt x="2939" y="910"/>
                </a:cubicBezTo>
                <a:close/>
                <a:moveTo>
                  <a:pt x="3013" y="2455"/>
                </a:moveTo>
                <a:cubicBezTo>
                  <a:pt x="3009" y="2455"/>
                  <a:pt x="3006" y="2452"/>
                  <a:pt x="3006" y="2448"/>
                </a:cubicBezTo>
                <a:cubicBezTo>
                  <a:pt x="3006" y="2444"/>
                  <a:pt x="3009" y="2441"/>
                  <a:pt x="3013" y="2441"/>
                </a:cubicBezTo>
                <a:cubicBezTo>
                  <a:pt x="3017" y="2441"/>
                  <a:pt x="3020" y="2444"/>
                  <a:pt x="3020" y="2448"/>
                </a:cubicBezTo>
                <a:cubicBezTo>
                  <a:pt x="3020" y="2452"/>
                  <a:pt x="3017" y="2455"/>
                  <a:pt x="3013" y="2455"/>
                </a:cubicBezTo>
                <a:close/>
                <a:moveTo>
                  <a:pt x="3013" y="2382"/>
                </a:moveTo>
                <a:cubicBezTo>
                  <a:pt x="3008" y="2382"/>
                  <a:pt x="3004" y="2378"/>
                  <a:pt x="3004" y="2373"/>
                </a:cubicBezTo>
                <a:cubicBezTo>
                  <a:pt x="3004" y="2368"/>
                  <a:pt x="3008" y="2364"/>
                  <a:pt x="3013" y="2364"/>
                </a:cubicBezTo>
                <a:cubicBezTo>
                  <a:pt x="3018" y="2364"/>
                  <a:pt x="3022" y="2368"/>
                  <a:pt x="3022" y="2373"/>
                </a:cubicBezTo>
                <a:cubicBezTo>
                  <a:pt x="3022" y="2378"/>
                  <a:pt x="3018" y="2382"/>
                  <a:pt x="3013" y="2382"/>
                </a:cubicBezTo>
                <a:close/>
                <a:moveTo>
                  <a:pt x="3013" y="2309"/>
                </a:moveTo>
                <a:cubicBezTo>
                  <a:pt x="3007" y="2309"/>
                  <a:pt x="3002" y="2304"/>
                  <a:pt x="3002" y="2298"/>
                </a:cubicBezTo>
                <a:cubicBezTo>
                  <a:pt x="3002" y="2292"/>
                  <a:pt x="3007" y="2287"/>
                  <a:pt x="3013" y="2287"/>
                </a:cubicBezTo>
                <a:cubicBezTo>
                  <a:pt x="3019" y="2287"/>
                  <a:pt x="3023" y="2292"/>
                  <a:pt x="3023" y="2298"/>
                </a:cubicBezTo>
                <a:cubicBezTo>
                  <a:pt x="3023" y="2304"/>
                  <a:pt x="3019" y="2309"/>
                  <a:pt x="3013" y="2309"/>
                </a:cubicBezTo>
                <a:close/>
                <a:moveTo>
                  <a:pt x="3013" y="2235"/>
                </a:moveTo>
                <a:cubicBezTo>
                  <a:pt x="3006" y="2235"/>
                  <a:pt x="3001" y="2229"/>
                  <a:pt x="3001" y="2223"/>
                </a:cubicBezTo>
                <a:cubicBezTo>
                  <a:pt x="3001" y="2216"/>
                  <a:pt x="3006" y="2210"/>
                  <a:pt x="3013" y="2210"/>
                </a:cubicBezTo>
                <a:cubicBezTo>
                  <a:pt x="3019" y="2210"/>
                  <a:pt x="3025" y="2216"/>
                  <a:pt x="3025" y="2223"/>
                </a:cubicBezTo>
                <a:cubicBezTo>
                  <a:pt x="3025" y="2229"/>
                  <a:pt x="3019" y="2235"/>
                  <a:pt x="3013" y="2235"/>
                </a:cubicBezTo>
                <a:close/>
                <a:moveTo>
                  <a:pt x="3013" y="2162"/>
                </a:moveTo>
                <a:cubicBezTo>
                  <a:pt x="3005" y="2162"/>
                  <a:pt x="2999" y="2156"/>
                  <a:pt x="2999" y="2148"/>
                </a:cubicBezTo>
                <a:cubicBezTo>
                  <a:pt x="2999" y="2140"/>
                  <a:pt x="3005" y="2134"/>
                  <a:pt x="3013" y="2134"/>
                </a:cubicBezTo>
                <a:cubicBezTo>
                  <a:pt x="3020" y="2134"/>
                  <a:pt x="3026" y="2140"/>
                  <a:pt x="3026" y="2148"/>
                </a:cubicBezTo>
                <a:cubicBezTo>
                  <a:pt x="3026" y="2156"/>
                  <a:pt x="3020" y="2162"/>
                  <a:pt x="3013" y="2162"/>
                </a:cubicBezTo>
                <a:close/>
                <a:moveTo>
                  <a:pt x="3013" y="2088"/>
                </a:moveTo>
                <a:cubicBezTo>
                  <a:pt x="3004" y="2088"/>
                  <a:pt x="2998" y="2081"/>
                  <a:pt x="2998" y="2073"/>
                </a:cubicBezTo>
                <a:cubicBezTo>
                  <a:pt x="2998" y="2064"/>
                  <a:pt x="3004" y="2057"/>
                  <a:pt x="3013" y="2057"/>
                </a:cubicBezTo>
                <a:cubicBezTo>
                  <a:pt x="3021" y="2057"/>
                  <a:pt x="3028" y="2064"/>
                  <a:pt x="3028" y="2073"/>
                </a:cubicBezTo>
                <a:cubicBezTo>
                  <a:pt x="3028" y="2081"/>
                  <a:pt x="3021" y="2088"/>
                  <a:pt x="3013" y="2088"/>
                </a:cubicBezTo>
                <a:close/>
                <a:moveTo>
                  <a:pt x="3013" y="2015"/>
                </a:moveTo>
                <a:cubicBezTo>
                  <a:pt x="3004" y="2015"/>
                  <a:pt x="2996" y="2007"/>
                  <a:pt x="2996" y="1998"/>
                </a:cubicBezTo>
                <a:cubicBezTo>
                  <a:pt x="2996" y="1988"/>
                  <a:pt x="3004" y="1981"/>
                  <a:pt x="3013" y="1981"/>
                </a:cubicBezTo>
                <a:cubicBezTo>
                  <a:pt x="3022" y="1981"/>
                  <a:pt x="3030" y="1988"/>
                  <a:pt x="3030" y="1998"/>
                </a:cubicBezTo>
                <a:cubicBezTo>
                  <a:pt x="3030" y="2007"/>
                  <a:pt x="3022" y="2015"/>
                  <a:pt x="3013" y="2015"/>
                </a:cubicBezTo>
                <a:close/>
                <a:moveTo>
                  <a:pt x="3013" y="1941"/>
                </a:moveTo>
                <a:cubicBezTo>
                  <a:pt x="3003" y="1941"/>
                  <a:pt x="2995" y="1933"/>
                  <a:pt x="2995" y="1923"/>
                </a:cubicBezTo>
                <a:cubicBezTo>
                  <a:pt x="2995" y="1913"/>
                  <a:pt x="3003" y="1904"/>
                  <a:pt x="3013" y="1904"/>
                </a:cubicBezTo>
                <a:cubicBezTo>
                  <a:pt x="3023" y="1904"/>
                  <a:pt x="3031" y="1913"/>
                  <a:pt x="3031" y="1923"/>
                </a:cubicBezTo>
                <a:cubicBezTo>
                  <a:pt x="3031" y="1933"/>
                  <a:pt x="3023" y="1941"/>
                  <a:pt x="3013" y="1941"/>
                </a:cubicBezTo>
                <a:close/>
                <a:moveTo>
                  <a:pt x="3013" y="1868"/>
                </a:moveTo>
                <a:cubicBezTo>
                  <a:pt x="3002" y="1868"/>
                  <a:pt x="2993" y="1859"/>
                  <a:pt x="2993" y="1848"/>
                </a:cubicBezTo>
                <a:cubicBezTo>
                  <a:pt x="2993" y="1837"/>
                  <a:pt x="3002" y="1828"/>
                  <a:pt x="3013" y="1828"/>
                </a:cubicBezTo>
                <a:cubicBezTo>
                  <a:pt x="3024" y="1828"/>
                  <a:pt x="3033" y="1837"/>
                  <a:pt x="3033" y="1848"/>
                </a:cubicBezTo>
                <a:cubicBezTo>
                  <a:pt x="3033" y="1859"/>
                  <a:pt x="3024" y="1868"/>
                  <a:pt x="3013" y="1868"/>
                </a:cubicBezTo>
                <a:close/>
                <a:moveTo>
                  <a:pt x="3013" y="1794"/>
                </a:moveTo>
                <a:cubicBezTo>
                  <a:pt x="3001" y="1794"/>
                  <a:pt x="2992" y="1785"/>
                  <a:pt x="2992" y="1773"/>
                </a:cubicBezTo>
                <a:cubicBezTo>
                  <a:pt x="2992" y="1761"/>
                  <a:pt x="3001" y="1751"/>
                  <a:pt x="3013" y="1751"/>
                </a:cubicBezTo>
                <a:cubicBezTo>
                  <a:pt x="3024" y="1751"/>
                  <a:pt x="3034" y="1761"/>
                  <a:pt x="3034" y="1773"/>
                </a:cubicBezTo>
                <a:cubicBezTo>
                  <a:pt x="3034" y="1785"/>
                  <a:pt x="3024" y="1794"/>
                  <a:pt x="3013" y="1794"/>
                </a:cubicBezTo>
                <a:close/>
                <a:moveTo>
                  <a:pt x="3013" y="1721"/>
                </a:moveTo>
                <a:cubicBezTo>
                  <a:pt x="3000" y="1721"/>
                  <a:pt x="2990" y="1711"/>
                  <a:pt x="2990" y="1698"/>
                </a:cubicBezTo>
                <a:cubicBezTo>
                  <a:pt x="2990" y="1685"/>
                  <a:pt x="3000" y="1675"/>
                  <a:pt x="3013" y="1675"/>
                </a:cubicBezTo>
                <a:cubicBezTo>
                  <a:pt x="3025" y="1675"/>
                  <a:pt x="3035" y="1685"/>
                  <a:pt x="3035" y="1698"/>
                </a:cubicBezTo>
                <a:cubicBezTo>
                  <a:pt x="3035" y="1711"/>
                  <a:pt x="3025" y="1721"/>
                  <a:pt x="3013" y="1721"/>
                </a:cubicBezTo>
                <a:close/>
                <a:moveTo>
                  <a:pt x="3013" y="1647"/>
                </a:moveTo>
                <a:cubicBezTo>
                  <a:pt x="3000" y="1647"/>
                  <a:pt x="2989" y="1636"/>
                  <a:pt x="2989" y="1623"/>
                </a:cubicBezTo>
                <a:cubicBezTo>
                  <a:pt x="2989" y="1610"/>
                  <a:pt x="3000" y="1599"/>
                  <a:pt x="3013" y="1599"/>
                </a:cubicBezTo>
                <a:cubicBezTo>
                  <a:pt x="3026" y="1599"/>
                  <a:pt x="3037" y="1610"/>
                  <a:pt x="3037" y="1623"/>
                </a:cubicBezTo>
                <a:cubicBezTo>
                  <a:pt x="3037" y="1636"/>
                  <a:pt x="3026" y="1647"/>
                  <a:pt x="3013" y="1647"/>
                </a:cubicBezTo>
                <a:close/>
                <a:moveTo>
                  <a:pt x="3013" y="1574"/>
                </a:moveTo>
                <a:cubicBezTo>
                  <a:pt x="2999" y="1574"/>
                  <a:pt x="2988" y="1562"/>
                  <a:pt x="2988" y="1548"/>
                </a:cubicBezTo>
                <a:cubicBezTo>
                  <a:pt x="2988" y="1534"/>
                  <a:pt x="2999" y="1523"/>
                  <a:pt x="3013" y="1523"/>
                </a:cubicBezTo>
                <a:cubicBezTo>
                  <a:pt x="3027" y="1523"/>
                  <a:pt x="3038" y="1534"/>
                  <a:pt x="3038" y="1548"/>
                </a:cubicBezTo>
                <a:cubicBezTo>
                  <a:pt x="3038" y="1562"/>
                  <a:pt x="3027" y="1574"/>
                  <a:pt x="3013" y="1574"/>
                </a:cubicBezTo>
                <a:close/>
                <a:moveTo>
                  <a:pt x="3013" y="1500"/>
                </a:moveTo>
                <a:cubicBezTo>
                  <a:pt x="2998" y="1500"/>
                  <a:pt x="2986" y="1488"/>
                  <a:pt x="2986" y="1473"/>
                </a:cubicBezTo>
                <a:cubicBezTo>
                  <a:pt x="2986" y="1458"/>
                  <a:pt x="2998" y="1446"/>
                  <a:pt x="3013" y="1446"/>
                </a:cubicBezTo>
                <a:cubicBezTo>
                  <a:pt x="3027" y="1446"/>
                  <a:pt x="3039" y="1458"/>
                  <a:pt x="3039" y="1473"/>
                </a:cubicBezTo>
                <a:cubicBezTo>
                  <a:pt x="3039" y="1488"/>
                  <a:pt x="3027" y="1500"/>
                  <a:pt x="3013" y="1500"/>
                </a:cubicBezTo>
                <a:close/>
                <a:moveTo>
                  <a:pt x="3013" y="1426"/>
                </a:moveTo>
                <a:cubicBezTo>
                  <a:pt x="2997" y="1426"/>
                  <a:pt x="2985" y="1414"/>
                  <a:pt x="2985" y="1398"/>
                </a:cubicBezTo>
                <a:cubicBezTo>
                  <a:pt x="2985" y="1382"/>
                  <a:pt x="2997" y="1370"/>
                  <a:pt x="3013" y="1370"/>
                </a:cubicBezTo>
                <a:cubicBezTo>
                  <a:pt x="3028" y="1370"/>
                  <a:pt x="3041" y="1382"/>
                  <a:pt x="3041" y="1398"/>
                </a:cubicBezTo>
                <a:cubicBezTo>
                  <a:pt x="3041" y="1414"/>
                  <a:pt x="3028" y="1426"/>
                  <a:pt x="3013" y="1426"/>
                </a:cubicBezTo>
                <a:close/>
                <a:moveTo>
                  <a:pt x="3013" y="1353"/>
                </a:moveTo>
                <a:cubicBezTo>
                  <a:pt x="2997" y="1353"/>
                  <a:pt x="2984" y="1339"/>
                  <a:pt x="2984" y="1323"/>
                </a:cubicBezTo>
                <a:cubicBezTo>
                  <a:pt x="2984" y="1307"/>
                  <a:pt x="2997" y="1294"/>
                  <a:pt x="3013" y="1294"/>
                </a:cubicBezTo>
                <a:cubicBezTo>
                  <a:pt x="3029" y="1294"/>
                  <a:pt x="3042" y="1307"/>
                  <a:pt x="3042" y="1323"/>
                </a:cubicBezTo>
                <a:cubicBezTo>
                  <a:pt x="3042" y="1339"/>
                  <a:pt x="3029" y="1353"/>
                  <a:pt x="3013" y="1353"/>
                </a:cubicBezTo>
                <a:close/>
                <a:moveTo>
                  <a:pt x="3013" y="1279"/>
                </a:moveTo>
                <a:cubicBezTo>
                  <a:pt x="2996" y="1279"/>
                  <a:pt x="2983" y="1265"/>
                  <a:pt x="2983" y="1248"/>
                </a:cubicBezTo>
                <a:cubicBezTo>
                  <a:pt x="2983" y="1231"/>
                  <a:pt x="2996" y="1217"/>
                  <a:pt x="3013" y="1217"/>
                </a:cubicBezTo>
                <a:cubicBezTo>
                  <a:pt x="3030" y="1217"/>
                  <a:pt x="3043" y="1231"/>
                  <a:pt x="3043" y="1248"/>
                </a:cubicBezTo>
                <a:cubicBezTo>
                  <a:pt x="3043" y="1265"/>
                  <a:pt x="3030" y="1279"/>
                  <a:pt x="3013" y="1279"/>
                </a:cubicBezTo>
                <a:close/>
                <a:moveTo>
                  <a:pt x="3013" y="1205"/>
                </a:moveTo>
                <a:cubicBezTo>
                  <a:pt x="2995" y="1205"/>
                  <a:pt x="2981" y="1191"/>
                  <a:pt x="2981" y="1173"/>
                </a:cubicBezTo>
                <a:cubicBezTo>
                  <a:pt x="2981" y="1156"/>
                  <a:pt x="2995" y="1141"/>
                  <a:pt x="3013" y="1141"/>
                </a:cubicBezTo>
                <a:cubicBezTo>
                  <a:pt x="3030" y="1141"/>
                  <a:pt x="3044" y="1156"/>
                  <a:pt x="3044" y="1173"/>
                </a:cubicBezTo>
                <a:cubicBezTo>
                  <a:pt x="3044" y="1191"/>
                  <a:pt x="3030" y="1205"/>
                  <a:pt x="3013" y="1205"/>
                </a:cubicBezTo>
                <a:close/>
                <a:moveTo>
                  <a:pt x="3013" y="1131"/>
                </a:moveTo>
                <a:cubicBezTo>
                  <a:pt x="2995" y="1131"/>
                  <a:pt x="2980" y="1117"/>
                  <a:pt x="2980" y="1098"/>
                </a:cubicBezTo>
                <a:cubicBezTo>
                  <a:pt x="2980" y="1080"/>
                  <a:pt x="2995" y="1065"/>
                  <a:pt x="3013" y="1065"/>
                </a:cubicBezTo>
                <a:cubicBezTo>
                  <a:pt x="3031" y="1065"/>
                  <a:pt x="3045" y="1080"/>
                  <a:pt x="3045" y="1098"/>
                </a:cubicBezTo>
                <a:cubicBezTo>
                  <a:pt x="3045" y="1117"/>
                  <a:pt x="3031" y="1131"/>
                  <a:pt x="3013" y="1131"/>
                </a:cubicBezTo>
                <a:close/>
                <a:moveTo>
                  <a:pt x="3013" y="1058"/>
                </a:moveTo>
                <a:cubicBezTo>
                  <a:pt x="2994" y="1058"/>
                  <a:pt x="2979" y="1042"/>
                  <a:pt x="2979" y="1023"/>
                </a:cubicBezTo>
                <a:cubicBezTo>
                  <a:pt x="2979" y="1004"/>
                  <a:pt x="2994" y="989"/>
                  <a:pt x="3013" y="989"/>
                </a:cubicBezTo>
                <a:cubicBezTo>
                  <a:pt x="3031" y="989"/>
                  <a:pt x="3047" y="1004"/>
                  <a:pt x="3047" y="1023"/>
                </a:cubicBezTo>
                <a:cubicBezTo>
                  <a:pt x="3047" y="1042"/>
                  <a:pt x="3031" y="1058"/>
                  <a:pt x="3013" y="1058"/>
                </a:cubicBezTo>
                <a:close/>
                <a:moveTo>
                  <a:pt x="3013" y="984"/>
                </a:moveTo>
                <a:cubicBezTo>
                  <a:pt x="2994" y="984"/>
                  <a:pt x="2978" y="968"/>
                  <a:pt x="2978" y="948"/>
                </a:cubicBezTo>
                <a:cubicBezTo>
                  <a:pt x="2978" y="929"/>
                  <a:pt x="2994" y="913"/>
                  <a:pt x="3013" y="913"/>
                </a:cubicBezTo>
                <a:cubicBezTo>
                  <a:pt x="3032" y="913"/>
                  <a:pt x="3048" y="929"/>
                  <a:pt x="3048" y="948"/>
                </a:cubicBezTo>
                <a:cubicBezTo>
                  <a:pt x="3048" y="968"/>
                  <a:pt x="3032" y="984"/>
                  <a:pt x="3013" y="984"/>
                </a:cubicBezTo>
                <a:close/>
                <a:moveTo>
                  <a:pt x="3013" y="910"/>
                </a:moveTo>
                <a:cubicBezTo>
                  <a:pt x="2993" y="910"/>
                  <a:pt x="2977" y="893"/>
                  <a:pt x="2977" y="873"/>
                </a:cubicBezTo>
                <a:cubicBezTo>
                  <a:pt x="2977" y="853"/>
                  <a:pt x="2993" y="837"/>
                  <a:pt x="3013" y="837"/>
                </a:cubicBezTo>
                <a:cubicBezTo>
                  <a:pt x="3033" y="837"/>
                  <a:pt x="3049" y="853"/>
                  <a:pt x="3049" y="873"/>
                </a:cubicBezTo>
                <a:cubicBezTo>
                  <a:pt x="3049" y="893"/>
                  <a:pt x="3033" y="910"/>
                  <a:pt x="3013" y="910"/>
                </a:cubicBezTo>
                <a:close/>
                <a:moveTo>
                  <a:pt x="3087" y="2455"/>
                </a:moveTo>
                <a:cubicBezTo>
                  <a:pt x="3083" y="2455"/>
                  <a:pt x="3080" y="2452"/>
                  <a:pt x="3080" y="2448"/>
                </a:cubicBezTo>
                <a:cubicBezTo>
                  <a:pt x="3080" y="2444"/>
                  <a:pt x="3083" y="2441"/>
                  <a:pt x="3087" y="2441"/>
                </a:cubicBezTo>
                <a:cubicBezTo>
                  <a:pt x="3090" y="2441"/>
                  <a:pt x="3094" y="2444"/>
                  <a:pt x="3094" y="2448"/>
                </a:cubicBezTo>
                <a:cubicBezTo>
                  <a:pt x="3094" y="2452"/>
                  <a:pt x="3090" y="2455"/>
                  <a:pt x="3087" y="2455"/>
                </a:cubicBezTo>
                <a:close/>
                <a:moveTo>
                  <a:pt x="3087" y="2382"/>
                </a:moveTo>
                <a:cubicBezTo>
                  <a:pt x="3082" y="2382"/>
                  <a:pt x="3078" y="2378"/>
                  <a:pt x="3078" y="2373"/>
                </a:cubicBezTo>
                <a:cubicBezTo>
                  <a:pt x="3078" y="2368"/>
                  <a:pt x="3082" y="2364"/>
                  <a:pt x="3087" y="2364"/>
                </a:cubicBezTo>
                <a:cubicBezTo>
                  <a:pt x="3092" y="2364"/>
                  <a:pt x="3095" y="2368"/>
                  <a:pt x="3095" y="2373"/>
                </a:cubicBezTo>
                <a:cubicBezTo>
                  <a:pt x="3095" y="2378"/>
                  <a:pt x="3092" y="2382"/>
                  <a:pt x="3087" y="2382"/>
                </a:cubicBezTo>
                <a:close/>
                <a:moveTo>
                  <a:pt x="3087" y="2309"/>
                </a:moveTo>
                <a:cubicBezTo>
                  <a:pt x="3081" y="2309"/>
                  <a:pt x="3076" y="2304"/>
                  <a:pt x="3076" y="2298"/>
                </a:cubicBezTo>
                <a:cubicBezTo>
                  <a:pt x="3076" y="2292"/>
                  <a:pt x="3081" y="2287"/>
                  <a:pt x="3087" y="2287"/>
                </a:cubicBezTo>
                <a:cubicBezTo>
                  <a:pt x="3093" y="2287"/>
                  <a:pt x="3097" y="2292"/>
                  <a:pt x="3097" y="2298"/>
                </a:cubicBezTo>
                <a:cubicBezTo>
                  <a:pt x="3097" y="2304"/>
                  <a:pt x="3093" y="2309"/>
                  <a:pt x="3087" y="2309"/>
                </a:cubicBezTo>
                <a:close/>
                <a:moveTo>
                  <a:pt x="3087" y="2235"/>
                </a:moveTo>
                <a:cubicBezTo>
                  <a:pt x="3080" y="2235"/>
                  <a:pt x="3075" y="2229"/>
                  <a:pt x="3075" y="2223"/>
                </a:cubicBezTo>
                <a:cubicBezTo>
                  <a:pt x="3075" y="2216"/>
                  <a:pt x="3080" y="2210"/>
                  <a:pt x="3087" y="2210"/>
                </a:cubicBezTo>
                <a:cubicBezTo>
                  <a:pt x="3093" y="2210"/>
                  <a:pt x="3099" y="2216"/>
                  <a:pt x="3099" y="2223"/>
                </a:cubicBezTo>
                <a:cubicBezTo>
                  <a:pt x="3099" y="2229"/>
                  <a:pt x="3093" y="2235"/>
                  <a:pt x="3087" y="2235"/>
                </a:cubicBezTo>
                <a:close/>
                <a:moveTo>
                  <a:pt x="3087" y="2162"/>
                </a:moveTo>
                <a:cubicBezTo>
                  <a:pt x="3079" y="2162"/>
                  <a:pt x="3073" y="2156"/>
                  <a:pt x="3073" y="2148"/>
                </a:cubicBezTo>
                <a:cubicBezTo>
                  <a:pt x="3073" y="2140"/>
                  <a:pt x="3079" y="2134"/>
                  <a:pt x="3087" y="2134"/>
                </a:cubicBezTo>
                <a:cubicBezTo>
                  <a:pt x="3094" y="2134"/>
                  <a:pt x="3100" y="2140"/>
                  <a:pt x="3100" y="2148"/>
                </a:cubicBezTo>
                <a:cubicBezTo>
                  <a:pt x="3100" y="2156"/>
                  <a:pt x="3094" y="2162"/>
                  <a:pt x="3087" y="2162"/>
                </a:cubicBezTo>
                <a:close/>
                <a:moveTo>
                  <a:pt x="3087" y="2088"/>
                </a:moveTo>
                <a:cubicBezTo>
                  <a:pt x="3078" y="2088"/>
                  <a:pt x="3071" y="2081"/>
                  <a:pt x="3071" y="2073"/>
                </a:cubicBezTo>
                <a:cubicBezTo>
                  <a:pt x="3071" y="2064"/>
                  <a:pt x="3078" y="2057"/>
                  <a:pt x="3087" y="2057"/>
                </a:cubicBezTo>
                <a:cubicBezTo>
                  <a:pt x="3095" y="2057"/>
                  <a:pt x="3102" y="2064"/>
                  <a:pt x="3102" y="2073"/>
                </a:cubicBezTo>
                <a:cubicBezTo>
                  <a:pt x="3102" y="2081"/>
                  <a:pt x="3095" y="2088"/>
                  <a:pt x="3087" y="2088"/>
                </a:cubicBezTo>
                <a:close/>
                <a:moveTo>
                  <a:pt x="3087" y="2015"/>
                </a:moveTo>
                <a:cubicBezTo>
                  <a:pt x="3077" y="2015"/>
                  <a:pt x="3070" y="2007"/>
                  <a:pt x="3070" y="1998"/>
                </a:cubicBezTo>
                <a:cubicBezTo>
                  <a:pt x="3070" y="1988"/>
                  <a:pt x="3077" y="1981"/>
                  <a:pt x="3087" y="1981"/>
                </a:cubicBezTo>
                <a:cubicBezTo>
                  <a:pt x="3096" y="1981"/>
                  <a:pt x="3104" y="1988"/>
                  <a:pt x="3104" y="1998"/>
                </a:cubicBezTo>
                <a:cubicBezTo>
                  <a:pt x="3104" y="2007"/>
                  <a:pt x="3096" y="2015"/>
                  <a:pt x="3087" y="2015"/>
                </a:cubicBezTo>
                <a:close/>
                <a:moveTo>
                  <a:pt x="3087" y="1941"/>
                </a:moveTo>
                <a:cubicBezTo>
                  <a:pt x="3077" y="1941"/>
                  <a:pt x="3068" y="1933"/>
                  <a:pt x="3068" y="1923"/>
                </a:cubicBezTo>
                <a:cubicBezTo>
                  <a:pt x="3068" y="1913"/>
                  <a:pt x="3077" y="1904"/>
                  <a:pt x="3087" y="1904"/>
                </a:cubicBezTo>
                <a:cubicBezTo>
                  <a:pt x="3097" y="1904"/>
                  <a:pt x="3105" y="1913"/>
                  <a:pt x="3105" y="1923"/>
                </a:cubicBezTo>
                <a:cubicBezTo>
                  <a:pt x="3105" y="1933"/>
                  <a:pt x="3097" y="1941"/>
                  <a:pt x="3087" y="1941"/>
                </a:cubicBezTo>
                <a:close/>
                <a:moveTo>
                  <a:pt x="3087" y="1868"/>
                </a:moveTo>
                <a:cubicBezTo>
                  <a:pt x="3076" y="1868"/>
                  <a:pt x="3067" y="1859"/>
                  <a:pt x="3067" y="1848"/>
                </a:cubicBezTo>
                <a:cubicBezTo>
                  <a:pt x="3067" y="1837"/>
                  <a:pt x="3076" y="1828"/>
                  <a:pt x="3087" y="1828"/>
                </a:cubicBezTo>
                <a:cubicBezTo>
                  <a:pt x="3098" y="1828"/>
                  <a:pt x="3107" y="1837"/>
                  <a:pt x="3107" y="1848"/>
                </a:cubicBezTo>
                <a:cubicBezTo>
                  <a:pt x="3107" y="1859"/>
                  <a:pt x="3098" y="1868"/>
                  <a:pt x="3087" y="1868"/>
                </a:cubicBezTo>
                <a:close/>
                <a:moveTo>
                  <a:pt x="3087" y="1794"/>
                </a:moveTo>
                <a:cubicBezTo>
                  <a:pt x="3075" y="1794"/>
                  <a:pt x="3066" y="1785"/>
                  <a:pt x="3066" y="1773"/>
                </a:cubicBezTo>
                <a:cubicBezTo>
                  <a:pt x="3066" y="1761"/>
                  <a:pt x="3075" y="1751"/>
                  <a:pt x="3087" y="1751"/>
                </a:cubicBezTo>
                <a:cubicBezTo>
                  <a:pt x="3098" y="1751"/>
                  <a:pt x="3108" y="1761"/>
                  <a:pt x="3108" y="1773"/>
                </a:cubicBezTo>
                <a:cubicBezTo>
                  <a:pt x="3108" y="1785"/>
                  <a:pt x="3098" y="1794"/>
                  <a:pt x="3087" y="1794"/>
                </a:cubicBezTo>
                <a:close/>
                <a:moveTo>
                  <a:pt x="3087" y="1721"/>
                </a:moveTo>
                <a:cubicBezTo>
                  <a:pt x="3074" y="1721"/>
                  <a:pt x="3064" y="1711"/>
                  <a:pt x="3064" y="1698"/>
                </a:cubicBezTo>
                <a:cubicBezTo>
                  <a:pt x="3064" y="1685"/>
                  <a:pt x="3074" y="1675"/>
                  <a:pt x="3087" y="1675"/>
                </a:cubicBezTo>
                <a:cubicBezTo>
                  <a:pt x="3099" y="1675"/>
                  <a:pt x="3109" y="1685"/>
                  <a:pt x="3109" y="1698"/>
                </a:cubicBezTo>
                <a:cubicBezTo>
                  <a:pt x="3109" y="1711"/>
                  <a:pt x="3099" y="1721"/>
                  <a:pt x="3087" y="1721"/>
                </a:cubicBezTo>
                <a:close/>
                <a:moveTo>
                  <a:pt x="3087" y="1647"/>
                </a:moveTo>
                <a:cubicBezTo>
                  <a:pt x="3074" y="1647"/>
                  <a:pt x="3063" y="1636"/>
                  <a:pt x="3063" y="1623"/>
                </a:cubicBezTo>
                <a:cubicBezTo>
                  <a:pt x="3063" y="1610"/>
                  <a:pt x="3074" y="1599"/>
                  <a:pt x="3087" y="1599"/>
                </a:cubicBezTo>
                <a:cubicBezTo>
                  <a:pt x="3100" y="1599"/>
                  <a:pt x="3110" y="1610"/>
                  <a:pt x="3110" y="1623"/>
                </a:cubicBezTo>
                <a:cubicBezTo>
                  <a:pt x="3110" y="1636"/>
                  <a:pt x="3100" y="1647"/>
                  <a:pt x="3087" y="1647"/>
                </a:cubicBezTo>
                <a:close/>
                <a:moveTo>
                  <a:pt x="3087" y="1574"/>
                </a:moveTo>
                <a:cubicBezTo>
                  <a:pt x="3073" y="1574"/>
                  <a:pt x="3062" y="1562"/>
                  <a:pt x="3062" y="1548"/>
                </a:cubicBezTo>
                <a:cubicBezTo>
                  <a:pt x="3062" y="1534"/>
                  <a:pt x="3073" y="1523"/>
                  <a:pt x="3087" y="1523"/>
                </a:cubicBezTo>
                <a:cubicBezTo>
                  <a:pt x="3101" y="1523"/>
                  <a:pt x="3112" y="1534"/>
                  <a:pt x="3112" y="1548"/>
                </a:cubicBezTo>
                <a:cubicBezTo>
                  <a:pt x="3112" y="1562"/>
                  <a:pt x="3101" y="1574"/>
                  <a:pt x="3087" y="1574"/>
                </a:cubicBezTo>
                <a:close/>
                <a:moveTo>
                  <a:pt x="3087" y="1500"/>
                </a:moveTo>
                <a:cubicBezTo>
                  <a:pt x="3072" y="1500"/>
                  <a:pt x="3060" y="1488"/>
                  <a:pt x="3060" y="1473"/>
                </a:cubicBezTo>
                <a:cubicBezTo>
                  <a:pt x="3060" y="1458"/>
                  <a:pt x="3072" y="1446"/>
                  <a:pt x="3087" y="1446"/>
                </a:cubicBezTo>
                <a:cubicBezTo>
                  <a:pt x="3101" y="1446"/>
                  <a:pt x="3113" y="1458"/>
                  <a:pt x="3113" y="1473"/>
                </a:cubicBezTo>
                <a:cubicBezTo>
                  <a:pt x="3113" y="1488"/>
                  <a:pt x="3101" y="1500"/>
                  <a:pt x="3087" y="1500"/>
                </a:cubicBezTo>
                <a:close/>
                <a:moveTo>
                  <a:pt x="3087" y="1426"/>
                </a:moveTo>
                <a:cubicBezTo>
                  <a:pt x="3071" y="1426"/>
                  <a:pt x="3059" y="1414"/>
                  <a:pt x="3059" y="1398"/>
                </a:cubicBezTo>
                <a:cubicBezTo>
                  <a:pt x="3059" y="1382"/>
                  <a:pt x="3071" y="1370"/>
                  <a:pt x="3087" y="1370"/>
                </a:cubicBezTo>
                <a:cubicBezTo>
                  <a:pt x="3102" y="1370"/>
                  <a:pt x="3115" y="1382"/>
                  <a:pt x="3115" y="1398"/>
                </a:cubicBezTo>
                <a:cubicBezTo>
                  <a:pt x="3115" y="1414"/>
                  <a:pt x="3102" y="1426"/>
                  <a:pt x="3087" y="1426"/>
                </a:cubicBezTo>
                <a:close/>
                <a:moveTo>
                  <a:pt x="3087" y="1353"/>
                </a:moveTo>
                <a:cubicBezTo>
                  <a:pt x="3071" y="1353"/>
                  <a:pt x="3058" y="1339"/>
                  <a:pt x="3058" y="1323"/>
                </a:cubicBezTo>
                <a:cubicBezTo>
                  <a:pt x="3058" y="1307"/>
                  <a:pt x="3071" y="1294"/>
                  <a:pt x="3087" y="1294"/>
                </a:cubicBezTo>
                <a:cubicBezTo>
                  <a:pt x="3103" y="1294"/>
                  <a:pt x="3116" y="1307"/>
                  <a:pt x="3116" y="1323"/>
                </a:cubicBezTo>
                <a:cubicBezTo>
                  <a:pt x="3116" y="1339"/>
                  <a:pt x="3103" y="1353"/>
                  <a:pt x="3087" y="1353"/>
                </a:cubicBezTo>
                <a:close/>
                <a:moveTo>
                  <a:pt x="3087" y="1279"/>
                </a:moveTo>
                <a:cubicBezTo>
                  <a:pt x="3070" y="1279"/>
                  <a:pt x="3056" y="1265"/>
                  <a:pt x="3056" y="1248"/>
                </a:cubicBezTo>
                <a:cubicBezTo>
                  <a:pt x="3056" y="1231"/>
                  <a:pt x="3070" y="1217"/>
                  <a:pt x="3087" y="1217"/>
                </a:cubicBezTo>
                <a:cubicBezTo>
                  <a:pt x="3103" y="1217"/>
                  <a:pt x="3117" y="1231"/>
                  <a:pt x="3117" y="1248"/>
                </a:cubicBezTo>
                <a:cubicBezTo>
                  <a:pt x="3117" y="1265"/>
                  <a:pt x="3103" y="1279"/>
                  <a:pt x="3087" y="1279"/>
                </a:cubicBezTo>
                <a:close/>
                <a:moveTo>
                  <a:pt x="3087" y="1205"/>
                </a:moveTo>
                <a:cubicBezTo>
                  <a:pt x="3069" y="1205"/>
                  <a:pt x="3055" y="1191"/>
                  <a:pt x="3055" y="1173"/>
                </a:cubicBezTo>
                <a:cubicBezTo>
                  <a:pt x="3055" y="1156"/>
                  <a:pt x="3069" y="1141"/>
                  <a:pt x="3087" y="1141"/>
                </a:cubicBezTo>
                <a:cubicBezTo>
                  <a:pt x="3104" y="1141"/>
                  <a:pt x="3118" y="1156"/>
                  <a:pt x="3118" y="1173"/>
                </a:cubicBezTo>
                <a:cubicBezTo>
                  <a:pt x="3118" y="1191"/>
                  <a:pt x="3104" y="1205"/>
                  <a:pt x="3087" y="1205"/>
                </a:cubicBezTo>
                <a:close/>
                <a:moveTo>
                  <a:pt x="3087" y="1131"/>
                </a:moveTo>
                <a:cubicBezTo>
                  <a:pt x="3069" y="1131"/>
                  <a:pt x="3054" y="1117"/>
                  <a:pt x="3054" y="1098"/>
                </a:cubicBezTo>
                <a:cubicBezTo>
                  <a:pt x="3054" y="1080"/>
                  <a:pt x="3069" y="1065"/>
                  <a:pt x="3087" y="1065"/>
                </a:cubicBezTo>
                <a:cubicBezTo>
                  <a:pt x="3105" y="1065"/>
                  <a:pt x="3119" y="1080"/>
                  <a:pt x="3119" y="1098"/>
                </a:cubicBezTo>
                <a:cubicBezTo>
                  <a:pt x="3119" y="1117"/>
                  <a:pt x="3105" y="1131"/>
                  <a:pt x="3087" y="1131"/>
                </a:cubicBezTo>
                <a:close/>
                <a:moveTo>
                  <a:pt x="3087" y="1058"/>
                </a:moveTo>
                <a:cubicBezTo>
                  <a:pt x="3068" y="1058"/>
                  <a:pt x="3053" y="1042"/>
                  <a:pt x="3053" y="1023"/>
                </a:cubicBezTo>
                <a:cubicBezTo>
                  <a:pt x="3053" y="1004"/>
                  <a:pt x="3068" y="989"/>
                  <a:pt x="3087" y="989"/>
                </a:cubicBezTo>
                <a:cubicBezTo>
                  <a:pt x="3105" y="989"/>
                  <a:pt x="3120" y="1004"/>
                  <a:pt x="3120" y="1023"/>
                </a:cubicBezTo>
                <a:cubicBezTo>
                  <a:pt x="3120" y="1042"/>
                  <a:pt x="3105" y="1058"/>
                  <a:pt x="3087" y="1058"/>
                </a:cubicBezTo>
                <a:close/>
                <a:moveTo>
                  <a:pt x="3087" y="984"/>
                </a:moveTo>
                <a:cubicBezTo>
                  <a:pt x="3067" y="984"/>
                  <a:pt x="3052" y="968"/>
                  <a:pt x="3052" y="948"/>
                </a:cubicBezTo>
                <a:cubicBezTo>
                  <a:pt x="3052" y="929"/>
                  <a:pt x="3067" y="913"/>
                  <a:pt x="3087" y="913"/>
                </a:cubicBezTo>
                <a:cubicBezTo>
                  <a:pt x="3106" y="913"/>
                  <a:pt x="3122" y="929"/>
                  <a:pt x="3122" y="948"/>
                </a:cubicBezTo>
                <a:cubicBezTo>
                  <a:pt x="3122" y="968"/>
                  <a:pt x="3106" y="984"/>
                  <a:pt x="3087" y="984"/>
                </a:cubicBezTo>
                <a:close/>
                <a:moveTo>
                  <a:pt x="3087" y="910"/>
                </a:moveTo>
                <a:cubicBezTo>
                  <a:pt x="3067" y="910"/>
                  <a:pt x="3051" y="893"/>
                  <a:pt x="3051" y="873"/>
                </a:cubicBezTo>
                <a:cubicBezTo>
                  <a:pt x="3051" y="853"/>
                  <a:pt x="3067" y="837"/>
                  <a:pt x="3087" y="837"/>
                </a:cubicBezTo>
                <a:cubicBezTo>
                  <a:pt x="3106" y="837"/>
                  <a:pt x="3123" y="853"/>
                  <a:pt x="3123" y="873"/>
                </a:cubicBezTo>
                <a:cubicBezTo>
                  <a:pt x="3123" y="893"/>
                  <a:pt x="3106" y="910"/>
                  <a:pt x="3087" y="910"/>
                </a:cubicBezTo>
                <a:close/>
                <a:moveTo>
                  <a:pt x="3161" y="2455"/>
                </a:moveTo>
                <a:cubicBezTo>
                  <a:pt x="3157" y="2455"/>
                  <a:pt x="3154" y="2452"/>
                  <a:pt x="3154" y="2448"/>
                </a:cubicBezTo>
                <a:cubicBezTo>
                  <a:pt x="3154" y="2444"/>
                  <a:pt x="3157" y="2441"/>
                  <a:pt x="3161" y="2441"/>
                </a:cubicBezTo>
                <a:cubicBezTo>
                  <a:pt x="3164" y="2441"/>
                  <a:pt x="3168" y="2444"/>
                  <a:pt x="3168" y="2448"/>
                </a:cubicBezTo>
                <a:cubicBezTo>
                  <a:pt x="3168" y="2452"/>
                  <a:pt x="3164" y="2455"/>
                  <a:pt x="3161" y="2455"/>
                </a:cubicBezTo>
                <a:close/>
                <a:moveTo>
                  <a:pt x="3161" y="2382"/>
                </a:moveTo>
                <a:cubicBezTo>
                  <a:pt x="3156" y="2382"/>
                  <a:pt x="3152" y="2378"/>
                  <a:pt x="3152" y="2373"/>
                </a:cubicBezTo>
                <a:cubicBezTo>
                  <a:pt x="3152" y="2368"/>
                  <a:pt x="3156" y="2364"/>
                  <a:pt x="3161" y="2364"/>
                </a:cubicBezTo>
                <a:cubicBezTo>
                  <a:pt x="3165" y="2364"/>
                  <a:pt x="3169" y="2368"/>
                  <a:pt x="3169" y="2373"/>
                </a:cubicBezTo>
                <a:cubicBezTo>
                  <a:pt x="3169" y="2378"/>
                  <a:pt x="3165" y="2382"/>
                  <a:pt x="3161" y="2382"/>
                </a:cubicBezTo>
                <a:close/>
                <a:moveTo>
                  <a:pt x="3161" y="2309"/>
                </a:moveTo>
                <a:cubicBezTo>
                  <a:pt x="3155" y="2309"/>
                  <a:pt x="3150" y="2304"/>
                  <a:pt x="3150" y="2298"/>
                </a:cubicBezTo>
                <a:cubicBezTo>
                  <a:pt x="3150" y="2292"/>
                  <a:pt x="3155" y="2287"/>
                  <a:pt x="3161" y="2287"/>
                </a:cubicBezTo>
                <a:cubicBezTo>
                  <a:pt x="3166" y="2287"/>
                  <a:pt x="3171" y="2292"/>
                  <a:pt x="3171" y="2298"/>
                </a:cubicBezTo>
                <a:cubicBezTo>
                  <a:pt x="3171" y="2304"/>
                  <a:pt x="3166" y="2309"/>
                  <a:pt x="3161" y="2309"/>
                </a:cubicBezTo>
                <a:close/>
                <a:moveTo>
                  <a:pt x="3161" y="2235"/>
                </a:moveTo>
                <a:cubicBezTo>
                  <a:pt x="3154" y="2235"/>
                  <a:pt x="3148" y="2229"/>
                  <a:pt x="3148" y="2223"/>
                </a:cubicBezTo>
                <a:cubicBezTo>
                  <a:pt x="3148" y="2216"/>
                  <a:pt x="3154" y="2210"/>
                  <a:pt x="3161" y="2210"/>
                </a:cubicBezTo>
                <a:cubicBezTo>
                  <a:pt x="3167" y="2210"/>
                  <a:pt x="3173" y="2216"/>
                  <a:pt x="3173" y="2223"/>
                </a:cubicBezTo>
                <a:cubicBezTo>
                  <a:pt x="3173" y="2229"/>
                  <a:pt x="3167" y="2235"/>
                  <a:pt x="3161" y="2235"/>
                </a:cubicBezTo>
                <a:close/>
                <a:moveTo>
                  <a:pt x="3161" y="2162"/>
                </a:moveTo>
                <a:cubicBezTo>
                  <a:pt x="3153" y="2162"/>
                  <a:pt x="3147" y="2156"/>
                  <a:pt x="3147" y="2148"/>
                </a:cubicBezTo>
                <a:cubicBezTo>
                  <a:pt x="3147" y="2140"/>
                  <a:pt x="3153" y="2134"/>
                  <a:pt x="3161" y="2134"/>
                </a:cubicBezTo>
                <a:cubicBezTo>
                  <a:pt x="3168" y="2134"/>
                  <a:pt x="3174" y="2140"/>
                  <a:pt x="3174" y="2148"/>
                </a:cubicBezTo>
                <a:cubicBezTo>
                  <a:pt x="3174" y="2156"/>
                  <a:pt x="3168" y="2162"/>
                  <a:pt x="3161" y="2162"/>
                </a:cubicBezTo>
                <a:close/>
                <a:moveTo>
                  <a:pt x="3161" y="2088"/>
                </a:moveTo>
                <a:cubicBezTo>
                  <a:pt x="3152" y="2088"/>
                  <a:pt x="3145" y="2081"/>
                  <a:pt x="3145" y="2073"/>
                </a:cubicBezTo>
                <a:cubicBezTo>
                  <a:pt x="3145" y="2064"/>
                  <a:pt x="3152" y="2057"/>
                  <a:pt x="3161" y="2057"/>
                </a:cubicBezTo>
                <a:cubicBezTo>
                  <a:pt x="3169" y="2057"/>
                  <a:pt x="3176" y="2064"/>
                  <a:pt x="3176" y="2073"/>
                </a:cubicBezTo>
                <a:cubicBezTo>
                  <a:pt x="3176" y="2081"/>
                  <a:pt x="3169" y="2088"/>
                  <a:pt x="3161" y="2088"/>
                </a:cubicBezTo>
                <a:close/>
                <a:moveTo>
                  <a:pt x="3161" y="2015"/>
                </a:moveTo>
                <a:cubicBezTo>
                  <a:pt x="3151" y="2015"/>
                  <a:pt x="3144" y="2007"/>
                  <a:pt x="3144" y="1998"/>
                </a:cubicBezTo>
                <a:cubicBezTo>
                  <a:pt x="3144" y="1988"/>
                  <a:pt x="3151" y="1981"/>
                  <a:pt x="3161" y="1981"/>
                </a:cubicBezTo>
                <a:cubicBezTo>
                  <a:pt x="3170" y="1981"/>
                  <a:pt x="3177" y="1988"/>
                  <a:pt x="3177" y="1998"/>
                </a:cubicBezTo>
                <a:cubicBezTo>
                  <a:pt x="3177" y="2007"/>
                  <a:pt x="3170" y="2015"/>
                  <a:pt x="3161" y="2015"/>
                </a:cubicBezTo>
                <a:close/>
                <a:moveTo>
                  <a:pt x="3161" y="1941"/>
                </a:moveTo>
                <a:cubicBezTo>
                  <a:pt x="3150" y="1941"/>
                  <a:pt x="3142" y="1933"/>
                  <a:pt x="3142" y="1923"/>
                </a:cubicBezTo>
                <a:cubicBezTo>
                  <a:pt x="3142" y="1913"/>
                  <a:pt x="3150" y="1904"/>
                  <a:pt x="3161" y="1904"/>
                </a:cubicBezTo>
                <a:cubicBezTo>
                  <a:pt x="3171" y="1904"/>
                  <a:pt x="3179" y="1913"/>
                  <a:pt x="3179" y="1923"/>
                </a:cubicBezTo>
                <a:cubicBezTo>
                  <a:pt x="3179" y="1933"/>
                  <a:pt x="3171" y="1941"/>
                  <a:pt x="3161" y="1941"/>
                </a:cubicBezTo>
                <a:close/>
                <a:moveTo>
                  <a:pt x="3161" y="1868"/>
                </a:moveTo>
                <a:cubicBezTo>
                  <a:pt x="3150" y="1868"/>
                  <a:pt x="3141" y="1859"/>
                  <a:pt x="3141" y="1848"/>
                </a:cubicBezTo>
                <a:cubicBezTo>
                  <a:pt x="3141" y="1837"/>
                  <a:pt x="3150" y="1828"/>
                  <a:pt x="3161" y="1828"/>
                </a:cubicBezTo>
                <a:cubicBezTo>
                  <a:pt x="3172" y="1828"/>
                  <a:pt x="3180" y="1837"/>
                  <a:pt x="3180" y="1848"/>
                </a:cubicBezTo>
                <a:cubicBezTo>
                  <a:pt x="3180" y="1859"/>
                  <a:pt x="3172" y="1868"/>
                  <a:pt x="3161" y="1868"/>
                </a:cubicBezTo>
                <a:close/>
                <a:moveTo>
                  <a:pt x="3161" y="1794"/>
                </a:moveTo>
                <a:cubicBezTo>
                  <a:pt x="3149" y="1794"/>
                  <a:pt x="3139" y="1785"/>
                  <a:pt x="3139" y="1773"/>
                </a:cubicBezTo>
                <a:cubicBezTo>
                  <a:pt x="3139" y="1761"/>
                  <a:pt x="3149" y="1751"/>
                  <a:pt x="3161" y="1751"/>
                </a:cubicBezTo>
                <a:cubicBezTo>
                  <a:pt x="3172" y="1751"/>
                  <a:pt x="3182" y="1761"/>
                  <a:pt x="3182" y="1773"/>
                </a:cubicBezTo>
                <a:cubicBezTo>
                  <a:pt x="3182" y="1785"/>
                  <a:pt x="3172" y="1794"/>
                  <a:pt x="3161" y="1794"/>
                </a:cubicBezTo>
                <a:close/>
                <a:moveTo>
                  <a:pt x="3161" y="1721"/>
                </a:moveTo>
                <a:cubicBezTo>
                  <a:pt x="3148" y="1721"/>
                  <a:pt x="3138" y="1711"/>
                  <a:pt x="3138" y="1698"/>
                </a:cubicBezTo>
                <a:cubicBezTo>
                  <a:pt x="3138" y="1685"/>
                  <a:pt x="3148" y="1675"/>
                  <a:pt x="3161" y="1675"/>
                </a:cubicBezTo>
                <a:cubicBezTo>
                  <a:pt x="3173" y="1675"/>
                  <a:pt x="3183" y="1685"/>
                  <a:pt x="3183" y="1698"/>
                </a:cubicBezTo>
                <a:cubicBezTo>
                  <a:pt x="3183" y="1711"/>
                  <a:pt x="3173" y="1721"/>
                  <a:pt x="3161" y="1721"/>
                </a:cubicBezTo>
                <a:close/>
                <a:moveTo>
                  <a:pt x="3161" y="1647"/>
                </a:moveTo>
                <a:cubicBezTo>
                  <a:pt x="3147" y="1647"/>
                  <a:pt x="3137" y="1636"/>
                  <a:pt x="3137" y="1623"/>
                </a:cubicBezTo>
                <a:cubicBezTo>
                  <a:pt x="3137" y="1610"/>
                  <a:pt x="3147" y="1599"/>
                  <a:pt x="3161" y="1599"/>
                </a:cubicBezTo>
                <a:cubicBezTo>
                  <a:pt x="3174" y="1599"/>
                  <a:pt x="3184" y="1610"/>
                  <a:pt x="3184" y="1623"/>
                </a:cubicBezTo>
                <a:cubicBezTo>
                  <a:pt x="3184" y="1636"/>
                  <a:pt x="3174" y="1647"/>
                  <a:pt x="3161" y="1647"/>
                </a:cubicBezTo>
                <a:close/>
                <a:moveTo>
                  <a:pt x="3161" y="1574"/>
                </a:moveTo>
                <a:cubicBezTo>
                  <a:pt x="3147" y="1574"/>
                  <a:pt x="3135" y="1562"/>
                  <a:pt x="3135" y="1548"/>
                </a:cubicBezTo>
                <a:cubicBezTo>
                  <a:pt x="3135" y="1534"/>
                  <a:pt x="3147" y="1523"/>
                  <a:pt x="3161" y="1523"/>
                </a:cubicBezTo>
                <a:cubicBezTo>
                  <a:pt x="3175" y="1523"/>
                  <a:pt x="3186" y="1534"/>
                  <a:pt x="3186" y="1548"/>
                </a:cubicBezTo>
                <a:cubicBezTo>
                  <a:pt x="3186" y="1562"/>
                  <a:pt x="3175" y="1574"/>
                  <a:pt x="3161" y="1574"/>
                </a:cubicBezTo>
                <a:close/>
                <a:moveTo>
                  <a:pt x="3161" y="1500"/>
                </a:moveTo>
                <a:cubicBezTo>
                  <a:pt x="3146" y="1500"/>
                  <a:pt x="3134" y="1488"/>
                  <a:pt x="3134" y="1473"/>
                </a:cubicBezTo>
                <a:cubicBezTo>
                  <a:pt x="3134" y="1458"/>
                  <a:pt x="3146" y="1446"/>
                  <a:pt x="3161" y="1446"/>
                </a:cubicBezTo>
                <a:cubicBezTo>
                  <a:pt x="3175" y="1446"/>
                  <a:pt x="3187" y="1458"/>
                  <a:pt x="3187" y="1473"/>
                </a:cubicBezTo>
                <a:cubicBezTo>
                  <a:pt x="3187" y="1488"/>
                  <a:pt x="3175" y="1500"/>
                  <a:pt x="3161" y="1500"/>
                </a:cubicBezTo>
                <a:close/>
                <a:moveTo>
                  <a:pt x="3161" y="1426"/>
                </a:moveTo>
                <a:cubicBezTo>
                  <a:pt x="3145" y="1426"/>
                  <a:pt x="3133" y="1414"/>
                  <a:pt x="3133" y="1398"/>
                </a:cubicBezTo>
                <a:cubicBezTo>
                  <a:pt x="3133" y="1382"/>
                  <a:pt x="3145" y="1370"/>
                  <a:pt x="3161" y="1370"/>
                </a:cubicBezTo>
                <a:cubicBezTo>
                  <a:pt x="3176" y="1370"/>
                  <a:pt x="3188" y="1382"/>
                  <a:pt x="3188" y="1398"/>
                </a:cubicBezTo>
                <a:cubicBezTo>
                  <a:pt x="3188" y="1414"/>
                  <a:pt x="3176" y="1426"/>
                  <a:pt x="3161" y="1426"/>
                </a:cubicBezTo>
                <a:close/>
                <a:moveTo>
                  <a:pt x="3161" y="1353"/>
                </a:moveTo>
                <a:cubicBezTo>
                  <a:pt x="3145" y="1353"/>
                  <a:pt x="3131" y="1339"/>
                  <a:pt x="3131" y="1323"/>
                </a:cubicBezTo>
                <a:cubicBezTo>
                  <a:pt x="3131" y="1307"/>
                  <a:pt x="3145" y="1294"/>
                  <a:pt x="3161" y="1294"/>
                </a:cubicBezTo>
                <a:cubicBezTo>
                  <a:pt x="3177" y="1294"/>
                  <a:pt x="3190" y="1307"/>
                  <a:pt x="3190" y="1323"/>
                </a:cubicBezTo>
                <a:cubicBezTo>
                  <a:pt x="3190" y="1339"/>
                  <a:pt x="3177" y="1353"/>
                  <a:pt x="3161" y="1353"/>
                </a:cubicBezTo>
                <a:close/>
                <a:moveTo>
                  <a:pt x="3161" y="1279"/>
                </a:moveTo>
                <a:cubicBezTo>
                  <a:pt x="3144" y="1279"/>
                  <a:pt x="3130" y="1265"/>
                  <a:pt x="3130" y="1248"/>
                </a:cubicBezTo>
                <a:cubicBezTo>
                  <a:pt x="3130" y="1231"/>
                  <a:pt x="3144" y="1217"/>
                  <a:pt x="3161" y="1217"/>
                </a:cubicBezTo>
                <a:cubicBezTo>
                  <a:pt x="3177" y="1217"/>
                  <a:pt x="3191" y="1231"/>
                  <a:pt x="3191" y="1248"/>
                </a:cubicBezTo>
                <a:cubicBezTo>
                  <a:pt x="3191" y="1265"/>
                  <a:pt x="3177" y="1279"/>
                  <a:pt x="3161" y="1279"/>
                </a:cubicBezTo>
                <a:close/>
                <a:moveTo>
                  <a:pt x="3161" y="1205"/>
                </a:moveTo>
                <a:cubicBezTo>
                  <a:pt x="3143" y="1205"/>
                  <a:pt x="3129" y="1191"/>
                  <a:pt x="3129" y="1173"/>
                </a:cubicBezTo>
                <a:cubicBezTo>
                  <a:pt x="3129" y="1156"/>
                  <a:pt x="3143" y="1141"/>
                  <a:pt x="3161" y="1141"/>
                </a:cubicBezTo>
                <a:cubicBezTo>
                  <a:pt x="3178" y="1141"/>
                  <a:pt x="3192" y="1156"/>
                  <a:pt x="3192" y="1173"/>
                </a:cubicBezTo>
                <a:cubicBezTo>
                  <a:pt x="3192" y="1191"/>
                  <a:pt x="3178" y="1205"/>
                  <a:pt x="3161" y="1205"/>
                </a:cubicBezTo>
                <a:close/>
                <a:moveTo>
                  <a:pt x="3161" y="1131"/>
                </a:moveTo>
                <a:cubicBezTo>
                  <a:pt x="3143" y="1131"/>
                  <a:pt x="3128" y="1117"/>
                  <a:pt x="3128" y="1098"/>
                </a:cubicBezTo>
                <a:cubicBezTo>
                  <a:pt x="3128" y="1080"/>
                  <a:pt x="3143" y="1065"/>
                  <a:pt x="3161" y="1065"/>
                </a:cubicBezTo>
                <a:cubicBezTo>
                  <a:pt x="3179" y="1065"/>
                  <a:pt x="3193" y="1080"/>
                  <a:pt x="3193" y="1098"/>
                </a:cubicBezTo>
                <a:cubicBezTo>
                  <a:pt x="3193" y="1117"/>
                  <a:pt x="3179" y="1131"/>
                  <a:pt x="3161" y="1131"/>
                </a:cubicBezTo>
                <a:close/>
                <a:moveTo>
                  <a:pt x="3161" y="1058"/>
                </a:moveTo>
                <a:cubicBezTo>
                  <a:pt x="3142" y="1058"/>
                  <a:pt x="3127" y="1042"/>
                  <a:pt x="3127" y="1023"/>
                </a:cubicBezTo>
                <a:cubicBezTo>
                  <a:pt x="3127" y="1004"/>
                  <a:pt x="3142" y="989"/>
                  <a:pt x="3161" y="989"/>
                </a:cubicBezTo>
                <a:cubicBezTo>
                  <a:pt x="3179" y="989"/>
                  <a:pt x="3194" y="1004"/>
                  <a:pt x="3194" y="1023"/>
                </a:cubicBezTo>
                <a:cubicBezTo>
                  <a:pt x="3194" y="1042"/>
                  <a:pt x="3179" y="1058"/>
                  <a:pt x="3161" y="1058"/>
                </a:cubicBezTo>
                <a:close/>
                <a:moveTo>
                  <a:pt x="3161" y="984"/>
                </a:moveTo>
                <a:cubicBezTo>
                  <a:pt x="3141" y="984"/>
                  <a:pt x="3126" y="968"/>
                  <a:pt x="3126" y="948"/>
                </a:cubicBezTo>
                <a:cubicBezTo>
                  <a:pt x="3126" y="929"/>
                  <a:pt x="3141" y="913"/>
                  <a:pt x="3161" y="913"/>
                </a:cubicBezTo>
                <a:cubicBezTo>
                  <a:pt x="3180" y="913"/>
                  <a:pt x="3195" y="929"/>
                  <a:pt x="3195" y="948"/>
                </a:cubicBezTo>
                <a:cubicBezTo>
                  <a:pt x="3195" y="968"/>
                  <a:pt x="3180" y="984"/>
                  <a:pt x="3161" y="984"/>
                </a:cubicBezTo>
                <a:close/>
                <a:moveTo>
                  <a:pt x="3161" y="910"/>
                </a:moveTo>
                <a:cubicBezTo>
                  <a:pt x="3141" y="910"/>
                  <a:pt x="3125" y="893"/>
                  <a:pt x="3125" y="873"/>
                </a:cubicBezTo>
                <a:cubicBezTo>
                  <a:pt x="3125" y="853"/>
                  <a:pt x="3141" y="837"/>
                  <a:pt x="3161" y="837"/>
                </a:cubicBezTo>
                <a:cubicBezTo>
                  <a:pt x="3180" y="837"/>
                  <a:pt x="3196" y="853"/>
                  <a:pt x="3196" y="873"/>
                </a:cubicBezTo>
                <a:cubicBezTo>
                  <a:pt x="3196" y="893"/>
                  <a:pt x="3180" y="910"/>
                  <a:pt x="3161" y="910"/>
                </a:cubicBezTo>
                <a:close/>
                <a:moveTo>
                  <a:pt x="3234" y="2455"/>
                </a:moveTo>
                <a:cubicBezTo>
                  <a:pt x="3231" y="2455"/>
                  <a:pt x="3227" y="2452"/>
                  <a:pt x="3227" y="2448"/>
                </a:cubicBezTo>
                <a:cubicBezTo>
                  <a:pt x="3227" y="2444"/>
                  <a:pt x="3231" y="2441"/>
                  <a:pt x="3234" y="2441"/>
                </a:cubicBezTo>
                <a:cubicBezTo>
                  <a:pt x="3238" y="2441"/>
                  <a:pt x="3241" y="2444"/>
                  <a:pt x="3241" y="2448"/>
                </a:cubicBezTo>
                <a:cubicBezTo>
                  <a:pt x="3241" y="2452"/>
                  <a:pt x="3238" y="2455"/>
                  <a:pt x="3234" y="2455"/>
                </a:cubicBezTo>
                <a:close/>
                <a:moveTo>
                  <a:pt x="3234" y="2382"/>
                </a:moveTo>
                <a:cubicBezTo>
                  <a:pt x="3230" y="2382"/>
                  <a:pt x="3226" y="2378"/>
                  <a:pt x="3226" y="2373"/>
                </a:cubicBezTo>
                <a:cubicBezTo>
                  <a:pt x="3226" y="2368"/>
                  <a:pt x="3230" y="2364"/>
                  <a:pt x="3234" y="2364"/>
                </a:cubicBezTo>
                <a:cubicBezTo>
                  <a:pt x="3239" y="2364"/>
                  <a:pt x="3243" y="2368"/>
                  <a:pt x="3243" y="2373"/>
                </a:cubicBezTo>
                <a:cubicBezTo>
                  <a:pt x="3243" y="2378"/>
                  <a:pt x="3239" y="2382"/>
                  <a:pt x="3234" y="2382"/>
                </a:cubicBezTo>
                <a:close/>
                <a:moveTo>
                  <a:pt x="3234" y="2309"/>
                </a:moveTo>
                <a:cubicBezTo>
                  <a:pt x="3229" y="2309"/>
                  <a:pt x="3224" y="2304"/>
                  <a:pt x="3224" y="2298"/>
                </a:cubicBezTo>
                <a:cubicBezTo>
                  <a:pt x="3224" y="2292"/>
                  <a:pt x="3229" y="2287"/>
                  <a:pt x="3234" y="2287"/>
                </a:cubicBezTo>
                <a:cubicBezTo>
                  <a:pt x="3240" y="2287"/>
                  <a:pt x="3245" y="2292"/>
                  <a:pt x="3245" y="2298"/>
                </a:cubicBezTo>
                <a:cubicBezTo>
                  <a:pt x="3245" y="2304"/>
                  <a:pt x="3240" y="2309"/>
                  <a:pt x="3234" y="2309"/>
                </a:cubicBezTo>
                <a:close/>
                <a:moveTo>
                  <a:pt x="3234" y="2235"/>
                </a:moveTo>
                <a:cubicBezTo>
                  <a:pt x="3228" y="2235"/>
                  <a:pt x="3222" y="2229"/>
                  <a:pt x="3222" y="2223"/>
                </a:cubicBezTo>
                <a:cubicBezTo>
                  <a:pt x="3222" y="2216"/>
                  <a:pt x="3228" y="2210"/>
                  <a:pt x="3234" y="2210"/>
                </a:cubicBezTo>
                <a:cubicBezTo>
                  <a:pt x="3241" y="2210"/>
                  <a:pt x="3247" y="2216"/>
                  <a:pt x="3247" y="2223"/>
                </a:cubicBezTo>
                <a:cubicBezTo>
                  <a:pt x="3247" y="2229"/>
                  <a:pt x="3241" y="2235"/>
                  <a:pt x="3234" y="2235"/>
                </a:cubicBezTo>
                <a:close/>
                <a:moveTo>
                  <a:pt x="3234" y="2162"/>
                </a:moveTo>
                <a:cubicBezTo>
                  <a:pt x="3227" y="2162"/>
                  <a:pt x="3221" y="2156"/>
                  <a:pt x="3221" y="2148"/>
                </a:cubicBezTo>
                <a:cubicBezTo>
                  <a:pt x="3221" y="2140"/>
                  <a:pt x="3227" y="2134"/>
                  <a:pt x="3234" y="2134"/>
                </a:cubicBezTo>
                <a:cubicBezTo>
                  <a:pt x="3242" y="2134"/>
                  <a:pt x="3248" y="2140"/>
                  <a:pt x="3248" y="2148"/>
                </a:cubicBezTo>
                <a:cubicBezTo>
                  <a:pt x="3248" y="2156"/>
                  <a:pt x="3242" y="2162"/>
                  <a:pt x="3234" y="2162"/>
                </a:cubicBezTo>
                <a:close/>
                <a:moveTo>
                  <a:pt x="3234" y="2088"/>
                </a:moveTo>
                <a:cubicBezTo>
                  <a:pt x="3226" y="2088"/>
                  <a:pt x="3219" y="2081"/>
                  <a:pt x="3219" y="2073"/>
                </a:cubicBezTo>
                <a:cubicBezTo>
                  <a:pt x="3219" y="2064"/>
                  <a:pt x="3226" y="2057"/>
                  <a:pt x="3234" y="2057"/>
                </a:cubicBezTo>
                <a:cubicBezTo>
                  <a:pt x="3243" y="2057"/>
                  <a:pt x="3250" y="2064"/>
                  <a:pt x="3250" y="2073"/>
                </a:cubicBezTo>
                <a:cubicBezTo>
                  <a:pt x="3250" y="2081"/>
                  <a:pt x="3243" y="2088"/>
                  <a:pt x="3234" y="2088"/>
                </a:cubicBezTo>
                <a:close/>
                <a:moveTo>
                  <a:pt x="3234" y="2015"/>
                </a:moveTo>
                <a:cubicBezTo>
                  <a:pt x="3225" y="2015"/>
                  <a:pt x="3218" y="2007"/>
                  <a:pt x="3218" y="1998"/>
                </a:cubicBezTo>
                <a:cubicBezTo>
                  <a:pt x="3218" y="1988"/>
                  <a:pt x="3225" y="1981"/>
                  <a:pt x="3234" y="1981"/>
                </a:cubicBezTo>
                <a:cubicBezTo>
                  <a:pt x="3244" y="1981"/>
                  <a:pt x="3251" y="1988"/>
                  <a:pt x="3251" y="1998"/>
                </a:cubicBezTo>
                <a:cubicBezTo>
                  <a:pt x="3251" y="2007"/>
                  <a:pt x="3244" y="2015"/>
                  <a:pt x="3234" y="2015"/>
                </a:cubicBezTo>
                <a:close/>
                <a:moveTo>
                  <a:pt x="3234" y="1941"/>
                </a:moveTo>
                <a:cubicBezTo>
                  <a:pt x="3224" y="1941"/>
                  <a:pt x="3216" y="1933"/>
                  <a:pt x="3216" y="1923"/>
                </a:cubicBezTo>
                <a:cubicBezTo>
                  <a:pt x="3216" y="1913"/>
                  <a:pt x="3224" y="1904"/>
                  <a:pt x="3234" y="1904"/>
                </a:cubicBezTo>
                <a:cubicBezTo>
                  <a:pt x="3245" y="1904"/>
                  <a:pt x="3253" y="1913"/>
                  <a:pt x="3253" y="1923"/>
                </a:cubicBezTo>
                <a:cubicBezTo>
                  <a:pt x="3253" y="1933"/>
                  <a:pt x="3245" y="1941"/>
                  <a:pt x="3234" y="1941"/>
                </a:cubicBezTo>
                <a:close/>
                <a:moveTo>
                  <a:pt x="3234" y="1868"/>
                </a:moveTo>
                <a:cubicBezTo>
                  <a:pt x="3223" y="1868"/>
                  <a:pt x="3215" y="1859"/>
                  <a:pt x="3215" y="1848"/>
                </a:cubicBezTo>
                <a:cubicBezTo>
                  <a:pt x="3215" y="1837"/>
                  <a:pt x="3223" y="1828"/>
                  <a:pt x="3234" y="1828"/>
                </a:cubicBezTo>
                <a:cubicBezTo>
                  <a:pt x="3245" y="1828"/>
                  <a:pt x="3254" y="1837"/>
                  <a:pt x="3254" y="1848"/>
                </a:cubicBezTo>
                <a:cubicBezTo>
                  <a:pt x="3254" y="1859"/>
                  <a:pt x="3245" y="1868"/>
                  <a:pt x="3234" y="1868"/>
                </a:cubicBezTo>
                <a:close/>
                <a:moveTo>
                  <a:pt x="3234" y="1794"/>
                </a:moveTo>
                <a:cubicBezTo>
                  <a:pt x="3223" y="1794"/>
                  <a:pt x="3213" y="1785"/>
                  <a:pt x="3213" y="1773"/>
                </a:cubicBezTo>
                <a:cubicBezTo>
                  <a:pt x="3213" y="1761"/>
                  <a:pt x="3223" y="1751"/>
                  <a:pt x="3234" y="1751"/>
                </a:cubicBezTo>
                <a:cubicBezTo>
                  <a:pt x="3246" y="1751"/>
                  <a:pt x="3256" y="1761"/>
                  <a:pt x="3256" y="1773"/>
                </a:cubicBezTo>
                <a:cubicBezTo>
                  <a:pt x="3256" y="1785"/>
                  <a:pt x="3246" y="1794"/>
                  <a:pt x="3234" y="1794"/>
                </a:cubicBezTo>
                <a:close/>
                <a:moveTo>
                  <a:pt x="3234" y="1721"/>
                </a:moveTo>
                <a:cubicBezTo>
                  <a:pt x="3222" y="1721"/>
                  <a:pt x="3212" y="1711"/>
                  <a:pt x="3212" y="1698"/>
                </a:cubicBezTo>
                <a:cubicBezTo>
                  <a:pt x="3212" y="1685"/>
                  <a:pt x="3222" y="1675"/>
                  <a:pt x="3234" y="1675"/>
                </a:cubicBezTo>
                <a:cubicBezTo>
                  <a:pt x="3247" y="1675"/>
                  <a:pt x="3257" y="1685"/>
                  <a:pt x="3257" y="1698"/>
                </a:cubicBezTo>
                <a:cubicBezTo>
                  <a:pt x="3257" y="1711"/>
                  <a:pt x="3247" y="1721"/>
                  <a:pt x="3234" y="1721"/>
                </a:cubicBezTo>
                <a:close/>
                <a:moveTo>
                  <a:pt x="3234" y="1647"/>
                </a:moveTo>
                <a:cubicBezTo>
                  <a:pt x="3221" y="1647"/>
                  <a:pt x="3211" y="1636"/>
                  <a:pt x="3211" y="1623"/>
                </a:cubicBezTo>
                <a:cubicBezTo>
                  <a:pt x="3211" y="1610"/>
                  <a:pt x="3221" y="1599"/>
                  <a:pt x="3234" y="1599"/>
                </a:cubicBezTo>
                <a:cubicBezTo>
                  <a:pt x="3248" y="1599"/>
                  <a:pt x="3258" y="1610"/>
                  <a:pt x="3258" y="1623"/>
                </a:cubicBezTo>
                <a:cubicBezTo>
                  <a:pt x="3258" y="1636"/>
                  <a:pt x="3248" y="1647"/>
                  <a:pt x="3234" y="1647"/>
                </a:cubicBezTo>
                <a:close/>
                <a:moveTo>
                  <a:pt x="3234" y="1574"/>
                </a:moveTo>
                <a:cubicBezTo>
                  <a:pt x="3221" y="1574"/>
                  <a:pt x="3209" y="1562"/>
                  <a:pt x="3209" y="1548"/>
                </a:cubicBezTo>
                <a:cubicBezTo>
                  <a:pt x="3209" y="1534"/>
                  <a:pt x="3221" y="1523"/>
                  <a:pt x="3234" y="1523"/>
                </a:cubicBezTo>
                <a:cubicBezTo>
                  <a:pt x="3248" y="1523"/>
                  <a:pt x="3260" y="1534"/>
                  <a:pt x="3260" y="1548"/>
                </a:cubicBezTo>
                <a:cubicBezTo>
                  <a:pt x="3260" y="1562"/>
                  <a:pt x="3248" y="1574"/>
                  <a:pt x="3234" y="1574"/>
                </a:cubicBezTo>
                <a:close/>
                <a:moveTo>
                  <a:pt x="3234" y="1500"/>
                </a:moveTo>
                <a:cubicBezTo>
                  <a:pt x="3220" y="1500"/>
                  <a:pt x="3208" y="1488"/>
                  <a:pt x="3208" y="1473"/>
                </a:cubicBezTo>
                <a:cubicBezTo>
                  <a:pt x="3208" y="1458"/>
                  <a:pt x="3220" y="1446"/>
                  <a:pt x="3234" y="1446"/>
                </a:cubicBezTo>
                <a:cubicBezTo>
                  <a:pt x="3249" y="1446"/>
                  <a:pt x="3261" y="1458"/>
                  <a:pt x="3261" y="1473"/>
                </a:cubicBezTo>
                <a:cubicBezTo>
                  <a:pt x="3261" y="1488"/>
                  <a:pt x="3249" y="1500"/>
                  <a:pt x="3234" y="1500"/>
                </a:cubicBezTo>
                <a:close/>
                <a:moveTo>
                  <a:pt x="3234" y="1426"/>
                </a:moveTo>
                <a:cubicBezTo>
                  <a:pt x="3219" y="1426"/>
                  <a:pt x="3207" y="1414"/>
                  <a:pt x="3207" y="1398"/>
                </a:cubicBezTo>
                <a:cubicBezTo>
                  <a:pt x="3207" y="1382"/>
                  <a:pt x="3219" y="1370"/>
                  <a:pt x="3234" y="1370"/>
                </a:cubicBezTo>
                <a:cubicBezTo>
                  <a:pt x="3250" y="1370"/>
                  <a:pt x="3262" y="1382"/>
                  <a:pt x="3262" y="1398"/>
                </a:cubicBezTo>
                <a:cubicBezTo>
                  <a:pt x="3262" y="1414"/>
                  <a:pt x="3250" y="1426"/>
                  <a:pt x="3234" y="1426"/>
                </a:cubicBezTo>
                <a:close/>
                <a:moveTo>
                  <a:pt x="3234" y="1353"/>
                </a:moveTo>
                <a:cubicBezTo>
                  <a:pt x="3218" y="1353"/>
                  <a:pt x="3205" y="1339"/>
                  <a:pt x="3205" y="1323"/>
                </a:cubicBezTo>
                <a:cubicBezTo>
                  <a:pt x="3205" y="1307"/>
                  <a:pt x="3218" y="1294"/>
                  <a:pt x="3234" y="1294"/>
                </a:cubicBezTo>
                <a:cubicBezTo>
                  <a:pt x="3251" y="1294"/>
                  <a:pt x="3264" y="1307"/>
                  <a:pt x="3264" y="1323"/>
                </a:cubicBezTo>
                <a:cubicBezTo>
                  <a:pt x="3264" y="1339"/>
                  <a:pt x="3251" y="1353"/>
                  <a:pt x="3234" y="1353"/>
                </a:cubicBezTo>
                <a:close/>
                <a:moveTo>
                  <a:pt x="3234" y="1279"/>
                </a:moveTo>
                <a:cubicBezTo>
                  <a:pt x="3218" y="1279"/>
                  <a:pt x="3204" y="1265"/>
                  <a:pt x="3204" y="1248"/>
                </a:cubicBezTo>
                <a:cubicBezTo>
                  <a:pt x="3204" y="1231"/>
                  <a:pt x="3218" y="1217"/>
                  <a:pt x="3234" y="1217"/>
                </a:cubicBezTo>
                <a:cubicBezTo>
                  <a:pt x="3251" y="1217"/>
                  <a:pt x="3265" y="1231"/>
                  <a:pt x="3265" y="1248"/>
                </a:cubicBezTo>
                <a:cubicBezTo>
                  <a:pt x="3265" y="1265"/>
                  <a:pt x="3251" y="1279"/>
                  <a:pt x="3234" y="1279"/>
                </a:cubicBezTo>
                <a:close/>
                <a:moveTo>
                  <a:pt x="3234" y="1205"/>
                </a:moveTo>
                <a:cubicBezTo>
                  <a:pt x="3217" y="1205"/>
                  <a:pt x="3203" y="1191"/>
                  <a:pt x="3203" y="1173"/>
                </a:cubicBezTo>
                <a:cubicBezTo>
                  <a:pt x="3203" y="1156"/>
                  <a:pt x="3217" y="1141"/>
                  <a:pt x="3234" y="1141"/>
                </a:cubicBezTo>
                <a:cubicBezTo>
                  <a:pt x="3252" y="1141"/>
                  <a:pt x="3266" y="1156"/>
                  <a:pt x="3266" y="1173"/>
                </a:cubicBezTo>
                <a:cubicBezTo>
                  <a:pt x="3266" y="1191"/>
                  <a:pt x="3252" y="1205"/>
                  <a:pt x="3234" y="1205"/>
                </a:cubicBezTo>
                <a:close/>
                <a:moveTo>
                  <a:pt x="3234" y="1131"/>
                </a:moveTo>
                <a:cubicBezTo>
                  <a:pt x="3216" y="1131"/>
                  <a:pt x="3202" y="1117"/>
                  <a:pt x="3202" y="1098"/>
                </a:cubicBezTo>
                <a:cubicBezTo>
                  <a:pt x="3202" y="1080"/>
                  <a:pt x="3216" y="1065"/>
                  <a:pt x="3234" y="1065"/>
                </a:cubicBezTo>
                <a:cubicBezTo>
                  <a:pt x="3252" y="1065"/>
                  <a:pt x="3267" y="1080"/>
                  <a:pt x="3267" y="1098"/>
                </a:cubicBezTo>
                <a:cubicBezTo>
                  <a:pt x="3267" y="1117"/>
                  <a:pt x="3252" y="1131"/>
                  <a:pt x="3234" y="1131"/>
                </a:cubicBezTo>
                <a:close/>
                <a:moveTo>
                  <a:pt x="3234" y="1058"/>
                </a:moveTo>
                <a:cubicBezTo>
                  <a:pt x="3216" y="1058"/>
                  <a:pt x="3201" y="1042"/>
                  <a:pt x="3201" y="1023"/>
                </a:cubicBezTo>
                <a:cubicBezTo>
                  <a:pt x="3201" y="1004"/>
                  <a:pt x="3216" y="989"/>
                  <a:pt x="3234" y="989"/>
                </a:cubicBezTo>
                <a:cubicBezTo>
                  <a:pt x="3253" y="989"/>
                  <a:pt x="3268" y="1004"/>
                  <a:pt x="3268" y="1023"/>
                </a:cubicBezTo>
                <a:cubicBezTo>
                  <a:pt x="3268" y="1042"/>
                  <a:pt x="3253" y="1058"/>
                  <a:pt x="3234" y="1058"/>
                </a:cubicBezTo>
                <a:close/>
                <a:moveTo>
                  <a:pt x="3234" y="984"/>
                </a:moveTo>
                <a:cubicBezTo>
                  <a:pt x="3215" y="984"/>
                  <a:pt x="3200" y="968"/>
                  <a:pt x="3200" y="948"/>
                </a:cubicBezTo>
                <a:cubicBezTo>
                  <a:pt x="3200" y="929"/>
                  <a:pt x="3215" y="913"/>
                  <a:pt x="3234" y="913"/>
                </a:cubicBezTo>
                <a:cubicBezTo>
                  <a:pt x="3254" y="913"/>
                  <a:pt x="3269" y="929"/>
                  <a:pt x="3269" y="948"/>
                </a:cubicBezTo>
                <a:cubicBezTo>
                  <a:pt x="3269" y="968"/>
                  <a:pt x="3254" y="984"/>
                  <a:pt x="3234" y="984"/>
                </a:cubicBezTo>
                <a:close/>
                <a:moveTo>
                  <a:pt x="3234" y="910"/>
                </a:moveTo>
                <a:cubicBezTo>
                  <a:pt x="3215" y="910"/>
                  <a:pt x="3199" y="893"/>
                  <a:pt x="3199" y="873"/>
                </a:cubicBezTo>
                <a:cubicBezTo>
                  <a:pt x="3199" y="853"/>
                  <a:pt x="3215" y="837"/>
                  <a:pt x="3234" y="837"/>
                </a:cubicBezTo>
                <a:cubicBezTo>
                  <a:pt x="3254" y="837"/>
                  <a:pt x="3270" y="853"/>
                  <a:pt x="3270" y="873"/>
                </a:cubicBezTo>
                <a:cubicBezTo>
                  <a:pt x="3270" y="893"/>
                  <a:pt x="3254" y="910"/>
                  <a:pt x="3234" y="910"/>
                </a:cubicBezTo>
                <a:close/>
                <a:moveTo>
                  <a:pt x="3308" y="2455"/>
                </a:moveTo>
                <a:cubicBezTo>
                  <a:pt x="3304" y="2455"/>
                  <a:pt x="3301" y="2452"/>
                  <a:pt x="3301" y="2448"/>
                </a:cubicBezTo>
                <a:cubicBezTo>
                  <a:pt x="3301" y="2444"/>
                  <a:pt x="3304" y="2441"/>
                  <a:pt x="3308" y="2441"/>
                </a:cubicBezTo>
                <a:cubicBezTo>
                  <a:pt x="3312" y="2441"/>
                  <a:pt x="3315" y="2444"/>
                  <a:pt x="3315" y="2448"/>
                </a:cubicBezTo>
                <a:cubicBezTo>
                  <a:pt x="3315" y="2452"/>
                  <a:pt x="3312" y="2455"/>
                  <a:pt x="3308" y="2455"/>
                </a:cubicBezTo>
                <a:close/>
                <a:moveTo>
                  <a:pt x="3308" y="2382"/>
                </a:moveTo>
                <a:cubicBezTo>
                  <a:pt x="3303" y="2382"/>
                  <a:pt x="3300" y="2378"/>
                  <a:pt x="3300" y="2373"/>
                </a:cubicBezTo>
                <a:cubicBezTo>
                  <a:pt x="3300" y="2368"/>
                  <a:pt x="3303" y="2364"/>
                  <a:pt x="3308" y="2364"/>
                </a:cubicBezTo>
                <a:cubicBezTo>
                  <a:pt x="3313" y="2364"/>
                  <a:pt x="3317" y="2368"/>
                  <a:pt x="3317" y="2373"/>
                </a:cubicBezTo>
                <a:cubicBezTo>
                  <a:pt x="3317" y="2378"/>
                  <a:pt x="3313" y="2382"/>
                  <a:pt x="3308" y="2382"/>
                </a:cubicBezTo>
                <a:close/>
                <a:moveTo>
                  <a:pt x="3308" y="2309"/>
                </a:moveTo>
                <a:cubicBezTo>
                  <a:pt x="3303" y="2309"/>
                  <a:pt x="3298" y="2304"/>
                  <a:pt x="3298" y="2298"/>
                </a:cubicBezTo>
                <a:cubicBezTo>
                  <a:pt x="3298" y="2292"/>
                  <a:pt x="3303" y="2287"/>
                  <a:pt x="3308" y="2287"/>
                </a:cubicBezTo>
                <a:cubicBezTo>
                  <a:pt x="3314" y="2287"/>
                  <a:pt x="3319" y="2292"/>
                  <a:pt x="3319" y="2298"/>
                </a:cubicBezTo>
                <a:cubicBezTo>
                  <a:pt x="3319" y="2304"/>
                  <a:pt x="3314" y="2309"/>
                  <a:pt x="3308" y="2309"/>
                </a:cubicBezTo>
                <a:close/>
                <a:moveTo>
                  <a:pt x="3308" y="2235"/>
                </a:moveTo>
                <a:cubicBezTo>
                  <a:pt x="3302" y="2235"/>
                  <a:pt x="3296" y="2229"/>
                  <a:pt x="3296" y="2223"/>
                </a:cubicBezTo>
                <a:cubicBezTo>
                  <a:pt x="3296" y="2216"/>
                  <a:pt x="3302" y="2210"/>
                  <a:pt x="3308" y="2210"/>
                </a:cubicBezTo>
                <a:cubicBezTo>
                  <a:pt x="3315" y="2210"/>
                  <a:pt x="3320" y="2216"/>
                  <a:pt x="3320" y="2223"/>
                </a:cubicBezTo>
                <a:cubicBezTo>
                  <a:pt x="3320" y="2229"/>
                  <a:pt x="3315" y="2235"/>
                  <a:pt x="3308" y="2235"/>
                </a:cubicBezTo>
                <a:close/>
                <a:moveTo>
                  <a:pt x="3308" y="2162"/>
                </a:moveTo>
                <a:cubicBezTo>
                  <a:pt x="3301" y="2162"/>
                  <a:pt x="3295" y="2156"/>
                  <a:pt x="3295" y="2148"/>
                </a:cubicBezTo>
                <a:cubicBezTo>
                  <a:pt x="3295" y="2140"/>
                  <a:pt x="3301" y="2134"/>
                  <a:pt x="3308" y="2134"/>
                </a:cubicBezTo>
                <a:cubicBezTo>
                  <a:pt x="3316" y="2134"/>
                  <a:pt x="3322" y="2140"/>
                  <a:pt x="3322" y="2148"/>
                </a:cubicBezTo>
                <a:cubicBezTo>
                  <a:pt x="3322" y="2156"/>
                  <a:pt x="3316" y="2162"/>
                  <a:pt x="3308" y="2162"/>
                </a:cubicBezTo>
                <a:close/>
                <a:moveTo>
                  <a:pt x="3308" y="2088"/>
                </a:moveTo>
                <a:cubicBezTo>
                  <a:pt x="3300" y="2088"/>
                  <a:pt x="3293" y="2081"/>
                  <a:pt x="3293" y="2073"/>
                </a:cubicBezTo>
                <a:cubicBezTo>
                  <a:pt x="3293" y="2064"/>
                  <a:pt x="3300" y="2057"/>
                  <a:pt x="3308" y="2057"/>
                </a:cubicBezTo>
                <a:cubicBezTo>
                  <a:pt x="3317" y="2057"/>
                  <a:pt x="3324" y="2064"/>
                  <a:pt x="3324" y="2073"/>
                </a:cubicBezTo>
                <a:cubicBezTo>
                  <a:pt x="3324" y="2081"/>
                  <a:pt x="3317" y="2088"/>
                  <a:pt x="3308" y="2088"/>
                </a:cubicBezTo>
                <a:close/>
                <a:moveTo>
                  <a:pt x="3308" y="2015"/>
                </a:moveTo>
                <a:cubicBezTo>
                  <a:pt x="3299" y="2015"/>
                  <a:pt x="3292" y="2007"/>
                  <a:pt x="3292" y="1998"/>
                </a:cubicBezTo>
                <a:cubicBezTo>
                  <a:pt x="3292" y="1988"/>
                  <a:pt x="3299" y="1981"/>
                  <a:pt x="3308" y="1981"/>
                </a:cubicBezTo>
                <a:cubicBezTo>
                  <a:pt x="3318" y="1981"/>
                  <a:pt x="3325" y="1988"/>
                  <a:pt x="3325" y="1998"/>
                </a:cubicBezTo>
                <a:cubicBezTo>
                  <a:pt x="3325" y="2007"/>
                  <a:pt x="3318" y="2015"/>
                  <a:pt x="3308" y="2015"/>
                </a:cubicBezTo>
                <a:close/>
                <a:moveTo>
                  <a:pt x="3308" y="1941"/>
                </a:moveTo>
                <a:cubicBezTo>
                  <a:pt x="3298" y="1941"/>
                  <a:pt x="3290" y="1933"/>
                  <a:pt x="3290" y="1923"/>
                </a:cubicBezTo>
                <a:cubicBezTo>
                  <a:pt x="3290" y="1913"/>
                  <a:pt x="3298" y="1904"/>
                  <a:pt x="3308" y="1904"/>
                </a:cubicBezTo>
                <a:cubicBezTo>
                  <a:pt x="3318" y="1904"/>
                  <a:pt x="3327" y="1913"/>
                  <a:pt x="3327" y="1923"/>
                </a:cubicBezTo>
                <a:cubicBezTo>
                  <a:pt x="3327" y="1933"/>
                  <a:pt x="3318" y="1941"/>
                  <a:pt x="3308" y="1941"/>
                </a:cubicBezTo>
                <a:close/>
                <a:moveTo>
                  <a:pt x="3308" y="1868"/>
                </a:moveTo>
                <a:cubicBezTo>
                  <a:pt x="3297" y="1868"/>
                  <a:pt x="3288" y="1859"/>
                  <a:pt x="3288" y="1848"/>
                </a:cubicBezTo>
                <a:cubicBezTo>
                  <a:pt x="3288" y="1837"/>
                  <a:pt x="3297" y="1828"/>
                  <a:pt x="3308" y="1828"/>
                </a:cubicBezTo>
                <a:cubicBezTo>
                  <a:pt x="3319" y="1828"/>
                  <a:pt x="3328" y="1837"/>
                  <a:pt x="3328" y="1848"/>
                </a:cubicBezTo>
                <a:cubicBezTo>
                  <a:pt x="3328" y="1859"/>
                  <a:pt x="3319" y="1868"/>
                  <a:pt x="3308" y="1868"/>
                </a:cubicBezTo>
                <a:close/>
                <a:moveTo>
                  <a:pt x="3308" y="1794"/>
                </a:moveTo>
                <a:cubicBezTo>
                  <a:pt x="3297" y="1794"/>
                  <a:pt x="3287" y="1785"/>
                  <a:pt x="3287" y="1773"/>
                </a:cubicBezTo>
                <a:cubicBezTo>
                  <a:pt x="3287" y="1761"/>
                  <a:pt x="3297" y="1751"/>
                  <a:pt x="3308" y="1751"/>
                </a:cubicBezTo>
                <a:cubicBezTo>
                  <a:pt x="3320" y="1751"/>
                  <a:pt x="3329" y="1761"/>
                  <a:pt x="3329" y="1773"/>
                </a:cubicBezTo>
                <a:cubicBezTo>
                  <a:pt x="3329" y="1785"/>
                  <a:pt x="3320" y="1794"/>
                  <a:pt x="3308" y="1794"/>
                </a:cubicBezTo>
                <a:close/>
                <a:moveTo>
                  <a:pt x="3308" y="1721"/>
                </a:moveTo>
                <a:cubicBezTo>
                  <a:pt x="3296" y="1721"/>
                  <a:pt x="3286" y="1711"/>
                  <a:pt x="3286" y="1698"/>
                </a:cubicBezTo>
                <a:cubicBezTo>
                  <a:pt x="3286" y="1685"/>
                  <a:pt x="3296" y="1675"/>
                  <a:pt x="3308" y="1675"/>
                </a:cubicBezTo>
                <a:cubicBezTo>
                  <a:pt x="3321" y="1675"/>
                  <a:pt x="3331" y="1685"/>
                  <a:pt x="3331" y="1698"/>
                </a:cubicBezTo>
                <a:cubicBezTo>
                  <a:pt x="3331" y="1711"/>
                  <a:pt x="3321" y="1721"/>
                  <a:pt x="3308" y="1721"/>
                </a:cubicBezTo>
                <a:close/>
                <a:moveTo>
                  <a:pt x="3308" y="1647"/>
                </a:moveTo>
                <a:cubicBezTo>
                  <a:pt x="3295" y="1647"/>
                  <a:pt x="3285" y="1636"/>
                  <a:pt x="3285" y="1623"/>
                </a:cubicBezTo>
                <a:cubicBezTo>
                  <a:pt x="3285" y="1610"/>
                  <a:pt x="3295" y="1599"/>
                  <a:pt x="3308" y="1599"/>
                </a:cubicBezTo>
                <a:cubicBezTo>
                  <a:pt x="3321" y="1599"/>
                  <a:pt x="3332" y="1610"/>
                  <a:pt x="3332" y="1623"/>
                </a:cubicBezTo>
                <a:cubicBezTo>
                  <a:pt x="3332" y="1636"/>
                  <a:pt x="3321" y="1647"/>
                  <a:pt x="3308" y="1647"/>
                </a:cubicBezTo>
                <a:close/>
                <a:moveTo>
                  <a:pt x="3308" y="1574"/>
                </a:moveTo>
                <a:cubicBezTo>
                  <a:pt x="3294" y="1574"/>
                  <a:pt x="3283" y="1562"/>
                  <a:pt x="3283" y="1548"/>
                </a:cubicBezTo>
                <a:cubicBezTo>
                  <a:pt x="3283" y="1534"/>
                  <a:pt x="3294" y="1523"/>
                  <a:pt x="3308" y="1523"/>
                </a:cubicBezTo>
                <a:cubicBezTo>
                  <a:pt x="3322" y="1523"/>
                  <a:pt x="3334" y="1534"/>
                  <a:pt x="3334" y="1548"/>
                </a:cubicBezTo>
                <a:cubicBezTo>
                  <a:pt x="3334" y="1562"/>
                  <a:pt x="3322" y="1574"/>
                  <a:pt x="3308" y="1574"/>
                </a:cubicBezTo>
                <a:close/>
                <a:moveTo>
                  <a:pt x="3308" y="1500"/>
                </a:moveTo>
                <a:cubicBezTo>
                  <a:pt x="3294" y="1500"/>
                  <a:pt x="3282" y="1488"/>
                  <a:pt x="3282" y="1473"/>
                </a:cubicBezTo>
                <a:cubicBezTo>
                  <a:pt x="3282" y="1458"/>
                  <a:pt x="3294" y="1446"/>
                  <a:pt x="3308" y="1446"/>
                </a:cubicBezTo>
                <a:cubicBezTo>
                  <a:pt x="3323" y="1446"/>
                  <a:pt x="3335" y="1458"/>
                  <a:pt x="3335" y="1473"/>
                </a:cubicBezTo>
                <a:cubicBezTo>
                  <a:pt x="3335" y="1488"/>
                  <a:pt x="3323" y="1500"/>
                  <a:pt x="3308" y="1500"/>
                </a:cubicBezTo>
                <a:close/>
                <a:moveTo>
                  <a:pt x="3308" y="1426"/>
                </a:moveTo>
                <a:cubicBezTo>
                  <a:pt x="3293" y="1426"/>
                  <a:pt x="3280" y="1414"/>
                  <a:pt x="3280" y="1398"/>
                </a:cubicBezTo>
                <a:cubicBezTo>
                  <a:pt x="3280" y="1382"/>
                  <a:pt x="3293" y="1370"/>
                  <a:pt x="3308" y="1370"/>
                </a:cubicBezTo>
                <a:cubicBezTo>
                  <a:pt x="3324" y="1370"/>
                  <a:pt x="3336" y="1382"/>
                  <a:pt x="3336" y="1398"/>
                </a:cubicBezTo>
                <a:cubicBezTo>
                  <a:pt x="3336" y="1414"/>
                  <a:pt x="3324" y="1426"/>
                  <a:pt x="3308" y="1426"/>
                </a:cubicBezTo>
                <a:close/>
                <a:moveTo>
                  <a:pt x="3308" y="1353"/>
                </a:moveTo>
                <a:cubicBezTo>
                  <a:pt x="3292" y="1353"/>
                  <a:pt x="3279" y="1339"/>
                  <a:pt x="3279" y="1323"/>
                </a:cubicBezTo>
                <a:cubicBezTo>
                  <a:pt x="3279" y="1307"/>
                  <a:pt x="3292" y="1294"/>
                  <a:pt x="3308" y="1294"/>
                </a:cubicBezTo>
                <a:cubicBezTo>
                  <a:pt x="3324" y="1294"/>
                  <a:pt x="3337" y="1307"/>
                  <a:pt x="3337" y="1323"/>
                </a:cubicBezTo>
                <a:cubicBezTo>
                  <a:pt x="3337" y="1339"/>
                  <a:pt x="3324" y="1353"/>
                  <a:pt x="3308" y="1353"/>
                </a:cubicBezTo>
                <a:close/>
                <a:moveTo>
                  <a:pt x="3308" y="1279"/>
                </a:moveTo>
                <a:cubicBezTo>
                  <a:pt x="3292" y="1279"/>
                  <a:pt x="3278" y="1265"/>
                  <a:pt x="3278" y="1248"/>
                </a:cubicBezTo>
                <a:cubicBezTo>
                  <a:pt x="3278" y="1231"/>
                  <a:pt x="3292" y="1217"/>
                  <a:pt x="3308" y="1217"/>
                </a:cubicBezTo>
                <a:cubicBezTo>
                  <a:pt x="3325" y="1217"/>
                  <a:pt x="3339" y="1231"/>
                  <a:pt x="3339" y="1248"/>
                </a:cubicBezTo>
                <a:cubicBezTo>
                  <a:pt x="3339" y="1265"/>
                  <a:pt x="3325" y="1279"/>
                  <a:pt x="3308" y="1279"/>
                </a:cubicBezTo>
                <a:close/>
                <a:moveTo>
                  <a:pt x="3308" y="1205"/>
                </a:moveTo>
                <a:cubicBezTo>
                  <a:pt x="3291" y="1205"/>
                  <a:pt x="3277" y="1191"/>
                  <a:pt x="3277" y="1173"/>
                </a:cubicBezTo>
                <a:cubicBezTo>
                  <a:pt x="3277" y="1156"/>
                  <a:pt x="3291" y="1141"/>
                  <a:pt x="3308" y="1141"/>
                </a:cubicBezTo>
                <a:cubicBezTo>
                  <a:pt x="3326" y="1141"/>
                  <a:pt x="3340" y="1156"/>
                  <a:pt x="3340" y="1173"/>
                </a:cubicBezTo>
                <a:cubicBezTo>
                  <a:pt x="3340" y="1191"/>
                  <a:pt x="3326" y="1205"/>
                  <a:pt x="3308" y="1205"/>
                </a:cubicBezTo>
                <a:close/>
                <a:moveTo>
                  <a:pt x="3308" y="1131"/>
                </a:moveTo>
                <a:cubicBezTo>
                  <a:pt x="3290" y="1131"/>
                  <a:pt x="3276" y="1117"/>
                  <a:pt x="3276" y="1098"/>
                </a:cubicBezTo>
                <a:cubicBezTo>
                  <a:pt x="3276" y="1080"/>
                  <a:pt x="3290" y="1065"/>
                  <a:pt x="3308" y="1065"/>
                </a:cubicBezTo>
                <a:cubicBezTo>
                  <a:pt x="3326" y="1065"/>
                  <a:pt x="3341" y="1080"/>
                  <a:pt x="3341" y="1098"/>
                </a:cubicBezTo>
                <a:cubicBezTo>
                  <a:pt x="3341" y="1117"/>
                  <a:pt x="3326" y="1131"/>
                  <a:pt x="3308" y="1131"/>
                </a:cubicBezTo>
                <a:close/>
                <a:moveTo>
                  <a:pt x="3308" y="1058"/>
                </a:moveTo>
                <a:cubicBezTo>
                  <a:pt x="3290" y="1058"/>
                  <a:pt x="3275" y="1042"/>
                  <a:pt x="3275" y="1023"/>
                </a:cubicBezTo>
                <a:cubicBezTo>
                  <a:pt x="3275" y="1004"/>
                  <a:pt x="3290" y="989"/>
                  <a:pt x="3308" y="989"/>
                </a:cubicBezTo>
                <a:cubicBezTo>
                  <a:pt x="3327" y="989"/>
                  <a:pt x="3342" y="1004"/>
                  <a:pt x="3342" y="1023"/>
                </a:cubicBezTo>
                <a:cubicBezTo>
                  <a:pt x="3342" y="1042"/>
                  <a:pt x="3327" y="1058"/>
                  <a:pt x="3308" y="1058"/>
                </a:cubicBezTo>
                <a:close/>
                <a:moveTo>
                  <a:pt x="3308" y="984"/>
                </a:moveTo>
                <a:cubicBezTo>
                  <a:pt x="3289" y="984"/>
                  <a:pt x="3274" y="968"/>
                  <a:pt x="3274" y="948"/>
                </a:cubicBezTo>
                <a:cubicBezTo>
                  <a:pt x="3274" y="929"/>
                  <a:pt x="3289" y="913"/>
                  <a:pt x="3308" y="913"/>
                </a:cubicBezTo>
                <a:cubicBezTo>
                  <a:pt x="3328" y="913"/>
                  <a:pt x="3343" y="929"/>
                  <a:pt x="3343" y="948"/>
                </a:cubicBezTo>
                <a:cubicBezTo>
                  <a:pt x="3343" y="968"/>
                  <a:pt x="3328" y="984"/>
                  <a:pt x="3308" y="984"/>
                </a:cubicBezTo>
                <a:close/>
                <a:moveTo>
                  <a:pt x="3308" y="910"/>
                </a:moveTo>
                <a:cubicBezTo>
                  <a:pt x="3289" y="910"/>
                  <a:pt x="3273" y="893"/>
                  <a:pt x="3273" y="873"/>
                </a:cubicBezTo>
                <a:cubicBezTo>
                  <a:pt x="3273" y="853"/>
                  <a:pt x="3289" y="837"/>
                  <a:pt x="3308" y="837"/>
                </a:cubicBezTo>
                <a:cubicBezTo>
                  <a:pt x="3328" y="837"/>
                  <a:pt x="3344" y="853"/>
                  <a:pt x="3344" y="873"/>
                </a:cubicBezTo>
                <a:cubicBezTo>
                  <a:pt x="3344" y="893"/>
                  <a:pt x="3328" y="910"/>
                  <a:pt x="3308" y="910"/>
                </a:cubicBezTo>
                <a:close/>
                <a:moveTo>
                  <a:pt x="3382" y="2455"/>
                </a:moveTo>
                <a:cubicBezTo>
                  <a:pt x="3378" y="2455"/>
                  <a:pt x="3375" y="2452"/>
                  <a:pt x="3375" y="2448"/>
                </a:cubicBezTo>
                <a:cubicBezTo>
                  <a:pt x="3375" y="2444"/>
                  <a:pt x="3378" y="2441"/>
                  <a:pt x="3382" y="2441"/>
                </a:cubicBezTo>
                <a:cubicBezTo>
                  <a:pt x="3386" y="2441"/>
                  <a:pt x="3389" y="2444"/>
                  <a:pt x="3389" y="2448"/>
                </a:cubicBezTo>
                <a:cubicBezTo>
                  <a:pt x="3389" y="2452"/>
                  <a:pt x="3386" y="2455"/>
                  <a:pt x="3382" y="2455"/>
                </a:cubicBezTo>
                <a:close/>
                <a:moveTo>
                  <a:pt x="3382" y="2382"/>
                </a:moveTo>
                <a:cubicBezTo>
                  <a:pt x="3377" y="2382"/>
                  <a:pt x="3373" y="2378"/>
                  <a:pt x="3373" y="2373"/>
                </a:cubicBezTo>
                <a:cubicBezTo>
                  <a:pt x="3373" y="2368"/>
                  <a:pt x="3377" y="2364"/>
                  <a:pt x="3382" y="2364"/>
                </a:cubicBezTo>
                <a:cubicBezTo>
                  <a:pt x="3387" y="2364"/>
                  <a:pt x="3391" y="2368"/>
                  <a:pt x="3391" y="2373"/>
                </a:cubicBezTo>
                <a:cubicBezTo>
                  <a:pt x="3391" y="2378"/>
                  <a:pt x="3387" y="2382"/>
                  <a:pt x="3382" y="2382"/>
                </a:cubicBezTo>
                <a:close/>
                <a:moveTo>
                  <a:pt x="3382" y="2309"/>
                </a:moveTo>
                <a:cubicBezTo>
                  <a:pt x="3376" y="2309"/>
                  <a:pt x="3372" y="2304"/>
                  <a:pt x="3372" y="2298"/>
                </a:cubicBezTo>
                <a:cubicBezTo>
                  <a:pt x="3372" y="2292"/>
                  <a:pt x="3376" y="2287"/>
                  <a:pt x="3382" y="2287"/>
                </a:cubicBezTo>
                <a:cubicBezTo>
                  <a:pt x="3388" y="2287"/>
                  <a:pt x="3393" y="2292"/>
                  <a:pt x="3393" y="2298"/>
                </a:cubicBezTo>
                <a:cubicBezTo>
                  <a:pt x="3393" y="2304"/>
                  <a:pt x="3388" y="2309"/>
                  <a:pt x="3382" y="2309"/>
                </a:cubicBezTo>
                <a:close/>
                <a:moveTo>
                  <a:pt x="3382" y="2235"/>
                </a:moveTo>
                <a:cubicBezTo>
                  <a:pt x="3375" y="2235"/>
                  <a:pt x="3370" y="2229"/>
                  <a:pt x="3370" y="2223"/>
                </a:cubicBezTo>
                <a:cubicBezTo>
                  <a:pt x="3370" y="2216"/>
                  <a:pt x="3375" y="2210"/>
                  <a:pt x="3382" y="2210"/>
                </a:cubicBezTo>
                <a:cubicBezTo>
                  <a:pt x="3389" y="2210"/>
                  <a:pt x="3394" y="2216"/>
                  <a:pt x="3394" y="2223"/>
                </a:cubicBezTo>
                <a:cubicBezTo>
                  <a:pt x="3394" y="2229"/>
                  <a:pt x="3389" y="2235"/>
                  <a:pt x="3382" y="2235"/>
                </a:cubicBezTo>
                <a:close/>
                <a:moveTo>
                  <a:pt x="3382" y="2162"/>
                </a:moveTo>
                <a:cubicBezTo>
                  <a:pt x="3375" y="2162"/>
                  <a:pt x="3368" y="2156"/>
                  <a:pt x="3368" y="2148"/>
                </a:cubicBezTo>
                <a:cubicBezTo>
                  <a:pt x="3368" y="2140"/>
                  <a:pt x="3375" y="2134"/>
                  <a:pt x="3382" y="2134"/>
                </a:cubicBezTo>
                <a:cubicBezTo>
                  <a:pt x="3390" y="2134"/>
                  <a:pt x="3396" y="2140"/>
                  <a:pt x="3396" y="2148"/>
                </a:cubicBezTo>
                <a:cubicBezTo>
                  <a:pt x="3396" y="2156"/>
                  <a:pt x="3390" y="2162"/>
                  <a:pt x="3382" y="2162"/>
                </a:cubicBezTo>
                <a:close/>
                <a:moveTo>
                  <a:pt x="3382" y="2088"/>
                </a:moveTo>
                <a:cubicBezTo>
                  <a:pt x="3374" y="2088"/>
                  <a:pt x="3367" y="2081"/>
                  <a:pt x="3367" y="2073"/>
                </a:cubicBezTo>
                <a:cubicBezTo>
                  <a:pt x="3367" y="2064"/>
                  <a:pt x="3374" y="2057"/>
                  <a:pt x="3382" y="2057"/>
                </a:cubicBezTo>
                <a:cubicBezTo>
                  <a:pt x="3391" y="2057"/>
                  <a:pt x="3397" y="2064"/>
                  <a:pt x="3397" y="2073"/>
                </a:cubicBezTo>
                <a:cubicBezTo>
                  <a:pt x="3397" y="2081"/>
                  <a:pt x="3391" y="2088"/>
                  <a:pt x="3382" y="2088"/>
                </a:cubicBezTo>
                <a:close/>
                <a:moveTo>
                  <a:pt x="3382" y="2015"/>
                </a:moveTo>
                <a:cubicBezTo>
                  <a:pt x="3373" y="2015"/>
                  <a:pt x="3365" y="2007"/>
                  <a:pt x="3365" y="1998"/>
                </a:cubicBezTo>
                <a:cubicBezTo>
                  <a:pt x="3365" y="1988"/>
                  <a:pt x="3373" y="1981"/>
                  <a:pt x="3382" y="1981"/>
                </a:cubicBezTo>
                <a:cubicBezTo>
                  <a:pt x="3391" y="1981"/>
                  <a:pt x="3399" y="1988"/>
                  <a:pt x="3399" y="1998"/>
                </a:cubicBezTo>
                <a:cubicBezTo>
                  <a:pt x="3399" y="2007"/>
                  <a:pt x="3391" y="2015"/>
                  <a:pt x="3382" y="2015"/>
                </a:cubicBezTo>
                <a:close/>
                <a:moveTo>
                  <a:pt x="3382" y="1941"/>
                </a:moveTo>
                <a:cubicBezTo>
                  <a:pt x="3372" y="1941"/>
                  <a:pt x="3364" y="1933"/>
                  <a:pt x="3364" y="1923"/>
                </a:cubicBezTo>
                <a:cubicBezTo>
                  <a:pt x="3364" y="1913"/>
                  <a:pt x="3372" y="1904"/>
                  <a:pt x="3382" y="1904"/>
                </a:cubicBezTo>
                <a:cubicBezTo>
                  <a:pt x="3392" y="1904"/>
                  <a:pt x="3400" y="1913"/>
                  <a:pt x="3400" y="1923"/>
                </a:cubicBezTo>
                <a:cubicBezTo>
                  <a:pt x="3400" y="1933"/>
                  <a:pt x="3392" y="1941"/>
                  <a:pt x="3382" y="1941"/>
                </a:cubicBezTo>
                <a:close/>
                <a:moveTo>
                  <a:pt x="3382" y="1868"/>
                </a:moveTo>
                <a:cubicBezTo>
                  <a:pt x="3371" y="1868"/>
                  <a:pt x="3362" y="1859"/>
                  <a:pt x="3362" y="1848"/>
                </a:cubicBezTo>
                <a:cubicBezTo>
                  <a:pt x="3362" y="1837"/>
                  <a:pt x="3371" y="1828"/>
                  <a:pt x="3382" y="1828"/>
                </a:cubicBezTo>
                <a:cubicBezTo>
                  <a:pt x="3393" y="1828"/>
                  <a:pt x="3402" y="1837"/>
                  <a:pt x="3402" y="1848"/>
                </a:cubicBezTo>
                <a:cubicBezTo>
                  <a:pt x="3402" y="1859"/>
                  <a:pt x="3393" y="1868"/>
                  <a:pt x="3382" y="1868"/>
                </a:cubicBezTo>
                <a:close/>
                <a:moveTo>
                  <a:pt x="3382" y="1794"/>
                </a:moveTo>
                <a:cubicBezTo>
                  <a:pt x="3371" y="1794"/>
                  <a:pt x="3361" y="1785"/>
                  <a:pt x="3361" y="1773"/>
                </a:cubicBezTo>
                <a:cubicBezTo>
                  <a:pt x="3361" y="1761"/>
                  <a:pt x="3371" y="1751"/>
                  <a:pt x="3382" y="1751"/>
                </a:cubicBezTo>
                <a:cubicBezTo>
                  <a:pt x="3394" y="1751"/>
                  <a:pt x="3403" y="1761"/>
                  <a:pt x="3403" y="1773"/>
                </a:cubicBezTo>
                <a:cubicBezTo>
                  <a:pt x="3403" y="1785"/>
                  <a:pt x="3394" y="1794"/>
                  <a:pt x="3382" y="1794"/>
                </a:cubicBezTo>
                <a:close/>
                <a:moveTo>
                  <a:pt x="3382" y="1721"/>
                </a:moveTo>
                <a:cubicBezTo>
                  <a:pt x="3370" y="1721"/>
                  <a:pt x="3360" y="1711"/>
                  <a:pt x="3360" y="1698"/>
                </a:cubicBezTo>
                <a:cubicBezTo>
                  <a:pt x="3360" y="1685"/>
                  <a:pt x="3370" y="1675"/>
                  <a:pt x="3382" y="1675"/>
                </a:cubicBezTo>
                <a:cubicBezTo>
                  <a:pt x="3395" y="1675"/>
                  <a:pt x="3405" y="1685"/>
                  <a:pt x="3405" y="1698"/>
                </a:cubicBezTo>
                <a:cubicBezTo>
                  <a:pt x="3405" y="1711"/>
                  <a:pt x="3395" y="1721"/>
                  <a:pt x="3382" y="1721"/>
                </a:cubicBezTo>
                <a:close/>
                <a:moveTo>
                  <a:pt x="3382" y="1647"/>
                </a:moveTo>
                <a:cubicBezTo>
                  <a:pt x="3369" y="1647"/>
                  <a:pt x="3358" y="1636"/>
                  <a:pt x="3358" y="1623"/>
                </a:cubicBezTo>
                <a:cubicBezTo>
                  <a:pt x="3358" y="1610"/>
                  <a:pt x="3369" y="1599"/>
                  <a:pt x="3382" y="1599"/>
                </a:cubicBezTo>
                <a:cubicBezTo>
                  <a:pt x="3395" y="1599"/>
                  <a:pt x="3406" y="1610"/>
                  <a:pt x="3406" y="1623"/>
                </a:cubicBezTo>
                <a:cubicBezTo>
                  <a:pt x="3406" y="1636"/>
                  <a:pt x="3395" y="1647"/>
                  <a:pt x="3382" y="1647"/>
                </a:cubicBezTo>
                <a:close/>
                <a:moveTo>
                  <a:pt x="3382" y="1574"/>
                </a:moveTo>
                <a:cubicBezTo>
                  <a:pt x="3368" y="1574"/>
                  <a:pt x="3357" y="1562"/>
                  <a:pt x="3357" y="1548"/>
                </a:cubicBezTo>
                <a:cubicBezTo>
                  <a:pt x="3357" y="1534"/>
                  <a:pt x="3368" y="1523"/>
                  <a:pt x="3382" y="1523"/>
                </a:cubicBezTo>
                <a:cubicBezTo>
                  <a:pt x="3396" y="1523"/>
                  <a:pt x="3407" y="1534"/>
                  <a:pt x="3407" y="1548"/>
                </a:cubicBezTo>
                <a:cubicBezTo>
                  <a:pt x="3407" y="1562"/>
                  <a:pt x="3396" y="1574"/>
                  <a:pt x="3382" y="1574"/>
                </a:cubicBezTo>
                <a:close/>
                <a:moveTo>
                  <a:pt x="3382" y="1500"/>
                </a:moveTo>
                <a:cubicBezTo>
                  <a:pt x="3368" y="1500"/>
                  <a:pt x="3356" y="1488"/>
                  <a:pt x="3356" y="1473"/>
                </a:cubicBezTo>
                <a:cubicBezTo>
                  <a:pt x="3356" y="1458"/>
                  <a:pt x="3368" y="1446"/>
                  <a:pt x="3382" y="1446"/>
                </a:cubicBezTo>
                <a:cubicBezTo>
                  <a:pt x="3397" y="1446"/>
                  <a:pt x="3409" y="1458"/>
                  <a:pt x="3409" y="1473"/>
                </a:cubicBezTo>
                <a:cubicBezTo>
                  <a:pt x="3409" y="1488"/>
                  <a:pt x="3397" y="1500"/>
                  <a:pt x="3382" y="1500"/>
                </a:cubicBezTo>
                <a:close/>
                <a:moveTo>
                  <a:pt x="3382" y="1426"/>
                </a:moveTo>
                <a:cubicBezTo>
                  <a:pt x="3367" y="1426"/>
                  <a:pt x="3354" y="1414"/>
                  <a:pt x="3354" y="1398"/>
                </a:cubicBezTo>
                <a:cubicBezTo>
                  <a:pt x="3354" y="1382"/>
                  <a:pt x="3367" y="1370"/>
                  <a:pt x="3382" y="1370"/>
                </a:cubicBezTo>
                <a:cubicBezTo>
                  <a:pt x="3398" y="1370"/>
                  <a:pt x="3410" y="1382"/>
                  <a:pt x="3410" y="1398"/>
                </a:cubicBezTo>
                <a:cubicBezTo>
                  <a:pt x="3410" y="1414"/>
                  <a:pt x="3398" y="1426"/>
                  <a:pt x="3382" y="1426"/>
                </a:cubicBezTo>
                <a:close/>
                <a:moveTo>
                  <a:pt x="3382" y="1353"/>
                </a:moveTo>
                <a:cubicBezTo>
                  <a:pt x="3366" y="1353"/>
                  <a:pt x="3353" y="1339"/>
                  <a:pt x="3353" y="1323"/>
                </a:cubicBezTo>
                <a:cubicBezTo>
                  <a:pt x="3353" y="1307"/>
                  <a:pt x="3366" y="1294"/>
                  <a:pt x="3382" y="1294"/>
                </a:cubicBezTo>
                <a:cubicBezTo>
                  <a:pt x="3398" y="1294"/>
                  <a:pt x="3411" y="1307"/>
                  <a:pt x="3411" y="1323"/>
                </a:cubicBezTo>
                <a:cubicBezTo>
                  <a:pt x="3411" y="1339"/>
                  <a:pt x="3398" y="1353"/>
                  <a:pt x="3382" y="1353"/>
                </a:cubicBezTo>
                <a:close/>
                <a:moveTo>
                  <a:pt x="3382" y="1279"/>
                </a:moveTo>
                <a:cubicBezTo>
                  <a:pt x="3366" y="1279"/>
                  <a:pt x="3352" y="1265"/>
                  <a:pt x="3352" y="1248"/>
                </a:cubicBezTo>
                <a:cubicBezTo>
                  <a:pt x="3352" y="1231"/>
                  <a:pt x="3366" y="1217"/>
                  <a:pt x="3382" y="1217"/>
                </a:cubicBezTo>
                <a:cubicBezTo>
                  <a:pt x="3399" y="1217"/>
                  <a:pt x="3413" y="1231"/>
                  <a:pt x="3413" y="1248"/>
                </a:cubicBezTo>
                <a:cubicBezTo>
                  <a:pt x="3413" y="1265"/>
                  <a:pt x="3399" y="1279"/>
                  <a:pt x="3382" y="1279"/>
                </a:cubicBezTo>
                <a:close/>
                <a:moveTo>
                  <a:pt x="3382" y="1205"/>
                </a:moveTo>
                <a:cubicBezTo>
                  <a:pt x="3365" y="1205"/>
                  <a:pt x="3351" y="1191"/>
                  <a:pt x="3351" y="1173"/>
                </a:cubicBezTo>
                <a:cubicBezTo>
                  <a:pt x="3351" y="1156"/>
                  <a:pt x="3365" y="1141"/>
                  <a:pt x="3382" y="1141"/>
                </a:cubicBezTo>
                <a:cubicBezTo>
                  <a:pt x="3400" y="1141"/>
                  <a:pt x="3414" y="1156"/>
                  <a:pt x="3414" y="1173"/>
                </a:cubicBezTo>
                <a:cubicBezTo>
                  <a:pt x="3414" y="1191"/>
                  <a:pt x="3400" y="1205"/>
                  <a:pt x="3382" y="1205"/>
                </a:cubicBezTo>
                <a:close/>
                <a:moveTo>
                  <a:pt x="3382" y="1131"/>
                </a:moveTo>
                <a:cubicBezTo>
                  <a:pt x="3364" y="1131"/>
                  <a:pt x="3350" y="1117"/>
                  <a:pt x="3350" y="1098"/>
                </a:cubicBezTo>
                <a:cubicBezTo>
                  <a:pt x="3350" y="1080"/>
                  <a:pt x="3364" y="1065"/>
                  <a:pt x="3382" y="1065"/>
                </a:cubicBezTo>
                <a:cubicBezTo>
                  <a:pt x="3400" y="1065"/>
                  <a:pt x="3415" y="1080"/>
                  <a:pt x="3415" y="1098"/>
                </a:cubicBezTo>
                <a:cubicBezTo>
                  <a:pt x="3415" y="1117"/>
                  <a:pt x="3400" y="1131"/>
                  <a:pt x="3382" y="1131"/>
                </a:cubicBezTo>
                <a:close/>
                <a:moveTo>
                  <a:pt x="3382" y="1058"/>
                </a:moveTo>
                <a:cubicBezTo>
                  <a:pt x="3364" y="1058"/>
                  <a:pt x="3348" y="1042"/>
                  <a:pt x="3348" y="1023"/>
                </a:cubicBezTo>
                <a:cubicBezTo>
                  <a:pt x="3348" y="1004"/>
                  <a:pt x="3364" y="989"/>
                  <a:pt x="3382" y="989"/>
                </a:cubicBezTo>
                <a:cubicBezTo>
                  <a:pt x="3401" y="989"/>
                  <a:pt x="3416" y="1004"/>
                  <a:pt x="3416" y="1023"/>
                </a:cubicBezTo>
                <a:cubicBezTo>
                  <a:pt x="3416" y="1042"/>
                  <a:pt x="3401" y="1058"/>
                  <a:pt x="3382" y="1058"/>
                </a:cubicBezTo>
                <a:close/>
                <a:moveTo>
                  <a:pt x="3382" y="984"/>
                </a:moveTo>
                <a:cubicBezTo>
                  <a:pt x="3363" y="984"/>
                  <a:pt x="3347" y="968"/>
                  <a:pt x="3347" y="948"/>
                </a:cubicBezTo>
                <a:cubicBezTo>
                  <a:pt x="3347" y="929"/>
                  <a:pt x="3363" y="913"/>
                  <a:pt x="3382" y="913"/>
                </a:cubicBezTo>
                <a:cubicBezTo>
                  <a:pt x="3402" y="913"/>
                  <a:pt x="3417" y="929"/>
                  <a:pt x="3417" y="948"/>
                </a:cubicBezTo>
                <a:cubicBezTo>
                  <a:pt x="3417" y="968"/>
                  <a:pt x="3402" y="984"/>
                  <a:pt x="3382" y="984"/>
                </a:cubicBezTo>
                <a:close/>
                <a:moveTo>
                  <a:pt x="3382" y="910"/>
                </a:moveTo>
                <a:cubicBezTo>
                  <a:pt x="3362" y="910"/>
                  <a:pt x="3346" y="893"/>
                  <a:pt x="3346" y="873"/>
                </a:cubicBezTo>
                <a:cubicBezTo>
                  <a:pt x="3346" y="853"/>
                  <a:pt x="3362" y="837"/>
                  <a:pt x="3382" y="837"/>
                </a:cubicBezTo>
                <a:cubicBezTo>
                  <a:pt x="3402" y="837"/>
                  <a:pt x="3418" y="853"/>
                  <a:pt x="3418" y="873"/>
                </a:cubicBezTo>
                <a:cubicBezTo>
                  <a:pt x="3418" y="893"/>
                  <a:pt x="3402" y="910"/>
                  <a:pt x="3382" y="910"/>
                </a:cubicBezTo>
                <a:close/>
                <a:moveTo>
                  <a:pt x="3456" y="2455"/>
                </a:moveTo>
                <a:cubicBezTo>
                  <a:pt x="3452" y="2455"/>
                  <a:pt x="3449" y="2452"/>
                  <a:pt x="3449" y="2448"/>
                </a:cubicBezTo>
                <a:cubicBezTo>
                  <a:pt x="3449" y="2444"/>
                  <a:pt x="3452" y="2441"/>
                  <a:pt x="3456" y="2441"/>
                </a:cubicBezTo>
                <a:cubicBezTo>
                  <a:pt x="3460" y="2441"/>
                  <a:pt x="3463" y="2444"/>
                  <a:pt x="3463" y="2448"/>
                </a:cubicBezTo>
                <a:cubicBezTo>
                  <a:pt x="3463" y="2452"/>
                  <a:pt x="3460" y="2455"/>
                  <a:pt x="3456" y="2455"/>
                </a:cubicBezTo>
                <a:close/>
                <a:moveTo>
                  <a:pt x="3456" y="2382"/>
                </a:moveTo>
                <a:cubicBezTo>
                  <a:pt x="3451" y="2382"/>
                  <a:pt x="3447" y="2378"/>
                  <a:pt x="3447" y="2373"/>
                </a:cubicBezTo>
                <a:cubicBezTo>
                  <a:pt x="3447" y="2368"/>
                  <a:pt x="3451" y="2364"/>
                  <a:pt x="3456" y="2364"/>
                </a:cubicBezTo>
                <a:cubicBezTo>
                  <a:pt x="3461" y="2364"/>
                  <a:pt x="3465" y="2368"/>
                  <a:pt x="3465" y="2373"/>
                </a:cubicBezTo>
                <a:cubicBezTo>
                  <a:pt x="3465" y="2378"/>
                  <a:pt x="3461" y="2382"/>
                  <a:pt x="3456" y="2382"/>
                </a:cubicBezTo>
                <a:close/>
                <a:moveTo>
                  <a:pt x="3456" y="2309"/>
                </a:moveTo>
                <a:cubicBezTo>
                  <a:pt x="3450" y="2309"/>
                  <a:pt x="3445" y="2304"/>
                  <a:pt x="3445" y="2298"/>
                </a:cubicBezTo>
                <a:cubicBezTo>
                  <a:pt x="3445" y="2292"/>
                  <a:pt x="3450" y="2287"/>
                  <a:pt x="3456" y="2287"/>
                </a:cubicBezTo>
                <a:cubicBezTo>
                  <a:pt x="3462" y="2287"/>
                  <a:pt x="3467" y="2292"/>
                  <a:pt x="3467" y="2298"/>
                </a:cubicBezTo>
                <a:cubicBezTo>
                  <a:pt x="3467" y="2304"/>
                  <a:pt x="3462" y="2309"/>
                  <a:pt x="3456" y="2309"/>
                </a:cubicBezTo>
                <a:close/>
                <a:moveTo>
                  <a:pt x="3456" y="2235"/>
                </a:moveTo>
                <a:cubicBezTo>
                  <a:pt x="3449" y="2235"/>
                  <a:pt x="3444" y="2229"/>
                  <a:pt x="3444" y="2223"/>
                </a:cubicBezTo>
                <a:cubicBezTo>
                  <a:pt x="3444" y="2216"/>
                  <a:pt x="3449" y="2210"/>
                  <a:pt x="3456" y="2210"/>
                </a:cubicBezTo>
                <a:cubicBezTo>
                  <a:pt x="3463" y="2210"/>
                  <a:pt x="3468" y="2216"/>
                  <a:pt x="3468" y="2223"/>
                </a:cubicBezTo>
                <a:cubicBezTo>
                  <a:pt x="3468" y="2229"/>
                  <a:pt x="3463" y="2235"/>
                  <a:pt x="3456" y="2235"/>
                </a:cubicBezTo>
                <a:close/>
                <a:moveTo>
                  <a:pt x="3456" y="2162"/>
                </a:moveTo>
                <a:cubicBezTo>
                  <a:pt x="3449" y="2162"/>
                  <a:pt x="3442" y="2156"/>
                  <a:pt x="3442" y="2148"/>
                </a:cubicBezTo>
                <a:cubicBezTo>
                  <a:pt x="3442" y="2140"/>
                  <a:pt x="3449" y="2134"/>
                  <a:pt x="3456" y="2134"/>
                </a:cubicBezTo>
                <a:cubicBezTo>
                  <a:pt x="3464" y="2134"/>
                  <a:pt x="3470" y="2140"/>
                  <a:pt x="3470" y="2148"/>
                </a:cubicBezTo>
                <a:cubicBezTo>
                  <a:pt x="3470" y="2156"/>
                  <a:pt x="3464" y="2162"/>
                  <a:pt x="3456" y="2162"/>
                </a:cubicBezTo>
                <a:close/>
                <a:moveTo>
                  <a:pt x="3456" y="2088"/>
                </a:moveTo>
                <a:cubicBezTo>
                  <a:pt x="3448" y="2088"/>
                  <a:pt x="3441" y="2081"/>
                  <a:pt x="3441" y="2073"/>
                </a:cubicBezTo>
                <a:cubicBezTo>
                  <a:pt x="3441" y="2064"/>
                  <a:pt x="3448" y="2057"/>
                  <a:pt x="3456" y="2057"/>
                </a:cubicBezTo>
                <a:cubicBezTo>
                  <a:pt x="3465" y="2057"/>
                  <a:pt x="3471" y="2064"/>
                  <a:pt x="3471" y="2073"/>
                </a:cubicBezTo>
                <a:cubicBezTo>
                  <a:pt x="3471" y="2081"/>
                  <a:pt x="3465" y="2088"/>
                  <a:pt x="3456" y="2088"/>
                </a:cubicBezTo>
                <a:close/>
                <a:moveTo>
                  <a:pt x="3456" y="2015"/>
                </a:moveTo>
                <a:cubicBezTo>
                  <a:pt x="3447" y="2015"/>
                  <a:pt x="3439" y="2007"/>
                  <a:pt x="3439" y="1998"/>
                </a:cubicBezTo>
                <a:cubicBezTo>
                  <a:pt x="3439" y="1988"/>
                  <a:pt x="3447" y="1981"/>
                  <a:pt x="3456" y="1981"/>
                </a:cubicBezTo>
                <a:cubicBezTo>
                  <a:pt x="3465" y="1981"/>
                  <a:pt x="3473" y="1988"/>
                  <a:pt x="3473" y="1998"/>
                </a:cubicBezTo>
                <a:cubicBezTo>
                  <a:pt x="3473" y="2007"/>
                  <a:pt x="3465" y="2015"/>
                  <a:pt x="3456" y="2015"/>
                </a:cubicBezTo>
                <a:close/>
                <a:moveTo>
                  <a:pt x="3456" y="1941"/>
                </a:moveTo>
                <a:cubicBezTo>
                  <a:pt x="3446" y="1941"/>
                  <a:pt x="3438" y="1933"/>
                  <a:pt x="3438" y="1923"/>
                </a:cubicBezTo>
                <a:cubicBezTo>
                  <a:pt x="3438" y="1913"/>
                  <a:pt x="3446" y="1904"/>
                  <a:pt x="3456" y="1904"/>
                </a:cubicBezTo>
                <a:cubicBezTo>
                  <a:pt x="3466" y="1904"/>
                  <a:pt x="3474" y="1913"/>
                  <a:pt x="3474" y="1923"/>
                </a:cubicBezTo>
                <a:cubicBezTo>
                  <a:pt x="3474" y="1933"/>
                  <a:pt x="3466" y="1941"/>
                  <a:pt x="3456" y="1941"/>
                </a:cubicBezTo>
                <a:close/>
                <a:moveTo>
                  <a:pt x="3456" y="1868"/>
                </a:moveTo>
                <a:cubicBezTo>
                  <a:pt x="3445" y="1868"/>
                  <a:pt x="3436" y="1859"/>
                  <a:pt x="3436" y="1848"/>
                </a:cubicBezTo>
                <a:cubicBezTo>
                  <a:pt x="3436" y="1837"/>
                  <a:pt x="3445" y="1828"/>
                  <a:pt x="3456" y="1828"/>
                </a:cubicBezTo>
                <a:cubicBezTo>
                  <a:pt x="3467" y="1828"/>
                  <a:pt x="3476" y="1837"/>
                  <a:pt x="3476" y="1848"/>
                </a:cubicBezTo>
                <a:cubicBezTo>
                  <a:pt x="3476" y="1859"/>
                  <a:pt x="3467" y="1868"/>
                  <a:pt x="3456" y="1868"/>
                </a:cubicBezTo>
                <a:close/>
                <a:moveTo>
                  <a:pt x="3456" y="1794"/>
                </a:moveTo>
                <a:cubicBezTo>
                  <a:pt x="3444" y="1794"/>
                  <a:pt x="3435" y="1785"/>
                  <a:pt x="3435" y="1773"/>
                </a:cubicBezTo>
                <a:cubicBezTo>
                  <a:pt x="3435" y="1761"/>
                  <a:pt x="3444" y="1751"/>
                  <a:pt x="3456" y="1751"/>
                </a:cubicBezTo>
                <a:cubicBezTo>
                  <a:pt x="3468" y="1751"/>
                  <a:pt x="3477" y="1761"/>
                  <a:pt x="3477" y="1773"/>
                </a:cubicBezTo>
                <a:cubicBezTo>
                  <a:pt x="3477" y="1785"/>
                  <a:pt x="3468" y="1794"/>
                  <a:pt x="3456" y="1794"/>
                </a:cubicBezTo>
                <a:close/>
                <a:moveTo>
                  <a:pt x="3456" y="1721"/>
                </a:moveTo>
                <a:cubicBezTo>
                  <a:pt x="3444" y="1721"/>
                  <a:pt x="3434" y="1711"/>
                  <a:pt x="3434" y="1698"/>
                </a:cubicBezTo>
                <a:cubicBezTo>
                  <a:pt x="3434" y="1685"/>
                  <a:pt x="3444" y="1675"/>
                  <a:pt x="3456" y="1675"/>
                </a:cubicBezTo>
                <a:cubicBezTo>
                  <a:pt x="3469" y="1675"/>
                  <a:pt x="3479" y="1685"/>
                  <a:pt x="3479" y="1698"/>
                </a:cubicBezTo>
                <a:cubicBezTo>
                  <a:pt x="3479" y="1711"/>
                  <a:pt x="3469" y="1721"/>
                  <a:pt x="3456" y="1721"/>
                </a:cubicBezTo>
                <a:close/>
                <a:moveTo>
                  <a:pt x="3456" y="1647"/>
                </a:moveTo>
                <a:cubicBezTo>
                  <a:pt x="3443" y="1647"/>
                  <a:pt x="3432" y="1636"/>
                  <a:pt x="3432" y="1623"/>
                </a:cubicBezTo>
                <a:cubicBezTo>
                  <a:pt x="3432" y="1610"/>
                  <a:pt x="3443" y="1599"/>
                  <a:pt x="3456" y="1599"/>
                </a:cubicBezTo>
                <a:cubicBezTo>
                  <a:pt x="3469" y="1599"/>
                  <a:pt x="3480" y="1610"/>
                  <a:pt x="3480" y="1623"/>
                </a:cubicBezTo>
                <a:cubicBezTo>
                  <a:pt x="3480" y="1636"/>
                  <a:pt x="3469" y="1647"/>
                  <a:pt x="3456" y="1647"/>
                </a:cubicBezTo>
                <a:close/>
                <a:moveTo>
                  <a:pt x="3456" y="1574"/>
                </a:moveTo>
                <a:cubicBezTo>
                  <a:pt x="3442" y="1574"/>
                  <a:pt x="3431" y="1562"/>
                  <a:pt x="3431" y="1548"/>
                </a:cubicBezTo>
                <a:cubicBezTo>
                  <a:pt x="3431" y="1534"/>
                  <a:pt x="3442" y="1523"/>
                  <a:pt x="3456" y="1523"/>
                </a:cubicBezTo>
                <a:cubicBezTo>
                  <a:pt x="3470" y="1523"/>
                  <a:pt x="3481" y="1534"/>
                  <a:pt x="3481" y="1548"/>
                </a:cubicBezTo>
                <a:cubicBezTo>
                  <a:pt x="3481" y="1562"/>
                  <a:pt x="3470" y="1574"/>
                  <a:pt x="3456" y="1574"/>
                </a:cubicBezTo>
                <a:close/>
                <a:moveTo>
                  <a:pt x="3456" y="1500"/>
                </a:moveTo>
                <a:cubicBezTo>
                  <a:pt x="3441" y="1500"/>
                  <a:pt x="3429" y="1488"/>
                  <a:pt x="3429" y="1473"/>
                </a:cubicBezTo>
                <a:cubicBezTo>
                  <a:pt x="3429" y="1458"/>
                  <a:pt x="3441" y="1446"/>
                  <a:pt x="3456" y="1446"/>
                </a:cubicBezTo>
                <a:cubicBezTo>
                  <a:pt x="3471" y="1446"/>
                  <a:pt x="3483" y="1458"/>
                  <a:pt x="3483" y="1473"/>
                </a:cubicBezTo>
                <a:cubicBezTo>
                  <a:pt x="3483" y="1488"/>
                  <a:pt x="3471" y="1500"/>
                  <a:pt x="3456" y="1500"/>
                </a:cubicBezTo>
                <a:close/>
                <a:moveTo>
                  <a:pt x="3456" y="1426"/>
                </a:moveTo>
                <a:cubicBezTo>
                  <a:pt x="3441" y="1426"/>
                  <a:pt x="3428" y="1414"/>
                  <a:pt x="3428" y="1398"/>
                </a:cubicBezTo>
                <a:cubicBezTo>
                  <a:pt x="3428" y="1382"/>
                  <a:pt x="3441" y="1370"/>
                  <a:pt x="3456" y="1370"/>
                </a:cubicBezTo>
                <a:cubicBezTo>
                  <a:pt x="3471" y="1370"/>
                  <a:pt x="3484" y="1382"/>
                  <a:pt x="3484" y="1398"/>
                </a:cubicBezTo>
                <a:cubicBezTo>
                  <a:pt x="3484" y="1414"/>
                  <a:pt x="3471" y="1426"/>
                  <a:pt x="3456" y="1426"/>
                </a:cubicBezTo>
                <a:close/>
                <a:moveTo>
                  <a:pt x="3456" y="1353"/>
                </a:moveTo>
                <a:cubicBezTo>
                  <a:pt x="3440" y="1353"/>
                  <a:pt x="3427" y="1339"/>
                  <a:pt x="3427" y="1323"/>
                </a:cubicBezTo>
                <a:cubicBezTo>
                  <a:pt x="3427" y="1307"/>
                  <a:pt x="3440" y="1294"/>
                  <a:pt x="3456" y="1294"/>
                </a:cubicBezTo>
                <a:cubicBezTo>
                  <a:pt x="3472" y="1294"/>
                  <a:pt x="3485" y="1307"/>
                  <a:pt x="3485" y="1323"/>
                </a:cubicBezTo>
                <a:cubicBezTo>
                  <a:pt x="3485" y="1339"/>
                  <a:pt x="3472" y="1353"/>
                  <a:pt x="3456" y="1353"/>
                </a:cubicBezTo>
                <a:close/>
                <a:moveTo>
                  <a:pt x="3456" y="1279"/>
                </a:moveTo>
                <a:cubicBezTo>
                  <a:pt x="3439" y="1279"/>
                  <a:pt x="3426" y="1265"/>
                  <a:pt x="3426" y="1248"/>
                </a:cubicBezTo>
                <a:cubicBezTo>
                  <a:pt x="3426" y="1231"/>
                  <a:pt x="3439" y="1217"/>
                  <a:pt x="3456" y="1217"/>
                </a:cubicBezTo>
                <a:cubicBezTo>
                  <a:pt x="3473" y="1217"/>
                  <a:pt x="3486" y="1231"/>
                  <a:pt x="3486" y="1248"/>
                </a:cubicBezTo>
                <a:cubicBezTo>
                  <a:pt x="3486" y="1265"/>
                  <a:pt x="3473" y="1279"/>
                  <a:pt x="3456" y="1279"/>
                </a:cubicBezTo>
                <a:close/>
                <a:moveTo>
                  <a:pt x="3456" y="1205"/>
                </a:moveTo>
                <a:cubicBezTo>
                  <a:pt x="3439" y="1205"/>
                  <a:pt x="3425" y="1191"/>
                  <a:pt x="3425" y="1173"/>
                </a:cubicBezTo>
                <a:cubicBezTo>
                  <a:pt x="3425" y="1156"/>
                  <a:pt x="3439" y="1141"/>
                  <a:pt x="3456" y="1141"/>
                </a:cubicBezTo>
                <a:cubicBezTo>
                  <a:pt x="3474" y="1141"/>
                  <a:pt x="3488" y="1156"/>
                  <a:pt x="3488" y="1173"/>
                </a:cubicBezTo>
                <a:cubicBezTo>
                  <a:pt x="3488" y="1191"/>
                  <a:pt x="3474" y="1205"/>
                  <a:pt x="3456" y="1205"/>
                </a:cubicBezTo>
                <a:close/>
                <a:moveTo>
                  <a:pt x="3456" y="1131"/>
                </a:moveTo>
                <a:cubicBezTo>
                  <a:pt x="3438" y="1131"/>
                  <a:pt x="3424" y="1117"/>
                  <a:pt x="3424" y="1098"/>
                </a:cubicBezTo>
                <a:cubicBezTo>
                  <a:pt x="3424" y="1080"/>
                  <a:pt x="3438" y="1065"/>
                  <a:pt x="3456" y="1065"/>
                </a:cubicBezTo>
                <a:cubicBezTo>
                  <a:pt x="3474" y="1065"/>
                  <a:pt x="3489" y="1080"/>
                  <a:pt x="3489" y="1098"/>
                </a:cubicBezTo>
                <a:cubicBezTo>
                  <a:pt x="3489" y="1117"/>
                  <a:pt x="3474" y="1131"/>
                  <a:pt x="3456" y="1131"/>
                </a:cubicBezTo>
                <a:close/>
                <a:moveTo>
                  <a:pt x="3456" y="1058"/>
                </a:moveTo>
                <a:cubicBezTo>
                  <a:pt x="3437" y="1058"/>
                  <a:pt x="3422" y="1042"/>
                  <a:pt x="3422" y="1023"/>
                </a:cubicBezTo>
                <a:cubicBezTo>
                  <a:pt x="3422" y="1004"/>
                  <a:pt x="3437" y="989"/>
                  <a:pt x="3456" y="989"/>
                </a:cubicBezTo>
                <a:cubicBezTo>
                  <a:pt x="3475" y="989"/>
                  <a:pt x="3490" y="1004"/>
                  <a:pt x="3490" y="1023"/>
                </a:cubicBezTo>
                <a:cubicBezTo>
                  <a:pt x="3490" y="1042"/>
                  <a:pt x="3475" y="1058"/>
                  <a:pt x="3456" y="1058"/>
                </a:cubicBezTo>
                <a:close/>
                <a:moveTo>
                  <a:pt x="3456" y="984"/>
                </a:moveTo>
                <a:cubicBezTo>
                  <a:pt x="3437" y="984"/>
                  <a:pt x="3421" y="968"/>
                  <a:pt x="3421" y="948"/>
                </a:cubicBezTo>
                <a:cubicBezTo>
                  <a:pt x="3421" y="929"/>
                  <a:pt x="3437" y="913"/>
                  <a:pt x="3456" y="913"/>
                </a:cubicBezTo>
                <a:cubicBezTo>
                  <a:pt x="3475" y="913"/>
                  <a:pt x="3491" y="929"/>
                  <a:pt x="3491" y="948"/>
                </a:cubicBezTo>
                <a:cubicBezTo>
                  <a:pt x="3491" y="968"/>
                  <a:pt x="3475" y="984"/>
                  <a:pt x="3456" y="984"/>
                </a:cubicBezTo>
                <a:close/>
                <a:moveTo>
                  <a:pt x="3456" y="910"/>
                </a:moveTo>
                <a:cubicBezTo>
                  <a:pt x="3436" y="910"/>
                  <a:pt x="3420" y="893"/>
                  <a:pt x="3420" y="873"/>
                </a:cubicBezTo>
                <a:cubicBezTo>
                  <a:pt x="3420" y="853"/>
                  <a:pt x="3436" y="837"/>
                  <a:pt x="3456" y="837"/>
                </a:cubicBezTo>
                <a:cubicBezTo>
                  <a:pt x="3476" y="837"/>
                  <a:pt x="3492" y="853"/>
                  <a:pt x="3492" y="873"/>
                </a:cubicBezTo>
                <a:cubicBezTo>
                  <a:pt x="3492" y="893"/>
                  <a:pt x="3476" y="910"/>
                  <a:pt x="3456" y="910"/>
                </a:cubicBezTo>
                <a:close/>
                <a:moveTo>
                  <a:pt x="3530" y="2455"/>
                </a:moveTo>
                <a:cubicBezTo>
                  <a:pt x="3526" y="2455"/>
                  <a:pt x="3523" y="2452"/>
                  <a:pt x="3523" y="2448"/>
                </a:cubicBezTo>
                <a:cubicBezTo>
                  <a:pt x="3523" y="2444"/>
                  <a:pt x="3526" y="2441"/>
                  <a:pt x="3530" y="2441"/>
                </a:cubicBezTo>
                <a:cubicBezTo>
                  <a:pt x="3534" y="2441"/>
                  <a:pt x="3537" y="2444"/>
                  <a:pt x="3537" y="2448"/>
                </a:cubicBezTo>
                <a:cubicBezTo>
                  <a:pt x="3537" y="2452"/>
                  <a:pt x="3534" y="2455"/>
                  <a:pt x="3530" y="2455"/>
                </a:cubicBezTo>
                <a:close/>
                <a:moveTo>
                  <a:pt x="3530" y="2382"/>
                </a:moveTo>
                <a:cubicBezTo>
                  <a:pt x="3525" y="2382"/>
                  <a:pt x="3521" y="2378"/>
                  <a:pt x="3521" y="2373"/>
                </a:cubicBezTo>
                <a:cubicBezTo>
                  <a:pt x="3521" y="2368"/>
                  <a:pt x="3525" y="2364"/>
                  <a:pt x="3530" y="2364"/>
                </a:cubicBezTo>
                <a:cubicBezTo>
                  <a:pt x="3535" y="2364"/>
                  <a:pt x="3539" y="2368"/>
                  <a:pt x="3539" y="2373"/>
                </a:cubicBezTo>
                <a:cubicBezTo>
                  <a:pt x="3539" y="2378"/>
                  <a:pt x="3535" y="2382"/>
                  <a:pt x="3530" y="2382"/>
                </a:cubicBezTo>
                <a:close/>
                <a:moveTo>
                  <a:pt x="3530" y="2309"/>
                </a:moveTo>
                <a:cubicBezTo>
                  <a:pt x="3524" y="2309"/>
                  <a:pt x="3519" y="2304"/>
                  <a:pt x="3519" y="2298"/>
                </a:cubicBezTo>
                <a:cubicBezTo>
                  <a:pt x="3519" y="2292"/>
                  <a:pt x="3524" y="2287"/>
                  <a:pt x="3530" y="2287"/>
                </a:cubicBezTo>
                <a:cubicBezTo>
                  <a:pt x="3536" y="2287"/>
                  <a:pt x="3541" y="2292"/>
                  <a:pt x="3541" y="2298"/>
                </a:cubicBezTo>
                <a:cubicBezTo>
                  <a:pt x="3541" y="2304"/>
                  <a:pt x="3536" y="2309"/>
                  <a:pt x="3530" y="2309"/>
                </a:cubicBezTo>
                <a:close/>
                <a:moveTo>
                  <a:pt x="3530" y="2235"/>
                </a:moveTo>
                <a:cubicBezTo>
                  <a:pt x="3523" y="2235"/>
                  <a:pt x="3518" y="2229"/>
                  <a:pt x="3518" y="2223"/>
                </a:cubicBezTo>
                <a:cubicBezTo>
                  <a:pt x="3518" y="2216"/>
                  <a:pt x="3523" y="2210"/>
                  <a:pt x="3530" y="2210"/>
                </a:cubicBezTo>
                <a:cubicBezTo>
                  <a:pt x="3537" y="2210"/>
                  <a:pt x="3542" y="2216"/>
                  <a:pt x="3542" y="2223"/>
                </a:cubicBezTo>
                <a:cubicBezTo>
                  <a:pt x="3542" y="2229"/>
                  <a:pt x="3537" y="2235"/>
                  <a:pt x="3530" y="2235"/>
                </a:cubicBezTo>
                <a:close/>
                <a:moveTo>
                  <a:pt x="3530" y="2162"/>
                </a:moveTo>
                <a:cubicBezTo>
                  <a:pt x="3522" y="2162"/>
                  <a:pt x="3516" y="2156"/>
                  <a:pt x="3516" y="2148"/>
                </a:cubicBezTo>
                <a:cubicBezTo>
                  <a:pt x="3516" y="2140"/>
                  <a:pt x="3522" y="2134"/>
                  <a:pt x="3530" y="2134"/>
                </a:cubicBezTo>
                <a:cubicBezTo>
                  <a:pt x="3538" y="2134"/>
                  <a:pt x="3544" y="2140"/>
                  <a:pt x="3544" y="2148"/>
                </a:cubicBezTo>
                <a:cubicBezTo>
                  <a:pt x="3544" y="2156"/>
                  <a:pt x="3538" y="2162"/>
                  <a:pt x="3530" y="2162"/>
                </a:cubicBezTo>
                <a:close/>
                <a:moveTo>
                  <a:pt x="3530" y="2088"/>
                </a:moveTo>
                <a:cubicBezTo>
                  <a:pt x="3522" y="2088"/>
                  <a:pt x="3515" y="2081"/>
                  <a:pt x="3515" y="2073"/>
                </a:cubicBezTo>
                <a:cubicBezTo>
                  <a:pt x="3515" y="2064"/>
                  <a:pt x="3522" y="2057"/>
                  <a:pt x="3530" y="2057"/>
                </a:cubicBezTo>
                <a:cubicBezTo>
                  <a:pt x="3538" y="2057"/>
                  <a:pt x="3545" y="2064"/>
                  <a:pt x="3545" y="2073"/>
                </a:cubicBezTo>
                <a:cubicBezTo>
                  <a:pt x="3545" y="2081"/>
                  <a:pt x="3538" y="2088"/>
                  <a:pt x="3530" y="2088"/>
                </a:cubicBezTo>
                <a:close/>
                <a:moveTo>
                  <a:pt x="3530" y="2015"/>
                </a:moveTo>
                <a:cubicBezTo>
                  <a:pt x="3521" y="2015"/>
                  <a:pt x="3513" y="2007"/>
                  <a:pt x="3513" y="1998"/>
                </a:cubicBezTo>
                <a:cubicBezTo>
                  <a:pt x="3513" y="1988"/>
                  <a:pt x="3521" y="1981"/>
                  <a:pt x="3530" y="1981"/>
                </a:cubicBezTo>
                <a:cubicBezTo>
                  <a:pt x="3539" y="1981"/>
                  <a:pt x="3547" y="1988"/>
                  <a:pt x="3547" y="1998"/>
                </a:cubicBezTo>
                <a:cubicBezTo>
                  <a:pt x="3547" y="2007"/>
                  <a:pt x="3539" y="2015"/>
                  <a:pt x="3530" y="2015"/>
                </a:cubicBezTo>
                <a:close/>
                <a:moveTo>
                  <a:pt x="3530" y="1941"/>
                </a:moveTo>
                <a:cubicBezTo>
                  <a:pt x="3520" y="1941"/>
                  <a:pt x="3512" y="1933"/>
                  <a:pt x="3512" y="1923"/>
                </a:cubicBezTo>
                <a:cubicBezTo>
                  <a:pt x="3512" y="1913"/>
                  <a:pt x="3520" y="1904"/>
                  <a:pt x="3530" y="1904"/>
                </a:cubicBezTo>
                <a:cubicBezTo>
                  <a:pt x="3540" y="1904"/>
                  <a:pt x="3548" y="1913"/>
                  <a:pt x="3548" y="1923"/>
                </a:cubicBezTo>
                <a:cubicBezTo>
                  <a:pt x="3548" y="1933"/>
                  <a:pt x="3540" y="1941"/>
                  <a:pt x="3530" y="1941"/>
                </a:cubicBezTo>
                <a:close/>
                <a:moveTo>
                  <a:pt x="3530" y="1868"/>
                </a:moveTo>
                <a:cubicBezTo>
                  <a:pt x="3519" y="1868"/>
                  <a:pt x="3510" y="1859"/>
                  <a:pt x="3510" y="1848"/>
                </a:cubicBezTo>
                <a:cubicBezTo>
                  <a:pt x="3510" y="1837"/>
                  <a:pt x="3519" y="1828"/>
                  <a:pt x="3530" y="1828"/>
                </a:cubicBezTo>
                <a:cubicBezTo>
                  <a:pt x="3541" y="1828"/>
                  <a:pt x="3550" y="1837"/>
                  <a:pt x="3550" y="1848"/>
                </a:cubicBezTo>
                <a:cubicBezTo>
                  <a:pt x="3550" y="1859"/>
                  <a:pt x="3541" y="1868"/>
                  <a:pt x="3530" y="1868"/>
                </a:cubicBezTo>
                <a:close/>
                <a:moveTo>
                  <a:pt x="3530" y="1794"/>
                </a:moveTo>
                <a:cubicBezTo>
                  <a:pt x="3518" y="1794"/>
                  <a:pt x="3509" y="1785"/>
                  <a:pt x="3509" y="1773"/>
                </a:cubicBezTo>
                <a:cubicBezTo>
                  <a:pt x="3509" y="1761"/>
                  <a:pt x="3518" y="1751"/>
                  <a:pt x="3530" y="1751"/>
                </a:cubicBezTo>
                <a:cubicBezTo>
                  <a:pt x="3542" y="1751"/>
                  <a:pt x="3551" y="1761"/>
                  <a:pt x="3551" y="1773"/>
                </a:cubicBezTo>
                <a:cubicBezTo>
                  <a:pt x="3551" y="1785"/>
                  <a:pt x="3542" y="1794"/>
                  <a:pt x="3530" y="1794"/>
                </a:cubicBezTo>
                <a:close/>
                <a:moveTo>
                  <a:pt x="3530" y="1721"/>
                </a:moveTo>
                <a:cubicBezTo>
                  <a:pt x="3518" y="1721"/>
                  <a:pt x="3507" y="1711"/>
                  <a:pt x="3507" y="1698"/>
                </a:cubicBezTo>
                <a:cubicBezTo>
                  <a:pt x="3507" y="1685"/>
                  <a:pt x="3518" y="1675"/>
                  <a:pt x="3530" y="1675"/>
                </a:cubicBezTo>
                <a:cubicBezTo>
                  <a:pt x="3542" y="1675"/>
                  <a:pt x="3552" y="1685"/>
                  <a:pt x="3552" y="1698"/>
                </a:cubicBezTo>
                <a:cubicBezTo>
                  <a:pt x="3552" y="1711"/>
                  <a:pt x="3542" y="1721"/>
                  <a:pt x="3530" y="1721"/>
                </a:cubicBezTo>
                <a:close/>
                <a:moveTo>
                  <a:pt x="3530" y="1647"/>
                </a:moveTo>
                <a:cubicBezTo>
                  <a:pt x="3517" y="1647"/>
                  <a:pt x="3506" y="1636"/>
                  <a:pt x="3506" y="1623"/>
                </a:cubicBezTo>
                <a:cubicBezTo>
                  <a:pt x="3506" y="1610"/>
                  <a:pt x="3517" y="1599"/>
                  <a:pt x="3530" y="1599"/>
                </a:cubicBezTo>
                <a:cubicBezTo>
                  <a:pt x="3543" y="1599"/>
                  <a:pt x="3554" y="1610"/>
                  <a:pt x="3554" y="1623"/>
                </a:cubicBezTo>
                <a:cubicBezTo>
                  <a:pt x="3554" y="1636"/>
                  <a:pt x="3543" y="1647"/>
                  <a:pt x="3530" y="1647"/>
                </a:cubicBezTo>
                <a:close/>
                <a:moveTo>
                  <a:pt x="3530" y="1574"/>
                </a:moveTo>
                <a:cubicBezTo>
                  <a:pt x="3516" y="1574"/>
                  <a:pt x="3505" y="1562"/>
                  <a:pt x="3505" y="1548"/>
                </a:cubicBezTo>
                <a:cubicBezTo>
                  <a:pt x="3505" y="1534"/>
                  <a:pt x="3516" y="1523"/>
                  <a:pt x="3530" y="1523"/>
                </a:cubicBezTo>
                <a:cubicBezTo>
                  <a:pt x="3544" y="1523"/>
                  <a:pt x="3555" y="1534"/>
                  <a:pt x="3555" y="1548"/>
                </a:cubicBezTo>
                <a:cubicBezTo>
                  <a:pt x="3555" y="1562"/>
                  <a:pt x="3544" y="1574"/>
                  <a:pt x="3530" y="1574"/>
                </a:cubicBezTo>
                <a:close/>
                <a:moveTo>
                  <a:pt x="3530" y="1500"/>
                </a:moveTo>
                <a:cubicBezTo>
                  <a:pt x="3515" y="1500"/>
                  <a:pt x="3503" y="1488"/>
                  <a:pt x="3503" y="1473"/>
                </a:cubicBezTo>
                <a:cubicBezTo>
                  <a:pt x="3503" y="1458"/>
                  <a:pt x="3515" y="1446"/>
                  <a:pt x="3530" y="1446"/>
                </a:cubicBezTo>
                <a:cubicBezTo>
                  <a:pt x="3545" y="1446"/>
                  <a:pt x="3557" y="1458"/>
                  <a:pt x="3557" y="1473"/>
                </a:cubicBezTo>
                <a:cubicBezTo>
                  <a:pt x="3557" y="1488"/>
                  <a:pt x="3545" y="1500"/>
                  <a:pt x="3530" y="1500"/>
                </a:cubicBezTo>
                <a:close/>
                <a:moveTo>
                  <a:pt x="3530" y="1426"/>
                </a:moveTo>
                <a:cubicBezTo>
                  <a:pt x="3515" y="1426"/>
                  <a:pt x="3502" y="1414"/>
                  <a:pt x="3502" y="1398"/>
                </a:cubicBezTo>
                <a:cubicBezTo>
                  <a:pt x="3502" y="1382"/>
                  <a:pt x="3515" y="1370"/>
                  <a:pt x="3530" y="1370"/>
                </a:cubicBezTo>
                <a:cubicBezTo>
                  <a:pt x="3545" y="1370"/>
                  <a:pt x="3558" y="1382"/>
                  <a:pt x="3558" y="1398"/>
                </a:cubicBezTo>
                <a:cubicBezTo>
                  <a:pt x="3558" y="1414"/>
                  <a:pt x="3545" y="1426"/>
                  <a:pt x="3530" y="1426"/>
                </a:cubicBezTo>
                <a:close/>
                <a:moveTo>
                  <a:pt x="3530" y="1353"/>
                </a:moveTo>
                <a:cubicBezTo>
                  <a:pt x="3514" y="1353"/>
                  <a:pt x="3501" y="1339"/>
                  <a:pt x="3501" y="1323"/>
                </a:cubicBezTo>
                <a:cubicBezTo>
                  <a:pt x="3501" y="1307"/>
                  <a:pt x="3514" y="1294"/>
                  <a:pt x="3530" y="1294"/>
                </a:cubicBezTo>
                <a:cubicBezTo>
                  <a:pt x="3546" y="1294"/>
                  <a:pt x="3559" y="1307"/>
                  <a:pt x="3559" y="1323"/>
                </a:cubicBezTo>
                <a:cubicBezTo>
                  <a:pt x="3559" y="1339"/>
                  <a:pt x="3546" y="1353"/>
                  <a:pt x="3530" y="1353"/>
                </a:cubicBezTo>
                <a:close/>
                <a:moveTo>
                  <a:pt x="3530" y="1279"/>
                </a:moveTo>
                <a:cubicBezTo>
                  <a:pt x="3513" y="1279"/>
                  <a:pt x="3500" y="1265"/>
                  <a:pt x="3500" y="1248"/>
                </a:cubicBezTo>
                <a:cubicBezTo>
                  <a:pt x="3500" y="1231"/>
                  <a:pt x="3513" y="1217"/>
                  <a:pt x="3530" y="1217"/>
                </a:cubicBezTo>
                <a:cubicBezTo>
                  <a:pt x="3547" y="1217"/>
                  <a:pt x="3560" y="1231"/>
                  <a:pt x="3560" y="1248"/>
                </a:cubicBezTo>
                <a:cubicBezTo>
                  <a:pt x="3560" y="1265"/>
                  <a:pt x="3547" y="1279"/>
                  <a:pt x="3530" y="1279"/>
                </a:cubicBezTo>
                <a:close/>
                <a:moveTo>
                  <a:pt x="3530" y="1205"/>
                </a:moveTo>
                <a:cubicBezTo>
                  <a:pt x="3513" y="1205"/>
                  <a:pt x="3498" y="1191"/>
                  <a:pt x="3498" y="1173"/>
                </a:cubicBezTo>
                <a:cubicBezTo>
                  <a:pt x="3498" y="1156"/>
                  <a:pt x="3513" y="1141"/>
                  <a:pt x="3530" y="1141"/>
                </a:cubicBezTo>
                <a:cubicBezTo>
                  <a:pt x="3547" y="1141"/>
                  <a:pt x="3562" y="1156"/>
                  <a:pt x="3562" y="1173"/>
                </a:cubicBezTo>
                <a:cubicBezTo>
                  <a:pt x="3562" y="1191"/>
                  <a:pt x="3547" y="1205"/>
                  <a:pt x="3530" y="1205"/>
                </a:cubicBezTo>
                <a:close/>
                <a:moveTo>
                  <a:pt x="3530" y="1131"/>
                </a:moveTo>
                <a:cubicBezTo>
                  <a:pt x="3512" y="1131"/>
                  <a:pt x="3497" y="1117"/>
                  <a:pt x="3497" y="1098"/>
                </a:cubicBezTo>
                <a:cubicBezTo>
                  <a:pt x="3497" y="1080"/>
                  <a:pt x="3512" y="1065"/>
                  <a:pt x="3530" y="1065"/>
                </a:cubicBezTo>
                <a:cubicBezTo>
                  <a:pt x="3548" y="1065"/>
                  <a:pt x="3563" y="1080"/>
                  <a:pt x="3563" y="1098"/>
                </a:cubicBezTo>
                <a:cubicBezTo>
                  <a:pt x="3563" y="1117"/>
                  <a:pt x="3548" y="1131"/>
                  <a:pt x="3530" y="1131"/>
                </a:cubicBezTo>
                <a:close/>
                <a:moveTo>
                  <a:pt x="3530" y="1058"/>
                </a:moveTo>
                <a:cubicBezTo>
                  <a:pt x="3511" y="1058"/>
                  <a:pt x="3496" y="1042"/>
                  <a:pt x="3496" y="1023"/>
                </a:cubicBezTo>
                <a:cubicBezTo>
                  <a:pt x="3496" y="1004"/>
                  <a:pt x="3511" y="989"/>
                  <a:pt x="3530" y="989"/>
                </a:cubicBezTo>
                <a:cubicBezTo>
                  <a:pt x="3549" y="989"/>
                  <a:pt x="3564" y="1004"/>
                  <a:pt x="3564" y="1023"/>
                </a:cubicBezTo>
                <a:cubicBezTo>
                  <a:pt x="3564" y="1042"/>
                  <a:pt x="3549" y="1058"/>
                  <a:pt x="3530" y="1058"/>
                </a:cubicBezTo>
                <a:close/>
                <a:moveTo>
                  <a:pt x="3530" y="984"/>
                </a:moveTo>
                <a:cubicBezTo>
                  <a:pt x="3511" y="984"/>
                  <a:pt x="3495" y="968"/>
                  <a:pt x="3495" y="948"/>
                </a:cubicBezTo>
                <a:cubicBezTo>
                  <a:pt x="3495" y="929"/>
                  <a:pt x="3511" y="913"/>
                  <a:pt x="3530" y="913"/>
                </a:cubicBezTo>
                <a:cubicBezTo>
                  <a:pt x="3549" y="913"/>
                  <a:pt x="3565" y="929"/>
                  <a:pt x="3565" y="948"/>
                </a:cubicBezTo>
                <a:cubicBezTo>
                  <a:pt x="3565" y="968"/>
                  <a:pt x="3549" y="984"/>
                  <a:pt x="3530" y="984"/>
                </a:cubicBezTo>
                <a:close/>
                <a:moveTo>
                  <a:pt x="3530" y="910"/>
                </a:moveTo>
                <a:cubicBezTo>
                  <a:pt x="3510" y="910"/>
                  <a:pt x="3494" y="893"/>
                  <a:pt x="3494" y="873"/>
                </a:cubicBezTo>
                <a:cubicBezTo>
                  <a:pt x="3494" y="853"/>
                  <a:pt x="3510" y="837"/>
                  <a:pt x="3530" y="837"/>
                </a:cubicBezTo>
                <a:cubicBezTo>
                  <a:pt x="3550" y="837"/>
                  <a:pt x="3566" y="853"/>
                  <a:pt x="3566" y="873"/>
                </a:cubicBezTo>
                <a:cubicBezTo>
                  <a:pt x="3566" y="893"/>
                  <a:pt x="3550" y="910"/>
                  <a:pt x="3530" y="910"/>
                </a:cubicBezTo>
                <a:close/>
                <a:moveTo>
                  <a:pt x="3604" y="2455"/>
                </a:moveTo>
                <a:cubicBezTo>
                  <a:pt x="3600" y="2455"/>
                  <a:pt x="3597" y="2452"/>
                  <a:pt x="3597" y="2448"/>
                </a:cubicBezTo>
                <a:cubicBezTo>
                  <a:pt x="3597" y="2444"/>
                  <a:pt x="3600" y="2441"/>
                  <a:pt x="3604" y="2441"/>
                </a:cubicBezTo>
                <a:cubicBezTo>
                  <a:pt x="3608" y="2441"/>
                  <a:pt x="3611" y="2444"/>
                  <a:pt x="3611" y="2448"/>
                </a:cubicBezTo>
                <a:cubicBezTo>
                  <a:pt x="3611" y="2452"/>
                  <a:pt x="3608" y="2455"/>
                  <a:pt x="3604" y="2455"/>
                </a:cubicBezTo>
                <a:close/>
                <a:moveTo>
                  <a:pt x="3604" y="2382"/>
                </a:moveTo>
                <a:cubicBezTo>
                  <a:pt x="3599" y="2382"/>
                  <a:pt x="3595" y="2378"/>
                  <a:pt x="3595" y="2373"/>
                </a:cubicBezTo>
                <a:cubicBezTo>
                  <a:pt x="3595" y="2368"/>
                  <a:pt x="3599" y="2364"/>
                  <a:pt x="3604" y="2364"/>
                </a:cubicBezTo>
                <a:cubicBezTo>
                  <a:pt x="3609" y="2364"/>
                  <a:pt x="3613" y="2368"/>
                  <a:pt x="3613" y="2373"/>
                </a:cubicBezTo>
                <a:cubicBezTo>
                  <a:pt x="3613" y="2378"/>
                  <a:pt x="3609" y="2382"/>
                  <a:pt x="3604" y="2382"/>
                </a:cubicBezTo>
                <a:close/>
                <a:moveTo>
                  <a:pt x="3604" y="2309"/>
                </a:moveTo>
                <a:cubicBezTo>
                  <a:pt x="3598" y="2309"/>
                  <a:pt x="3593" y="2304"/>
                  <a:pt x="3593" y="2298"/>
                </a:cubicBezTo>
                <a:cubicBezTo>
                  <a:pt x="3593" y="2292"/>
                  <a:pt x="3598" y="2287"/>
                  <a:pt x="3604" y="2287"/>
                </a:cubicBezTo>
                <a:cubicBezTo>
                  <a:pt x="3610" y="2287"/>
                  <a:pt x="3615" y="2292"/>
                  <a:pt x="3615" y="2298"/>
                </a:cubicBezTo>
                <a:cubicBezTo>
                  <a:pt x="3615" y="2304"/>
                  <a:pt x="3610" y="2309"/>
                  <a:pt x="3604" y="2309"/>
                </a:cubicBezTo>
                <a:close/>
                <a:moveTo>
                  <a:pt x="3604" y="2235"/>
                </a:moveTo>
                <a:cubicBezTo>
                  <a:pt x="3597" y="2235"/>
                  <a:pt x="3592" y="2229"/>
                  <a:pt x="3592" y="2223"/>
                </a:cubicBezTo>
                <a:cubicBezTo>
                  <a:pt x="3592" y="2216"/>
                  <a:pt x="3597" y="2210"/>
                  <a:pt x="3604" y="2210"/>
                </a:cubicBezTo>
                <a:cubicBezTo>
                  <a:pt x="3611" y="2210"/>
                  <a:pt x="3616" y="2216"/>
                  <a:pt x="3616" y="2223"/>
                </a:cubicBezTo>
                <a:cubicBezTo>
                  <a:pt x="3616" y="2229"/>
                  <a:pt x="3611" y="2235"/>
                  <a:pt x="3604" y="2235"/>
                </a:cubicBezTo>
                <a:close/>
                <a:moveTo>
                  <a:pt x="3604" y="2162"/>
                </a:moveTo>
                <a:cubicBezTo>
                  <a:pt x="3596" y="2162"/>
                  <a:pt x="3590" y="2156"/>
                  <a:pt x="3590" y="2148"/>
                </a:cubicBezTo>
                <a:cubicBezTo>
                  <a:pt x="3590" y="2140"/>
                  <a:pt x="3596" y="2134"/>
                  <a:pt x="3604" y="2134"/>
                </a:cubicBezTo>
                <a:cubicBezTo>
                  <a:pt x="3611" y="2134"/>
                  <a:pt x="3618" y="2140"/>
                  <a:pt x="3618" y="2148"/>
                </a:cubicBezTo>
                <a:cubicBezTo>
                  <a:pt x="3618" y="2156"/>
                  <a:pt x="3611" y="2162"/>
                  <a:pt x="3604" y="2162"/>
                </a:cubicBezTo>
                <a:close/>
                <a:moveTo>
                  <a:pt x="3604" y="2088"/>
                </a:moveTo>
                <a:cubicBezTo>
                  <a:pt x="3595" y="2088"/>
                  <a:pt x="3589" y="2081"/>
                  <a:pt x="3589" y="2073"/>
                </a:cubicBezTo>
                <a:cubicBezTo>
                  <a:pt x="3589" y="2064"/>
                  <a:pt x="3595" y="2057"/>
                  <a:pt x="3604" y="2057"/>
                </a:cubicBezTo>
                <a:cubicBezTo>
                  <a:pt x="3612" y="2057"/>
                  <a:pt x="3619" y="2064"/>
                  <a:pt x="3619" y="2073"/>
                </a:cubicBezTo>
                <a:cubicBezTo>
                  <a:pt x="3619" y="2081"/>
                  <a:pt x="3612" y="2088"/>
                  <a:pt x="3604" y="2088"/>
                </a:cubicBezTo>
                <a:close/>
                <a:moveTo>
                  <a:pt x="3604" y="2015"/>
                </a:moveTo>
                <a:cubicBezTo>
                  <a:pt x="3595" y="2015"/>
                  <a:pt x="3587" y="2007"/>
                  <a:pt x="3587" y="1998"/>
                </a:cubicBezTo>
                <a:cubicBezTo>
                  <a:pt x="3587" y="1988"/>
                  <a:pt x="3595" y="1981"/>
                  <a:pt x="3604" y="1981"/>
                </a:cubicBezTo>
                <a:cubicBezTo>
                  <a:pt x="3613" y="1981"/>
                  <a:pt x="3621" y="1988"/>
                  <a:pt x="3621" y="1998"/>
                </a:cubicBezTo>
                <a:cubicBezTo>
                  <a:pt x="3621" y="2007"/>
                  <a:pt x="3613" y="2015"/>
                  <a:pt x="3604" y="2015"/>
                </a:cubicBezTo>
                <a:close/>
                <a:moveTo>
                  <a:pt x="3604" y="1941"/>
                </a:moveTo>
                <a:cubicBezTo>
                  <a:pt x="3594" y="1941"/>
                  <a:pt x="3586" y="1933"/>
                  <a:pt x="3586" y="1923"/>
                </a:cubicBezTo>
                <a:cubicBezTo>
                  <a:pt x="3586" y="1913"/>
                  <a:pt x="3594" y="1904"/>
                  <a:pt x="3604" y="1904"/>
                </a:cubicBezTo>
                <a:cubicBezTo>
                  <a:pt x="3614" y="1904"/>
                  <a:pt x="3622" y="1913"/>
                  <a:pt x="3622" y="1923"/>
                </a:cubicBezTo>
                <a:cubicBezTo>
                  <a:pt x="3622" y="1933"/>
                  <a:pt x="3614" y="1941"/>
                  <a:pt x="3604" y="1941"/>
                </a:cubicBezTo>
                <a:close/>
                <a:moveTo>
                  <a:pt x="3604" y="1868"/>
                </a:moveTo>
                <a:cubicBezTo>
                  <a:pt x="3593" y="1868"/>
                  <a:pt x="3584" y="1859"/>
                  <a:pt x="3584" y="1848"/>
                </a:cubicBezTo>
                <a:cubicBezTo>
                  <a:pt x="3584" y="1837"/>
                  <a:pt x="3593" y="1828"/>
                  <a:pt x="3604" y="1828"/>
                </a:cubicBezTo>
                <a:cubicBezTo>
                  <a:pt x="3615" y="1828"/>
                  <a:pt x="3624" y="1837"/>
                  <a:pt x="3624" y="1848"/>
                </a:cubicBezTo>
                <a:cubicBezTo>
                  <a:pt x="3624" y="1859"/>
                  <a:pt x="3615" y="1868"/>
                  <a:pt x="3604" y="1868"/>
                </a:cubicBezTo>
                <a:close/>
                <a:moveTo>
                  <a:pt x="3604" y="1794"/>
                </a:moveTo>
                <a:cubicBezTo>
                  <a:pt x="3592" y="1794"/>
                  <a:pt x="3583" y="1785"/>
                  <a:pt x="3583" y="1773"/>
                </a:cubicBezTo>
                <a:cubicBezTo>
                  <a:pt x="3583" y="1761"/>
                  <a:pt x="3592" y="1751"/>
                  <a:pt x="3604" y="1751"/>
                </a:cubicBezTo>
                <a:cubicBezTo>
                  <a:pt x="3615" y="1751"/>
                  <a:pt x="3625" y="1761"/>
                  <a:pt x="3625" y="1773"/>
                </a:cubicBezTo>
                <a:cubicBezTo>
                  <a:pt x="3625" y="1785"/>
                  <a:pt x="3615" y="1794"/>
                  <a:pt x="3604" y="1794"/>
                </a:cubicBezTo>
                <a:close/>
                <a:moveTo>
                  <a:pt x="3604" y="1721"/>
                </a:moveTo>
                <a:cubicBezTo>
                  <a:pt x="3591" y="1721"/>
                  <a:pt x="3581" y="1711"/>
                  <a:pt x="3581" y="1698"/>
                </a:cubicBezTo>
                <a:cubicBezTo>
                  <a:pt x="3581" y="1685"/>
                  <a:pt x="3591" y="1675"/>
                  <a:pt x="3604" y="1675"/>
                </a:cubicBezTo>
                <a:cubicBezTo>
                  <a:pt x="3616" y="1675"/>
                  <a:pt x="3626" y="1685"/>
                  <a:pt x="3626" y="1698"/>
                </a:cubicBezTo>
                <a:cubicBezTo>
                  <a:pt x="3626" y="1711"/>
                  <a:pt x="3616" y="1721"/>
                  <a:pt x="3604" y="1721"/>
                </a:cubicBezTo>
                <a:close/>
                <a:moveTo>
                  <a:pt x="3604" y="1647"/>
                </a:moveTo>
                <a:cubicBezTo>
                  <a:pt x="3591" y="1647"/>
                  <a:pt x="3580" y="1636"/>
                  <a:pt x="3580" y="1623"/>
                </a:cubicBezTo>
                <a:cubicBezTo>
                  <a:pt x="3580" y="1610"/>
                  <a:pt x="3591" y="1599"/>
                  <a:pt x="3604" y="1599"/>
                </a:cubicBezTo>
                <a:cubicBezTo>
                  <a:pt x="3617" y="1599"/>
                  <a:pt x="3628" y="1610"/>
                  <a:pt x="3628" y="1623"/>
                </a:cubicBezTo>
                <a:cubicBezTo>
                  <a:pt x="3628" y="1636"/>
                  <a:pt x="3617" y="1647"/>
                  <a:pt x="3604" y="1647"/>
                </a:cubicBezTo>
                <a:close/>
                <a:moveTo>
                  <a:pt x="3604" y="1574"/>
                </a:moveTo>
                <a:cubicBezTo>
                  <a:pt x="3590" y="1574"/>
                  <a:pt x="3579" y="1562"/>
                  <a:pt x="3579" y="1548"/>
                </a:cubicBezTo>
                <a:cubicBezTo>
                  <a:pt x="3579" y="1534"/>
                  <a:pt x="3590" y="1523"/>
                  <a:pt x="3604" y="1523"/>
                </a:cubicBezTo>
                <a:cubicBezTo>
                  <a:pt x="3618" y="1523"/>
                  <a:pt x="3629" y="1534"/>
                  <a:pt x="3629" y="1548"/>
                </a:cubicBezTo>
                <a:cubicBezTo>
                  <a:pt x="3629" y="1562"/>
                  <a:pt x="3618" y="1574"/>
                  <a:pt x="3604" y="1574"/>
                </a:cubicBezTo>
                <a:close/>
                <a:moveTo>
                  <a:pt x="3604" y="1500"/>
                </a:moveTo>
                <a:cubicBezTo>
                  <a:pt x="3589" y="1500"/>
                  <a:pt x="3577" y="1488"/>
                  <a:pt x="3577" y="1473"/>
                </a:cubicBezTo>
                <a:cubicBezTo>
                  <a:pt x="3577" y="1458"/>
                  <a:pt x="3589" y="1446"/>
                  <a:pt x="3604" y="1446"/>
                </a:cubicBezTo>
                <a:cubicBezTo>
                  <a:pt x="3619" y="1446"/>
                  <a:pt x="3630" y="1458"/>
                  <a:pt x="3630" y="1473"/>
                </a:cubicBezTo>
                <a:cubicBezTo>
                  <a:pt x="3630" y="1488"/>
                  <a:pt x="3619" y="1500"/>
                  <a:pt x="3604" y="1500"/>
                </a:cubicBezTo>
                <a:close/>
                <a:moveTo>
                  <a:pt x="3604" y="1426"/>
                </a:moveTo>
                <a:cubicBezTo>
                  <a:pt x="3588" y="1426"/>
                  <a:pt x="3576" y="1414"/>
                  <a:pt x="3576" y="1398"/>
                </a:cubicBezTo>
                <a:cubicBezTo>
                  <a:pt x="3576" y="1382"/>
                  <a:pt x="3588" y="1370"/>
                  <a:pt x="3604" y="1370"/>
                </a:cubicBezTo>
                <a:cubicBezTo>
                  <a:pt x="3619" y="1370"/>
                  <a:pt x="3632" y="1382"/>
                  <a:pt x="3632" y="1398"/>
                </a:cubicBezTo>
                <a:cubicBezTo>
                  <a:pt x="3632" y="1414"/>
                  <a:pt x="3619" y="1426"/>
                  <a:pt x="3604" y="1426"/>
                </a:cubicBezTo>
                <a:close/>
                <a:moveTo>
                  <a:pt x="3604" y="1353"/>
                </a:moveTo>
                <a:cubicBezTo>
                  <a:pt x="3588" y="1353"/>
                  <a:pt x="3575" y="1339"/>
                  <a:pt x="3575" y="1323"/>
                </a:cubicBezTo>
                <a:cubicBezTo>
                  <a:pt x="3575" y="1307"/>
                  <a:pt x="3588" y="1294"/>
                  <a:pt x="3604" y="1294"/>
                </a:cubicBezTo>
                <a:cubicBezTo>
                  <a:pt x="3620" y="1294"/>
                  <a:pt x="3633" y="1307"/>
                  <a:pt x="3633" y="1323"/>
                </a:cubicBezTo>
                <a:cubicBezTo>
                  <a:pt x="3633" y="1339"/>
                  <a:pt x="3620" y="1353"/>
                  <a:pt x="3604" y="1353"/>
                </a:cubicBezTo>
                <a:close/>
                <a:moveTo>
                  <a:pt x="3604" y="1279"/>
                </a:moveTo>
                <a:cubicBezTo>
                  <a:pt x="3587" y="1279"/>
                  <a:pt x="3573" y="1265"/>
                  <a:pt x="3573" y="1248"/>
                </a:cubicBezTo>
                <a:cubicBezTo>
                  <a:pt x="3573" y="1231"/>
                  <a:pt x="3587" y="1217"/>
                  <a:pt x="3604" y="1217"/>
                </a:cubicBezTo>
                <a:cubicBezTo>
                  <a:pt x="3621" y="1217"/>
                  <a:pt x="3634" y="1231"/>
                  <a:pt x="3634" y="1248"/>
                </a:cubicBezTo>
                <a:cubicBezTo>
                  <a:pt x="3634" y="1265"/>
                  <a:pt x="3621" y="1279"/>
                  <a:pt x="3604" y="1279"/>
                </a:cubicBezTo>
                <a:close/>
                <a:moveTo>
                  <a:pt x="3604" y="1205"/>
                </a:moveTo>
                <a:cubicBezTo>
                  <a:pt x="3586" y="1205"/>
                  <a:pt x="3572" y="1191"/>
                  <a:pt x="3572" y="1173"/>
                </a:cubicBezTo>
                <a:cubicBezTo>
                  <a:pt x="3572" y="1156"/>
                  <a:pt x="3586" y="1141"/>
                  <a:pt x="3604" y="1141"/>
                </a:cubicBezTo>
                <a:cubicBezTo>
                  <a:pt x="3621" y="1141"/>
                  <a:pt x="3635" y="1156"/>
                  <a:pt x="3635" y="1173"/>
                </a:cubicBezTo>
                <a:cubicBezTo>
                  <a:pt x="3635" y="1191"/>
                  <a:pt x="3621" y="1205"/>
                  <a:pt x="3604" y="1205"/>
                </a:cubicBezTo>
                <a:close/>
                <a:moveTo>
                  <a:pt x="3604" y="1131"/>
                </a:moveTo>
                <a:cubicBezTo>
                  <a:pt x="3586" y="1131"/>
                  <a:pt x="3571" y="1117"/>
                  <a:pt x="3571" y="1098"/>
                </a:cubicBezTo>
                <a:cubicBezTo>
                  <a:pt x="3571" y="1080"/>
                  <a:pt x="3586" y="1065"/>
                  <a:pt x="3604" y="1065"/>
                </a:cubicBezTo>
                <a:cubicBezTo>
                  <a:pt x="3622" y="1065"/>
                  <a:pt x="3637" y="1080"/>
                  <a:pt x="3637" y="1098"/>
                </a:cubicBezTo>
                <a:cubicBezTo>
                  <a:pt x="3637" y="1117"/>
                  <a:pt x="3622" y="1131"/>
                  <a:pt x="3604" y="1131"/>
                </a:cubicBezTo>
                <a:close/>
                <a:moveTo>
                  <a:pt x="3604" y="1058"/>
                </a:moveTo>
                <a:cubicBezTo>
                  <a:pt x="3585" y="1058"/>
                  <a:pt x="3570" y="1042"/>
                  <a:pt x="3570" y="1023"/>
                </a:cubicBezTo>
                <a:cubicBezTo>
                  <a:pt x="3570" y="1004"/>
                  <a:pt x="3585" y="989"/>
                  <a:pt x="3604" y="989"/>
                </a:cubicBezTo>
                <a:cubicBezTo>
                  <a:pt x="3623" y="989"/>
                  <a:pt x="3638" y="1004"/>
                  <a:pt x="3638" y="1023"/>
                </a:cubicBezTo>
                <a:cubicBezTo>
                  <a:pt x="3638" y="1042"/>
                  <a:pt x="3623" y="1058"/>
                  <a:pt x="3604" y="1058"/>
                </a:cubicBezTo>
                <a:close/>
                <a:moveTo>
                  <a:pt x="3604" y="984"/>
                </a:moveTo>
                <a:cubicBezTo>
                  <a:pt x="3585" y="984"/>
                  <a:pt x="3569" y="968"/>
                  <a:pt x="3569" y="948"/>
                </a:cubicBezTo>
                <a:cubicBezTo>
                  <a:pt x="3569" y="929"/>
                  <a:pt x="3585" y="913"/>
                  <a:pt x="3604" y="913"/>
                </a:cubicBezTo>
                <a:cubicBezTo>
                  <a:pt x="3623" y="913"/>
                  <a:pt x="3639" y="929"/>
                  <a:pt x="3639" y="948"/>
                </a:cubicBezTo>
                <a:cubicBezTo>
                  <a:pt x="3639" y="968"/>
                  <a:pt x="3623" y="984"/>
                  <a:pt x="3604" y="984"/>
                </a:cubicBezTo>
                <a:close/>
                <a:moveTo>
                  <a:pt x="3604" y="910"/>
                </a:moveTo>
                <a:cubicBezTo>
                  <a:pt x="3584" y="910"/>
                  <a:pt x="3568" y="893"/>
                  <a:pt x="3568" y="873"/>
                </a:cubicBezTo>
                <a:cubicBezTo>
                  <a:pt x="3568" y="853"/>
                  <a:pt x="3584" y="837"/>
                  <a:pt x="3604" y="837"/>
                </a:cubicBezTo>
                <a:cubicBezTo>
                  <a:pt x="3624" y="837"/>
                  <a:pt x="3640" y="853"/>
                  <a:pt x="3640" y="873"/>
                </a:cubicBezTo>
                <a:cubicBezTo>
                  <a:pt x="3640" y="893"/>
                  <a:pt x="3624" y="910"/>
                  <a:pt x="3604" y="910"/>
                </a:cubicBezTo>
                <a:close/>
                <a:moveTo>
                  <a:pt x="3678" y="2455"/>
                </a:moveTo>
                <a:cubicBezTo>
                  <a:pt x="3674" y="2455"/>
                  <a:pt x="3671" y="2452"/>
                  <a:pt x="3671" y="2448"/>
                </a:cubicBezTo>
                <a:cubicBezTo>
                  <a:pt x="3671" y="2444"/>
                  <a:pt x="3674" y="2441"/>
                  <a:pt x="3678" y="2441"/>
                </a:cubicBezTo>
                <a:cubicBezTo>
                  <a:pt x="3682" y="2441"/>
                  <a:pt x="3685" y="2444"/>
                  <a:pt x="3685" y="2448"/>
                </a:cubicBezTo>
                <a:cubicBezTo>
                  <a:pt x="3685" y="2452"/>
                  <a:pt x="3682" y="2455"/>
                  <a:pt x="3678" y="2455"/>
                </a:cubicBezTo>
                <a:close/>
                <a:moveTo>
                  <a:pt x="3678" y="2382"/>
                </a:moveTo>
                <a:cubicBezTo>
                  <a:pt x="3673" y="2382"/>
                  <a:pt x="3669" y="2378"/>
                  <a:pt x="3669" y="2373"/>
                </a:cubicBezTo>
                <a:cubicBezTo>
                  <a:pt x="3669" y="2368"/>
                  <a:pt x="3673" y="2364"/>
                  <a:pt x="3678" y="2364"/>
                </a:cubicBezTo>
                <a:cubicBezTo>
                  <a:pt x="3683" y="2364"/>
                  <a:pt x="3687" y="2368"/>
                  <a:pt x="3687" y="2373"/>
                </a:cubicBezTo>
                <a:cubicBezTo>
                  <a:pt x="3687" y="2378"/>
                  <a:pt x="3683" y="2382"/>
                  <a:pt x="3678" y="2382"/>
                </a:cubicBezTo>
                <a:close/>
                <a:moveTo>
                  <a:pt x="3678" y="2309"/>
                </a:moveTo>
                <a:cubicBezTo>
                  <a:pt x="3672" y="2309"/>
                  <a:pt x="3667" y="2304"/>
                  <a:pt x="3667" y="2298"/>
                </a:cubicBezTo>
                <a:cubicBezTo>
                  <a:pt x="3667" y="2292"/>
                  <a:pt x="3672" y="2287"/>
                  <a:pt x="3678" y="2287"/>
                </a:cubicBezTo>
                <a:cubicBezTo>
                  <a:pt x="3684" y="2287"/>
                  <a:pt x="3688" y="2292"/>
                  <a:pt x="3688" y="2298"/>
                </a:cubicBezTo>
                <a:cubicBezTo>
                  <a:pt x="3688" y="2304"/>
                  <a:pt x="3684" y="2309"/>
                  <a:pt x="3678" y="2309"/>
                </a:cubicBezTo>
                <a:close/>
                <a:moveTo>
                  <a:pt x="3678" y="2235"/>
                </a:moveTo>
                <a:cubicBezTo>
                  <a:pt x="3671" y="2235"/>
                  <a:pt x="3666" y="2229"/>
                  <a:pt x="3666" y="2223"/>
                </a:cubicBezTo>
                <a:cubicBezTo>
                  <a:pt x="3666" y="2216"/>
                  <a:pt x="3671" y="2210"/>
                  <a:pt x="3678" y="2210"/>
                </a:cubicBezTo>
                <a:cubicBezTo>
                  <a:pt x="3684" y="2210"/>
                  <a:pt x="3690" y="2216"/>
                  <a:pt x="3690" y="2223"/>
                </a:cubicBezTo>
                <a:cubicBezTo>
                  <a:pt x="3690" y="2229"/>
                  <a:pt x="3684" y="2235"/>
                  <a:pt x="3678" y="2235"/>
                </a:cubicBezTo>
                <a:close/>
                <a:moveTo>
                  <a:pt x="3678" y="2162"/>
                </a:moveTo>
                <a:cubicBezTo>
                  <a:pt x="3670" y="2162"/>
                  <a:pt x="3664" y="2156"/>
                  <a:pt x="3664" y="2148"/>
                </a:cubicBezTo>
                <a:cubicBezTo>
                  <a:pt x="3664" y="2140"/>
                  <a:pt x="3670" y="2134"/>
                  <a:pt x="3678" y="2134"/>
                </a:cubicBezTo>
                <a:cubicBezTo>
                  <a:pt x="3685" y="2134"/>
                  <a:pt x="3691" y="2140"/>
                  <a:pt x="3691" y="2148"/>
                </a:cubicBezTo>
                <a:cubicBezTo>
                  <a:pt x="3691" y="2156"/>
                  <a:pt x="3685" y="2162"/>
                  <a:pt x="3678" y="2162"/>
                </a:cubicBezTo>
                <a:close/>
                <a:moveTo>
                  <a:pt x="3678" y="2088"/>
                </a:moveTo>
                <a:cubicBezTo>
                  <a:pt x="3669" y="2088"/>
                  <a:pt x="3663" y="2081"/>
                  <a:pt x="3663" y="2073"/>
                </a:cubicBezTo>
                <a:cubicBezTo>
                  <a:pt x="3663" y="2064"/>
                  <a:pt x="3669" y="2057"/>
                  <a:pt x="3678" y="2057"/>
                </a:cubicBezTo>
                <a:cubicBezTo>
                  <a:pt x="3686" y="2057"/>
                  <a:pt x="3693" y="2064"/>
                  <a:pt x="3693" y="2073"/>
                </a:cubicBezTo>
                <a:cubicBezTo>
                  <a:pt x="3693" y="2081"/>
                  <a:pt x="3686" y="2088"/>
                  <a:pt x="3678" y="2088"/>
                </a:cubicBezTo>
                <a:close/>
                <a:moveTo>
                  <a:pt x="3678" y="2015"/>
                </a:moveTo>
                <a:cubicBezTo>
                  <a:pt x="3668" y="2015"/>
                  <a:pt x="3661" y="2007"/>
                  <a:pt x="3661" y="1998"/>
                </a:cubicBezTo>
                <a:cubicBezTo>
                  <a:pt x="3661" y="1988"/>
                  <a:pt x="3668" y="1981"/>
                  <a:pt x="3678" y="1981"/>
                </a:cubicBezTo>
                <a:cubicBezTo>
                  <a:pt x="3687" y="1981"/>
                  <a:pt x="3695" y="1988"/>
                  <a:pt x="3695" y="1998"/>
                </a:cubicBezTo>
                <a:cubicBezTo>
                  <a:pt x="3695" y="2007"/>
                  <a:pt x="3687" y="2015"/>
                  <a:pt x="3678" y="2015"/>
                </a:cubicBezTo>
                <a:close/>
                <a:moveTo>
                  <a:pt x="3678" y="1941"/>
                </a:moveTo>
                <a:cubicBezTo>
                  <a:pt x="3668" y="1941"/>
                  <a:pt x="3659" y="1933"/>
                  <a:pt x="3659" y="1923"/>
                </a:cubicBezTo>
                <a:cubicBezTo>
                  <a:pt x="3659" y="1913"/>
                  <a:pt x="3668" y="1904"/>
                  <a:pt x="3678" y="1904"/>
                </a:cubicBezTo>
                <a:cubicBezTo>
                  <a:pt x="3688" y="1904"/>
                  <a:pt x="3696" y="1913"/>
                  <a:pt x="3696" y="1923"/>
                </a:cubicBezTo>
                <a:cubicBezTo>
                  <a:pt x="3696" y="1933"/>
                  <a:pt x="3688" y="1941"/>
                  <a:pt x="3678" y="1941"/>
                </a:cubicBezTo>
                <a:close/>
                <a:moveTo>
                  <a:pt x="3678" y="1868"/>
                </a:moveTo>
                <a:cubicBezTo>
                  <a:pt x="3667" y="1868"/>
                  <a:pt x="3658" y="1859"/>
                  <a:pt x="3658" y="1848"/>
                </a:cubicBezTo>
                <a:cubicBezTo>
                  <a:pt x="3658" y="1837"/>
                  <a:pt x="3667" y="1828"/>
                  <a:pt x="3678" y="1828"/>
                </a:cubicBezTo>
                <a:cubicBezTo>
                  <a:pt x="3689" y="1828"/>
                  <a:pt x="3698" y="1837"/>
                  <a:pt x="3698" y="1848"/>
                </a:cubicBezTo>
                <a:cubicBezTo>
                  <a:pt x="3698" y="1859"/>
                  <a:pt x="3689" y="1868"/>
                  <a:pt x="3678" y="1868"/>
                </a:cubicBezTo>
                <a:close/>
                <a:moveTo>
                  <a:pt x="3678" y="1794"/>
                </a:moveTo>
                <a:cubicBezTo>
                  <a:pt x="3666" y="1794"/>
                  <a:pt x="3657" y="1785"/>
                  <a:pt x="3657" y="1773"/>
                </a:cubicBezTo>
                <a:cubicBezTo>
                  <a:pt x="3657" y="1761"/>
                  <a:pt x="3666" y="1751"/>
                  <a:pt x="3678" y="1751"/>
                </a:cubicBezTo>
                <a:cubicBezTo>
                  <a:pt x="3689" y="1751"/>
                  <a:pt x="3699" y="1761"/>
                  <a:pt x="3699" y="1773"/>
                </a:cubicBezTo>
                <a:cubicBezTo>
                  <a:pt x="3699" y="1785"/>
                  <a:pt x="3689" y="1794"/>
                  <a:pt x="3678" y="1794"/>
                </a:cubicBezTo>
                <a:close/>
                <a:moveTo>
                  <a:pt x="3678" y="1721"/>
                </a:moveTo>
                <a:cubicBezTo>
                  <a:pt x="3665" y="1721"/>
                  <a:pt x="3655" y="1711"/>
                  <a:pt x="3655" y="1698"/>
                </a:cubicBezTo>
                <a:cubicBezTo>
                  <a:pt x="3655" y="1685"/>
                  <a:pt x="3665" y="1675"/>
                  <a:pt x="3678" y="1675"/>
                </a:cubicBezTo>
                <a:cubicBezTo>
                  <a:pt x="3690" y="1675"/>
                  <a:pt x="3700" y="1685"/>
                  <a:pt x="3700" y="1698"/>
                </a:cubicBezTo>
                <a:cubicBezTo>
                  <a:pt x="3700" y="1711"/>
                  <a:pt x="3690" y="1721"/>
                  <a:pt x="3678" y="1721"/>
                </a:cubicBezTo>
                <a:close/>
                <a:moveTo>
                  <a:pt x="3678" y="1647"/>
                </a:moveTo>
                <a:cubicBezTo>
                  <a:pt x="3665" y="1647"/>
                  <a:pt x="3654" y="1636"/>
                  <a:pt x="3654" y="1623"/>
                </a:cubicBezTo>
                <a:cubicBezTo>
                  <a:pt x="3654" y="1610"/>
                  <a:pt x="3665" y="1599"/>
                  <a:pt x="3678" y="1599"/>
                </a:cubicBezTo>
                <a:cubicBezTo>
                  <a:pt x="3691" y="1599"/>
                  <a:pt x="3701" y="1610"/>
                  <a:pt x="3701" y="1623"/>
                </a:cubicBezTo>
                <a:cubicBezTo>
                  <a:pt x="3701" y="1636"/>
                  <a:pt x="3691" y="1647"/>
                  <a:pt x="3678" y="1647"/>
                </a:cubicBezTo>
                <a:close/>
                <a:moveTo>
                  <a:pt x="3678" y="1574"/>
                </a:moveTo>
                <a:cubicBezTo>
                  <a:pt x="3664" y="1574"/>
                  <a:pt x="3653" y="1562"/>
                  <a:pt x="3653" y="1548"/>
                </a:cubicBezTo>
                <a:cubicBezTo>
                  <a:pt x="3653" y="1534"/>
                  <a:pt x="3664" y="1523"/>
                  <a:pt x="3678" y="1523"/>
                </a:cubicBezTo>
                <a:cubicBezTo>
                  <a:pt x="3692" y="1523"/>
                  <a:pt x="3703" y="1534"/>
                  <a:pt x="3703" y="1548"/>
                </a:cubicBezTo>
                <a:cubicBezTo>
                  <a:pt x="3703" y="1562"/>
                  <a:pt x="3692" y="1574"/>
                  <a:pt x="3678" y="1574"/>
                </a:cubicBezTo>
                <a:close/>
                <a:moveTo>
                  <a:pt x="3678" y="1500"/>
                </a:moveTo>
                <a:cubicBezTo>
                  <a:pt x="3663" y="1500"/>
                  <a:pt x="3651" y="1488"/>
                  <a:pt x="3651" y="1473"/>
                </a:cubicBezTo>
                <a:cubicBezTo>
                  <a:pt x="3651" y="1458"/>
                  <a:pt x="3663" y="1446"/>
                  <a:pt x="3678" y="1446"/>
                </a:cubicBezTo>
                <a:cubicBezTo>
                  <a:pt x="3692" y="1446"/>
                  <a:pt x="3704" y="1458"/>
                  <a:pt x="3704" y="1473"/>
                </a:cubicBezTo>
                <a:cubicBezTo>
                  <a:pt x="3704" y="1488"/>
                  <a:pt x="3692" y="1500"/>
                  <a:pt x="3678" y="1500"/>
                </a:cubicBezTo>
                <a:close/>
                <a:moveTo>
                  <a:pt x="3678" y="1426"/>
                </a:moveTo>
                <a:cubicBezTo>
                  <a:pt x="3662" y="1426"/>
                  <a:pt x="3650" y="1414"/>
                  <a:pt x="3650" y="1398"/>
                </a:cubicBezTo>
                <a:cubicBezTo>
                  <a:pt x="3650" y="1382"/>
                  <a:pt x="3662" y="1370"/>
                  <a:pt x="3678" y="1370"/>
                </a:cubicBezTo>
                <a:cubicBezTo>
                  <a:pt x="3693" y="1370"/>
                  <a:pt x="3706" y="1382"/>
                  <a:pt x="3706" y="1398"/>
                </a:cubicBezTo>
                <a:cubicBezTo>
                  <a:pt x="3706" y="1414"/>
                  <a:pt x="3693" y="1426"/>
                  <a:pt x="3678" y="1426"/>
                </a:cubicBezTo>
                <a:close/>
                <a:moveTo>
                  <a:pt x="3678" y="1353"/>
                </a:moveTo>
                <a:cubicBezTo>
                  <a:pt x="3662" y="1353"/>
                  <a:pt x="3649" y="1339"/>
                  <a:pt x="3649" y="1323"/>
                </a:cubicBezTo>
                <a:cubicBezTo>
                  <a:pt x="3649" y="1307"/>
                  <a:pt x="3662" y="1294"/>
                  <a:pt x="3678" y="1294"/>
                </a:cubicBezTo>
                <a:cubicBezTo>
                  <a:pt x="3694" y="1294"/>
                  <a:pt x="3707" y="1307"/>
                  <a:pt x="3707" y="1323"/>
                </a:cubicBezTo>
                <a:cubicBezTo>
                  <a:pt x="3707" y="1339"/>
                  <a:pt x="3694" y="1353"/>
                  <a:pt x="3678" y="1353"/>
                </a:cubicBezTo>
                <a:close/>
                <a:moveTo>
                  <a:pt x="3678" y="1279"/>
                </a:moveTo>
                <a:cubicBezTo>
                  <a:pt x="3661" y="1279"/>
                  <a:pt x="3647" y="1265"/>
                  <a:pt x="3647" y="1248"/>
                </a:cubicBezTo>
                <a:cubicBezTo>
                  <a:pt x="3647" y="1231"/>
                  <a:pt x="3661" y="1217"/>
                  <a:pt x="3678" y="1217"/>
                </a:cubicBezTo>
                <a:cubicBezTo>
                  <a:pt x="3694" y="1217"/>
                  <a:pt x="3708" y="1231"/>
                  <a:pt x="3708" y="1248"/>
                </a:cubicBezTo>
                <a:cubicBezTo>
                  <a:pt x="3708" y="1265"/>
                  <a:pt x="3694" y="1279"/>
                  <a:pt x="3678" y="1279"/>
                </a:cubicBezTo>
                <a:close/>
                <a:moveTo>
                  <a:pt x="3678" y="1205"/>
                </a:moveTo>
                <a:cubicBezTo>
                  <a:pt x="3660" y="1205"/>
                  <a:pt x="3646" y="1191"/>
                  <a:pt x="3646" y="1173"/>
                </a:cubicBezTo>
                <a:cubicBezTo>
                  <a:pt x="3646" y="1156"/>
                  <a:pt x="3660" y="1141"/>
                  <a:pt x="3678" y="1141"/>
                </a:cubicBezTo>
                <a:cubicBezTo>
                  <a:pt x="3695" y="1141"/>
                  <a:pt x="3709" y="1156"/>
                  <a:pt x="3709" y="1173"/>
                </a:cubicBezTo>
                <a:cubicBezTo>
                  <a:pt x="3709" y="1191"/>
                  <a:pt x="3695" y="1205"/>
                  <a:pt x="3678" y="1205"/>
                </a:cubicBezTo>
                <a:close/>
                <a:moveTo>
                  <a:pt x="3678" y="1131"/>
                </a:moveTo>
                <a:cubicBezTo>
                  <a:pt x="3660" y="1131"/>
                  <a:pt x="3645" y="1117"/>
                  <a:pt x="3645" y="1098"/>
                </a:cubicBezTo>
                <a:cubicBezTo>
                  <a:pt x="3645" y="1080"/>
                  <a:pt x="3660" y="1065"/>
                  <a:pt x="3678" y="1065"/>
                </a:cubicBezTo>
                <a:cubicBezTo>
                  <a:pt x="3696" y="1065"/>
                  <a:pt x="3710" y="1080"/>
                  <a:pt x="3710" y="1098"/>
                </a:cubicBezTo>
                <a:cubicBezTo>
                  <a:pt x="3710" y="1117"/>
                  <a:pt x="3696" y="1131"/>
                  <a:pt x="3678" y="1131"/>
                </a:cubicBezTo>
                <a:close/>
                <a:moveTo>
                  <a:pt x="3678" y="1058"/>
                </a:moveTo>
                <a:cubicBezTo>
                  <a:pt x="3659" y="1058"/>
                  <a:pt x="3644" y="1042"/>
                  <a:pt x="3644" y="1023"/>
                </a:cubicBezTo>
                <a:cubicBezTo>
                  <a:pt x="3644" y="1004"/>
                  <a:pt x="3659" y="989"/>
                  <a:pt x="3678" y="989"/>
                </a:cubicBezTo>
                <a:cubicBezTo>
                  <a:pt x="3696" y="989"/>
                  <a:pt x="3712" y="1004"/>
                  <a:pt x="3712" y="1023"/>
                </a:cubicBezTo>
                <a:cubicBezTo>
                  <a:pt x="3712" y="1042"/>
                  <a:pt x="3696" y="1058"/>
                  <a:pt x="3678" y="1058"/>
                </a:cubicBezTo>
                <a:close/>
                <a:moveTo>
                  <a:pt x="3678" y="984"/>
                </a:moveTo>
                <a:cubicBezTo>
                  <a:pt x="3658" y="984"/>
                  <a:pt x="3643" y="968"/>
                  <a:pt x="3643" y="948"/>
                </a:cubicBezTo>
                <a:cubicBezTo>
                  <a:pt x="3643" y="929"/>
                  <a:pt x="3658" y="913"/>
                  <a:pt x="3678" y="913"/>
                </a:cubicBezTo>
                <a:cubicBezTo>
                  <a:pt x="3697" y="913"/>
                  <a:pt x="3713" y="929"/>
                  <a:pt x="3713" y="948"/>
                </a:cubicBezTo>
                <a:cubicBezTo>
                  <a:pt x="3713" y="968"/>
                  <a:pt x="3697" y="984"/>
                  <a:pt x="3678" y="984"/>
                </a:cubicBezTo>
                <a:close/>
                <a:moveTo>
                  <a:pt x="3678" y="910"/>
                </a:moveTo>
                <a:cubicBezTo>
                  <a:pt x="3658" y="910"/>
                  <a:pt x="3642" y="893"/>
                  <a:pt x="3642" y="873"/>
                </a:cubicBezTo>
                <a:cubicBezTo>
                  <a:pt x="3642" y="853"/>
                  <a:pt x="3658" y="837"/>
                  <a:pt x="3678" y="837"/>
                </a:cubicBezTo>
                <a:cubicBezTo>
                  <a:pt x="3698" y="837"/>
                  <a:pt x="3714" y="853"/>
                  <a:pt x="3714" y="873"/>
                </a:cubicBezTo>
                <a:cubicBezTo>
                  <a:pt x="3714" y="893"/>
                  <a:pt x="3698" y="910"/>
                  <a:pt x="3678" y="910"/>
                </a:cubicBezTo>
                <a:close/>
                <a:moveTo>
                  <a:pt x="3752" y="2455"/>
                </a:moveTo>
                <a:cubicBezTo>
                  <a:pt x="3748" y="2455"/>
                  <a:pt x="3745" y="2452"/>
                  <a:pt x="3745" y="2448"/>
                </a:cubicBezTo>
                <a:cubicBezTo>
                  <a:pt x="3745" y="2444"/>
                  <a:pt x="3748" y="2441"/>
                  <a:pt x="3752" y="2441"/>
                </a:cubicBezTo>
                <a:cubicBezTo>
                  <a:pt x="3756" y="2441"/>
                  <a:pt x="3759" y="2444"/>
                  <a:pt x="3759" y="2448"/>
                </a:cubicBezTo>
                <a:cubicBezTo>
                  <a:pt x="3759" y="2452"/>
                  <a:pt x="3756" y="2455"/>
                  <a:pt x="3752" y="2455"/>
                </a:cubicBezTo>
                <a:close/>
                <a:moveTo>
                  <a:pt x="3752" y="2382"/>
                </a:moveTo>
                <a:cubicBezTo>
                  <a:pt x="3747" y="2382"/>
                  <a:pt x="3743" y="2378"/>
                  <a:pt x="3743" y="2373"/>
                </a:cubicBezTo>
                <a:cubicBezTo>
                  <a:pt x="3743" y="2368"/>
                  <a:pt x="3747" y="2364"/>
                  <a:pt x="3752" y="2364"/>
                </a:cubicBezTo>
                <a:cubicBezTo>
                  <a:pt x="3757" y="2364"/>
                  <a:pt x="3760" y="2368"/>
                  <a:pt x="3760" y="2373"/>
                </a:cubicBezTo>
                <a:cubicBezTo>
                  <a:pt x="3760" y="2378"/>
                  <a:pt x="3757" y="2382"/>
                  <a:pt x="3752" y="2382"/>
                </a:cubicBezTo>
                <a:close/>
                <a:moveTo>
                  <a:pt x="3752" y="2309"/>
                </a:moveTo>
                <a:cubicBezTo>
                  <a:pt x="3746" y="2309"/>
                  <a:pt x="3741" y="2304"/>
                  <a:pt x="3741" y="2298"/>
                </a:cubicBezTo>
                <a:cubicBezTo>
                  <a:pt x="3741" y="2292"/>
                  <a:pt x="3746" y="2287"/>
                  <a:pt x="3752" y="2287"/>
                </a:cubicBezTo>
                <a:cubicBezTo>
                  <a:pt x="3758" y="2287"/>
                  <a:pt x="3762" y="2292"/>
                  <a:pt x="3762" y="2298"/>
                </a:cubicBezTo>
                <a:cubicBezTo>
                  <a:pt x="3762" y="2304"/>
                  <a:pt x="3758" y="2309"/>
                  <a:pt x="3752" y="2309"/>
                </a:cubicBezTo>
                <a:close/>
                <a:moveTo>
                  <a:pt x="3752" y="2235"/>
                </a:moveTo>
                <a:cubicBezTo>
                  <a:pt x="3745" y="2235"/>
                  <a:pt x="3740" y="2229"/>
                  <a:pt x="3740" y="2223"/>
                </a:cubicBezTo>
                <a:cubicBezTo>
                  <a:pt x="3740" y="2216"/>
                  <a:pt x="3745" y="2210"/>
                  <a:pt x="3752" y="2210"/>
                </a:cubicBezTo>
                <a:cubicBezTo>
                  <a:pt x="3758" y="2210"/>
                  <a:pt x="3764" y="2216"/>
                  <a:pt x="3764" y="2223"/>
                </a:cubicBezTo>
                <a:cubicBezTo>
                  <a:pt x="3764" y="2229"/>
                  <a:pt x="3758" y="2235"/>
                  <a:pt x="3752" y="2235"/>
                </a:cubicBezTo>
                <a:close/>
                <a:moveTo>
                  <a:pt x="3752" y="2162"/>
                </a:moveTo>
                <a:cubicBezTo>
                  <a:pt x="3744" y="2162"/>
                  <a:pt x="3738" y="2156"/>
                  <a:pt x="3738" y="2148"/>
                </a:cubicBezTo>
                <a:cubicBezTo>
                  <a:pt x="3738" y="2140"/>
                  <a:pt x="3744" y="2134"/>
                  <a:pt x="3752" y="2134"/>
                </a:cubicBezTo>
                <a:cubicBezTo>
                  <a:pt x="3759" y="2134"/>
                  <a:pt x="3765" y="2140"/>
                  <a:pt x="3765" y="2148"/>
                </a:cubicBezTo>
                <a:cubicBezTo>
                  <a:pt x="3765" y="2156"/>
                  <a:pt x="3759" y="2162"/>
                  <a:pt x="3752" y="2162"/>
                </a:cubicBezTo>
                <a:close/>
                <a:moveTo>
                  <a:pt x="3752" y="2088"/>
                </a:moveTo>
                <a:cubicBezTo>
                  <a:pt x="3743" y="2088"/>
                  <a:pt x="3736" y="2081"/>
                  <a:pt x="3736" y="2073"/>
                </a:cubicBezTo>
                <a:cubicBezTo>
                  <a:pt x="3736" y="2064"/>
                  <a:pt x="3743" y="2057"/>
                  <a:pt x="3752" y="2057"/>
                </a:cubicBezTo>
                <a:cubicBezTo>
                  <a:pt x="3760" y="2057"/>
                  <a:pt x="3767" y="2064"/>
                  <a:pt x="3767" y="2073"/>
                </a:cubicBezTo>
                <a:cubicBezTo>
                  <a:pt x="3767" y="2081"/>
                  <a:pt x="3760" y="2088"/>
                  <a:pt x="3752" y="2088"/>
                </a:cubicBezTo>
                <a:close/>
                <a:moveTo>
                  <a:pt x="3752" y="2015"/>
                </a:moveTo>
                <a:cubicBezTo>
                  <a:pt x="3742" y="2015"/>
                  <a:pt x="3735" y="2007"/>
                  <a:pt x="3735" y="1998"/>
                </a:cubicBezTo>
                <a:cubicBezTo>
                  <a:pt x="3735" y="1988"/>
                  <a:pt x="3742" y="1981"/>
                  <a:pt x="3752" y="1981"/>
                </a:cubicBezTo>
                <a:cubicBezTo>
                  <a:pt x="3761" y="1981"/>
                  <a:pt x="3768" y="1988"/>
                  <a:pt x="3768" y="1998"/>
                </a:cubicBezTo>
                <a:cubicBezTo>
                  <a:pt x="3768" y="2007"/>
                  <a:pt x="3761" y="2015"/>
                  <a:pt x="3752" y="2015"/>
                </a:cubicBezTo>
                <a:close/>
                <a:moveTo>
                  <a:pt x="3752" y="1941"/>
                </a:moveTo>
                <a:cubicBezTo>
                  <a:pt x="3742" y="1941"/>
                  <a:pt x="3733" y="1933"/>
                  <a:pt x="3733" y="1923"/>
                </a:cubicBezTo>
                <a:cubicBezTo>
                  <a:pt x="3733" y="1913"/>
                  <a:pt x="3742" y="1904"/>
                  <a:pt x="3752" y="1904"/>
                </a:cubicBezTo>
                <a:cubicBezTo>
                  <a:pt x="3762" y="1904"/>
                  <a:pt x="3770" y="1913"/>
                  <a:pt x="3770" y="1923"/>
                </a:cubicBezTo>
                <a:cubicBezTo>
                  <a:pt x="3770" y="1933"/>
                  <a:pt x="3762" y="1941"/>
                  <a:pt x="3752" y="1941"/>
                </a:cubicBezTo>
                <a:close/>
                <a:moveTo>
                  <a:pt x="3752" y="1868"/>
                </a:moveTo>
                <a:cubicBezTo>
                  <a:pt x="3741" y="1868"/>
                  <a:pt x="3732" y="1859"/>
                  <a:pt x="3732" y="1848"/>
                </a:cubicBezTo>
                <a:cubicBezTo>
                  <a:pt x="3732" y="1837"/>
                  <a:pt x="3741" y="1828"/>
                  <a:pt x="3752" y="1828"/>
                </a:cubicBezTo>
                <a:cubicBezTo>
                  <a:pt x="3763" y="1828"/>
                  <a:pt x="3772" y="1837"/>
                  <a:pt x="3772" y="1848"/>
                </a:cubicBezTo>
                <a:cubicBezTo>
                  <a:pt x="3772" y="1859"/>
                  <a:pt x="3763" y="1868"/>
                  <a:pt x="3752" y="1868"/>
                </a:cubicBezTo>
                <a:close/>
                <a:moveTo>
                  <a:pt x="3752" y="1794"/>
                </a:moveTo>
                <a:cubicBezTo>
                  <a:pt x="3740" y="1794"/>
                  <a:pt x="3731" y="1785"/>
                  <a:pt x="3731" y="1773"/>
                </a:cubicBezTo>
                <a:cubicBezTo>
                  <a:pt x="3731" y="1761"/>
                  <a:pt x="3740" y="1751"/>
                  <a:pt x="3752" y="1751"/>
                </a:cubicBezTo>
                <a:cubicBezTo>
                  <a:pt x="3763" y="1751"/>
                  <a:pt x="3773" y="1761"/>
                  <a:pt x="3773" y="1773"/>
                </a:cubicBezTo>
                <a:cubicBezTo>
                  <a:pt x="3773" y="1785"/>
                  <a:pt x="3763" y="1794"/>
                  <a:pt x="3752" y="1794"/>
                </a:cubicBezTo>
                <a:close/>
                <a:moveTo>
                  <a:pt x="3752" y="1721"/>
                </a:moveTo>
                <a:cubicBezTo>
                  <a:pt x="3739" y="1721"/>
                  <a:pt x="3729" y="1711"/>
                  <a:pt x="3729" y="1698"/>
                </a:cubicBezTo>
                <a:cubicBezTo>
                  <a:pt x="3729" y="1685"/>
                  <a:pt x="3739" y="1675"/>
                  <a:pt x="3752" y="1675"/>
                </a:cubicBezTo>
                <a:cubicBezTo>
                  <a:pt x="3764" y="1675"/>
                  <a:pt x="3774" y="1685"/>
                  <a:pt x="3774" y="1698"/>
                </a:cubicBezTo>
                <a:cubicBezTo>
                  <a:pt x="3774" y="1711"/>
                  <a:pt x="3764" y="1721"/>
                  <a:pt x="3752" y="1721"/>
                </a:cubicBezTo>
                <a:close/>
                <a:moveTo>
                  <a:pt x="3752" y="1647"/>
                </a:moveTo>
                <a:cubicBezTo>
                  <a:pt x="3739" y="1647"/>
                  <a:pt x="3728" y="1636"/>
                  <a:pt x="3728" y="1623"/>
                </a:cubicBezTo>
                <a:cubicBezTo>
                  <a:pt x="3728" y="1610"/>
                  <a:pt x="3739" y="1599"/>
                  <a:pt x="3752" y="1599"/>
                </a:cubicBezTo>
                <a:cubicBezTo>
                  <a:pt x="3765" y="1599"/>
                  <a:pt x="3775" y="1610"/>
                  <a:pt x="3775" y="1623"/>
                </a:cubicBezTo>
                <a:cubicBezTo>
                  <a:pt x="3775" y="1636"/>
                  <a:pt x="3765" y="1647"/>
                  <a:pt x="3752" y="1647"/>
                </a:cubicBezTo>
                <a:close/>
                <a:moveTo>
                  <a:pt x="3752" y="1574"/>
                </a:moveTo>
                <a:cubicBezTo>
                  <a:pt x="3738" y="1574"/>
                  <a:pt x="3726" y="1562"/>
                  <a:pt x="3726" y="1548"/>
                </a:cubicBezTo>
                <a:cubicBezTo>
                  <a:pt x="3726" y="1534"/>
                  <a:pt x="3738" y="1523"/>
                  <a:pt x="3752" y="1523"/>
                </a:cubicBezTo>
                <a:cubicBezTo>
                  <a:pt x="3766" y="1523"/>
                  <a:pt x="3777" y="1534"/>
                  <a:pt x="3777" y="1548"/>
                </a:cubicBezTo>
                <a:cubicBezTo>
                  <a:pt x="3777" y="1562"/>
                  <a:pt x="3766" y="1574"/>
                  <a:pt x="3752" y="1574"/>
                </a:cubicBezTo>
                <a:close/>
                <a:moveTo>
                  <a:pt x="3752" y="1500"/>
                </a:moveTo>
                <a:cubicBezTo>
                  <a:pt x="3737" y="1500"/>
                  <a:pt x="3725" y="1488"/>
                  <a:pt x="3725" y="1473"/>
                </a:cubicBezTo>
                <a:cubicBezTo>
                  <a:pt x="3725" y="1458"/>
                  <a:pt x="3737" y="1446"/>
                  <a:pt x="3752" y="1446"/>
                </a:cubicBezTo>
                <a:cubicBezTo>
                  <a:pt x="3766" y="1446"/>
                  <a:pt x="3778" y="1458"/>
                  <a:pt x="3778" y="1473"/>
                </a:cubicBezTo>
                <a:cubicBezTo>
                  <a:pt x="3778" y="1488"/>
                  <a:pt x="3766" y="1500"/>
                  <a:pt x="3752" y="1500"/>
                </a:cubicBezTo>
                <a:close/>
                <a:moveTo>
                  <a:pt x="3752" y="1426"/>
                </a:moveTo>
                <a:cubicBezTo>
                  <a:pt x="3736" y="1426"/>
                  <a:pt x="3724" y="1414"/>
                  <a:pt x="3724" y="1398"/>
                </a:cubicBezTo>
                <a:cubicBezTo>
                  <a:pt x="3724" y="1382"/>
                  <a:pt x="3736" y="1370"/>
                  <a:pt x="3752" y="1370"/>
                </a:cubicBezTo>
                <a:cubicBezTo>
                  <a:pt x="3767" y="1370"/>
                  <a:pt x="3779" y="1382"/>
                  <a:pt x="3779" y="1398"/>
                </a:cubicBezTo>
                <a:cubicBezTo>
                  <a:pt x="3779" y="1414"/>
                  <a:pt x="3767" y="1426"/>
                  <a:pt x="3752" y="1426"/>
                </a:cubicBezTo>
                <a:close/>
                <a:moveTo>
                  <a:pt x="3752" y="1353"/>
                </a:moveTo>
                <a:cubicBezTo>
                  <a:pt x="3736" y="1353"/>
                  <a:pt x="3723" y="1339"/>
                  <a:pt x="3723" y="1323"/>
                </a:cubicBezTo>
                <a:cubicBezTo>
                  <a:pt x="3723" y="1307"/>
                  <a:pt x="3736" y="1294"/>
                  <a:pt x="3752" y="1294"/>
                </a:cubicBezTo>
                <a:cubicBezTo>
                  <a:pt x="3768" y="1294"/>
                  <a:pt x="3781" y="1307"/>
                  <a:pt x="3781" y="1323"/>
                </a:cubicBezTo>
                <a:cubicBezTo>
                  <a:pt x="3781" y="1339"/>
                  <a:pt x="3768" y="1353"/>
                  <a:pt x="3752" y="1353"/>
                </a:cubicBezTo>
                <a:close/>
                <a:moveTo>
                  <a:pt x="3752" y="1279"/>
                </a:moveTo>
                <a:cubicBezTo>
                  <a:pt x="3735" y="1279"/>
                  <a:pt x="3721" y="1265"/>
                  <a:pt x="3721" y="1248"/>
                </a:cubicBezTo>
                <a:cubicBezTo>
                  <a:pt x="3721" y="1231"/>
                  <a:pt x="3735" y="1217"/>
                  <a:pt x="3752" y="1217"/>
                </a:cubicBezTo>
                <a:cubicBezTo>
                  <a:pt x="3768" y="1217"/>
                  <a:pt x="3782" y="1231"/>
                  <a:pt x="3782" y="1248"/>
                </a:cubicBezTo>
                <a:cubicBezTo>
                  <a:pt x="3782" y="1265"/>
                  <a:pt x="3768" y="1279"/>
                  <a:pt x="3752" y="1279"/>
                </a:cubicBezTo>
                <a:close/>
                <a:moveTo>
                  <a:pt x="3752" y="1205"/>
                </a:moveTo>
                <a:cubicBezTo>
                  <a:pt x="3734" y="1205"/>
                  <a:pt x="3720" y="1191"/>
                  <a:pt x="3720" y="1173"/>
                </a:cubicBezTo>
                <a:cubicBezTo>
                  <a:pt x="3720" y="1156"/>
                  <a:pt x="3734" y="1141"/>
                  <a:pt x="3752" y="1141"/>
                </a:cubicBezTo>
                <a:cubicBezTo>
                  <a:pt x="3769" y="1141"/>
                  <a:pt x="3783" y="1156"/>
                  <a:pt x="3783" y="1173"/>
                </a:cubicBezTo>
                <a:cubicBezTo>
                  <a:pt x="3783" y="1191"/>
                  <a:pt x="3769" y="1205"/>
                  <a:pt x="3752" y="1205"/>
                </a:cubicBezTo>
                <a:close/>
                <a:moveTo>
                  <a:pt x="3752" y="1131"/>
                </a:moveTo>
                <a:cubicBezTo>
                  <a:pt x="3734" y="1131"/>
                  <a:pt x="3719" y="1117"/>
                  <a:pt x="3719" y="1098"/>
                </a:cubicBezTo>
                <a:cubicBezTo>
                  <a:pt x="3719" y="1080"/>
                  <a:pt x="3734" y="1065"/>
                  <a:pt x="3752" y="1065"/>
                </a:cubicBezTo>
                <a:cubicBezTo>
                  <a:pt x="3770" y="1065"/>
                  <a:pt x="3784" y="1080"/>
                  <a:pt x="3784" y="1098"/>
                </a:cubicBezTo>
                <a:cubicBezTo>
                  <a:pt x="3784" y="1117"/>
                  <a:pt x="3770" y="1131"/>
                  <a:pt x="3752" y="1131"/>
                </a:cubicBezTo>
                <a:close/>
                <a:moveTo>
                  <a:pt x="3752" y="1058"/>
                </a:moveTo>
                <a:cubicBezTo>
                  <a:pt x="3733" y="1058"/>
                  <a:pt x="3718" y="1042"/>
                  <a:pt x="3718" y="1023"/>
                </a:cubicBezTo>
                <a:cubicBezTo>
                  <a:pt x="3718" y="1004"/>
                  <a:pt x="3733" y="989"/>
                  <a:pt x="3752" y="989"/>
                </a:cubicBezTo>
                <a:cubicBezTo>
                  <a:pt x="3770" y="989"/>
                  <a:pt x="3785" y="1004"/>
                  <a:pt x="3785" y="1023"/>
                </a:cubicBezTo>
                <a:cubicBezTo>
                  <a:pt x="3785" y="1042"/>
                  <a:pt x="3770" y="1058"/>
                  <a:pt x="3752" y="1058"/>
                </a:cubicBezTo>
                <a:close/>
                <a:moveTo>
                  <a:pt x="3752" y="984"/>
                </a:moveTo>
                <a:cubicBezTo>
                  <a:pt x="3732" y="984"/>
                  <a:pt x="3717" y="968"/>
                  <a:pt x="3717" y="948"/>
                </a:cubicBezTo>
                <a:cubicBezTo>
                  <a:pt x="3717" y="929"/>
                  <a:pt x="3732" y="913"/>
                  <a:pt x="3752" y="913"/>
                </a:cubicBezTo>
                <a:cubicBezTo>
                  <a:pt x="3771" y="913"/>
                  <a:pt x="3786" y="929"/>
                  <a:pt x="3786" y="948"/>
                </a:cubicBezTo>
                <a:cubicBezTo>
                  <a:pt x="3786" y="968"/>
                  <a:pt x="3771" y="984"/>
                  <a:pt x="3752" y="984"/>
                </a:cubicBezTo>
                <a:close/>
                <a:moveTo>
                  <a:pt x="3752" y="910"/>
                </a:moveTo>
                <a:cubicBezTo>
                  <a:pt x="3732" y="910"/>
                  <a:pt x="3716" y="893"/>
                  <a:pt x="3716" y="873"/>
                </a:cubicBezTo>
                <a:cubicBezTo>
                  <a:pt x="3716" y="853"/>
                  <a:pt x="3732" y="837"/>
                  <a:pt x="3752" y="837"/>
                </a:cubicBezTo>
                <a:cubicBezTo>
                  <a:pt x="3771" y="837"/>
                  <a:pt x="3787" y="853"/>
                  <a:pt x="3787" y="873"/>
                </a:cubicBezTo>
                <a:cubicBezTo>
                  <a:pt x="3787" y="893"/>
                  <a:pt x="3771" y="910"/>
                  <a:pt x="3752" y="910"/>
                </a:cubicBezTo>
                <a:close/>
                <a:moveTo>
                  <a:pt x="3826" y="2455"/>
                </a:moveTo>
                <a:cubicBezTo>
                  <a:pt x="3822" y="2455"/>
                  <a:pt x="3819" y="2452"/>
                  <a:pt x="3819" y="2448"/>
                </a:cubicBezTo>
                <a:cubicBezTo>
                  <a:pt x="3819" y="2444"/>
                  <a:pt x="3822" y="2441"/>
                  <a:pt x="3826" y="2441"/>
                </a:cubicBezTo>
                <a:cubicBezTo>
                  <a:pt x="3829" y="2441"/>
                  <a:pt x="3833" y="2444"/>
                  <a:pt x="3833" y="2448"/>
                </a:cubicBezTo>
                <a:cubicBezTo>
                  <a:pt x="3833" y="2452"/>
                  <a:pt x="3829" y="2455"/>
                  <a:pt x="3826" y="2455"/>
                </a:cubicBezTo>
                <a:close/>
                <a:moveTo>
                  <a:pt x="3826" y="2382"/>
                </a:moveTo>
                <a:cubicBezTo>
                  <a:pt x="3821" y="2382"/>
                  <a:pt x="3817" y="2378"/>
                  <a:pt x="3817" y="2373"/>
                </a:cubicBezTo>
                <a:cubicBezTo>
                  <a:pt x="3817" y="2368"/>
                  <a:pt x="3821" y="2364"/>
                  <a:pt x="3826" y="2364"/>
                </a:cubicBezTo>
                <a:cubicBezTo>
                  <a:pt x="3830" y="2364"/>
                  <a:pt x="3834" y="2368"/>
                  <a:pt x="3834" y="2373"/>
                </a:cubicBezTo>
                <a:cubicBezTo>
                  <a:pt x="3834" y="2378"/>
                  <a:pt x="3830" y="2382"/>
                  <a:pt x="3826" y="2382"/>
                </a:cubicBezTo>
                <a:close/>
                <a:moveTo>
                  <a:pt x="3826" y="2309"/>
                </a:moveTo>
                <a:cubicBezTo>
                  <a:pt x="3820" y="2309"/>
                  <a:pt x="3815" y="2304"/>
                  <a:pt x="3815" y="2298"/>
                </a:cubicBezTo>
                <a:cubicBezTo>
                  <a:pt x="3815" y="2292"/>
                  <a:pt x="3820" y="2287"/>
                  <a:pt x="3826" y="2287"/>
                </a:cubicBezTo>
                <a:cubicBezTo>
                  <a:pt x="3831" y="2287"/>
                  <a:pt x="3836" y="2292"/>
                  <a:pt x="3836" y="2298"/>
                </a:cubicBezTo>
                <a:cubicBezTo>
                  <a:pt x="3836" y="2304"/>
                  <a:pt x="3831" y="2309"/>
                  <a:pt x="3826" y="2309"/>
                </a:cubicBezTo>
                <a:close/>
                <a:moveTo>
                  <a:pt x="3826" y="2235"/>
                </a:moveTo>
                <a:cubicBezTo>
                  <a:pt x="3819" y="2235"/>
                  <a:pt x="3813" y="2229"/>
                  <a:pt x="3813" y="2223"/>
                </a:cubicBezTo>
                <a:cubicBezTo>
                  <a:pt x="3813" y="2216"/>
                  <a:pt x="3819" y="2210"/>
                  <a:pt x="3826" y="2210"/>
                </a:cubicBezTo>
                <a:cubicBezTo>
                  <a:pt x="3832" y="2210"/>
                  <a:pt x="3838" y="2216"/>
                  <a:pt x="3838" y="2223"/>
                </a:cubicBezTo>
                <a:cubicBezTo>
                  <a:pt x="3838" y="2229"/>
                  <a:pt x="3832" y="2235"/>
                  <a:pt x="3826" y="2235"/>
                </a:cubicBezTo>
                <a:close/>
                <a:moveTo>
                  <a:pt x="3826" y="2162"/>
                </a:moveTo>
                <a:cubicBezTo>
                  <a:pt x="3818" y="2162"/>
                  <a:pt x="3812" y="2156"/>
                  <a:pt x="3812" y="2148"/>
                </a:cubicBezTo>
                <a:cubicBezTo>
                  <a:pt x="3812" y="2140"/>
                  <a:pt x="3818" y="2134"/>
                  <a:pt x="3826" y="2134"/>
                </a:cubicBezTo>
                <a:cubicBezTo>
                  <a:pt x="3833" y="2134"/>
                  <a:pt x="3839" y="2140"/>
                  <a:pt x="3839" y="2148"/>
                </a:cubicBezTo>
                <a:cubicBezTo>
                  <a:pt x="3839" y="2156"/>
                  <a:pt x="3833" y="2162"/>
                  <a:pt x="3826" y="2162"/>
                </a:cubicBezTo>
                <a:close/>
                <a:moveTo>
                  <a:pt x="3826" y="2088"/>
                </a:moveTo>
                <a:cubicBezTo>
                  <a:pt x="3817" y="2088"/>
                  <a:pt x="3810" y="2081"/>
                  <a:pt x="3810" y="2073"/>
                </a:cubicBezTo>
                <a:cubicBezTo>
                  <a:pt x="3810" y="2064"/>
                  <a:pt x="3817" y="2057"/>
                  <a:pt x="3826" y="2057"/>
                </a:cubicBezTo>
                <a:cubicBezTo>
                  <a:pt x="3834" y="2057"/>
                  <a:pt x="3841" y="2064"/>
                  <a:pt x="3841" y="2073"/>
                </a:cubicBezTo>
                <a:cubicBezTo>
                  <a:pt x="3841" y="2081"/>
                  <a:pt x="3834" y="2088"/>
                  <a:pt x="3826" y="2088"/>
                </a:cubicBezTo>
                <a:close/>
                <a:moveTo>
                  <a:pt x="3826" y="2015"/>
                </a:moveTo>
                <a:cubicBezTo>
                  <a:pt x="3816" y="2015"/>
                  <a:pt x="3809" y="2007"/>
                  <a:pt x="3809" y="1998"/>
                </a:cubicBezTo>
                <a:cubicBezTo>
                  <a:pt x="3809" y="1988"/>
                  <a:pt x="3816" y="1981"/>
                  <a:pt x="3826" y="1981"/>
                </a:cubicBezTo>
                <a:cubicBezTo>
                  <a:pt x="3835" y="1981"/>
                  <a:pt x="3842" y="1988"/>
                  <a:pt x="3842" y="1998"/>
                </a:cubicBezTo>
                <a:cubicBezTo>
                  <a:pt x="3842" y="2007"/>
                  <a:pt x="3835" y="2015"/>
                  <a:pt x="3826" y="2015"/>
                </a:cubicBezTo>
                <a:close/>
                <a:moveTo>
                  <a:pt x="3826" y="1941"/>
                </a:moveTo>
                <a:cubicBezTo>
                  <a:pt x="3815" y="1941"/>
                  <a:pt x="3807" y="1933"/>
                  <a:pt x="3807" y="1923"/>
                </a:cubicBezTo>
                <a:cubicBezTo>
                  <a:pt x="3807" y="1913"/>
                  <a:pt x="3815" y="1904"/>
                  <a:pt x="3826" y="1904"/>
                </a:cubicBezTo>
                <a:cubicBezTo>
                  <a:pt x="3836" y="1904"/>
                  <a:pt x="3844" y="1913"/>
                  <a:pt x="3844" y="1923"/>
                </a:cubicBezTo>
                <a:cubicBezTo>
                  <a:pt x="3844" y="1933"/>
                  <a:pt x="3836" y="1941"/>
                  <a:pt x="3826" y="1941"/>
                </a:cubicBezTo>
                <a:close/>
                <a:moveTo>
                  <a:pt x="3826" y="1868"/>
                </a:moveTo>
                <a:cubicBezTo>
                  <a:pt x="3815" y="1868"/>
                  <a:pt x="3806" y="1859"/>
                  <a:pt x="3806" y="1848"/>
                </a:cubicBezTo>
                <a:cubicBezTo>
                  <a:pt x="3806" y="1837"/>
                  <a:pt x="3815" y="1828"/>
                  <a:pt x="3826" y="1828"/>
                </a:cubicBezTo>
                <a:cubicBezTo>
                  <a:pt x="3836" y="1828"/>
                  <a:pt x="3845" y="1837"/>
                  <a:pt x="3845" y="1848"/>
                </a:cubicBezTo>
                <a:cubicBezTo>
                  <a:pt x="3845" y="1859"/>
                  <a:pt x="3836" y="1868"/>
                  <a:pt x="3826" y="1868"/>
                </a:cubicBezTo>
                <a:close/>
                <a:moveTo>
                  <a:pt x="3826" y="1794"/>
                </a:moveTo>
                <a:cubicBezTo>
                  <a:pt x="3814" y="1794"/>
                  <a:pt x="3804" y="1785"/>
                  <a:pt x="3804" y="1773"/>
                </a:cubicBezTo>
                <a:cubicBezTo>
                  <a:pt x="3804" y="1761"/>
                  <a:pt x="3814" y="1751"/>
                  <a:pt x="3826" y="1751"/>
                </a:cubicBezTo>
                <a:cubicBezTo>
                  <a:pt x="3837" y="1751"/>
                  <a:pt x="3847" y="1761"/>
                  <a:pt x="3847" y="1773"/>
                </a:cubicBezTo>
                <a:cubicBezTo>
                  <a:pt x="3847" y="1785"/>
                  <a:pt x="3837" y="1794"/>
                  <a:pt x="3826" y="1794"/>
                </a:cubicBezTo>
                <a:close/>
                <a:moveTo>
                  <a:pt x="3826" y="1721"/>
                </a:moveTo>
                <a:cubicBezTo>
                  <a:pt x="3813" y="1721"/>
                  <a:pt x="3803" y="1711"/>
                  <a:pt x="3803" y="1698"/>
                </a:cubicBezTo>
                <a:cubicBezTo>
                  <a:pt x="3803" y="1685"/>
                  <a:pt x="3813" y="1675"/>
                  <a:pt x="3826" y="1675"/>
                </a:cubicBezTo>
                <a:cubicBezTo>
                  <a:pt x="3838" y="1675"/>
                  <a:pt x="3848" y="1685"/>
                  <a:pt x="3848" y="1698"/>
                </a:cubicBezTo>
                <a:cubicBezTo>
                  <a:pt x="3848" y="1711"/>
                  <a:pt x="3838" y="1721"/>
                  <a:pt x="3826" y="1721"/>
                </a:cubicBezTo>
                <a:close/>
                <a:moveTo>
                  <a:pt x="3826" y="1647"/>
                </a:moveTo>
                <a:cubicBezTo>
                  <a:pt x="3812" y="1647"/>
                  <a:pt x="3802" y="1636"/>
                  <a:pt x="3802" y="1623"/>
                </a:cubicBezTo>
                <a:cubicBezTo>
                  <a:pt x="3802" y="1610"/>
                  <a:pt x="3812" y="1599"/>
                  <a:pt x="3826" y="1599"/>
                </a:cubicBezTo>
                <a:cubicBezTo>
                  <a:pt x="3839" y="1599"/>
                  <a:pt x="3849" y="1610"/>
                  <a:pt x="3849" y="1623"/>
                </a:cubicBezTo>
                <a:cubicBezTo>
                  <a:pt x="3849" y="1636"/>
                  <a:pt x="3839" y="1647"/>
                  <a:pt x="3826" y="1647"/>
                </a:cubicBezTo>
                <a:close/>
                <a:moveTo>
                  <a:pt x="3826" y="1574"/>
                </a:moveTo>
                <a:cubicBezTo>
                  <a:pt x="3812" y="1574"/>
                  <a:pt x="3800" y="1562"/>
                  <a:pt x="3800" y="1548"/>
                </a:cubicBezTo>
                <a:cubicBezTo>
                  <a:pt x="3800" y="1534"/>
                  <a:pt x="3812" y="1523"/>
                  <a:pt x="3826" y="1523"/>
                </a:cubicBezTo>
                <a:cubicBezTo>
                  <a:pt x="3839" y="1523"/>
                  <a:pt x="3851" y="1534"/>
                  <a:pt x="3851" y="1548"/>
                </a:cubicBezTo>
                <a:cubicBezTo>
                  <a:pt x="3851" y="1562"/>
                  <a:pt x="3839" y="1574"/>
                  <a:pt x="3826" y="1574"/>
                </a:cubicBezTo>
                <a:close/>
                <a:moveTo>
                  <a:pt x="3826" y="1500"/>
                </a:moveTo>
                <a:cubicBezTo>
                  <a:pt x="3811" y="1500"/>
                  <a:pt x="3799" y="1488"/>
                  <a:pt x="3799" y="1473"/>
                </a:cubicBezTo>
                <a:cubicBezTo>
                  <a:pt x="3799" y="1458"/>
                  <a:pt x="3811" y="1446"/>
                  <a:pt x="3826" y="1446"/>
                </a:cubicBezTo>
                <a:cubicBezTo>
                  <a:pt x="3840" y="1446"/>
                  <a:pt x="3852" y="1458"/>
                  <a:pt x="3852" y="1473"/>
                </a:cubicBezTo>
                <a:cubicBezTo>
                  <a:pt x="3852" y="1488"/>
                  <a:pt x="3840" y="1500"/>
                  <a:pt x="3826" y="1500"/>
                </a:cubicBezTo>
                <a:close/>
                <a:moveTo>
                  <a:pt x="3826" y="1426"/>
                </a:moveTo>
                <a:cubicBezTo>
                  <a:pt x="3810" y="1426"/>
                  <a:pt x="3798" y="1414"/>
                  <a:pt x="3798" y="1398"/>
                </a:cubicBezTo>
                <a:cubicBezTo>
                  <a:pt x="3798" y="1382"/>
                  <a:pt x="3810" y="1370"/>
                  <a:pt x="3826" y="1370"/>
                </a:cubicBezTo>
                <a:cubicBezTo>
                  <a:pt x="3841" y="1370"/>
                  <a:pt x="3853" y="1382"/>
                  <a:pt x="3853" y="1398"/>
                </a:cubicBezTo>
                <a:cubicBezTo>
                  <a:pt x="3853" y="1414"/>
                  <a:pt x="3841" y="1426"/>
                  <a:pt x="3826" y="1426"/>
                </a:cubicBezTo>
                <a:close/>
                <a:moveTo>
                  <a:pt x="3826" y="1353"/>
                </a:moveTo>
                <a:cubicBezTo>
                  <a:pt x="3809" y="1353"/>
                  <a:pt x="3796" y="1339"/>
                  <a:pt x="3796" y="1323"/>
                </a:cubicBezTo>
                <a:cubicBezTo>
                  <a:pt x="3796" y="1307"/>
                  <a:pt x="3809" y="1294"/>
                  <a:pt x="3826" y="1294"/>
                </a:cubicBezTo>
                <a:cubicBezTo>
                  <a:pt x="3842" y="1294"/>
                  <a:pt x="3855" y="1307"/>
                  <a:pt x="3855" y="1323"/>
                </a:cubicBezTo>
                <a:cubicBezTo>
                  <a:pt x="3855" y="1339"/>
                  <a:pt x="3842" y="1353"/>
                  <a:pt x="3826" y="1353"/>
                </a:cubicBezTo>
                <a:close/>
                <a:moveTo>
                  <a:pt x="3826" y="1279"/>
                </a:moveTo>
                <a:cubicBezTo>
                  <a:pt x="3809" y="1279"/>
                  <a:pt x="3795" y="1265"/>
                  <a:pt x="3795" y="1248"/>
                </a:cubicBezTo>
                <a:cubicBezTo>
                  <a:pt x="3795" y="1231"/>
                  <a:pt x="3809" y="1217"/>
                  <a:pt x="3826" y="1217"/>
                </a:cubicBezTo>
                <a:cubicBezTo>
                  <a:pt x="3842" y="1217"/>
                  <a:pt x="3856" y="1231"/>
                  <a:pt x="3856" y="1248"/>
                </a:cubicBezTo>
                <a:cubicBezTo>
                  <a:pt x="3856" y="1265"/>
                  <a:pt x="3842" y="1279"/>
                  <a:pt x="3826" y="1279"/>
                </a:cubicBezTo>
                <a:close/>
                <a:moveTo>
                  <a:pt x="3826" y="1205"/>
                </a:moveTo>
                <a:cubicBezTo>
                  <a:pt x="3808" y="1205"/>
                  <a:pt x="3794" y="1191"/>
                  <a:pt x="3794" y="1173"/>
                </a:cubicBezTo>
                <a:cubicBezTo>
                  <a:pt x="3794" y="1156"/>
                  <a:pt x="3808" y="1141"/>
                  <a:pt x="3826" y="1141"/>
                </a:cubicBezTo>
                <a:cubicBezTo>
                  <a:pt x="3843" y="1141"/>
                  <a:pt x="3857" y="1156"/>
                  <a:pt x="3857" y="1173"/>
                </a:cubicBezTo>
                <a:cubicBezTo>
                  <a:pt x="3857" y="1191"/>
                  <a:pt x="3843" y="1205"/>
                  <a:pt x="3826" y="1205"/>
                </a:cubicBezTo>
                <a:close/>
                <a:moveTo>
                  <a:pt x="3826" y="1131"/>
                </a:moveTo>
                <a:cubicBezTo>
                  <a:pt x="3807" y="1131"/>
                  <a:pt x="3793" y="1117"/>
                  <a:pt x="3793" y="1098"/>
                </a:cubicBezTo>
                <a:cubicBezTo>
                  <a:pt x="3793" y="1080"/>
                  <a:pt x="3807" y="1065"/>
                  <a:pt x="3826" y="1065"/>
                </a:cubicBezTo>
                <a:cubicBezTo>
                  <a:pt x="3843" y="1065"/>
                  <a:pt x="3858" y="1080"/>
                  <a:pt x="3858" y="1098"/>
                </a:cubicBezTo>
                <a:cubicBezTo>
                  <a:pt x="3858" y="1117"/>
                  <a:pt x="3843" y="1131"/>
                  <a:pt x="3826" y="1131"/>
                </a:cubicBezTo>
                <a:close/>
                <a:moveTo>
                  <a:pt x="3826" y="1058"/>
                </a:moveTo>
                <a:cubicBezTo>
                  <a:pt x="3807" y="1058"/>
                  <a:pt x="3792" y="1042"/>
                  <a:pt x="3792" y="1023"/>
                </a:cubicBezTo>
                <a:cubicBezTo>
                  <a:pt x="3792" y="1004"/>
                  <a:pt x="3807" y="989"/>
                  <a:pt x="3826" y="989"/>
                </a:cubicBezTo>
                <a:cubicBezTo>
                  <a:pt x="3844" y="989"/>
                  <a:pt x="3859" y="1004"/>
                  <a:pt x="3859" y="1023"/>
                </a:cubicBezTo>
                <a:cubicBezTo>
                  <a:pt x="3859" y="1042"/>
                  <a:pt x="3844" y="1058"/>
                  <a:pt x="3826" y="1058"/>
                </a:cubicBezTo>
                <a:close/>
                <a:moveTo>
                  <a:pt x="3826" y="984"/>
                </a:moveTo>
                <a:cubicBezTo>
                  <a:pt x="3806" y="984"/>
                  <a:pt x="3791" y="968"/>
                  <a:pt x="3791" y="948"/>
                </a:cubicBezTo>
                <a:cubicBezTo>
                  <a:pt x="3791" y="929"/>
                  <a:pt x="3806" y="913"/>
                  <a:pt x="3826" y="913"/>
                </a:cubicBezTo>
                <a:cubicBezTo>
                  <a:pt x="3845" y="913"/>
                  <a:pt x="3860" y="929"/>
                  <a:pt x="3860" y="948"/>
                </a:cubicBezTo>
                <a:cubicBezTo>
                  <a:pt x="3860" y="968"/>
                  <a:pt x="3845" y="984"/>
                  <a:pt x="3826" y="984"/>
                </a:cubicBezTo>
                <a:close/>
                <a:moveTo>
                  <a:pt x="3826" y="910"/>
                </a:moveTo>
                <a:cubicBezTo>
                  <a:pt x="3806" y="910"/>
                  <a:pt x="3790" y="893"/>
                  <a:pt x="3790" y="873"/>
                </a:cubicBezTo>
                <a:cubicBezTo>
                  <a:pt x="3790" y="853"/>
                  <a:pt x="3806" y="837"/>
                  <a:pt x="3826" y="837"/>
                </a:cubicBezTo>
                <a:cubicBezTo>
                  <a:pt x="3845" y="837"/>
                  <a:pt x="3861" y="853"/>
                  <a:pt x="3861" y="873"/>
                </a:cubicBezTo>
                <a:cubicBezTo>
                  <a:pt x="3861" y="893"/>
                  <a:pt x="3845" y="910"/>
                  <a:pt x="3826" y="910"/>
                </a:cubicBezTo>
                <a:close/>
                <a:moveTo>
                  <a:pt x="3899" y="2455"/>
                </a:moveTo>
                <a:cubicBezTo>
                  <a:pt x="3896" y="2455"/>
                  <a:pt x="3892" y="2452"/>
                  <a:pt x="3892" y="2448"/>
                </a:cubicBezTo>
                <a:cubicBezTo>
                  <a:pt x="3892" y="2444"/>
                  <a:pt x="3896" y="2441"/>
                  <a:pt x="3899" y="2441"/>
                </a:cubicBezTo>
                <a:cubicBezTo>
                  <a:pt x="3903" y="2441"/>
                  <a:pt x="3906" y="2444"/>
                  <a:pt x="3906" y="2448"/>
                </a:cubicBezTo>
                <a:cubicBezTo>
                  <a:pt x="3906" y="2452"/>
                  <a:pt x="3903" y="2455"/>
                  <a:pt x="3899" y="2455"/>
                </a:cubicBezTo>
                <a:close/>
                <a:moveTo>
                  <a:pt x="3899" y="2382"/>
                </a:moveTo>
                <a:cubicBezTo>
                  <a:pt x="3895" y="2382"/>
                  <a:pt x="3891" y="2378"/>
                  <a:pt x="3891" y="2373"/>
                </a:cubicBezTo>
                <a:cubicBezTo>
                  <a:pt x="3891" y="2368"/>
                  <a:pt x="3895" y="2364"/>
                  <a:pt x="3899" y="2364"/>
                </a:cubicBezTo>
                <a:cubicBezTo>
                  <a:pt x="3904" y="2364"/>
                  <a:pt x="3908" y="2368"/>
                  <a:pt x="3908" y="2373"/>
                </a:cubicBezTo>
                <a:cubicBezTo>
                  <a:pt x="3908" y="2378"/>
                  <a:pt x="3904" y="2382"/>
                  <a:pt x="3899" y="2382"/>
                </a:cubicBezTo>
                <a:close/>
                <a:moveTo>
                  <a:pt x="3899" y="2309"/>
                </a:moveTo>
                <a:cubicBezTo>
                  <a:pt x="3893" y="2309"/>
                  <a:pt x="3889" y="2304"/>
                  <a:pt x="3889" y="2298"/>
                </a:cubicBezTo>
                <a:cubicBezTo>
                  <a:pt x="3889" y="2292"/>
                  <a:pt x="3893" y="2287"/>
                  <a:pt x="3899" y="2287"/>
                </a:cubicBezTo>
                <a:cubicBezTo>
                  <a:pt x="3905" y="2287"/>
                  <a:pt x="3910" y="2292"/>
                  <a:pt x="3910" y="2298"/>
                </a:cubicBezTo>
                <a:cubicBezTo>
                  <a:pt x="3910" y="2304"/>
                  <a:pt x="3905" y="2309"/>
                  <a:pt x="3899" y="2309"/>
                </a:cubicBezTo>
                <a:close/>
                <a:moveTo>
                  <a:pt x="3899" y="2235"/>
                </a:moveTo>
                <a:cubicBezTo>
                  <a:pt x="3893" y="2235"/>
                  <a:pt x="3887" y="2229"/>
                  <a:pt x="3887" y="2223"/>
                </a:cubicBezTo>
                <a:cubicBezTo>
                  <a:pt x="3887" y="2216"/>
                  <a:pt x="3893" y="2210"/>
                  <a:pt x="3899" y="2210"/>
                </a:cubicBezTo>
                <a:cubicBezTo>
                  <a:pt x="3906" y="2210"/>
                  <a:pt x="3911" y="2216"/>
                  <a:pt x="3911" y="2223"/>
                </a:cubicBezTo>
                <a:cubicBezTo>
                  <a:pt x="3911" y="2229"/>
                  <a:pt x="3906" y="2235"/>
                  <a:pt x="3899" y="2235"/>
                </a:cubicBezTo>
                <a:close/>
                <a:moveTo>
                  <a:pt x="3899" y="2162"/>
                </a:moveTo>
                <a:cubicBezTo>
                  <a:pt x="3892" y="2162"/>
                  <a:pt x="3886" y="2156"/>
                  <a:pt x="3886" y="2148"/>
                </a:cubicBezTo>
                <a:cubicBezTo>
                  <a:pt x="3886" y="2140"/>
                  <a:pt x="3892" y="2134"/>
                  <a:pt x="3899" y="2134"/>
                </a:cubicBezTo>
                <a:cubicBezTo>
                  <a:pt x="3907" y="2134"/>
                  <a:pt x="3913" y="2140"/>
                  <a:pt x="3913" y="2148"/>
                </a:cubicBezTo>
                <a:cubicBezTo>
                  <a:pt x="3913" y="2156"/>
                  <a:pt x="3907" y="2162"/>
                  <a:pt x="3899" y="2162"/>
                </a:cubicBezTo>
                <a:close/>
                <a:moveTo>
                  <a:pt x="3899" y="2088"/>
                </a:moveTo>
                <a:cubicBezTo>
                  <a:pt x="3891" y="2088"/>
                  <a:pt x="3884" y="2081"/>
                  <a:pt x="3884" y="2073"/>
                </a:cubicBezTo>
                <a:cubicBezTo>
                  <a:pt x="3884" y="2064"/>
                  <a:pt x="3891" y="2057"/>
                  <a:pt x="3899" y="2057"/>
                </a:cubicBezTo>
                <a:cubicBezTo>
                  <a:pt x="3908" y="2057"/>
                  <a:pt x="3914" y="2064"/>
                  <a:pt x="3914" y="2073"/>
                </a:cubicBezTo>
                <a:cubicBezTo>
                  <a:pt x="3914" y="2081"/>
                  <a:pt x="3908" y="2088"/>
                  <a:pt x="3899" y="2088"/>
                </a:cubicBezTo>
                <a:close/>
                <a:moveTo>
                  <a:pt x="3899" y="2015"/>
                </a:moveTo>
                <a:cubicBezTo>
                  <a:pt x="3890" y="2015"/>
                  <a:pt x="3883" y="2007"/>
                  <a:pt x="3883" y="1998"/>
                </a:cubicBezTo>
                <a:cubicBezTo>
                  <a:pt x="3883" y="1988"/>
                  <a:pt x="3890" y="1981"/>
                  <a:pt x="3899" y="1981"/>
                </a:cubicBezTo>
                <a:cubicBezTo>
                  <a:pt x="3909" y="1981"/>
                  <a:pt x="3916" y="1988"/>
                  <a:pt x="3916" y="1998"/>
                </a:cubicBezTo>
                <a:cubicBezTo>
                  <a:pt x="3916" y="2007"/>
                  <a:pt x="3909" y="2015"/>
                  <a:pt x="3899" y="2015"/>
                </a:cubicBezTo>
                <a:close/>
                <a:moveTo>
                  <a:pt x="3899" y="1941"/>
                </a:moveTo>
                <a:cubicBezTo>
                  <a:pt x="3889" y="1941"/>
                  <a:pt x="3881" y="1933"/>
                  <a:pt x="3881" y="1923"/>
                </a:cubicBezTo>
                <a:cubicBezTo>
                  <a:pt x="3881" y="1913"/>
                  <a:pt x="3889" y="1904"/>
                  <a:pt x="3899" y="1904"/>
                </a:cubicBezTo>
                <a:cubicBezTo>
                  <a:pt x="3909" y="1904"/>
                  <a:pt x="3918" y="1913"/>
                  <a:pt x="3918" y="1923"/>
                </a:cubicBezTo>
                <a:cubicBezTo>
                  <a:pt x="3918" y="1933"/>
                  <a:pt x="3909" y="1941"/>
                  <a:pt x="3899" y="1941"/>
                </a:cubicBezTo>
                <a:close/>
                <a:moveTo>
                  <a:pt x="3899" y="1868"/>
                </a:moveTo>
                <a:cubicBezTo>
                  <a:pt x="3888" y="1868"/>
                  <a:pt x="3880" y="1859"/>
                  <a:pt x="3880" y="1848"/>
                </a:cubicBezTo>
                <a:cubicBezTo>
                  <a:pt x="3880" y="1837"/>
                  <a:pt x="3888" y="1828"/>
                  <a:pt x="3899" y="1828"/>
                </a:cubicBezTo>
                <a:cubicBezTo>
                  <a:pt x="3910" y="1828"/>
                  <a:pt x="3919" y="1837"/>
                  <a:pt x="3919" y="1848"/>
                </a:cubicBezTo>
                <a:cubicBezTo>
                  <a:pt x="3919" y="1859"/>
                  <a:pt x="3910" y="1868"/>
                  <a:pt x="3899" y="1868"/>
                </a:cubicBezTo>
                <a:close/>
                <a:moveTo>
                  <a:pt x="3899" y="1794"/>
                </a:moveTo>
                <a:cubicBezTo>
                  <a:pt x="3888" y="1794"/>
                  <a:pt x="3878" y="1785"/>
                  <a:pt x="3878" y="1773"/>
                </a:cubicBezTo>
                <a:cubicBezTo>
                  <a:pt x="3878" y="1761"/>
                  <a:pt x="3888" y="1751"/>
                  <a:pt x="3899" y="1751"/>
                </a:cubicBezTo>
                <a:cubicBezTo>
                  <a:pt x="3911" y="1751"/>
                  <a:pt x="3921" y="1761"/>
                  <a:pt x="3921" y="1773"/>
                </a:cubicBezTo>
                <a:cubicBezTo>
                  <a:pt x="3921" y="1785"/>
                  <a:pt x="3911" y="1794"/>
                  <a:pt x="3899" y="1794"/>
                </a:cubicBezTo>
                <a:close/>
                <a:moveTo>
                  <a:pt x="3899" y="1721"/>
                </a:moveTo>
                <a:cubicBezTo>
                  <a:pt x="3887" y="1721"/>
                  <a:pt x="3877" y="1711"/>
                  <a:pt x="3877" y="1698"/>
                </a:cubicBezTo>
                <a:cubicBezTo>
                  <a:pt x="3877" y="1685"/>
                  <a:pt x="3887" y="1675"/>
                  <a:pt x="3899" y="1675"/>
                </a:cubicBezTo>
                <a:cubicBezTo>
                  <a:pt x="3912" y="1675"/>
                  <a:pt x="3922" y="1685"/>
                  <a:pt x="3922" y="1698"/>
                </a:cubicBezTo>
                <a:cubicBezTo>
                  <a:pt x="3922" y="1711"/>
                  <a:pt x="3912" y="1721"/>
                  <a:pt x="3899" y="1721"/>
                </a:cubicBezTo>
                <a:close/>
                <a:moveTo>
                  <a:pt x="3899" y="1647"/>
                </a:moveTo>
                <a:cubicBezTo>
                  <a:pt x="3886" y="1647"/>
                  <a:pt x="3876" y="1636"/>
                  <a:pt x="3876" y="1623"/>
                </a:cubicBezTo>
                <a:cubicBezTo>
                  <a:pt x="3876" y="1610"/>
                  <a:pt x="3886" y="1599"/>
                  <a:pt x="3899" y="1599"/>
                </a:cubicBezTo>
                <a:cubicBezTo>
                  <a:pt x="3913" y="1599"/>
                  <a:pt x="3923" y="1610"/>
                  <a:pt x="3923" y="1623"/>
                </a:cubicBezTo>
                <a:cubicBezTo>
                  <a:pt x="3923" y="1636"/>
                  <a:pt x="3913" y="1647"/>
                  <a:pt x="3899" y="1647"/>
                </a:cubicBezTo>
                <a:close/>
                <a:moveTo>
                  <a:pt x="3899" y="1574"/>
                </a:moveTo>
                <a:cubicBezTo>
                  <a:pt x="3886" y="1574"/>
                  <a:pt x="3874" y="1562"/>
                  <a:pt x="3874" y="1548"/>
                </a:cubicBezTo>
                <a:cubicBezTo>
                  <a:pt x="3874" y="1534"/>
                  <a:pt x="3886" y="1523"/>
                  <a:pt x="3899" y="1523"/>
                </a:cubicBezTo>
                <a:cubicBezTo>
                  <a:pt x="3913" y="1523"/>
                  <a:pt x="3925" y="1534"/>
                  <a:pt x="3925" y="1548"/>
                </a:cubicBezTo>
                <a:cubicBezTo>
                  <a:pt x="3925" y="1562"/>
                  <a:pt x="3913" y="1574"/>
                  <a:pt x="3899" y="1574"/>
                </a:cubicBezTo>
                <a:close/>
                <a:moveTo>
                  <a:pt x="3899" y="1500"/>
                </a:moveTo>
                <a:cubicBezTo>
                  <a:pt x="3885" y="1500"/>
                  <a:pt x="3873" y="1488"/>
                  <a:pt x="3873" y="1473"/>
                </a:cubicBezTo>
                <a:cubicBezTo>
                  <a:pt x="3873" y="1458"/>
                  <a:pt x="3885" y="1446"/>
                  <a:pt x="3899" y="1446"/>
                </a:cubicBezTo>
                <a:cubicBezTo>
                  <a:pt x="3914" y="1446"/>
                  <a:pt x="3926" y="1458"/>
                  <a:pt x="3926" y="1473"/>
                </a:cubicBezTo>
                <a:cubicBezTo>
                  <a:pt x="3926" y="1488"/>
                  <a:pt x="3914" y="1500"/>
                  <a:pt x="3899" y="1500"/>
                </a:cubicBezTo>
                <a:close/>
                <a:moveTo>
                  <a:pt x="3899" y="1426"/>
                </a:moveTo>
                <a:cubicBezTo>
                  <a:pt x="3884" y="1426"/>
                  <a:pt x="3872" y="1414"/>
                  <a:pt x="3872" y="1398"/>
                </a:cubicBezTo>
                <a:cubicBezTo>
                  <a:pt x="3872" y="1382"/>
                  <a:pt x="3884" y="1370"/>
                  <a:pt x="3899" y="1370"/>
                </a:cubicBezTo>
                <a:cubicBezTo>
                  <a:pt x="3915" y="1370"/>
                  <a:pt x="3927" y="1382"/>
                  <a:pt x="3927" y="1398"/>
                </a:cubicBezTo>
                <a:cubicBezTo>
                  <a:pt x="3927" y="1414"/>
                  <a:pt x="3915" y="1426"/>
                  <a:pt x="3899" y="1426"/>
                </a:cubicBezTo>
                <a:close/>
                <a:moveTo>
                  <a:pt x="3899" y="1353"/>
                </a:moveTo>
                <a:cubicBezTo>
                  <a:pt x="3883" y="1353"/>
                  <a:pt x="3870" y="1339"/>
                  <a:pt x="3870" y="1323"/>
                </a:cubicBezTo>
                <a:cubicBezTo>
                  <a:pt x="3870" y="1307"/>
                  <a:pt x="3883" y="1294"/>
                  <a:pt x="3899" y="1294"/>
                </a:cubicBezTo>
                <a:cubicBezTo>
                  <a:pt x="3915" y="1294"/>
                  <a:pt x="3928" y="1307"/>
                  <a:pt x="3928" y="1323"/>
                </a:cubicBezTo>
                <a:cubicBezTo>
                  <a:pt x="3928" y="1339"/>
                  <a:pt x="3915" y="1353"/>
                  <a:pt x="3899" y="1353"/>
                </a:cubicBezTo>
                <a:close/>
                <a:moveTo>
                  <a:pt x="3899" y="1279"/>
                </a:moveTo>
                <a:cubicBezTo>
                  <a:pt x="3883" y="1279"/>
                  <a:pt x="3869" y="1265"/>
                  <a:pt x="3869" y="1248"/>
                </a:cubicBezTo>
                <a:cubicBezTo>
                  <a:pt x="3869" y="1231"/>
                  <a:pt x="3883" y="1217"/>
                  <a:pt x="3899" y="1217"/>
                </a:cubicBezTo>
                <a:cubicBezTo>
                  <a:pt x="3916" y="1217"/>
                  <a:pt x="3930" y="1231"/>
                  <a:pt x="3930" y="1248"/>
                </a:cubicBezTo>
                <a:cubicBezTo>
                  <a:pt x="3930" y="1265"/>
                  <a:pt x="3916" y="1279"/>
                  <a:pt x="3899" y="1279"/>
                </a:cubicBezTo>
                <a:close/>
                <a:moveTo>
                  <a:pt x="3899" y="1205"/>
                </a:moveTo>
                <a:cubicBezTo>
                  <a:pt x="3882" y="1205"/>
                  <a:pt x="3868" y="1191"/>
                  <a:pt x="3868" y="1173"/>
                </a:cubicBezTo>
                <a:cubicBezTo>
                  <a:pt x="3868" y="1156"/>
                  <a:pt x="3882" y="1141"/>
                  <a:pt x="3899" y="1141"/>
                </a:cubicBezTo>
                <a:cubicBezTo>
                  <a:pt x="3917" y="1141"/>
                  <a:pt x="3931" y="1156"/>
                  <a:pt x="3931" y="1173"/>
                </a:cubicBezTo>
                <a:cubicBezTo>
                  <a:pt x="3931" y="1191"/>
                  <a:pt x="3917" y="1205"/>
                  <a:pt x="3899" y="1205"/>
                </a:cubicBezTo>
                <a:close/>
                <a:moveTo>
                  <a:pt x="3899" y="1131"/>
                </a:moveTo>
                <a:cubicBezTo>
                  <a:pt x="3881" y="1131"/>
                  <a:pt x="3867" y="1117"/>
                  <a:pt x="3867" y="1098"/>
                </a:cubicBezTo>
                <a:cubicBezTo>
                  <a:pt x="3867" y="1080"/>
                  <a:pt x="3881" y="1065"/>
                  <a:pt x="3899" y="1065"/>
                </a:cubicBezTo>
                <a:cubicBezTo>
                  <a:pt x="3917" y="1065"/>
                  <a:pt x="3932" y="1080"/>
                  <a:pt x="3932" y="1098"/>
                </a:cubicBezTo>
                <a:cubicBezTo>
                  <a:pt x="3932" y="1117"/>
                  <a:pt x="3917" y="1131"/>
                  <a:pt x="3899" y="1131"/>
                </a:cubicBezTo>
                <a:close/>
                <a:moveTo>
                  <a:pt x="3899" y="1058"/>
                </a:moveTo>
                <a:cubicBezTo>
                  <a:pt x="3881" y="1058"/>
                  <a:pt x="3866" y="1042"/>
                  <a:pt x="3866" y="1023"/>
                </a:cubicBezTo>
                <a:cubicBezTo>
                  <a:pt x="3866" y="1004"/>
                  <a:pt x="3881" y="989"/>
                  <a:pt x="3899" y="989"/>
                </a:cubicBezTo>
                <a:cubicBezTo>
                  <a:pt x="3918" y="989"/>
                  <a:pt x="3933" y="1004"/>
                  <a:pt x="3933" y="1023"/>
                </a:cubicBezTo>
                <a:cubicBezTo>
                  <a:pt x="3933" y="1042"/>
                  <a:pt x="3918" y="1058"/>
                  <a:pt x="3899" y="1058"/>
                </a:cubicBezTo>
                <a:close/>
                <a:moveTo>
                  <a:pt x="3899" y="984"/>
                </a:moveTo>
                <a:cubicBezTo>
                  <a:pt x="3880" y="984"/>
                  <a:pt x="3865" y="968"/>
                  <a:pt x="3865" y="948"/>
                </a:cubicBezTo>
                <a:cubicBezTo>
                  <a:pt x="3865" y="929"/>
                  <a:pt x="3880" y="913"/>
                  <a:pt x="3899" y="913"/>
                </a:cubicBezTo>
                <a:cubicBezTo>
                  <a:pt x="3919" y="913"/>
                  <a:pt x="3934" y="929"/>
                  <a:pt x="3934" y="948"/>
                </a:cubicBezTo>
                <a:cubicBezTo>
                  <a:pt x="3934" y="968"/>
                  <a:pt x="3919" y="984"/>
                  <a:pt x="3899" y="984"/>
                </a:cubicBezTo>
                <a:close/>
                <a:moveTo>
                  <a:pt x="3899" y="910"/>
                </a:moveTo>
                <a:cubicBezTo>
                  <a:pt x="3880" y="910"/>
                  <a:pt x="3864" y="893"/>
                  <a:pt x="3864" y="873"/>
                </a:cubicBezTo>
                <a:cubicBezTo>
                  <a:pt x="3864" y="853"/>
                  <a:pt x="3880" y="837"/>
                  <a:pt x="3899" y="837"/>
                </a:cubicBezTo>
                <a:cubicBezTo>
                  <a:pt x="3919" y="837"/>
                  <a:pt x="3935" y="853"/>
                  <a:pt x="3935" y="873"/>
                </a:cubicBezTo>
                <a:cubicBezTo>
                  <a:pt x="3935" y="893"/>
                  <a:pt x="3919" y="910"/>
                  <a:pt x="3899" y="910"/>
                </a:cubicBezTo>
                <a:close/>
                <a:moveTo>
                  <a:pt x="3973" y="2455"/>
                </a:moveTo>
                <a:cubicBezTo>
                  <a:pt x="3969" y="2455"/>
                  <a:pt x="3966" y="2452"/>
                  <a:pt x="3966" y="2448"/>
                </a:cubicBezTo>
                <a:cubicBezTo>
                  <a:pt x="3966" y="2444"/>
                  <a:pt x="3969" y="2441"/>
                  <a:pt x="3973" y="2441"/>
                </a:cubicBezTo>
                <a:cubicBezTo>
                  <a:pt x="3977" y="2441"/>
                  <a:pt x="3980" y="2444"/>
                  <a:pt x="3980" y="2448"/>
                </a:cubicBezTo>
                <a:cubicBezTo>
                  <a:pt x="3980" y="2452"/>
                  <a:pt x="3977" y="2455"/>
                  <a:pt x="3973" y="2455"/>
                </a:cubicBezTo>
                <a:close/>
                <a:moveTo>
                  <a:pt x="3973" y="2382"/>
                </a:moveTo>
                <a:cubicBezTo>
                  <a:pt x="3968" y="2382"/>
                  <a:pt x="3964" y="2378"/>
                  <a:pt x="3964" y="2373"/>
                </a:cubicBezTo>
                <a:cubicBezTo>
                  <a:pt x="3964" y="2368"/>
                  <a:pt x="3968" y="2364"/>
                  <a:pt x="3973" y="2364"/>
                </a:cubicBezTo>
                <a:cubicBezTo>
                  <a:pt x="3978" y="2364"/>
                  <a:pt x="3982" y="2368"/>
                  <a:pt x="3982" y="2373"/>
                </a:cubicBezTo>
                <a:cubicBezTo>
                  <a:pt x="3982" y="2378"/>
                  <a:pt x="3978" y="2382"/>
                  <a:pt x="3973" y="2382"/>
                </a:cubicBezTo>
                <a:close/>
                <a:moveTo>
                  <a:pt x="3973" y="2309"/>
                </a:moveTo>
                <a:cubicBezTo>
                  <a:pt x="3967" y="2309"/>
                  <a:pt x="3963" y="2304"/>
                  <a:pt x="3963" y="2298"/>
                </a:cubicBezTo>
                <a:cubicBezTo>
                  <a:pt x="3963" y="2292"/>
                  <a:pt x="3967" y="2287"/>
                  <a:pt x="3973" y="2287"/>
                </a:cubicBezTo>
                <a:cubicBezTo>
                  <a:pt x="3979" y="2287"/>
                  <a:pt x="3984" y="2292"/>
                  <a:pt x="3984" y="2298"/>
                </a:cubicBezTo>
                <a:cubicBezTo>
                  <a:pt x="3984" y="2304"/>
                  <a:pt x="3979" y="2309"/>
                  <a:pt x="3973" y="2309"/>
                </a:cubicBezTo>
                <a:close/>
                <a:moveTo>
                  <a:pt x="3973" y="2235"/>
                </a:moveTo>
                <a:cubicBezTo>
                  <a:pt x="3967" y="2235"/>
                  <a:pt x="3961" y="2229"/>
                  <a:pt x="3961" y="2223"/>
                </a:cubicBezTo>
                <a:cubicBezTo>
                  <a:pt x="3961" y="2216"/>
                  <a:pt x="3967" y="2210"/>
                  <a:pt x="3973" y="2210"/>
                </a:cubicBezTo>
                <a:cubicBezTo>
                  <a:pt x="3980" y="2210"/>
                  <a:pt x="3985" y="2216"/>
                  <a:pt x="3985" y="2223"/>
                </a:cubicBezTo>
                <a:cubicBezTo>
                  <a:pt x="3985" y="2229"/>
                  <a:pt x="3980" y="2235"/>
                  <a:pt x="3973" y="2235"/>
                </a:cubicBezTo>
                <a:close/>
                <a:moveTo>
                  <a:pt x="3973" y="2162"/>
                </a:moveTo>
                <a:cubicBezTo>
                  <a:pt x="3966" y="2162"/>
                  <a:pt x="3960" y="2156"/>
                  <a:pt x="3960" y="2148"/>
                </a:cubicBezTo>
                <a:cubicBezTo>
                  <a:pt x="3960" y="2140"/>
                  <a:pt x="3966" y="2134"/>
                  <a:pt x="3973" y="2134"/>
                </a:cubicBezTo>
                <a:cubicBezTo>
                  <a:pt x="3981" y="2134"/>
                  <a:pt x="3987" y="2140"/>
                  <a:pt x="3987" y="2148"/>
                </a:cubicBezTo>
                <a:cubicBezTo>
                  <a:pt x="3987" y="2156"/>
                  <a:pt x="3981" y="2162"/>
                  <a:pt x="3973" y="2162"/>
                </a:cubicBezTo>
                <a:close/>
                <a:moveTo>
                  <a:pt x="3973" y="2088"/>
                </a:moveTo>
                <a:cubicBezTo>
                  <a:pt x="3965" y="2088"/>
                  <a:pt x="3958" y="2081"/>
                  <a:pt x="3958" y="2073"/>
                </a:cubicBezTo>
                <a:cubicBezTo>
                  <a:pt x="3958" y="2064"/>
                  <a:pt x="3965" y="2057"/>
                  <a:pt x="3973" y="2057"/>
                </a:cubicBezTo>
                <a:cubicBezTo>
                  <a:pt x="3982" y="2057"/>
                  <a:pt x="3988" y="2064"/>
                  <a:pt x="3988" y="2073"/>
                </a:cubicBezTo>
                <a:cubicBezTo>
                  <a:pt x="3988" y="2081"/>
                  <a:pt x="3982" y="2088"/>
                  <a:pt x="3973" y="2088"/>
                </a:cubicBezTo>
                <a:close/>
                <a:moveTo>
                  <a:pt x="3973" y="2015"/>
                </a:moveTo>
                <a:cubicBezTo>
                  <a:pt x="3964" y="2015"/>
                  <a:pt x="3956" y="2007"/>
                  <a:pt x="3956" y="1998"/>
                </a:cubicBezTo>
                <a:cubicBezTo>
                  <a:pt x="3956" y="1988"/>
                  <a:pt x="3964" y="1981"/>
                  <a:pt x="3973" y="1981"/>
                </a:cubicBezTo>
                <a:cubicBezTo>
                  <a:pt x="3983" y="1981"/>
                  <a:pt x="3990" y="1988"/>
                  <a:pt x="3990" y="1998"/>
                </a:cubicBezTo>
                <a:cubicBezTo>
                  <a:pt x="3990" y="2007"/>
                  <a:pt x="3983" y="2015"/>
                  <a:pt x="3973" y="2015"/>
                </a:cubicBezTo>
                <a:close/>
                <a:moveTo>
                  <a:pt x="3973" y="1941"/>
                </a:moveTo>
                <a:cubicBezTo>
                  <a:pt x="3963" y="1941"/>
                  <a:pt x="3955" y="1933"/>
                  <a:pt x="3955" y="1923"/>
                </a:cubicBezTo>
                <a:cubicBezTo>
                  <a:pt x="3955" y="1913"/>
                  <a:pt x="3963" y="1904"/>
                  <a:pt x="3973" y="1904"/>
                </a:cubicBezTo>
                <a:cubicBezTo>
                  <a:pt x="3983" y="1904"/>
                  <a:pt x="3992" y="1913"/>
                  <a:pt x="3992" y="1923"/>
                </a:cubicBezTo>
                <a:cubicBezTo>
                  <a:pt x="3992" y="1933"/>
                  <a:pt x="3983" y="1941"/>
                  <a:pt x="3973" y="1941"/>
                </a:cubicBezTo>
                <a:close/>
                <a:moveTo>
                  <a:pt x="3973" y="1868"/>
                </a:moveTo>
                <a:cubicBezTo>
                  <a:pt x="3962" y="1868"/>
                  <a:pt x="3953" y="1859"/>
                  <a:pt x="3953" y="1848"/>
                </a:cubicBezTo>
                <a:cubicBezTo>
                  <a:pt x="3953" y="1837"/>
                  <a:pt x="3962" y="1828"/>
                  <a:pt x="3973" y="1828"/>
                </a:cubicBezTo>
                <a:cubicBezTo>
                  <a:pt x="3984" y="1828"/>
                  <a:pt x="3993" y="1837"/>
                  <a:pt x="3993" y="1848"/>
                </a:cubicBezTo>
                <a:cubicBezTo>
                  <a:pt x="3993" y="1859"/>
                  <a:pt x="3984" y="1868"/>
                  <a:pt x="3973" y="1868"/>
                </a:cubicBezTo>
                <a:close/>
                <a:moveTo>
                  <a:pt x="3973" y="1794"/>
                </a:moveTo>
                <a:cubicBezTo>
                  <a:pt x="3962" y="1794"/>
                  <a:pt x="3952" y="1785"/>
                  <a:pt x="3952" y="1773"/>
                </a:cubicBezTo>
                <a:cubicBezTo>
                  <a:pt x="3952" y="1761"/>
                  <a:pt x="3962" y="1751"/>
                  <a:pt x="3973" y="1751"/>
                </a:cubicBezTo>
                <a:cubicBezTo>
                  <a:pt x="3985" y="1751"/>
                  <a:pt x="3994" y="1761"/>
                  <a:pt x="3994" y="1773"/>
                </a:cubicBezTo>
                <a:cubicBezTo>
                  <a:pt x="3994" y="1785"/>
                  <a:pt x="3985" y="1794"/>
                  <a:pt x="3973" y="1794"/>
                </a:cubicBezTo>
                <a:close/>
                <a:moveTo>
                  <a:pt x="3973" y="1721"/>
                </a:moveTo>
                <a:cubicBezTo>
                  <a:pt x="3961" y="1721"/>
                  <a:pt x="3951" y="1711"/>
                  <a:pt x="3951" y="1698"/>
                </a:cubicBezTo>
                <a:cubicBezTo>
                  <a:pt x="3951" y="1685"/>
                  <a:pt x="3961" y="1675"/>
                  <a:pt x="3973" y="1675"/>
                </a:cubicBezTo>
                <a:cubicBezTo>
                  <a:pt x="3986" y="1675"/>
                  <a:pt x="3996" y="1685"/>
                  <a:pt x="3996" y="1698"/>
                </a:cubicBezTo>
                <a:cubicBezTo>
                  <a:pt x="3996" y="1711"/>
                  <a:pt x="3986" y="1721"/>
                  <a:pt x="3973" y="1721"/>
                </a:cubicBezTo>
                <a:close/>
                <a:moveTo>
                  <a:pt x="3973" y="1647"/>
                </a:moveTo>
                <a:cubicBezTo>
                  <a:pt x="3960" y="1647"/>
                  <a:pt x="3950" y="1636"/>
                  <a:pt x="3950" y="1623"/>
                </a:cubicBezTo>
                <a:cubicBezTo>
                  <a:pt x="3950" y="1610"/>
                  <a:pt x="3960" y="1599"/>
                  <a:pt x="3973" y="1599"/>
                </a:cubicBezTo>
                <a:cubicBezTo>
                  <a:pt x="3986" y="1599"/>
                  <a:pt x="3997" y="1610"/>
                  <a:pt x="3997" y="1623"/>
                </a:cubicBezTo>
                <a:cubicBezTo>
                  <a:pt x="3997" y="1636"/>
                  <a:pt x="3986" y="1647"/>
                  <a:pt x="3973" y="1647"/>
                </a:cubicBezTo>
                <a:close/>
                <a:moveTo>
                  <a:pt x="3973" y="1574"/>
                </a:moveTo>
                <a:cubicBezTo>
                  <a:pt x="3959" y="1574"/>
                  <a:pt x="3948" y="1562"/>
                  <a:pt x="3948" y="1548"/>
                </a:cubicBezTo>
                <a:cubicBezTo>
                  <a:pt x="3948" y="1534"/>
                  <a:pt x="3959" y="1523"/>
                  <a:pt x="3973" y="1523"/>
                </a:cubicBezTo>
                <a:cubicBezTo>
                  <a:pt x="3987" y="1523"/>
                  <a:pt x="3998" y="1534"/>
                  <a:pt x="3998" y="1548"/>
                </a:cubicBezTo>
                <a:cubicBezTo>
                  <a:pt x="3998" y="1562"/>
                  <a:pt x="3987" y="1574"/>
                  <a:pt x="3973" y="1574"/>
                </a:cubicBezTo>
                <a:close/>
                <a:moveTo>
                  <a:pt x="3973" y="1500"/>
                </a:moveTo>
                <a:cubicBezTo>
                  <a:pt x="3959" y="1500"/>
                  <a:pt x="3947" y="1488"/>
                  <a:pt x="3947" y="1473"/>
                </a:cubicBezTo>
                <a:cubicBezTo>
                  <a:pt x="3947" y="1458"/>
                  <a:pt x="3959" y="1446"/>
                  <a:pt x="3973" y="1446"/>
                </a:cubicBezTo>
                <a:cubicBezTo>
                  <a:pt x="3988" y="1446"/>
                  <a:pt x="4000" y="1458"/>
                  <a:pt x="4000" y="1473"/>
                </a:cubicBezTo>
                <a:cubicBezTo>
                  <a:pt x="4000" y="1488"/>
                  <a:pt x="3988" y="1500"/>
                  <a:pt x="3973" y="1500"/>
                </a:cubicBezTo>
                <a:close/>
                <a:moveTo>
                  <a:pt x="3973" y="1426"/>
                </a:moveTo>
                <a:cubicBezTo>
                  <a:pt x="3958" y="1426"/>
                  <a:pt x="3945" y="1414"/>
                  <a:pt x="3945" y="1398"/>
                </a:cubicBezTo>
                <a:cubicBezTo>
                  <a:pt x="3945" y="1382"/>
                  <a:pt x="3958" y="1370"/>
                  <a:pt x="3973" y="1370"/>
                </a:cubicBezTo>
                <a:cubicBezTo>
                  <a:pt x="3989" y="1370"/>
                  <a:pt x="4001" y="1382"/>
                  <a:pt x="4001" y="1398"/>
                </a:cubicBezTo>
                <a:cubicBezTo>
                  <a:pt x="4001" y="1414"/>
                  <a:pt x="3989" y="1426"/>
                  <a:pt x="3973" y="1426"/>
                </a:cubicBezTo>
                <a:close/>
                <a:moveTo>
                  <a:pt x="3973" y="1353"/>
                </a:moveTo>
                <a:cubicBezTo>
                  <a:pt x="3957" y="1353"/>
                  <a:pt x="3944" y="1339"/>
                  <a:pt x="3944" y="1323"/>
                </a:cubicBezTo>
                <a:cubicBezTo>
                  <a:pt x="3944" y="1307"/>
                  <a:pt x="3957" y="1294"/>
                  <a:pt x="3973" y="1294"/>
                </a:cubicBezTo>
                <a:cubicBezTo>
                  <a:pt x="3989" y="1294"/>
                  <a:pt x="4002" y="1307"/>
                  <a:pt x="4002" y="1323"/>
                </a:cubicBezTo>
                <a:cubicBezTo>
                  <a:pt x="4002" y="1339"/>
                  <a:pt x="3989" y="1353"/>
                  <a:pt x="3973" y="1353"/>
                </a:cubicBezTo>
                <a:close/>
                <a:moveTo>
                  <a:pt x="3973" y="1279"/>
                </a:moveTo>
                <a:cubicBezTo>
                  <a:pt x="3957" y="1279"/>
                  <a:pt x="3943" y="1265"/>
                  <a:pt x="3943" y="1248"/>
                </a:cubicBezTo>
                <a:cubicBezTo>
                  <a:pt x="3943" y="1231"/>
                  <a:pt x="3957" y="1217"/>
                  <a:pt x="3973" y="1217"/>
                </a:cubicBezTo>
                <a:cubicBezTo>
                  <a:pt x="3990" y="1217"/>
                  <a:pt x="4004" y="1231"/>
                  <a:pt x="4004" y="1248"/>
                </a:cubicBezTo>
                <a:cubicBezTo>
                  <a:pt x="4004" y="1265"/>
                  <a:pt x="3990" y="1279"/>
                  <a:pt x="3973" y="1279"/>
                </a:cubicBezTo>
                <a:close/>
                <a:moveTo>
                  <a:pt x="3973" y="1205"/>
                </a:moveTo>
                <a:cubicBezTo>
                  <a:pt x="3956" y="1205"/>
                  <a:pt x="3942" y="1191"/>
                  <a:pt x="3942" y="1173"/>
                </a:cubicBezTo>
                <a:cubicBezTo>
                  <a:pt x="3942" y="1156"/>
                  <a:pt x="3956" y="1141"/>
                  <a:pt x="3973" y="1141"/>
                </a:cubicBezTo>
                <a:cubicBezTo>
                  <a:pt x="3991" y="1141"/>
                  <a:pt x="4005" y="1156"/>
                  <a:pt x="4005" y="1173"/>
                </a:cubicBezTo>
                <a:cubicBezTo>
                  <a:pt x="4005" y="1191"/>
                  <a:pt x="3991" y="1205"/>
                  <a:pt x="3973" y="1205"/>
                </a:cubicBezTo>
                <a:close/>
                <a:moveTo>
                  <a:pt x="3973" y="1131"/>
                </a:moveTo>
                <a:cubicBezTo>
                  <a:pt x="3955" y="1131"/>
                  <a:pt x="3941" y="1117"/>
                  <a:pt x="3941" y="1098"/>
                </a:cubicBezTo>
                <a:cubicBezTo>
                  <a:pt x="3941" y="1080"/>
                  <a:pt x="3955" y="1065"/>
                  <a:pt x="3973" y="1065"/>
                </a:cubicBezTo>
                <a:cubicBezTo>
                  <a:pt x="3991" y="1065"/>
                  <a:pt x="4006" y="1080"/>
                  <a:pt x="4006" y="1098"/>
                </a:cubicBezTo>
                <a:cubicBezTo>
                  <a:pt x="4006" y="1117"/>
                  <a:pt x="3991" y="1131"/>
                  <a:pt x="3973" y="1131"/>
                </a:cubicBezTo>
                <a:close/>
                <a:moveTo>
                  <a:pt x="3973" y="1058"/>
                </a:moveTo>
                <a:cubicBezTo>
                  <a:pt x="3955" y="1058"/>
                  <a:pt x="3939" y="1042"/>
                  <a:pt x="3939" y="1023"/>
                </a:cubicBezTo>
                <a:cubicBezTo>
                  <a:pt x="3939" y="1004"/>
                  <a:pt x="3955" y="989"/>
                  <a:pt x="3973" y="989"/>
                </a:cubicBezTo>
                <a:cubicBezTo>
                  <a:pt x="3992" y="989"/>
                  <a:pt x="4007" y="1004"/>
                  <a:pt x="4007" y="1023"/>
                </a:cubicBezTo>
                <a:cubicBezTo>
                  <a:pt x="4007" y="1042"/>
                  <a:pt x="3992" y="1058"/>
                  <a:pt x="3973" y="1058"/>
                </a:cubicBezTo>
                <a:close/>
                <a:moveTo>
                  <a:pt x="3973" y="984"/>
                </a:moveTo>
                <a:cubicBezTo>
                  <a:pt x="3954" y="984"/>
                  <a:pt x="3938" y="968"/>
                  <a:pt x="3938" y="948"/>
                </a:cubicBezTo>
                <a:cubicBezTo>
                  <a:pt x="3938" y="929"/>
                  <a:pt x="3954" y="913"/>
                  <a:pt x="3973" y="913"/>
                </a:cubicBezTo>
                <a:cubicBezTo>
                  <a:pt x="3993" y="913"/>
                  <a:pt x="4008" y="929"/>
                  <a:pt x="4008" y="948"/>
                </a:cubicBezTo>
                <a:cubicBezTo>
                  <a:pt x="4008" y="968"/>
                  <a:pt x="3993" y="984"/>
                  <a:pt x="3973" y="984"/>
                </a:cubicBezTo>
                <a:close/>
                <a:moveTo>
                  <a:pt x="3973" y="910"/>
                </a:moveTo>
                <a:cubicBezTo>
                  <a:pt x="3953" y="910"/>
                  <a:pt x="3937" y="893"/>
                  <a:pt x="3937" y="873"/>
                </a:cubicBezTo>
                <a:cubicBezTo>
                  <a:pt x="3937" y="853"/>
                  <a:pt x="3953" y="837"/>
                  <a:pt x="3973" y="837"/>
                </a:cubicBezTo>
                <a:cubicBezTo>
                  <a:pt x="3993" y="837"/>
                  <a:pt x="4009" y="853"/>
                  <a:pt x="4009" y="873"/>
                </a:cubicBezTo>
                <a:cubicBezTo>
                  <a:pt x="4009" y="893"/>
                  <a:pt x="3993" y="910"/>
                  <a:pt x="3973" y="910"/>
                </a:cubicBezTo>
                <a:close/>
                <a:moveTo>
                  <a:pt x="4047" y="2455"/>
                </a:moveTo>
                <a:cubicBezTo>
                  <a:pt x="4043" y="2455"/>
                  <a:pt x="4040" y="2452"/>
                  <a:pt x="4040" y="2448"/>
                </a:cubicBezTo>
                <a:cubicBezTo>
                  <a:pt x="4040" y="2444"/>
                  <a:pt x="4043" y="2441"/>
                  <a:pt x="4047" y="2441"/>
                </a:cubicBezTo>
                <a:cubicBezTo>
                  <a:pt x="4051" y="2441"/>
                  <a:pt x="4054" y="2444"/>
                  <a:pt x="4054" y="2448"/>
                </a:cubicBezTo>
                <a:cubicBezTo>
                  <a:pt x="4054" y="2452"/>
                  <a:pt x="4051" y="2455"/>
                  <a:pt x="4047" y="2455"/>
                </a:cubicBezTo>
                <a:close/>
                <a:moveTo>
                  <a:pt x="4047" y="2382"/>
                </a:moveTo>
                <a:cubicBezTo>
                  <a:pt x="4042" y="2382"/>
                  <a:pt x="4038" y="2378"/>
                  <a:pt x="4038" y="2373"/>
                </a:cubicBezTo>
                <a:cubicBezTo>
                  <a:pt x="4038" y="2368"/>
                  <a:pt x="4042" y="2364"/>
                  <a:pt x="4047" y="2364"/>
                </a:cubicBezTo>
                <a:cubicBezTo>
                  <a:pt x="4052" y="2364"/>
                  <a:pt x="4056" y="2368"/>
                  <a:pt x="4056" y="2373"/>
                </a:cubicBezTo>
                <a:cubicBezTo>
                  <a:pt x="4056" y="2378"/>
                  <a:pt x="4052" y="2382"/>
                  <a:pt x="4047" y="2382"/>
                </a:cubicBezTo>
                <a:close/>
                <a:moveTo>
                  <a:pt x="4047" y="2309"/>
                </a:moveTo>
                <a:cubicBezTo>
                  <a:pt x="4041" y="2309"/>
                  <a:pt x="4036" y="2304"/>
                  <a:pt x="4036" y="2298"/>
                </a:cubicBezTo>
                <a:cubicBezTo>
                  <a:pt x="4036" y="2292"/>
                  <a:pt x="4041" y="2287"/>
                  <a:pt x="4047" y="2287"/>
                </a:cubicBezTo>
                <a:cubicBezTo>
                  <a:pt x="4053" y="2287"/>
                  <a:pt x="4058" y="2292"/>
                  <a:pt x="4058" y="2298"/>
                </a:cubicBezTo>
                <a:cubicBezTo>
                  <a:pt x="4058" y="2304"/>
                  <a:pt x="4053" y="2309"/>
                  <a:pt x="4047" y="2309"/>
                </a:cubicBezTo>
                <a:close/>
                <a:moveTo>
                  <a:pt x="4047" y="2235"/>
                </a:moveTo>
                <a:cubicBezTo>
                  <a:pt x="4040" y="2235"/>
                  <a:pt x="4035" y="2229"/>
                  <a:pt x="4035" y="2223"/>
                </a:cubicBezTo>
                <a:cubicBezTo>
                  <a:pt x="4035" y="2216"/>
                  <a:pt x="4040" y="2210"/>
                  <a:pt x="4047" y="2210"/>
                </a:cubicBezTo>
                <a:cubicBezTo>
                  <a:pt x="4054" y="2210"/>
                  <a:pt x="4059" y="2216"/>
                  <a:pt x="4059" y="2223"/>
                </a:cubicBezTo>
                <a:cubicBezTo>
                  <a:pt x="4059" y="2229"/>
                  <a:pt x="4054" y="2235"/>
                  <a:pt x="4047" y="2235"/>
                </a:cubicBezTo>
                <a:close/>
                <a:moveTo>
                  <a:pt x="4047" y="2162"/>
                </a:moveTo>
                <a:cubicBezTo>
                  <a:pt x="4040" y="2162"/>
                  <a:pt x="4033" y="2156"/>
                  <a:pt x="4033" y="2148"/>
                </a:cubicBezTo>
                <a:cubicBezTo>
                  <a:pt x="4033" y="2140"/>
                  <a:pt x="4040" y="2134"/>
                  <a:pt x="4047" y="2134"/>
                </a:cubicBezTo>
                <a:cubicBezTo>
                  <a:pt x="4055" y="2134"/>
                  <a:pt x="4061" y="2140"/>
                  <a:pt x="4061" y="2148"/>
                </a:cubicBezTo>
                <a:cubicBezTo>
                  <a:pt x="4061" y="2156"/>
                  <a:pt x="4055" y="2162"/>
                  <a:pt x="4047" y="2162"/>
                </a:cubicBezTo>
                <a:close/>
                <a:moveTo>
                  <a:pt x="4047" y="2088"/>
                </a:moveTo>
                <a:cubicBezTo>
                  <a:pt x="4039" y="2088"/>
                  <a:pt x="4032" y="2081"/>
                  <a:pt x="4032" y="2073"/>
                </a:cubicBezTo>
                <a:cubicBezTo>
                  <a:pt x="4032" y="2064"/>
                  <a:pt x="4039" y="2057"/>
                  <a:pt x="4047" y="2057"/>
                </a:cubicBezTo>
                <a:cubicBezTo>
                  <a:pt x="4056" y="2057"/>
                  <a:pt x="4062" y="2064"/>
                  <a:pt x="4062" y="2073"/>
                </a:cubicBezTo>
                <a:cubicBezTo>
                  <a:pt x="4062" y="2081"/>
                  <a:pt x="4056" y="2088"/>
                  <a:pt x="4047" y="2088"/>
                </a:cubicBezTo>
                <a:close/>
                <a:moveTo>
                  <a:pt x="4047" y="2015"/>
                </a:moveTo>
                <a:cubicBezTo>
                  <a:pt x="4038" y="2015"/>
                  <a:pt x="4030" y="2007"/>
                  <a:pt x="4030" y="1998"/>
                </a:cubicBezTo>
                <a:cubicBezTo>
                  <a:pt x="4030" y="1988"/>
                  <a:pt x="4038" y="1981"/>
                  <a:pt x="4047" y="1981"/>
                </a:cubicBezTo>
                <a:cubicBezTo>
                  <a:pt x="4056" y="1981"/>
                  <a:pt x="4064" y="1988"/>
                  <a:pt x="4064" y="1998"/>
                </a:cubicBezTo>
                <a:cubicBezTo>
                  <a:pt x="4064" y="2007"/>
                  <a:pt x="4056" y="2015"/>
                  <a:pt x="4047" y="2015"/>
                </a:cubicBezTo>
                <a:close/>
                <a:moveTo>
                  <a:pt x="4047" y="1941"/>
                </a:moveTo>
                <a:cubicBezTo>
                  <a:pt x="4037" y="1941"/>
                  <a:pt x="4029" y="1933"/>
                  <a:pt x="4029" y="1923"/>
                </a:cubicBezTo>
                <a:cubicBezTo>
                  <a:pt x="4029" y="1913"/>
                  <a:pt x="4037" y="1904"/>
                  <a:pt x="4047" y="1904"/>
                </a:cubicBezTo>
                <a:cubicBezTo>
                  <a:pt x="4057" y="1904"/>
                  <a:pt x="4065" y="1913"/>
                  <a:pt x="4065" y="1923"/>
                </a:cubicBezTo>
                <a:cubicBezTo>
                  <a:pt x="4065" y="1933"/>
                  <a:pt x="4057" y="1941"/>
                  <a:pt x="4047" y="1941"/>
                </a:cubicBezTo>
                <a:close/>
                <a:moveTo>
                  <a:pt x="4047" y="1868"/>
                </a:moveTo>
                <a:cubicBezTo>
                  <a:pt x="4036" y="1868"/>
                  <a:pt x="4027" y="1859"/>
                  <a:pt x="4027" y="1848"/>
                </a:cubicBezTo>
                <a:cubicBezTo>
                  <a:pt x="4027" y="1837"/>
                  <a:pt x="4036" y="1828"/>
                  <a:pt x="4047" y="1828"/>
                </a:cubicBezTo>
                <a:cubicBezTo>
                  <a:pt x="4058" y="1828"/>
                  <a:pt x="4067" y="1837"/>
                  <a:pt x="4067" y="1848"/>
                </a:cubicBezTo>
                <a:cubicBezTo>
                  <a:pt x="4067" y="1859"/>
                  <a:pt x="4058" y="1868"/>
                  <a:pt x="4047" y="1868"/>
                </a:cubicBezTo>
                <a:close/>
                <a:moveTo>
                  <a:pt x="4047" y="1794"/>
                </a:moveTo>
                <a:cubicBezTo>
                  <a:pt x="4035" y="1794"/>
                  <a:pt x="4026" y="1785"/>
                  <a:pt x="4026" y="1773"/>
                </a:cubicBezTo>
                <a:cubicBezTo>
                  <a:pt x="4026" y="1761"/>
                  <a:pt x="4035" y="1751"/>
                  <a:pt x="4047" y="1751"/>
                </a:cubicBezTo>
                <a:cubicBezTo>
                  <a:pt x="4059" y="1751"/>
                  <a:pt x="4068" y="1761"/>
                  <a:pt x="4068" y="1773"/>
                </a:cubicBezTo>
                <a:cubicBezTo>
                  <a:pt x="4068" y="1785"/>
                  <a:pt x="4059" y="1794"/>
                  <a:pt x="4047" y="1794"/>
                </a:cubicBezTo>
                <a:close/>
                <a:moveTo>
                  <a:pt x="4047" y="1721"/>
                </a:moveTo>
                <a:cubicBezTo>
                  <a:pt x="4035" y="1721"/>
                  <a:pt x="4025" y="1711"/>
                  <a:pt x="4025" y="1698"/>
                </a:cubicBezTo>
                <a:cubicBezTo>
                  <a:pt x="4025" y="1685"/>
                  <a:pt x="4035" y="1675"/>
                  <a:pt x="4047" y="1675"/>
                </a:cubicBezTo>
                <a:cubicBezTo>
                  <a:pt x="4060" y="1675"/>
                  <a:pt x="4070" y="1685"/>
                  <a:pt x="4070" y="1698"/>
                </a:cubicBezTo>
                <a:cubicBezTo>
                  <a:pt x="4070" y="1711"/>
                  <a:pt x="4060" y="1721"/>
                  <a:pt x="4047" y="1721"/>
                </a:cubicBezTo>
                <a:close/>
                <a:moveTo>
                  <a:pt x="4047" y="1647"/>
                </a:moveTo>
                <a:cubicBezTo>
                  <a:pt x="4034" y="1647"/>
                  <a:pt x="4023" y="1636"/>
                  <a:pt x="4023" y="1623"/>
                </a:cubicBezTo>
                <a:cubicBezTo>
                  <a:pt x="4023" y="1610"/>
                  <a:pt x="4034" y="1599"/>
                  <a:pt x="4047" y="1599"/>
                </a:cubicBezTo>
                <a:cubicBezTo>
                  <a:pt x="4060" y="1599"/>
                  <a:pt x="4071" y="1610"/>
                  <a:pt x="4071" y="1623"/>
                </a:cubicBezTo>
                <a:cubicBezTo>
                  <a:pt x="4071" y="1636"/>
                  <a:pt x="4060" y="1647"/>
                  <a:pt x="4047" y="1647"/>
                </a:cubicBezTo>
                <a:close/>
                <a:moveTo>
                  <a:pt x="4047" y="1574"/>
                </a:moveTo>
                <a:cubicBezTo>
                  <a:pt x="4033" y="1574"/>
                  <a:pt x="4022" y="1562"/>
                  <a:pt x="4022" y="1548"/>
                </a:cubicBezTo>
                <a:cubicBezTo>
                  <a:pt x="4022" y="1534"/>
                  <a:pt x="4033" y="1523"/>
                  <a:pt x="4047" y="1523"/>
                </a:cubicBezTo>
                <a:cubicBezTo>
                  <a:pt x="4061" y="1523"/>
                  <a:pt x="4072" y="1534"/>
                  <a:pt x="4072" y="1548"/>
                </a:cubicBezTo>
                <a:cubicBezTo>
                  <a:pt x="4072" y="1562"/>
                  <a:pt x="4061" y="1574"/>
                  <a:pt x="4047" y="1574"/>
                </a:cubicBezTo>
                <a:close/>
                <a:moveTo>
                  <a:pt x="4047" y="1500"/>
                </a:moveTo>
                <a:cubicBezTo>
                  <a:pt x="4032" y="1500"/>
                  <a:pt x="4021" y="1488"/>
                  <a:pt x="4021" y="1473"/>
                </a:cubicBezTo>
                <a:cubicBezTo>
                  <a:pt x="4021" y="1458"/>
                  <a:pt x="4032" y="1446"/>
                  <a:pt x="4047" y="1446"/>
                </a:cubicBezTo>
                <a:cubicBezTo>
                  <a:pt x="4062" y="1446"/>
                  <a:pt x="4074" y="1458"/>
                  <a:pt x="4074" y="1473"/>
                </a:cubicBezTo>
                <a:cubicBezTo>
                  <a:pt x="4074" y="1488"/>
                  <a:pt x="4062" y="1500"/>
                  <a:pt x="4047" y="1500"/>
                </a:cubicBezTo>
                <a:close/>
                <a:moveTo>
                  <a:pt x="4047" y="1426"/>
                </a:moveTo>
                <a:cubicBezTo>
                  <a:pt x="4032" y="1426"/>
                  <a:pt x="4019" y="1414"/>
                  <a:pt x="4019" y="1398"/>
                </a:cubicBezTo>
                <a:cubicBezTo>
                  <a:pt x="4019" y="1382"/>
                  <a:pt x="4032" y="1370"/>
                  <a:pt x="4047" y="1370"/>
                </a:cubicBezTo>
                <a:cubicBezTo>
                  <a:pt x="4063" y="1370"/>
                  <a:pt x="4075" y="1382"/>
                  <a:pt x="4075" y="1398"/>
                </a:cubicBezTo>
                <a:cubicBezTo>
                  <a:pt x="4075" y="1414"/>
                  <a:pt x="4063" y="1426"/>
                  <a:pt x="4047" y="1426"/>
                </a:cubicBezTo>
                <a:close/>
                <a:moveTo>
                  <a:pt x="4047" y="1353"/>
                </a:moveTo>
                <a:cubicBezTo>
                  <a:pt x="4031" y="1353"/>
                  <a:pt x="4018" y="1339"/>
                  <a:pt x="4018" y="1323"/>
                </a:cubicBezTo>
                <a:cubicBezTo>
                  <a:pt x="4018" y="1307"/>
                  <a:pt x="4031" y="1294"/>
                  <a:pt x="4047" y="1294"/>
                </a:cubicBezTo>
                <a:cubicBezTo>
                  <a:pt x="4063" y="1294"/>
                  <a:pt x="4076" y="1307"/>
                  <a:pt x="4076" y="1323"/>
                </a:cubicBezTo>
                <a:cubicBezTo>
                  <a:pt x="4076" y="1339"/>
                  <a:pt x="4063" y="1353"/>
                  <a:pt x="4047" y="1353"/>
                </a:cubicBezTo>
                <a:close/>
                <a:moveTo>
                  <a:pt x="4047" y="1279"/>
                </a:moveTo>
                <a:cubicBezTo>
                  <a:pt x="4030" y="1279"/>
                  <a:pt x="4017" y="1265"/>
                  <a:pt x="4017" y="1248"/>
                </a:cubicBezTo>
                <a:cubicBezTo>
                  <a:pt x="4017" y="1231"/>
                  <a:pt x="4030" y="1217"/>
                  <a:pt x="4047" y="1217"/>
                </a:cubicBezTo>
                <a:cubicBezTo>
                  <a:pt x="4064" y="1217"/>
                  <a:pt x="4078" y="1231"/>
                  <a:pt x="4078" y="1248"/>
                </a:cubicBezTo>
                <a:cubicBezTo>
                  <a:pt x="4078" y="1265"/>
                  <a:pt x="4064" y="1279"/>
                  <a:pt x="4047" y="1279"/>
                </a:cubicBezTo>
                <a:close/>
                <a:moveTo>
                  <a:pt x="4047" y="1205"/>
                </a:moveTo>
                <a:cubicBezTo>
                  <a:pt x="4030" y="1205"/>
                  <a:pt x="4016" y="1191"/>
                  <a:pt x="4016" y="1173"/>
                </a:cubicBezTo>
                <a:cubicBezTo>
                  <a:pt x="4016" y="1156"/>
                  <a:pt x="4030" y="1141"/>
                  <a:pt x="4047" y="1141"/>
                </a:cubicBezTo>
                <a:cubicBezTo>
                  <a:pt x="4065" y="1141"/>
                  <a:pt x="4079" y="1156"/>
                  <a:pt x="4079" y="1173"/>
                </a:cubicBezTo>
                <a:cubicBezTo>
                  <a:pt x="4079" y="1191"/>
                  <a:pt x="4065" y="1205"/>
                  <a:pt x="4047" y="1205"/>
                </a:cubicBezTo>
                <a:close/>
                <a:moveTo>
                  <a:pt x="4047" y="1131"/>
                </a:moveTo>
                <a:cubicBezTo>
                  <a:pt x="4029" y="1131"/>
                  <a:pt x="4015" y="1117"/>
                  <a:pt x="4015" y="1098"/>
                </a:cubicBezTo>
                <a:cubicBezTo>
                  <a:pt x="4015" y="1080"/>
                  <a:pt x="4029" y="1065"/>
                  <a:pt x="4047" y="1065"/>
                </a:cubicBezTo>
                <a:cubicBezTo>
                  <a:pt x="4065" y="1065"/>
                  <a:pt x="4080" y="1080"/>
                  <a:pt x="4080" y="1098"/>
                </a:cubicBezTo>
                <a:cubicBezTo>
                  <a:pt x="4080" y="1117"/>
                  <a:pt x="4065" y="1131"/>
                  <a:pt x="4047" y="1131"/>
                </a:cubicBezTo>
                <a:close/>
                <a:moveTo>
                  <a:pt x="4047" y="1058"/>
                </a:moveTo>
                <a:cubicBezTo>
                  <a:pt x="4028" y="1058"/>
                  <a:pt x="4013" y="1042"/>
                  <a:pt x="4013" y="1023"/>
                </a:cubicBezTo>
                <a:cubicBezTo>
                  <a:pt x="4013" y="1004"/>
                  <a:pt x="4028" y="989"/>
                  <a:pt x="4047" y="989"/>
                </a:cubicBezTo>
                <a:cubicBezTo>
                  <a:pt x="4066" y="989"/>
                  <a:pt x="4081" y="1004"/>
                  <a:pt x="4081" y="1023"/>
                </a:cubicBezTo>
                <a:cubicBezTo>
                  <a:pt x="4081" y="1042"/>
                  <a:pt x="4066" y="1058"/>
                  <a:pt x="4047" y="1058"/>
                </a:cubicBezTo>
                <a:close/>
                <a:moveTo>
                  <a:pt x="4047" y="984"/>
                </a:moveTo>
                <a:cubicBezTo>
                  <a:pt x="4028" y="984"/>
                  <a:pt x="4012" y="968"/>
                  <a:pt x="4012" y="948"/>
                </a:cubicBezTo>
                <a:cubicBezTo>
                  <a:pt x="4012" y="929"/>
                  <a:pt x="4028" y="913"/>
                  <a:pt x="4047" y="913"/>
                </a:cubicBezTo>
                <a:cubicBezTo>
                  <a:pt x="4066" y="913"/>
                  <a:pt x="4082" y="929"/>
                  <a:pt x="4082" y="948"/>
                </a:cubicBezTo>
                <a:cubicBezTo>
                  <a:pt x="4082" y="968"/>
                  <a:pt x="4066" y="984"/>
                  <a:pt x="4047" y="984"/>
                </a:cubicBezTo>
                <a:close/>
                <a:moveTo>
                  <a:pt x="4047" y="910"/>
                </a:moveTo>
                <a:cubicBezTo>
                  <a:pt x="4027" y="910"/>
                  <a:pt x="4011" y="893"/>
                  <a:pt x="4011" y="873"/>
                </a:cubicBezTo>
                <a:cubicBezTo>
                  <a:pt x="4011" y="853"/>
                  <a:pt x="4027" y="837"/>
                  <a:pt x="4047" y="837"/>
                </a:cubicBezTo>
                <a:cubicBezTo>
                  <a:pt x="4067" y="837"/>
                  <a:pt x="4083" y="853"/>
                  <a:pt x="4083" y="873"/>
                </a:cubicBezTo>
                <a:cubicBezTo>
                  <a:pt x="4083" y="893"/>
                  <a:pt x="4067" y="910"/>
                  <a:pt x="4047" y="910"/>
                </a:cubicBezTo>
                <a:close/>
                <a:moveTo>
                  <a:pt x="4121" y="2455"/>
                </a:moveTo>
                <a:cubicBezTo>
                  <a:pt x="4117" y="2455"/>
                  <a:pt x="4114" y="2452"/>
                  <a:pt x="4114" y="2448"/>
                </a:cubicBezTo>
                <a:cubicBezTo>
                  <a:pt x="4114" y="2444"/>
                  <a:pt x="4117" y="2441"/>
                  <a:pt x="4121" y="2441"/>
                </a:cubicBezTo>
                <a:cubicBezTo>
                  <a:pt x="4125" y="2441"/>
                  <a:pt x="4128" y="2444"/>
                  <a:pt x="4128" y="2448"/>
                </a:cubicBezTo>
                <a:cubicBezTo>
                  <a:pt x="4128" y="2452"/>
                  <a:pt x="4125" y="2455"/>
                  <a:pt x="4121" y="2455"/>
                </a:cubicBezTo>
                <a:close/>
                <a:moveTo>
                  <a:pt x="4121" y="2382"/>
                </a:moveTo>
                <a:cubicBezTo>
                  <a:pt x="4116" y="2382"/>
                  <a:pt x="4112" y="2378"/>
                  <a:pt x="4112" y="2373"/>
                </a:cubicBezTo>
                <a:cubicBezTo>
                  <a:pt x="4112" y="2368"/>
                  <a:pt x="4116" y="2364"/>
                  <a:pt x="4121" y="2364"/>
                </a:cubicBezTo>
                <a:cubicBezTo>
                  <a:pt x="4126" y="2364"/>
                  <a:pt x="4130" y="2368"/>
                  <a:pt x="4130" y="2373"/>
                </a:cubicBezTo>
                <a:cubicBezTo>
                  <a:pt x="4130" y="2378"/>
                  <a:pt x="4126" y="2382"/>
                  <a:pt x="4121" y="2382"/>
                </a:cubicBezTo>
                <a:close/>
                <a:moveTo>
                  <a:pt x="4121" y="2309"/>
                </a:moveTo>
                <a:cubicBezTo>
                  <a:pt x="4115" y="2309"/>
                  <a:pt x="4110" y="2304"/>
                  <a:pt x="4110" y="2298"/>
                </a:cubicBezTo>
                <a:cubicBezTo>
                  <a:pt x="4110" y="2292"/>
                  <a:pt x="4115" y="2287"/>
                  <a:pt x="4121" y="2287"/>
                </a:cubicBezTo>
                <a:cubicBezTo>
                  <a:pt x="4127" y="2287"/>
                  <a:pt x="4132" y="2292"/>
                  <a:pt x="4132" y="2298"/>
                </a:cubicBezTo>
                <a:cubicBezTo>
                  <a:pt x="4132" y="2304"/>
                  <a:pt x="4127" y="2309"/>
                  <a:pt x="4121" y="2309"/>
                </a:cubicBezTo>
                <a:close/>
                <a:moveTo>
                  <a:pt x="4121" y="2235"/>
                </a:moveTo>
                <a:cubicBezTo>
                  <a:pt x="4114" y="2235"/>
                  <a:pt x="4109" y="2229"/>
                  <a:pt x="4109" y="2223"/>
                </a:cubicBezTo>
                <a:cubicBezTo>
                  <a:pt x="4109" y="2216"/>
                  <a:pt x="4114" y="2210"/>
                  <a:pt x="4121" y="2210"/>
                </a:cubicBezTo>
                <a:cubicBezTo>
                  <a:pt x="4128" y="2210"/>
                  <a:pt x="4133" y="2216"/>
                  <a:pt x="4133" y="2223"/>
                </a:cubicBezTo>
                <a:cubicBezTo>
                  <a:pt x="4133" y="2229"/>
                  <a:pt x="4128" y="2235"/>
                  <a:pt x="4121" y="2235"/>
                </a:cubicBezTo>
                <a:close/>
                <a:moveTo>
                  <a:pt x="4121" y="2162"/>
                </a:moveTo>
                <a:cubicBezTo>
                  <a:pt x="4113" y="2162"/>
                  <a:pt x="4107" y="2156"/>
                  <a:pt x="4107" y="2148"/>
                </a:cubicBezTo>
                <a:cubicBezTo>
                  <a:pt x="4107" y="2140"/>
                  <a:pt x="4113" y="2134"/>
                  <a:pt x="4121" y="2134"/>
                </a:cubicBezTo>
                <a:cubicBezTo>
                  <a:pt x="4129" y="2134"/>
                  <a:pt x="4135" y="2140"/>
                  <a:pt x="4135" y="2148"/>
                </a:cubicBezTo>
                <a:cubicBezTo>
                  <a:pt x="4135" y="2156"/>
                  <a:pt x="4129" y="2162"/>
                  <a:pt x="4121" y="2162"/>
                </a:cubicBezTo>
                <a:close/>
                <a:moveTo>
                  <a:pt x="4121" y="2088"/>
                </a:moveTo>
                <a:cubicBezTo>
                  <a:pt x="4113" y="2088"/>
                  <a:pt x="4106" y="2081"/>
                  <a:pt x="4106" y="2073"/>
                </a:cubicBezTo>
                <a:cubicBezTo>
                  <a:pt x="4106" y="2064"/>
                  <a:pt x="4113" y="2057"/>
                  <a:pt x="4121" y="2057"/>
                </a:cubicBezTo>
                <a:cubicBezTo>
                  <a:pt x="4129" y="2057"/>
                  <a:pt x="4136" y="2064"/>
                  <a:pt x="4136" y="2073"/>
                </a:cubicBezTo>
                <a:cubicBezTo>
                  <a:pt x="4136" y="2081"/>
                  <a:pt x="4129" y="2088"/>
                  <a:pt x="4121" y="2088"/>
                </a:cubicBezTo>
                <a:close/>
                <a:moveTo>
                  <a:pt x="4121" y="2015"/>
                </a:moveTo>
                <a:cubicBezTo>
                  <a:pt x="4112" y="2015"/>
                  <a:pt x="4104" y="2007"/>
                  <a:pt x="4104" y="1998"/>
                </a:cubicBezTo>
                <a:cubicBezTo>
                  <a:pt x="4104" y="1988"/>
                  <a:pt x="4112" y="1981"/>
                  <a:pt x="4121" y="1981"/>
                </a:cubicBezTo>
                <a:cubicBezTo>
                  <a:pt x="4130" y="1981"/>
                  <a:pt x="4138" y="1988"/>
                  <a:pt x="4138" y="1998"/>
                </a:cubicBezTo>
                <a:cubicBezTo>
                  <a:pt x="4138" y="2007"/>
                  <a:pt x="4130" y="2015"/>
                  <a:pt x="4121" y="2015"/>
                </a:cubicBezTo>
                <a:close/>
                <a:moveTo>
                  <a:pt x="4121" y="1941"/>
                </a:moveTo>
                <a:cubicBezTo>
                  <a:pt x="4111" y="1941"/>
                  <a:pt x="4103" y="1933"/>
                  <a:pt x="4103" y="1923"/>
                </a:cubicBezTo>
                <a:cubicBezTo>
                  <a:pt x="4103" y="1913"/>
                  <a:pt x="4111" y="1904"/>
                  <a:pt x="4121" y="1904"/>
                </a:cubicBezTo>
                <a:cubicBezTo>
                  <a:pt x="4131" y="1904"/>
                  <a:pt x="4139" y="1913"/>
                  <a:pt x="4139" y="1923"/>
                </a:cubicBezTo>
                <a:cubicBezTo>
                  <a:pt x="4139" y="1933"/>
                  <a:pt x="4131" y="1941"/>
                  <a:pt x="4121" y="1941"/>
                </a:cubicBezTo>
                <a:close/>
                <a:moveTo>
                  <a:pt x="4121" y="1868"/>
                </a:moveTo>
                <a:cubicBezTo>
                  <a:pt x="4110" y="1868"/>
                  <a:pt x="4101" y="1859"/>
                  <a:pt x="4101" y="1848"/>
                </a:cubicBezTo>
                <a:cubicBezTo>
                  <a:pt x="4101" y="1837"/>
                  <a:pt x="4110" y="1828"/>
                  <a:pt x="4121" y="1828"/>
                </a:cubicBezTo>
                <a:cubicBezTo>
                  <a:pt x="4132" y="1828"/>
                  <a:pt x="4141" y="1837"/>
                  <a:pt x="4141" y="1848"/>
                </a:cubicBezTo>
                <a:cubicBezTo>
                  <a:pt x="4141" y="1859"/>
                  <a:pt x="4132" y="1868"/>
                  <a:pt x="4121" y="1868"/>
                </a:cubicBezTo>
                <a:close/>
                <a:moveTo>
                  <a:pt x="4121" y="1794"/>
                </a:moveTo>
                <a:cubicBezTo>
                  <a:pt x="4109" y="1794"/>
                  <a:pt x="4100" y="1785"/>
                  <a:pt x="4100" y="1773"/>
                </a:cubicBezTo>
                <a:cubicBezTo>
                  <a:pt x="4100" y="1761"/>
                  <a:pt x="4109" y="1751"/>
                  <a:pt x="4121" y="1751"/>
                </a:cubicBezTo>
                <a:cubicBezTo>
                  <a:pt x="4133" y="1751"/>
                  <a:pt x="4142" y="1761"/>
                  <a:pt x="4142" y="1773"/>
                </a:cubicBezTo>
                <a:cubicBezTo>
                  <a:pt x="4142" y="1785"/>
                  <a:pt x="4133" y="1794"/>
                  <a:pt x="4121" y="1794"/>
                </a:cubicBezTo>
                <a:close/>
                <a:moveTo>
                  <a:pt x="4121" y="1721"/>
                </a:moveTo>
                <a:cubicBezTo>
                  <a:pt x="4109" y="1721"/>
                  <a:pt x="4099" y="1711"/>
                  <a:pt x="4099" y="1698"/>
                </a:cubicBezTo>
                <a:cubicBezTo>
                  <a:pt x="4099" y="1685"/>
                  <a:pt x="4109" y="1675"/>
                  <a:pt x="4121" y="1675"/>
                </a:cubicBezTo>
                <a:cubicBezTo>
                  <a:pt x="4134" y="1675"/>
                  <a:pt x="4144" y="1685"/>
                  <a:pt x="4144" y="1698"/>
                </a:cubicBezTo>
                <a:cubicBezTo>
                  <a:pt x="4144" y="1711"/>
                  <a:pt x="4134" y="1721"/>
                  <a:pt x="4121" y="1721"/>
                </a:cubicBezTo>
                <a:close/>
                <a:moveTo>
                  <a:pt x="4121" y="1647"/>
                </a:moveTo>
                <a:cubicBezTo>
                  <a:pt x="4108" y="1647"/>
                  <a:pt x="4097" y="1636"/>
                  <a:pt x="4097" y="1623"/>
                </a:cubicBezTo>
                <a:cubicBezTo>
                  <a:pt x="4097" y="1610"/>
                  <a:pt x="4108" y="1599"/>
                  <a:pt x="4121" y="1599"/>
                </a:cubicBezTo>
                <a:cubicBezTo>
                  <a:pt x="4134" y="1599"/>
                  <a:pt x="4145" y="1610"/>
                  <a:pt x="4145" y="1623"/>
                </a:cubicBezTo>
                <a:cubicBezTo>
                  <a:pt x="4145" y="1636"/>
                  <a:pt x="4134" y="1647"/>
                  <a:pt x="4121" y="1647"/>
                </a:cubicBezTo>
                <a:close/>
                <a:moveTo>
                  <a:pt x="4121" y="1574"/>
                </a:moveTo>
                <a:cubicBezTo>
                  <a:pt x="4107" y="1574"/>
                  <a:pt x="4096" y="1562"/>
                  <a:pt x="4096" y="1548"/>
                </a:cubicBezTo>
                <a:cubicBezTo>
                  <a:pt x="4096" y="1534"/>
                  <a:pt x="4107" y="1523"/>
                  <a:pt x="4121" y="1523"/>
                </a:cubicBezTo>
                <a:cubicBezTo>
                  <a:pt x="4135" y="1523"/>
                  <a:pt x="4146" y="1534"/>
                  <a:pt x="4146" y="1548"/>
                </a:cubicBezTo>
                <a:cubicBezTo>
                  <a:pt x="4146" y="1562"/>
                  <a:pt x="4135" y="1574"/>
                  <a:pt x="4121" y="1574"/>
                </a:cubicBezTo>
                <a:close/>
                <a:moveTo>
                  <a:pt x="4121" y="1500"/>
                </a:moveTo>
                <a:cubicBezTo>
                  <a:pt x="4106" y="1500"/>
                  <a:pt x="4094" y="1488"/>
                  <a:pt x="4094" y="1473"/>
                </a:cubicBezTo>
                <a:cubicBezTo>
                  <a:pt x="4094" y="1458"/>
                  <a:pt x="4106" y="1446"/>
                  <a:pt x="4121" y="1446"/>
                </a:cubicBezTo>
                <a:cubicBezTo>
                  <a:pt x="4136" y="1446"/>
                  <a:pt x="4148" y="1458"/>
                  <a:pt x="4148" y="1473"/>
                </a:cubicBezTo>
                <a:cubicBezTo>
                  <a:pt x="4148" y="1488"/>
                  <a:pt x="4136" y="1500"/>
                  <a:pt x="4121" y="1500"/>
                </a:cubicBezTo>
                <a:close/>
                <a:moveTo>
                  <a:pt x="4121" y="1426"/>
                </a:moveTo>
                <a:cubicBezTo>
                  <a:pt x="4106" y="1426"/>
                  <a:pt x="4093" y="1414"/>
                  <a:pt x="4093" y="1398"/>
                </a:cubicBezTo>
                <a:cubicBezTo>
                  <a:pt x="4093" y="1382"/>
                  <a:pt x="4106" y="1370"/>
                  <a:pt x="4121" y="1370"/>
                </a:cubicBezTo>
                <a:cubicBezTo>
                  <a:pt x="4136" y="1370"/>
                  <a:pt x="4149" y="1382"/>
                  <a:pt x="4149" y="1398"/>
                </a:cubicBezTo>
                <a:cubicBezTo>
                  <a:pt x="4149" y="1414"/>
                  <a:pt x="4136" y="1426"/>
                  <a:pt x="4121" y="1426"/>
                </a:cubicBezTo>
                <a:close/>
                <a:moveTo>
                  <a:pt x="4121" y="1353"/>
                </a:moveTo>
                <a:cubicBezTo>
                  <a:pt x="4105" y="1353"/>
                  <a:pt x="4092" y="1339"/>
                  <a:pt x="4092" y="1323"/>
                </a:cubicBezTo>
                <a:cubicBezTo>
                  <a:pt x="4092" y="1307"/>
                  <a:pt x="4105" y="1294"/>
                  <a:pt x="4121" y="1294"/>
                </a:cubicBezTo>
                <a:cubicBezTo>
                  <a:pt x="4137" y="1294"/>
                  <a:pt x="4150" y="1307"/>
                  <a:pt x="4150" y="1323"/>
                </a:cubicBezTo>
                <a:cubicBezTo>
                  <a:pt x="4150" y="1339"/>
                  <a:pt x="4137" y="1353"/>
                  <a:pt x="4121" y="1353"/>
                </a:cubicBezTo>
                <a:close/>
                <a:moveTo>
                  <a:pt x="4121" y="1279"/>
                </a:moveTo>
                <a:cubicBezTo>
                  <a:pt x="4104" y="1279"/>
                  <a:pt x="4091" y="1265"/>
                  <a:pt x="4091" y="1248"/>
                </a:cubicBezTo>
                <a:cubicBezTo>
                  <a:pt x="4091" y="1231"/>
                  <a:pt x="4104" y="1217"/>
                  <a:pt x="4121" y="1217"/>
                </a:cubicBezTo>
                <a:cubicBezTo>
                  <a:pt x="4138" y="1217"/>
                  <a:pt x="4151" y="1231"/>
                  <a:pt x="4151" y="1248"/>
                </a:cubicBezTo>
                <a:cubicBezTo>
                  <a:pt x="4151" y="1265"/>
                  <a:pt x="4138" y="1279"/>
                  <a:pt x="4121" y="1279"/>
                </a:cubicBezTo>
                <a:close/>
                <a:moveTo>
                  <a:pt x="4121" y="1205"/>
                </a:moveTo>
                <a:cubicBezTo>
                  <a:pt x="4104" y="1205"/>
                  <a:pt x="4089" y="1191"/>
                  <a:pt x="4089" y="1173"/>
                </a:cubicBezTo>
                <a:cubicBezTo>
                  <a:pt x="4089" y="1156"/>
                  <a:pt x="4104" y="1141"/>
                  <a:pt x="4121" y="1141"/>
                </a:cubicBezTo>
                <a:cubicBezTo>
                  <a:pt x="4138" y="1141"/>
                  <a:pt x="4153" y="1156"/>
                  <a:pt x="4153" y="1173"/>
                </a:cubicBezTo>
                <a:cubicBezTo>
                  <a:pt x="4153" y="1191"/>
                  <a:pt x="4138" y="1205"/>
                  <a:pt x="4121" y="1205"/>
                </a:cubicBezTo>
                <a:close/>
                <a:moveTo>
                  <a:pt x="4121" y="1131"/>
                </a:moveTo>
                <a:cubicBezTo>
                  <a:pt x="4103" y="1131"/>
                  <a:pt x="4088" y="1117"/>
                  <a:pt x="4088" y="1098"/>
                </a:cubicBezTo>
                <a:cubicBezTo>
                  <a:pt x="4088" y="1080"/>
                  <a:pt x="4103" y="1065"/>
                  <a:pt x="4121" y="1065"/>
                </a:cubicBezTo>
                <a:cubicBezTo>
                  <a:pt x="4139" y="1065"/>
                  <a:pt x="4154" y="1080"/>
                  <a:pt x="4154" y="1098"/>
                </a:cubicBezTo>
                <a:cubicBezTo>
                  <a:pt x="4154" y="1117"/>
                  <a:pt x="4139" y="1131"/>
                  <a:pt x="4121" y="1131"/>
                </a:cubicBezTo>
                <a:close/>
                <a:moveTo>
                  <a:pt x="4121" y="1058"/>
                </a:moveTo>
                <a:cubicBezTo>
                  <a:pt x="4102" y="1058"/>
                  <a:pt x="4087" y="1042"/>
                  <a:pt x="4087" y="1023"/>
                </a:cubicBezTo>
                <a:cubicBezTo>
                  <a:pt x="4087" y="1004"/>
                  <a:pt x="4102" y="989"/>
                  <a:pt x="4121" y="989"/>
                </a:cubicBezTo>
                <a:cubicBezTo>
                  <a:pt x="4140" y="989"/>
                  <a:pt x="4155" y="1004"/>
                  <a:pt x="4155" y="1023"/>
                </a:cubicBezTo>
                <a:cubicBezTo>
                  <a:pt x="4155" y="1042"/>
                  <a:pt x="4140" y="1058"/>
                  <a:pt x="4121" y="1058"/>
                </a:cubicBezTo>
                <a:close/>
                <a:moveTo>
                  <a:pt x="4121" y="984"/>
                </a:moveTo>
                <a:cubicBezTo>
                  <a:pt x="4102" y="984"/>
                  <a:pt x="4086" y="968"/>
                  <a:pt x="4086" y="948"/>
                </a:cubicBezTo>
                <a:cubicBezTo>
                  <a:pt x="4086" y="929"/>
                  <a:pt x="4102" y="913"/>
                  <a:pt x="4121" y="913"/>
                </a:cubicBezTo>
                <a:cubicBezTo>
                  <a:pt x="4140" y="913"/>
                  <a:pt x="4156" y="929"/>
                  <a:pt x="4156" y="948"/>
                </a:cubicBezTo>
                <a:cubicBezTo>
                  <a:pt x="4156" y="968"/>
                  <a:pt x="4140" y="984"/>
                  <a:pt x="4121" y="984"/>
                </a:cubicBezTo>
                <a:close/>
                <a:moveTo>
                  <a:pt x="4121" y="910"/>
                </a:moveTo>
                <a:cubicBezTo>
                  <a:pt x="4101" y="910"/>
                  <a:pt x="4085" y="893"/>
                  <a:pt x="4085" y="873"/>
                </a:cubicBezTo>
                <a:cubicBezTo>
                  <a:pt x="4085" y="853"/>
                  <a:pt x="4101" y="837"/>
                  <a:pt x="4121" y="837"/>
                </a:cubicBezTo>
                <a:cubicBezTo>
                  <a:pt x="4141" y="837"/>
                  <a:pt x="4157" y="853"/>
                  <a:pt x="4157" y="873"/>
                </a:cubicBezTo>
                <a:cubicBezTo>
                  <a:pt x="4157" y="893"/>
                  <a:pt x="4141" y="910"/>
                  <a:pt x="4121" y="910"/>
                </a:cubicBezTo>
                <a:close/>
                <a:moveTo>
                  <a:pt x="4195" y="2455"/>
                </a:moveTo>
                <a:cubicBezTo>
                  <a:pt x="4191" y="2455"/>
                  <a:pt x="4188" y="2452"/>
                  <a:pt x="4188" y="2448"/>
                </a:cubicBezTo>
                <a:cubicBezTo>
                  <a:pt x="4188" y="2444"/>
                  <a:pt x="4191" y="2441"/>
                  <a:pt x="4195" y="2441"/>
                </a:cubicBezTo>
                <a:cubicBezTo>
                  <a:pt x="4199" y="2441"/>
                  <a:pt x="4202" y="2444"/>
                  <a:pt x="4202" y="2448"/>
                </a:cubicBezTo>
                <a:cubicBezTo>
                  <a:pt x="4202" y="2452"/>
                  <a:pt x="4199" y="2455"/>
                  <a:pt x="4195" y="2455"/>
                </a:cubicBezTo>
                <a:close/>
                <a:moveTo>
                  <a:pt x="4195" y="2382"/>
                </a:moveTo>
                <a:cubicBezTo>
                  <a:pt x="4190" y="2382"/>
                  <a:pt x="4186" y="2378"/>
                  <a:pt x="4186" y="2373"/>
                </a:cubicBezTo>
                <a:cubicBezTo>
                  <a:pt x="4186" y="2368"/>
                  <a:pt x="4190" y="2364"/>
                  <a:pt x="4195" y="2364"/>
                </a:cubicBezTo>
                <a:cubicBezTo>
                  <a:pt x="4200" y="2364"/>
                  <a:pt x="4204" y="2368"/>
                  <a:pt x="4204" y="2373"/>
                </a:cubicBezTo>
                <a:cubicBezTo>
                  <a:pt x="4204" y="2378"/>
                  <a:pt x="4200" y="2382"/>
                  <a:pt x="4195" y="2382"/>
                </a:cubicBezTo>
                <a:close/>
                <a:moveTo>
                  <a:pt x="4195" y="2309"/>
                </a:moveTo>
                <a:cubicBezTo>
                  <a:pt x="4189" y="2309"/>
                  <a:pt x="4184" y="2304"/>
                  <a:pt x="4184" y="2298"/>
                </a:cubicBezTo>
                <a:cubicBezTo>
                  <a:pt x="4184" y="2292"/>
                  <a:pt x="4189" y="2287"/>
                  <a:pt x="4195" y="2287"/>
                </a:cubicBezTo>
                <a:cubicBezTo>
                  <a:pt x="4201" y="2287"/>
                  <a:pt x="4206" y="2292"/>
                  <a:pt x="4206" y="2298"/>
                </a:cubicBezTo>
                <a:cubicBezTo>
                  <a:pt x="4206" y="2304"/>
                  <a:pt x="4201" y="2309"/>
                  <a:pt x="4195" y="2309"/>
                </a:cubicBezTo>
                <a:close/>
                <a:moveTo>
                  <a:pt x="4195" y="2235"/>
                </a:moveTo>
                <a:cubicBezTo>
                  <a:pt x="4188" y="2235"/>
                  <a:pt x="4183" y="2229"/>
                  <a:pt x="4183" y="2223"/>
                </a:cubicBezTo>
                <a:cubicBezTo>
                  <a:pt x="4183" y="2216"/>
                  <a:pt x="4188" y="2210"/>
                  <a:pt x="4195" y="2210"/>
                </a:cubicBezTo>
                <a:cubicBezTo>
                  <a:pt x="4202" y="2210"/>
                  <a:pt x="4207" y="2216"/>
                  <a:pt x="4207" y="2223"/>
                </a:cubicBezTo>
                <a:cubicBezTo>
                  <a:pt x="4207" y="2229"/>
                  <a:pt x="4202" y="2235"/>
                  <a:pt x="4195" y="2235"/>
                </a:cubicBezTo>
                <a:close/>
                <a:moveTo>
                  <a:pt x="4195" y="2162"/>
                </a:moveTo>
                <a:cubicBezTo>
                  <a:pt x="4187" y="2162"/>
                  <a:pt x="4181" y="2156"/>
                  <a:pt x="4181" y="2148"/>
                </a:cubicBezTo>
                <a:cubicBezTo>
                  <a:pt x="4181" y="2140"/>
                  <a:pt x="4187" y="2134"/>
                  <a:pt x="4195" y="2134"/>
                </a:cubicBezTo>
                <a:cubicBezTo>
                  <a:pt x="4202" y="2134"/>
                  <a:pt x="4209" y="2140"/>
                  <a:pt x="4209" y="2148"/>
                </a:cubicBezTo>
                <a:cubicBezTo>
                  <a:pt x="4209" y="2156"/>
                  <a:pt x="4202" y="2162"/>
                  <a:pt x="4195" y="2162"/>
                </a:cubicBezTo>
                <a:close/>
                <a:moveTo>
                  <a:pt x="4195" y="2088"/>
                </a:moveTo>
                <a:cubicBezTo>
                  <a:pt x="4187" y="2088"/>
                  <a:pt x="4180" y="2081"/>
                  <a:pt x="4180" y="2073"/>
                </a:cubicBezTo>
                <a:cubicBezTo>
                  <a:pt x="4180" y="2064"/>
                  <a:pt x="4187" y="2057"/>
                  <a:pt x="4195" y="2057"/>
                </a:cubicBezTo>
                <a:cubicBezTo>
                  <a:pt x="4203" y="2057"/>
                  <a:pt x="4210" y="2064"/>
                  <a:pt x="4210" y="2073"/>
                </a:cubicBezTo>
                <a:cubicBezTo>
                  <a:pt x="4210" y="2081"/>
                  <a:pt x="4203" y="2088"/>
                  <a:pt x="4195" y="2088"/>
                </a:cubicBezTo>
                <a:close/>
                <a:moveTo>
                  <a:pt x="4195" y="2015"/>
                </a:moveTo>
                <a:cubicBezTo>
                  <a:pt x="4186" y="2015"/>
                  <a:pt x="4178" y="2007"/>
                  <a:pt x="4178" y="1998"/>
                </a:cubicBezTo>
                <a:cubicBezTo>
                  <a:pt x="4178" y="1988"/>
                  <a:pt x="4186" y="1981"/>
                  <a:pt x="4195" y="1981"/>
                </a:cubicBezTo>
                <a:cubicBezTo>
                  <a:pt x="4204" y="1981"/>
                  <a:pt x="4212" y="1988"/>
                  <a:pt x="4212" y="1998"/>
                </a:cubicBezTo>
                <a:cubicBezTo>
                  <a:pt x="4212" y="2007"/>
                  <a:pt x="4204" y="2015"/>
                  <a:pt x="4195" y="2015"/>
                </a:cubicBezTo>
                <a:close/>
                <a:moveTo>
                  <a:pt x="4195" y="1941"/>
                </a:moveTo>
                <a:cubicBezTo>
                  <a:pt x="4185" y="1941"/>
                  <a:pt x="4177" y="1933"/>
                  <a:pt x="4177" y="1923"/>
                </a:cubicBezTo>
                <a:cubicBezTo>
                  <a:pt x="4177" y="1913"/>
                  <a:pt x="4185" y="1904"/>
                  <a:pt x="4195" y="1904"/>
                </a:cubicBezTo>
                <a:cubicBezTo>
                  <a:pt x="4205" y="1904"/>
                  <a:pt x="4213" y="1913"/>
                  <a:pt x="4213" y="1923"/>
                </a:cubicBezTo>
                <a:cubicBezTo>
                  <a:pt x="4213" y="1933"/>
                  <a:pt x="4205" y="1941"/>
                  <a:pt x="4195" y="1941"/>
                </a:cubicBezTo>
                <a:close/>
                <a:moveTo>
                  <a:pt x="4195" y="1868"/>
                </a:moveTo>
                <a:cubicBezTo>
                  <a:pt x="4184" y="1868"/>
                  <a:pt x="4175" y="1859"/>
                  <a:pt x="4175" y="1848"/>
                </a:cubicBezTo>
                <a:cubicBezTo>
                  <a:pt x="4175" y="1837"/>
                  <a:pt x="4184" y="1828"/>
                  <a:pt x="4195" y="1828"/>
                </a:cubicBezTo>
                <a:cubicBezTo>
                  <a:pt x="4206" y="1828"/>
                  <a:pt x="4215" y="1837"/>
                  <a:pt x="4215" y="1848"/>
                </a:cubicBezTo>
                <a:cubicBezTo>
                  <a:pt x="4215" y="1859"/>
                  <a:pt x="4206" y="1868"/>
                  <a:pt x="4195" y="1868"/>
                </a:cubicBezTo>
                <a:close/>
                <a:moveTo>
                  <a:pt x="4195" y="1794"/>
                </a:moveTo>
                <a:cubicBezTo>
                  <a:pt x="4183" y="1794"/>
                  <a:pt x="4174" y="1785"/>
                  <a:pt x="4174" y="1773"/>
                </a:cubicBezTo>
                <a:cubicBezTo>
                  <a:pt x="4174" y="1761"/>
                  <a:pt x="4183" y="1751"/>
                  <a:pt x="4195" y="1751"/>
                </a:cubicBezTo>
                <a:cubicBezTo>
                  <a:pt x="4207" y="1751"/>
                  <a:pt x="4216" y="1761"/>
                  <a:pt x="4216" y="1773"/>
                </a:cubicBezTo>
                <a:cubicBezTo>
                  <a:pt x="4216" y="1785"/>
                  <a:pt x="4207" y="1794"/>
                  <a:pt x="4195" y="1794"/>
                </a:cubicBezTo>
                <a:close/>
                <a:moveTo>
                  <a:pt x="4195" y="1721"/>
                </a:moveTo>
                <a:cubicBezTo>
                  <a:pt x="4182" y="1721"/>
                  <a:pt x="4172" y="1711"/>
                  <a:pt x="4172" y="1698"/>
                </a:cubicBezTo>
                <a:cubicBezTo>
                  <a:pt x="4172" y="1685"/>
                  <a:pt x="4182" y="1675"/>
                  <a:pt x="4195" y="1675"/>
                </a:cubicBezTo>
                <a:cubicBezTo>
                  <a:pt x="4207" y="1675"/>
                  <a:pt x="4217" y="1685"/>
                  <a:pt x="4217" y="1698"/>
                </a:cubicBezTo>
                <a:cubicBezTo>
                  <a:pt x="4217" y="1711"/>
                  <a:pt x="4207" y="1721"/>
                  <a:pt x="4195" y="1721"/>
                </a:cubicBezTo>
                <a:close/>
                <a:moveTo>
                  <a:pt x="4195" y="1647"/>
                </a:moveTo>
                <a:cubicBezTo>
                  <a:pt x="4182" y="1647"/>
                  <a:pt x="4171" y="1636"/>
                  <a:pt x="4171" y="1623"/>
                </a:cubicBezTo>
                <a:cubicBezTo>
                  <a:pt x="4171" y="1610"/>
                  <a:pt x="4182" y="1599"/>
                  <a:pt x="4195" y="1599"/>
                </a:cubicBezTo>
                <a:cubicBezTo>
                  <a:pt x="4208" y="1599"/>
                  <a:pt x="4219" y="1610"/>
                  <a:pt x="4219" y="1623"/>
                </a:cubicBezTo>
                <a:cubicBezTo>
                  <a:pt x="4219" y="1636"/>
                  <a:pt x="4208" y="1647"/>
                  <a:pt x="4195" y="1647"/>
                </a:cubicBezTo>
                <a:close/>
                <a:moveTo>
                  <a:pt x="4195" y="1574"/>
                </a:moveTo>
                <a:cubicBezTo>
                  <a:pt x="4181" y="1574"/>
                  <a:pt x="4170" y="1562"/>
                  <a:pt x="4170" y="1548"/>
                </a:cubicBezTo>
                <a:cubicBezTo>
                  <a:pt x="4170" y="1534"/>
                  <a:pt x="4181" y="1523"/>
                  <a:pt x="4195" y="1523"/>
                </a:cubicBezTo>
                <a:cubicBezTo>
                  <a:pt x="4209" y="1523"/>
                  <a:pt x="4220" y="1534"/>
                  <a:pt x="4220" y="1548"/>
                </a:cubicBezTo>
                <a:cubicBezTo>
                  <a:pt x="4220" y="1562"/>
                  <a:pt x="4209" y="1574"/>
                  <a:pt x="4195" y="1574"/>
                </a:cubicBezTo>
                <a:close/>
                <a:moveTo>
                  <a:pt x="4195" y="1500"/>
                </a:moveTo>
                <a:cubicBezTo>
                  <a:pt x="4180" y="1500"/>
                  <a:pt x="4168" y="1488"/>
                  <a:pt x="4168" y="1473"/>
                </a:cubicBezTo>
                <a:cubicBezTo>
                  <a:pt x="4168" y="1458"/>
                  <a:pt x="4180" y="1446"/>
                  <a:pt x="4195" y="1446"/>
                </a:cubicBezTo>
                <a:cubicBezTo>
                  <a:pt x="4210" y="1446"/>
                  <a:pt x="4222" y="1458"/>
                  <a:pt x="4222" y="1473"/>
                </a:cubicBezTo>
                <a:cubicBezTo>
                  <a:pt x="4222" y="1488"/>
                  <a:pt x="4210" y="1500"/>
                  <a:pt x="4195" y="1500"/>
                </a:cubicBezTo>
                <a:close/>
                <a:moveTo>
                  <a:pt x="4195" y="1426"/>
                </a:moveTo>
                <a:cubicBezTo>
                  <a:pt x="4180" y="1426"/>
                  <a:pt x="4167" y="1414"/>
                  <a:pt x="4167" y="1398"/>
                </a:cubicBezTo>
                <a:cubicBezTo>
                  <a:pt x="4167" y="1382"/>
                  <a:pt x="4180" y="1370"/>
                  <a:pt x="4195" y="1370"/>
                </a:cubicBezTo>
                <a:cubicBezTo>
                  <a:pt x="4210" y="1370"/>
                  <a:pt x="4223" y="1382"/>
                  <a:pt x="4223" y="1398"/>
                </a:cubicBezTo>
                <a:cubicBezTo>
                  <a:pt x="4223" y="1414"/>
                  <a:pt x="4210" y="1426"/>
                  <a:pt x="4195" y="1426"/>
                </a:cubicBezTo>
                <a:close/>
                <a:moveTo>
                  <a:pt x="4195" y="1353"/>
                </a:moveTo>
                <a:cubicBezTo>
                  <a:pt x="4179" y="1353"/>
                  <a:pt x="4166" y="1339"/>
                  <a:pt x="4166" y="1323"/>
                </a:cubicBezTo>
                <a:cubicBezTo>
                  <a:pt x="4166" y="1307"/>
                  <a:pt x="4179" y="1294"/>
                  <a:pt x="4195" y="1294"/>
                </a:cubicBezTo>
                <a:cubicBezTo>
                  <a:pt x="4211" y="1294"/>
                  <a:pt x="4224" y="1307"/>
                  <a:pt x="4224" y="1323"/>
                </a:cubicBezTo>
                <a:cubicBezTo>
                  <a:pt x="4224" y="1339"/>
                  <a:pt x="4211" y="1353"/>
                  <a:pt x="4195" y="1353"/>
                </a:cubicBezTo>
                <a:close/>
                <a:moveTo>
                  <a:pt x="4195" y="1279"/>
                </a:moveTo>
                <a:cubicBezTo>
                  <a:pt x="4178" y="1279"/>
                  <a:pt x="4165" y="1265"/>
                  <a:pt x="4165" y="1248"/>
                </a:cubicBezTo>
                <a:cubicBezTo>
                  <a:pt x="4165" y="1231"/>
                  <a:pt x="4178" y="1217"/>
                  <a:pt x="4195" y="1217"/>
                </a:cubicBezTo>
                <a:cubicBezTo>
                  <a:pt x="4212" y="1217"/>
                  <a:pt x="4225" y="1231"/>
                  <a:pt x="4225" y="1248"/>
                </a:cubicBezTo>
                <a:cubicBezTo>
                  <a:pt x="4225" y="1265"/>
                  <a:pt x="4212" y="1279"/>
                  <a:pt x="4195" y="1279"/>
                </a:cubicBezTo>
                <a:close/>
                <a:moveTo>
                  <a:pt x="4195" y="1205"/>
                </a:moveTo>
                <a:cubicBezTo>
                  <a:pt x="4177" y="1205"/>
                  <a:pt x="4163" y="1191"/>
                  <a:pt x="4163" y="1173"/>
                </a:cubicBezTo>
                <a:cubicBezTo>
                  <a:pt x="4163" y="1156"/>
                  <a:pt x="4177" y="1141"/>
                  <a:pt x="4195" y="1141"/>
                </a:cubicBezTo>
                <a:cubicBezTo>
                  <a:pt x="4212" y="1141"/>
                  <a:pt x="4227" y="1156"/>
                  <a:pt x="4227" y="1173"/>
                </a:cubicBezTo>
                <a:cubicBezTo>
                  <a:pt x="4227" y="1191"/>
                  <a:pt x="4212" y="1205"/>
                  <a:pt x="4195" y="1205"/>
                </a:cubicBezTo>
                <a:close/>
                <a:moveTo>
                  <a:pt x="4195" y="1131"/>
                </a:moveTo>
                <a:cubicBezTo>
                  <a:pt x="4177" y="1131"/>
                  <a:pt x="4162" y="1117"/>
                  <a:pt x="4162" y="1098"/>
                </a:cubicBezTo>
                <a:cubicBezTo>
                  <a:pt x="4162" y="1080"/>
                  <a:pt x="4177" y="1065"/>
                  <a:pt x="4195" y="1065"/>
                </a:cubicBezTo>
                <a:cubicBezTo>
                  <a:pt x="4213" y="1065"/>
                  <a:pt x="4227" y="1080"/>
                  <a:pt x="4227" y="1098"/>
                </a:cubicBezTo>
                <a:cubicBezTo>
                  <a:pt x="4227" y="1117"/>
                  <a:pt x="4213" y="1131"/>
                  <a:pt x="4195" y="1131"/>
                </a:cubicBezTo>
                <a:close/>
                <a:moveTo>
                  <a:pt x="4195" y="1058"/>
                </a:moveTo>
                <a:cubicBezTo>
                  <a:pt x="4176" y="1058"/>
                  <a:pt x="4161" y="1042"/>
                  <a:pt x="4161" y="1023"/>
                </a:cubicBezTo>
                <a:cubicBezTo>
                  <a:pt x="4161" y="1004"/>
                  <a:pt x="4176" y="989"/>
                  <a:pt x="4195" y="989"/>
                </a:cubicBezTo>
                <a:cubicBezTo>
                  <a:pt x="4214" y="989"/>
                  <a:pt x="4229" y="1004"/>
                  <a:pt x="4229" y="1023"/>
                </a:cubicBezTo>
                <a:cubicBezTo>
                  <a:pt x="4229" y="1042"/>
                  <a:pt x="4214" y="1058"/>
                  <a:pt x="4195" y="1058"/>
                </a:cubicBezTo>
                <a:close/>
                <a:moveTo>
                  <a:pt x="4195" y="984"/>
                </a:moveTo>
                <a:cubicBezTo>
                  <a:pt x="4176" y="984"/>
                  <a:pt x="4160" y="968"/>
                  <a:pt x="4160" y="948"/>
                </a:cubicBezTo>
                <a:cubicBezTo>
                  <a:pt x="4160" y="929"/>
                  <a:pt x="4176" y="913"/>
                  <a:pt x="4195" y="913"/>
                </a:cubicBezTo>
                <a:cubicBezTo>
                  <a:pt x="4214" y="913"/>
                  <a:pt x="4230" y="929"/>
                  <a:pt x="4230" y="948"/>
                </a:cubicBezTo>
                <a:cubicBezTo>
                  <a:pt x="4230" y="968"/>
                  <a:pt x="4214" y="984"/>
                  <a:pt x="4195" y="984"/>
                </a:cubicBezTo>
                <a:close/>
                <a:moveTo>
                  <a:pt x="4195" y="910"/>
                </a:moveTo>
                <a:cubicBezTo>
                  <a:pt x="4175" y="910"/>
                  <a:pt x="4159" y="893"/>
                  <a:pt x="4159" y="873"/>
                </a:cubicBezTo>
                <a:cubicBezTo>
                  <a:pt x="4159" y="853"/>
                  <a:pt x="4175" y="837"/>
                  <a:pt x="4195" y="837"/>
                </a:cubicBezTo>
                <a:cubicBezTo>
                  <a:pt x="4215" y="837"/>
                  <a:pt x="4231" y="853"/>
                  <a:pt x="4231" y="873"/>
                </a:cubicBezTo>
                <a:cubicBezTo>
                  <a:pt x="4231" y="893"/>
                  <a:pt x="4215" y="910"/>
                  <a:pt x="4195" y="910"/>
                </a:cubicBezTo>
                <a:close/>
                <a:moveTo>
                  <a:pt x="4269" y="2455"/>
                </a:moveTo>
                <a:cubicBezTo>
                  <a:pt x="4265" y="2455"/>
                  <a:pt x="4262" y="2452"/>
                  <a:pt x="4262" y="2448"/>
                </a:cubicBezTo>
                <a:cubicBezTo>
                  <a:pt x="4262" y="2444"/>
                  <a:pt x="4265" y="2441"/>
                  <a:pt x="4269" y="2441"/>
                </a:cubicBezTo>
                <a:cubicBezTo>
                  <a:pt x="4273" y="2441"/>
                  <a:pt x="4276" y="2444"/>
                  <a:pt x="4276" y="2448"/>
                </a:cubicBezTo>
                <a:cubicBezTo>
                  <a:pt x="4276" y="2452"/>
                  <a:pt x="4273" y="2455"/>
                  <a:pt x="4269" y="2455"/>
                </a:cubicBezTo>
                <a:close/>
                <a:moveTo>
                  <a:pt x="4269" y="2382"/>
                </a:moveTo>
                <a:cubicBezTo>
                  <a:pt x="4264" y="2382"/>
                  <a:pt x="4260" y="2378"/>
                  <a:pt x="4260" y="2373"/>
                </a:cubicBezTo>
                <a:cubicBezTo>
                  <a:pt x="4260" y="2368"/>
                  <a:pt x="4264" y="2364"/>
                  <a:pt x="4269" y="2364"/>
                </a:cubicBezTo>
                <a:cubicBezTo>
                  <a:pt x="4274" y="2364"/>
                  <a:pt x="4278" y="2368"/>
                  <a:pt x="4278" y="2373"/>
                </a:cubicBezTo>
                <a:cubicBezTo>
                  <a:pt x="4278" y="2378"/>
                  <a:pt x="4274" y="2382"/>
                  <a:pt x="4269" y="2382"/>
                </a:cubicBezTo>
                <a:close/>
                <a:moveTo>
                  <a:pt x="4269" y="2309"/>
                </a:moveTo>
                <a:cubicBezTo>
                  <a:pt x="4263" y="2309"/>
                  <a:pt x="4258" y="2304"/>
                  <a:pt x="4258" y="2298"/>
                </a:cubicBezTo>
                <a:cubicBezTo>
                  <a:pt x="4258" y="2292"/>
                  <a:pt x="4263" y="2287"/>
                  <a:pt x="4269" y="2287"/>
                </a:cubicBezTo>
                <a:cubicBezTo>
                  <a:pt x="4275" y="2287"/>
                  <a:pt x="4279" y="2292"/>
                  <a:pt x="4279" y="2298"/>
                </a:cubicBezTo>
                <a:cubicBezTo>
                  <a:pt x="4279" y="2304"/>
                  <a:pt x="4275" y="2309"/>
                  <a:pt x="4269" y="2309"/>
                </a:cubicBezTo>
                <a:close/>
                <a:moveTo>
                  <a:pt x="4269" y="2235"/>
                </a:moveTo>
                <a:cubicBezTo>
                  <a:pt x="4262" y="2235"/>
                  <a:pt x="4257" y="2229"/>
                  <a:pt x="4257" y="2223"/>
                </a:cubicBezTo>
                <a:cubicBezTo>
                  <a:pt x="4257" y="2216"/>
                  <a:pt x="4262" y="2210"/>
                  <a:pt x="4269" y="2210"/>
                </a:cubicBezTo>
                <a:cubicBezTo>
                  <a:pt x="4276" y="2210"/>
                  <a:pt x="4281" y="2216"/>
                  <a:pt x="4281" y="2223"/>
                </a:cubicBezTo>
                <a:cubicBezTo>
                  <a:pt x="4281" y="2229"/>
                  <a:pt x="4276" y="2235"/>
                  <a:pt x="4269" y="2235"/>
                </a:cubicBezTo>
                <a:close/>
                <a:moveTo>
                  <a:pt x="4269" y="2162"/>
                </a:moveTo>
                <a:cubicBezTo>
                  <a:pt x="4261" y="2162"/>
                  <a:pt x="4255" y="2156"/>
                  <a:pt x="4255" y="2148"/>
                </a:cubicBezTo>
                <a:cubicBezTo>
                  <a:pt x="4255" y="2140"/>
                  <a:pt x="4261" y="2134"/>
                  <a:pt x="4269" y="2134"/>
                </a:cubicBezTo>
                <a:cubicBezTo>
                  <a:pt x="4276" y="2134"/>
                  <a:pt x="4283" y="2140"/>
                  <a:pt x="4283" y="2148"/>
                </a:cubicBezTo>
                <a:cubicBezTo>
                  <a:pt x="4283" y="2156"/>
                  <a:pt x="4276" y="2162"/>
                  <a:pt x="4269" y="2162"/>
                </a:cubicBezTo>
                <a:close/>
                <a:moveTo>
                  <a:pt x="4269" y="2088"/>
                </a:moveTo>
                <a:cubicBezTo>
                  <a:pt x="4260" y="2088"/>
                  <a:pt x="4254" y="2081"/>
                  <a:pt x="4254" y="2073"/>
                </a:cubicBezTo>
                <a:cubicBezTo>
                  <a:pt x="4254" y="2064"/>
                  <a:pt x="4260" y="2057"/>
                  <a:pt x="4269" y="2057"/>
                </a:cubicBezTo>
                <a:cubicBezTo>
                  <a:pt x="4277" y="2057"/>
                  <a:pt x="4284" y="2064"/>
                  <a:pt x="4284" y="2073"/>
                </a:cubicBezTo>
                <a:cubicBezTo>
                  <a:pt x="4284" y="2081"/>
                  <a:pt x="4277" y="2088"/>
                  <a:pt x="4269" y="2088"/>
                </a:cubicBezTo>
                <a:close/>
                <a:moveTo>
                  <a:pt x="4269" y="2015"/>
                </a:moveTo>
                <a:cubicBezTo>
                  <a:pt x="4260" y="2015"/>
                  <a:pt x="4252" y="2007"/>
                  <a:pt x="4252" y="1998"/>
                </a:cubicBezTo>
                <a:cubicBezTo>
                  <a:pt x="4252" y="1988"/>
                  <a:pt x="4260" y="1981"/>
                  <a:pt x="4269" y="1981"/>
                </a:cubicBezTo>
                <a:cubicBezTo>
                  <a:pt x="4278" y="1981"/>
                  <a:pt x="4286" y="1988"/>
                  <a:pt x="4286" y="1998"/>
                </a:cubicBezTo>
                <a:cubicBezTo>
                  <a:pt x="4286" y="2007"/>
                  <a:pt x="4278" y="2015"/>
                  <a:pt x="4269" y="2015"/>
                </a:cubicBezTo>
                <a:close/>
                <a:moveTo>
                  <a:pt x="4269" y="1941"/>
                </a:moveTo>
                <a:cubicBezTo>
                  <a:pt x="4259" y="1941"/>
                  <a:pt x="4251" y="1933"/>
                  <a:pt x="4251" y="1923"/>
                </a:cubicBezTo>
                <a:cubicBezTo>
                  <a:pt x="4251" y="1913"/>
                  <a:pt x="4259" y="1904"/>
                  <a:pt x="4269" y="1904"/>
                </a:cubicBezTo>
                <a:cubicBezTo>
                  <a:pt x="4279" y="1904"/>
                  <a:pt x="4287" y="1913"/>
                  <a:pt x="4287" y="1923"/>
                </a:cubicBezTo>
                <a:cubicBezTo>
                  <a:pt x="4287" y="1933"/>
                  <a:pt x="4279" y="1941"/>
                  <a:pt x="4269" y="1941"/>
                </a:cubicBezTo>
                <a:close/>
                <a:moveTo>
                  <a:pt x="4269" y="1868"/>
                </a:moveTo>
                <a:cubicBezTo>
                  <a:pt x="4258" y="1868"/>
                  <a:pt x="4249" y="1859"/>
                  <a:pt x="4249" y="1848"/>
                </a:cubicBezTo>
                <a:cubicBezTo>
                  <a:pt x="4249" y="1837"/>
                  <a:pt x="4258" y="1828"/>
                  <a:pt x="4269" y="1828"/>
                </a:cubicBezTo>
                <a:cubicBezTo>
                  <a:pt x="4280" y="1828"/>
                  <a:pt x="4289" y="1837"/>
                  <a:pt x="4289" y="1848"/>
                </a:cubicBezTo>
                <a:cubicBezTo>
                  <a:pt x="4289" y="1859"/>
                  <a:pt x="4280" y="1868"/>
                  <a:pt x="4269" y="1868"/>
                </a:cubicBezTo>
                <a:close/>
                <a:moveTo>
                  <a:pt x="4269" y="1794"/>
                </a:moveTo>
                <a:cubicBezTo>
                  <a:pt x="4257" y="1794"/>
                  <a:pt x="4248" y="1785"/>
                  <a:pt x="4248" y="1773"/>
                </a:cubicBezTo>
                <a:cubicBezTo>
                  <a:pt x="4248" y="1761"/>
                  <a:pt x="4257" y="1751"/>
                  <a:pt x="4269" y="1751"/>
                </a:cubicBezTo>
                <a:cubicBezTo>
                  <a:pt x="4280" y="1751"/>
                  <a:pt x="4290" y="1761"/>
                  <a:pt x="4290" y="1773"/>
                </a:cubicBezTo>
                <a:cubicBezTo>
                  <a:pt x="4290" y="1785"/>
                  <a:pt x="4280" y="1794"/>
                  <a:pt x="4269" y="1794"/>
                </a:cubicBezTo>
                <a:close/>
                <a:moveTo>
                  <a:pt x="4269" y="1721"/>
                </a:moveTo>
                <a:cubicBezTo>
                  <a:pt x="4256" y="1721"/>
                  <a:pt x="4246" y="1711"/>
                  <a:pt x="4246" y="1698"/>
                </a:cubicBezTo>
                <a:cubicBezTo>
                  <a:pt x="4246" y="1685"/>
                  <a:pt x="4256" y="1675"/>
                  <a:pt x="4269" y="1675"/>
                </a:cubicBezTo>
                <a:cubicBezTo>
                  <a:pt x="4281" y="1675"/>
                  <a:pt x="4291" y="1685"/>
                  <a:pt x="4291" y="1698"/>
                </a:cubicBezTo>
                <a:cubicBezTo>
                  <a:pt x="4291" y="1711"/>
                  <a:pt x="4281" y="1721"/>
                  <a:pt x="4269" y="1721"/>
                </a:cubicBezTo>
                <a:close/>
                <a:moveTo>
                  <a:pt x="4269" y="1647"/>
                </a:moveTo>
                <a:cubicBezTo>
                  <a:pt x="4256" y="1647"/>
                  <a:pt x="4245" y="1636"/>
                  <a:pt x="4245" y="1623"/>
                </a:cubicBezTo>
                <a:cubicBezTo>
                  <a:pt x="4245" y="1610"/>
                  <a:pt x="4256" y="1599"/>
                  <a:pt x="4269" y="1599"/>
                </a:cubicBezTo>
                <a:cubicBezTo>
                  <a:pt x="4282" y="1599"/>
                  <a:pt x="4293" y="1610"/>
                  <a:pt x="4293" y="1623"/>
                </a:cubicBezTo>
                <a:cubicBezTo>
                  <a:pt x="4293" y="1636"/>
                  <a:pt x="4282" y="1647"/>
                  <a:pt x="4269" y="1647"/>
                </a:cubicBezTo>
                <a:close/>
                <a:moveTo>
                  <a:pt x="4269" y="1574"/>
                </a:moveTo>
                <a:cubicBezTo>
                  <a:pt x="4255" y="1574"/>
                  <a:pt x="4244" y="1562"/>
                  <a:pt x="4244" y="1548"/>
                </a:cubicBezTo>
                <a:cubicBezTo>
                  <a:pt x="4244" y="1534"/>
                  <a:pt x="4255" y="1523"/>
                  <a:pt x="4269" y="1523"/>
                </a:cubicBezTo>
                <a:cubicBezTo>
                  <a:pt x="4283" y="1523"/>
                  <a:pt x="4294" y="1534"/>
                  <a:pt x="4294" y="1548"/>
                </a:cubicBezTo>
                <a:cubicBezTo>
                  <a:pt x="4294" y="1562"/>
                  <a:pt x="4283" y="1574"/>
                  <a:pt x="4269" y="1574"/>
                </a:cubicBezTo>
                <a:close/>
                <a:moveTo>
                  <a:pt x="4269" y="1500"/>
                </a:moveTo>
                <a:cubicBezTo>
                  <a:pt x="4254" y="1500"/>
                  <a:pt x="4242" y="1488"/>
                  <a:pt x="4242" y="1473"/>
                </a:cubicBezTo>
                <a:cubicBezTo>
                  <a:pt x="4242" y="1458"/>
                  <a:pt x="4254" y="1446"/>
                  <a:pt x="4269" y="1446"/>
                </a:cubicBezTo>
                <a:cubicBezTo>
                  <a:pt x="4284" y="1446"/>
                  <a:pt x="4295" y="1458"/>
                  <a:pt x="4295" y="1473"/>
                </a:cubicBezTo>
                <a:cubicBezTo>
                  <a:pt x="4295" y="1488"/>
                  <a:pt x="4284" y="1500"/>
                  <a:pt x="4269" y="1500"/>
                </a:cubicBezTo>
                <a:close/>
                <a:moveTo>
                  <a:pt x="4269" y="1426"/>
                </a:moveTo>
                <a:cubicBezTo>
                  <a:pt x="4253" y="1426"/>
                  <a:pt x="4241" y="1414"/>
                  <a:pt x="4241" y="1398"/>
                </a:cubicBezTo>
                <a:cubicBezTo>
                  <a:pt x="4241" y="1382"/>
                  <a:pt x="4253" y="1370"/>
                  <a:pt x="4269" y="1370"/>
                </a:cubicBezTo>
                <a:cubicBezTo>
                  <a:pt x="4284" y="1370"/>
                  <a:pt x="4297" y="1382"/>
                  <a:pt x="4297" y="1398"/>
                </a:cubicBezTo>
                <a:cubicBezTo>
                  <a:pt x="4297" y="1414"/>
                  <a:pt x="4284" y="1426"/>
                  <a:pt x="4269" y="1426"/>
                </a:cubicBezTo>
                <a:close/>
                <a:moveTo>
                  <a:pt x="4269" y="1353"/>
                </a:moveTo>
                <a:cubicBezTo>
                  <a:pt x="4253" y="1353"/>
                  <a:pt x="4240" y="1339"/>
                  <a:pt x="4240" y="1323"/>
                </a:cubicBezTo>
                <a:cubicBezTo>
                  <a:pt x="4240" y="1307"/>
                  <a:pt x="4253" y="1294"/>
                  <a:pt x="4269" y="1294"/>
                </a:cubicBezTo>
                <a:cubicBezTo>
                  <a:pt x="4285" y="1294"/>
                  <a:pt x="4298" y="1307"/>
                  <a:pt x="4298" y="1323"/>
                </a:cubicBezTo>
                <a:cubicBezTo>
                  <a:pt x="4298" y="1339"/>
                  <a:pt x="4285" y="1353"/>
                  <a:pt x="4269" y="1353"/>
                </a:cubicBezTo>
                <a:close/>
                <a:moveTo>
                  <a:pt x="4269" y="1279"/>
                </a:moveTo>
                <a:cubicBezTo>
                  <a:pt x="4252" y="1279"/>
                  <a:pt x="4238" y="1265"/>
                  <a:pt x="4238" y="1248"/>
                </a:cubicBezTo>
                <a:cubicBezTo>
                  <a:pt x="4238" y="1231"/>
                  <a:pt x="4252" y="1217"/>
                  <a:pt x="4269" y="1217"/>
                </a:cubicBezTo>
                <a:cubicBezTo>
                  <a:pt x="4286" y="1217"/>
                  <a:pt x="4299" y="1231"/>
                  <a:pt x="4299" y="1248"/>
                </a:cubicBezTo>
                <a:cubicBezTo>
                  <a:pt x="4299" y="1265"/>
                  <a:pt x="4286" y="1279"/>
                  <a:pt x="4269" y="1279"/>
                </a:cubicBezTo>
                <a:close/>
                <a:moveTo>
                  <a:pt x="4269" y="1205"/>
                </a:moveTo>
                <a:cubicBezTo>
                  <a:pt x="4251" y="1205"/>
                  <a:pt x="4237" y="1191"/>
                  <a:pt x="4237" y="1173"/>
                </a:cubicBezTo>
                <a:cubicBezTo>
                  <a:pt x="4237" y="1156"/>
                  <a:pt x="4251" y="1141"/>
                  <a:pt x="4269" y="1141"/>
                </a:cubicBezTo>
                <a:cubicBezTo>
                  <a:pt x="4286" y="1141"/>
                  <a:pt x="4300" y="1156"/>
                  <a:pt x="4300" y="1173"/>
                </a:cubicBezTo>
                <a:cubicBezTo>
                  <a:pt x="4300" y="1191"/>
                  <a:pt x="4286" y="1205"/>
                  <a:pt x="4269" y="1205"/>
                </a:cubicBezTo>
                <a:close/>
                <a:moveTo>
                  <a:pt x="4269" y="1131"/>
                </a:moveTo>
                <a:cubicBezTo>
                  <a:pt x="4251" y="1131"/>
                  <a:pt x="4236" y="1117"/>
                  <a:pt x="4236" y="1098"/>
                </a:cubicBezTo>
                <a:cubicBezTo>
                  <a:pt x="4236" y="1080"/>
                  <a:pt x="4251" y="1065"/>
                  <a:pt x="4269" y="1065"/>
                </a:cubicBezTo>
                <a:cubicBezTo>
                  <a:pt x="4287" y="1065"/>
                  <a:pt x="4301" y="1080"/>
                  <a:pt x="4301" y="1098"/>
                </a:cubicBezTo>
                <a:cubicBezTo>
                  <a:pt x="4301" y="1117"/>
                  <a:pt x="4287" y="1131"/>
                  <a:pt x="4269" y="1131"/>
                </a:cubicBezTo>
                <a:close/>
                <a:moveTo>
                  <a:pt x="4269" y="1058"/>
                </a:moveTo>
                <a:cubicBezTo>
                  <a:pt x="4250" y="1058"/>
                  <a:pt x="4235" y="1042"/>
                  <a:pt x="4235" y="1023"/>
                </a:cubicBezTo>
                <a:cubicBezTo>
                  <a:pt x="4235" y="1004"/>
                  <a:pt x="4250" y="989"/>
                  <a:pt x="4269" y="989"/>
                </a:cubicBezTo>
                <a:cubicBezTo>
                  <a:pt x="4287" y="989"/>
                  <a:pt x="4303" y="1004"/>
                  <a:pt x="4303" y="1023"/>
                </a:cubicBezTo>
                <a:cubicBezTo>
                  <a:pt x="4303" y="1042"/>
                  <a:pt x="4287" y="1058"/>
                  <a:pt x="4269" y="1058"/>
                </a:cubicBezTo>
                <a:close/>
                <a:moveTo>
                  <a:pt x="4269" y="984"/>
                </a:moveTo>
                <a:cubicBezTo>
                  <a:pt x="4250" y="984"/>
                  <a:pt x="4234" y="968"/>
                  <a:pt x="4234" y="948"/>
                </a:cubicBezTo>
                <a:cubicBezTo>
                  <a:pt x="4234" y="929"/>
                  <a:pt x="4250" y="913"/>
                  <a:pt x="4269" y="913"/>
                </a:cubicBezTo>
                <a:cubicBezTo>
                  <a:pt x="4288" y="913"/>
                  <a:pt x="4304" y="929"/>
                  <a:pt x="4304" y="948"/>
                </a:cubicBezTo>
                <a:cubicBezTo>
                  <a:pt x="4304" y="968"/>
                  <a:pt x="4288" y="984"/>
                  <a:pt x="4269" y="984"/>
                </a:cubicBezTo>
                <a:close/>
                <a:moveTo>
                  <a:pt x="4269" y="910"/>
                </a:moveTo>
                <a:cubicBezTo>
                  <a:pt x="4249" y="910"/>
                  <a:pt x="4233" y="893"/>
                  <a:pt x="4233" y="873"/>
                </a:cubicBezTo>
                <a:cubicBezTo>
                  <a:pt x="4233" y="853"/>
                  <a:pt x="4249" y="837"/>
                  <a:pt x="4269" y="837"/>
                </a:cubicBezTo>
                <a:cubicBezTo>
                  <a:pt x="4289" y="837"/>
                  <a:pt x="4305" y="853"/>
                  <a:pt x="4305" y="873"/>
                </a:cubicBezTo>
                <a:cubicBezTo>
                  <a:pt x="4305" y="893"/>
                  <a:pt x="4289" y="910"/>
                  <a:pt x="4269" y="910"/>
                </a:cubicBezTo>
                <a:close/>
                <a:moveTo>
                  <a:pt x="4343" y="2455"/>
                </a:moveTo>
                <a:cubicBezTo>
                  <a:pt x="4339" y="2455"/>
                  <a:pt x="4336" y="2452"/>
                  <a:pt x="4336" y="2448"/>
                </a:cubicBezTo>
                <a:cubicBezTo>
                  <a:pt x="4336" y="2444"/>
                  <a:pt x="4339" y="2441"/>
                  <a:pt x="4343" y="2441"/>
                </a:cubicBezTo>
                <a:cubicBezTo>
                  <a:pt x="4347" y="2441"/>
                  <a:pt x="4350" y="2444"/>
                  <a:pt x="4350" y="2448"/>
                </a:cubicBezTo>
                <a:cubicBezTo>
                  <a:pt x="4350" y="2452"/>
                  <a:pt x="4347" y="2455"/>
                  <a:pt x="4343" y="2455"/>
                </a:cubicBezTo>
                <a:close/>
                <a:moveTo>
                  <a:pt x="4343" y="2382"/>
                </a:moveTo>
                <a:cubicBezTo>
                  <a:pt x="4338" y="2382"/>
                  <a:pt x="4334" y="2378"/>
                  <a:pt x="4334" y="2373"/>
                </a:cubicBezTo>
                <a:cubicBezTo>
                  <a:pt x="4334" y="2368"/>
                  <a:pt x="4338" y="2364"/>
                  <a:pt x="4343" y="2364"/>
                </a:cubicBezTo>
                <a:cubicBezTo>
                  <a:pt x="4348" y="2364"/>
                  <a:pt x="4351" y="2368"/>
                  <a:pt x="4351" y="2373"/>
                </a:cubicBezTo>
                <a:cubicBezTo>
                  <a:pt x="4351" y="2378"/>
                  <a:pt x="4348" y="2382"/>
                  <a:pt x="4343" y="2382"/>
                </a:cubicBezTo>
                <a:close/>
                <a:moveTo>
                  <a:pt x="4343" y="2309"/>
                </a:moveTo>
                <a:cubicBezTo>
                  <a:pt x="4337" y="2309"/>
                  <a:pt x="4332" y="2304"/>
                  <a:pt x="4332" y="2298"/>
                </a:cubicBezTo>
                <a:cubicBezTo>
                  <a:pt x="4332" y="2292"/>
                  <a:pt x="4337" y="2287"/>
                  <a:pt x="4343" y="2287"/>
                </a:cubicBezTo>
                <a:cubicBezTo>
                  <a:pt x="4349" y="2287"/>
                  <a:pt x="4353" y="2292"/>
                  <a:pt x="4353" y="2298"/>
                </a:cubicBezTo>
                <a:cubicBezTo>
                  <a:pt x="4353" y="2304"/>
                  <a:pt x="4349" y="2309"/>
                  <a:pt x="4343" y="2309"/>
                </a:cubicBezTo>
                <a:close/>
                <a:moveTo>
                  <a:pt x="4343" y="2235"/>
                </a:moveTo>
                <a:cubicBezTo>
                  <a:pt x="4336" y="2235"/>
                  <a:pt x="4331" y="2229"/>
                  <a:pt x="4331" y="2223"/>
                </a:cubicBezTo>
                <a:cubicBezTo>
                  <a:pt x="4331" y="2216"/>
                  <a:pt x="4336" y="2210"/>
                  <a:pt x="4343" y="2210"/>
                </a:cubicBezTo>
                <a:cubicBezTo>
                  <a:pt x="4349" y="2210"/>
                  <a:pt x="4355" y="2216"/>
                  <a:pt x="4355" y="2223"/>
                </a:cubicBezTo>
                <a:cubicBezTo>
                  <a:pt x="4355" y="2229"/>
                  <a:pt x="4349" y="2235"/>
                  <a:pt x="4343" y="2235"/>
                </a:cubicBezTo>
                <a:close/>
                <a:moveTo>
                  <a:pt x="4343" y="2162"/>
                </a:moveTo>
                <a:cubicBezTo>
                  <a:pt x="4335" y="2162"/>
                  <a:pt x="4329" y="2156"/>
                  <a:pt x="4329" y="2148"/>
                </a:cubicBezTo>
                <a:cubicBezTo>
                  <a:pt x="4329" y="2140"/>
                  <a:pt x="4335" y="2134"/>
                  <a:pt x="4343" y="2134"/>
                </a:cubicBezTo>
                <a:cubicBezTo>
                  <a:pt x="4350" y="2134"/>
                  <a:pt x="4356" y="2140"/>
                  <a:pt x="4356" y="2148"/>
                </a:cubicBezTo>
                <a:cubicBezTo>
                  <a:pt x="4356" y="2156"/>
                  <a:pt x="4350" y="2162"/>
                  <a:pt x="4343" y="2162"/>
                </a:cubicBezTo>
                <a:close/>
                <a:moveTo>
                  <a:pt x="4343" y="2088"/>
                </a:moveTo>
                <a:cubicBezTo>
                  <a:pt x="4334" y="2088"/>
                  <a:pt x="4327" y="2081"/>
                  <a:pt x="4327" y="2073"/>
                </a:cubicBezTo>
                <a:cubicBezTo>
                  <a:pt x="4327" y="2064"/>
                  <a:pt x="4334" y="2057"/>
                  <a:pt x="4343" y="2057"/>
                </a:cubicBezTo>
                <a:cubicBezTo>
                  <a:pt x="4351" y="2057"/>
                  <a:pt x="4358" y="2064"/>
                  <a:pt x="4358" y="2073"/>
                </a:cubicBezTo>
                <a:cubicBezTo>
                  <a:pt x="4358" y="2081"/>
                  <a:pt x="4351" y="2088"/>
                  <a:pt x="4343" y="2088"/>
                </a:cubicBezTo>
                <a:close/>
                <a:moveTo>
                  <a:pt x="4343" y="2015"/>
                </a:moveTo>
                <a:cubicBezTo>
                  <a:pt x="4333" y="2015"/>
                  <a:pt x="4326" y="2007"/>
                  <a:pt x="4326" y="1998"/>
                </a:cubicBezTo>
                <a:cubicBezTo>
                  <a:pt x="4326" y="1988"/>
                  <a:pt x="4333" y="1981"/>
                  <a:pt x="4343" y="1981"/>
                </a:cubicBezTo>
                <a:cubicBezTo>
                  <a:pt x="4352" y="1981"/>
                  <a:pt x="4360" y="1988"/>
                  <a:pt x="4360" y="1998"/>
                </a:cubicBezTo>
                <a:cubicBezTo>
                  <a:pt x="4360" y="2007"/>
                  <a:pt x="4352" y="2015"/>
                  <a:pt x="4343" y="2015"/>
                </a:cubicBezTo>
                <a:close/>
                <a:moveTo>
                  <a:pt x="4343" y="1941"/>
                </a:moveTo>
                <a:cubicBezTo>
                  <a:pt x="4333" y="1941"/>
                  <a:pt x="4324" y="1933"/>
                  <a:pt x="4324" y="1923"/>
                </a:cubicBezTo>
                <a:cubicBezTo>
                  <a:pt x="4324" y="1913"/>
                  <a:pt x="4333" y="1904"/>
                  <a:pt x="4343" y="1904"/>
                </a:cubicBezTo>
                <a:cubicBezTo>
                  <a:pt x="4353" y="1904"/>
                  <a:pt x="4361" y="1913"/>
                  <a:pt x="4361" y="1923"/>
                </a:cubicBezTo>
                <a:cubicBezTo>
                  <a:pt x="4361" y="1933"/>
                  <a:pt x="4353" y="1941"/>
                  <a:pt x="4343" y="1941"/>
                </a:cubicBezTo>
                <a:close/>
                <a:moveTo>
                  <a:pt x="4343" y="1868"/>
                </a:moveTo>
                <a:cubicBezTo>
                  <a:pt x="4332" y="1868"/>
                  <a:pt x="4323" y="1859"/>
                  <a:pt x="4323" y="1848"/>
                </a:cubicBezTo>
                <a:cubicBezTo>
                  <a:pt x="4323" y="1837"/>
                  <a:pt x="4332" y="1828"/>
                  <a:pt x="4343" y="1828"/>
                </a:cubicBezTo>
                <a:cubicBezTo>
                  <a:pt x="4354" y="1828"/>
                  <a:pt x="4363" y="1837"/>
                  <a:pt x="4363" y="1848"/>
                </a:cubicBezTo>
                <a:cubicBezTo>
                  <a:pt x="4363" y="1859"/>
                  <a:pt x="4354" y="1868"/>
                  <a:pt x="4343" y="1868"/>
                </a:cubicBezTo>
                <a:close/>
                <a:moveTo>
                  <a:pt x="4343" y="1794"/>
                </a:moveTo>
                <a:cubicBezTo>
                  <a:pt x="4331" y="1794"/>
                  <a:pt x="4322" y="1785"/>
                  <a:pt x="4322" y="1773"/>
                </a:cubicBezTo>
                <a:cubicBezTo>
                  <a:pt x="4322" y="1761"/>
                  <a:pt x="4331" y="1751"/>
                  <a:pt x="4343" y="1751"/>
                </a:cubicBezTo>
                <a:cubicBezTo>
                  <a:pt x="4354" y="1751"/>
                  <a:pt x="4364" y="1761"/>
                  <a:pt x="4364" y="1773"/>
                </a:cubicBezTo>
                <a:cubicBezTo>
                  <a:pt x="4364" y="1785"/>
                  <a:pt x="4354" y="1794"/>
                  <a:pt x="4343" y="1794"/>
                </a:cubicBezTo>
                <a:close/>
                <a:moveTo>
                  <a:pt x="4343" y="1721"/>
                </a:moveTo>
                <a:cubicBezTo>
                  <a:pt x="4330" y="1721"/>
                  <a:pt x="4320" y="1711"/>
                  <a:pt x="4320" y="1698"/>
                </a:cubicBezTo>
                <a:cubicBezTo>
                  <a:pt x="4320" y="1685"/>
                  <a:pt x="4330" y="1675"/>
                  <a:pt x="4343" y="1675"/>
                </a:cubicBezTo>
                <a:cubicBezTo>
                  <a:pt x="4355" y="1675"/>
                  <a:pt x="4365" y="1685"/>
                  <a:pt x="4365" y="1698"/>
                </a:cubicBezTo>
                <a:cubicBezTo>
                  <a:pt x="4365" y="1711"/>
                  <a:pt x="4355" y="1721"/>
                  <a:pt x="4343" y="1721"/>
                </a:cubicBezTo>
                <a:close/>
                <a:moveTo>
                  <a:pt x="4343" y="1647"/>
                </a:moveTo>
                <a:cubicBezTo>
                  <a:pt x="4330" y="1647"/>
                  <a:pt x="4319" y="1636"/>
                  <a:pt x="4319" y="1623"/>
                </a:cubicBezTo>
                <a:cubicBezTo>
                  <a:pt x="4319" y="1610"/>
                  <a:pt x="4330" y="1599"/>
                  <a:pt x="4343" y="1599"/>
                </a:cubicBezTo>
                <a:cubicBezTo>
                  <a:pt x="4356" y="1599"/>
                  <a:pt x="4366" y="1610"/>
                  <a:pt x="4366" y="1623"/>
                </a:cubicBezTo>
                <a:cubicBezTo>
                  <a:pt x="4366" y="1636"/>
                  <a:pt x="4356" y="1647"/>
                  <a:pt x="4343" y="1647"/>
                </a:cubicBezTo>
                <a:close/>
                <a:moveTo>
                  <a:pt x="4343" y="1574"/>
                </a:moveTo>
                <a:cubicBezTo>
                  <a:pt x="4329" y="1574"/>
                  <a:pt x="4318" y="1562"/>
                  <a:pt x="4318" y="1548"/>
                </a:cubicBezTo>
                <a:cubicBezTo>
                  <a:pt x="4318" y="1534"/>
                  <a:pt x="4329" y="1523"/>
                  <a:pt x="4343" y="1523"/>
                </a:cubicBezTo>
                <a:cubicBezTo>
                  <a:pt x="4357" y="1523"/>
                  <a:pt x="4368" y="1534"/>
                  <a:pt x="4368" y="1548"/>
                </a:cubicBezTo>
                <a:cubicBezTo>
                  <a:pt x="4368" y="1562"/>
                  <a:pt x="4357" y="1574"/>
                  <a:pt x="4343" y="1574"/>
                </a:cubicBezTo>
                <a:close/>
                <a:moveTo>
                  <a:pt x="4343" y="1500"/>
                </a:moveTo>
                <a:cubicBezTo>
                  <a:pt x="4328" y="1500"/>
                  <a:pt x="4316" y="1488"/>
                  <a:pt x="4316" y="1473"/>
                </a:cubicBezTo>
                <a:cubicBezTo>
                  <a:pt x="4316" y="1458"/>
                  <a:pt x="4328" y="1446"/>
                  <a:pt x="4343" y="1446"/>
                </a:cubicBezTo>
                <a:cubicBezTo>
                  <a:pt x="4357" y="1446"/>
                  <a:pt x="4369" y="1458"/>
                  <a:pt x="4369" y="1473"/>
                </a:cubicBezTo>
                <a:cubicBezTo>
                  <a:pt x="4369" y="1488"/>
                  <a:pt x="4357" y="1500"/>
                  <a:pt x="4343" y="1500"/>
                </a:cubicBezTo>
                <a:close/>
                <a:moveTo>
                  <a:pt x="4343" y="1426"/>
                </a:moveTo>
                <a:cubicBezTo>
                  <a:pt x="4327" y="1426"/>
                  <a:pt x="4315" y="1414"/>
                  <a:pt x="4315" y="1398"/>
                </a:cubicBezTo>
                <a:cubicBezTo>
                  <a:pt x="4315" y="1382"/>
                  <a:pt x="4327" y="1370"/>
                  <a:pt x="4343" y="1370"/>
                </a:cubicBezTo>
                <a:cubicBezTo>
                  <a:pt x="4358" y="1370"/>
                  <a:pt x="4371" y="1382"/>
                  <a:pt x="4371" y="1398"/>
                </a:cubicBezTo>
                <a:cubicBezTo>
                  <a:pt x="4371" y="1414"/>
                  <a:pt x="4358" y="1426"/>
                  <a:pt x="4343" y="1426"/>
                </a:cubicBezTo>
                <a:close/>
                <a:moveTo>
                  <a:pt x="4343" y="1353"/>
                </a:moveTo>
                <a:cubicBezTo>
                  <a:pt x="4327" y="1353"/>
                  <a:pt x="4314" y="1339"/>
                  <a:pt x="4314" y="1323"/>
                </a:cubicBezTo>
                <a:cubicBezTo>
                  <a:pt x="4314" y="1307"/>
                  <a:pt x="4327" y="1294"/>
                  <a:pt x="4343" y="1294"/>
                </a:cubicBezTo>
                <a:cubicBezTo>
                  <a:pt x="4359" y="1294"/>
                  <a:pt x="4372" y="1307"/>
                  <a:pt x="4372" y="1323"/>
                </a:cubicBezTo>
                <a:cubicBezTo>
                  <a:pt x="4372" y="1339"/>
                  <a:pt x="4359" y="1353"/>
                  <a:pt x="4343" y="1353"/>
                </a:cubicBezTo>
                <a:close/>
                <a:moveTo>
                  <a:pt x="4343" y="1279"/>
                </a:moveTo>
                <a:cubicBezTo>
                  <a:pt x="4326" y="1279"/>
                  <a:pt x="4312" y="1265"/>
                  <a:pt x="4312" y="1248"/>
                </a:cubicBezTo>
                <a:cubicBezTo>
                  <a:pt x="4312" y="1231"/>
                  <a:pt x="4326" y="1217"/>
                  <a:pt x="4343" y="1217"/>
                </a:cubicBezTo>
                <a:cubicBezTo>
                  <a:pt x="4359" y="1217"/>
                  <a:pt x="4373" y="1231"/>
                  <a:pt x="4373" y="1248"/>
                </a:cubicBezTo>
                <a:cubicBezTo>
                  <a:pt x="4373" y="1265"/>
                  <a:pt x="4359" y="1279"/>
                  <a:pt x="4343" y="1279"/>
                </a:cubicBezTo>
                <a:close/>
                <a:moveTo>
                  <a:pt x="4343" y="1205"/>
                </a:moveTo>
                <a:cubicBezTo>
                  <a:pt x="4325" y="1205"/>
                  <a:pt x="4311" y="1191"/>
                  <a:pt x="4311" y="1173"/>
                </a:cubicBezTo>
                <a:cubicBezTo>
                  <a:pt x="4311" y="1156"/>
                  <a:pt x="4325" y="1141"/>
                  <a:pt x="4343" y="1141"/>
                </a:cubicBezTo>
                <a:cubicBezTo>
                  <a:pt x="4360" y="1141"/>
                  <a:pt x="4374" y="1156"/>
                  <a:pt x="4374" y="1173"/>
                </a:cubicBezTo>
                <a:cubicBezTo>
                  <a:pt x="4374" y="1191"/>
                  <a:pt x="4360" y="1205"/>
                  <a:pt x="4343" y="1205"/>
                </a:cubicBezTo>
                <a:close/>
                <a:moveTo>
                  <a:pt x="4343" y="1131"/>
                </a:moveTo>
                <a:cubicBezTo>
                  <a:pt x="4325" y="1131"/>
                  <a:pt x="4310" y="1117"/>
                  <a:pt x="4310" y="1098"/>
                </a:cubicBezTo>
                <a:cubicBezTo>
                  <a:pt x="4310" y="1080"/>
                  <a:pt x="4325" y="1065"/>
                  <a:pt x="4343" y="1065"/>
                </a:cubicBezTo>
                <a:cubicBezTo>
                  <a:pt x="4361" y="1065"/>
                  <a:pt x="4375" y="1080"/>
                  <a:pt x="4375" y="1098"/>
                </a:cubicBezTo>
                <a:cubicBezTo>
                  <a:pt x="4375" y="1117"/>
                  <a:pt x="4361" y="1131"/>
                  <a:pt x="4343" y="1131"/>
                </a:cubicBezTo>
                <a:close/>
                <a:moveTo>
                  <a:pt x="4343" y="1058"/>
                </a:moveTo>
                <a:cubicBezTo>
                  <a:pt x="4324" y="1058"/>
                  <a:pt x="4309" y="1042"/>
                  <a:pt x="4309" y="1023"/>
                </a:cubicBezTo>
                <a:cubicBezTo>
                  <a:pt x="4309" y="1004"/>
                  <a:pt x="4324" y="989"/>
                  <a:pt x="4343" y="989"/>
                </a:cubicBezTo>
                <a:cubicBezTo>
                  <a:pt x="4361" y="989"/>
                  <a:pt x="4377" y="1004"/>
                  <a:pt x="4377" y="1023"/>
                </a:cubicBezTo>
                <a:cubicBezTo>
                  <a:pt x="4377" y="1042"/>
                  <a:pt x="4361" y="1058"/>
                  <a:pt x="4343" y="1058"/>
                </a:cubicBezTo>
                <a:close/>
                <a:moveTo>
                  <a:pt x="4343" y="984"/>
                </a:moveTo>
                <a:cubicBezTo>
                  <a:pt x="4323" y="984"/>
                  <a:pt x="4308" y="968"/>
                  <a:pt x="4308" y="948"/>
                </a:cubicBezTo>
                <a:cubicBezTo>
                  <a:pt x="4308" y="929"/>
                  <a:pt x="4323" y="913"/>
                  <a:pt x="4343" y="913"/>
                </a:cubicBezTo>
                <a:cubicBezTo>
                  <a:pt x="4362" y="913"/>
                  <a:pt x="4377" y="929"/>
                  <a:pt x="4377" y="948"/>
                </a:cubicBezTo>
                <a:cubicBezTo>
                  <a:pt x="4377" y="968"/>
                  <a:pt x="4362" y="984"/>
                  <a:pt x="4343" y="984"/>
                </a:cubicBezTo>
                <a:close/>
                <a:moveTo>
                  <a:pt x="4343" y="910"/>
                </a:moveTo>
                <a:cubicBezTo>
                  <a:pt x="4323" y="910"/>
                  <a:pt x="4307" y="893"/>
                  <a:pt x="4307" y="873"/>
                </a:cubicBezTo>
                <a:cubicBezTo>
                  <a:pt x="4307" y="853"/>
                  <a:pt x="4323" y="837"/>
                  <a:pt x="4343" y="837"/>
                </a:cubicBezTo>
                <a:cubicBezTo>
                  <a:pt x="4363" y="837"/>
                  <a:pt x="4379" y="853"/>
                  <a:pt x="4379" y="873"/>
                </a:cubicBezTo>
                <a:cubicBezTo>
                  <a:pt x="4379" y="893"/>
                  <a:pt x="4363" y="910"/>
                  <a:pt x="4343" y="910"/>
                </a:cubicBezTo>
                <a:close/>
                <a:moveTo>
                  <a:pt x="4417" y="2455"/>
                </a:moveTo>
                <a:cubicBezTo>
                  <a:pt x="4413" y="2455"/>
                  <a:pt x="4410" y="2452"/>
                  <a:pt x="4410" y="2448"/>
                </a:cubicBezTo>
                <a:cubicBezTo>
                  <a:pt x="4410" y="2444"/>
                  <a:pt x="4413" y="2441"/>
                  <a:pt x="4417" y="2441"/>
                </a:cubicBezTo>
                <a:cubicBezTo>
                  <a:pt x="4420" y="2441"/>
                  <a:pt x="4424" y="2444"/>
                  <a:pt x="4424" y="2448"/>
                </a:cubicBezTo>
                <a:cubicBezTo>
                  <a:pt x="4424" y="2452"/>
                  <a:pt x="4420" y="2455"/>
                  <a:pt x="4417" y="2455"/>
                </a:cubicBezTo>
                <a:close/>
                <a:moveTo>
                  <a:pt x="4417" y="2382"/>
                </a:moveTo>
                <a:cubicBezTo>
                  <a:pt x="4412" y="2382"/>
                  <a:pt x="4408" y="2378"/>
                  <a:pt x="4408" y="2373"/>
                </a:cubicBezTo>
                <a:cubicBezTo>
                  <a:pt x="4408" y="2368"/>
                  <a:pt x="4412" y="2364"/>
                  <a:pt x="4417" y="2364"/>
                </a:cubicBezTo>
                <a:cubicBezTo>
                  <a:pt x="4421" y="2364"/>
                  <a:pt x="4425" y="2368"/>
                  <a:pt x="4425" y="2373"/>
                </a:cubicBezTo>
                <a:cubicBezTo>
                  <a:pt x="4425" y="2378"/>
                  <a:pt x="4421" y="2382"/>
                  <a:pt x="4417" y="2382"/>
                </a:cubicBezTo>
                <a:close/>
                <a:moveTo>
                  <a:pt x="4417" y="2309"/>
                </a:moveTo>
                <a:cubicBezTo>
                  <a:pt x="4411" y="2309"/>
                  <a:pt x="4406" y="2304"/>
                  <a:pt x="4406" y="2298"/>
                </a:cubicBezTo>
                <a:cubicBezTo>
                  <a:pt x="4406" y="2292"/>
                  <a:pt x="4411" y="2287"/>
                  <a:pt x="4417" y="2287"/>
                </a:cubicBezTo>
                <a:cubicBezTo>
                  <a:pt x="4422" y="2287"/>
                  <a:pt x="4427" y="2292"/>
                  <a:pt x="4427" y="2298"/>
                </a:cubicBezTo>
                <a:cubicBezTo>
                  <a:pt x="4427" y="2304"/>
                  <a:pt x="4422" y="2309"/>
                  <a:pt x="4417" y="2309"/>
                </a:cubicBezTo>
                <a:close/>
                <a:moveTo>
                  <a:pt x="4417" y="2235"/>
                </a:moveTo>
                <a:cubicBezTo>
                  <a:pt x="4410" y="2235"/>
                  <a:pt x="4405" y="2229"/>
                  <a:pt x="4405" y="2223"/>
                </a:cubicBezTo>
                <a:cubicBezTo>
                  <a:pt x="4405" y="2216"/>
                  <a:pt x="4410" y="2210"/>
                  <a:pt x="4417" y="2210"/>
                </a:cubicBezTo>
                <a:cubicBezTo>
                  <a:pt x="4423" y="2210"/>
                  <a:pt x="4429" y="2216"/>
                  <a:pt x="4429" y="2223"/>
                </a:cubicBezTo>
                <a:cubicBezTo>
                  <a:pt x="4429" y="2229"/>
                  <a:pt x="4423" y="2235"/>
                  <a:pt x="4417" y="2235"/>
                </a:cubicBezTo>
                <a:close/>
                <a:moveTo>
                  <a:pt x="4417" y="2162"/>
                </a:moveTo>
                <a:cubicBezTo>
                  <a:pt x="4409" y="2162"/>
                  <a:pt x="4403" y="2156"/>
                  <a:pt x="4403" y="2148"/>
                </a:cubicBezTo>
                <a:cubicBezTo>
                  <a:pt x="4403" y="2140"/>
                  <a:pt x="4409" y="2134"/>
                  <a:pt x="4417" y="2134"/>
                </a:cubicBezTo>
                <a:cubicBezTo>
                  <a:pt x="4424" y="2134"/>
                  <a:pt x="4430" y="2140"/>
                  <a:pt x="4430" y="2148"/>
                </a:cubicBezTo>
                <a:cubicBezTo>
                  <a:pt x="4430" y="2156"/>
                  <a:pt x="4424" y="2162"/>
                  <a:pt x="4417" y="2162"/>
                </a:cubicBezTo>
                <a:close/>
                <a:moveTo>
                  <a:pt x="4417" y="2088"/>
                </a:moveTo>
                <a:cubicBezTo>
                  <a:pt x="4408" y="2088"/>
                  <a:pt x="4401" y="2081"/>
                  <a:pt x="4401" y="2073"/>
                </a:cubicBezTo>
                <a:cubicBezTo>
                  <a:pt x="4401" y="2064"/>
                  <a:pt x="4408" y="2057"/>
                  <a:pt x="4417" y="2057"/>
                </a:cubicBezTo>
                <a:cubicBezTo>
                  <a:pt x="4425" y="2057"/>
                  <a:pt x="4432" y="2064"/>
                  <a:pt x="4432" y="2073"/>
                </a:cubicBezTo>
                <a:cubicBezTo>
                  <a:pt x="4432" y="2081"/>
                  <a:pt x="4425" y="2088"/>
                  <a:pt x="4417" y="2088"/>
                </a:cubicBezTo>
                <a:close/>
                <a:moveTo>
                  <a:pt x="4417" y="2015"/>
                </a:moveTo>
                <a:cubicBezTo>
                  <a:pt x="4407" y="2015"/>
                  <a:pt x="4400" y="2007"/>
                  <a:pt x="4400" y="1998"/>
                </a:cubicBezTo>
                <a:cubicBezTo>
                  <a:pt x="4400" y="1988"/>
                  <a:pt x="4407" y="1981"/>
                  <a:pt x="4417" y="1981"/>
                </a:cubicBezTo>
                <a:cubicBezTo>
                  <a:pt x="4426" y="1981"/>
                  <a:pt x="4433" y="1988"/>
                  <a:pt x="4433" y="1998"/>
                </a:cubicBezTo>
                <a:cubicBezTo>
                  <a:pt x="4433" y="2007"/>
                  <a:pt x="4426" y="2015"/>
                  <a:pt x="4417" y="2015"/>
                </a:cubicBezTo>
                <a:close/>
                <a:moveTo>
                  <a:pt x="4417" y="1941"/>
                </a:moveTo>
                <a:cubicBezTo>
                  <a:pt x="4406" y="1941"/>
                  <a:pt x="4398" y="1933"/>
                  <a:pt x="4398" y="1923"/>
                </a:cubicBezTo>
                <a:cubicBezTo>
                  <a:pt x="4398" y="1913"/>
                  <a:pt x="4406" y="1904"/>
                  <a:pt x="4417" y="1904"/>
                </a:cubicBezTo>
                <a:cubicBezTo>
                  <a:pt x="4427" y="1904"/>
                  <a:pt x="4435" y="1913"/>
                  <a:pt x="4435" y="1923"/>
                </a:cubicBezTo>
                <a:cubicBezTo>
                  <a:pt x="4435" y="1933"/>
                  <a:pt x="4427" y="1941"/>
                  <a:pt x="4417" y="1941"/>
                </a:cubicBezTo>
                <a:close/>
                <a:moveTo>
                  <a:pt x="4417" y="1868"/>
                </a:moveTo>
                <a:cubicBezTo>
                  <a:pt x="4406" y="1868"/>
                  <a:pt x="4397" y="1859"/>
                  <a:pt x="4397" y="1848"/>
                </a:cubicBezTo>
                <a:cubicBezTo>
                  <a:pt x="4397" y="1837"/>
                  <a:pt x="4406" y="1828"/>
                  <a:pt x="4417" y="1828"/>
                </a:cubicBezTo>
                <a:cubicBezTo>
                  <a:pt x="4428" y="1828"/>
                  <a:pt x="4436" y="1837"/>
                  <a:pt x="4436" y="1848"/>
                </a:cubicBezTo>
                <a:cubicBezTo>
                  <a:pt x="4436" y="1859"/>
                  <a:pt x="4428" y="1868"/>
                  <a:pt x="4417" y="1868"/>
                </a:cubicBezTo>
                <a:close/>
                <a:moveTo>
                  <a:pt x="4417" y="1794"/>
                </a:moveTo>
                <a:cubicBezTo>
                  <a:pt x="4405" y="1794"/>
                  <a:pt x="4395" y="1785"/>
                  <a:pt x="4395" y="1773"/>
                </a:cubicBezTo>
                <a:cubicBezTo>
                  <a:pt x="4395" y="1761"/>
                  <a:pt x="4405" y="1751"/>
                  <a:pt x="4417" y="1751"/>
                </a:cubicBezTo>
                <a:cubicBezTo>
                  <a:pt x="4428" y="1751"/>
                  <a:pt x="4438" y="1761"/>
                  <a:pt x="4438" y="1773"/>
                </a:cubicBezTo>
                <a:cubicBezTo>
                  <a:pt x="4438" y="1785"/>
                  <a:pt x="4428" y="1794"/>
                  <a:pt x="4417" y="1794"/>
                </a:cubicBezTo>
                <a:close/>
                <a:moveTo>
                  <a:pt x="4417" y="1721"/>
                </a:moveTo>
                <a:cubicBezTo>
                  <a:pt x="4404" y="1721"/>
                  <a:pt x="4394" y="1711"/>
                  <a:pt x="4394" y="1698"/>
                </a:cubicBezTo>
                <a:cubicBezTo>
                  <a:pt x="4394" y="1685"/>
                  <a:pt x="4404" y="1675"/>
                  <a:pt x="4417" y="1675"/>
                </a:cubicBezTo>
                <a:cubicBezTo>
                  <a:pt x="4429" y="1675"/>
                  <a:pt x="4439" y="1685"/>
                  <a:pt x="4439" y="1698"/>
                </a:cubicBezTo>
                <a:cubicBezTo>
                  <a:pt x="4439" y="1711"/>
                  <a:pt x="4429" y="1721"/>
                  <a:pt x="4417" y="1721"/>
                </a:cubicBezTo>
                <a:close/>
                <a:moveTo>
                  <a:pt x="4417" y="1647"/>
                </a:moveTo>
                <a:cubicBezTo>
                  <a:pt x="4403" y="1647"/>
                  <a:pt x="4393" y="1636"/>
                  <a:pt x="4393" y="1623"/>
                </a:cubicBezTo>
                <a:cubicBezTo>
                  <a:pt x="4393" y="1610"/>
                  <a:pt x="4403" y="1599"/>
                  <a:pt x="4417" y="1599"/>
                </a:cubicBezTo>
                <a:cubicBezTo>
                  <a:pt x="4430" y="1599"/>
                  <a:pt x="4440" y="1610"/>
                  <a:pt x="4440" y="1623"/>
                </a:cubicBezTo>
                <a:cubicBezTo>
                  <a:pt x="4440" y="1636"/>
                  <a:pt x="4430" y="1647"/>
                  <a:pt x="4417" y="1647"/>
                </a:cubicBezTo>
                <a:close/>
                <a:moveTo>
                  <a:pt x="4417" y="1574"/>
                </a:moveTo>
                <a:cubicBezTo>
                  <a:pt x="4403" y="1574"/>
                  <a:pt x="4391" y="1562"/>
                  <a:pt x="4391" y="1548"/>
                </a:cubicBezTo>
                <a:cubicBezTo>
                  <a:pt x="4391" y="1534"/>
                  <a:pt x="4403" y="1523"/>
                  <a:pt x="4417" y="1523"/>
                </a:cubicBezTo>
                <a:cubicBezTo>
                  <a:pt x="4431" y="1523"/>
                  <a:pt x="4442" y="1534"/>
                  <a:pt x="4442" y="1548"/>
                </a:cubicBezTo>
                <a:cubicBezTo>
                  <a:pt x="4442" y="1562"/>
                  <a:pt x="4431" y="1574"/>
                  <a:pt x="4417" y="1574"/>
                </a:cubicBezTo>
                <a:close/>
                <a:moveTo>
                  <a:pt x="4417" y="1500"/>
                </a:moveTo>
                <a:cubicBezTo>
                  <a:pt x="4402" y="1500"/>
                  <a:pt x="4390" y="1488"/>
                  <a:pt x="4390" y="1473"/>
                </a:cubicBezTo>
                <a:cubicBezTo>
                  <a:pt x="4390" y="1458"/>
                  <a:pt x="4402" y="1446"/>
                  <a:pt x="4417" y="1446"/>
                </a:cubicBezTo>
                <a:cubicBezTo>
                  <a:pt x="4431" y="1446"/>
                  <a:pt x="4443" y="1458"/>
                  <a:pt x="4443" y="1473"/>
                </a:cubicBezTo>
                <a:cubicBezTo>
                  <a:pt x="4443" y="1488"/>
                  <a:pt x="4431" y="1500"/>
                  <a:pt x="4417" y="1500"/>
                </a:cubicBezTo>
                <a:close/>
                <a:moveTo>
                  <a:pt x="4417" y="1426"/>
                </a:moveTo>
                <a:cubicBezTo>
                  <a:pt x="4401" y="1426"/>
                  <a:pt x="4389" y="1414"/>
                  <a:pt x="4389" y="1398"/>
                </a:cubicBezTo>
                <a:cubicBezTo>
                  <a:pt x="4389" y="1382"/>
                  <a:pt x="4401" y="1370"/>
                  <a:pt x="4417" y="1370"/>
                </a:cubicBezTo>
                <a:cubicBezTo>
                  <a:pt x="4432" y="1370"/>
                  <a:pt x="4444" y="1382"/>
                  <a:pt x="4444" y="1398"/>
                </a:cubicBezTo>
                <a:cubicBezTo>
                  <a:pt x="4444" y="1414"/>
                  <a:pt x="4432" y="1426"/>
                  <a:pt x="4417" y="1426"/>
                </a:cubicBezTo>
                <a:close/>
                <a:moveTo>
                  <a:pt x="4417" y="1353"/>
                </a:moveTo>
                <a:cubicBezTo>
                  <a:pt x="4400" y="1353"/>
                  <a:pt x="4387" y="1339"/>
                  <a:pt x="4387" y="1323"/>
                </a:cubicBezTo>
                <a:cubicBezTo>
                  <a:pt x="4387" y="1307"/>
                  <a:pt x="4400" y="1294"/>
                  <a:pt x="4417" y="1294"/>
                </a:cubicBezTo>
                <a:cubicBezTo>
                  <a:pt x="4433" y="1294"/>
                  <a:pt x="4446" y="1307"/>
                  <a:pt x="4446" y="1323"/>
                </a:cubicBezTo>
                <a:cubicBezTo>
                  <a:pt x="4446" y="1339"/>
                  <a:pt x="4433" y="1353"/>
                  <a:pt x="4417" y="1353"/>
                </a:cubicBezTo>
                <a:close/>
                <a:moveTo>
                  <a:pt x="4417" y="1279"/>
                </a:moveTo>
                <a:cubicBezTo>
                  <a:pt x="4400" y="1279"/>
                  <a:pt x="4386" y="1265"/>
                  <a:pt x="4386" y="1248"/>
                </a:cubicBezTo>
                <a:cubicBezTo>
                  <a:pt x="4386" y="1231"/>
                  <a:pt x="4400" y="1217"/>
                  <a:pt x="4417" y="1217"/>
                </a:cubicBezTo>
                <a:cubicBezTo>
                  <a:pt x="4433" y="1217"/>
                  <a:pt x="4447" y="1231"/>
                  <a:pt x="4447" y="1248"/>
                </a:cubicBezTo>
                <a:cubicBezTo>
                  <a:pt x="4447" y="1265"/>
                  <a:pt x="4433" y="1279"/>
                  <a:pt x="4417" y="1279"/>
                </a:cubicBezTo>
                <a:close/>
                <a:moveTo>
                  <a:pt x="4417" y="1205"/>
                </a:moveTo>
                <a:cubicBezTo>
                  <a:pt x="4399" y="1205"/>
                  <a:pt x="4385" y="1191"/>
                  <a:pt x="4385" y="1173"/>
                </a:cubicBezTo>
                <a:cubicBezTo>
                  <a:pt x="4385" y="1156"/>
                  <a:pt x="4399" y="1141"/>
                  <a:pt x="4417" y="1141"/>
                </a:cubicBezTo>
                <a:cubicBezTo>
                  <a:pt x="4434" y="1141"/>
                  <a:pt x="4448" y="1156"/>
                  <a:pt x="4448" y="1173"/>
                </a:cubicBezTo>
                <a:cubicBezTo>
                  <a:pt x="4448" y="1191"/>
                  <a:pt x="4434" y="1205"/>
                  <a:pt x="4417" y="1205"/>
                </a:cubicBezTo>
                <a:close/>
                <a:moveTo>
                  <a:pt x="4417" y="1131"/>
                </a:moveTo>
                <a:cubicBezTo>
                  <a:pt x="4399" y="1131"/>
                  <a:pt x="4384" y="1117"/>
                  <a:pt x="4384" y="1098"/>
                </a:cubicBezTo>
                <a:cubicBezTo>
                  <a:pt x="4384" y="1080"/>
                  <a:pt x="4399" y="1065"/>
                  <a:pt x="4417" y="1065"/>
                </a:cubicBezTo>
                <a:cubicBezTo>
                  <a:pt x="4435" y="1065"/>
                  <a:pt x="4449" y="1080"/>
                  <a:pt x="4449" y="1098"/>
                </a:cubicBezTo>
                <a:cubicBezTo>
                  <a:pt x="4449" y="1117"/>
                  <a:pt x="4435" y="1131"/>
                  <a:pt x="4417" y="1131"/>
                </a:cubicBezTo>
                <a:close/>
                <a:moveTo>
                  <a:pt x="4417" y="1058"/>
                </a:moveTo>
                <a:cubicBezTo>
                  <a:pt x="4398" y="1058"/>
                  <a:pt x="4383" y="1042"/>
                  <a:pt x="4383" y="1023"/>
                </a:cubicBezTo>
                <a:cubicBezTo>
                  <a:pt x="4383" y="1004"/>
                  <a:pt x="4398" y="989"/>
                  <a:pt x="4417" y="989"/>
                </a:cubicBezTo>
                <a:cubicBezTo>
                  <a:pt x="4435" y="989"/>
                  <a:pt x="4450" y="1004"/>
                  <a:pt x="4450" y="1023"/>
                </a:cubicBezTo>
                <a:cubicBezTo>
                  <a:pt x="4450" y="1042"/>
                  <a:pt x="4435" y="1058"/>
                  <a:pt x="4417" y="1058"/>
                </a:cubicBezTo>
                <a:close/>
                <a:moveTo>
                  <a:pt x="4417" y="984"/>
                </a:moveTo>
                <a:cubicBezTo>
                  <a:pt x="4397" y="984"/>
                  <a:pt x="4382" y="968"/>
                  <a:pt x="4382" y="948"/>
                </a:cubicBezTo>
                <a:cubicBezTo>
                  <a:pt x="4382" y="929"/>
                  <a:pt x="4397" y="913"/>
                  <a:pt x="4417" y="913"/>
                </a:cubicBezTo>
                <a:cubicBezTo>
                  <a:pt x="4436" y="913"/>
                  <a:pt x="4451" y="929"/>
                  <a:pt x="4451" y="948"/>
                </a:cubicBezTo>
                <a:cubicBezTo>
                  <a:pt x="4451" y="968"/>
                  <a:pt x="4436" y="984"/>
                  <a:pt x="4417" y="984"/>
                </a:cubicBezTo>
                <a:close/>
                <a:moveTo>
                  <a:pt x="4417" y="910"/>
                </a:moveTo>
                <a:cubicBezTo>
                  <a:pt x="4397" y="910"/>
                  <a:pt x="4381" y="893"/>
                  <a:pt x="4381" y="873"/>
                </a:cubicBezTo>
                <a:cubicBezTo>
                  <a:pt x="4381" y="853"/>
                  <a:pt x="4397" y="837"/>
                  <a:pt x="4417" y="837"/>
                </a:cubicBezTo>
                <a:cubicBezTo>
                  <a:pt x="4436" y="837"/>
                  <a:pt x="4452" y="853"/>
                  <a:pt x="4452" y="873"/>
                </a:cubicBezTo>
                <a:cubicBezTo>
                  <a:pt x="4452" y="893"/>
                  <a:pt x="4436" y="910"/>
                  <a:pt x="4417" y="910"/>
                </a:cubicBezTo>
                <a:close/>
                <a:moveTo>
                  <a:pt x="2231" y="549"/>
                </a:moveTo>
                <a:cubicBezTo>
                  <a:pt x="2233" y="552"/>
                  <a:pt x="2236" y="555"/>
                  <a:pt x="2237" y="559"/>
                </a:cubicBezTo>
                <a:cubicBezTo>
                  <a:pt x="2238" y="557"/>
                  <a:pt x="2239" y="554"/>
                  <a:pt x="2241" y="551"/>
                </a:cubicBezTo>
                <a:cubicBezTo>
                  <a:pt x="2243" y="554"/>
                  <a:pt x="2244" y="557"/>
                  <a:pt x="2245" y="559"/>
                </a:cubicBezTo>
                <a:cubicBezTo>
                  <a:pt x="2246" y="555"/>
                  <a:pt x="2249" y="552"/>
                  <a:pt x="2251" y="549"/>
                </a:cubicBezTo>
                <a:cubicBezTo>
                  <a:pt x="2251" y="540"/>
                  <a:pt x="2251" y="540"/>
                  <a:pt x="2251" y="540"/>
                </a:cubicBezTo>
                <a:cubicBezTo>
                  <a:pt x="2253" y="539"/>
                  <a:pt x="2256" y="538"/>
                  <a:pt x="2258" y="537"/>
                </a:cubicBezTo>
                <a:cubicBezTo>
                  <a:pt x="2256" y="536"/>
                  <a:pt x="2253" y="534"/>
                  <a:pt x="2251" y="533"/>
                </a:cubicBezTo>
                <a:cubicBezTo>
                  <a:pt x="2251" y="525"/>
                  <a:pt x="2251" y="525"/>
                  <a:pt x="2251" y="525"/>
                </a:cubicBezTo>
                <a:cubicBezTo>
                  <a:pt x="2249" y="522"/>
                  <a:pt x="2247" y="519"/>
                  <a:pt x="2245" y="516"/>
                </a:cubicBezTo>
                <a:cubicBezTo>
                  <a:pt x="2244" y="518"/>
                  <a:pt x="2243" y="520"/>
                  <a:pt x="2241" y="523"/>
                </a:cubicBezTo>
                <a:cubicBezTo>
                  <a:pt x="2239" y="520"/>
                  <a:pt x="2238" y="518"/>
                  <a:pt x="2237" y="516"/>
                </a:cubicBezTo>
                <a:cubicBezTo>
                  <a:pt x="2235" y="519"/>
                  <a:pt x="2233" y="522"/>
                  <a:pt x="2231" y="525"/>
                </a:cubicBezTo>
                <a:cubicBezTo>
                  <a:pt x="2231" y="533"/>
                  <a:pt x="2231" y="533"/>
                  <a:pt x="2231" y="533"/>
                </a:cubicBezTo>
                <a:cubicBezTo>
                  <a:pt x="2229" y="534"/>
                  <a:pt x="2226" y="536"/>
                  <a:pt x="2224" y="537"/>
                </a:cubicBezTo>
                <a:cubicBezTo>
                  <a:pt x="2226" y="538"/>
                  <a:pt x="2229" y="539"/>
                  <a:pt x="2231" y="540"/>
                </a:cubicBezTo>
                <a:lnTo>
                  <a:pt x="2231" y="549"/>
                </a:lnTo>
                <a:close/>
                <a:moveTo>
                  <a:pt x="2231" y="702"/>
                </a:moveTo>
                <a:cubicBezTo>
                  <a:pt x="2234" y="707"/>
                  <a:pt x="2236" y="712"/>
                  <a:pt x="2237" y="719"/>
                </a:cubicBezTo>
                <a:cubicBezTo>
                  <a:pt x="2238" y="714"/>
                  <a:pt x="2239" y="710"/>
                  <a:pt x="2241" y="706"/>
                </a:cubicBezTo>
                <a:cubicBezTo>
                  <a:pt x="2243" y="710"/>
                  <a:pt x="2244" y="714"/>
                  <a:pt x="2245" y="719"/>
                </a:cubicBezTo>
                <a:cubicBezTo>
                  <a:pt x="2246" y="712"/>
                  <a:pt x="2248" y="707"/>
                  <a:pt x="2251" y="702"/>
                </a:cubicBezTo>
                <a:cubicBezTo>
                  <a:pt x="2251" y="693"/>
                  <a:pt x="2251" y="693"/>
                  <a:pt x="2251" y="693"/>
                </a:cubicBezTo>
                <a:cubicBezTo>
                  <a:pt x="2256" y="690"/>
                  <a:pt x="2261" y="688"/>
                  <a:pt x="2267" y="686"/>
                </a:cubicBezTo>
                <a:cubicBezTo>
                  <a:pt x="2261" y="685"/>
                  <a:pt x="2256" y="683"/>
                  <a:pt x="2251" y="680"/>
                </a:cubicBezTo>
                <a:cubicBezTo>
                  <a:pt x="2251" y="671"/>
                  <a:pt x="2251" y="671"/>
                  <a:pt x="2251" y="671"/>
                </a:cubicBezTo>
                <a:cubicBezTo>
                  <a:pt x="2248" y="668"/>
                  <a:pt x="2246" y="663"/>
                  <a:pt x="2245" y="658"/>
                </a:cubicBezTo>
                <a:cubicBezTo>
                  <a:pt x="2244" y="662"/>
                  <a:pt x="2243" y="665"/>
                  <a:pt x="2241" y="668"/>
                </a:cubicBezTo>
                <a:cubicBezTo>
                  <a:pt x="2239" y="665"/>
                  <a:pt x="2238" y="662"/>
                  <a:pt x="2237" y="658"/>
                </a:cubicBezTo>
                <a:cubicBezTo>
                  <a:pt x="2236" y="663"/>
                  <a:pt x="2234" y="668"/>
                  <a:pt x="2231" y="672"/>
                </a:cubicBezTo>
                <a:cubicBezTo>
                  <a:pt x="2231" y="680"/>
                  <a:pt x="2231" y="680"/>
                  <a:pt x="2231" y="680"/>
                </a:cubicBezTo>
                <a:cubicBezTo>
                  <a:pt x="2226" y="683"/>
                  <a:pt x="2221" y="685"/>
                  <a:pt x="2215" y="686"/>
                </a:cubicBezTo>
                <a:cubicBezTo>
                  <a:pt x="2221" y="688"/>
                  <a:pt x="2226" y="690"/>
                  <a:pt x="2231" y="693"/>
                </a:cubicBezTo>
                <a:lnTo>
                  <a:pt x="2231" y="702"/>
                </a:lnTo>
                <a:close/>
                <a:moveTo>
                  <a:pt x="2231" y="625"/>
                </a:moveTo>
                <a:cubicBezTo>
                  <a:pt x="2234" y="629"/>
                  <a:pt x="2236" y="634"/>
                  <a:pt x="2237" y="638"/>
                </a:cubicBezTo>
                <a:cubicBezTo>
                  <a:pt x="2238" y="635"/>
                  <a:pt x="2239" y="632"/>
                  <a:pt x="2241" y="629"/>
                </a:cubicBezTo>
                <a:cubicBezTo>
                  <a:pt x="2243" y="632"/>
                  <a:pt x="2244" y="635"/>
                  <a:pt x="2245" y="638"/>
                </a:cubicBezTo>
                <a:cubicBezTo>
                  <a:pt x="2246" y="634"/>
                  <a:pt x="2248" y="629"/>
                  <a:pt x="2251" y="625"/>
                </a:cubicBezTo>
                <a:cubicBezTo>
                  <a:pt x="2251" y="617"/>
                  <a:pt x="2251" y="617"/>
                  <a:pt x="2251" y="617"/>
                </a:cubicBezTo>
                <a:cubicBezTo>
                  <a:pt x="2254" y="615"/>
                  <a:pt x="2258" y="613"/>
                  <a:pt x="2262" y="611"/>
                </a:cubicBezTo>
                <a:cubicBezTo>
                  <a:pt x="2258" y="610"/>
                  <a:pt x="2254" y="608"/>
                  <a:pt x="2251" y="606"/>
                </a:cubicBezTo>
                <a:cubicBezTo>
                  <a:pt x="2251" y="598"/>
                  <a:pt x="2251" y="598"/>
                  <a:pt x="2251" y="598"/>
                </a:cubicBezTo>
                <a:cubicBezTo>
                  <a:pt x="2249" y="595"/>
                  <a:pt x="2246" y="591"/>
                  <a:pt x="2245" y="588"/>
                </a:cubicBezTo>
                <a:cubicBezTo>
                  <a:pt x="2244" y="590"/>
                  <a:pt x="2243" y="593"/>
                  <a:pt x="2241" y="596"/>
                </a:cubicBezTo>
                <a:cubicBezTo>
                  <a:pt x="2239" y="593"/>
                  <a:pt x="2238" y="590"/>
                  <a:pt x="2237" y="588"/>
                </a:cubicBezTo>
                <a:cubicBezTo>
                  <a:pt x="2236" y="591"/>
                  <a:pt x="2233" y="595"/>
                  <a:pt x="2231" y="598"/>
                </a:cubicBezTo>
                <a:cubicBezTo>
                  <a:pt x="2231" y="606"/>
                  <a:pt x="2231" y="606"/>
                  <a:pt x="2231" y="606"/>
                </a:cubicBezTo>
                <a:cubicBezTo>
                  <a:pt x="2228" y="608"/>
                  <a:pt x="2224" y="610"/>
                  <a:pt x="2220" y="611"/>
                </a:cubicBezTo>
                <a:cubicBezTo>
                  <a:pt x="2224" y="613"/>
                  <a:pt x="2228" y="615"/>
                  <a:pt x="2231" y="617"/>
                </a:cubicBezTo>
                <a:lnTo>
                  <a:pt x="2231" y="625"/>
                </a:lnTo>
                <a:close/>
                <a:moveTo>
                  <a:pt x="2171" y="329"/>
                </a:moveTo>
                <a:cubicBezTo>
                  <a:pt x="2175" y="321"/>
                  <a:pt x="2181" y="315"/>
                  <a:pt x="2188" y="311"/>
                </a:cubicBezTo>
                <a:cubicBezTo>
                  <a:pt x="2181" y="308"/>
                  <a:pt x="2175" y="302"/>
                  <a:pt x="2171" y="295"/>
                </a:cubicBezTo>
                <a:cubicBezTo>
                  <a:pt x="2167" y="302"/>
                  <a:pt x="2161" y="308"/>
                  <a:pt x="2154" y="311"/>
                </a:cubicBezTo>
                <a:cubicBezTo>
                  <a:pt x="2162" y="315"/>
                  <a:pt x="2167" y="321"/>
                  <a:pt x="2171" y="329"/>
                </a:cubicBezTo>
                <a:close/>
                <a:moveTo>
                  <a:pt x="2097" y="100"/>
                </a:moveTo>
                <a:cubicBezTo>
                  <a:pt x="2101" y="95"/>
                  <a:pt x="2105" y="90"/>
                  <a:pt x="2110" y="87"/>
                </a:cubicBezTo>
                <a:cubicBezTo>
                  <a:pt x="2105" y="83"/>
                  <a:pt x="2101" y="79"/>
                  <a:pt x="2097" y="74"/>
                </a:cubicBezTo>
                <a:cubicBezTo>
                  <a:pt x="2094" y="79"/>
                  <a:pt x="2089" y="83"/>
                  <a:pt x="2084" y="87"/>
                </a:cubicBezTo>
                <a:cubicBezTo>
                  <a:pt x="2090" y="90"/>
                  <a:pt x="2094" y="95"/>
                  <a:pt x="2097" y="100"/>
                </a:cubicBezTo>
                <a:close/>
                <a:moveTo>
                  <a:pt x="2097" y="176"/>
                </a:moveTo>
                <a:cubicBezTo>
                  <a:pt x="2101" y="170"/>
                  <a:pt x="2106" y="165"/>
                  <a:pt x="2111" y="162"/>
                </a:cubicBezTo>
                <a:cubicBezTo>
                  <a:pt x="2106" y="158"/>
                  <a:pt x="2101" y="153"/>
                  <a:pt x="2097" y="147"/>
                </a:cubicBezTo>
                <a:cubicBezTo>
                  <a:pt x="2094" y="153"/>
                  <a:pt x="2089" y="158"/>
                  <a:pt x="2083" y="162"/>
                </a:cubicBezTo>
                <a:cubicBezTo>
                  <a:pt x="2089" y="165"/>
                  <a:pt x="2094" y="170"/>
                  <a:pt x="2097" y="176"/>
                </a:cubicBezTo>
                <a:close/>
                <a:moveTo>
                  <a:pt x="2097" y="24"/>
                </a:moveTo>
                <a:cubicBezTo>
                  <a:pt x="2100" y="19"/>
                  <a:pt x="2104" y="15"/>
                  <a:pt x="2109" y="12"/>
                </a:cubicBezTo>
                <a:cubicBezTo>
                  <a:pt x="2104" y="9"/>
                  <a:pt x="2100" y="5"/>
                  <a:pt x="2097" y="0"/>
                </a:cubicBezTo>
                <a:cubicBezTo>
                  <a:pt x="2094" y="5"/>
                  <a:pt x="2090" y="9"/>
                  <a:pt x="2086" y="12"/>
                </a:cubicBezTo>
                <a:cubicBezTo>
                  <a:pt x="2090" y="15"/>
                  <a:pt x="2094" y="19"/>
                  <a:pt x="2097" y="24"/>
                </a:cubicBezTo>
                <a:close/>
                <a:moveTo>
                  <a:pt x="2097" y="253"/>
                </a:moveTo>
                <a:cubicBezTo>
                  <a:pt x="2101" y="246"/>
                  <a:pt x="2106" y="241"/>
                  <a:pt x="2113" y="237"/>
                </a:cubicBezTo>
                <a:cubicBezTo>
                  <a:pt x="2106" y="233"/>
                  <a:pt x="2101" y="228"/>
                  <a:pt x="2097" y="221"/>
                </a:cubicBezTo>
                <a:cubicBezTo>
                  <a:pt x="2093" y="228"/>
                  <a:pt x="2088" y="233"/>
                  <a:pt x="2082" y="237"/>
                </a:cubicBezTo>
                <a:cubicBezTo>
                  <a:pt x="2088" y="241"/>
                  <a:pt x="2094" y="246"/>
                  <a:pt x="2097" y="253"/>
                </a:cubicBezTo>
                <a:close/>
                <a:moveTo>
                  <a:pt x="2171" y="481"/>
                </a:moveTo>
                <a:cubicBezTo>
                  <a:pt x="2175" y="473"/>
                  <a:pt x="2182" y="466"/>
                  <a:pt x="2191" y="461"/>
                </a:cubicBezTo>
                <a:cubicBezTo>
                  <a:pt x="2182" y="457"/>
                  <a:pt x="2175" y="450"/>
                  <a:pt x="2171" y="442"/>
                </a:cubicBezTo>
                <a:cubicBezTo>
                  <a:pt x="2167" y="450"/>
                  <a:pt x="2160" y="457"/>
                  <a:pt x="2152" y="461"/>
                </a:cubicBezTo>
                <a:cubicBezTo>
                  <a:pt x="2160" y="466"/>
                  <a:pt x="2167" y="473"/>
                  <a:pt x="2171" y="481"/>
                </a:cubicBezTo>
                <a:close/>
                <a:moveTo>
                  <a:pt x="2171" y="798"/>
                </a:moveTo>
                <a:cubicBezTo>
                  <a:pt x="2172" y="778"/>
                  <a:pt x="2186" y="763"/>
                  <a:pt x="2205" y="761"/>
                </a:cubicBezTo>
                <a:cubicBezTo>
                  <a:pt x="2187" y="760"/>
                  <a:pt x="2173" y="746"/>
                  <a:pt x="2171" y="728"/>
                </a:cubicBezTo>
                <a:cubicBezTo>
                  <a:pt x="2169" y="746"/>
                  <a:pt x="2155" y="760"/>
                  <a:pt x="2137" y="761"/>
                </a:cubicBezTo>
                <a:cubicBezTo>
                  <a:pt x="2156" y="763"/>
                  <a:pt x="2171" y="778"/>
                  <a:pt x="2171" y="798"/>
                </a:cubicBezTo>
                <a:close/>
                <a:moveTo>
                  <a:pt x="2171" y="638"/>
                </a:moveTo>
                <a:cubicBezTo>
                  <a:pt x="2175" y="626"/>
                  <a:pt x="2184" y="615"/>
                  <a:pt x="2196" y="611"/>
                </a:cubicBezTo>
                <a:cubicBezTo>
                  <a:pt x="2185" y="608"/>
                  <a:pt x="2175" y="599"/>
                  <a:pt x="2171" y="588"/>
                </a:cubicBezTo>
                <a:cubicBezTo>
                  <a:pt x="2167" y="599"/>
                  <a:pt x="2158" y="608"/>
                  <a:pt x="2146" y="611"/>
                </a:cubicBezTo>
                <a:cubicBezTo>
                  <a:pt x="2159" y="615"/>
                  <a:pt x="2168" y="626"/>
                  <a:pt x="2171" y="638"/>
                </a:cubicBezTo>
                <a:close/>
                <a:moveTo>
                  <a:pt x="2171" y="559"/>
                </a:moveTo>
                <a:cubicBezTo>
                  <a:pt x="2175" y="549"/>
                  <a:pt x="2182" y="541"/>
                  <a:pt x="2192" y="537"/>
                </a:cubicBezTo>
                <a:cubicBezTo>
                  <a:pt x="2183" y="533"/>
                  <a:pt x="2175" y="525"/>
                  <a:pt x="2171" y="516"/>
                </a:cubicBezTo>
                <a:cubicBezTo>
                  <a:pt x="2167" y="525"/>
                  <a:pt x="2160" y="533"/>
                  <a:pt x="2150" y="537"/>
                </a:cubicBezTo>
                <a:cubicBezTo>
                  <a:pt x="2160" y="541"/>
                  <a:pt x="2167" y="549"/>
                  <a:pt x="2171" y="559"/>
                </a:cubicBezTo>
                <a:close/>
                <a:moveTo>
                  <a:pt x="2171" y="718"/>
                </a:moveTo>
                <a:cubicBezTo>
                  <a:pt x="2173" y="702"/>
                  <a:pt x="2185" y="690"/>
                  <a:pt x="2201" y="686"/>
                </a:cubicBezTo>
                <a:cubicBezTo>
                  <a:pt x="2186" y="684"/>
                  <a:pt x="2175" y="673"/>
                  <a:pt x="2171" y="658"/>
                </a:cubicBezTo>
                <a:cubicBezTo>
                  <a:pt x="2167" y="673"/>
                  <a:pt x="2156" y="684"/>
                  <a:pt x="2141" y="686"/>
                </a:cubicBezTo>
                <a:cubicBezTo>
                  <a:pt x="2157" y="690"/>
                  <a:pt x="2169" y="702"/>
                  <a:pt x="2171" y="718"/>
                </a:cubicBezTo>
                <a:close/>
                <a:moveTo>
                  <a:pt x="1876" y="798"/>
                </a:moveTo>
                <a:cubicBezTo>
                  <a:pt x="1876" y="778"/>
                  <a:pt x="1891" y="763"/>
                  <a:pt x="1910" y="761"/>
                </a:cubicBezTo>
                <a:cubicBezTo>
                  <a:pt x="1892" y="760"/>
                  <a:pt x="1878" y="746"/>
                  <a:pt x="1876" y="728"/>
                </a:cubicBezTo>
                <a:cubicBezTo>
                  <a:pt x="1873" y="746"/>
                  <a:pt x="1859" y="760"/>
                  <a:pt x="1841" y="761"/>
                </a:cubicBezTo>
                <a:cubicBezTo>
                  <a:pt x="1860" y="763"/>
                  <a:pt x="1875" y="778"/>
                  <a:pt x="1876" y="798"/>
                </a:cubicBezTo>
                <a:close/>
                <a:moveTo>
                  <a:pt x="1802" y="638"/>
                </a:moveTo>
                <a:cubicBezTo>
                  <a:pt x="1805" y="626"/>
                  <a:pt x="1814" y="615"/>
                  <a:pt x="1827" y="611"/>
                </a:cubicBezTo>
                <a:cubicBezTo>
                  <a:pt x="1815" y="608"/>
                  <a:pt x="1806" y="599"/>
                  <a:pt x="1802" y="588"/>
                </a:cubicBezTo>
                <a:cubicBezTo>
                  <a:pt x="1797" y="599"/>
                  <a:pt x="1788" y="608"/>
                  <a:pt x="1777" y="611"/>
                </a:cubicBezTo>
                <a:cubicBezTo>
                  <a:pt x="1789" y="615"/>
                  <a:pt x="1798" y="626"/>
                  <a:pt x="1802" y="638"/>
                </a:cubicBezTo>
                <a:close/>
                <a:moveTo>
                  <a:pt x="1802" y="718"/>
                </a:moveTo>
                <a:cubicBezTo>
                  <a:pt x="1804" y="702"/>
                  <a:pt x="1816" y="690"/>
                  <a:pt x="1831" y="686"/>
                </a:cubicBezTo>
                <a:cubicBezTo>
                  <a:pt x="1817" y="684"/>
                  <a:pt x="1805" y="673"/>
                  <a:pt x="1802" y="658"/>
                </a:cubicBezTo>
                <a:cubicBezTo>
                  <a:pt x="1798" y="673"/>
                  <a:pt x="1787" y="684"/>
                  <a:pt x="1772" y="686"/>
                </a:cubicBezTo>
                <a:cubicBezTo>
                  <a:pt x="1788" y="690"/>
                  <a:pt x="1800" y="702"/>
                  <a:pt x="1802" y="718"/>
                </a:cubicBezTo>
                <a:close/>
                <a:moveTo>
                  <a:pt x="1728" y="176"/>
                </a:moveTo>
                <a:cubicBezTo>
                  <a:pt x="1731" y="170"/>
                  <a:pt x="1736" y="165"/>
                  <a:pt x="1742" y="162"/>
                </a:cubicBezTo>
                <a:cubicBezTo>
                  <a:pt x="1736" y="158"/>
                  <a:pt x="1731" y="153"/>
                  <a:pt x="1728" y="147"/>
                </a:cubicBezTo>
                <a:cubicBezTo>
                  <a:pt x="1724" y="153"/>
                  <a:pt x="1719" y="158"/>
                  <a:pt x="1714" y="162"/>
                </a:cubicBezTo>
                <a:cubicBezTo>
                  <a:pt x="1719" y="165"/>
                  <a:pt x="1724" y="170"/>
                  <a:pt x="1728" y="176"/>
                </a:cubicBezTo>
                <a:close/>
                <a:moveTo>
                  <a:pt x="1728" y="100"/>
                </a:moveTo>
                <a:cubicBezTo>
                  <a:pt x="1731" y="95"/>
                  <a:pt x="1735" y="90"/>
                  <a:pt x="1741" y="87"/>
                </a:cubicBezTo>
                <a:cubicBezTo>
                  <a:pt x="1736" y="83"/>
                  <a:pt x="1731" y="79"/>
                  <a:pt x="1728" y="74"/>
                </a:cubicBezTo>
                <a:cubicBezTo>
                  <a:pt x="1724" y="79"/>
                  <a:pt x="1720" y="83"/>
                  <a:pt x="1715" y="87"/>
                </a:cubicBezTo>
                <a:cubicBezTo>
                  <a:pt x="1720" y="90"/>
                  <a:pt x="1724" y="95"/>
                  <a:pt x="1728" y="100"/>
                </a:cubicBezTo>
                <a:close/>
                <a:moveTo>
                  <a:pt x="1728" y="24"/>
                </a:moveTo>
                <a:cubicBezTo>
                  <a:pt x="1731" y="19"/>
                  <a:pt x="1735" y="15"/>
                  <a:pt x="1739" y="12"/>
                </a:cubicBezTo>
                <a:cubicBezTo>
                  <a:pt x="1735" y="9"/>
                  <a:pt x="1731" y="5"/>
                  <a:pt x="1728" y="0"/>
                </a:cubicBezTo>
                <a:cubicBezTo>
                  <a:pt x="1725" y="5"/>
                  <a:pt x="1721" y="9"/>
                  <a:pt x="1716" y="12"/>
                </a:cubicBezTo>
                <a:cubicBezTo>
                  <a:pt x="1721" y="15"/>
                  <a:pt x="1725" y="19"/>
                  <a:pt x="1728" y="24"/>
                </a:cubicBezTo>
                <a:close/>
                <a:moveTo>
                  <a:pt x="1802" y="798"/>
                </a:moveTo>
                <a:cubicBezTo>
                  <a:pt x="1802" y="778"/>
                  <a:pt x="1817" y="763"/>
                  <a:pt x="1836" y="761"/>
                </a:cubicBezTo>
                <a:cubicBezTo>
                  <a:pt x="1818" y="760"/>
                  <a:pt x="1804" y="746"/>
                  <a:pt x="1802" y="728"/>
                </a:cubicBezTo>
                <a:cubicBezTo>
                  <a:pt x="1799" y="746"/>
                  <a:pt x="1785" y="760"/>
                  <a:pt x="1768" y="761"/>
                </a:cubicBezTo>
                <a:cubicBezTo>
                  <a:pt x="1786" y="763"/>
                  <a:pt x="1801" y="778"/>
                  <a:pt x="1802" y="798"/>
                </a:cubicBezTo>
                <a:close/>
                <a:moveTo>
                  <a:pt x="1802" y="559"/>
                </a:moveTo>
                <a:cubicBezTo>
                  <a:pt x="1805" y="549"/>
                  <a:pt x="1813" y="541"/>
                  <a:pt x="1823" y="537"/>
                </a:cubicBezTo>
                <a:cubicBezTo>
                  <a:pt x="1813" y="533"/>
                  <a:pt x="1806" y="525"/>
                  <a:pt x="1802" y="516"/>
                </a:cubicBezTo>
                <a:cubicBezTo>
                  <a:pt x="1797" y="525"/>
                  <a:pt x="1790" y="533"/>
                  <a:pt x="1781" y="537"/>
                </a:cubicBezTo>
                <a:cubicBezTo>
                  <a:pt x="1790" y="541"/>
                  <a:pt x="1798" y="549"/>
                  <a:pt x="1802" y="559"/>
                </a:cubicBezTo>
                <a:close/>
                <a:moveTo>
                  <a:pt x="1802" y="253"/>
                </a:moveTo>
                <a:cubicBezTo>
                  <a:pt x="1805" y="246"/>
                  <a:pt x="1811" y="241"/>
                  <a:pt x="1817" y="237"/>
                </a:cubicBezTo>
                <a:cubicBezTo>
                  <a:pt x="1811" y="233"/>
                  <a:pt x="1805" y="228"/>
                  <a:pt x="1802" y="221"/>
                </a:cubicBezTo>
                <a:cubicBezTo>
                  <a:pt x="1798" y="228"/>
                  <a:pt x="1793" y="233"/>
                  <a:pt x="1786" y="237"/>
                </a:cubicBezTo>
                <a:cubicBezTo>
                  <a:pt x="1793" y="241"/>
                  <a:pt x="1798" y="246"/>
                  <a:pt x="1802" y="253"/>
                </a:cubicBezTo>
                <a:close/>
                <a:moveTo>
                  <a:pt x="1802" y="405"/>
                </a:moveTo>
                <a:cubicBezTo>
                  <a:pt x="1806" y="397"/>
                  <a:pt x="1812" y="391"/>
                  <a:pt x="1820" y="387"/>
                </a:cubicBezTo>
                <a:cubicBezTo>
                  <a:pt x="1812" y="383"/>
                  <a:pt x="1806" y="376"/>
                  <a:pt x="1802" y="369"/>
                </a:cubicBezTo>
                <a:cubicBezTo>
                  <a:pt x="1798" y="376"/>
                  <a:pt x="1791" y="383"/>
                  <a:pt x="1783" y="387"/>
                </a:cubicBezTo>
                <a:cubicBezTo>
                  <a:pt x="1791" y="391"/>
                  <a:pt x="1798" y="397"/>
                  <a:pt x="1802" y="405"/>
                </a:cubicBezTo>
                <a:close/>
                <a:moveTo>
                  <a:pt x="1802" y="481"/>
                </a:moveTo>
                <a:cubicBezTo>
                  <a:pt x="1806" y="473"/>
                  <a:pt x="1813" y="466"/>
                  <a:pt x="1821" y="461"/>
                </a:cubicBezTo>
                <a:cubicBezTo>
                  <a:pt x="1813" y="457"/>
                  <a:pt x="1806" y="450"/>
                  <a:pt x="1802" y="442"/>
                </a:cubicBezTo>
                <a:cubicBezTo>
                  <a:pt x="1798" y="450"/>
                  <a:pt x="1791" y="457"/>
                  <a:pt x="1782" y="461"/>
                </a:cubicBezTo>
                <a:cubicBezTo>
                  <a:pt x="1791" y="466"/>
                  <a:pt x="1798" y="473"/>
                  <a:pt x="1802" y="481"/>
                </a:cubicBezTo>
                <a:close/>
                <a:moveTo>
                  <a:pt x="1802" y="329"/>
                </a:moveTo>
                <a:cubicBezTo>
                  <a:pt x="1806" y="321"/>
                  <a:pt x="1811" y="315"/>
                  <a:pt x="1818" y="311"/>
                </a:cubicBezTo>
                <a:cubicBezTo>
                  <a:pt x="1811" y="308"/>
                  <a:pt x="1806" y="302"/>
                  <a:pt x="1802" y="295"/>
                </a:cubicBezTo>
                <a:cubicBezTo>
                  <a:pt x="1798" y="302"/>
                  <a:pt x="1792" y="308"/>
                  <a:pt x="1785" y="311"/>
                </a:cubicBezTo>
                <a:cubicBezTo>
                  <a:pt x="1792" y="315"/>
                  <a:pt x="1798" y="321"/>
                  <a:pt x="1802" y="329"/>
                </a:cubicBezTo>
                <a:close/>
                <a:moveTo>
                  <a:pt x="1728" y="798"/>
                </a:moveTo>
                <a:cubicBezTo>
                  <a:pt x="1728" y="778"/>
                  <a:pt x="1743" y="763"/>
                  <a:pt x="1762" y="761"/>
                </a:cubicBezTo>
                <a:cubicBezTo>
                  <a:pt x="1744" y="760"/>
                  <a:pt x="1730" y="746"/>
                  <a:pt x="1728" y="728"/>
                </a:cubicBezTo>
                <a:cubicBezTo>
                  <a:pt x="1726" y="746"/>
                  <a:pt x="1712" y="760"/>
                  <a:pt x="1694" y="761"/>
                </a:cubicBezTo>
                <a:cubicBezTo>
                  <a:pt x="1712" y="763"/>
                  <a:pt x="1727" y="778"/>
                  <a:pt x="1728" y="798"/>
                </a:cubicBezTo>
                <a:close/>
                <a:moveTo>
                  <a:pt x="1728" y="719"/>
                </a:moveTo>
                <a:cubicBezTo>
                  <a:pt x="1730" y="702"/>
                  <a:pt x="1742" y="690"/>
                  <a:pt x="1757" y="686"/>
                </a:cubicBezTo>
                <a:cubicBezTo>
                  <a:pt x="1743" y="684"/>
                  <a:pt x="1732" y="673"/>
                  <a:pt x="1728" y="658"/>
                </a:cubicBezTo>
                <a:cubicBezTo>
                  <a:pt x="1724" y="673"/>
                  <a:pt x="1713" y="684"/>
                  <a:pt x="1698" y="686"/>
                </a:cubicBezTo>
                <a:cubicBezTo>
                  <a:pt x="1714" y="690"/>
                  <a:pt x="1726" y="702"/>
                  <a:pt x="1728" y="719"/>
                </a:cubicBezTo>
                <a:close/>
                <a:moveTo>
                  <a:pt x="1654" y="100"/>
                </a:moveTo>
                <a:cubicBezTo>
                  <a:pt x="1657" y="95"/>
                  <a:pt x="1662" y="90"/>
                  <a:pt x="1667" y="87"/>
                </a:cubicBezTo>
                <a:cubicBezTo>
                  <a:pt x="1662" y="83"/>
                  <a:pt x="1657" y="79"/>
                  <a:pt x="1654" y="74"/>
                </a:cubicBezTo>
                <a:cubicBezTo>
                  <a:pt x="1650" y="79"/>
                  <a:pt x="1646" y="83"/>
                  <a:pt x="1641" y="87"/>
                </a:cubicBezTo>
                <a:cubicBezTo>
                  <a:pt x="1646" y="90"/>
                  <a:pt x="1651" y="95"/>
                  <a:pt x="1654" y="100"/>
                </a:cubicBezTo>
                <a:close/>
                <a:moveTo>
                  <a:pt x="1728" y="638"/>
                </a:moveTo>
                <a:cubicBezTo>
                  <a:pt x="1731" y="626"/>
                  <a:pt x="1740" y="615"/>
                  <a:pt x="1753" y="611"/>
                </a:cubicBezTo>
                <a:cubicBezTo>
                  <a:pt x="1741" y="608"/>
                  <a:pt x="1732" y="599"/>
                  <a:pt x="1728" y="588"/>
                </a:cubicBezTo>
                <a:cubicBezTo>
                  <a:pt x="1724" y="599"/>
                  <a:pt x="1714" y="608"/>
                  <a:pt x="1703" y="611"/>
                </a:cubicBezTo>
                <a:cubicBezTo>
                  <a:pt x="1715" y="615"/>
                  <a:pt x="1724" y="626"/>
                  <a:pt x="1728" y="638"/>
                </a:cubicBezTo>
                <a:close/>
                <a:moveTo>
                  <a:pt x="1728" y="405"/>
                </a:moveTo>
                <a:cubicBezTo>
                  <a:pt x="1732" y="397"/>
                  <a:pt x="1738" y="391"/>
                  <a:pt x="1746" y="387"/>
                </a:cubicBezTo>
                <a:cubicBezTo>
                  <a:pt x="1738" y="383"/>
                  <a:pt x="1732" y="376"/>
                  <a:pt x="1728" y="369"/>
                </a:cubicBezTo>
                <a:cubicBezTo>
                  <a:pt x="1724" y="376"/>
                  <a:pt x="1717" y="383"/>
                  <a:pt x="1710" y="387"/>
                </a:cubicBezTo>
                <a:cubicBezTo>
                  <a:pt x="1718" y="391"/>
                  <a:pt x="1724" y="397"/>
                  <a:pt x="1728" y="405"/>
                </a:cubicBezTo>
                <a:close/>
                <a:moveTo>
                  <a:pt x="1728" y="329"/>
                </a:moveTo>
                <a:cubicBezTo>
                  <a:pt x="1732" y="321"/>
                  <a:pt x="1737" y="315"/>
                  <a:pt x="1745" y="311"/>
                </a:cubicBezTo>
                <a:cubicBezTo>
                  <a:pt x="1737" y="308"/>
                  <a:pt x="1732" y="302"/>
                  <a:pt x="1728" y="295"/>
                </a:cubicBezTo>
                <a:cubicBezTo>
                  <a:pt x="1724" y="302"/>
                  <a:pt x="1718" y="308"/>
                  <a:pt x="1711" y="311"/>
                </a:cubicBezTo>
                <a:cubicBezTo>
                  <a:pt x="1718" y="315"/>
                  <a:pt x="1724" y="321"/>
                  <a:pt x="1728" y="329"/>
                </a:cubicBezTo>
                <a:close/>
                <a:moveTo>
                  <a:pt x="1728" y="253"/>
                </a:moveTo>
                <a:cubicBezTo>
                  <a:pt x="1732" y="246"/>
                  <a:pt x="1737" y="241"/>
                  <a:pt x="1743" y="237"/>
                </a:cubicBezTo>
                <a:cubicBezTo>
                  <a:pt x="1737" y="233"/>
                  <a:pt x="1732" y="228"/>
                  <a:pt x="1728" y="221"/>
                </a:cubicBezTo>
                <a:cubicBezTo>
                  <a:pt x="1724" y="228"/>
                  <a:pt x="1719" y="233"/>
                  <a:pt x="1712" y="237"/>
                </a:cubicBezTo>
                <a:cubicBezTo>
                  <a:pt x="1719" y="241"/>
                  <a:pt x="1724" y="246"/>
                  <a:pt x="1728" y="253"/>
                </a:cubicBezTo>
                <a:close/>
                <a:moveTo>
                  <a:pt x="1728" y="559"/>
                </a:moveTo>
                <a:cubicBezTo>
                  <a:pt x="1732" y="549"/>
                  <a:pt x="1739" y="541"/>
                  <a:pt x="1749" y="537"/>
                </a:cubicBezTo>
                <a:cubicBezTo>
                  <a:pt x="1739" y="533"/>
                  <a:pt x="1732" y="525"/>
                  <a:pt x="1728" y="516"/>
                </a:cubicBezTo>
                <a:cubicBezTo>
                  <a:pt x="1724" y="525"/>
                  <a:pt x="1716" y="533"/>
                  <a:pt x="1707" y="537"/>
                </a:cubicBezTo>
                <a:cubicBezTo>
                  <a:pt x="1717" y="541"/>
                  <a:pt x="1724" y="549"/>
                  <a:pt x="1728" y="559"/>
                </a:cubicBezTo>
                <a:close/>
                <a:moveTo>
                  <a:pt x="1728" y="481"/>
                </a:moveTo>
                <a:cubicBezTo>
                  <a:pt x="1732" y="473"/>
                  <a:pt x="1739" y="466"/>
                  <a:pt x="1747" y="461"/>
                </a:cubicBezTo>
                <a:cubicBezTo>
                  <a:pt x="1739" y="457"/>
                  <a:pt x="1732" y="450"/>
                  <a:pt x="1728" y="442"/>
                </a:cubicBezTo>
                <a:cubicBezTo>
                  <a:pt x="1724" y="450"/>
                  <a:pt x="1717" y="457"/>
                  <a:pt x="1708" y="461"/>
                </a:cubicBezTo>
                <a:cubicBezTo>
                  <a:pt x="1717" y="466"/>
                  <a:pt x="1724" y="473"/>
                  <a:pt x="1728" y="481"/>
                </a:cubicBezTo>
                <a:close/>
                <a:moveTo>
                  <a:pt x="1802" y="24"/>
                </a:moveTo>
                <a:cubicBezTo>
                  <a:pt x="1805" y="19"/>
                  <a:pt x="1809" y="15"/>
                  <a:pt x="1813" y="12"/>
                </a:cubicBezTo>
                <a:cubicBezTo>
                  <a:pt x="1809" y="9"/>
                  <a:pt x="1805" y="5"/>
                  <a:pt x="1802" y="0"/>
                </a:cubicBezTo>
                <a:cubicBezTo>
                  <a:pt x="1798" y="5"/>
                  <a:pt x="1795" y="9"/>
                  <a:pt x="1790" y="12"/>
                </a:cubicBezTo>
                <a:cubicBezTo>
                  <a:pt x="1795" y="15"/>
                  <a:pt x="1799" y="19"/>
                  <a:pt x="1802" y="24"/>
                </a:cubicBezTo>
                <a:close/>
                <a:moveTo>
                  <a:pt x="1949" y="718"/>
                </a:moveTo>
                <a:cubicBezTo>
                  <a:pt x="1952" y="702"/>
                  <a:pt x="1963" y="690"/>
                  <a:pt x="1979" y="686"/>
                </a:cubicBezTo>
                <a:cubicBezTo>
                  <a:pt x="1965" y="684"/>
                  <a:pt x="1953" y="673"/>
                  <a:pt x="1949" y="658"/>
                </a:cubicBezTo>
                <a:cubicBezTo>
                  <a:pt x="1946" y="673"/>
                  <a:pt x="1934" y="684"/>
                  <a:pt x="1920" y="686"/>
                </a:cubicBezTo>
                <a:cubicBezTo>
                  <a:pt x="1936" y="690"/>
                  <a:pt x="1947" y="702"/>
                  <a:pt x="1949" y="718"/>
                </a:cubicBezTo>
                <a:close/>
                <a:moveTo>
                  <a:pt x="1876" y="100"/>
                </a:moveTo>
                <a:cubicBezTo>
                  <a:pt x="1879" y="95"/>
                  <a:pt x="1883" y="90"/>
                  <a:pt x="1889" y="87"/>
                </a:cubicBezTo>
                <a:cubicBezTo>
                  <a:pt x="1883" y="83"/>
                  <a:pt x="1879" y="79"/>
                  <a:pt x="1876" y="74"/>
                </a:cubicBezTo>
                <a:cubicBezTo>
                  <a:pt x="1872" y="79"/>
                  <a:pt x="1868" y="83"/>
                  <a:pt x="1863" y="87"/>
                </a:cubicBezTo>
                <a:cubicBezTo>
                  <a:pt x="1868" y="90"/>
                  <a:pt x="1872" y="95"/>
                  <a:pt x="1876" y="100"/>
                </a:cubicBezTo>
                <a:close/>
                <a:moveTo>
                  <a:pt x="1802" y="176"/>
                </a:moveTo>
                <a:cubicBezTo>
                  <a:pt x="1805" y="170"/>
                  <a:pt x="1810" y="165"/>
                  <a:pt x="1816" y="162"/>
                </a:cubicBezTo>
                <a:cubicBezTo>
                  <a:pt x="1810" y="158"/>
                  <a:pt x="1805" y="153"/>
                  <a:pt x="1802" y="147"/>
                </a:cubicBezTo>
                <a:cubicBezTo>
                  <a:pt x="1798" y="153"/>
                  <a:pt x="1793" y="158"/>
                  <a:pt x="1788" y="162"/>
                </a:cubicBezTo>
                <a:cubicBezTo>
                  <a:pt x="1793" y="165"/>
                  <a:pt x="1798" y="170"/>
                  <a:pt x="1802" y="176"/>
                </a:cubicBezTo>
                <a:close/>
                <a:moveTo>
                  <a:pt x="1876" y="176"/>
                </a:moveTo>
                <a:cubicBezTo>
                  <a:pt x="1879" y="170"/>
                  <a:pt x="1884" y="165"/>
                  <a:pt x="1890" y="162"/>
                </a:cubicBezTo>
                <a:cubicBezTo>
                  <a:pt x="1884" y="158"/>
                  <a:pt x="1879" y="153"/>
                  <a:pt x="1876" y="147"/>
                </a:cubicBezTo>
                <a:cubicBezTo>
                  <a:pt x="1872" y="153"/>
                  <a:pt x="1867" y="158"/>
                  <a:pt x="1861" y="162"/>
                </a:cubicBezTo>
                <a:cubicBezTo>
                  <a:pt x="1867" y="165"/>
                  <a:pt x="1872" y="170"/>
                  <a:pt x="1876" y="176"/>
                </a:cubicBezTo>
                <a:close/>
                <a:moveTo>
                  <a:pt x="1876" y="24"/>
                </a:moveTo>
                <a:cubicBezTo>
                  <a:pt x="1879" y="19"/>
                  <a:pt x="1883" y="15"/>
                  <a:pt x="1887" y="12"/>
                </a:cubicBezTo>
                <a:cubicBezTo>
                  <a:pt x="1883" y="9"/>
                  <a:pt x="1879" y="5"/>
                  <a:pt x="1876" y="0"/>
                </a:cubicBezTo>
                <a:cubicBezTo>
                  <a:pt x="1872" y="5"/>
                  <a:pt x="1869" y="9"/>
                  <a:pt x="1864" y="12"/>
                </a:cubicBezTo>
                <a:cubicBezTo>
                  <a:pt x="1869" y="15"/>
                  <a:pt x="1872" y="19"/>
                  <a:pt x="1876" y="24"/>
                </a:cubicBezTo>
                <a:close/>
                <a:moveTo>
                  <a:pt x="1949" y="481"/>
                </a:moveTo>
                <a:cubicBezTo>
                  <a:pt x="1953" y="473"/>
                  <a:pt x="1960" y="466"/>
                  <a:pt x="1969" y="461"/>
                </a:cubicBezTo>
                <a:cubicBezTo>
                  <a:pt x="1961" y="457"/>
                  <a:pt x="1954" y="450"/>
                  <a:pt x="1949" y="442"/>
                </a:cubicBezTo>
                <a:cubicBezTo>
                  <a:pt x="1945" y="450"/>
                  <a:pt x="1939" y="457"/>
                  <a:pt x="1930" y="461"/>
                </a:cubicBezTo>
                <a:cubicBezTo>
                  <a:pt x="1939" y="466"/>
                  <a:pt x="1946" y="473"/>
                  <a:pt x="1949" y="481"/>
                </a:cubicBezTo>
                <a:close/>
                <a:moveTo>
                  <a:pt x="1949" y="405"/>
                </a:moveTo>
                <a:cubicBezTo>
                  <a:pt x="1953" y="397"/>
                  <a:pt x="1960" y="391"/>
                  <a:pt x="1968" y="387"/>
                </a:cubicBezTo>
                <a:cubicBezTo>
                  <a:pt x="1960" y="383"/>
                  <a:pt x="1954" y="376"/>
                  <a:pt x="1949" y="369"/>
                </a:cubicBezTo>
                <a:cubicBezTo>
                  <a:pt x="1945" y="376"/>
                  <a:pt x="1939" y="383"/>
                  <a:pt x="1931" y="387"/>
                </a:cubicBezTo>
                <a:cubicBezTo>
                  <a:pt x="1939" y="391"/>
                  <a:pt x="1946" y="397"/>
                  <a:pt x="1949" y="405"/>
                </a:cubicBezTo>
                <a:close/>
                <a:moveTo>
                  <a:pt x="1876" y="253"/>
                </a:moveTo>
                <a:cubicBezTo>
                  <a:pt x="1879" y="246"/>
                  <a:pt x="1885" y="241"/>
                  <a:pt x="1891" y="237"/>
                </a:cubicBezTo>
                <a:cubicBezTo>
                  <a:pt x="1885" y="233"/>
                  <a:pt x="1879" y="228"/>
                  <a:pt x="1876" y="221"/>
                </a:cubicBezTo>
                <a:cubicBezTo>
                  <a:pt x="1872" y="228"/>
                  <a:pt x="1867" y="233"/>
                  <a:pt x="1860" y="237"/>
                </a:cubicBezTo>
                <a:cubicBezTo>
                  <a:pt x="1867" y="241"/>
                  <a:pt x="1872" y="246"/>
                  <a:pt x="1876" y="253"/>
                </a:cubicBezTo>
                <a:close/>
                <a:moveTo>
                  <a:pt x="1949" y="638"/>
                </a:moveTo>
                <a:cubicBezTo>
                  <a:pt x="1953" y="626"/>
                  <a:pt x="1962" y="615"/>
                  <a:pt x="1975" y="611"/>
                </a:cubicBezTo>
                <a:cubicBezTo>
                  <a:pt x="1963" y="608"/>
                  <a:pt x="1954" y="599"/>
                  <a:pt x="1949" y="588"/>
                </a:cubicBezTo>
                <a:cubicBezTo>
                  <a:pt x="1945" y="599"/>
                  <a:pt x="1936" y="608"/>
                  <a:pt x="1924" y="611"/>
                </a:cubicBezTo>
                <a:cubicBezTo>
                  <a:pt x="1937" y="615"/>
                  <a:pt x="1946" y="626"/>
                  <a:pt x="1949" y="638"/>
                </a:cubicBezTo>
                <a:close/>
                <a:moveTo>
                  <a:pt x="1949" y="559"/>
                </a:moveTo>
                <a:cubicBezTo>
                  <a:pt x="1953" y="549"/>
                  <a:pt x="1961" y="541"/>
                  <a:pt x="1970" y="537"/>
                </a:cubicBezTo>
                <a:cubicBezTo>
                  <a:pt x="1961" y="533"/>
                  <a:pt x="1954" y="525"/>
                  <a:pt x="1949" y="516"/>
                </a:cubicBezTo>
                <a:cubicBezTo>
                  <a:pt x="1945" y="525"/>
                  <a:pt x="1938" y="533"/>
                  <a:pt x="1928" y="537"/>
                </a:cubicBezTo>
                <a:cubicBezTo>
                  <a:pt x="1938" y="541"/>
                  <a:pt x="1946" y="549"/>
                  <a:pt x="1949" y="559"/>
                </a:cubicBezTo>
                <a:close/>
                <a:moveTo>
                  <a:pt x="1949" y="798"/>
                </a:moveTo>
                <a:cubicBezTo>
                  <a:pt x="1950" y="778"/>
                  <a:pt x="1965" y="763"/>
                  <a:pt x="1984" y="761"/>
                </a:cubicBezTo>
                <a:cubicBezTo>
                  <a:pt x="1966" y="760"/>
                  <a:pt x="1952" y="746"/>
                  <a:pt x="1949" y="728"/>
                </a:cubicBezTo>
                <a:cubicBezTo>
                  <a:pt x="1947" y="746"/>
                  <a:pt x="1933" y="760"/>
                  <a:pt x="1915" y="761"/>
                </a:cubicBezTo>
                <a:cubicBezTo>
                  <a:pt x="1934" y="763"/>
                  <a:pt x="1949" y="778"/>
                  <a:pt x="1949" y="798"/>
                </a:cubicBezTo>
                <a:close/>
                <a:moveTo>
                  <a:pt x="1876" y="719"/>
                </a:moveTo>
                <a:cubicBezTo>
                  <a:pt x="1878" y="702"/>
                  <a:pt x="1890" y="690"/>
                  <a:pt x="1905" y="686"/>
                </a:cubicBezTo>
                <a:cubicBezTo>
                  <a:pt x="1891" y="684"/>
                  <a:pt x="1879" y="673"/>
                  <a:pt x="1876" y="658"/>
                </a:cubicBezTo>
                <a:cubicBezTo>
                  <a:pt x="1872" y="673"/>
                  <a:pt x="1861" y="684"/>
                  <a:pt x="1846" y="686"/>
                </a:cubicBezTo>
                <a:cubicBezTo>
                  <a:pt x="1862" y="690"/>
                  <a:pt x="1873" y="702"/>
                  <a:pt x="1876" y="719"/>
                </a:cubicBezTo>
                <a:close/>
                <a:moveTo>
                  <a:pt x="1654" y="24"/>
                </a:moveTo>
                <a:cubicBezTo>
                  <a:pt x="1657" y="19"/>
                  <a:pt x="1661" y="15"/>
                  <a:pt x="1665" y="12"/>
                </a:cubicBezTo>
                <a:cubicBezTo>
                  <a:pt x="1661" y="9"/>
                  <a:pt x="1657" y="5"/>
                  <a:pt x="1654" y="0"/>
                </a:cubicBezTo>
                <a:cubicBezTo>
                  <a:pt x="1651" y="5"/>
                  <a:pt x="1647" y="9"/>
                  <a:pt x="1642" y="12"/>
                </a:cubicBezTo>
                <a:cubicBezTo>
                  <a:pt x="1647" y="15"/>
                  <a:pt x="1651" y="19"/>
                  <a:pt x="1654" y="24"/>
                </a:cubicBezTo>
                <a:close/>
                <a:moveTo>
                  <a:pt x="1802" y="100"/>
                </a:moveTo>
                <a:cubicBezTo>
                  <a:pt x="1805" y="95"/>
                  <a:pt x="1809" y="90"/>
                  <a:pt x="1815" y="87"/>
                </a:cubicBezTo>
                <a:cubicBezTo>
                  <a:pt x="1809" y="83"/>
                  <a:pt x="1805" y="79"/>
                  <a:pt x="1802" y="74"/>
                </a:cubicBezTo>
                <a:cubicBezTo>
                  <a:pt x="1798" y="79"/>
                  <a:pt x="1794" y="83"/>
                  <a:pt x="1789" y="87"/>
                </a:cubicBezTo>
                <a:cubicBezTo>
                  <a:pt x="1794" y="90"/>
                  <a:pt x="1798" y="95"/>
                  <a:pt x="1802" y="100"/>
                </a:cubicBezTo>
                <a:close/>
                <a:moveTo>
                  <a:pt x="1949" y="329"/>
                </a:moveTo>
                <a:cubicBezTo>
                  <a:pt x="1953" y="321"/>
                  <a:pt x="1959" y="315"/>
                  <a:pt x="1966" y="311"/>
                </a:cubicBezTo>
                <a:cubicBezTo>
                  <a:pt x="1959" y="308"/>
                  <a:pt x="1953" y="302"/>
                  <a:pt x="1949" y="295"/>
                </a:cubicBezTo>
                <a:cubicBezTo>
                  <a:pt x="1946" y="302"/>
                  <a:pt x="1940" y="308"/>
                  <a:pt x="1933" y="311"/>
                </a:cubicBezTo>
                <a:cubicBezTo>
                  <a:pt x="1940" y="315"/>
                  <a:pt x="1946" y="321"/>
                  <a:pt x="1949" y="329"/>
                </a:cubicBezTo>
                <a:close/>
                <a:moveTo>
                  <a:pt x="1876" y="481"/>
                </a:moveTo>
                <a:cubicBezTo>
                  <a:pt x="1880" y="473"/>
                  <a:pt x="1887" y="466"/>
                  <a:pt x="1895" y="461"/>
                </a:cubicBezTo>
                <a:cubicBezTo>
                  <a:pt x="1887" y="457"/>
                  <a:pt x="1880" y="450"/>
                  <a:pt x="1876" y="442"/>
                </a:cubicBezTo>
                <a:cubicBezTo>
                  <a:pt x="1871" y="450"/>
                  <a:pt x="1865" y="457"/>
                  <a:pt x="1856" y="461"/>
                </a:cubicBezTo>
                <a:cubicBezTo>
                  <a:pt x="1865" y="466"/>
                  <a:pt x="1872" y="473"/>
                  <a:pt x="1876" y="481"/>
                </a:cubicBezTo>
                <a:close/>
                <a:moveTo>
                  <a:pt x="1876" y="405"/>
                </a:moveTo>
                <a:cubicBezTo>
                  <a:pt x="1879" y="397"/>
                  <a:pt x="1886" y="391"/>
                  <a:pt x="1894" y="387"/>
                </a:cubicBezTo>
                <a:cubicBezTo>
                  <a:pt x="1886" y="383"/>
                  <a:pt x="1880" y="376"/>
                  <a:pt x="1876" y="369"/>
                </a:cubicBezTo>
                <a:cubicBezTo>
                  <a:pt x="1871" y="376"/>
                  <a:pt x="1865" y="383"/>
                  <a:pt x="1857" y="387"/>
                </a:cubicBezTo>
                <a:cubicBezTo>
                  <a:pt x="1865" y="391"/>
                  <a:pt x="1872" y="397"/>
                  <a:pt x="1876" y="405"/>
                </a:cubicBezTo>
                <a:close/>
                <a:moveTo>
                  <a:pt x="1876" y="329"/>
                </a:moveTo>
                <a:cubicBezTo>
                  <a:pt x="1879" y="321"/>
                  <a:pt x="1885" y="315"/>
                  <a:pt x="1892" y="311"/>
                </a:cubicBezTo>
                <a:cubicBezTo>
                  <a:pt x="1885" y="308"/>
                  <a:pt x="1880" y="302"/>
                  <a:pt x="1876" y="295"/>
                </a:cubicBezTo>
                <a:cubicBezTo>
                  <a:pt x="1872" y="302"/>
                  <a:pt x="1866" y="308"/>
                  <a:pt x="1859" y="311"/>
                </a:cubicBezTo>
                <a:cubicBezTo>
                  <a:pt x="1866" y="315"/>
                  <a:pt x="1872" y="321"/>
                  <a:pt x="1876" y="329"/>
                </a:cubicBezTo>
                <a:close/>
                <a:moveTo>
                  <a:pt x="1876" y="559"/>
                </a:moveTo>
                <a:cubicBezTo>
                  <a:pt x="1879" y="549"/>
                  <a:pt x="1887" y="541"/>
                  <a:pt x="1897" y="537"/>
                </a:cubicBezTo>
                <a:cubicBezTo>
                  <a:pt x="1887" y="533"/>
                  <a:pt x="1880" y="525"/>
                  <a:pt x="1876" y="516"/>
                </a:cubicBezTo>
                <a:cubicBezTo>
                  <a:pt x="1871" y="525"/>
                  <a:pt x="1864" y="533"/>
                  <a:pt x="1854" y="537"/>
                </a:cubicBezTo>
                <a:cubicBezTo>
                  <a:pt x="1864" y="541"/>
                  <a:pt x="1872" y="549"/>
                  <a:pt x="1876" y="559"/>
                </a:cubicBezTo>
                <a:close/>
                <a:moveTo>
                  <a:pt x="1876" y="638"/>
                </a:moveTo>
                <a:cubicBezTo>
                  <a:pt x="1879" y="626"/>
                  <a:pt x="1888" y="615"/>
                  <a:pt x="1901" y="611"/>
                </a:cubicBezTo>
                <a:cubicBezTo>
                  <a:pt x="1889" y="608"/>
                  <a:pt x="1880" y="599"/>
                  <a:pt x="1876" y="588"/>
                </a:cubicBezTo>
                <a:cubicBezTo>
                  <a:pt x="1871" y="599"/>
                  <a:pt x="1862" y="608"/>
                  <a:pt x="1851" y="611"/>
                </a:cubicBezTo>
                <a:cubicBezTo>
                  <a:pt x="1863" y="615"/>
                  <a:pt x="1872" y="626"/>
                  <a:pt x="1876" y="638"/>
                </a:cubicBezTo>
                <a:close/>
                <a:moveTo>
                  <a:pt x="2171" y="100"/>
                </a:moveTo>
                <a:cubicBezTo>
                  <a:pt x="2175" y="95"/>
                  <a:pt x="2179" y="90"/>
                  <a:pt x="2184" y="87"/>
                </a:cubicBezTo>
                <a:cubicBezTo>
                  <a:pt x="2179" y="83"/>
                  <a:pt x="2175" y="79"/>
                  <a:pt x="2171" y="74"/>
                </a:cubicBezTo>
                <a:cubicBezTo>
                  <a:pt x="2168" y="79"/>
                  <a:pt x="2163" y="83"/>
                  <a:pt x="2158" y="87"/>
                </a:cubicBezTo>
                <a:cubicBezTo>
                  <a:pt x="2163" y="90"/>
                  <a:pt x="2168" y="95"/>
                  <a:pt x="2171" y="100"/>
                </a:cubicBezTo>
                <a:close/>
                <a:moveTo>
                  <a:pt x="324" y="100"/>
                </a:moveTo>
                <a:cubicBezTo>
                  <a:pt x="327" y="95"/>
                  <a:pt x="332" y="90"/>
                  <a:pt x="337" y="87"/>
                </a:cubicBezTo>
                <a:cubicBezTo>
                  <a:pt x="332" y="83"/>
                  <a:pt x="327" y="79"/>
                  <a:pt x="324" y="74"/>
                </a:cubicBezTo>
                <a:cubicBezTo>
                  <a:pt x="321" y="79"/>
                  <a:pt x="316" y="83"/>
                  <a:pt x="311" y="87"/>
                </a:cubicBezTo>
                <a:cubicBezTo>
                  <a:pt x="316" y="90"/>
                  <a:pt x="321" y="95"/>
                  <a:pt x="324" y="100"/>
                </a:cubicBezTo>
                <a:close/>
                <a:moveTo>
                  <a:pt x="398" y="719"/>
                </a:moveTo>
                <a:cubicBezTo>
                  <a:pt x="400" y="702"/>
                  <a:pt x="412" y="690"/>
                  <a:pt x="428" y="686"/>
                </a:cubicBezTo>
                <a:cubicBezTo>
                  <a:pt x="413" y="684"/>
                  <a:pt x="402" y="673"/>
                  <a:pt x="398" y="658"/>
                </a:cubicBezTo>
                <a:cubicBezTo>
                  <a:pt x="394" y="673"/>
                  <a:pt x="383" y="684"/>
                  <a:pt x="368" y="686"/>
                </a:cubicBezTo>
                <a:cubicBezTo>
                  <a:pt x="384" y="690"/>
                  <a:pt x="396" y="702"/>
                  <a:pt x="398" y="719"/>
                </a:cubicBezTo>
                <a:close/>
                <a:moveTo>
                  <a:pt x="398" y="798"/>
                </a:moveTo>
                <a:cubicBezTo>
                  <a:pt x="398" y="778"/>
                  <a:pt x="413" y="763"/>
                  <a:pt x="432" y="761"/>
                </a:cubicBezTo>
                <a:cubicBezTo>
                  <a:pt x="414" y="760"/>
                  <a:pt x="400" y="746"/>
                  <a:pt x="398" y="728"/>
                </a:cubicBezTo>
                <a:cubicBezTo>
                  <a:pt x="396" y="746"/>
                  <a:pt x="382" y="760"/>
                  <a:pt x="364" y="761"/>
                </a:cubicBezTo>
                <a:cubicBezTo>
                  <a:pt x="383" y="763"/>
                  <a:pt x="397" y="778"/>
                  <a:pt x="398" y="798"/>
                </a:cubicBezTo>
                <a:close/>
                <a:moveTo>
                  <a:pt x="324" y="176"/>
                </a:moveTo>
                <a:cubicBezTo>
                  <a:pt x="328" y="170"/>
                  <a:pt x="332" y="165"/>
                  <a:pt x="338" y="162"/>
                </a:cubicBezTo>
                <a:cubicBezTo>
                  <a:pt x="332" y="158"/>
                  <a:pt x="328" y="153"/>
                  <a:pt x="324" y="147"/>
                </a:cubicBezTo>
                <a:cubicBezTo>
                  <a:pt x="320" y="153"/>
                  <a:pt x="316" y="158"/>
                  <a:pt x="310" y="162"/>
                </a:cubicBezTo>
                <a:cubicBezTo>
                  <a:pt x="316" y="165"/>
                  <a:pt x="320" y="170"/>
                  <a:pt x="324" y="176"/>
                </a:cubicBezTo>
                <a:close/>
                <a:moveTo>
                  <a:pt x="324" y="253"/>
                </a:moveTo>
                <a:cubicBezTo>
                  <a:pt x="328" y="246"/>
                  <a:pt x="333" y="241"/>
                  <a:pt x="340" y="237"/>
                </a:cubicBezTo>
                <a:cubicBezTo>
                  <a:pt x="333" y="233"/>
                  <a:pt x="328" y="228"/>
                  <a:pt x="324" y="221"/>
                </a:cubicBezTo>
                <a:cubicBezTo>
                  <a:pt x="320" y="228"/>
                  <a:pt x="315" y="233"/>
                  <a:pt x="309" y="237"/>
                </a:cubicBezTo>
                <a:cubicBezTo>
                  <a:pt x="315" y="241"/>
                  <a:pt x="320" y="246"/>
                  <a:pt x="324" y="253"/>
                </a:cubicBezTo>
                <a:close/>
                <a:moveTo>
                  <a:pt x="324" y="24"/>
                </a:moveTo>
                <a:cubicBezTo>
                  <a:pt x="327" y="19"/>
                  <a:pt x="331" y="15"/>
                  <a:pt x="335" y="12"/>
                </a:cubicBezTo>
                <a:cubicBezTo>
                  <a:pt x="331" y="9"/>
                  <a:pt x="327" y="5"/>
                  <a:pt x="324" y="0"/>
                </a:cubicBezTo>
                <a:cubicBezTo>
                  <a:pt x="321" y="5"/>
                  <a:pt x="317" y="9"/>
                  <a:pt x="312" y="12"/>
                </a:cubicBezTo>
                <a:cubicBezTo>
                  <a:pt x="317" y="15"/>
                  <a:pt x="321" y="19"/>
                  <a:pt x="324" y="24"/>
                </a:cubicBezTo>
                <a:close/>
                <a:moveTo>
                  <a:pt x="398" y="638"/>
                </a:moveTo>
                <a:cubicBezTo>
                  <a:pt x="401" y="626"/>
                  <a:pt x="411" y="615"/>
                  <a:pt x="423" y="611"/>
                </a:cubicBezTo>
                <a:cubicBezTo>
                  <a:pt x="411" y="608"/>
                  <a:pt x="402" y="599"/>
                  <a:pt x="398" y="588"/>
                </a:cubicBezTo>
                <a:cubicBezTo>
                  <a:pt x="394" y="599"/>
                  <a:pt x="384" y="608"/>
                  <a:pt x="373" y="611"/>
                </a:cubicBezTo>
                <a:cubicBezTo>
                  <a:pt x="385" y="615"/>
                  <a:pt x="395" y="626"/>
                  <a:pt x="398" y="638"/>
                </a:cubicBezTo>
                <a:close/>
                <a:moveTo>
                  <a:pt x="398" y="481"/>
                </a:moveTo>
                <a:cubicBezTo>
                  <a:pt x="402" y="473"/>
                  <a:pt x="409" y="466"/>
                  <a:pt x="418" y="461"/>
                </a:cubicBezTo>
                <a:cubicBezTo>
                  <a:pt x="409" y="457"/>
                  <a:pt x="402" y="450"/>
                  <a:pt x="398" y="442"/>
                </a:cubicBezTo>
                <a:cubicBezTo>
                  <a:pt x="394" y="450"/>
                  <a:pt x="387" y="457"/>
                  <a:pt x="378" y="461"/>
                </a:cubicBezTo>
                <a:cubicBezTo>
                  <a:pt x="387" y="466"/>
                  <a:pt x="394" y="473"/>
                  <a:pt x="398" y="481"/>
                </a:cubicBezTo>
                <a:close/>
                <a:moveTo>
                  <a:pt x="398" y="329"/>
                </a:moveTo>
                <a:cubicBezTo>
                  <a:pt x="402" y="321"/>
                  <a:pt x="407" y="315"/>
                  <a:pt x="415" y="311"/>
                </a:cubicBezTo>
                <a:cubicBezTo>
                  <a:pt x="408" y="308"/>
                  <a:pt x="402" y="302"/>
                  <a:pt x="398" y="295"/>
                </a:cubicBezTo>
                <a:cubicBezTo>
                  <a:pt x="394" y="302"/>
                  <a:pt x="388" y="308"/>
                  <a:pt x="381" y="311"/>
                </a:cubicBezTo>
                <a:cubicBezTo>
                  <a:pt x="388" y="315"/>
                  <a:pt x="394" y="321"/>
                  <a:pt x="398" y="329"/>
                </a:cubicBezTo>
                <a:close/>
                <a:moveTo>
                  <a:pt x="398" y="559"/>
                </a:moveTo>
                <a:cubicBezTo>
                  <a:pt x="402" y="549"/>
                  <a:pt x="409" y="541"/>
                  <a:pt x="419" y="537"/>
                </a:cubicBezTo>
                <a:cubicBezTo>
                  <a:pt x="410" y="533"/>
                  <a:pt x="402" y="525"/>
                  <a:pt x="398" y="516"/>
                </a:cubicBezTo>
                <a:cubicBezTo>
                  <a:pt x="394" y="525"/>
                  <a:pt x="386" y="533"/>
                  <a:pt x="377" y="537"/>
                </a:cubicBezTo>
                <a:cubicBezTo>
                  <a:pt x="387" y="541"/>
                  <a:pt x="394" y="549"/>
                  <a:pt x="398" y="559"/>
                </a:cubicBezTo>
                <a:close/>
                <a:moveTo>
                  <a:pt x="398" y="405"/>
                </a:moveTo>
                <a:cubicBezTo>
                  <a:pt x="402" y="397"/>
                  <a:pt x="408" y="391"/>
                  <a:pt x="416" y="387"/>
                </a:cubicBezTo>
                <a:cubicBezTo>
                  <a:pt x="408" y="383"/>
                  <a:pt x="402" y="376"/>
                  <a:pt x="398" y="369"/>
                </a:cubicBezTo>
                <a:cubicBezTo>
                  <a:pt x="394" y="376"/>
                  <a:pt x="388" y="383"/>
                  <a:pt x="380" y="387"/>
                </a:cubicBezTo>
                <a:cubicBezTo>
                  <a:pt x="388" y="391"/>
                  <a:pt x="394" y="397"/>
                  <a:pt x="398" y="405"/>
                </a:cubicBezTo>
                <a:close/>
                <a:moveTo>
                  <a:pt x="250" y="100"/>
                </a:moveTo>
                <a:cubicBezTo>
                  <a:pt x="254" y="95"/>
                  <a:pt x="258" y="90"/>
                  <a:pt x="263" y="87"/>
                </a:cubicBezTo>
                <a:cubicBezTo>
                  <a:pt x="258" y="83"/>
                  <a:pt x="254" y="79"/>
                  <a:pt x="250" y="74"/>
                </a:cubicBezTo>
                <a:cubicBezTo>
                  <a:pt x="247" y="79"/>
                  <a:pt x="242" y="83"/>
                  <a:pt x="237" y="87"/>
                </a:cubicBezTo>
                <a:cubicBezTo>
                  <a:pt x="242" y="90"/>
                  <a:pt x="247" y="95"/>
                  <a:pt x="250" y="100"/>
                </a:cubicBezTo>
                <a:close/>
                <a:moveTo>
                  <a:pt x="324" y="798"/>
                </a:moveTo>
                <a:cubicBezTo>
                  <a:pt x="324" y="778"/>
                  <a:pt x="339" y="763"/>
                  <a:pt x="358" y="761"/>
                </a:cubicBezTo>
                <a:cubicBezTo>
                  <a:pt x="340" y="760"/>
                  <a:pt x="326" y="746"/>
                  <a:pt x="324" y="728"/>
                </a:cubicBezTo>
                <a:cubicBezTo>
                  <a:pt x="322" y="746"/>
                  <a:pt x="308" y="760"/>
                  <a:pt x="290" y="761"/>
                </a:cubicBezTo>
                <a:cubicBezTo>
                  <a:pt x="309" y="763"/>
                  <a:pt x="324" y="778"/>
                  <a:pt x="324" y="798"/>
                </a:cubicBezTo>
                <a:close/>
                <a:moveTo>
                  <a:pt x="250" y="24"/>
                </a:moveTo>
                <a:cubicBezTo>
                  <a:pt x="253" y="19"/>
                  <a:pt x="257" y="15"/>
                  <a:pt x="262" y="12"/>
                </a:cubicBezTo>
                <a:cubicBezTo>
                  <a:pt x="257" y="9"/>
                  <a:pt x="253" y="5"/>
                  <a:pt x="250" y="0"/>
                </a:cubicBezTo>
                <a:cubicBezTo>
                  <a:pt x="247" y="5"/>
                  <a:pt x="243" y="9"/>
                  <a:pt x="239" y="12"/>
                </a:cubicBezTo>
                <a:cubicBezTo>
                  <a:pt x="243" y="15"/>
                  <a:pt x="247" y="19"/>
                  <a:pt x="250" y="24"/>
                </a:cubicBezTo>
                <a:close/>
                <a:moveTo>
                  <a:pt x="324" y="329"/>
                </a:moveTo>
                <a:cubicBezTo>
                  <a:pt x="328" y="321"/>
                  <a:pt x="334" y="315"/>
                  <a:pt x="341" y="311"/>
                </a:cubicBezTo>
                <a:cubicBezTo>
                  <a:pt x="334" y="308"/>
                  <a:pt x="328" y="302"/>
                  <a:pt x="324" y="295"/>
                </a:cubicBezTo>
                <a:cubicBezTo>
                  <a:pt x="320" y="302"/>
                  <a:pt x="314" y="308"/>
                  <a:pt x="307" y="311"/>
                </a:cubicBezTo>
                <a:cubicBezTo>
                  <a:pt x="314" y="315"/>
                  <a:pt x="320" y="321"/>
                  <a:pt x="324" y="329"/>
                </a:cubicBezTo>
                <a:close/>
                <a:moveTo>
                  <a:pt x="324" y="718"/>
                </a:moveTo>
                <a:cubicBezTo>
                  <a:pt x="326" y="702"/>
                  <a:pt x="338" y="690"/>
                  <a:pt x="354" y="686"/>
                </a:cubicBezTo>
                <a:cubicBezTo>
                  <a:pt x="339" y="684"/>
                  <a:pt x="328" y="673"/>
                  <a:pt x="324" y="658"/>
                </a:cubicBezTo>
                <a:cubicBezTo>
                  <a:pt x="320" y="673"/>
                  <a:pt x="309" y="684"/>
                  <a:pt x="294" y="686"/>
                </a:cubicBezTo>
                <a:cubicBezTo>
                  <a:pt x="310" y="690"/>
                  <a:pt x="322" y="702"/>
                  <a:pt x="324" y="718"/>
                </a:cubicBezTo>
                <a:close/>
                <a:moveTo>
                  <a:pt x="324" y="405"/>
                </a:moveTo>
                <a:cubicBezTo>
                  <a:pt x="328" y="397"/>
                  <a:pt x="334" y="391"/>
                  <a:pt x="342" y="387"/>
                </a:cubicBezTo>
                <a:cubicBezTo>
                  <a:pt x="334" y="383"/>
                  <a:pt x="328" y="376"/>
                  <a:pt x="324" y="369"/>
                </a:cubicBezTo>
                <a:cubicBezTo>
                  <a:pt x="320" y="376"/>
                  <a:pt x="314" y="383"/>
                  <a:pt x="306" y="387"/>
                </a:cubicBezTo>
                <a:cubicBezTo>
                  <a:pt x="314" y="391"/>
                  <a:pt x="320" y="397"/>
                  <a:pt x="324" y="405"/>
                </a:cubicBezTo>
                <a:close/>
                <a:moveTo>
                  <a:pt x="324" y="481"/>
                </a:moveTo>
                <a:cubicBezTo>
                  <a:pt x="328" y="473"/>
                  <a:pt x="335" y="466"/>
                  <a:pt x="344" y="461"/>
                </a:cubicBezTo>
                <a:cubicBezTo>
                  <a:pt x="335" y="457"/>
                  <a:pt x="328" y="450"/>
                  <a:pt x="324" y="442"/>
                </a:cubicBezTo>
                <a:cubicBezTo>
                  <a:pt x="320" y="450"/>
                  <a:pt x="313" y="457"/>
                  <a:pt x="304" y="461"/>
                </a:cubicBezTo>
                <a:cubicBezTo>
                  <a:pt x="313" y="466"/>
                  <a:pt x="320" y="473"/>
                  <a:pt x="324" y="481"/>
                </a:cubicBezTo>
                <a:close/>
                <a:moveTo>
                  <a:pt x="324" y="638"/>
                </a:moveTo>
                <a:cubicBezTo>
                  <a:pt x="327" y="626"/>
                  <a:pt x="337" y="615"/>
                  <a:pt x="349" y="611"/>
                </a:cubicBezTo>
                <a:cubicBezTo>
                  <a:pt x="337" y="608"/>
                  <a:pt x="328" y="599"/>
                  <a:pt x="324" y="588"/>
                </a:cubicBezTo>
                <a:cubicBezTo>
                  <a:pt x="320" y="599"/>
                  <a:pt x="311" y="608"/>
                  <a:pt x="299" y="611"/>
                </a:cubicBezTo>
                <a:cubicBezTo>
                  <a:pt x="311" y="615"/>
                  <a:pt x="321" y="626"/>
                  <a:pt x="324" y="638"/>
                </a:cubicBezTo>
                <a:close/>
                <a:moveTo>
                  <a:pt x="324" y="559"/>
                </a:moveTo>
                <a:cubicBezTo>
                  <a:pt x="328" y="549"/>
                  <a:pt x="335" y="541"/>
                  <a:pt x="345" y="537"/>
                </a:cubicBezTo>
                <a:cubicBezTo>
                  <a:pt x="336" y="533"/>
                  <a:pt x="328" y="525"/>
                  <a:pt x="324" y="516"/>
                </a:cubicBezTo>
                <a:cubicBezTo>
                  <a:pt x="320" y="525"/>
                  <a:pt x="312" y="533"/>
                  <a:pt x="303" y="537"/>
                </a:cubicBezTo>
                <a:cubicBezTo>
                  <a:pt x="313" y="541"/>
                  <a:pt x="320" y="549"/>
                  <a:pt x="324" y="559"/>
                </a:cubicBezTo>
                <a:close/>
                <a:moveTo>
                  <a:pt x="472" y="559"/>
                </a:moveTo>
                <a:cubicBezTo>
                  <a:pt x="476" y="549"/>
                  <a:pt x="483" y="541"/>
                  <a:pt x="493" y="537"/>
                </a:cubicBezTo>
                <a:cubicBezTo>
                  <a:pt x="483" y="533"/>
                  <a:pt x="476" y="525"/>
                  <a:pt x="472" y="516"/>
                </a:cubicBezTo>
                <a:cubicBezTo>
                  <a:pt x="468" y="525"/>
                  <a:pt x="460" y="533"/>
                  <a:pt x="451" y="537"/>
                </a:cubicBezTo>
                <a:cubicBezTo>
                  <a:pt x="461" y="541"/>
                  <a:pt x="468" y="549"/>
                  <a:pt x="472" y="559"/>
                </a:cubicBezTo>
                <a:close/>
                <a:moveTo>
                  <a:pt x="472" y="100"/>
                </a:moveTo>
                <a:cubicBezTo>
                  <a:pt x="475" y="95"/>
                  <a:pt x="479" y="90"/>
                  <a:pt x="485" y="87"/>
                </a:cubicBezTo>
                <a:cubicBezTo>
                  <a:pt x="480" y="83"/>
                  <a:pt x="475" y="79"/>
                  <a:pt x="472" y="74"/>
                </a:cubicBezTo>
                <a:cubicBezTo>
                  <a:pt x="468" y="79"/>
                  <a:pt x="464" y="83"/>
                  <a:pt x="459" y="87"/>
                </a:cubicBezTo>
                <a:cubicBezTo>
                  <a:pt x="464" y="90"/>
                  <a:pt x="468" y="95"/>
                  <a:pt x="472" y="100"/>
                </a:cubicBezTo>
                <a:close/>
                <a:moveTo>
                  <a:pt x="472" y="24"/>
                </a:moveTo>
                <a:cubicBezTo>
                  <a:pt x="475" y="19"/>
                  <a:pt x="479" y="15"/>
                  <a:pt x="483" y="12"/>
                </a:cubicBezTo>
                <a:cubicBezTo>
                  <a:pt x="479" y="9"/>
                  <a:pt x="475" y="5"/>
                  <a:pt x="472" y="0"/>
                </a:cubicBezTo>
                <a:cubicBezTo>
                  <a:pt x="469" y="5"/>
                  <a:pt x="465" y="9"/>
                  <a:pt x="460" y="12"/>
                </a:cubicBezTo>
                <a:cubicBezTo>
                  <a:pt x="465" y="15"/>
                  <a:pt x="469" y="19"/>
                  <a:pt x="472" y="24"/>
                </a:cubicBezTo>
                <a:close/>
                <a:moveTo>
                  <a:pt x="546" y="798"/>
                </a:moveTo>
                <a:cubicBezTo>
                  <a:pt x="546" y="778"/>
                  <a:pt x="561" y="763"/>
                  <a:pt x="580" y="761"/>
                </a:cubicBezTo>
                <a:cubicBezTo>
                  <a:pt x="562" y="760"/>
                  <a:pt x="548" y="746"/>
                  <a:pt x="546" y="728"/>
                </a:cubicBezTo>
                <a:cubicBezTo>
                  <a:pt x="543" y="746"/>
                  <a:pt x="529" y="760"/>
                  <a:pt x="511" y="761"/>
                </a:cubicBezTo>
                <a:cubicBezTo>
                  <a:pt x="530" y="763"/>
                  <a:pt x="545" y="778"/>
                  <a:pt x="546" y="798"/>
                </a:cubicBezTo>
                <a:close/>
                <a:moveTo>
                  <a:pt x="472" y="253"/>
                </a:moveTo>
                <a:cubicBezTo>
                  <a:pt x="475" y="246"/>
                  <a:pt x="481" y="241"/>
                  <a:pt x="487" y="237"/>
                </a:cubicBezTo>
                <a:cubicBezTo>
                  <a:pt x="481" y="233"/>
                  <a:pt x="476" y="228"/>
                  <a:pt x="472" y="221"/>
                </a:cubicBezTo>
                <a:cubicBezTo>
                  <a:pt x="468" y="228"/>
                  <a:pt x="463" y="233"/>
                  <a:pt x="456" y="237"/>
                </a:cubicBezTo>
                <a:cubicBezTo>
                  <a:pt x="463" y="241"/>
                  <a:pt x="468" y="246"/>
                  <a:pt x="472" y="253"/>
                </a:cubicBezTo>
                <a:close/>
                <a:moveTo>
                  <a:pt x="472" y="176"/>
                </a:moveTo>
                <a:cubicBezTo>
                  <a:pt x="475" y="170"/>
                  <a:pt x="480" y="165"/>
                  <a:pt x="486" y="162"/>
                </a:cubicBezTo>
                <a:cubicBezTo>
                  <a:pt x="480" y="158"/>
                  <a:pt x="475" y="153"/>
                  <a:pt x="472" y="147"/>
                </a:cubicBezTo>
                <a:cubicBezTo>
                  <a:pt x="468" y="153"/>
                  <a:pt x="463" y="158"/>
                  <a:pt x="458" y="162"/>
                </a:cubicBezTo>
                <a:cubicBezTo>
                  <a:pt x="463" y="165"/>
                  <a:pt x="468" y="170"/>
                  <a:pt x="472" y="176"/>
                </a:cubicBezTo>
                <a:close/>
                <a:moveTo>
                  <a:pt x="546" y="639"/>
                </a:moveTo>
                <a:cubicBezTo>
                  <a:pt x="549" y="626"/>
                  <a:pt x="558" y="615"/>
                  <a:pt x="571" y="611"/>
                </a:cubicBezTo>
                <a:cubicBezTo>
                  <a:pt x="559" y="608"/>
                  <a:pt x="550" y="599"/>
                  <a:pt x="546" y="588"/>
                </a:cubicBezTo>
                <a:cubicBezTo>
                  <a:pt x="541" y="599"/>
                  <a:pt x="532" y="608"/>
                  <a:pt x="521" y="611"/>
                </a:cubicBezTo>
                <a:cubicBezTo>
                  <a:pt x="533" y="615"/>
                  <a:pt x="542" y="626"/>
                  <a:pt x="546" y="639"/>
                </a:cubicBezTo>
                <a:close/>
                <a:moveTo>
                  <a:pt x="546" y="481"/>
                </a:moveTo>
                <a:cubicBezTo>
                  <a:pt x="550" y="473"/>
                  <a:pt x="557" y="466"/>
                  <a:pt x="565" y="461"/>
                </a:cubicBezTo>
                <a:cubicBezTo>
                  <a:pt x="557" y="457"/>
                  <a:pt x="550" y="450"/>
                  <a:pt x="546" y="442"/>
                </a:cubicBezTo>
                <a:cubicBezTo>
                  <a:pt x="542" y="450"/>
                  <a:pt x="535" y="457"/>
                  <a:pt x="526" y="461"/>
                </a:cubicBezTo>
                <a:cubicBezTo>
                  <a:pt x="535" y="466"/>
                  <a:pt x="542" y="473"/>
                  <a:pt x="546" y="481"/>
                </a:cubicBezTo>
                <a:close/>
                <a:moveTo>
                  <a:pt x="546" y="719"/>
                </a:moveTo>
                <a:cubicBezTo>
                  <a:pt x="548" y="702"/>
                  <a:pt x="560" y="690"/>
                  <a:pt x="575" y="686"/>
                </a:cubicBezTo>
                <a:cubicBezTo>
                  <a:pt x="561" y="684"/>
                  <a:pt x="549" y="673"/>
                  <a:pt x="546" y="658"/>
                </a:cubicBezTo>
                <a:cubicBezTo>
                  <a:pt x="542" y="673"/>
                  <a:pt x="531" y="684"/>
                  <a:pt x="516" y="686"/>
                </a:cubicBezTo>
                <a:cubicBezTo>
                  <a:pt x="532" y="690"/>
                  <a:pt x="544" y="702"/>
                  <a:pt x="546" y="719"/>
                </a:cubicBezTo>
                <a:close/>
                <a:moveTo>
                  <a:pt x="546" y="559"/>
                </a:moveTo>
                <a:cubicBezTo>
                  <a:pt x="549" y="549"/>
                  <a:pt x="557" y="541"/>
                  <a:pt x="567" y="537"/>
                </a:cubicBezTo>
                <a:cubicBezTo>
                  <a:pt x="557" y="533"/>
                  <a:pt x="550" y="525"/>
                  <a:pt x="546" y="516"/>
                </a:cubicBezTo>
                <a:cubicBezTo>
                  <a:pt x="541" y="525"/>
                  <a:pt x="534" y="533"/>
                  <a:pt x="525" y="537"/>
                </a:cubicBezTo>
                <a:cubicBezTo>
                  <a:pt x="534" y="541"/>
                  <a:pt x="542" y="549"/>
                  <a:pt x="546" y="559"/>
                </a:cubicBezTo>
                <a:close/>
                <a:moveTo>
                  <a:pt x="472" y="329"/>
                </a:moveTo>
                <a:cubicBezTo>
                  <a:pt x="476" y="321"/>
                  <a:pt x="481" y="315"/>
                  <a:pt x="489" y="311"/>
                </a:cubicBezTo>
                <a:cubicBezTo>
                  <a:pt x="481" y="308"/>
                  <a:pt x="476" y="302"/>
                  <a:pt x="472" y="295"/>
                </a:cubicBezTo>
                <a:cubicBezTo>
                  <a:pt x="468" y="302"/>
                  <a:pt x="462" y="308"/>
                  <a:pt x="455" y="311"/>
                </a:cubicBezTo>
                <a:cubicBezTo>
                  <a:pt x="462" y="315"/>
                  <a:pt x="468" y="321"/>
                  <a:pt x="472" y="329"/>
                </a:cubicBezTo>
                <a:close/>
                <a:moveTo>
                  <a:pt x="398" y="100"/>
                </a:moveTo>
                <a:cubicBezTo>
                  <a:pt x="401" y="95"/>
                  <a:pt x="406" y="90"/>
                  <a:pt x="411" y="87"/>
                </a:cubicBezTo>
                <a:cubicBezTo>
                  <a:pt x="406" y="83"/>
                  <a:pt x="401" y="79"/>
                  <a:pt x="398" y="74"/>
                </a:cubicBezTo>
                <a:cubicBezTo>
                  <a:pt x="394" y="79"/>
                  <a:pt x="390" y="83"/>
                  <a:pt x="385" y="87"/>
                </a:cubicBezTo>
                <a:cubicBezTo>
                  <a:pt x="390" y="90"/>
                  <a:pt x="395" y="95"/>
                  <a:pt x="398" y="100"/>
                </a:cubicBezTo>
                <a:close/>
                <a:moveTo>
                  <a:pt x="398" y="253"/>
                </a:moveTo>
                <a:cubicBezTo>
                  <a:pt x="402" y="246"/>
                  <a:pt x="407" y="241"/>
                  <a:pt x="413" y="237"/>
                </a:cubicBezTo>
                <a:cubicBezTo>
                  <a:pt x="407" y="233"/>
                  <a:pt x="402" y="228"/>
                  <a:pt x="398" y="221"/>
                </a:cubicBezTo>
                <a:cubicBezTo>
                  <a:pt x="394" y="228"/>
                  <a:pt x="389" y="233"/>
                  <a:pt x="382" y="237"/>
                </a:cubicBezTo>
                <a:cubicBezTo>
                  <a:pt x="389" y="241"/>
                  <a:pt x="394" y="246"/>
                  <a:pt x="398" y="253"/>
                </a:cubicBezTo>
                <a:close/>
                <a:moveTo>
                  <a:pt x="398" y="24"/>
                </a:moveTo>
                <a:cubicBezTo>
                  <a:pt x="401" y="19"/>
                  <a:pt x="405" y="15"/>
                  <a:pt x="409" y="12"/>
                </a:cubicBezTo>
                <a:cubicBezTo>
                  <a:pt x="405" y="9"/>
                  <a:pt x="401" y="5"/>
                  <a:pt x="398" y="0"/>
                </a:cubicBezTo>
                <a:cubicBezTo>
                  <a:pt x="395" y="5"/>
                  <a:pt x="391" y="9"/>
                  <a:pt x="386" y="12"/>
                </a:cubicBezTo>
                <a:cubicBezTo>
                  <a:pt x="391" y="15"/>
                  <a:pt x="395" y="19"/>
                  <a:pt x="398" y="24"/>
                </a:cubicBezTo>
                <a:close/>
                <a:moveTo>
                  <a:pt x="472" y="405"/>
                </a:moveTo>
                <a:cubicBezTo>
                  <a:pt x="476" y="397"/>
                  <a:pt x="482" y="391"/>
                  <a:pt x="490" y="387"/>
                </a:cubicBezTo>
                <a:cubicBezTo>
                  <a:pt x="482" y="383"/>
                  <a:pt x="476" y="376"/>
                  <a:pt x="472" y="369"/>
                </a:cubicBezTo>
                <a:cubicBezTo>
                  <a:pt x="468" y="376"/>
                  <a:pt x="461" y="383"/>
                  <a:pt x="454" y="387"/>
                </a:cubicBezTo>
                <a:cubicBezTo>
                  <a:pt x="461" y="391"/>
                  <a:pt x="468" y="397"/>
                  <a:pt x="472" y="405"/>
                </a:cubicBezTo>
                <a:close/>
                <a:moveTo>
                  <a:pt x="472" y="798"/>
                </a:moveTo>
                <a:cubicBezTo>
                  <a:pt x="472" y="778"/>
                  <a:pt x="487" y="763"/>
                  <a:pt x="506" y="761"/>
                </a:cubicBezTo>
                <a:cubicBezTo>
                  <a:pt x="488" y="760"/>
                  <a:pt x="474" y="746"/>
                  <a:pt x="472" y="728"/>
                </a:cubicBezTo>
                <a:cubicBezTo>
                  <a:pt x="469" y="746"/>
                  <a:pt x="455" y="760"/>
                  <a:pt x="438" y="761"/>
                </a:cubicBezTo>
                <a:cubicBezTo>
                  <a:pt x="456" y="763"/>
                  <a:pt x="471" y="778"/>
                  <a:pt x="472" y="798"/>
                </a:cubicBezTo>
                <a:close/>
                <a:moveTo>
                  <a:pt x="398" y="176"/>
                </a:moveTo>
                <a:cubicBezTo>
                  <a:pt x="401" y="170"/>
                  <a:pt x="406" y="165"/>
                  <a:pt x="412" y="162"/>
                </a:cubicBezTo>
                <a:cubicBezTo>
                  <a:pt x="406" y="158"/>
                  <a:pt x="402" y="153"/>
                  <a:pt x="398" y="147"/>
                </a:cubicBezTo>
                <a:cubicBezTo>
                  <a:pt x="394" y="153"/>
                  <a:pt x="390" y="158"/>
                  <a:pt x="384" y="162"/>
                </a:cubicBezTo>
                <a:cubicBezTo>
                  <a:pt x="390" y="165"/>
                  <a:pt x="394" y="170"/>
                  <a:pt x="398" y="176"/>
                </a:cubicBezTo>
                <a:close/>
                <a:moveTo>
                  <a:pt x="250" y="176"/>
                </a:moveTo>
                <a:cubicBezTo>
                  <a:pt x="254" y="170"/>
                  <a:pt x="258" y="165"/>
                  <a:pt x="264" y="162"/>
                </a:cubicBezTo>
                <a:cubicBezTo>
                  <a:pt x="259" y="158"/>
                  <a:pt x="254" y="153"/>
                  <a:pt x="250" y="147"/>
                </a:cubicBezTo>
                <a:cubicBezTo>
                  <a:pt x="246" y="153"/>
                  <a:pt x="242" y="158"/>
                  <a:pt x="236" y="162"/>
                </a:cubicBezTo>
                <a:cubicBezTo>
                  <a:pt x="242" y="165"/>
                  <a:pt x="247" y="170"/>
                  <a:pt x="250" y="176"/>
                </a:cubicBezTo>
                <a:close/>
                <a:moveTo>
                  <a:pt x="472" y="719"/>
                </a:moveTo>
                <a:cubicBezTo>
                  <a:pt x="474" y="702"/>
                  <a:pt x="486" y="690"/>
                  <a:pt x="501" y="686"/>
                </a:cubicBezTo>
                <a:cubicBezTo>
                  <a:pt x="487" y="684"/>
                  <a:pt x="476" y="673"/>
                  <a:pt x="472" y="658"/>
                </a:cubicBezTo>
                <a:cubicBezTo>
                  <a:pt x="468" y="673"/>
                  <a:pt x="457" y="684"/>
                  <a:pt x="442" y="686"/>
                </a:cubicBezTo>
                <a:cubicBezTo>
                  <a:pt x="458" y="690"/>
                  <a:pt x="470" y="702"/>
                  <a:pt x="472" y="719"/>
                </a:cubicBezTo>
                <a:close/>
                <a:moveTo>
                  <a:pt x="472" y="481"/>
                </a:moveTo>
                <a:cubicBezTo>
                  <a:pt x="476" y="473"/>
                  <a:pt x="483" y="466"/>
                  <a:pt x="491" y="461"/>
                </a:cubicBezTo>
                <a:cubicBezTo>
                  <a:pt x="483" y="457"/>
                  <a:pt x="476" y="450"/>
                  <a:pt x="472" y="442"/>
                </a:cubicBezTo>
                <a:cubicBezTo>
                  <a:pt x="468" y="450"/>
                  <a:pt x="461" y="457"/>
                  <a:pt x="452" y="461"/>
                </a:cubicBezTo>
                <a:cubicBezTo>
                  <a:pt x="461" y="466"/>
                  <a:pt x="468" y="473"/>
                  <a:pt x="472" y="481"/>
                </a:cubicBezTo>
                <a:close/>
                <a:moveTo>
                  <a:pt x="472" y="638"/>
                </a:moveTo>
                <a:cubicBezTo>
                  <a:pt x="475" y="626"/>
                  <a:pt x="484" y="615"/>
                  <a:pt x="497" y="611"/>
                </a:cubicBezTo>
                <a:cubicBezTo>
                  <a:pt x="485" y="608"/>
                  <a:pt x="476" y="599"/>
                  <a:pt x="472" y="588"/>
                </a:cubicBezTo>
                <a:cubicBezTo>
                  <a:pt x="468" y="599"/>
                  <a:pt x="458" y="608"/>
                  <a:pt x="447" y="611"/>
                </a:cubicBezTo>
                <a:cubicBezTo>
                  <a:pt x="459" y="615"/>
                  <a:pt x="468" y="626"/>
                  <a:pt x="472" y="638"/>
                </a:cubicBezTo>
                <a:close/>
                <a:moveTo>
                  <a:pt x="28" y="798"/>
                </a:moveTo>
                <a:cubicBezTo>
                  <a:pt x="29" y="778"/>
                  <a:pt x="44" y="763"/>
                  <a:pt x="63" y="761"/>
                </a:cubicBezTo>
                <a:cubicBezTo>
                  <a:pt x="45" y="760"/>
                  <a:pt x="31" y="746"/>
                  <a:pt x="28" y="728"/>
                </a:cubicBezTo>
                <a:cubicBezTo>
                  <a:pt x="26" y="744"/>
                  <a:pt x="15" y="757"/>
                  <a:pt x="0" y="760"/>
                </a:cubicBezTo>
                <a:cubicBezTo>
                  <a:pt x="0" y="762"/>
                  <a:pt x="0" y="762"/>
                  <a:pt x="0" y="762"/>
                </a:cubicBezTo>
                <a:cubicBezTo>
                  <a:pt x="16" y="766"/>
                  <a:pt x="28" y="780"/>
                  <a:pt x="28" y="798"/>
                </a:cubicBezTo>
                <a:close/>
                <a:moveTo>
                  <a:pt x="102" y="638"/>
                </a:moveTo>
                <a:cubicBezTo>
                  <a:pt x="106" y="626"/>
                  <a:pt x="115" y="615"/>
                  <a:pt x="127" y="611"/>
                </a:cubicBezTo>
                <a:cubicBezTo>
                  <a:pt x="116" y="608"/>
                  <a:pt x="107" y="599"/>
                  <a:pt x="102" y="588"/>
                </a:cubicBezTo>
                <a:cubicBezTo>
                  <a:pt x="98" y="599"/>
                  <a:pt x="89" y="608"/>
                  <a:pt x="77" y="611"/>
                </a:cubicBezTo>
                <a:cubicBezTo>
                  <a:pt x="90" y="615"/>
                  <a:pt x="99" y="626"/>
                  <a:pt x="102" y="638"/>
                </a:cubicBezTo>
                <a:close/>
                <a:moveTo>
                  <a:pt x="102" y="719"/>
                </a:moveTo>
                <a:cubicBezTo>
                  <a:pt x="104" y="702"/>
                  <a:pt x="116" y="690"/>
                  <a:pt x="132" y="686"/>
                </a:cubicBezTo>
                <a:cubicBezTo>
                  <a:pt x="117" y="684"/>
                  <a:pt x="106" y="673"/>
                  <a:pt x="102" y="658"/>
                </a:cubicBezTo>
                <a:cubicBezTo>
                  <a:pt x="98" y="673"/>
                  <a:pt x="87" y="684"/>
                  <a:pt x="73" y="686"/>
                </a:cubicBezTo>
                <a:cubicBezTo>
                  <a:pt x="88" y="690"/>
                  <a:pt x="100" y="702"/>
                  <a:pt x="102" y="719"/>
                </a:cubicBezTo>
                <a:close/>
                <a:moveTo>
                  <a:pt x="102" y="559"/>
                </a:moveTo>
                <a:cubicBezTo>
                  <a:pt x="106" y="549"/>
                  <a:pt x="114" y="541"/>
                  <a:pt x="123" y="537"/>
                </a:cubicBezTo>
                <a:cubicBezTo>
                  <a:pt x="114" y="533"/>
                  <a:pt x="107" y="525"/>
                  <a:pt x="102" y="516"/>
                </a:cubicBezTo>
                <a:cubicBezTo>
                  <a:pt x="98" y="525"/>
                  <a:pt x="91" y="533"/>
                  <a:pt x="81" y="537"/>
                </a:cubicBezTo>
                <a:cubicBezTo>
                  <a:pt x="91" y="541"/>
                  <a:pt x="99" y="549"/>
                  <a:pt x="102" y="559"/>
                </a:cubicBezTo>
                <a:close/>
                <a:moveTo>
                  <a:pt x="102" y="798"/>
                </a:moveTo>
                <a:cubicBezTo>
                  <a:pt x="103" y="778"/>
                  <a:pt x="118" y="763"/>
                  <a:pt x="137" y="761"/>
                </a:cubicBezTo>
                <a:cubicBezTo>
                  <a:pt x="119" y="760"/>
                  <a:pt x="105" y="746"/>
                  <a:pt x="102" y="728"/>
                </a:cubicBezTo>
                <a:cubicBezTo>
                  <a:pt x="100" y="746"/>
                  <a:pt x="86" y="760"/>
                  <a:pt x="68" y="761"/>
                </a:cubicBezTo>
                <a:cubicBezTo>
                  <a:pt x="87" y="763"/>
                  <a:pt x="102" y="778"/>
                  <a:pt x="102" y="798"/>
                </a:cubicBezTo>
                <a:close/>
                <a:moveTo>
                  <a:pt x="28" y="100"/>
                </a:moveTo>
                <a:cubicBezTo>
                  <a:pt x="32" y="95"/>
                  <a:pt x="36" y="90"/>
                  <a:pt x="41" y="87"/>
                </a:cubicBezTo>
                <a:cubicBezTo>
                  <a:pt x="36" y="83"/>
                  <a:pt x="32" y="79"/>
                  <a:pt x="28" y="74"/>
                </a:cubicBezTo>
                <a:cubicBezTo>
                  <a:pt x="25" y="79"/>
                  <a:pt x="21" y="83"/>
                  <a:pt x="16" y="87"/>
                </a:cubicBezTo>
                <a:cubicBezTo>
                  <a:pt x="21" y="90"/>
                  <a:pt x="25" y="95"/>
                  <a:pt x="28" y="100"/>
                </a:cubicBezTo>
                <a:close/>
                <a:moveTo>
                  <a:pt x="102" y="253"/>
                </a:moveTo>
                <a:cubicBezTo>
                  <a:pt x="106" y="246"/>
                  <a:pt x="111" y="241"/>
                  <a:pt x="118" y="237"/>
                </a:cubicBezTo>
                <a:cubicBezTo>
                  <a:pt x="111" y="233"/>
                  <a:pt x="106" y="228"/>
                  <a:pt x="102" y="221"/>
                </a:cubicBezTo>
                <a:cubicBezTo>
                  <a:pt x="98" y="228"/>
                  <a:pt x="93" y="233"/>
                  <a:pt x="87" y="237"/>
                </a:cubicBezTo>
                <a:cubicBezTo>
                  <a:pt x="93" y="241"/>
                  <a:pt x="99" y="246"/>
                  <a:pt x="102" y="253"/>
                </a:cubicBezTo>
                <a:close/>
                <a:moveTo>
                  <a:pt x="28" y="24"/>
                </a:moveTo>
                <a:cubicBezTo>
                  <a:pt x="32" y="19"/>
                  <a:pt x="35" y="15"/>
                  <a:pt x="40" y="12"/>
                </a:cubicBezTo>
                <a:cubicBezTo>
                  <a:pt x="35" y="9"/>
                  <a:pt x="32" y="5"/>
                  <a:pt x="28" y="0"/>
                </a:cubicBezTo>
                <a:cubicBezTo>
                  <a:pt x="25" y="5"/>
                  <a:pt x="21" y="9"/>
                  <a:pt x="17" y="12"/>
                </a:cubicBezTo>
                <a:cubicBezTo>
                  <a:pt x="22" y="15"/>
                  <a:pt x="25" y="19"/>
                  <a:pt x="28" y="24"/>
                </a:cubicBezTo>
                <a:close/>
                <a:moveTo>
                  <a:pt x="102" y="329"/>
                </a:moveTo>
                <a:cubicBezTo>
                  <a:pt x="106" y="321"/>
                  <a:pt x="112" y="315"/>
                  <a:pt x="119" y="311"/>
                </a:cubicBezTo>
                <a:cubicBezTo>
                  <a:pt x="112" y="308"/>
                  <a:pt x="106" y="302"/>
                  <a:pt x="102" y="295"/>
                </a:cubicBezTo>
                <a:cubicBezTo>
                  <a:pt x="98" y="302"/>
                  <a:pt x="93" y="308"/>
                  <a:pt x="86" y="311"/>
                </a:cubicBezTo>
                <a:cubicBezTo>
                  <a:pt x="93" y="315"/>
                  <a:pt x="98" y="321"/>
                  <a:pt x="102" y="329"/>
                </a:cubicBezTo>
                <a:close/>
                <a:moveTo>
                  <a:pt x="102" y="405"/>
                </a:moveTo>
                <a:cubicBezTo>
                  <a:pt x="106" y="397"/>
                  <a:pt x="113" y="391"/>
                  <a:pt x="120" y="387"/>
                </a:cubicBezTo>
                <a:cubicBezTo>
                  <a:pt x="113" y="383"/>
                  <a:pt x="106" y="376"/>
                  <a:pt x="102" y="369"/>
                </a:cubicBezTo>
                <a:cubicBezTo>
                  <a:pt x="98" y="376"/>
                  <a:pt x="92" y="383"/>
                  <a:pt x="84" y="387"/>
                </a:cubicBezTo>
                <a:cubicBezTo>
                  <a:pt x="92" y="391"/>
                  <a:pt x="98" y="397"/>
                  <a:pt x="102" y="405"/>
                </a:cubicBezTo>
                <a:close/>
                <a:moveTo>
                  <a:pt x="102" y="481"/>
                </a:moveTo>
                <a:cubicBezTo>
                  <a:pt x="106" y="473"/>
                  <a:pt x="113" y="466"/>
                  <a:pt x="122" y="461"/>
                </a:cubicBezTo>
                <a:cubicBezTo>
                  <a:pt x="113" y="457"/>
                  <a:pt x="106" y="450"/>
                  <a:pt x="102" y="442"/>
                </a:cubicBezTo>
                <a:cubicBezTo>
                  <a:pt x="98" y="450"/>
                  <a:pt x="91" y="457"/>
                  <a:pt x="83" y="461"/>
                </a:cubicBezTo>
                <a:cubicBezTo>
                  <a:pt x="91" y="466"/>
                  <a:pt x="98" y="473"/>
                  <a:pt x="102" y="481"/>
                </a:cubicBezTo>
                <a:close/>
                <a:moveTo>
                  <a:pt x="28" y="719"/>
                </a:moveTo>
                <a:cubicBezTo>
                  <a:pt x="31" y="702"/>
                  <a:pt x="42" y="690"/>
                  <a:pt x="58" y="686"/>
                </a:cubicBezTo>
                <a:cubicBezTo>
                  <a:pt x="44" y="684"/>
                  <a:pt x="32" y="673"/>
                  <a:pt x="28" y="658"/>
                </a:cubicBezTo>
                <a:cubicBezTo>
                  <a:pt x="25" y="673"/>
                  <a:pt x="14" y="683"/>
                  <a:pt x="0" y="686"/>
                </a:cubicBezTo>
                <a:cubicBezTo>
                  <a:pt x="0" y="687"/>
                  <a:pt x="0" y="687"/>
                  <a:pt x="0" y="687"/>
                </a:cubicBezTo>
                <a:cubicBezTo>
                  <a:pt x="15" y="690"/>
                  <a:pt x="26" y="703"/>
                  <a:pt x="28" y="719"/>
                </a:cubicBezTo>
                <a:close/>
                <a:moveTo>
                  <a:pt x="28" y="638"/>
                </a:moveTo>
                <a:cubicBezTo>
                  <a:pt x="32" y="626"/>
                  <a:pt x="41" y="615"/>
                  <a:pt x="54" y="611"/>
                </a:cubicBezTo>
                <a:cubicBezTo>
                  <a:pt x="42" y="608"/>
                  <a:pt x="33" y="599"/>
                  <a:pt x="28" y="588"/>
                </a:cubicBezTo>
                <a:cubicBezTo>
                  <a:pt x="24" y="599"/>
                  <a:pt x="15" y="608"/>
                  <a:pt x="3" y="611"/>
                </a:cubicBezTo>
                <a:cubicBezTo>
                  <a:pt x="16" y="615"/>
                  <a:pt x="25" y="626"/>
                  <a:pt x="28" y="638"/>
                </a:cubicBezTo>
                <a:close/>
                <a:moveTo>
                  <a:pt x="102" y="176"/>
                </a:moveTo>
                <a:cubicBezTo>
                  <a:pt x="106" y="170"/>
                  <a:pt x="111" y="165"/>
                  <a:pt x="117" y="162"/>
                </a:cubicBezTo>
                <a:cubicBezTo>
                  <a:pt x="111" y="158"/>
                  <a:pt x="106" y="153"/>
                  <a:pt x="102" y="147"/>
                </a:cubicBezTo>
                <a:cubicBezTo>
                  <a:pt x="99" y="153"/>
                  <a:pt x="94" y="158"/>
                  <a:pt x="88" y="162"/>
                </a:cubicBezTo>
                <a:cubicBezTo>
                  <a:pt x="94" y="165"/>
                  <a:pt x="99" y="170"/>
                  <a:pt x="102" y="176"/>
                </a:cubicBezTo>
                <a:close/>
                <a:moveTo>
                  <a:pt x="28" y="176"/>
                </a:moveTo>
                <a:cubicBezTo>
                  <a:pt x="32" y="170"/>
                  <a:pt x="37" y="165"/>
                  <a:pt x="43" y="162"/>
                </a:cubicBezTo>
                <a:cubicBezTo>
                  <a:pt x="37" y="158"/>
                  <a:pt x="32" y="153"/>
                  <a:pt x="28" y="147"/>
                </a:cubicBezTo>
                <a:cubicBezTo>
                  <a:pt x="25" y="153"/>
                  <a:pt x="20" y="158"/>
                  <a:pt x="14" y="162"/>
                </a:cubicBezTo>
                <a:cubicBezTo>
                  <a:pt x="20" y="165"/>
                  <a:pt x="25" y="170"/>
                  <a:pt x="28" y="176"/>
                </a:cubicBezTo>
                <a:close/>
                <a:moveTo>
                  <a:pt x="28" y="559"/>
                </a:moveTo>
                <a:cubicBezTo>
                  <a:pt x="32" y="549"/>
                  <a:pt x="40" y="541"/>
                  <a:pt x="49" y="537"/>
                </a:cubicBezTo>
                <a:cubicBezTo>
                  <a:pt x="40" y="533"/>
                  <a:pt x="33" y="525"/>
                  <a:pt x="28" y="516"/>
                </a:cubicBezTo>
                <a:cubicBezTo>
                  <a:pt x="24" y="525"/>
                  <a:pt x="17" y="533"/>
                  <a:pt x="7" y="537"/>
                </a:cubicBezTo>
                <a:cubicBezTo>
                  <a:pt x="17" y="541"/>
                  <a:pt x="25" y="549"/>
                  <a:pt x="28" y="559"/>
                </a:cubicBezTo>
                <a:close/>
                <a:moveTo>
                  <a:pt x="250" y="253"/>
                </a:moveTo>
                <a:cubicBezTo>
                  <a:pt x="254" y="246"/>
                  <a:pt x="259" y="241"/>
                  <a:pt x="266" y="237"/>
                </a:cubicBezTo>
                <a:cubicBezTo>
                  <a:pt x="259" y="233"/>
                  <a:pt x="254" y="228"/>
                  <a:pt x="250" y="221"/>
                </a:cubicBezTo>
                <a:cubicBezTo>
                  <a:pt x="246" y="228"/>
                  <a:pt x="241" y="233"/>
                  <a:pt x="235" y="237"/>
                </a:cubicBezTo>
                <a:cubicBezTo>
                  <a:pt x="241" y="241"/>
                  <a:pt x="246" y="246"/>
                  <a:pt x="250" y="253"/>
                </a:cubicBezTo>
                <a:close/>
                <a:moveTo>
                  <a:pt x="28" y="329"/>
                </a:moveTo>
                <a:cubicBezTo>
                  <a:pt x="32" y="321"/>
                  <a:pt x="38" y="315"/>
                  <a:pt x="45" y="311"/>
                </a:cubicBezTo>
                <a:cubicBezTo>
                  <a:pt x="38" y="308"/>
                  <a:pt x="32" y="302"/>
                  <a:pt x="28" y="295"/>
                </a:cubicBezTo>
                <a:cubicBezTo>
                  <a:pt x="24" y="302"/>
                  <a:pt x="19" y="308"/>
                  <a:pt x="12" y="311"/>
                </a:cubicBezTo>
                <a:cubicBezTo>
                  <a:pt x="19" y="315"/>
                  <a:pt x="25" y="321"/>
                  <a:pt x="28" y="329"/>
                </a:cubicBezTo>
                <a:close/>
                <a:moveTo>
                  <a:pt x="28" y="481"/>
                </a:moveTo>
                <a:cubicBezTo>
                  <a:pt x="32" y="473"/>
                  <a:pt x="39" y="466"/>
                  <a:pt x="48" y="461"/>
                </a:cubicBezTo>
                <a:cubicBezTo>
                  <a:pt x="39" y="457"/>
                  <a:pt x="33" y="450"/>
                  <a:pt x="28" y="442"/>
                </a:cubicBezTo>
                <a:cubicBezTo>
                  <a:pt x="24" y="450"/>
                  <a:pt x="17" y="457"/>
                  <a:pt x="9" y="461"/>
                </a:cubicBezTo>
                <a:cubicBezTo>
                  <a:pt x="18" y="466"/>
                  <a:pt x="24" y="473"/>
                  <a:pt x="28" y="481"/>
                </a:cubicBezTo>
                <a:close/>
                <a:moveTo>
                  <a:pt x="28" y="253"/>
                </a:moveTo>
                <a:cubicBezTo>
                  <a:pt x="32" y="246"/>
                  <a:pt x="37" y="241"/>
                  <a:pt x="44" y="237"/>
                </a:cubicBezTo>
                <a:cubicBezTo>
                  <a:pt x="37" y="233"/>
                  <a:pt x="32" y="228"/>
                  <a:pt x="28" y="221"/>
                </a:cubicBezTo>
                <a:cubicBezTo>
                  <a:pt x="25" y="228"/>
                  <a:pt x="19" y="233"/>
                  <a:pt x="13" y="237"/>
                </a:cubicBezTo>
                <a:cubicBezTo>
                  <a:pt x="20" y="241"/>
                  <a:pt x="25" y="246"/>
                  <a:pt x="28" y="253"/>
                </a:cubicBezTo>
                <a:close/>
                <a:moveTo>
                  <a:pt x="28" y="405"/>
                </a:moveTo>
                <a:cubicBezTo>
                  <a:pt x="32" y="397"/>
                  <a:pt x="39" y="391"/>
                  <a:pt x="47" y="387"/>
                </a:cubicBezTo>
                <a:cubicBezTo>
                  <a:pt x="39" y="383"/>
                  <a:pt x="33" y="376"/>
                  <a:pt x="28" y="369"/>
                </a:cubicBezTo>
                <a:cubicBezTo>
                  <a:pt x="24" y="376"/>
                  <a:pt x="18" y="383"/>
                  <a:pt x="10" y="387"/>
                </a:cubicBezTo>
                <a:cubicBezTo>
                  <a:pt x="18" y="391"/>
                  <a:pt x="25" y="397"/>
                  <a:pt x="28" y="405"/>
                </a:cubicBezTo>
                <a:close/>
                <a:moveTo>
                  <a:pt x="546" y="405"/>
                </a:moveTo>
                <a:cubicBezTo>
                  <a:pt x="550" y="397"/>
                  <a:pt x="556" y="391"/>
                  <a:pt x="564" y="387"/>
                </a:cubicBezTo>
                <a:cubicBezTo>
                  <a:pt x="556" y="383"/>
                  <a:pt x="550" y="376"/>
                  <a:pt x="546" y="369"/>
                </a:cubicBezTo>
                <a:cubicBezTo>
                  <a:pt x="542" y="376"/>
                  <a:pt x="535" y="383"/>
                  <a:pt x="528" y="387"/>
                </a:cubicBezTo>
                <a:cubicBezTo>
                  <a:pt x="535" y="391"/>
                  <a:pt x="542" y="397"/>
                  <a:pt x="546" y="405"/>
                </a:cubicBezTo>
                <a:close/>
                <a:moveTo>
                  <a:pt x="250" y="798"/>
                </a:moveTo>
                <a:cubicBezTo>
                  <a:pt x="251" y="778"/>
                  <a:pt x="265" y="763"/>
                  <a:pt x="284" y="761"/>
                </a:cubicBezTo>
                <a:cubicBezTo>
                  <a:pt x="266" y="760"/>
                  <a:pt x="252" y="746"/>
                  <a:pt x="250" y="728"/>
                </a:cubicBezTo>
                <a:cubicBezTo>
                  <a:pt x="248" y="746"/>
                  <a:pt x="234" y="760"/>
                  <a:pt x="216" y="761"/>
                </a:cubicBezTo>
                <a:cubicBezTo>
                  <a:pt x="235" y="763"/>
                  <a:pt x="250" y="778"/>
                  <a:pt x="250" y="798"/>
                </a:cubicBezTo>
                <a:close/>
                <a:moveTo>
                  <a:pt x="250" y="719"/>
                </a:moveTo>
                <a:cubicBezTo>
                  <a:pt x="252" y="702"/>
                  <a:pt x="264" y="690"/>
                  <a:pt x="280" y="686"/>
                </a:cubicBezTo>
                <a:cubicBezTo>
                  <a:pt x="265" y="684"/>
                  <a:pt x="254" y="673"/>
                  <a:pt x="250" y="658"/>
                </a:cubicBezTo>
                <a:cubicBezTo>
                  <a:pt x="246" y="673"/>
                  <a:pt x="235" y="684"/>
                  <a:pt x="220" y="686"/>
                </a:cubicBezTo>
                <a:cubicBezTo>
                  <a:pt x="236" y="690"/>
                  <a:pt x="248" y="702"/>
                  <a:pt x="250" y="719"/>
                </a:cubicBezTo>
                <a:close/>
                <a:moveTo>
                  <a:pt x="176" y="100"/>
                </a:moveTo>
                <a:cubicBezTo>
                  <a:pt x="180" y="95"/>
                  <a:pt x="184" y="90"/>
                  <a:pt x="189" y="87"/>
                </a:cubicBezTo>
                <a:cubicBezTo>
                  <a:pt x="184" y="83"/>
                  <a:pt x="180" y="79"/>
                  <a:pt x="176" y="74"/>
                </a:cubicBezTo>
                <a:cubicBezTo>
                  <a:pt x="173" y="79"/>
                  <a:pt x="169" y="83"/>
                  <a:pt x="163" y="87"/>
                </a:cubicBezTo>
                <a:cubicBezTo>
                  <a:pt x="169" y="90"/>
                  <a:pt x="173" y="95"/>
                  <a:pt x="176" y="100"/>
                </a:cubicBezTo>
                <a:close/>
                <a:moveTo>
                  <a:pt x="176" y="176"/>
                </a:moveTo>
                <a:cubicBezTo>
                  <a:pt x="180" y="170"/>
                  <a:pt x="185" y="165"/>
                  <a:pt x="190" y="162"/>
                </a:cubicBezTo>
                <a:cubicBezTo>
                  <a:pt x="185" y="158"/>
                  <a:pt x="180" y="153"/>
                  <a:pt x="176" y="147"/>
                </a:cubicBezTo>
                <a:cubicBezTo>
                  <a:pt x="173" y="153"/>
                  <a:pt x="168" y="158"/>
                  <a:pt x="162" y="162"/>
                </a:cubicBezTo>
                <a:cubicBezTo>
                  <a:pt x="168" y="165"/>
                  <a:pt x="173" y="170"/>
                  <a:pt x="176" y="176"/>
                </a:cubicBezTo>
                <a:close/>
                <a:moveTo>
                  <a:pt x="250" y="638"/>
                </a:moveTo>
                <a:cubicBezTo>
                  <a:pt x="254" y="626"/>
                  <a:pt x="263" y="615"/>
                  <a:pt x="275" y="611"/>
                </a:cubicBezTo>
                <a:cubicBezTo>
                  <a:pt x="264" y="608"/>
                  <a:pt x="254" y="599"/>
                  <a:pt x="250" y="588"/>
                </a:cubicBezTo>
                <a:cubicBezTo>
                  <a:pt x="246" y="599"/>
                  <a:pt x="237" y="608"/>
                  <a:pt x="225" y="611"/>
                </a:cubicBezTo>
                <a:cubicBezTo>
                  <a:pt x="237" y="615"/>
                  <a:pt x="247" y="626"/>
                  <a:pt x="250" y="638"/>
                </a:cubicBezTo>
                <a:close/>
                <a:moveTo>
                  <a:pt x="176" y="24"/>
                </a:moveTo>
                <a:cubicBezTo>
                  <a:pt x="179" y="19"/>
                  <a:pt x="183" y="15"/>
                  <a:pt x="188" y="12"/>
                </a:cubicBezTo>
                <a:cubicBezTo>
                  <a:pt x="183" y="9"/>
                  <a:pt x="179" y="5"/>
                  <a:pt x="176" y="0"/>
                </a:cubicBezTo>
                <a:cubicBezTo>
                  <a:pt x="173" y="5"/>
                  <a:pt x="169" y="9"/>
                  <a:pt x="165" y="12"/>
                </a:cubicBezTo>
                <a:cubicBezTo>
                  <a:pt x="169" y="15"/>
                  <a:pt x="173" y="19"/>
                  <a:pt x="176" y="24"/>
                </a:cubicBezTo>
                <a:close/>
                <a:moveTo>
                  <a:pt x="250" y="405"/>
                </a:moveTo>
                <a:cubicBezTo>
                  <a:pt x="254" y="397"/>
                  <a:pt x="260" y="391"/>
                  <a:pt x="268" y="387"/>
                </a:cubicBezTo>
                <a:cubicBezTo>
                  <a:pt x="260" y="383"/>
                  <a:pt x="254" y="376"/>
                  <a:pt x="250" y="369"/>
                </a:cubicBezTo>
                <a:cubicBezTo>
                  <a:pt x="246" y="376"/>
                  <a:pt x="240" y="383"/>
                  <a:pt x="232" y="387"/>
                </a:cubicBezTo>
                <a:cubicBezTo>
                  <a:pt x="240" y="391"/>
                  <a:pt x="246" y="397"/>
                  <a:pt x="250" y="405"/>
                </a:cubicBezTo>
                <a:close/>
                <a:moveTo>
                  <a:pt x="250" y="559"/>
                </a:moveTo>
                <a:cubicBezTo>
                  <a:pt x="254" y="549"/>
                  <a:pt x="261" y="541"/>
                  <a:pt x="271" y="537"/>
                </a:cubicBezTo>
                <a:cubicBezTo>
                  <a:pt x="262" y="533"/>
                  <a:pt x="254" y="525"/>
                  <a:pt x="250" y="516"/>
                </a:cubicBezTo>
                <a:cubicBezTo>
                  <a:pt x="246" y="525"/>
                  <a:pt x="238" y="533"/>
                  <a:pt x="229" y="537"/>
                </a:cubicBezTo>
                <a:cubicBezTo>
                  <a:pt x="239" y="541"/>
                  <a:pt x="246" y="549"/>
                  <a:pt x="250" y="559"/>
                </a:cubicBezTo>
                <a:close/>
                <a:moveTo>
                  <a:pt x="102" y="24"/>
                </a:moveTo>
                <a:cubicBezTo>
                  <a:pt x="105" y="19"/>
                  <a:pt x="109" y="15"/>
                  <a:pt x="114" y="12"/>
                </a:cubicBezTo>
                <a:cubicBezTo>
                  <a:pt x="109" y="9"/>
                  <a:pt x="105" y="5"/>
                  <a:pt x="102" y="0"/>
                </a:cubicBezTo>
                <a:cubicBezTo>
                  <a:pt x="99" y="5"/>
                  <a:pt x="95" y="9"/>
                  <a:pt x="91" y="12"/>
                </a:cubicBezTo>
                <a:cubicBezTo>
                  <a:pt x="95" y="15"/>
                  <a:pt x="99" y="19"/>
                  <a:pt x="102" y="24"/>
                </a:cubicBezTo>
                <a:close/>
                <a:moveTo>
                  <a:pt x="250" y="481"/>
                </a:moveTo>
                <a:cubicBezTo>
                  <a:pt x="254" y="473"/>
                  <a:pt x="261" y="466"/>
                  <a:pt x="270" y="461"/>
                </a:cubicBezTo>
                <a:cubicBezTo>
                  <a:pt x="261" y="457"/>
                  <a:pt x="254" y="450"/>
                  <a:pt x="250" y="442"/>
                </a:cubicBezTo>
                <a:cubicBezTo>
                  <a:pt x="246" y="450"/>
                  <a:pt x="239" y="457"/>
                  <a:pt x="231" y="461"/>
                </a:cubicBezTo>
                <a:cubicBezTo>
                  <a:pt x="239" y="466"/>
                  <a:pt x="246" y="473"/>
                  <a:pt x="250" y="481"/>
                </a:cubicBezTo>
                <a:close/>
                <a:moveTo>
                  <a:pt x="250" y="329"/>
                </a:moveTo>
                <a:cubicBezTo>
                  <a:pt x="254" y="321"/>
                  <a:pt x="260" y="315"/>
                  <a:pt x="267" y="311"/>
                </a:cubicBezTo>
                <a:cubicBezTo>
                  <a:pt x="260" y="308"/>
                  <a:pt x="254" y="302"/>
                  <a:pt x="250" y="295"/>
                </a:cubicBezTo>
                <a:cubicBezTo>
                  <a:pt x="246" y="302"/>
                  <a:pt x="241" y="308"/>
                  <a:pt x="233" y="311"/>
                </a:cubicBezTo>
                <a:cubicBezTo>
                  <a:pt x="241" y="315"/>
                  <a:pt x="246" y="321"/>
                  <a:pt x="250" y="329"/>
                </a:cubicBezTo>
                <a:close/>
                <a:moveTo>
                  <a:pt x="176" y="798"/>
                </a:moveTo>
                <a:cubicBezTo>
                  <a:pt x="177" y="778"/>
                  <a:pt x="191" y="763"/>
                  <a:pt x="210" y="761"/>
                </a:cubicBezTo>
                <a:cubicBezTo>
                  <a:pt x="192" y="760"/>
                  <a:pt x="179" y="746"/>
                  <a:pt x="176" y="728"/>
                </a:cubicBezTo>
                <a:cubicBezTo>
                  <a:pt x="174" y="746"/>
                  <a:pt x="160" y="760"/>
                  <a:pt x="142" y="761"/>
                </a:cubicBezTo>
                <a:cubicBezTo>
                  <a:pt x="161" y="763"/>
                  <a:pt x="176" y="778"/>
                  <a:pt x="176" y="798"/>
                </a:cubicBezTo>
                <a:close/>
                <a:moveTo>
                  <a:pt x="176" y="639"/>
                </a:moveTo>
                <a:cubicBezTo>
                  <a:pt x="180" y="626"/>
                  <a:pt x="189" y="615"/>
                  <a:pt x="201" y="611"/>
                </a:cubicBezTo>
                <a:cubicBezTo>
                  <a:pt x="190" y="608"/>
                  <a:pt x="180" y="599"/>
                  <a:pt x="176" y="588"/>
                </a:cubicBezTo>
                <a:cubicBezTo>
                  <a:pt x="172" y="599"/>
                  <a:pt x="163" y="608"/>
                  <a:pt x="151" y="611"/>
                </a:cubicBezTo>
                <a:cubicBezTo>
                  <a:pt x="164" y="615"/>
                  <a:pt x="173" y="626"/>
                  <a:pt x="176" y="639"/>
                </a:cubicBezTo>
                <a:close/>
                <a:moveTo>
                  <a:pt x="176" y="253"/>
                </a:moveTo>
                <a:cubicBezTo>
                  <a:pt x="180" y="246"/>
                  <a:pt x="185" y="241"/>
                  <a:pt x="192" y="237"/>
                </a:cubicBezTo>
                <a:cubicBezTo>
                  <a:pt x="185" y="233"/>
                  <a:pt x="180" y="228"/>
                  <a:pt x="176" y="221"/>
                </a:cubicBezTo>
                <a:cubicBezTo>
                  <a:pt x="172" y="228"/>
                  <a:pt x="167" y="233"/>
                  <a:pt x="161" y="237"/>
                </a:cubicBezTo>
                <a:cubicBezTo>
                  <a:pt x="167" y="241"/>
                  <a:pt x="173" y="246"/>
                  <a:pt x="176" y="253"/>
                </a:cubicBezTo>
                <a:close/>
                <a:moveTo>
                  <a:pt x="102" y="100"/>
                </a:moveTo>
                <a:cubicBezTo>
                  <a:pt x="106" y="95"/>
                  <a:pt x="110" y="90"/>
                  <a:pt x="115" y="87"/>
                </a:cubicBezTo>
                <a:cubicBezTo>
                  <a:pt x="110" y="83"/>
                  <a:pt x="106" y="79"/>
                  <a:pt x="102" y="74"/>
                </a:cubicBezTo>
                <a:cubicBezTo>
                  <a:pt x="99" y="79"/>
                  <a:pt x="95" y="83"/>
                  <a:pt x="89" y="87"/>
                </a:cubicBezTo>
                <a:cubicBezTo>
                  <a:pt x="95" y="90"/>
                  <a:pt x="99" y="95"/>
                  <a:pt x="102" y="100"/>
                </a:cubicBezTo>
                <a:close/>
                <a:moveTo>
                  <a:pt x="176" y="719"/>
                </a:moveTo>
                <a:cubicBezTo>
                  <a:pt x="178" y="702"/>
                  <a:pt x="190" y="690"/>
                  <a:pt x="206" y="686"/>
                </a:cubicBezTo>
                <a:cubicBezTo>
                  <a:pt x="191" y="684"/>
                  <a:pt x="180" y="673"/>
                  <a:pt x="176" y="658"/>
                </a:cubicBezTo>
                <a:cubicBezTo>
                  <a:pt x="172" y="673"/>
                  <a:pt x="161" y="684"/>
                  <a:pt x="147" y="686"/>
                </a:cubicBezTo>
                <a:cubicBezTo>
                  <a:pt x="162" y="690"/>
                  <a:pt x="174" y="702"/>
                  <a:pt x="176" y="719"/>
                </a:cubicBezTo>
                <a:close/>
                <a:moveTo>
                  <a:pt x="176" y="559"/>
                </a:moveTo>
                <a:cubicBezTo>
                  <a:pt x="180" y="549"/>
                  <a:pt x="188" y="541"/>
                  <a:pt x="197" y="537"/>
                </a:cubicBezTo>
                <a:cubicBezTo>
                  <a:pt x="188" y="533"/>
                  <a:pt x="180" y="525"/>
                  <a:pt x="176" y="516"/>
                </a:cubicBezTo>
                <a:cubicBezTo>
                  <a:pt x="172" y="525"/>
                  <a:pt x="165" y="533"/>
                  <a:pt x="155" y="537"/>
                </a:cubicBezTo>
                <a:cubicBezTo>
                  <a:pt x="165" y="541"/>
                  <a:pt x="172" y="549"/>
                  <a:pt x="176" y="559"/>
                </a:cubicBezTo>
                <a:close/>
                <a:moveTo>
                  <a:pt x="176" y="329"/>
                </a:moveTo>
                <a:cubicBezTo>
                  <a:pt x="180" y="321"/>
                  <a:pt x="186" y="315"/>
                  <a:pt x="193" y="311"/>
                </a:cubicBezTo>
                <a:cubicBezTo>
                  <a:pt x="186" y="308"/>
                  <a:pt x="180" y="302"/>
                  <a:pt x="176" y="295"/>
                </a:cubicBezTo>
                <a:cubicBezTo>
                  <a:pt x="172" y="302"/>
                  <a:pt x="167" y="308"/>
                  <a:pt x="160" y="311"/>
                </a:cubicBezTo>
                <a:cubicBezTo>
                  <a:pt x="167" y="315"/>
                  <a:pt x="172" y="321"/>
                  <a:pt x="176" y="329"/>
                </a:cubicBezTo>
                <a:close/>
                <a:moveTo>
                  <a:pt x="176" y="405"/>
                </a:moveTo>
                <a:cubicBezTo>
                  <a:pt x="180" y="397"/>
                  <a:pt x="186" y="391"/>
                  <a:pt x="194" y="387"/>
                </a:cubicBezTo>
                <a:cubicBezTo>
                  <a:pt x="187" y="383"/>
                  <a:pt x="180" y="376"/>
                  <a:pt x="176" y="369"/>
                </a:cubicBezTo>
                <a:cubicBezTo>
                  <a:pt x="172" y="376"/>
                  <a:pt x="166" y="383"/>
                  <a:pt x="158" y="387"/>
                </a:cubicBezTo>
                <a:cubicBezTo>
                  <a:pt x="166" y="391"/>
                  <a:pt x="172" y="397"/>
                  <a:pt x="176" y="405"/>
                </a:cubicBezTo>
                <a:close/>
                <a:moveTo>
                  <a:pt x="176" y="481"/>
                </a:moveTo>
                <a:cubicBezTo>
                  <a:pt x="180" y="473"/>
                  <a:pt x="187" y="466"/>
                  <a:pt x="196" y="461"/>
                </a:cubicBezTo>
                <a:cubicBezTo>
                  <a:pt x="187" y="457"/>
                  <a:pt x="180" y="450"/>
                  <a:pt x="176" y="442"/>
                </a:cubicBezTo>
                <a:cubicBezTo>
                  <a:pt x="172" y="450"/>
                  <a:pt x="165" y="457"/>
                  <a:pt x="157" y="461"/>
                </a:cubicBezTo>
                <a:cubicBezTo>
                  <a:pt x="165" y="466"/>
                  <a:pt x="172" y="473"/>
                  <a:pt x="176" y="481"/>
                </a:cubicBezTo>
                <a:close/>
                <a:moveTo>
                  <a:pt x="546" y="24"/>
                </a:moveTo>
                <a:cubicBezTo>
                  <a:pt x="549" y="19"/>
                  <a:pt x="553" y="15"/>
                  <a:pt x="557" y="12"/>
                </a:cubicBezTo>
                <a:cubicBezTo>
                  <a:pt x="553" y="9"/>
                  <a:pt x="549" y="5"/>
                  <a:pt x="546" y="0"/>
                </a:cubicBezTo>
                <a:cubicBezTo>
                  <a:pt x="542" y="5"/>
                  <a:pt x="539" y="9"/>
                  <a:pt x="534" y="12"/>
                </a:cubicBezTo>
                <a:cubicBezTo>
                  <a:pt x="539" y="15"/>
                  <a:pt x="543" y="19"/>
                  <a:pt x="546" y="24"/>
                </a:cubicBezTo>
                <a:close/>
                <a:moveTo>
                  <a:pt x="915" y="253"/>
                </a:moveTo>
                <a:cubicBezTo>
                  <a:pt x="919" y="246"/>
                  <a:pt x="924" y="241"/>
                  <a:pt x="931" y="237"/>
                </a:cubicBezTo>
                <a:cubicBezTo>
                  <a:pt x="924" y="233"/>
                  <a:pt x="919" y="228"/>
                  <a:pt x="915" y="221"/>
                </a:cubicBezTo>
                <a:cubicBezTo>
                  <a:pt x="911" y="228"/>
                  <a:pt x="906" y="233"/>
                  <a:pt x="900" y="237"/>
                </a:cubicBezTo>
                <a:cubicBezTo>
                  <a:pt x="906" y="241"/>
                  <a:pt x="911" y="246"/>
                  <a:pt x="915" y="253"/>
                </a:cubicBezTo>
                <a:close/>
                <a:moveTo>
                  <a:pt x="915" y="329"/>
                </a:moveTo>
                <a:cubicBezTo>
                  <a:pt x="919" y="321"/>
                  <a:pt x="925" y="315"/>
                  <a:pt x="932" y="311"/>
                </a:cubicBezTo>
                <a:cubicBezTo>
                  <a:pt x="925" y="308"/>
                  <a:pt x="919" y="302"/>
                  <a:pt x="915" y="295"/>
                </a:cubicBezTo>
                <a:cubicBezTo>
                  <a:pt x="911" y="302"/>
                  <a:pt x="905" y="308"/>
                  <a:pt x="898" y="311"/>
                </a:cubicBezTo>
                <a:cubicBezTo>
                  <a:pt x="906" y="315"/>
                  <a:pt x="911" y="321"/>
                  <a:pt x="915" y="329"/>
                </a:cubicBezTo>
                <a:close/>
                <a:moveTo>
                  <a:pt x="915" y="481"/>
                </a:moveTo>
                <a:cubicBezTo>
                  <a:pt x="919" y="473"/>
                  <a:pt x="926" y="466"/>
                  <a:pt x="935" y="461"/>
                </a:cubicBezTo>
                <a:cubicBezTo>
                  <a:pt x="926" y="457"/>
                  <a:pt x="919" y="450"/>
                  <a:pt x="915" y="442"/>
                </a:cubicBezTo>
                <a:cubicBezTo>
                  <a:pt x="911" y="450"/>
                  <a:pt x="904" y="457"/>
                  <a:pt x="895" y="461"/>
                </a:cubicBezTo>
                <a:cubicBezTo>
                  <a:pt x="904" y="466"/>
                  <a:pt x="911" y="473"/>
                  <a:pt x="915" y="481"/>
                </a:cubicBezTo>
                <a:close/>
                <a:moveTo>
                  <a:pt x="915" y="559"/>
                </a:moveTo>
                <a:cubicBezTo>
                  <a:pt x="919" y="549"/>
                  <a:pt x="926" y="541"/>
                  <a:pt x="936" y="537"/>
                </a:cubicBezTo>
                <a:cubicBezTo>
                  <a:pt x="927" y="533"/>
                  <a:pt x="919" y="525"/>
                  <a:pt x="915" y="516"/>
                </a:cubicBezTo>
                <a:cubicBezTo>
                  <a:pt x="911" y="525"/>
                  <a:pt x="903" y="533"/>
                  <a:pt x="894" y="537"/>
                </a:cubicBezTo>
                <a:cubicBezTo>
                  <a:pt x="904" y="541"/>
                  <a:pt x="911" y="549"/>
                  <a:pt x="915" y="559"/>
                </a:cubicBezTo>
                <a:close/>
                <a:moveTo>
                  <a:pt x="989" y="638"/>
                </a:moveTo>
                <a:cubicBezTo>
                  <a:pt x="992" y="626"/>
                  <a:pt x="1002" y="615"/>
                  <a:pt x="1014" y="611"/>
                </a:cubicBezTo>
                <a:cubicBezTo>
                  <a:pt x="1002" y="608"/>
                  <a:pt x="993" y="599"/>
                  <a:pt x="989" y="588"/>
                </a:cubicBezTo>
                <a:cubicBezTo>
                  <a:pt x="985" y="599"/>
                  <a:pt x="976" y="608"/>
                  <a:pt x="964" y="611"/>
                </a:cubicBezTo>
                <a:cubicBezTo>
                  <a:pt x="976" y="615"/>
                  <a:pt x="986" y="626"/>
                  <a:pt x="989" y="638"/>
                </a:cubicBezTo>
                <a:close/>
                <a:moveTo>
                  <a:pt x="915" y="405"/>
                </a:moveTo>
                <a:cubicBezTo>
                  <a:pt x="919" y="397"/>
                  <a:pt x="925" y="391"/>
                  <a:pt x="933" y="387"/>
                </a:cubicBezTo>
                <a:cubicBezTo>
                  <a:pt x="925" y="383"/>
                  <a:pt x="919" y="376"/>
                  <a:pt x="915" y="369"/>
                </a:cubicBezTo>
                <a:cubicBezTo>
                  <a:pt x="911" y="376"/>
                  <a:pt x="905" y="383"/>
                  <a:pt x="897" y="387"/>
                </a:cubicBezTo>
                <a:cubicBezTo>
                  <a:pt x="905" y="391"/>
                  <a:pt x="911" y="397"/>
                  <a:pt x="915" y="405"/>
                </a:cubicBezTo>
                <a:close/>
                <a:moveTo>
                  <a:pt x="989" y="798"/>
                </a:moveTo>
                <a:cubicBezTo>
                  <a:pt x="989" y="778"/>
                  <a:pt x="1004" y="763"/>
                  <a:pt x="1023" y="761"/>
                </a:cubicBezTo>
                <a:cubicBezTo>
                  <a:pt x="1005" y="760"/>
                  <a:pt x="991" y="746"/>
                  <a:pt x="989" y="728"/>
                </a:cubicBezTo>
                <a:cubicBezTo>
                  <a:pt x="987" y="746"/>
                  <a:pt x="973" y="760"/>
                  <a:pt x="955" y="761"/>
                </a:cubicBezTo>
                <a:cubicBezTo>
                  <a:pt x="974" y="763"/>
                  <a:pt x="989" y="778"/>
                  <a:pt x="989" y="798"/>
                </a:cubicBezTo>
                <a:close/>
                <a:moveTo>
                  <a:pt x="989" y="719"/>
                </a:moveTo>
                <a:cubicBezTo>
                  <a:pt x="991" y="702"/>
                  <a:pt x="1003" y="690"/>
                  <a:pt x="1019" y="686"/>
                </a:cubicBezTo>
                <a:cubicBezTo>
                  <a:pt x="1004" y="684"/>
                  <a:pt x="993" y="673"/>
                  <a:pt x="989" y="658"/>
                </a:cubicBezTo>
                <a:cubicBezTo>
                  <a:pt x="985" y="673"/>
                  <a:pt x="974" y="684"/>
                  <a:pt x="959" y="686"/>
                </a:cubicBezTo>
                <a:cubicBezTo>
                  <a:pt x="975" y="690"/>
                  <a:pt x="987" y="702"/>
                  <a:pt x="989" y="719"/>
                </a:cubicBezTo>
                <a:close/>
                <a:moveTo>
                  <a:pt x="915" y="24"/>
                </a:moveTo>
                <a:cubicBezTo>
                  <a:pt x="918" y="19"/>
                  <a:pt x="922" y="15"/>
                  <a:pt x="927" y="12"/>
                </a:cubicBezTo>
                <a:cubicBezTo>
                  <a:pt x="922" y="9"/>
                  <a:pt x="918" y="5"/>
                  <a:pt x="915" y="0"/>
                </a:cubicBezTo>
                <a:cubicBezTo>
                  <a:pt x="912" y="5"/>
                  <a:pt x="908" y="9"/>
                  <a:pt x="904" y="12"/>
                </a:cubicBezTo>
                <a:cubicBezTo>
                  <a:pt x="908" y="15"/>
                  <a:pt x="912" y="19"/>
                  <a:pt x="915" y="24"/>
                </a:cubicBezTo>
                <a:close/>
                <a:moveTo>
                  <a:pt x="915" y="100"/>
                </a:moveTo>
                <a:cubicBezTo>
                  <a:pt x="918" y="95"/>
                  <a:pt x="923" y="90"/>
                  <a:pt x="928" y="87"/>
                </a:cubicBezTo>
                <a:cubicBezTo>
                  <a:pt x="923" y="83"/>
                  <a:pt x="919" y="79"/>
                  <a:pt x="915" y="74"/>
                </a:cubicBezTo>
                <a:cubicBezTo>
                  <a:pt x="912" y="79"/>
                  <a:pt x="907" y="83"/>
                  <a:pt x="902" y="87"/>
                </a:cubicBezTo>
                <a:cubicBezTo>
                  <a:pt x="907" y="90"/>
                  <a:pt x="912" y="95"/>
                  <a:pt x="915" y="100"/>
                </a:cubicBezTo>
                <a:close/>
                <a:moveTo>
                  <a:pt x="915" y="176"/>
                </a:moveTo>
                <a:cubicBezTo>
                  <a:pt x="919" y="170"/>
                  <a:pt x="923" y="165"/>
                  <a:pt x="929" y="162"/>
                </a:cubicBezTo>
                <a:cubicBezTo>
                  <a:pt x="924" y="158"/>
                  <a:pt x="919" y="153"/>
                  <a:pt x="915" y="147"/>
                </a:cubicBezTo>
                <a:cubicBezTo>
                  <a:pt x="911" y="153"/>
                  <a:pt x="907" y="158"/>
                  <a:pt x="901" y="162"/>
                </a:cubicBezTo>
                <a:cubicBezTo>
                  <a:pt x="907" y="165"/>
                  <a:pt x="912" y="170"/>
                  <a:pt x="915" y="176"/>
                </a:cubicBezTo>
                <a:close/>
                <a:moveTo>
                  <a:pt x="841" y="253"/>
                </a:moveTo>
                <a:cubicBezTo>
                  <a:pt x="845" y="246"/>
                  <a:pt x="850" y="241"/>
                  <a:pt x="857" y="237"/>
                </a:cubicBezTo>
                <a:cubicBezTo>
                  <a:pt x="850" y="233"/>
                  <a:pt x="845" y="228"/>
                  <a:pt x="841" y="221"/>
                </a:cubicBezTo>
                <a:cubicBezTo>
                  <a:pt x="837" y="228"/>
                  <a:pt x="832" y="233"/>
                  <a:pt x="826" y="237"/>
                </a:cubicBezTo>
                <a:cubicBezTo>
                  <a:pt x="832" y="241"/>
                  <a:pt x="838" y="246"/>
                  <a:pt x="841" y="253"/>
                </a:cubicBezTo>
                <a:close/>
                <a:moveTo>
                  <a:pt x="546" y="329"/>
                </a:moveTo>
                <a:cubicBezTo>
                  <a:pt x="550" y="321"/>
                  <a:pt x="555" y="315"/>
                  <a:pt x="562" y="311"/>
                </a:cubicBezTo>
                <a:cubicBezTo>
                  <a:pt x="555" y="308"/>
                  <a:pt x="550" y="302"/>
                  <a:pt x="546" y="295"/>
                </a:cubicBezTo>
                <a:cubicBezTo>
                  <a:pt x="542" y="302"/>
                  <a:pt x="536" y="308"/>
                  <a:pt x="529" y="311"/>
                </a:cubicBezTo>
                <a:cubicBezTo>
                  <a:pt x="536" y="315"/>
                  <a:pt x="542" y="321"/>
                  <a:pt x="546" y="329"/>
                </a:cubicBezTo>
                <a:close/>
                <a:moveTo>
                  <a:pt x="915" y="639"/>
                </a:moveTo>
                <a:cubicBezTo>
                  <a:pt x="918" y="626"/>
                  <a:pt x="928" y="615"/>
                  <a:pt x="940" y="611"/>
                </a:cubicBezTo>
                <a:cubicBezTo>
                  <a:pt x="929" y="608"/>
                  <a:pt x="919" y="599"/>
                  <a:pt x="915" y="588"/>
                </a:cubicBezTo>
                <a:cubicBezTo>
                  <a:pt x="911" y="599"/>
                  <a:pt x="902" y="608"/>
                  <a:pt x="890" y="611"/>
                </a:cubicBezTo>
                <a:cubicBezTo>
                  <a:pt x="902" y="615"/>
                  <a:pt x="912" y="626"/>
                  <a:pt x="915" y="639"/>
                </a:cubicBezTo>
                <a:close/>
                <a:moveTo>
                  <a:pt x="841" y="176"/>
                </a:moveTo>
                <a:cubicBezTo>
                  <a:pt x="845" y="170"/>
                  <a:pt x="850" y="165"/>
                  <a:pt x="855" y="162"/>
                </a:cubicBezTo>
                <a:cubicBezTo>
                  <a:pt x="850" y="158"/>
                  <a:pt x="845" y="153"/>
                  <a:pt x="841" y="147"/>
                </a:cubicBezTo>
                <a:cubicBezTo>
                  <a:pt x="838" y="153"/>
                  <a:pt x="833" y="158"/>
                  <a:pt x="827" y="162"/>
                </a:cubicBezTo>
                <a:cubicBezTo>
                  <a:pt x="833" y="165"/>
                  <a:pt x="838" y="170"/>
                  <a:pt x="841" y="176"/>
                </a:cubicBezTo>
                <a:close/>
                <a:moveTo>
                  <a:pt x="841" y="405"/>
                </a:moveTo>
                <a:cubicBezTo>
                  <a:pt x="845" y="397"/>
                  <a:pt x="852" y="391"/>
                  <a:pt x="859" y="387"/>
                </a:cubicBezTo>
                <a:cubicBezTo>
                  <a:pt x="852" y="383"/>
                  <a:pt x="845" y="376"/>
                  <a:pt x="841" y="369"/>
                </a:cubicBezTo>
                <a:cubicBezTo>
                  <a:pt x="837" y="376"/>
                  <a:pt x="831" y="383"/>
                  <a:pt x="823" y="387"/>
                </a:cubicBezTo>
                <a:cubicBezTo>
                  <a:pt x="831" y="391"/>
                  <a:pt x="837" y="397"/>
                  <a:pt x="841" y="405"/>
                </a:cubicBezTo>
                <a:close/>
                <a:moveTo>
                  <a:pt x="915" y="719"/>
                </a:moveTo>
                <a:cubicBezTo>
                  <a:pt x="917" y="702"/>
                  <a:pt x="929" y="690"/>
                  <a:pt x="945" y="686"/>
                </a:cubicBezTo>
                <a:cubicBezTo>
                  <a:pt x="930" y="684"/>
                  <a:pt x="919" y="673"/>
                  <a:pt x="915" y="658"/>
                </a:cubicBezTo>
                <a:cubicBezTo>
                  <a:pt x="911" y="673"/>
                  <a:pt x="900" y="684"/>
                  <a:pt x="886" y="686"/>
                </a:cubicBezTo>
                <a:cubicBezTo>
                  <a:pt x="901" y="690"/>
                  <a:pt x="913" y="702"/>
                  <a:pt x="915" y="719"/>
                </a:cubicBezTo>
                <a:close/>
                <a:moveTo>
                  <a:pt x="915" y="798"/>
                </a:moveTo>
                <a:cubicBezTo>
                  <a:pt x="915" y="778"/>
                  <a:pt x="930" y="763"/>
                  <a:pt x="949" y="761"/>
                </a:cubicBezTo>
                <a:cubicBezTo>
                  <a:pt x="931" y="760"/>
                  <a:pt x="917" y="746"/>
                  <a:pt x="915" y="728"/>
                </a:cubicBezTo>
                <a:cubicBezTo>
                  <a:pt x="913" y="746"/>
                  <a:pt x="899" y="760"/>
                  <a:pt x="881" y="761"/>
                </a:cubicBezTo>
                <a:cubicBezTo>
                  <a:pt x="900" y="763"/>
                  <a:pt x="915" y="778"/>
                  <a:pt x="915" y="798"/>
                </a:cubicBezTo>
                <a:close/>
                <a:moveTo>
                  <a:pt x="841" y="100"/>
                </a:moveTo>
                <a:cubicBezTo>
                  <a:pt x="845" y="95"/>
                  <a:pt x="849" y="90"/>
                  <a:pt x="854" y="87"/>
                </a:cubicBezTo>
                <a:cubicBezTo>
                  <a:pt x="849" y="83"/>
                  <a:pt x="845" y="79"/>
                  <a:pt x="841" y="74"/>
                </a:cubicBezTo>
                <a:cubicBezTo>
                  <a:pt x="838" y="79"/>
                  <a:pt x="833" y="83"/>
                  <a:pt x="828" y="87"/>
                </a:cubicBezTo>
                <a:cubicBezTo>
                  <a:pt x="834" y="90"/>
                  <a:pt x="838" y="95"/>
                  <a:pt x="841" y="100"/>
                </a:cubicBezTo>
                <a:close/>
                <a:moveTo>
                  <a:pt x="841" y="24"/>
                </a:moveTo>
                <a:cubicBezTo>
                  <a:pt x="844" y="19"/>
                  <a:pt x="848" y="15"/>
                  <a:pt x="853" y="12"/>
                </a:cubicBezTo>
                <a:cubicBezTo>
                  <a:pt x="848" y="9"/>
                  <a:pt x="844" y="5"/>
                  <a:pt x="841" y="0"/>
                </a:cubicBezTo>
                <a:cubicBezTo>
                  <a:pt x="838" y="5"/>
                  <a:pt x="834" y="9"/>
                  <a:pt x="830" y="12"/>
                </a:cubicBezTo>
                <a:cubicBezTo>
                  <a:pt x="834" y="15"/>
                  <a:pt x="838" y="19"/>
                  <a:pt x="841" y="24"/>
                </a:cubicBezTo>
                <a:close/>
                <a:moveTo>
                  <a:pt x="1063" y="481"/>
                </a:moveTo>
                <a:cubicBezTo>
                  <a:pt x="1067" y="473"/>
                  <a:pt x="1074" y="466"/>
                  <a:pt x="1082" y="461"/>
                </a:cubicBezTo>
                <a:cubicBezTo>
                  <a:pt x="1074" y="457"/>
                  <a:pt x="1067" y="450"/>
                  <a:pt x="1063" y="442"/>
                </a:cubicBezTo>
                <a:cubicBezTo>
                  <a:pt x="1059" y="450"/>
                  <a:pt x="1052" y="457"/>
                  <a:pt x="1043" y="461"/>
                </a:cubicBezTo>
                <a:cubicBezTo>
                  <a:pt x="1052" y="466"/>
                  <a:pt x="1059" y="473"/>
                  <a:pt x="1063" y="481"/>
                </a:cubicBezTo>
                <a:close/>
                <a:moveTo>
                  <a:pt x="1063" y="253"/>
                </a:moveTo>
                <a:cubicBezTo>
                  <a:pt x="1067" y="246"/>
                  <a:pt x="1072" y="241"/>
                  <a:pt x="1078" y="237"/>
                </a:cubicBezTo>
                <a:cubicBezTo>
                  <a:pt x="1072" y="233"/>
                  <a:pt x="1067" y="228"/>
                  <a:pt x="1063" y="221"/>
                </a:cubicBezTo>
                <a:cubicBezTo>
                  <a:pt x="1059" y="228"/>
                  <a:pt x="1054" y="233"/>
                  <a:pt x="1047" y="237"/>
                </a:cubicBezTo>
                <a:cubicBezTo>
                  <a:pt x="1054" y="241"/>
                  <a:pt x="1059" y="246"/>
                  <a:pt x="1063" y="253"/>
                </a:cubicBezTo>
                <a:close/>
                <a:moveTo>
                  <a:pt x="1063" y="638"/>
                </a:moveTo>
                <a:cubicBezTo>
                  <a:pt x="1066" y="626"/>
                  <a:pt x="1075" y="615"/>
                  <a:pt x="1088" y="611"/>
                </a:cubicBezTo>
                <a:cubicBezTo>
                  <a:pt x="1076" y="608"/>
                  <a:pt x="1067" y="599"/>
                  <a:pt x="1063" y="588"/>
                </a:cubicBezTo>
                <a:cubicBezTo>
                  <a:pt x="1059" y="599"/>
                  <a:pt x="1049" y="608"/>
                  <a:pt x="1038" y="611"/>
                </a:cubicBezTo>
                <a:cubicBezTo>
                  <a:pt x="1050" y="615"/>
                  <a:pt x="1059" y="626"/>
                  <a:pt x="1063" y="638"/>
                </a:cubicBezTo>
                <a:close/>
                <a:moveTo>
                  <a:pt x="1063" y="405"/>
                </a:moveTo>
                <a:cubicBezTo>
                  <a:pt x="1067" y="397"/>
                  <a:pt x="1073" y="391"/>
                  <a:pt x="1081" y="387"/>
                </a:cubicBezTo>
                <a:cubicBezTo>
                  <a:pt x="1073" y="383"/>
                  <a:pt x="1067" y="376"/>
                  <a:pt x="1063" y="369"/>
                </a:cubicBezTo>
                <a:cubicBezTo>
                  <a:pt x="1059" y="376"/>
                  <a:pt x="1053" y="383"/>
                  <a:pt x="1045" y="387"/>
                </a:cubicBezTo>
                <a:cubicBezTo>
                  <a:pt x="1053" y="391"/>
                  <a:pt x="1059" y="397"/>
                  <a:pt x="1063" y="405"/>
                </a:cubicBezTo>
                <a:close/>
                <a:moveTo>
                  <a:pt x="1063" y="559"/>
                </a:moveTo>
                <a:cubicBezTo>
                  <a:pt x="1067" y="549"/>
                  <a:pt x="1074" y="541"/>
                  <a:pt x="1084" y="537"/>
                </a:cubicBezTo>
                <a:cubicBezTo>
                  <a:pt x="1075" y="533"/>
                  <a:pt x="1067" y="525"/>
                  <a:pt x="1063" y="516"/>
                </a:cubicBezTo>
                <a:cubicBezTo>
                  <a:pt x="1059" y="525"/>
                  <a:pt x="1051" y="533"/>
                  <a:pt x="1042" y="537"/>
                </a:cubicBezTo>
                <a:cubicBezTo>
                  <a:pt x="1052" y="541"/>
                  <a:pt x="1059" y="549"/>
                  <a:pt x="1063" y="559"/>
                </a:cubicBezTo>
                <a:close/>
                <a:moveTo>
                  <a:pt x="841" y="481"/>
                </a:moveTo>
                <a:cubicBezTo>
                  <a:pt x="845" y="473"/>
                  <a:pt x="852" y="466"/>
                  <a:pt x="861" y="461"/>
                </a:cubicBezTo>
                <a:cubicBezTo>
                  <a:pt x="852" y="457"/>
                  <a:pt x="845" y="450"/>
                  <a:pt x="841" y="442"/>
                </a:cubicBezTo>
                <a:cubicBezTo>
                  <a:pt x="837" y="450"/>
                  <a:pt x="830" y="457"/>
                  <a:pt x="822" y="461"/>
                </a:cubicBezTo>
                <a:cubicBezTo>
                  <a:pt x="830" y="466"/>
                  <a:pt x="837" y="473"/>
                  <a:pt x="841" y="481"/>
                </a:cubicBezTo>
                <a:close/>
                <a:moveTo>
                  <a:pt x="1063" y="329"/>
                </a:moveTo>
                <a:cubicBezTo>
                  <a:pt x="1067" y="321"/>
                  <a:pt x="1072" y="315"/>
                  <a:pt x="1080" y="311"/>
                </a:cubicBezTo>
                <a:cubicBezTo>
                  <a:pt x="1072" y="308"/>
                  <a:pt x="1067" y="302"/>
                  <a:pt x="1063" y="295"/>
                </a:cubicBezTo>
                <a:cubicBezTo>
                  <a:pt x="1059" y="302"/>
                  <a:pt x="1053" y="308"/>
                  <a:pt x="1046" y="311"/>
                </a:cubicBezTo>
                <a:cubicBezTo>
                  <a:pt x="1053" y="315"/>
                  <a:pt x="1059" y="321"/>
                  <a:pt x="1063" y="329"/>
                </a:cubicBezTo>
                <a:close/>
                <a:moveTo>
                  <a:pt x="1063" y="100"/>
                </a:moveTo>
                <a:cubicBezTo>
                  <a:pt x="1066" y="95"/>
                  <a:pt x="1071" y="90"/>
                  <a:pt x="1076" y="87"/>
                </a:cubicBezTo>
                <a:cubicBezTo>
                  <a:pt x="1071" y="83"/>
                  <a:pt x="1066" y="79"/>
                  <a:pt x="1063" y="74"/>
                </a:cubicBezTo>
                <a:cubicBezTo>
                  <a:pt x="1059" y="79"/>
                  <a:pt x="1055" y="83"/>
                  <a:pt x="1050" y="87"/>
                </a:cubicBezTo>
                <a:cubicBezTo>
                  <a:pt x="1055" y="90"/>
                  <a:pt x="1059" y="95"/>
                  <a:pt x="1063" y="100"/>
                </a:cubicBezTo>
                <a:close/>
                <a:moveTo>
                  <a:pt x="1063" y="176"/>
                </a:moveTo>
                <a:cubicBezTo>
                  <a:pt x="1066" y="170"/>
                  <a:pt x="1071" y="165"/>
                  <a:pt x="1077" y="162"/>
                </a:cubicBezTo>
                <a:cubicBezTo>
                  <a:pt x="1071" y="158"/>
                  <a:pt x="1066" y="153"/>
                  <a:pt x="1063" y="147"/>
                </a:cubicBezTo>
                <a:cubicBezTo>
                  <a:pt x="1059" y="153"/>
                  <a:pt x="1054" y="158"/>
                  <a:pt x="1049" y="162"/>
                </a:cubicBezTo>
                <a:cubicBezTo>
                  <a:pt x="1055" y="165"/>
                  <a:pt x="1059" y="170"/>
                  <a:pt x="1063" y="176"/>
                </a:cubicBezTo>
                <a:close/>
                <a:moveTo>
                  <a:pt x="989" y="559"/>
                </a:moveTo>
                <a:cubicBezTo>
                  <a:pt x="993" y="549"/>
                  <a:pt x="1000" y="541"/>
                  <a:pt x="1010" y="537"/>
                </a:cubicBezTo>
                <a:cubicBezTo>
                  <a:pt x="1001" y="533"/>
                  <a:pt x="993" y="525"/>
                  <a:pt x="989" y="516"/>
                </a:cubicBezTo>
                <a:cubicBezTo>
                  <a:pt x="985" y="525"/>
                  <a:pt x="977" y="533"/>
                  <a:pt x="968" y="537"/>
                </a:cubicBezTo>
                <a:cubicBezTo>
                  <a:pt x="978" y="541"/>
                  <a:pt x="985" y="549"/>
                  <a:pt x="989" y="559"/>
                </a:cubicBezTo>
                <a:close/>
                <a:moveTo>
                  <a:pt x="1063" y="24"/>
                </a:moveTo>
                <a:cubicBezTo>
                  <a:pt x="1066" y="19"/>
                  <a:pt x="1070" y="15"/>
                  <a:pt x="1074" y="12"/>
                </a:cubicBezTo>
                <a:cubicBezTo>
                  <a:pt x="1070" y="9"/>
                  <a:pt x="1066" y="5"/>
                  <a:pt x="1063" y="0"/>
                </a:cubicBezTo>
                <a:cubicBezTo>
                  <a:pt x="1060" y="5"/>
                  <a:pt x="1056" y="9"/>
                  <a:pt x="1051" y="12"/>
                </a:cubicBezTo>
                <a:cubicBezTo>
                  <a:pt x="1056" y="15"/>
                  <a:pt x="1060" y="19"/>
                  <a:pt x="1063" y="24"/>
                </a:cubicBezTo>
                <a:close/>
                <a:moveTo>
                  <a:pt x="1137" y="798"/>
                </a:moveTo>
                <a:cubicBezTo>
                  <a:pt x="1137" y="778"/>
                  <a:pt x="1152" y="763"/>
                  <a:pt x="1171" y="761"/>
                </a:cubicBezTo>
                <a:cubicBezTo>
                  <a:pt x="1153" y="760"/>
                  <a:pt x="1139" y="746"/>
                  <a:pt x="1137" y="728"/>
                </a:cubicBezTo>
                <a:cubicBezTo>
                  <a:pt x="1134" y="746"/>
                  <a:pt x="1121" y="760"/>
                  <a:pt x="1103" y="761"/>
                </a:cubicBezTo>
                <a:cubicBezTo>
                  <a:pt x="1121" y="763"/>
                  <a:pt x="1136" y="778"/>
                  <a:pt x="1137" y="798"/>
                </a:cubicBezTo>
                <a:close/>
                <a:moveTo>
                  <a:pt x="989" y="253"/>
                </a:moveTo>
                <a:cubicBezTo>
                  <a:pt x="993" y="246"/>
                  <a:pt x="998" y="241"/>
                  <a:pt x="1004" y="237"/>
                </a:cubicBezTo>
                <a:cubicBezTo>
                  <a:pt x="998" y="233"/>
                  <a:pt x="993" y="228"/>
                  <a:pt x="989" y="221"/>
                </a:cubicBezTo>
                <a:cubicBezTo>
                  <a:pt x="985" y="228"/>
                  <a:pt x="980" y="233"/>
                  <a:pt x="973" y="237"/>
                </a:cubicBezTo>
                <a:cubicBezTo>
                  <a:pt x="980" y="241"/>
                  <a:pt x="985" y="246"/>
                  <a:pt x="989" y="253"/>
                </a:cubicBezTo>
                <a:close/>
                <a:moveTo>
                  <a:pt x="1063" y="718"/>
                </a:moveTo>
                <a:cubicBezTo>
                  <a:pt x="1065" y="702"/>
                  <a:pt x="1077" y="690"/>
                  <a:pt x="1093" y="686"/>
                </a:cubicBezTo>
                <a:cubicBezTo>
                  <a:pt x="1078" y="684"/>
                  <a:pt x="1067" y="673"/>
                  <a:pt x="1063" y="658"/>
                </a:cubicBezTo>
                <a:cubicBezTo>
                  <a:pt x="1059" y="673"/>
                  <a:pt x="1048" y="684"/>
                  <a:pt x="1033" y="686"/>
                </a:cubicBezTo>
                <a:cubicBezTo>
                  <a:pt x="1049" y="690"/>
                  <a:pt x="1061" y="702"/>
                  <a:pt x="1063" y="718"/>
                </a:cubicBezTo>
                <a:close/>
                <a:moveTo>
                  <a:pt x="989" y="329"/>
                </a:moveTo>
                <a:cubicBezTo>
                  <a:pt x="993" y="321"/>
                  <a:pt x="999" y="315"/>
                  <a:pt x="1006" y="311"/>
                </a:cubicBezTo>
                <a:cubicBezTo>
                  <a:pt x="999" y="308"/>
                  <a:pt x="993" y="302"/>
                  <a:pt x="989" y="295"/>
                </a:cubicBezTo>
                <a:cubicBezTo>
                  <a:pt x="985" y="302"/>
                  <a:pt x="979" y="308"/>
                  <a:pt x="972" y="311"/>
                </a:cubicBezTo>
                <a:cubicBezTo>
                  <a:pt x="979" y="315"/>
                  <a:pt x="985" y="321"/>
                  <a:pt x="989" y="329"/>
                </a:cubicBezTo>
                <a:close/>
                <a:moveTo>
                  <a:pt x="989" y="481"/>
                </a:moveTo>
                <a:cubicBezTo>
                  <a:pt x="993" y="473"/>
                  <a:pt x="1000" y="466"/>
                  <a:pt x="1009" y="461"/>
                </a:cubicBezTo>
                <a:cubicBezTo>
                  <a:pt x="1000" y="457"/>
                  <a:pt x="993" y="450"/>
                  <a:pt x="989" y="442"/>
                </a:cubicBezTo>
                <a:cubicBezTo>
                  <a:pt x="985" y="450"/>
                  <a:pt x="978" y="457"/>
                  <a:pt x="969" y="461"/>
                </a:cubicBezTo>
                <a:cubicBezTo>
                  <a:pt x="978" y="466"/>
                  <a:pt x="985" y="473"/>
                  <a:pt x="989" y="481"/>
                </a:cubicBezTo>
                <a:close/>
                <a:moveTo>
                  <a:pt x="989" y="405"/>
                </a:moveTo>
                <a:cubicBezTo>
                  <a:pt x="993" y="397"/>
                  <a:pt x="999" y="391"/>
                  <a:pt x="1007" y="387"/>
                </a:cubicBezTo>
                <a:cubicBezTo>
                  <a:pt x="999" y="383"/>
                  <a:pt x="993" y="376"/>
                  <a:pt x="989" y="369"/>
                </a:cubicBezTo>
                <a:cubicBezTo>
                  <a:pt x="985" y="376"/>
                  <a:pt x="979" y="383"/>
                  <a:pt x="971" y="387"/>
                </a:cubicBezTo>
                <a:cubicBezTo>
                  <a:pt x="979" y="391"/>
                  <a:pt x="985" y="397"/>
                  <a:pt x="989" y="405"/>
                </a:cubicBezTo>
                <a:close/>
                <a:moveTo>
                  <a:pt x="1063" y="798"/>
                </a:moveTo>
                <a:cubicBezTo>
                  <a:pt x="1063" y="778"/>
                  <a:pt x="1078" y="763"/>
                  <a:pt x="1097" y="761"/>
                </a:cubicBezTo>
                <a:cubicBezTo>
                  <a:pt x="1079" y="760"/>
                  <a:pt x="1065" y="746"/>
                  <a:pt x="1063" y="728"/>
                </a:cubicBezTo>
                <a:cubicBezTo>
                  <a:pt x="1061" y="746"/>
                  <a:pt x="1047" y="760"/>
                  <a:pt x="1029" y="761"/>
                </a:cubicBezTo>
                <a:cubicBezTo>
                  <a:pt x="1048" y="763"/>
                  <a:pt x="1063" y="778"/>
                  <a:pt x="1063" y="798"/>
                </a:cubicBezTo>
                <a:close/>
                <a:moveTo>
                  <a:pt x="989" y="100"/>
                </a:moveTo>
                <a:cubicBezTo>
                  <a:pt x="992" y="95"/>
                  <a:pt x="997" y="90"/>
                  <a:pt x="1002" y="87"/>
                </a:cubicBezTo>
                <a:cubicBezTo>
                  <a:pt x="997" y="83"/>
                  <a:pt x="992" y="79"/>
                  <a:pt x="989" y="74"/>
                </a:cubicBezTo>
                <a:cubicBezTo>
                  <a:pt x="986" y="79"/>
                  <a:pt x="981" y="83"/>
                  <a:pt x="976" y="87"/>
                </a:cubicBezTo>
                <a:cubicBezTo>
                  <a:pt x="981" y="90"/>
                  <a:pt x="986" y="95"/>
                  <a:pt x="989" y="100"/>
                </a:cubicBezTo>
                <a:close/>
                <a:moveTo>
                  <a:pt x="989" y="24"/>
                </a:moveTo>
                <a:cubicBezTo>
                  <a:pt x="992" y="19"/>
                  <a:pt x="996" y="15"/>
                  <a:pt x="1001" y="12"/>
                </a:cubicBezTo>
                <a:cubicBezTo>
                  <a:pt x="996" y="9"/>
                  <a:pt x="992" y="5"/>
                  <a:pt x="989" y="0"/>
                </a:cubicBezTo>
                <a:cubicBezTo>
                  <a:pt x="986" y="5"/>
                  <a:pt x="982" y="9"/>
                  <a:pt x="977" y="12"/>
                </a:cubicBezTo>
                <a:cubicBezTo>
                  <a:pt x="982" y="15"/>
                  <a:pt x="986" y="19"/>
                  <a:pt x="989" y="24"/>
                </a:cubicBezTo>
                <a:close/>
                <a:moveTo>
                  <a:pt x="989" y="176"/>
                </a:moveTo>
                <a:cubicBezTo>
                  <a:pt x="993" y="170"/>
                  <a:pt x="997" y="165"/>
                  <a:pt x="1003" y="162"/>
                </a:cubicBezTo>
                <a:cubicBezTo>
                  <a:pt x="997" y="158"/>
                  <a:pt x="993" y="153"/>
                  <a:pt x="989" y="147"/>
                </a:cubicBezTo>
                <a:cubicBezTo>
                  <a:pt x="985" y="153"/>
                  <a:pt x="981" y="158"/>
                  <a:pt x="975" y="162"/>
                </a:cubicBezTo>
                <a:cubicBezTo>
                  <a:pt x="981" y="165"/>
                  <a:pt x="985" y="170"/>
                  <a:pt x="989" y="176"/>
                </a:cubicBezTo>
                <a:close/>
                <a:moveTo>
                  <a:pt x="841" y="329"/>
                </a:moveTo>
                <a:cubicBezTo>
                  <a:pt x="845" y="321"/>
                  <a:pt x="851" y="315"/>
                  <a:pt x="858" y="311"/>
                </a:cubicBezTo>
                <a:cubicBezTo>
                  <a:pt x="851" y="308"/>
                  <a:pt x="845" y="302"/>
                  <a:pt x="841" y="295"/>
                </a:cubicBezTo>
                <a:cubicBezTo>
                  <a:pt x="837" y="302"/>
                  <a:pt x="832" y="308"/>
                  <a:pt x="824" y="311"/>
                </a:cubicBezTo>
                <a:cubicBezTo>
                  <a:pt x="832" y="315"/>
                  <a:pt x="837" y="321"/>
                  <a:pt x="841" y="329"/>
                </a:cubicBezTo>
                <a:close/>
                <a:moveTo>
                  <a:pt x="620" y="100"/>
                </a:moveTo>
                <a:cubicBezTo>
                  <a:pt x="623" y="95"/>
                  <a:pt x="627" y="90"/>
                  <a:pt x="632" y="87"/>
                </a:cubicBezTo>
                <a:cubicBezTo>
                  <a:pt x="627" y="83"/>
                  <a:pt x="623" y="79"/>
                  <a:pt x="620" y="74"/>
                </a:cubicBezTo>
                <a:cubicBezTo>
                  <a:pt x="616" y="79"/>
                  <a:pt x="612" y="83"/>
                  <a:pt x="607" y="87"/>
                </a:cubicBezTo>
                <a:cubicBezTo>
                  <a:pt x="612" y="90"/>
                  <a:pt x="616" y="95"/>
                  <a:pt x="620" y="100"/>
                </a:cubicBezTo>
                <a:close/>
                <a:moveTo>
                  <a:pt x="620" y="176"/>
                </a:moveTo>
                <a:cubicBezTo>
                  <a:pt x="623" y="170"/>
                  <a:pt x="628" y="165"/>
                  <a:pt x="634" y="162"/>
                </a:cubicBezTo>
                <a:cubicBezTo>
                  <a:pt x="628" y="158"/>
                  <a:pt x="623" y="153"/>
                  <a:pt x="620" y="147"/>
                </a:cubicBezTo>
                <a:cubicBezTo>
                  <a:pt x="616" y="153"/>
                  <a:pt x="611" y="158"/>
                  <a:pt x="605" y="162"/>
                </a:cubicBezTo>
                <a:cubicBezTo>
                  <a:pt x="611" y="165"/>
                  <a:pt x="616" y="170"/>
                  <a:pt x="620" y="176"/>
                </a:cubicBezTo>
                <a:close/>
                <a:moveTo>
                  <a:pt x="620" y="24"/>
                </a:moveTo>
                <a:cubicBezTo>
                  <a:pt x="623" y="19"/>
                  <a:pt x="626" y="15"/>
                  <a:pt x="631" y="12"/>
                </a:cubicBezTo>
                <a:cubicBezTo>
                  <a:pt x="626" y="9"/>
                  <a:pt x="623" y="5"/>
                  <a:pt x="620" y="0"/>
                </a:cubicBezTo>
                <a:cubicBezTo>
                  <a:pt x="616" y="5"/>
                  <a:pt x="613" y="9"/>
                  <a:pt x="608" y="12"/>
                </a:cubicBezTo>
                <a:cubicBezTo>
                  <a:pt x="613" y="15"/>
                  <a:pt x="616" y="19"/>
                  <a:pt x="620" y="24"/>
                </a:cubicBezTo>
                <a:close/>
                <a:moveTo>
                  <a:pt x="620" y="253"/>
                </a:moveTo>
                <a:cubicBezTo>
                  <a:pt x="623" y="246"/>
                  <a:pt x="629" y="241"/>
                  <a:pt x="635" y="237"/>
                </a:cubicBezTo>
                <a:cubicBezTo>
                  <a:pt x="629" y="233"/>
                  <a:pt x="623" y="228"/>
                  <a:pt x="620" y="221"/>
                </a:cubicBezTo>
                <a:cubicBezTo>
                  <a:pt x="616" y="228"/>
                  <a:pt x="611" y="233"/>
                  <a:pt x="604" y="237"/>
                </a:cubicBezTo>
                <a:cubicBezTo>
                  <a:pt x="611" y="241"/>
                  <a:pt x="616" y="246"/>
                  <a:pt x="620" y="253"/>
                </a:cubicBezTo>
                <a:close/>
                <a:moveTo>
                  <a:pt x="841" y="559"/>
                </a:moveTo>
                <a:cubicBezTo>
                  <a:pt x="845" y="549"/>
                  <a:pt x="853" y="541"/>
                  <a:pt x="862" y="537"/>
                </a:cubicBezTo>
                <a:cubicBezTo>
                  <a:pt x="853" y="533"/>
                  <a:pt x="845" y="525"/>
                  <a:pt x="841" y="516"/>
                </a:cubicBezTo>
                <a:cubicBezTo>
                  <a:pt x="837" y="525"/>
                  <a:pt x="830" y="533"/>
                  <a:pt x="820" y="537"/>
                </a:cubicBezTo>
                <a:cubicBezTo>
                  <a:pt x="830" y="541"/>
                  <a:pt x="838" y="549"/>
                  <a:pt x="841" y="559"/>
                </a:cubicBezTo>
                <a:close/>
                <a:moveTo>
                  <a:pt x="693" y="559"/>
                </a:moveTo>
                <a:cubicBezTo>
                  <a:pt x="697" y="549"/>
                  <a:pt x="705" y="541"/>
                  <a:pt x="714" y="537"/>
                </a:cubicBezTo>
                <a:cubicBezTo>
                  <a:pt x="705" y="533"/>
                  <a:pt x="698" y="525"/>
                  <a:pt x="693" y="516"/>
                </a:cubicBezTo>
                <a:cubicBezTo>
                  <a:pt x="689" y="525"/>
                  <a:pt x="682" y="533"/>
                  <a:pt x="672" y="537"/>
                </a:cubicBezTo>
                <a:cubicBezTo>
                  <a:pt x="682" y="541"/>
                  <a:pt x="690" y="549"/>
                  <a:pt x="693" y="559"/>
                </a:cubicBezTo>
                <a:close/>
                <a:moveTo>
                  <a:pt x="620" y="405"/>
                </a:moveTo>
                <a:cubicBezTo>
                  <a:pt x="623" y="397"/>
                  <a:pt x="630" y="391"/>
                  <a:pt x="638" y="387"/>
                </a:cubicBezTo>
                <a:cubicBezTo>
                  <a:pt x="630" y="383"/>
                  <a:pt x="624" y="376"/>
                  <a:pt x="620" y="369"/>
                </a:cubicBezTo>
                <a:cubicBezTo>
                  <a:pt x="615" y="376"/>
                  <a:pt x="609" y="383"/>
                  <a:pt x="601" y="387"/>
                </a:cubicBezTo>
                <a:cubicBezTo>
                  <a:pt x="609" y="391"/>
                  <a:pt x="616" y="397"/>
                  <a:pt x="620" y="405"/>
                </a:cubicBezTo>
                <a:close/>
                <a:moveTo>
                  <a:pt x="693" y="638"/>
                </a:moveTo>
                <a:cubicBezTo>
                  <a:pt x="697" y="626"/>
                  <a:pt x="706" y="615"/>
                  <a:pt x="718" y="611"/>
                </a:cubicBezTo>
                <a:cubicBezTo>
                  <a:pt x="707" y="608"/>
                  <a:pt x="698" y="599"/>
                  <a:pt x="693" y="588"/>
                </a:cubicBezTo>
                <a:cubicBezTo>
                  <a:pt x="689" y="599"/>
                  <a:pt x="680" y="608"/>
                  <a:pt x="668" y="611"/>
                </a:cubicBezTo>
                <a:cubicBezTo>
                  <a:pt x="681" y="615"/>
                  <a:pt x="690" y="626"/>
                  <a:pt x="693" y="638"/>
                </a:cubicBezTo>
                <a:close/>
                <a:moveTo>
                  <a:pt x="693" y="798"/>
                </a:moveTo>
                <a:cubicBezTo>
                  <a:pt x="694" y="778"/>
                  <a:pt x="709" y="763"/>
                  <a:pt x="728" y="761"/>
                </a:cubicBezTo>
                <a:cubicBezTo>
                  <a:pt x="710" y="760"/>
                  <a:pt x="696" y="746"/>
                  <a:pt x="693" y="728"/>
                </a:cubicBezTo>
                <a:cubicBezTo>
                  <a:pt x="691" y="746"/>
                  <a:pt x="677" y="760"/>
                  <a:pt x="659" y="761"/>
                </a:cubicBezTo>
                <a:cubicBezTo>
                  <a:pt x="678" y="763"/>
                  <a:pt x="693" y="778"/>
                  <a:pt x="693" y="798"/>
                </a:cubicBezTo>
                <a:close/>
                <a:moveTo>
                  <a:pt x="693" y="718"/>
                </a:moveTo>
                <a:cubicBezTo>
                  <a:pt x="696" y="702"/>
                  <a:pt x="707" y="690"/>
                  <a:pt x="723" y="686"/>
                </a:cubicBezTo>
                <a:cubicBezTo>
                  <a:pt x="709" y="684"/>
                  <a:pt x="697" y="673"/>
                  <a:pt x="693" y="658"/>
                </a:cubicBezTo>
                <a:cubicBezTo>
                  <a:pt x="690" y="673"/>
                  <a:pt x="678" y="684"/>
                  <a:pt x="664" y="686"/>
                </a:cubicBezTo>
                <a:cubicBezTo>
                  <a:pt x="680" y="690"/>
                  <a:pt x="691" y="702"/>
                  <a:pt x="693" y="718"/>
                </a:cubicBezTo>
                <a:close/>
                <a:moveTo>
                  <a:pt x="620" y="719"/>
                </a:moveTo>
                <a:cubicBezTo>
                  <a:pt x="622" y="702"/>
                  <a:pt x="633" y="690"/>
                  <a:pt x="649" y="686"/>
                </a:cubicBezTo>
                <a:cubicBezTo>
                  <a:pt x="635" y="684"/>
                  <a:pt x="623" y="673"/>
                  <a:pt x="620" y="658"/>
                </a:cubicBezTo>
                <a:cubicBezTo>
                  <a:pt x="616" y="673"/>
                  <a:pt x="604" y="684"/>
                  <a:pt x="590" y="686"/>
                </a:cubicBezTo>
                <a:cubicBezTo>
                  <a:pt x="606" y="690"/>
                  <a:pt x="617" y="702"/>
                  <a:pt x="620" y="719"/>
                </a:cubicBezTo>
                <a:close/>
                <a:moveTo>
                  <a:pt x="1137" y="719"/>
                </a:moveTo>
                <a:cubicBezTo>
                  <a:pt x="1139" y="702"/>
                  <a:pt x="1151" y="690"/>
                  <a:pt x="1166" y="686"/>
                </a:cubicBezTo>
                <a:cubicBezTo>
                  <a:pt x="1152" y="684"/>
                  <a:pt x="1141" y="673"/>
                  <a:pt x="1137" y="658"/>
                </a:cubicBezTo>
                <a:cubicBezTo>
                  <a:pt x="1133" y="673"/>
                  <a:pt x="1122" y="684"/>
                  <a:pt x="1107" y="686"/>
                </a:cubicBezTo>
                <a:cubicBezTo>
                  <a:pt x="1123" y="690"/>
                  <a:pt x="1135" y="702"/>
                  <a:pt x="1137" y="719"/>
                </a:cubicBezTo>
                <a:close/>
                <a:moveTo>
                  <a:pt x="546" y="100"/>
                </a:moveTo>
                <a:cubicBezTo>
                  <a:pt x="549" y="95"/>
                  <a:pt x="553" y="90"/>
                  <a:pt x="559" y="87"/>
                </a:cubicBezTo>
                <a:cubicBezTo>
                  <a:pt x="553" y="83"/>
                  <a:pt x="549" y="79"/>
                  <a:pt x="546" y="74"/>
                </a:cubicBezTo>
                <a:cubicBezTo>
                  <a:pt x="542" y="79"/>
                  <a:pt x="538" y="83"/>
                  <a:pt x="533" y="87"/>
                </a:cubicBezTo>
                <a:cubicBezTo>
                  <a:pt x="538" y="90"/>
                  <a:pt x="542" y="95"/>
                  <a:pt x="546" y="100"/>
                </a:cubicBezTo>
                <a:close/>
                <a:moveTo>
                  <a:pt x="620" y="481"/>
                </a:moveTo>
                <a:cubicBezTo>
                  <a:pt x="624" y="473"/>
                  <a:pt x="631" y="466"/>
                  <a:pt x="639" y="461"/>
                </a:cubicBezTo>
                <a:cubicBezTo>
                  <a:pt x="631" y="457"/>
                  <a:pt x="624" y="450"/>
                  <a:pt x="620" y="442"/>
                </a:cubicBezTo>
                <a:cubicBezTo>
                  <a:pt x="615" y="450"/>
                  <a:pt x="609" y="457"/>
                  <a:pt x="600" y="461"/>
                </a:cubicBezTo>
                <a:cubicBezTo>
                  <a:pt x="609" y="466"/>
                  <a:pt x="616" y="473"/>
                  <a:pt x="620" y="481"/>
                </a:cubicBezTo>
                <a:close/>
                <a:moveTo>
                  <a:pt x="546" y="253"/>
                </a:moveTo>
                <a:cubicBezTo>
                  <a:pt x="549" y="246"/>
                  <a:pt x="555" y="241"/>
                  <a:pt x="561" y="237"/>
                </a:cubicBezTo>
                <a:cubicBezTo>
                  <a:pt x="555" y="233"/>
                  <a:pt x="549" y="228"/>
                  <a:pt x="546" y="221"/>
                </a:cubicBezTo>
                <a:cubicBezTo>
                  <a:pt x="542" y="228"/>
                  <a:pt x="537" y="233"/>
                  <a:pt x="530" y="237"/>
                </a:cubicBezTo>
                <a:cubicBezTo>
                  <a:pt x="537" y="241"/>
                  <a:pt x="542" y="246"/>
                  <a:pt x="546" y="253"/>
                </a:cubicBezTo>
                <a:close/>
                <a:moveTo>
                  <a:pt x="546" y="176"/>
                </a:moveTo>
                <a:cubicBezTo>
                  <a:pt x="549" y="170"/>
                  <a:pt x="554" y="165"/>
                  <a:pt x="560" y="162"/>
                </a:cubicBezTo>
                <a:cubicBezTo>
                  <a:pt x="554" y="158"/>
                  <a:pt x="549" y="153"/>
                  <a:pt x="546" y="147"/>
                </a:cubicBezTo>
                <a:cubicBezTo>
                  <a:pt x="542" y="153"/>
                  <a:pt x="537" y="158"/>
                  <a:pt x="532" y="162"/>
                </a:cubicBezTo>
                <a:cubicBezTo>
                  <a:pt x="537" y="165"/>
                  <a:pt x="542" y="170"/>
                  <a:pt x="546" y="176"/>
                </a:cubicBezTo>
                <a:close/>
                <a:moveTo>
                  <a:pt x="620" y="798"/>
                </a:moveTo>
                <a:cubicBezTo>
                  <a:pt x="620" y="778"/>
                  <a:pt x="635" y="763"/>
                  <a:pt x="654" y="761"/>
                </a:cubicBezTo>
                <a:cubicBezTo>
                  <a:pt x="636" y="760"/>
                  <a:pt x="622" y="746"/>
                  <a:pt x="620" y="728"/>
                </a:cubicBezTo>
                <a:cubicBezTo>
                  <a:pt x="617" y="746"/>
                  <a:pt x="603" y="760"/>
                  <a:pt x="585" y="761"/>
                </a:cubicBezTo>
                <a:cubicBezTo>
                  <a:pt x="604" y="763"/>
                  <a:pt x="619" y="778"/>
                  <a:pt x="620" y="798"/>
                </a:cubicBezTo>
                <a:close/>
                <a:moveTo>
                  <a:pt x="620" y="559"/>
                </a:moveTo>
                <a:cubicBezTo>
                  <a:pt x="623" y="549"/>
                  <a:pt x="631" y="541"/>
                  <a:pt x="641" y="537"/>
                </a:cubicBezTo>
                <a:cubicBezTo>
                  <a:pt x="631" y="533"/>
                  <a:pt x="624" y="525"/>
                  <a:pt x="620" y="516"/>
                </a:cubicBezTo>
                <a:cubicBezTo>
                  <a:pt x="615" y="525"/>
                  <a:pt x="608" y="533"/>
                  <a:pt x="598" y="537"/>
                </a:cubicBezTo>
                <a:cubicBezTo>
                  <a:pt x="608" y="541"/>
                  <a:pt x="616" y="549"/>
                  <a:pt x="620" y="559"/>
                </a:cubicBezTo>
                <a:close/>
                <a:moveTo>
                  <a:pt x="620" y="638"/>
                </a:moveTo>
                <a:cubicBezTo>
                  <a:pt x="623" y="626"/>
                  <a:pt x="632" y="615"/>
                  <a:pt x="645" y="611"/>
                </a:cubicBezTo>
                <a:cubicBezTo>
                  <a:pt x="633" y="608"/>
                  <a:pt x="624" y="599"/>
                  <a:pt x="620" y="588"/>
                </a:cubicBezTo>
                <a:cubicBezTo>
                  <a:pt x="615" y="599"/>
                  <a:pt x="606" y="608"/>
                  <a:pt x="595" y="611"/>
                </a:cubicBezTo>
                <a:cubicBezTo>
                  <a:pt x="607" y="615"/>
                  <a:pt x="616" y="626"/>
                  <a:pt x="620" y="638"/>
                </a:cubicBezTo>
                <a:close/>
                <a:moveTo>
                  <a:pt x="693" y="481"/>
                </a:moveTo>
                <a:cubicBezTo>
                  <a:pt x="697" y="473"/>
                  <a:pt x="704" y="466"/>
                  <a:pt x="713" y="461"/>
                </a:cubicBezTo>
                <a:cubicBezTo>
                  <a:pt x="704" y="457"/>
                  <a:pt x="698" y="450"/>
                  <a:pt x="693" y="442"/>
                </a:cubicBezTo>
                <a:cubicBezTo>
                  <a:pt x="689" y="450"/>
                  <a:pt x="682" y="457"/>
                  <a:pt x="674" y="461"/>
                </a:cubicBezTo>
                <a:cubicBezTo>
                  <a:pt x="682" y="466"/>
                  <a:pt x="689" y="473"/>
                  <a:pt x="693" y="481"/>
                </a:cubicBezTo>
                <a:close/>
                <a:moveTo>
                  <a:pt x="620" y="329"/>
                </a:moveTo>
                <a:cubicBezTo>
                  <a:pt x="623" y="321"/>
                  <a:pt x="629" y="315"/>
                  <a:pt x="636" y="311"/>
                </a:cubicBezTo>
                <a:cubicBezTo>
                  <a:pt x="629" y="308"/>
                  <a:pt x="624" y="302"/>
                  <a:pt x="620" y="295"/>
                </a:cubicBezTo>
                <a:cubicBezTo>
                  <a:pt x="616" y="302"/>
                  <a:pt x="610" y="308"/>
                  <a:pt x="603" y="311"/>
                </a:cubicBezTo>
                <a:cubicBezTo>
                  <a:pt x="610" y="315"/>
                  <a:pt x="616" y="321"/>
                  <a:pt x="620" y="329"/>
                </a:cubicBezTo>
                <a:close/>
                <a:moveTo>
                  <a:pt x="767" y="253"/>
                </a:moveTo>
                <a:cubicBezTo>
                  <a:pt x="771" y="246"/>
                  <a:pt x="776" y="241"/>
                  <a:pt x="783" y="237"/>
                </a:cubicBezTo>
                <a:cubicBezTo>
                  <a:pt x="776" y="233"/>
                  <a:pt x="771" y="228"/>
                  <a:pt x="767" y="221"/>
                </a:cubicBezTo>
                <a:cubicBezTo>
                  <a:pt x="763" y="228"/>
                  <a:pt x="758" y="233"/>
                  <a:pt x="752" y="237"/>
                </a:cubicBezTo>
                <a:cubicBezTo>
                  <a:pt x="758" y="241"/>
                  <a:pt x="764" y="246"/>
                  <a:pt x="767" y="253"/>
                </a:cubicBezTo>
                <a:close/>
                <a:moveTo>
                  <a:pt x="767" y="24"/>
                </a:moveTo>
                <a:cubicBezTo>
                  <a:pt x="770" y="19"/>
                  <a:pt x="774" y="15"/>
                  <a:pt x="779" y="12"/>
                </a:cubicBezTo>
                <a:cubicBezTo>
                  <a:pt x="774" y="9"/>
                  <a:pt x="770" y="5"/>
                  <a:pt x="767" y="0"/>
                </a:cubicBezTo>
                <a:cubicBezTo>
                  <a:pt x="764" y="5"/>
                  <a:pt x="760" y="9"/>
                  <a:pt x="756" y="12"/>
                </a:cubicBezTo>
                <a:cubicBezTo>
                  <a:pt x="760" y="15"/>
                  <a:pt x="764" y="19"/>
                  <a:pt x="767" y="24"/>
                </a:cubicBezTo>
                <a:close/>
                <a:moveTo>
                  <a:pt x="767" y="176"/>
                </a:moveTo>
                <a:cubicBezTo>
                  <a:pt x="771" y="170"/>
                  <a:pt x="776" y="165"/>
                  <a:pt x="781" y="162"/>
                </a:cubicBezTo>
                <a:cubicBezTo>
                  <a:pt x="776" y="158"/>
                  <a:pt x="771" y="153"/>
                  <a:pt x="767" y="147"/>
                </a:cubicBezTo>
                <a:cubicBezTo>
                  <a:pt x="764" y="153"/>
                  <a:pt x="759" y="158"/>
                  <a:pt x="753" y="162"/>
                </a:cubicBezTo>
                <a:cubicBezTo>
                  <a:pt x="759" y="165"/>
                  <a:pt x="764" y="170"/>
                  <a:pt x="767" y="176"/>
                </a:cubicBezTo>
                <a:close/>
                <a:moveTo>
                  <a:pt x="767" y="405"/>
                </a:moveTo>
                <a:cubicBezTo>
                  <a:pt x="771" y="397"/>
                  <a:pt x="778" y="391"/>
                  <a:pt x="786" y="387"/>
                </a:cubicBezTo>
                <a:cubicBezTo>
                  <a:pt x="778" y="383"/>
                  <a:pt x="771" y="376"/>
                  <a:pt x="767" y="369"/>
                </a:cubicBezTo>
                <a:cubicBezTo>
                  <a:pt x="763" y="376"/>
                  <a:pt x="757" y="383"/>
                  <a:pt x="749" y="387"/>
                </a:cubicBezTo>
                <a:cubicBezTo>
                  <a:pt x="757" y="391"/>
                  <a:pt x="763" y="397"/>
                  <a:pt x="767" y="405"/>
                </a:cubicBezTo>
                <a:close/>
                <a:moveTo>
                  <a:pt x="767" y="329"/>
                </a:moveTo>
                <a:cubicBezTo>
                  <a:pt x="771" y="321"/>
                  <a:pt x="777" y="315"/>
                  <a:pt x="784" y="311"/>
                </a:cubicBezTo>
                <a:cubicBezTo>
                  <a:pt x="777" y="308"/>
                  <a:pt x="771" y="302"/>
                  <a:pt x="767" y="295"/>
                </a:cubicBezTo>
                <a:cubicBezTo>
                  <a:pt x="763" y="302"/>
                  <a:pt x="758" y="308"/>
                  <a:pt x="751" y="311"/>
                </a:cubicBezTo>
                <a:cubicBezTo>
                  <a:pt x="758" y="315"/>
                  <a:pt x="763" y="321"/>
                  <a:pt x="767" y="329"/>
                </a:cubicBezTo>
                <a:close/>
                <a:moveTo>
                  <a:pt x="767" y="100"/>
                </a:moveTo>
                <a:cubicBezTo>
                  <a:pt x="771" y="95"/>
                  <a:pt x="775" y="90"/>
                  <a:pt x="780" y="87"/>
                </a:cubicBezTo>
                <a:cubicBezTo>
                  <a:pt x="775" y="83"/>
                  <a:pt x="771" y="79"/>
                  <a:pt x="767" y="74"/>
                </a:cubicBezTo>
                <a:cubicBezTo>
                  <a:pt x="764" y="79"/>
                  <a:pt x="760" y="83"/>
                  <a:pt x="754" y="87"/>
                </a:cubicBezTo>
                <a:cubicBezTo>
                  <a:pt x="760" y="90"/>
                  <a:pt x="764" y="95"/>
                  <a:pt x="767" y="100"/>
                </a:cubicBezTo>
                <a:close/>
                <a:moveTo>
                  <a:pt x="767" y="481"/>
                </a:moveTo>
                <a:cubicBezTo>
                  <a:pt x="771" y="473"/>
                  <a:pt x="778" y="466"/>
                  <a:pt x="787" y="461"/>
                </a:cubicBezTo>
                <a:cubicBezTo>
                  <a:pt x="778" y="457"/>
                  <a:pt x="772" y="450"/>
                  <a:pt x="767" y="442"/>
                </a:cubicBezTo>
                <a:cubicBezTo>
                  <a:pt x="763" y="450"/>
                  <a:pt x="756" y="457"/>
                  <a:pt x="748" y="461"/>
                </a:cubicBezTo>
                <a:cubicBezTo>
                  <a:pt x="756" y="466"/>
                  <a:pt x="763" y="473"/>
                  <a:pt x="767" y="481"/>
                </a:cubicBezTo>
                <a:close/>
                <a:moveTo>
                  <a:pt x="693" y="405"/>
                </a:moveTo>
                <a:cubicBezTo>
                  <a:pt x="697" y="397"/>
                  <a:pt x="704" y="391"/>
                  <a:pt x="712" y="387"/>
                </a:cubicBezTo>
                <a:cubicBezTo>
                  <a:pt x="704" y="383"/>
                  <a:pt x="698" y="376"/>
                  <a:pt x="693" y="369"/>
                </a:cubicBezTo>
                <a:cubicBezTo>
                  <a:pt x="689" y="376"/>
                  <a:pt x="683" y="383"/>
                  <a:pt x="675" y="387"/>
                </a:cubicBezTo>
                <a:cubicBezTo>
                  <a:pt x="683" y="391"/>
                  <a:pt x="690" y="397"/>
                  <a:pt x="693" y="405"/>
                </a:cubicBezTo>
                <a:close/>
                <a:moveTo>
                  <a:pt x="841" y="719"/>
                </a:moveTo>
                <a:cubicBezTo>
                  <a:pt x="843" y="702"/>
                  <a:pt x="855" y="690"/>
                  <a:pt x="871" y="686"/>
                </a:cubicBezTo>
                <a:cubicBezTo>
                  <a:pt x="856" y="684"/>
                  <a:pt x="845" y="673"/>
                  <a:pt x="841" y="658"/>
                </a:cubicBezTo>
                <a:cubicBezTo>
                  <a:pt x="837" y="673"/>
                  <a:pt x="826" y="684"/>
                  <a:pt x="812" y="686"/>
                </a:cubicBezTo>
                <a:cubicBezTo>
                  <a:pt x="827" y="690"/>
                  <a:pt x="839" y="702"/>
                  <a:pt x="841" y="719"/>
                </a:cubicBezTo>
                <a:close/>
                <a:moveTo>
                  <a:pt x="841" y="798"/>
                </a:moveTo>
                <a:cubicBezTo>
                  <a:pt x="842" y="778"/>
                  <a:pt x="857" y="763"/>
                  <a:pt x="875" y="761"/>
                </a:cubicBezTo>
                <a:cubicBezTo>
                  <a:pt x="857" y="760"/>
                  <a:pt x="844" y="746"/>
                  <a:pt x="841" y="728"/>
                </a:cubicBezTo>
                <a:cubicBezTo>
                  <a:pt x="839" y="746"/>
                  <a:pt x="825" y="760"/>
                  <a:pt x="807" y="761"/>
                </a:cubicBezTo>
                <a:cubicBezTo>
                  <a:pt x="826" y="763"/>
                  <a:pt x="841" y="778"/>
                  <a:pt x="841" y="798"/>
                </a:cubicBezTo>
                <a:close/>
                <a:moveTo>
                  <a:pt x="841" y="638"/>
                </a:moveTo>
                <a:cubicBezTo>
                  <a:pt x="845" y="626"/>
                  <a:pt x="854" y="615"/>
                  <a:pt x="866" y="611"/>
                </a:cubicBezTo>
                <a:cubicBezTo>
                  <a:pt x="855" y="608"/>
                  <a:pt x="845" y="599"/>
                  <a:pt x="841" y="588"/>
                </a:cubicBezTo>
                <a:cubicBezTo>
                  <a:pt x="837" y="599"/>
                  <a:pt x="828" y="608"/>
                  <a:pt x="816" y="611"/>
                </a:cubicBezTo>
                <a:cubicBezTo>
                  <a:pt x="829" y="615"/>
                  <a:pt x="838" y="626"/>
                  <a:pt x="841" y="638"/>
                </a:cubicBezTo>
                <a:close/>
                <a:moveTo>
                  <a:pt x="693" y="176"/>
                </a:moveTo>
                <a:cubicBezTo>
                  <a:pt x="697" y="170"/>
                  <a:pt x="702" y="165"/>
                  <a:pt x="708" y="162"/>
                </a:cubicBezTo>
                <a:cubicBezTo>
                  <a:pt x="702" y="158"/>
                  <a:pt x="697" y="153"/>
                  <a:pt x="693" y="147"/>
                </a:cubicBezTo>
                <a:cubicBezTo>
                  <a:pt x="690" y="153"/>
                  <a:pt x="685" y="158"/>
                  <a:pt x="679" y="162"/>
                </a:cubicBezTo>
                <a:cubicBezTo>
                  <a:pt x="685" y="165"/>
                  <a:pt x="690" y="170"/>
                  <a:pt x="693" y="176"/>
                </a:cubicBezTo>
                <a:close/>
                <a:moveTo>
                  <a:pt x="693" y="24"/>
                </a:moveTo>
                <a:cubicBezTo>
                  <a:pt x="697" y="19"/>
                  <a:pt x="700" y="15"/>
                  <a:pt x="705" y="12"/>
                </a:cubicBezTo>
                <a:cubicBezTo>
                  <a:pt x="700" y="9"/>
                  <a:pt x="697" y="5"/>
                  <a:pt x="693" y="0"/>
                </a:cubicBezTo>
                <a:cubicBezTo>
                  <a:pt x="690" y="5"/>
                  <a:pt x="687" y="9"/>
                  <a:pt x="682" y="12"/>
                </a:cubicBezTo>
                <a:cubicBezTo>
                  <a:pt x="687" y="15"/>
                  <a:pt x="690" y="19"/>
                  <a:pt x="693" y="24"/>
                </a:cubicBezTo>
                <a:close/>
                <a:moveTo>
                  <a:pt x="693" y="253"/>
                </a:moveTo>
                <a:cubicBezTo>
                  <a:pt x="697" y="246"/>
                  <a:pt x="702" y="241"/>
                  <a:pt x="709" y="237"/>
                </a:cubicBezTo>
                <a:cubicBezTo>
                  <a:pt x="703" y="233"/>
                  <a:pt x="697" y="228"/>
                  <a:pt x="693" y="221"/>
                </a:cubicBezTo>
                <a:cubicBezTo>
                  <a:pt x="690" y="228"/>
                  <a:pt x="684" y="233"/>
                  <a:pt x="678" y="237"/>
                </a:cubicBezTo>
                <a:cubicBezTo>
                  <a:pt x="684" y="241"/>
                  <a:pt x="690" y="246"/>
                  <a:pt x="693" y="253"/>
                </a:cubicBezTo>
                <a:close/>
                <a:moveTo>
                  <a:pt x="693" y="329"/>
                </a:moveTo>
                <a:cubicBezTo>
                  <a:pt x="697" y="321"/>
                  <a:pt x="703" y="315"/>
                  <a:pt x="710" y="311"/>
                </a:cubicBezTo>
                <a:cubicBezTo>
                  <a:pt x="703" y="308"/>
                  <a:pt x="697" y="302"/>
                  <a:pt x="693" y="295"/>
                </a:cubicBezTo>
                <a:cubicBezTo>
                  <a:pt x="689" y="302"/>
                  <a:pt x="684" y="308"/>
                  <a:pt x="677" y="311"/>
                </a:cubicBezTo>
                <a:cubicBezTo>
                  <a:pt x="684" y="315"/>
                  <a:pt x="690" y="321"/>
                  <a:pt x="693" y="329"/>
                </a:cubicBezTo>
                <a:close/>
                <a:moveTo>
                  <a:pt x="767" y="719"/>
                </a:moveTo>
                <a:cubicBezTo>
                  <a:pt x="769" y="702"/>
                  <a:pt x="781" y="690"/>
                  <a:pt x="797" y="686"/>
                </a:cubicBezTo>
                <a:cubicBezTo>
                  <a:pt x="782" y="684"/>
                  <a:pt x="771" y="673"/>
                  <a:pt x="767" y="658"/>
                </a:cubicBezTo>
                <a:cubicBezTo>
                  <a:pt x="764" y="673"/>
                  <a:pt x="752" y="684"/>
                  <a:pt x="738" y="686"/>
                </a:cubicBezTo>
                <a:cubicBezTo>
                  <a:pt x="753" y="690"/>
                  <a:pt x="765" y="702"/>
                  <a:pt x="767" y="719"/>
                </a:cubicBezTo>
                <a:close/>
                <a:moveTo>
                  <a:pt x="767" y="638"/>
                </a:moveTo>
                <a:cubicBezTo>
                  <a:pt x="771" y="626"/>
                  <a:pt x="780" y="615"/>
                  <a:pt x="792" y="611"/>
                </a:cubicBezTo>
                <a:cubicBezTo>
                  <a:pt x="781" y="608"/>
                  <a:pt x="772" y="599"/>
                  <a:pt x="767" y="588"/>
                </a:cubicBezTo>
                <a:cubicBezTo>
                  <a:pt x="763" y="599"/>
                  <a:pt x="754" y="608"/>
                  <a:pt x="742" y="611"/>
                </a:cubicBezTo>
                <a:cubicBezTo>
                  <a:pt x="755" y="615"/>
                  <a:pt x="764" y="626"/>
                  <a:pt x="767" y="638"/>
                </a:cubicBezTo>
                <a:close/>
                <a:moveTo>
                  <a:pt x="767" y="559"/>
                </a:moveTo>
                <a:cubicBezTo>
                  <a:pt x="771" y="549"/>
                  <a:pt x="779" y="541"/>
                  <a:pt x="788" y="537"/>
                </a:cubicBezTo>
                <a:cubicBezTo>
                  <a:pt x="779" y="533"/>
                  <a:pt x="772" y="525"/>
                  <a:pt x="767" y="516"/>
                </a:cubicBezTo>
                <a:cubicBezTo>
                  <a:pt x="763" y="525"/>
                  <a:pt x="756" y="533"/>
                  <a:pt x="746" y="537"/>
                </a:cubicBezTo>
                <a:cubicBezTo>
                  <a:pt x="756" y="541"/>
                  <a:pt x="764" y="549"/>
                  <a:pt x="767" y="559"/>
                </a:cubicBezTo>
                <a:close/>
                <a:moveTo>
                  <a:pt x="767" y="798"/>
                </a:moveTo>
                <a:cubicBezTo>
                  <a:pt x="768" y="778"/>
                  <a:pt x="783" y="763"/>
                  <a:pt x="802" y="761"/>
                </a:cubicBezTo>
                <a:cubicBezTo>
                  <a:pt x="784" y="760"/>
                  <a:pt x="770" y="746"/>
                  <a:pt x="767" y="728"/>
                </a:cubicBezTo>
                <a:cubicBezTo>
                  <a:pt x="765" y="746"/>
                  <a:pt x="751" y="760"/>
                  <a:pt x="733" y="761"/>
                </a:cubicBezTo>
                <a:cubicBezTo>
                  <a:pt x="752" y="763"/>
                  <a:pt x="767" y="778"/>
                  <a:pt x="767" y="798"/>
                </a:cubicBezTo>
                <a:close/>
                <a:moveTo>
                  <a:pt x="693" y="100"/>
                </a:moveTo>
                <a:cubicBezTo>
                  <a:pt x="697" y="95"/>
                  <a:pt x="701" y="90"/>
                  <a:pt x="706" y="87"/>
                </a:cubicBezTo>
                <a:cubicBezTo>
                  <a:pt x="701" y="83"/>
                  <a:pt x="697" y="79"/>
                  <a:pt x="693" y="74"/>
                </a:cubicBezTo>
                <a:cubicBezTo>
                  <a:pt x="690" y="79"/>
                  <a:pt x="686" y="83"/>
                  <a:pt x="681" y="87"/>
                </a:cubicBezTo>
                <a:cubicBezTo>
                  <a:pt x="686" y="90"/>
                  <a:pt x="690" y="95"/>
                  <a:pt x="693" y="100"/>
                </a:cubicBezTo>
                <a:close/>
                <a:moveTo>
                  <a:pt x="2171" y="405"/>
                </a:moveTo>
                <a:cubicBezTo>
                  <a:pt x="2175" y="397"/>
                  <a:pt x="2181" y="391"/>
                  <a:pt x="2189" y="387"/>
                </a:cubicBezTo>
                <a:cubicBezTo>
                  <a:pt x="2182" y="383"/>
                  <a:pt x="2175" y="376"/>
                  <a:pt x="2171" y="369"/>
                </a:cubicBezTo>
                <a:cubicBezTo>
                  <a:pt x="2167" y="376"/>
                  <a:pt x="2161" y="383"/>
                  <a:pt x="2153" y="387"/>
                </a:cubicBezTo>
                <a:cubicBezTo>
                  <a:pt x="2161" y="391"/>
                  <a:pt x="2167" y="397"/>
                  <a:pt x="2171" y="405"/>
                </a:cubicBezTo>
                <a:close/>
                <a:moveTo>
                  <a:pt x="3715" y="24"/>
                </a:moveTo>
                <a:cubicBezTo>
                  <a:pt x="3718" y="19"/>
                  <a:pt x="3722" y="15"/>
                  <a:pt x="3726" y="12"/>
                </a:cubicBezTo>
                <a:cubicBezTo>
                  <a:pt x="3722" y="9"/>
                  <a:pt x="3718" y="5"/>
                  <a:pt x="3715" y="0"/>
                </a:cubicBezTo>
                <a:cubicBezTo>
                  <a:pt x="3712" y="5"/>
                  <a:pt x="3708" y="9"/>
                  <a:pt x="3703" y="12"/>
                </a:cubicBezTo>
                <a:cubicBezTo>
                  <a:pt x="3708" y="15"/>
                  <a:pt x="3712" y="19"/>
                  <a:pt x="3715" y="24"/>
                </a:cubicBezTo>
                <a:close/>
                <a:moveTo>
                  <a:pt x="3715" y="100"/>
                </a:moveTo>
                <a:cubicBezTo>
                  <a:pt x="3718" y="95"/>
                  <a:pt x="3722" y="90"/>
                  <a:pt x="3728" y="87"/>
                </a:cubicBezTo>
                <a:cubicBezTo>
                  <a:pt x="3722" y="83"/>
                  <a:pt x="3718" y="79"/>
                  <a:pt x="3715" y="74"/>
                </a:cubicBezTo>
                <a:cubicBezTo>
                  <a:pt x="3711" y="79"/>
                  <a:pt x="3707" y="83"/>
                  <a:pt x="3702" y="87"/>
                </a:cubicBezTo>
                <a:cubicBezTo>
                  <a:pt x="3707" y="90"/>
                  <a:pt x="3711" y="95"/>
                  <a:pt x="3715" y="100"/>
                </a:cubicBezTo>
                <a:close/>
                <a:moveTo>
                  <a:pt x="3936" y="481"/>
                </a:moveTo>
                <a:cubicBezTo>
                  <a:pt x="3940" y="473"/>
                  <a:pt x="3947" y="466"/>
                  <a:pt x="3956" y="461"/>
                </a:cubicBezTo>
                <a:cubicBezTo>
                  <a:pt x="3947" y="457"/>
                  <a:pt x="3940" y="450"/>
                  <a:pt x="3936" y="442"/>
                </a:cubicBezTo>
                <a:cubicBezTo>
                  <a:pt x="3932" y="450"/>
                  <a:pt x="3925" y="457"/>
                  <a:pt x="3917" y="461"/>
                </a:cubicBezTo>
                <a:cubicBezTo>
                  <a:pt x="3925" y="466"/>
                  <a:pt x="3932" y="473"/>
                  <a:pt x="3936" y="481"/>
                </a:cubicBezTo>
                <a:close/>
                <a:moveTo>
                  <a:pt x="3789" y="798"/>
                </a:moveTo>
                <a:cubicBezTo>
                  <a:pt x="3789" y="778"/>
                  <a:pt x="3804" y="763"/>
                  <a:pt x="3823" y="761"/>
                </a:cubicBezTo>
                <a:cubicBezTo>
                  <a:pt x="3805" y="760"/>
                  <a:pt x="3791" y="746"/>
                  <a:pt x="3789" y="728"/>
                </a:cubicBezTo>
                <a:cubicBezTo>
                  <a:pt x="3786" y="746"/>
                  <a:pt x="3772" y="760"/>
                  <a:pt x="3754" y="761"/>
                </a:cubicBezTo>
                <a:cubicBezTo>
                  <a:pt x="3773" y="763"/>
                  <a:pt x="3788" y="778"/>
                  <a:pt x="3789" y="798"/>
                </a:cubicBezTo>
                <a:close/>
                <a:moveTo>
                  <a:pt x="3715" y="176"/>
                </a:moveTo>
                <a:cubicBezTo>
                  <a:pt x="3718" y="170"/>
                  <a:pt x="3723" y="165"/>
                  <a:pt x="3729" y="162"/>
                </a:cubicBezTo>
                <a:cubicBezTo>
                  <a:pt x="3723" y="158"/>
                  <a:pt x="3718" y="153"/>
                  <a:pt x="3715" y="147"/>
                </a:cubicBezTo>
                <a:cubicBezTo>
                  <a:pt x="3711" y="153"/>
                  <a:pt x="3706" y="158"/>
                  <a:pt x="3701" y="162"/>
                </a:cubicBezTo>
                <a:cubicBezTo>
                  <a:pt x="3706" y="165"/>
                  <a:pt x="3711" y="170"/>
                  <a:pt x="3715" y="176"/>
                </a:cubicBezTo>
                <a:close/>
                <a:moveTo>
                  <a:pt x="3789" y="638"/>
                </a:moveTo>
                <a:cubicBezTo>
                  <a:pt x="3792" y="626"/>
                  <a:pt x="3801" y="615"/>
                  <a:pt x="3814" y="611"/>
                </a:cubicBezTo>
                <a:cubicBezTo>
                  <a:pt x="3802" y="608"/>
                  <a:pt x="3793" y="599"/>
                  <a:pt x="3789" y="588"/>
                </a:cubicBezTo>
                <a:cubicBezTo>
                  <a:pt x="3784" y="599"/>
                  <a:pt x="3775" y="608"/>
                  <a:pt x="3764" y="611"/>
                </a:cubicBezTo>
                <a:cubicBezTo>
                  <a:pt x="3776" y="615"/>
                  <a:pt x="3785" y="626"/>
                  <a:pt x="3789" y="638"/>
                </a:cubicBezTo>
                <a:close/>
                <a:moveTo>
                  <a:pt x="3789" y="559"/>
                </a:moveTo>
                <a:cubicBezTo>
                  <a:pt x="3792" y="549"/>
                  <a:pt x="3800" y="541"/>
                  <a:pt x="3810" y="537"/>
                </a:cubicBezTo>
                <a:cubicBezTo>
                  <a:pt x="3800" y="533"/>
                  <a:pt x="3793" y="525"/>
                  <a:pt x="3789" y="516"/>
                </a:cubicBezTo>
                <a:cubicBezTo>
                  <a:pt x="3784" y="525"/>
                  <a:pt x="3777" y="533"/>
                  <a:pt x="3768" y="537"/>
                </a:cubicBezTo>
                <a:cubicBezTo>
                  <a:pt x="3777" y="541"/>
                  <a:pt x="3785" y="549"/>
                  <a:pt x="3789" y="559"/>
                </a:cubicBezTo>
                <a:close/>
                <a:moveTo>
                  <a:pt x="3789" y="481"/>
                </a:moveTo>
                <a:cubicBezTo>
                  <a:pt x="3793" y="473"/>
                  <a:pt x="3800" y="466"/>
                  <a:pt x="3808" y="461"/>
                </a:cubicBezTo>
                <a:cubicBezTo>
                  <a:pt x="3800" y="457"/>
                  <a:pt x="3793" y="450"/>
                  <a:pt x="3789" y="442"/>
                </a:cubicBezTo>
                <a:cubicBezTo>
                  <a:pt x="3784" y="450"/>
                  <a:pt x="3778" y="457"/>
                  <a:pt x="3769" y="461"/>
                </a:cubicBezTo>
                <a:cubicBezTo>
                  <a:pt x="3778" y="466"/>
                  <a:pt x="3785" y="473"/>
                  <a:pt x="3789" y="481"/>
                </a:cubicBezTo>
                <a:close/>
                <a:moveTo>
                  <a:pt x="3715" y="329"/>
                </a:moveTo>
                <a:cubicBezTo>
                  <a:pt x="3719" y="321"/>
                  <a:pt x="3724" y="315"/>
                  <a:pt x="3731" y="311"/>
                </a:cubicBezTo>
                <a:cubicBezTo>
                  <a:pt x="3724" y="308"/>
                  <a:pt x="3719" y="302"/>
                  <a:pt x="3715" y="295"/>
                </a:cubicBezTo>
                <a:cubicBezTo>
                  <a:pt x="3711" y="302"/>
                  <a:pt x="3705" y="308"/>
                  <a:pt x="3698" y="311"/>
                </a:cubicBezTo>
                <a:cubicBezTo>
                  <a:pt x="3705" y="315"/>
                  <a:pt x="3711" y="321"/>
                  <a:pt x="3715" y="329"/>
                </a:cubicBezTo>
                <a:close/>
                <a:moveTo>
                  <a:pt x="3789" y="719"/>
                </a:moveTo>
                <a:cubicBezTo>
                  <a:pt x="3791" y="702"/>
                  <a:pt x="3802" y="690"/>
                  <a:pt x="3818" y="686"/>
                </a:cubicBezTo>
                <a:cubicBezTo>
                  <a:pt x="3804" y="684"/>
                  <a:pt x="3792" y="673"/>
                  <a:pt x="3789" y="658"/>
                </a:cubicBezTo>
                <a:cubicBezTo>
                  <a:pt x="3785" y="673"/>
                  <a:pt x="3774" y="684"/>
                  <a:pt x="3759" y="686"/>
                </a:cubicBezTo>
                <a:cubicBezTo>
                  <a:pt x="3775" y="690"/>
                  <a:pt x="3786" y="702"/>
                  <a:pt x="3789" y="719"/>
                </a:cubicBezTo>
                <a:close/>
                <a:moveTo>
                  <a:pt x="3715" y="481"/>
                </a:moveTo>
                <a:cubicBezTo>
                  <a:pt x="3719" y="473"/>
                  <a:pt x="3726" y="466"/>
                  <a:pt x="3734" y="461"/>
                </a:cubicBezTo>
                <a:cubicBezTo>
                  <a:pt x="3726" y="457"/>
                  <a:pt x="3719" y="450"/>
                  <a:pt x="3715" y="442"/>
                </a:cubicBezTo>
                <a:cubicBezTo>
                  <a:pt x="3711" y="450"/>
                  <a:pt x="3704" y="457"/>
                  <a:pt x="3695" y="461"/>
                </a:cubicBezTo>
                <a:cubicBezTo>
                  <a:pt x="3704" y="466"/>
                  <a:pt x="3711" y="473"/>
                  <a:pt x="3715" y="481"/>
                </a:cubicBezTo>
                <a:close/>
                <a:moveTo>
                  <a:pt x="3641" y="100"/>
                </a:moveTo>
                <a:cubicBezTo>
                  <a:pt x="3644" y="95"/>
                  <a:pt x="3649" y="90"/>
                  <a:pt x="3654" y="87"/>
                </a:cubicBezTo>
                <a:cubicBezTo>
                  <a:pt x="3649" y="83"/>
                  <a:pt x="3644" y="79"/>
                  <a:pt x="3641" y="74"/>
                </a:cubicBezTo>
                <a:cubicBezTo>
                  <a:pt x="3637" y="79"/>
                  <a:pt x="3633" y="83"/>
                  <a:pt x="3628" y="87"/>
                </a:cubicBezTo>
                <a:cubicBezTo>
                  <a:pt x="3633" y="90"/>
                  <a:pt x="3637" y="95"/>
                  <a:pt x="3641" y="100"/>
                </a:cubicBezTo>
                <a:close/>
                <a:moveTo>
                  <a:pt x="3715" y="798"/>
                </a:moveTo>
                <a:cubicBezTo>
                  <a:pt x="3715" y="778"/>
                  <a:pt x="3730" y="763"/>
                  <a:pt x="3749" y="761"/>
                </a:cubicBezTo>
                <a:cubicBezTo>
                  <a:pt x="3731" y="760"/>
                  <a:pt x="3717" y="746"/>
                  <a:pt x="3715" y="728"/>
                </a:cubicBezTo>
                <a:cubicBezTo>
                  <a:pt x="3712" y="746"/>
                  <a:pt x="3698" y="760"/>
                  <a:pt x="3681" y="761"/>
                </a:cubicBezTo>
                <a:cubicBezTo>
                  <a:pt x="3699" y="763"/>
                  <a:pt x="3714" y="778"/>
                  <a:pt x="3715" y="798"/>
                </a:cubicBezTo>
                <a:close/>
                <a:moveTo>
                  <a:pt x="3641" y="24"/>
                </a:moveTo>
                <a:cubicBezTo>
                  <a:pt x="3644" y="19"/>
                  <a:pt x="3648" y="15"/>
                  <a:pt x="3652" y="12"/>
                </a:cubicBezTo>
                <a:cubicBezTo>
                  <a:pt x="3648" y="9"/>
                  <a:pt x="3644" y="5"/>
                  <a:pt x="3641" y="0"/>
                </a:cubicBezTo>
                <a:cubicBezTo>
                  <a:pt x="3638" y="5"/>
                  <a:pt x="3634" y="9"/>
                  <a:pt x="3629" y="12"/>
                </a:cubicBezTo>
                <a:cubicBezTo>
                  <a:pt x="3634" y="15"/>
                  <a:pt x="3638" y="19"/>
                  <a:pt x="3641" y="24"/>
                </a:cubicBezTo>
                <a:close/>
                <a:moveTo>
                  <a:pt x="3641" y="176"/>
                </a:moveTo>
                <a:cubicBezTo>
                  <a:pt x="3644" y="170"/>
                  <a:pt x="3649" y="165"/>
                  <a:pt x="3655" y="162"/>
                </a:cubicBezTo>
                <a:cubicBezTo>
                  <a:pt x="3649" y="158"/>
                  <a:pt x="3644" y="153"/>
                  <a:pt x="3641" y="147"/>
                </a:cubicBezTo>
                <a:cubicBezTo>
                  <a:pt x="3637" y="153"/>
                  <a:pt x="3632" y="158"/>
                  <a:pt x="3627" y="162"/>
                </a:cubicBezTo>
                <a:cubicBezTo>
                  <a:pt x="3632" y="165"/>
                  <a:pt x="3637" y="170"/>
                  <a:pt x="3641" y="176"/>
                </a:cubicBezTo>
                <a:close/>
                <a:moveTo>
                  <a:pt x="3715" y="559"/>
                </a:moveTo>
                <a:cubicBezTo>
                  <a:pt x="3718" y="549"/>
                  <a:pt x="3726" y="541"/>
                  <a:pt x="3736" y="537"/>
                </a:cubicBezTo>
                <a:cubicBezTo>
                  <a:pt x="3726" y="533"/>
                  <a:pt x="3719" y="525"/>
                  <a:pt x="3715" y="516"/>
                </a:cubicBezTo>
                <a:cubicBezTo>
                  <a:pt x="3710" y="525"/>
                  <a:pt x="3703" y="533"/>
                  <a:pt x="3694" y="537"/>
                </a:cubicBezTo>
                <a:cubicBezTo>
                  <a:pt x="3703" y="541"/>
                  <a:pt x="3711" y="549"/>
                  <a:pt x="3715" y="559"/>
                </a:cubicBezTo>
                <a:close/>
                <a:moveTo>
                  <a:pt x="3789" y="405"/>
                </a:moveTo>
                <a:cubicBezTo>
                  <a:pt x="3793" y="397"/>
                  <a:pt x="3799" y="391"/>
                  <a:pt x="3807" y="387"/>
                </a:cubicBezTo>
                <a:cubicBezTo>
                  <a:pt x="3799" y="383"/>
                  <a:pt x="3793" y="376"/>
                  <a:pt x="3789" y="369"/>
                </a:cubicBezTo>
                <a:cubicBezTo>
                  <a:pt x="3784" y="376"/>
                  <a:pt x="3778" y="383"/>
                  <a:pt x="3770" y="387"/>
                </a:cubicBezTo>
                <a:cubicBezTo>
                  <a:pt x="3778" y="391"/>
                  <a:pt x="3785" y="397"/>
                  <a:pt x="3789" y="405"/>
                </a:cubicBezTo>
                <a:close/>
                <a:moveTo>
                  <a:pt x="3715" y="405"/>
                </a:moveTo>
                <a:cubicBezTo>
                  <a:pt x="3719" y="397"/>
                  <a:pt x="3725" y="391"/>
                  <a:pt x="3733" y="387"/>
                </a:cubicBezTo>
                <a:cubicBezTo>
                  <a:pt x="3725" y="383"/>
                  <a:pt x="3719" y="376"/>
                  <a:pt x="3715" y="369"/>
                </a:cubicBezTo>
                <a:cubicBezTo>
                  <a:pt x="3711" y="376"/>
                  <a:pt x="3704" y="383"/>
                  <a:pt x="3697" y="387"/>
                </a:cubicBezTo>
                <a:cubicBezTo>
                  <a:pt x="3704" y="391"/>
                  <a:pt x="3711" y="397"/>
                  <a:pt x="3715" y="405"/>
                </a:cubicBezTo>
                <a:close/>
                <a:moveTo>
                  <a:pt x="3715" y="718"/>
                </a:moveTo>
                <a:cubicBezTo>
                  <a:pt x="3717" y="702"/>
                  <a:pt x="3729" y="690"/>
                  <a:pt x="3744" y="686"/>
                </a:cubicBezTo>
                <a:cubicBezTo>
                  <a:pt x="3730" y="684"/>
                  <a:pt x="3719" y="673"/>
                  <a:pt x="3715" y="658"/>
                </a:cubicBezTo>
                <a:cubicBezTo>
                  <a:pt x="3711" y="673"/>
                  <a:pt x="3700" y="684"/>
                  <a:pt x="3685" y="686"/>
                </a:cubicBezTo>
                <a:cubicBezTo>
                  <a:pt x="3701" y="690"/>
                  <a:pt x="3713" y="702"/>
                  <a:pt x="3715" y="718"/>
                </a:cubicBezTo>
                <a:close/>
                <a:moveTo>
                  <a:pt x="3715" y="638"/>
                </a:moveTo>
                <a:cubicBezTo>
                  <a:pt x="3718" y="626"/>
                  <a:pt x="3727" y="615"/>
                  <a:pt x="3740" y="611"/>
                </a:cubicBezTo>
                <a:cubicBezTo>
                  <a:pt x="3728" y="608"/>
                  <a:pt x="3719" y="599"/>
                  <a:pt x="3715" y="588"/>
                </a:cubicBezTo>
                <a:cubicBezTo>
                  <a:pt x="3710" y="599"/>
                  <a:pt x="3701" y="608"/>
                  <a:pt x="3690" y="611"/>
                </a:cubicBezTo>
                <a:cubicBezTo>
                  <a:pt x="3702" y="615"/>
                  <a:pt x="3711" y="626"/>
                  <a:pt x="3715" y="638"/>
                </a:cubicBezTo>
                <a:close/>
                <a:moveTo>
                  <a:pt x="3789" y="253"/>
                </a:moveTo>
                <a:cubicBezTo>
                  <a:pt x="3792" y="246"/>
                  <a:pt x="3798" y="241"/>
                  <a:pt x="3804" y="237"/>
                </a:cubicBezTo>
                <a:cubicBezTo>
                  <a:pt x="3798" y="233"/>
                  <a:pt x="3792" y="228"/>
                  <a:pt x="3789" y="221"/>
                </a:cubicBezTo>
                <a:cubicBezTo>
                  <a:pt x="3785" y="228"/>
                  <a:pt x="3780" y="233"/>
                  <a:pt x="3773" y="237"/>
                </a:cubicBezTo>
                <a:cubicBezTo>
                  <a:pt x="3780" y="241"/>
                  <a:pt x="3785" y="246"/>
                  <a:pt x="3789" y="253"/>
                </a:cubicBezTo>
                <a:close/>
                <a:moveTo>
                  <a:pt x="3862" y="176"/>
                </a:moveTo>
                <a:cubicBezTo>
                  <a:pt x="3866" y="170"/>
                  <a:pt x="3871" y="165"/>
                  <a:pt x="3877" y="162"/>
                </a:cubicBezTo>
                <a:cubicBezTo>
                  <a:pt x="3871" y="158"/>
                  <a:pt x="3866" y="153"/>
                  <a:pt x="3862" y="147"/>
                </a:cubicBezTo>
                <a:cubicBezTo>
                  <a:pt x="3859" y="153"/>
                  <a:pt x="3854" y="158"/>
                  <a:pt x="3848" y="162"/>
                </a:cubicBezTo>
                <a:cubicBezTo>
                  <a:pt x="3854" y="165"/>
                  <a:pt x="3859" y="170"/>
                  <a:pt x="3862" y="176"/>
                </a:cubicBezTo>
                <a:close/>
                <a:moveTo>
                  <a:pt x="3862" y="405"/>
                </a:moveTo>
                <a:cubicBezTo>
                  <a:pt x="3866" y="397"/>
                  <a:pt x="3873" y="391"/>
                  <a:pt x="3881" y="387"/>
                </a:cubicBezTo>
                <a:cubicBezTo>
                  <a:pt x="3873" y="383"/>
                  <a:pt x="3867" y="376"/>
                  <a:pt x="3862" y="369"/>
                </a:cubicBezTo>
                <a:cubicBezTo>
                  <a:pt x="3858" y="376"/>
                  <a:pt x="3852" y="383"/>
                  <a:pt x="3844" y="387"/>
                </a:cubicBezTo>
                <a:cubicBezTo>
                  <a:pt x="3852" y="391"/>
                  <a:pt x="3859" y="397"/>
                  <a:pt x="3862" y="405"/>
                </a:cubicBezTo>
                <a:close/>
                <a:moveTo>
                  <a:pt x="3862" y="253"/>
                </a:moveTo>
                <a:cubicBezTo>
                  <a:pt x="3866" y="246"/>
                  <a:pt x="3871" y="241"/>
                  <a:pt x="3878" y="237"/>
                </a:cubicBezTo>
                <a:cubicBezTo>
                  <a:pt x="3872" y="233"/>
                  <a:pt x="3866" y="228"/>
                  <a:pt x="3862" y="221"/>
                </a:cubicBezTo>
                <a:cubicBezTo>
                  <a:pt x="3859" y="228"/>
                  <a:pt x="3853" y="233"/>
                  <a:pt x="3847" y="237"/>
                </a:cubicBezTo>
                <a:cubicBezTo>
                  <a:pt x="3853" y="241"/>
                  <a:pt x="3859" y="246"/>
                  <a:pt x="3862" y="253"/>
                </a:cubicBezTo>
                <a:close/>
                <a:moveTo>
                  <a:pt x="3862" y="100"/>
                </a:moveTo>
                <a:cubicBezTo>
                  <a:pt x="3866" y="95"/>
                  <a:pt x="3870" y="90"/>
                  <a:pt x="3875" y="87"/>
                </a:cubicBezTo>
                <a:cubicBezTo>
                  <a:pt x="3870" y="83"/>
                  <a:pt x="3866" y="79"/>
                  <a:pt x="3862" y="74"/>
                </a:cubicBezTo>
                <a:cubicBezTo>
                  <a:pt x="3859" y="79"/>
                  <a:pt x="3855" y="83"/>
                  <a:pt x="3850" y="87"/>
                </a:cubicBezTo>
                <a:cubicBezTo>
                  <a:pt x="3855" y="90"/>
                  <a:pt x="3859" y="95"/>
                  <a:pt x="3862" y="100"/>
                </a:cubicBezTo>
                <a:close/>
                <a:moveTo>
                  <a:pt x="3862" y="329"/>
                </a:moveTo>
                <a:cubicBezTo>
                  <a:pt x="3866" y="321"/>
                  <a:pt x="3872" y="315"/>
                  <a:pt x="3879" y="311"/>
                </a:cubicBezTo>
                <a:cubicBezTo>
                  <a:pt x="3872" y="308"/>
                  <a:pt x="3866" y="302"/>
                  <a:pt x="3862" y="295"/>
                </a:cubicBezTo>
                <a:cubicBezTo>
                  <a:pt x="3858" y="302"/>
                  <a:pt x="3853" y="308"/>
                  <a:pt x="3846" y="311"/>
                </a:cubicBezTo>
                <a:cubicBezTo>
                  <a:pt x="3853" y="315"/>
                  <a:pt x="3859" y="321"/>
                  <a:pt x="3862" y="329"/>
                </a:cubicBezTo>
                <a:close/>
                <a:moveTo>
                  <a:pt x="3862" y="24"/>
                </a:moveTo>
                <a:cubicBezTo>
                  <a:pt x="3866" y="19"/>
                  <a:pt x="3869" y="15"/>
                  <a:pt x="3874" y="12"/>
                </a:cubicBezTo>
                <a:cubicBezTo>
                  <a:pt x="3869" y="9"/>
                  <a:pt x="3866" y="5"/>
                  <a:pt x="3862" y="0"/>
                </a:cubicBezTo>
                <a:cubicBezTo>
                  <a:pt x="3859" y="5"/>
                  <a:pt x="3856" y="9"/>
                  <a:pt x="3851" y="12"/>
                </a:cubicBezTo>
                <a:cubicBezTo>
                  <a:pt x="3856" y="15"/>
                  <a:pt x="3859" y="19"/>
                  <a:pt x="3862" y="24"/>
                </a:cubicBezTo>
                <a:close/>
                <a:moveTo>
                  <a:pt x="3936" y="559"/>
                </a:moveTo>
                <a:cubicBezTo>
                  <a:pt x="3940" y="549"/>
                  <a:pt x="3948" y="541"/>
                  <a:pt x="3957" y="537"/>
                </a:cubicBezTo>
                <a:cubicBezTo>
                  <a:pt x="3948" y="533"/>
                  <a:pt x="3941" y="525"/>
                  <a:pt x="3936" y="516"/>
                </a:cubicBezTo>
                <a:cubicBezTo>
                  <a:pt x="3932" y="525"/>
                  <a:pt x="3925" y="533"/>
                  <a:pt x="3915" y="537"/>
                </a:cubicBezTo>
                <a:cubicBezTo>
                  <a:pt x="3925" y="541"/>
                  <a:pt x="3933" y="549"/>
                  <a:pt x="3936" y="559"/>
                </a:cubicBezTo>
                <a:close/>
                <a:moveTo>
                  <a:pt x="3936" y="638"/>
                </a:moveTo>
                <a:cubicBezTo>
                  <a:pt x="3940" y="626"/>
                  <a:pt x="3949" y="615"/>
                  <a:pt x="3961" y="611"/>
                </a:cubicBezTo>
                <a:cubicBezTo>
                  <a:pt x="3950" y="608"/>
                  <a:pt x="3941" y="599"/>
                  <a:pt x="3936" y="588"/>
                </a:cubicBezTo>
                <a:cubicBezTo>
                  <a:pt x="3932" y="599"/>
                  <a:pt x="3923" y="608"/>
                  <a:pt x="3911" y="611"/>
                </a:cubicBezTo>
                <a:cubicBezTo>
                  <a:pt x="3924" y="615"/>
                  <a:pt x="3933" y="626"/>
                  <a:pt x="3936" y="638"/>
                </a:cubicBezTo>
                <a:close/>
                <a:moveTo>
                  <a:pt x="3936" y="798"/>
                </a:moveTo>
                <a:cubicBezTo>
                  <a:pt x="3937" y="778"/>
                  <a:pt x="3952" y="763"/>
                  <a:pt x="3971" y="761"/>
                </a:cubicBezTo>
                <a:cubicBezTo>
                  <a:pt x="3953" y="760"/>
                  <a:pt x="3939" y="746"/>
                  <a:pt x="3936" y="728"/>
                </a:cubicBezTo>
                <a:cubicBezTo>
                  <a:pt x="3934" y="746"/>
                  <a:pt x="3920" y="760"/>
                  <a:pt x="3902" y="761"/>
                </a:cubicBezTo>
                <a:cubicBezTo>
                  <a:pt x="3921" y="763"/>
                  <a:pt x="3936" y="778"/>
                  <a:pt x="3936" y="798"/>
                </a:cubicBezTo>
                <a:close/>
                <a:moveTo>
                  <a:pt x="3936" y="718"/>
                </a:moveTo>
                <a:cubicBezTo>
                  <a:pt x="3938" y="702"/>
                  <a:pt x="3950" y="690"/>
                  <a:pt x="3966" y="686"/>
                </a:cubicBezTo>
                <a:cubicBezTo>
                  <a:pt x="3951" y="684"/>
                  <a:pt x="3940" y="673"/>
                  <a:pt x="3936" y="658"/>
                </a:cubicBezTo>
                <a:cubicBezTo>
                  <a:pt x="3932" y="673"/>
                  <a:pt x="3921" y="684"/>
                  <a:pt x="3907" y="686"/>
                </a:cubicBezTo>
                <a:cubicBezTo>
                  <a:pt x="3922" y="690"/>
                  <a:pt x="3934" y="702"/>
                  <a:pt x="3936" y="718"/>
                </a:cubicBezTo>
                <a:close/>
                <a:moveTo>
                  <a:pt x="3862" y="638"/>
                </a:moveTo>
                <a:cubicBezTo>
                  <a:pt x="3866" y="626"/>
                  <a:pt x="3875" y="615"/>
                  <a:pt x="3887" y="611"/>
                </a:cubicBezTo>
                <a:cubicBezTo>
                  <a:pt x="3876" y="608"/>
                  <a:pt x="3867" y="599"/>
                  <a:pt x="3862" y="588"/>
                </a:cubicBezTo>
                <a:cubicBezTo>
                  <a:pt x="3858" y="599"/>
                  <a:pt x="3849" y="608"/>
                  <a:pt x="3837" y="611"/>
                </a:cubicBezTo>
                <a:cubicBezTo>
                  <a:pt x="3850" y="615"/>
                  <a:pt x="3859" y="626"/>
                  <a:pt x="3862" y="638"/>
                </a:cubicBezTo>
                <a:close/>
                <a:moveTo>
                  <a:pt x="3789" y="24"/>
                </a:moveTo>
                <a:cubicBezTo>
                  <a:pt x="3792" y="19"/>
                  <a:pt x="3795" y="15"/>
                  <a:pt x="3800" y="12"/>
                </a:cubicBezTo>
                <a:cubicBezTo>
                  <a:pt x="3796" y="9"/>
                  <a:pt x="3792" y="5"/>
                  <a:pt x="3789" y="0"/>
                </a:cubicBezTo>
                <a:cubicBezTo>
                  <a:pt x="3785" y="5"/>
                  <a:pt x="3782" y="9"/>
                  <a:pt x="3777" y="12"/>
                </a:cubicBezTo>
                <a:cubicBezTo>
                  <a:pt x="3782" y="15"/>
                  <a:pt x="3786" y="19"/>
                  <a:pt x="3789" y="24"/>
                </a:cubicBezTo>
                <a:close/>
                <a:moveTo>
                  <a:pt x="3789" y="176"/>
                </a:moveTo>
                <a:cubicBezTo>
                  <a:pt x="3792" y="170"/>
                  <a:pt x="3797" y="165"/>
                  <a:pt x="3803" y="162"/>
                </a:cubicBezTo>
                <a:cubicBezTo>
                  <a:pt x="3797" y="158"/>
                  <a:pt x="3792" y="153"/>
                  <a:pt x="3789" y="147"/>
                </a:cubicBezTo>
                <a:cubicBezTo>
                  <a:pt x="3785" y="153"/>
                  <a:pt x="3780" y="158"/>
                  <a:pt x="3774" y="162"/>
                </a:cubicBezTo>
                <a:cubicBezTo>
                  <a:pt x="3780" y="165"/>
                  <a:pt x="3785" y="170"/>
                  <a:pt x="3789" y="176"/>
                </a:cubicBezTo>
                <a:close/>
                <a:moveTo>
                  <a:pt x="3789" y="100"/>
                </a:moveTo>
                <a:cubicBezTo>
                  <a:pt x="3792" y="95"/>
                  <a:pt x="3796" y="90"/>
                  <a:pt x="3801" y="87"/>
                </a:cubicBezTo>
                <a:cubicBezTo>
                  <a:pt x="3796" y="83"/>
                  <a:pt x="3792" y="79"/>
                  <a:pt x="3789" y="74"/>
                </a:cubicBezTo>
                <a:cubicBezTo>
                  <a:pt x="3785" y="79"/>
                  <a:pt x="3781" y="83"/>
                  <a:pt x="3776" y="87"/>
                </a:cubicBezTo>
                <a:cubicBezTo>
                  <a:pt x="3781" y="90"/>
                  <a:pt x="3785" y="95"/>
                  <a:pt x="3789" y="100"/>
                </a:cubicBezTo>
                <a:close/>
                <a:moveTo>
                  <a:pt x="3641" y="253"/>
                </a:moveTo>
                <a:cubicBezTo>
                  <a:pt x="3644" y="246"/>
                  <a:pt x="3650" y="241"/>
                  <a:pt x="3656" y="237"/>
                </a:cubicBezTo>
                <a:cubicBezTo>
                  <a:pt x="3650" y="233"/>
                  <a:pt x="3645" y="228"/>
                  <a:pt x="3641" y="221"/>
                </a:cubicBezTo>
                <a:cubicBezTo>
                  <a:pt x="3637" y="228"/>
                  <a:pt x="3632" y="233"/>
                  <a:pt x="3625" y="237"/>
                </a:cubicBezTo>
                <a:cubicBezTo>
                  <a:pt x="3632" y="241"/>
                  <a:pt x="3637" y="246"/>
                  <a:pt x="3641" y="253"/>
                </a:cubicBezTo>
                <a:close/>
                <a:moveTo>
                  <a:pt x="3862" y="719"/>
                </a:moveTo>
                <a:cubicBezTo>
                  <a:pt x="3865" y="702"/>
                  <a:pt x="3876" y="690"/>
                  <a:pt x="3892" y="686"/>
                </a:cubicBezTo>
                <a:cubicBezTo>
                  <a:pt x="3878" y="684"/>
                  <a:pt x="3866" y="673"/>
                  <a:pt x="3862" y="658"/>
                </a:cubicBezTo>
                <a:cubicBezTo>
                  <a:pt x="3859" y="673"/>
                  <a:pt x="3847" y="684"/>
                  <a:pt x="3833" y="686"/>
                </a:cubicBezTo>
                <a:cubicBezTo>
                  <a:pt x="3849" y="690"/>
                  <a:pt x="3860" y="702"/>
                  <a:pt x="3862" y="719"/>
                </a:cubicBezTo>
                <a:close/>
                <a:moveTo>
                  <a:pt x="3862" y="559"/>
                </a:moveTo>
                <a:cubicBezTo>
                  <a:pt x="3866" y="549"/>
                  <a:pt x="3874" y="541"/>
                  <a:pt x="3884" y="537"/>
                </a:cubicBezTo>
                <a:cubicBezTo>
                  <a:pt x="3874" y="533"/>
                  <a:pt x="3867" y="525"/>
                  <a:pt x="3862" y="516"/>
                </a:cubicBezTo>
                <a:cubicBezTo>
                  <a:pt x="3858" y="525"/>
                  <a:pt x="3851" y="533"/>
                  <a:pt x="3841" y="537"/>
                </a:cubicBezTo>
                <a:cubicBezTo>
                  <a:pt x="3851" y="541"/>
                  <a:pt x="3859" y="549"/>
                  <a:pt x="3862" y="559"/>
                </a:cubicBezTo>
                <a:close/>
                <a:moveTo>
                  <a:pt x="3789" y="329"/>
                </a:moveTo>
                <a:cubicBezTo>
                  <a:pt x="3792" y="321"/>
                  <a:pt x="3798" y="315"/>
                  <a:pt x="3805" y="311"/>
                </a:cubicBezTo>
                <a:cubicBezTo>
                  <a:pt x="3798" y="308"/>
                  <a:pt x="3793" y="302"/>
                  <a:pt x="3789" y="295"/>
                </a:cubicBezTo>
                <a:cubicBezTo>
                  <a:pt x="3785" y="302"/>
                  <a:pt x="3779" y="308"/>
                  <a:pt x="3772" y="311"/>
                </a:cubicBezTo>
                <a:cubicBezTo>
                  <a:pt x="3779" y="315"/>
                  <a:pt x="3785" y="321"/>
                  <a:pt x="3789" y="329"/>
                </a:cubicBezTo>
                <a:close/>
                <a:moveTo>
                  <a:pt x="3862" y="481"/>
                </a:moveTo>
                <a:cubicBezTo>
                  <a:pt x="3866" y="473"/>
                  <a:pt x="3873" y="466"/>
                  <a:pt x="3882" y="461"/>
                </a:cubicBezTo>
                <a:cubicBezTo>
                  <a:pt x="3873" y="457"/>
                  <a:pt x="3867" y="450"/>
                  <a:pt x="3862" y="442"/>
                </a:cubicBezTo>
                <a:cubicBezTo>
                  <a:pt x="3858" y="450"/>
                  <a:pt x="3851" y="457"/>
                  <a:pt x="3843" y="461"/>
                </a:cubicBezTo>
                <a:cubicBezTo>
                  <a:pt x="3851" y="466"/>
                  <a:pt x="3858" y="473"/>
                  <a:pt x="3862" y="481"/>
                </a:cubicBezTo>
                <a:close/>
                <a:moveTo>
                  <a:pt x="3862" y="798"/>
                </a:moveTo>
                <a:cubicBezTo>
                  <a:pt x="3863" y="778"/>
                  <a:pt x="3878" y="763"/>
                  <a:pt x="3897" y="761"/>
                </a:cubicBezTo>
                <a:cubicBezTo>
                  <a:pt x="3879" y="760"/>
                  <a:pt x="3865" y="746"/>
                  <a:pt x="3862" y="728"/>
                </a:cubicBezTo>
                <a:cubicBezTo>
                  <a:pt x="3860" y="746"/>
                  <a:pt x="3846" y="760"/>
                  <a:pt x="3828" y="761"/>
                </a:cubicBezTo>
                <a:cubicBezTo>
                  <a:pt x="3847" y="763"/>
                  <a:pt x="3862" y="778"/>
                  <a:pt x="3862" y="798"/>
                </a:cubicBezTo>
                <a:close/>
                <a:moveTo>
                  <a:pt x="3715" y="253"/>
                </a:moveTo>
                <a:cubicBezTo>
                  <a:pt x="3718" y="246"/>
                  <a:pt x="3724" y="241"/>
                  <a:pt x="3730" y="237"/>
                </a:cubicBezTo>
                <a:cubicBezTo>
                  <a:pt x="3724" y="233"/>
                  <a:pt x="3719" y="228"/>
                  <a:pt x="3715" y="221"/>
                </a:cubicBezTo>
                <a:cubicBezTo>
                  <a:pt x="3711" y="228"/>
                  <a:pt x="3706" y="233"/>
                  <a:pt x="3699" y="237"/>
                </a:cubicBezTo>
                <a:cubicBezTo>
                  <a:pt x="3706" y="241"/>
                  <a:pt x="3711" y="246"/>
                  <a:pt x="3715" y="253"/>
                </a:cubicBezTo>
                <a:close/>
                <a:moveTo>
                  <a:pt x="3493" y="798"/>
                </a:moveTo>
                <a:cubicBezTo>
                  <a:pt x="3493" y="778"/>
                  <a:pt x="3508" y="763"/>
                  <a:pt x="3527" y="761"/>
                </a:cubicBezTo>
                <a:cubicBezTo>
                  <a:pt x="3509" y="760"/>
                  <a:pt x="3495" y="746"/>
                  <a:pt x="3493" y="728"/>
                </a:cubicBezTo>
                <a:cubicBezTo>
                  <a:pt x="3491" y="746"/>
                  <a:pt x="3477" y="760"/>
                  <a:pt x="3459" y="761"/>
                </a:cubicBezTo>
                <a:cubicBezTo>
                  <a:pt x="3478" y="763"/>
                  <a:pt x="3493" y="778"/>
                  <a:pt x="3493" y="798"/>
                </a:cubicBezTo>
                <a:close/>
                <a:moveTo>
                  <a:pt x="3493" y="719"/>
                </a:moveTo>
                <a:cubicBezTo>
                  <a:pt x="3495" y="702"/>
                  <a:pt x="3507" y="690"/>
                  <a:pt x="3523" y="686"/>
                </a:cubicBezTo>
                <a:cubicBezTo>
                  <a:pt x="3508" y="684"/>
                  <a:pt x="3497" y="673"/>
                  <a:pt x="3493" y="658"/>
                </a:cubicBezTo>
                <a:cubicBezTo>
                  <a:pt x="3489" y="673"/>
                  <a:pt x="3478" y="684"/>
                  <a:pt x="3463" y="686"/>
                </a:cubicBezTo>
                <a:cubicBezTo>
                  <a:pt x="3479" y="690"/>
                  <a:pt x="3491" y="702"/>
                  <a:pt x="3493" y="719"/>
                </a:cubicBezTo>
                <a:close/>
                <a:moveTo>
                  <a:pt x="3419" y="24"/>
                </a:moveTo>
                <a:cubicBezTo>
                  <a:pt x="3422" y="19"/>
                  <a:pt x="3426" y="15"/>
                  <a:pt x="3431" y="12"/>
                </a:cubicBezTo>
                <a:cubicBezTo>
                  <a:pt x="3426" y="9"/>
                  <a:pt x="3422" y="5"/>
                  <a:pt x="3419" y="0"/>
                </a:cubicBezTo>
                <a:cubicBezTo>
                  <a:pt x="3416" y="5"/>
                  <a:pt x="3412" y="9"/>
                  <a:pt x="3408" y="12"/>
                </a:cubicBezTo>
                <a:cubicBezTo>
                  <a:pt x="3412" y="15"/>
                  <a:pt x="3416" y="19"/>
                  <a:pt x="3419" y="24"/>
                </a:cubicBezTo>
                <a:close/>
                <a:moveTo>
                  <a:pt x="3419" y="176"/>
                </a:moveTo>
                <a:cubicBezTo>
                  <a:pt x="3423" y="170"/>
                  <a:pt x="3427" y="165"/>
                  <a:pt x="3433" y="162"/>
                </a:cubicBezTo>
                <a:cubicBezTo>
                  <a:pt x="3428" y="158"/>
                  <a:pt x="3423" y="153"/>
                  <a:pt x="3419" y="147"/>
                </a:cubicBezTo>
                <a:cubicBezTo>
                  <a:pt x="3416" y="153"/>
                  <a:pt x="3411" y="158"/>
                  <a:pt x="3405" y="162"/>
                </a:cubicBezTo>
                <a:cubicBezTo>
                  <a:pt x="3411" y="165"/>
                  <a:pt x="3416" y="170"/>
                  <a:pt x="3419" y="176"/>
                </a:cubicBezTo>
                <a:close/>
                <a:moveTo>
                  <a:pt x="3493" y="638"/>
                </a:moveTo>
                <a:cubicBezTo>
                  <a:pt x="3496" y="626"/>
                  <a:pt x="3506" y="615"/>
                  <a:pt x="3518" y="611"/>
                </a:cubicBezTo>
                <a:cubicBezTo>
                  <a:pt x="3507" y="608"/>
                  <a:pt x="3497" y="599"/>
                  <a:pt x="3493" y="588"/>
                </a:cubicBezTo>
                <a:cubicBezTo>
                  <a:pt x="3489" y="599"/>
                  <a:pt x="3480" y="608"/>
                  <a:pt x="3468" y="611"/>
                </a:cubicBezTo>
                <a:cubicBezTo>
                  <a:pt x="3480" y="615"/>
                  <a:pt x="3490" y="626"/>
                  <a:pt x="3493" y="638"/>
                </a:cubicBezTo>
                <a:close/>
                <a:moveTo>
                  <a:pt x="3419" y="100"/>
                </a:moveTo>
                <a:cubicBezTo>
                  <a:pt x="3423" y="95"/>
                  <a:pt x="3427" y="90"/>
                  <a:pt x="3432" y="87"/>
                </a:cubicBezTo>
                <a:cubicBezTo>
                  <a:pt x="3427" y="83"/>
                  <a:pt x="3423" y="79"/>
                  <a:pt x="3419" y="74"/>
                </a:cubicBezTo>
                <a:cubicBezTo>
                  <a:pt x="3416" y="79"/>
                  <a:pt x="3411" y="83"/>
                  <a:pt x="3406" y="87"/>
                </a:cubicBezTo>
                <a:cubicBezTo>
                  <a:pt x="3411" y="90"/>
                  <a:pt x="3416" y="95"/>
                  <a:pt x="3419" y="100"/>
                </a:cubicBezTo>
                <a:close/>
                <a:moveTo>
                  <a:pt x="3493" y="329"/>
                </a:moveTo>
                <a:cubicBezTo>
                  <a:pt x="3497" y="321"/>
                  <a:pt x="3503" y="315"/>
                  <a:pt x="3510" y="311"/>
                </a:cubicBezTo>
                <a:cubicBezTo>
                  <a:pt x="3503" y="308"/>
                  <a:pt x="3497" y="302"/>
                  <a:pt x="3493" y="295"/>
                </a:cubicBezTo>
                <a:cubicBezTo>
                  <a:pt x="3489" y="302"/>
                  <a:pt x="3483" y="308"/>
                  <a:pt x="3476" y="311"/>
                </a:cubicBezTo>
                <a:cubicBezTo>
                  <a:pt x="3483" y="315"/>
                  <a:pt x="3489" y="321"/>
                  <a:pt x="3493" y="329"/>
                </a:cubicBezTo>
                <a:close/>
                <a:moveTo>
                  <a:pt x="3345" y="24"/>
                </a:moveTo>
                <a:cubicBezTo>
                  <a:pt x="3348" y="19"/>
                  <a:pt x="3352" y="15"/>
                  <a:pt x="3357" y="12"/>
                </a:cubicBezTo>
                <a:cubicBezTo>
                  <a:pt x="3352" y="9"/>
                  <a:pt x="3348" y="5"/>
                  <a:pt x="3345" y="0"/>
                </a:cubicBezTo>
                <a:cubicBezTo>
                  <a:pt x="3342" y="5"/>
                  <a:pt x="3338" y="9"/>
                  <a:pt x="3334" y="12"/>
                </a:cubicBezTo>
                <a:cubicBezTo>
                  <a:pt x="3338" y="15"/>
                  <a:pt x="3342" y="19"/>
                  <a:pt x="3345" y="24"/>
                </a:cubicBezTo>
                <a:close/>
                <a:moveTo>
                  <a:pt x="3493" y="559"/>
                </a:moveTo>
                <a:cubicBezTo>
                  <a:pt x="3497" y="549"/>
                  <a:pt x="3504" y="541"/>
                  <a:pt x="3514" y="537"/>
                </a:cubicBezTo>
                <a:cubicBezTo>
                  <a:pt x="3505" y="533"/>
                  <a:pt x="3497" y="525"/>
                  <a:pt x="3493" y="516"/>
                </a:cubicBezTo>
                <a:cubicBezTo>
                  <a:pt x="3489" y="525"/>
                  <a:pt x="3481" y="533"/>
                  <a:pt x="3472" y="537"/>
                </a:cubicBezTo>
                <a:cubicBezTo>
                  <a:pt x="3482" y="541"/>
                  <a:pt x="3489" y="549"/>
                  <a:pt x="3493" y="559"/>
                </a:cubicBezTo>
                <a:close/>
                <a:moveTo>
                  <a:pt x="3493" y="481"/>
                </a:moveTo>
                <a:cubicBezTo>
                  <a:pt x="3497" y="473"/>
                  <a:pt x="3504" y="466"/>
                  <a:pt x="3513" y="461"/>
                </a:cubicBezTo>
                <a:cubicBezTo>
                  <a:pt x="3504" y="457"/>
                  <a:pt x="3497" y="450"/>
                  <a:pt x="3493" y="442"/>
                </a:cubicBezTo>
                <a:cubicBezTo>
                  <a:pt x="3489" y="450"/>
                  <a:pt x="3482" y="457"/>
                  <a:pt x="3473" y="461"/>
                </a:cubicBezTo>
                <a:cubicBezTo>
                  <a:pt x="3482" y="466"/>
                  <a:pt x="3489" y="473"/>
                  <a:pt x="3493" y="481"/>
                </a:cubicBezTo>
                <a:close/>
                <a:moveTo>
                  <a:pt x="3419" y="329"/>
                </a:moveTo>
                <a:cubicBezTo>
                  <a:pt x="3423" y="321"/>
                  <a:pt x="3429" y="315"/>
                  <a:pt x="3436" y="311"/>
                </a:cubicBezTo>
                <a:cubicBezTo>
                  <a:pt x="3429" y="308"/>
                  <a:pt x="3423" y="302"/>
                  <a:pt x="3419" y="295"/>
                </a:cubicBezTo>
                <a:cubicBezTo>
                  <a:pt x="3415" y="302"/>
                  <a:pt x="3410" y="308"/>
                  <a:pt x="3403" y="311"/>
                </a:cubicBezTo>
                <a:cubicBezTo>
                  <a:pt x="3410" y="315"/>
                  <a:pt x="3415" y="321"/>
                  <a:pt x="3419" y="329"/>
                </a:cubicBezTo>
                <a:close/>
                <a:moveTo>
                  <a:pt x="3419" y="719"/>
                </a:moveTo>
                <a:cubicBezTo>
                  <a:pt x="3421" y="702"/>
                  <a:pt x="3433" y="690"/>
                  <a:pt x="3449" y="686"/>
                </a:cubicBezTo>
                <a:cubicBezTo>
                  <a:pt x="3434" y="684"/>
                  <a:pt x="3423" y="673"/>
                  <a:pt x="3419" y="658"/>
                </a:cubicBezTo>
                <a:cubicBezTo>
                  <a:pt x="3415" y="673"/>
                  <a:pt x="3404" y="684"/>
                  <a:pt x="3390" y="686"/>
                </a:cubicBezTo>
                <a:cubicBezTo>
                  <a:pt x="3405" y="690"/>
                  <a:pt x="3417" y="702"/>
                  <a:pt x="3419" y="719"/>
                </a:cubicBezTo>
                <a:close/>
                <a:moveTo>
                  <a:pt x="3419" y="798"/>
                </a:moveTo>
                <a:cubicBezTo>
                  <a:pt x="3419" y="778"/>
                  <a:pt x="3434" y="763"/>
                  <a:pt x="3453" y="761"/>
                </a:cubicBezTo>
                <a:cubicBezTo>
                  <a:pt x="3435" y="760"/>
                  <a:pt x="3421" y="746"/>
                  <a:pt x="3419" y="728"/>
                </a:cubicBezTo>
                <a:cubicBezTo>
                  <a:pt x="3417" y="746"/>
                  <a:pt x="3403" y="760"/>
                  <a:pt x="3385" y="761"/>
                </a:cubicBezTo>
                <a:cubicBezTo>
                  <a:pt x="3404" y="763"/>
                  <a:pt x="3419" y="778"/>
                  <a:pt x="3419" y="798"/>
                </a:cubicBezTo>
                <a:close/>
                <a:moveTo>
                  <a:pt x="3419" y="639"/>
                </a:moveTo>
                <a:cubicBezTo>
                  <a:pt x="3423" y="626"/>
                  <a:pt x="3432" y="615"/>
                  <a:pt x="3444" y="611"/>
                </a:cubicBezTo>
                <a:cubicBezTo>
                  <a:pt x="3433" y="608"/>
                  <a:pt x="3423" y="599"/>
                  <a:pt x="3419" y="588"/>
                </a:cubicBezTo>
                <a:cubicBezTo>
                  <a:pt x="3415" y="599"/>
                  <a:pt x="3406" y="608"/>
                  <a:pt x="3394" y="611"/>
                </a:cubicBezTo>
                <a:cubicBezTo>
                  <a:pt x="3407" y="615"/>
                  <a:pt x="3416" y="626"/>
                  <a:pt x="3419" y="639"/>
                </a:cubicBezTo>
                <a:close/>
                <a:moveTo>
                  <a:pt x="3345" y="100"/>
                </a:moveTo>
                <a:cubicBezTo>
                  <a:pt x="3349" y="95"/>
                  <a:pt x="3353" y="90"/>
                  <a:pt x="3358" y="87"/>
                </a:cubicBezTo>
                <a:cubicBezTo>
                  <a:pt x="3353" y="83"/>
                  <a:pt x="3349" y="79"/>
                  <a:pt x="3345" y="74"/>
                </a:cubicBezTo>
                <a:cubicBezTo>
                  <a:pt x="3342" y="79"/>
                  <a:pt x="3338" y="83"/>
                  <a:pt x="3332" y="87"/>
                </a:cubicBezTo>
                <a:cubicBezTo>
                  <a:pt x="3338" y="90"/>
                  <a:pt x="3342" y="95"/>
                  <a:pt x="3345" y="100"/>
                </a:cubicBezTo>
                <a:close/>
                <a:moveTo>
                  <a:pt x="3493" y="253"/>
                </a:moveTo>
                <a:cubicBezTo>
                  <a:pt x="3497" y="246"/>
                  <a:pt x="3502" y="241"/>
                  <a:pt x="3509" y="237"/>
                </a:cubicBezTo>
                <a:cubicBezTo>
                  <a:pt x="3502" y="233"/>
                  <a:pt x="3497" y="228"/>
                  <a:pt x="3493" y="221"/>
                </a:cubicBezTo>
                <a:cubicBezTo>
                  <a:pt x="3489" y="228"/>
                  <a:pt x="3484" y="233"/>
                  <a:pt x="3478" y="237"/>
                </a:cubicBezTo>
                <a:cubicBezTo>
                  <a:pt x="3484" y="241"/>
                  <a:pt x="3489" y="246"/>
                  <a:pt x="3493" y="253"/>
                </a:cubicBezTo>
                <a:close/>
                <a:moveTo>
                  <a:pt x="3419" y="253"/>
                </a:moveTo>
                <a:cubicBezTo>
                  <a:pt x="3423" y="246"/>
                  <a:pt x="3428" y="241"/>
                  <a:pt x="3435" y="237"/>
                </a:cubicBezTo>
                <a:cubicBezTo>
                  <a:pt x="3428" y="233"/>
                  <a:pt x="3423" y="228"/>
                  <a:pt x="3419" y="221"/>
                </a:cubicBezTo>
                <a:cubicBezTo>
                  <a:pt x="3415" y="228"/>
                  <a:pt x="3410" y="233"/>
                  <a:pt x="3404" y="237"/>
                </a:cubicBezTo>
                <a:cubicBezTo>
                  <a:pt x="3410" y="241"/>
                  <a:pt x="3415" y="246"/>
                  <a:pt x="3419" y="253"/>
                </a:cubicBezTo>
                <a:close/>
                <a:moveTo>
                  <a:pt x="3419" y="405"/>
                </a:moveTo>
                <a:cubicBezTo>
                  <a:pt x="3423" y="397"/>
                  <a:pt x="3429" y="391"/>
                  <a:pt x="3437" y="387"/>
                </a:cubicBezTo>
                <a:cubicBezTo>
                  <a:pt x="3430" y="383"/>
                  <a:pt x="3423" y="376"/>
                  <a:pt x="3419" y="369"/>
                </a:cubicBezTo>
                <a:cubicBezTo>
                  <a:pt x="3415" y="376"/>
                  <a:pt x="3409" y="383"/>
                  <a:pt x="3401" y="387"/>
                </a:cubicBezTo>
                <a:cubicBezTo>
                  <a:pt x="3409" y="391"/>
                  <a:pt x="3415" y="397"/>
                  <a:pt x="3419" y="405"/>
                </a:cubicBezTo>
                <a:close/>
                <a:moveTo>
                  <a:pt x="3419" y="481"/>
                </a:moveTo>
                <a:cubicBezTo>
                  <a:pt x="3423" y="473"/>
                  <a:pt x="3430" y="466"/>
                  <a:pt x="3439" y="461"/>
                </a:cubicBezTo>
                <a:cubicBezTo>
                  <a:pt x="3430" y="457"/>
                  <a:pt x="3423" y="450"/>
                  <a:pt x="3419" y="442"/>
                </a:cubicBezTo>
                <a:cubicBezTo>
                  <a:pt x="3415" y="450"/>
                  <a:pt x="3408" y="457"/>
                  <a:pt x="3400" y="461"/>
                </a:cubicBezTo>
                <a:cubicBezTo>
                  <a:pt x="3408" y="466"/>
                  <a:pt x="3415" y="473"/>
                  <a:pt x="3419" y="481"/>
                </a:cubicBezTo>
                <a:close/>
                <a:moveTo>
                  <a:pt x="3419" y="559"/>
                </a:moveTo>
                <a:cubicBezTo>
                  <a:pt x="3423" y="549"/>
                  <a:pt x="3430" y="541"/>
                  <a:pt x="3440" y="537"/>
                </a:cubicBezTo>
                <a:cubicBezTo>
                  <a:pt x="3431" y="533"/>
                  <a:pt x="3423" y="525"/>
                  <a:pt x="3419" y="516"/>
                </a:cubicBezTo>
                <a:cubicBezTo>
                  <a:pt x="3415" y="525"/>
                  <a:pt x="3408" y="533"/>
                  <a:pt x="3398" y="537"/>
                </a:cubicBezTo>
                <a:cubicBezTo>
                  <a:pt x="3408" y="541"/>
                  <a:pt x="3415" y="549"/>
                  <a:pt x="3419" y="559"/>
                </a:cubicBezTo>
                <a:close/>
                <a:moveTo>
                  <a:pt x="3567" y="798"/>
                </a:moveTo>
                <a:cubicBezTo>
                  <a:pt x="3567" y="778"/>
                  <a:pt x="3582" y="763"/>
                  <a:pt x="3601" y="761"/>
                </a:cubicBezTo>
                <a:cubicBezTo>
                  <a:pt x="3583" y="760"/>
                  <a:pt x="3569" y="746"/>
                  <a:pt x="3567" y="728"/>
                </a:cubicBezTo>
                <a:cubicBezTo>
                  <a:pt x="3565" y="746"/>
                  <a:pt x="3551" y="760"/>
                  <a:pt x="3533" y="761"/>
                </a:cubicBezTo>
                <a:cubicBezTo>
                  <a:pt x="3552" y="763"/>
                  <a:pt x="3567" y="778"/>
                  <a:pt x="3567" y="798"/>
                </a:cubicBezTo>
                <a:close/>
                <a:moveTo>
                  <a:pt x="3567" y="100"/>
                </a:moveTo>
                <a:cubicBezTo>
                  <a:pt x="3570" y="95"/>
                  <a:pt x="3575" y="90"/>
                  <a:pt x="3580" y="87"/>
                </a:cubicBezTo>
                <a:cubicBezTo>
                  <a:pt x="3575" y="83"/>
                  <a:pt x="3570" y="79"/>
                  <a:pt x="3567" y="74"/>
                </a:cubicBezTo>
                <a:cubicBezTo>
                  <a:pt x="3564" y="79"/>
                  <a:pt x="3559" y="83"/>
                  <a:pt x="3554" y="87"/>
                </a:cubicBezTo>
                <a:cubicBezTo>
                  <a:pt x="3559" y="90"/>
                  <a:pt x="3564" y="95"/>
                  <a:pt x="3567" y="100"/>
                </a:cubicBezTo>
                <a:close/>
                <a:moveTo>
                  <a:pt x="3641" y="798"/>
                </a:moveTo>
                <a:cubicBezTo>
                  <a:pt x="3641" y="778"/>
                  <a:pt x="3656" y="763"/>
                  <a:pt x="3675" y="761"/>
                </a:cubicBezTo>
                <a:cubicBezTo>
                  <a:pt x="3657" y="760"/>
                  <a:pt x="3643" y="746"/>
                  <a:pt x="3641" y="728"/>
                </a:cubicBezTo>
                <a:cubicBezTo>
                  <a:pt x="3638" y="746"/>
                  <a:pt x="3625" y="760"/>
                  <a:pt x="3607" y="761"/>
                </a:cubicBezTo>
                <a:cubicBezTo>
                  <a:pt x="3626" y="763"/>
                  <a:pt x="3640" y="778"/>
                  <a:pt x="3641" y="798"/>
                </a:cubicBezTo>
                <a:close/>
                <a:moveTo>
                  <a:pt x="3567" y="176"/>
                </a:moveTo>
                <a:cubicBezTo>
                  <a:pt x="3571" y="170"/>
                  <a:pt x="3575" y="165"/>
                  <a:pt x="3581" y="162"/>
                </a:cubicBezTo>
                <a:cubicBezTo>
                  <a:pt x="3575" y="158"/>
                  <a:pt x="3571" y="153"/>
                  <a:pt x="3567" y="147"/>
                </a:cubicBezTo>
                <a:cubicBezTo>
                  <a:pt x="3563" y="153"/>
                  <a:pt x="3558" y="158"/>
                  <a:pt x="3553" y="162"/>
                </a:cubicBezTo>
                <a:cubicBezTo>
                  <a:pt x="3559" y="165"/>
                  <a:pt x="3563" y="170"/>
                  <a:pt x="3567" y="176"/>
                </a:cubicBezTo>
                <a:close/>
                <a:moveTo>
                  <a:pt x="3641" y="719"/>
                </a:moveTo>
                <a:cubicBezTo>
                  <a:pt x="3643" y="702"/>
                  <a:pt x="3655" y="690"/>
                  <a:pt x="3670" y="686"/>
                </a:cubicBezTo>
                <a:cubicBezTo>
                  <a:pt x="3656" y="684"/>
                  <a:pt x="3645" y="673"/>
                  <a:pt x="3641" y="658"/>
                </a:cubicBezTo>
                <a:cubicBezTo>
                  <a:pt x="3637" y="673"/>
                  <a:pt x="3626" y="684"/>
                  <a:pt x="3611" y="686"/>
                </a:cubicBezTo>
                <a:cubicBezTo>
                  <a:pt x="3627" y="690"/>
                  <a:pt x="3639" y="702"/>
                  <a:pt x="3641" y="719"/>
                </a:cubicBezTo>
                <a:close/>
                <a:moveTo>
                  <a:pt x="3567" y="253"/>
                </a:moveTo>
                <a:cubicBezTo>
                  <a:pt x="3571" y="246"/>
                  <a:pt x="3576" y="241"/>
                  <a:pt x="3582" y="237"/>
                </a:cubicBezTo>
                <a:cubicBezTo>
                  <a:pt x="3576" y="233"/>
                  <a:pt x="3571" y="228"/>
                  <a:pt x="3567" y="221"/>
                </a:cubicBezTo>
                <a:cubicBezTo>
                  <a:pt x="3563" y="228"/>
                  <a:pt x="3558" y="233"/>
                  <a:pt x="3551" y="237"/>
                </a:cubicBezTo>
                <a:cubicBezTo>
                  <a:pt x="3558" y="241"/>
                  <a:pt x="3563" y="246"/>
                  <a:pt x="3567" y="253"/>
                </a:cubicBezTo>
                <a:close/>
                <a:moveTo>
                  <a:pt x="3567" y="24"/>
                </a:moveTo>
                <a:cubicBezTo>
                  <a:pt x="3570" y="19"/>
                  <a:pt x="3574" y="15"/>
                  <a:pt x="3578" y="12"/>
                </a:cubicBezTo>
                <a:cubicBezTo>
                  <a:pt x="3574" y="9"/>
                  <a:pt x="3570" y="5"/>
                  <a:pt x="3567" y="0"/>
                </a:cubicBezTo>
                <a:cubicBezTo>
                  <a:pt x="3564" y="5"/>
                  <a:pt x="3560" y="9"/>
                  <a:pt x="3555" y="12"/>
                </a:cubicBezTo>
                <a:cubicBezTo>
                  <a:pt x="3560" y="15"/>
                  <a:pt x="3564" y="19"/>
                  <a:pt x="3567" y="24"/>
                </a:cubicBezTo>
                <a:close/>
                <a:moveTo>
                  <a:pt x="3641" y="638"/>
                </a:moveTo>
                <a:cubicBezTo>
                  <a:pt x="3644" y="626"/>
                  <a:pt x="3653" y="615"/>
                  <a:pt x="3666" y="611"/>
                </a:cubicBezTo>
                <a:cubicBezTo>
                  <a:pt x="3654" y="608"/>
                  <a:pt x="3645" y="599"/>
                  <a:pt x="3641" y="588"/>
                </a:cubicBezTo>
                <a:cubicBezTo>
                  <a:pt x="3637" y="599"/>
                  <a:pt x="3627" y="608"/>
                  <a:pt x="3616" y="611"/>
                </a:cubicBezTo>
                <a:cubicBezTo>
                  <a:pt x="3628" y="615"/>
                  <a:pt x="3637" y="626"/>
                  <a:pt x="3641" y="638"/>
                </a:cubicBezTo>
                <a:close/>
                <a:moveTo>
                  <a:pt x="3641" y="481"/>
                </a:moveTo>
                <a:cubicBezTo>
                  <a:pt x="3645" y="473"/>
                  <a:pt x="3652" y="466"/>
                  <a:pt x="3660" y="461"/>
                </a:cubicBezTo>
                <a:cubicBezTo>
                  <a:pt x="3652" y="457"/>
                  <a:pt x="3645" y="450"/>
                  <a:pt x="3641" y="442"/>
                </a:cubicBezTo>
                <a:cubicBezTo>
                  <a:pt x="3637" y="450"/>
                  <a:pt x="3630" y="457"/>
                  <a:pt x="3621" y="461"/>
                </a:cubicBezTo>
                <a:cubicBezTo>
                  <a:pt x="3630" y="466"/>
                  <a:pt x="3637" y="473"/>
                  <a:pt x="3641" y="481"/>
                </a:cubicBezTo>
                <a:close/>
                <a:moveTo>
                  <a:pt x="3641" y="405"/>
                </a:moveTo>
                <a:cubicBezTo>
                  <a:pt x="3645" y="397"/>
                  <a:pt x="3651" y="391"/>
                  <a:pt x="3659" y="387"/>
                </a:cubicBezTo>
                <a:cubicBezTo>
                  <a:pt x="3651" y="383"/>
                  <a:pt x="3645" y="376"/>
                  <a:pt x="3641" y="369"/>
                </a:cubicBezTo>
                <a:cubicBezTo>
                  <a:pt x="3637" y="376"/>
                  <a:pt x="3630" y="383"/>
                  <a:pt x="3623" y="387"/>
                </a:cubicBezTo>
                <a:cubicBezTo>
                  <a:pt x="3631" y="391"/>
                  <a:pt x="3637" y="397"/>
                  <a:pt x="3641" y="405"/>
                </a:cubicBezTo>
                <a:close/>
                <a:moveTo>
                  <a:pt x="3493" y="176"/>
                </a:moveTo>
                <a:cubicBezTo>
                  <a:pt x="3497" y="170"/>
                  <a:pt x="3501" y="165"/>
                  <a:pt x="3507" y="162"/>
                </a:cubicBezTo>
                <a:cubicBezTo>
                  <a:pt x="3501" y="158"/>
                  <a:pt x="3497" y="153"/>
                  <a:pt x="3493" y="147"/>
                </a:cubicBezTo>
                <a:cubicBezTo>
                  <a:pt x="3489" y="153"/>
                  <a:pt x="3485" y="158"/>
                  <a:pt x="3479" y="162"/>
                </a:cubicBezTo>
                <a:cubicBezTo>
                  <a:pt x="3485" y="165"/>
                  <a:pt x="3489" y="170"/>
                  <a:pt x="3493" y="176"/>
                </a:cubicBezTo>
                <a:close/>
                <a:moveTo>
                  <a:pt x="3641" y="559"/>
                </a:moveTo>
                <a:cubicBezTo>
                  <a:pt x="3645" y="549"/>
                  <a:pt x="3652" y="541"/>
                  <a:pt x="3662" y="537"/>
                </a:cubicBezTo>
                <a:cubicBezTo>
                  <a:pt x="3652" y="533"/>
                  <a:pt x="3645" y="525"/>
                  <a:pt x="3641" y="516"/>
                </a:cubicBezTo>
                <a:cubicBezTo>
                  <a:pt x="3637" y="525"/>
                  <a:pt x="3629" y="533"/>
                  <a:pt x="3620" y="537"/>
                </a:cubicBezTo>
                <a:cubicBezTo>
                  <a:pt x="3629" y="541"/>
                  <a:pt x="3637" y="549"/>
                  <a:pt x="3641" y="559"/>
                </a:cubicBezTo>
                <a:close/>
                <a:moveTo>
                  <a:pt x="3567" y="718"/>
                </a:moveTo>
                <a:cubicBezTo>
                  <a:pt x="3569" y="702"/>
                  <a:pt x="3581" y="690"/>
                  <a:pt x="3597" y="686"/>
                </a:cubicBezTo>
                <a:cubicBezTo>
                  <a:pt x="3582" y="684"/>
                  <a:pt x="3571" y="673"/>
                  <a:pt x="3567" y="658"/>
                </a:cubicBezTo>
                <a:cubicBezTo>
                  <a:pt x="3563" y="673"/>
                  <a:pt x="3552" y="684"/>
                  <a:pt x="3537" y="686"/>
                </a:cubicBezTo>
                <a:cubicBezTo>
                  <a:pt x="3553" y="690"/>
                  <a:pt x="3565" y="702"/>
                  <a:pt x="3567" y="718"/>
                </a:cubicBezTo>
                <a:close/>
                <a:moveTo>
                  <a:pt x="3567" y="329"/>
                </a:moveTo>
                <a:cubicBezTo>
                  <a:pt x="3571" y="321"/>
                  <a:pt x="3577" y="315"/>
                  <a:pt x="3584" y="311"/>
                </a:cubicBezTo>
                <a:cubicBezTo>
                  <a:pt x="3577" y="308"/>
                  <a:pt x="3571" y="302"/>
                  <a:pt x="3567" y="295"/>
                </a:cubicBezTo>
                <a:cubicBezTo>
                  <a:pt x="3563" y="302"/>
                  <a:pt x="3557" y="308"/>
                  <a:pt x="3550" y="311"/>
                </a:cubicBezTo>
                <a:cubicBezTo>
                  <a:pt x="3557" y="315"/>
                  <a:pt x="3563" y="321"/>
                  <a:pt x="3567" y="329"/>
                </a:cubicBezTo>
                <a:close/>
                <a:moveTo>
                  <a:pt x="3493" y="100"/>
                </a:moveTo>
                <a:cubicBezTo>
                  <a:pt x="3496" y="95"/>
                  <a:pt x="3501" y="90"/>
                  <a:pt x="3506" y="87"/>
                </a:cubicBezTo>
                <a:cubicBezTo>
                  <a:pt x="3501" y="83"/>
                  <a:pt x="3496" y="79"/>
                  <a:pt x="3493" y="74"/>
                </a:cubicBezTo>
                <a:cubicBezTo>
                  <a:pt x="3490" y="79"/>
                  <a:pt x="3485" y="83"/>
                  <a:pt x="3480" y="87"/>
                </a:cubicBezTo>
                <a:cubicBezTo>
                  <a:pt x="3485" y="90"/>
                  <a:pt x="3490" y="95"/>
                  <a:pt x="3493" y="100"/>
                </a:cubicBezTo>
                <a:close/>
                <a:moveTo>
                  <a:pt x="3493" y="24"/>
                </a:moveTo>
                <a:cubicBezTo>
                  <a:pt x="3496" y="19"/>
                  <a:pt x="3500" y="15"/>
                  <a:pt x="3505" y="12"/>
                </a:cubicBezTo>
                <a:cubicBezTo>
                  <a:pt x="3500" y="9"/>
                  <a:pt x="3496" y="5"/>
                  <a:pt x="3493" y="0"/>
                </a:cubicBezTo>
                <a:cubicBezTo>
                  <a:pt x="3490" y="5"/>
                  <a:pt x="3486" y="9"/>
                  <a:pt x="3482" y="12"/>
                </a:cubicBezTo>
                <a:cubicBezTo>
                  <a:pt x="3486" y="15"/>
                  <a:pt x="3490" y="19"/>
                  <a:pt x="3493" y="24"/>
                </a:cubicBezTo>
                <a:close/>
                <a:moveTo>
                  <a:pt x="3641" y="329"/>
                </a:moveTo>
                <a:cubicBezTo>
                  <a:pt x="3645" y="321"/>
                  <a:pt x="3650" y="315"/>
                  <a:pt x="3658" y="311"/>
                </a:cubicBezTo>
                <a:cubicBezTo>
                  <a:pt x="3650" y="308"/>
                  <a:pt x="3645" y="302"/>
                  <a:pt x="3641" y="295"/>
                </a:cubicBezTo>
                <a:cubicBezTo>
                  <a:pt x="3637" y="302"/>
                  <a:pt x="3631" y="308"/>
                  <a:pt x="3624" y="311"/>
                </a:cubicBezTo>
                <a:cubicBezTo>
                  <a:pt x="3631" y="315"/>
                  <a:pt x="3637" y="321"/>
                  <a:pt x="3641" y="329"/>
                </a:cubicBezTo>
                <a:close/>
                <a:moveTo>
                  <a:pt x="3567" y="405"/>
                </a:moveTo>
                <a:cubicBezTo>
                  <a:pt x="3571" y="397"/>
                  <a:pt x="3577" y="391"/>
                  <a:pt x="3585" y="387"/>
                </a:cubicBezTo>
                <a:cubicBezTo>
                  <a:pt x="3577" y="383"/>
                  <a:pt x="3571" y="376"/>
                  <a:pt x="3567" y="369"/>
                </a:cubicBezTo>
                <a:cubicBezTo>
                  <a:pt x="3563" y="376"/>
                  <a:pt x="3557" y="383"/>
                  <a:pt x="3549" y="387"/>
                </a:cubicBezTo>
                <a:cubicBezTo>
                  <a:pt x="3557" y="391"/>
                  <a:pt x="3563" y="397"/>
                  <a:pt x="3567" y="405"/>
                </a:cubicBezTo>
                <a:close/>
                <a:moveTo>
                  <a:pt x="3567" y="638"/>
                </a:moveTo>
                <a:cubicBezTo>
                  <a:pt x="3570" y="626"/>
                  <a:pt x="3580" y="615"/>
                  <a:pt x="3592" y="611"/>
                </a:cubicBezTo>
                <a:cubicBezTo>
                  <a:pt x="3580" y="608"/>
                  <a:pt x="3571" y="599"/>
                  <a:pt x="3567" y="588"/>
                </a:cubicBezTo>
                <a:cubicBezTo>
                  <a:pt x="3563" y="599"/>
                  <a:pt x="3553" y="608"/>
                  <a:pt x="3542" y="611"/>
                </a:cubicBezTo>
                <a:cubicBezTo>
                  <a:pt x="3554" y="615"/>
                  <a:pt x="3564" y="626"/>
                  <a:pt x="3567" y="638"/>
                </a:cubicBezTo>
                <a:close/>
                <a:moveTo>
                  <a:pt x="3567" y="481"/>
                </a:moveTo>
                <a:cubicBezTo>
                  <a:pt x="3571" y="473"/>
                  <a:pt x="3578" y="466"/>
                  <a:pt x="3587" y="461"/>
                </a:cubicBezTo>
                <a:cubicBezTo>
                  <a:pt x="3578" y="457"/>
                  <a:pt x="3571" y="450"/>
                  <a:pt x="3567" y="442"/>
                </a:cubicBezTo>
                <a:cubicBezTo>
                  <a:pt x="3563" y="450"/>
                  <a:pt x="3556" y="457"/>
                  <a:pt x="3547" y="461"/>
                </a:cubicBezTo>
                <a:cubicBezTo>
                  <a:pt x="3556" y="466"/>
                  <a:pt x="3563" y="473"/>
                  <a:pt x="3567" y="481"/>
                </a:cubicBezTo>
                <a:close/>
                <a:moveTo>
                  <a:pt x="3567" y="559"/>
                </a:moveTo>
                <a:cubicBezTo>
                  <a:pt x="3571" y="549"/>
                  <a:pt x="3578" y="541"/>
                  <a:pt x="3588" y="537"/>
                </a:cubicBezTo>
                <a:cubicBezTo>
                  <a:pt x="3579" y="533"/>
                  <a:pt x="3571" y="525"/>
                  <a:pt x="3567" y="516"/>
                </a:cubicBezTo>
                <a:cubicBezTo>
                  <a:pt x="3563" y="525"/>
                  <a:pt x="3555" y="533"/>
                  <a:pt x="3546" y="537"/>
                </a:cubicBezTo>
                <a:cubicBezTo>
                  <a:pt x="3556" y="541"/>
                  <a:pt x="3563" y="549"/>
                  <a:pt x="3567" y="559"/>
                </a:cubicBezTo>
                <a:close/>
                <a:moveTo>
                  <a:pt x="3493" y="405"/>
                </a:moveTo>
                <a:cubicBezTo>
                  <a:pt x="3497" y="397"/>
                  <a:pt x="3503" y="391"/>
                  <a:pt x="3511" y="387"/>
                </a:cubicBezTo>
                <a:cubicBezTo>
                  <a:pt x="3503" y="383"/>
                  <a:pt x="3497" y="376"/>
                  <a:pt x="3493" y="369"/>
                </a:cubicBezTo>
                <a:cubicBezTo>
                  <a:pt x="3489" y="376"/>
                  <a:pt x="3483" y="383"/>
                  <a:pt x="3475" y="387"/>
                </a:cubicBezTo>
                <a:cubicBezTo>
                  <a:pt x="3483" y="391"/>
                  <a:pt x="3489" y="397"/>
                  <a:pt x="3493" y="405"/>
                </a:cubicBezTo>
                <a:close/>
                <a:moveTo>
                  <a:pt x="4306" y="405"/>
                </a:moveTo>
                <a:cubicBezTo>
                  <a:pt x="4310" y="397"/>
                  <a:pt x="4316" y="391"/>
                  <a:pt x="4324" y="387"/>
                </a:cubicBezTo>
                <a:cubicBezTo>
                  <a:pt x="4316" y="383"/>
                  <a:pt x="4310" y="376"/>
                  <a:pt x="4306" y="369"/>
                </a:cubicBezTo>
                <a:cubicBezTo>
                  <a:pt x="4302" y="376"/>
                  <a:pt x="4295" y="383"/>
                  <a:pt x="4288" y="387"/>
                </a:cubicBezTo>
                <a:cubicBezTo>
                  <a:pt x="4295" y="391"/>
                  <a:pt x="4302" y="397"/>
                  <a:pt x="4306" y="405"/>
                </a:cubicBezTo>
                <a:close/>
                <a:moveTo>
                  <a:pt x="4306" y="253"/>
                </a:moveTo>
                <a:cubicBezTo>
                  <a:pt x="4309" y="246"/>
                  <a:pt x="4315" y="241"/>
                  <a:pt x="4321" y="237"/>
                </a:cubicBezTo>
                <a:cubicBezTo>
                  <a:pt x="4315" y="233"/>
                  <a:pt x="4310" y="228"/>
                  <a:pt x="4306" y="221"/>
                </a:cubicBezTo>
                <a:cubicBezTo>
                  <a:pt x="4302" y="228"/>
                  <a:pt x="4297" y="233"/>
                  <a:pt x="4290" y="237"/>
                </a:cubicBezTo>
                <a:cubicBezTo>
                  <a:pt x="4297" y="241"/>
                  <a:pt x="4302" y="246"/>
                  <a:pt x="4306" y="253"/>
                </a:cubicBezTo>
                <a:close/>
                <a:moveTo>
                  <a:pt x="4306" y="329"/>
                </a:moveTo>
                <a:cubicBezTo>
                  <a:pt x="4310" y="321"/>
                  <a:pt x="4315" y="315"/>
                  <a:pt x="4322" y="311"/>
                </a:cubicBezTo>
                <a:cubicBezTo>
                  <a:pt x="4315" y="308"/>
                  <a:pt x="4310" y="302"/>
                  <a:pt x="4306" y="295"/>
                </a:cubicBezTo>
                <a:cubicBezTo>
                  <a:pt x="4302" y="302"/>
                  <a:pt x="4296" y="308"/>
                  <a:pt x="4289" y="311"/>
                </a:cubicBezTo>
                <a:cubicBezTo>
                  <a:pt x="4296" y="315"/>
                  <a:pt x="4302" y="321"/>
                  <a:pt x="4306" y="329"/>
                </a:cubicBezTo>
                <a:close/>
                <a:moveTo>
                  <a:pt x="4306" y="559"/>
                </a:moveTo>
                <a:cubicBezTo>
                  <a:pt x="4310" y="549"/>
                  <a:pt x="4317" y="541"/>
                  <a:pt x="4327" y="537"/>
                </a:cubicBezTo>
                <a:cubicBezTo>
                  <a:pt x="4317" y="533"/>
                  <a:pt x="4310" y="525"/>
                  <a:pt x="4306" y="516"/>
                </a:cubicBezTo>
                <a:cubicBezTo>
                  <a:pt x="4302" y="525"/>
                  <a:pt x="4294" y="533"/>
                  <a:pt x="4285" y="537"/>
                </a:cubicBezTo>
                <a:cubicBezTo>
                  <a:pt x="4294" y="541"/>
                  <a:pt x="4302" y="549"/>
                  <a:pt x="4306" y="559"/>
                </a:cubicBezTo>
                <a:close/>
                <a:moveTo>
                  <a:pt x="4306" y="481"/>
                </a:moveTo>
                <a:cubicBezTo>
                  <a:pt x="4310" y="473"/>
                  <a:pt x="4317" y="466"/>
                  <a:pt x="4325" y="461"/>
                </a:cubicBezTo>
                <a:cubicBezTo>
                  <a:pt x="4317" y="457"/>
                  <a:pt x="4310" y="450"/>
                  <a:pt x="4306" y="442"/>
                </a:cubicBezTo>
                <a:cubicBezTo>
                  <a:pt x="4302" y="450"/>
                  <a:pt x="4295" y="457"/>
                  <a:pt x="4286" y="461"/>
                </a:cubicBezTo>
                <a:cubicBezTo>
                  <a:pt x="4295" y="466"/>
                  <a:pt x="4302" y="473"/>
                  <a:pt x="4306" y="481"/>
                </a:cubicBezTo>
                <a:close/>
                <a:moveTo>
                  <a:pt x="4306" y="100"/>
                </a:moveTo>
                <a:cubicBezTo>
                  <a:pt x="4309" y="95"/>
                  <a:pt x="4313" y="90"/>
                  <a:pt x="4319" y="87"/>
                </a:cubicBezTo>
                <a:cubicBezTo>
                  <a:pt x="4313" y="83"/>
                  <a:pt x="4309" y="79"/>
                  <a:pt x="4306" y="74"/>
                </a:cubicBezTo>
                <a:cubicBezTo>
                  <a:pt x="4302" y="79"/>
                  <a:pt x="4298" y="83"/>
                  <a:pt x="4293" y="87"/>
                </a:cubicBezTo>
                <a:cubicBezTo>
                  <a:pt x="4298" y="90"/>
                  <a:pt x="4302" y="95"/>
                  <a:pt x="4306" y="100"/>
                </a:cubicBezTo>
                <a:close/>
                <a:moveTo>
                  <a:pt x="4306" y="638"/>
                </a:moveTo>
                <a:cubicBezTo>
                  <a:pt x="4309" y="626"/>
                  <a:pt x="4318" y="615"/>
                  <a:pt x="4331" y="611"/>
                </a:cubicBezTo>
                <a:cubicBezTo>
                  <a:pt x="4319" y="608"/>
                  <a:pt x="4310" y="599"/>
                  <a:pt x="4306" y="588"/>
                </a:cubicBezTo>
                <a:cubicBezTo>
                  <a:pt x="4301" y="599"/>
                  <a:pt x="4292" y="608"/>
                  <a:pt x="4281" y="611"/>
                </a:cubicBezTo>
                <a:cubicBezTo>
                  <a:pt x="4293" y="615"/>
                  <a:pt x="4302" y="626"/>
                  <a:pt x="4306" y="638"/>
                </a:cubicBezTo>
                <a:close/>
                <a:moveTo>
                  <a:pt x="4306" y="176"/>
                </a:moveTo>
                <a:cubicBezTo>
                  <a:pt x="4309" y="170"/>
                  <a:pt x="4314" y="165"/>
                  <a:pt x="4320" y="162"/>
                </a:cubicBezTo>
                <a:cubicBezTo>
                  <a:pt x="4314" y="158"/>
                  <a:pt x="4309" y="153"/>
                  <a:pt x="4306" y="147"/>
                </a:cubicBezTo>
                <a:cubicBezTo>
                  <a:pt x="4302" y="153"/>
                  <a:pt x="4297" y="158"/>
                  <a:pt x="4292" y="162"/>
                </a:cubicBezTo>
                <a:cubicBezTo>
                  <a:pt x="4297" y="165"/>
                  <a:pt x="4302" y="170"/>
                  <a:pt x="4306" y="176"/>
                </a:cubicBezTo>
                <a:close/>
                <a:moveTo>
                  <a:pt x="4380" y="798"/>
                </a:moveTo>
                <a:cubicBezTo>
                  <a:pt x="4380" y="778"/>
                  <a:pt x="4395" y="763"/>
                  <a:pt x="4414" y="761"/>
                </a:cubicBezTo>
                <a:cubicBezTo>
                  <a:pt x="4396" y="760"/>
                  <a:pt x="4382" y="746"/>
                  <a:pt x="4380" y="728"/>
                </a:cubicBezTo>
                <a:cubicBezTo>
                  <a:pt x="4377" y="746"/>
                  <a:pt x="4363" y="760"/>
                  <a:pt x="4345" y="761"/>
                </a:cubicBezTo>
                <a:cubicBezTo>
                  <a:pt x="4364" y="763"/>
                  <a:pt x="4379" y="778"/>
                  <a:pt x="4380" y="798"/>
                </a:cubicBezTo>
                <a:close/>
                <a:moveTo>
                  <a:pt x="4306" y="24"/>
                </a:moveTo>
                <a:cubicBezTo>
                  <a:pt x="4309" y="19"/>
                  <a:pt x="4313" y="15"/>
                  <a:pt x="4317" y="12"/>
                </a:cubicBezTo>
                <a:cubicBezTo>
                  <a:pt x="4313" y="9"/>
                  <a:pt x="4309" y="5"/>
                  <a:pt x="4306" y="0"/>
                </a:cubicBezTo>
                <a:cubicBezTo>
                  <a:pt x="4303" y="5"/>
                  <a:pt x="4299" y="9"/>
                  <a:pt x="4294" y="12"/>
                </a:cubicBezTo>
                <a:cubicBezTo>
                  <a:pt x="4299" y="15"/>
                  <a:pt x="4303" y="19"/>
                  <a:pt x="4306" y="24"/>
                </a:cubicBezTo>
                <a:close/>
                <a:moveTo>
                  <a:pt x="4232" y="176"/>
                </a:moveTo>
                <a:cubicBezTo>
                  <a:pt x="4235" y="170"/>
                  <a:pt x="4240" y="165"/>
                  <a:pt x="4246" y="162"/>
                </a:cubicBezTo>
                <a:cubicBezTo>
                  <a:pt x="4240" y="158"/>
                  <a:pt x="4235" y="153"/>
                  <a:pt x="4232" y="147"/>
                </a:cubicBezTo>
                <a:cubicBezTo>
                  <a:pt x="4228" y="153"/>
                  <a:pt x="4223" y="158"/>
                  <a:pt x="4218" y="162"/>
                </a:cubicBezTo>
                <a:cubicBezTo>
                  <a:pt x="4224" y="165"/>
                  <a:pt x="4228" y="170"/>
                  <a:pt x="4232" y="176"/>
                </a:cubicBezTo>
                <a:close/>
                <a:moveTo>
                  <a:pt x="4232" y="405"/>
                </a:moveTo>
                <a:cubicBezTo>
                  <a:pt x="4236" y="397"/>
                  <a:pt x="4242" y="391"/>
                  <a:pt x="4250" y="387"/>
                </a:cubicBezTo>
                <a:cubicBezTo>
                  <a:pt x="4242" y="383"/>
                  <a:pt x="4236" y="376"/>
                  <a:pt x="4232" y="369"/>
                </a:cubicBezTo>
                <a:cubicBezTo>
                  <a:pt x="4228" y="376"/>
                  <a:pt x="4221" y="383"/>
                  <a:pt x="4214" y="387"/>
                </a:cubicBezTo>
                <a:cubicBezTo>
                  <a:pt x="4222" y="391"/>
                  <a:pt x="4228" y="397"/>
                  <a:pt x="4232" y="405"/>
                </a:cubicBezTo>
                <a:close/>
                <a:moveTo>
                  <a:pt x="4232" y="329"/>
                </a:moveTo>
                <a:cubicBezTo>
                  <a:pt x="4236" y="321"/>
                  <a:pt x="4242" y="315"/>
                  <a:pt x="4249" y="311"/>
                </a:cubicBezTo>
                <a:cubicBezTo>
                  <a:pt x="4242" y="308"/>
                  <a:pt x="4236" y="302"/>
                  <a:pt x="4232" y="295"/>
                </a:cubicBezTo>
                <a:cubicBezTo>
                  <a:pt x="4228" y="302"/>
                  <a:pt x="4222" y="308"/>
                  <a:pt x="4215" y="311"/>
                </a:cubicBezTo>
                <a:cubicBezTo>
                  <a:pt x="4222" y="315"/>
                  <a:pt x="4228" y="321"/>
                  <a:pt x="4232" y="329"/>
                </a:cubicBezTo>
                <a:close/>
                <a:moveTo>
                  <a:pt x="4232" y="481"/>
                </a:moveTo>
                <a:cubicBezTo>
                  <a:pt x="4236" y="473"/>
                  <a:pt x="4243" y="466"/>
                  <a:pt x="4251" y="461"/>
                </a:cubicBezTo>
                <a:cubicBezTo>
                  <a:pt x="4243" y="457"/>
                  <a:pt x="4236" y="450"/>
                  <a:pt x="4232" y="442"/>
                </a:cubicBezTo>
                <a:cubicBezTo>
                  <a:pt x="4228" y="450"/>
                  <a:pt x="4221" y="457"/>
                  <a:pt x="4212" y="461"/>
                </a:cubicBezTo>
                <a:cubicBezTo>
                  <a:pt x="4221" y="466"/>
                  <a:pt x="4228" y="473"/>
                  <a:pt x="4232" y="481"/>
                </a:cubicBezTo>
                <a:close/>
                <a:moveTo>
                  <a:pt x="4232" y="253"/>
                </a:moveTo>
                <a:cubicBezTo>
                  <a:pt x="4236" y="246"/>
                  <a:pt x="4241" y="241"/>
                  <a:pt x="4247" y="237"/>
                </a:cubicBezTo>
                <a:cubicBezTo>
                  <a:pt x="4241" y="233"/>
                  <a:pt x="4236" y="228"/>
                  <a:pt x="4232" y="221"/>
                </a:cubicBezTo>
                <a:cubicBezTo>
                  <a:pt x="4228" y="228"/>
                  <a:pt x="4223" y="233"/>
                  <a:pt x="4216" y="237"/>
                </a:cubicBezTo>
                <a:cubicBezTo>
                  <a:pt x="4223" y="241"/>
                  <a:pt x="4228" y="246"/>
                  <a:pt x="4232" y="253"/>
                </a:cubicBezTo>
                <a:close/>
                <a:moveTo>
                  <a:pt x="4380" y="719"/>
                </a:moveTo>
                <a:cubicBezTo>
                  <a:pt x="4382" y="702"/>
                  <a:pt x="4394" y="690"/>
                  <a:pt x="4409" y="686"/>
                </a:cubicBezTo>
                <a:cubicBezTo>
                  <a:pt x="4395" y="684"/>
                  <a:pt x="4383" y="673"/>
                  <a:pt x="4380" y="658"/>
                </a:cubicBezTo>
                <a:cubicBezTo>
                  <a:pt x="4376" y="673"/>
                  <a:pt x="4365" y="684"/>
                  <a:pt x="4350" y="686"/>
                </a:cubicBezTo>
                <a:cubicBezTo>
                  <a:pt x="4366" y="690"/>
                  <a:pt x="4377" y="702"/>
                  <a:pt x="4380" y="719"/>
                </a:cubicBezTo>
                <a:close/>
                <a:moveTo>
                  <a:pt x="4306" y="718"/>
                </a:moveTo>
                <a:cubicBezTo>
                  <a:pt x="4308" y="702"/>
                  <a:pt x="4320" y="690"/>
                  <a:pt x="4335" y="686"/>
                </a:cubicBezTo>
                <a:cubicBezTo>
                  <a:pt x="4321" y="684"/>
                  <a:pt x="4310" y="673"/>
                  <a:pt x="4306" y="658"/>
                </a:cubicBezTo>
                <a:cubicBezTo>
                  <a:pt x="4302" y="673"/>
                  <a:pt x="4291" y="684"/>
                  <a:pt x="4276" y="686"/>
                </a:cubicBezTo>
                <a:cubicBezTo>
                  <a:pt x="4292" y="690"/>
                  <a:pt x="4304" y="702"/>
                  <a:pt x="4306" y="718"/>
                </a:cubicBezTo>
                <a:close/>
                <a:moveTo>
                  <a:pt x="4306" y="798"/>
                </a:moveTo>
                <a:cubicBezTo>
                  <a:pt x="4306" y="778"/>
                  <a:pt x="4321" y="763"/>
                  <a:pt x="4340" y="761"/>
                </a:cubicBezTo>
                <a:cubicBezTo>
                  <a:pt x="4322" y="760"/>
                  <a:pt x="4308" y="746"/>
                  <a:pt x="4306" y="728"/>
                </a:cubicBezTo>
                <a:cubicBezTo>
                  <a:pt x="4303" y="746"/>
                  <a:pt x="4290" y="760"/>
                  <a:pt x="4272" y="761"/>
                </a:cubicBezTo>
                <a:cubicBezTo>
                  <a:pt x="4291" y="763"/>
                  <a:pt x="4305" y="778"/>
                  <a:pt x="4306" y="798"/>
                </a:cubicBezTo>
                <a:close/>
                <a:moveTo>
                  <a:pt x="4232" y="559"/>
                </a:moveTo>
                <a:cubicBezTo>
                  <a:pt x="4236" y="549"/>
                  <a:pt x="4243" y="541"/>
                  <a:pt x="4253" y="537"/>
                </a:cubicBezTo>
                <a:cubicBezTo>
                  <a:pt x="4243" y="533"/>
                  <a:pt x="4236" y="525"/>
                  <a:pt x="4232" y="516"/>
                </a:cubicBezTo>
                <a:cubicBezTo>
                  <a:pt x="4228" y="525"/>
                  <a:pt x="4220" y="533"/>
                  <a:pt x="4211" y="537"/>
                </a:cubicBezTo>
                <a:cubicBezTo>
                  <a:pt x="4221" y="541"/>
                  <a:pt x="4228" y="549"/>
                  <a:pt x="4232" y="559"/>
                </a:cubicBezTo>
                <a:close/>
                <a:moveTo>
                  <a:pt x="4232" y="24"/>
                </a:moveTo>
                <a:cubicBezTo>
                  <a:pt x="4235" y="19"/>
                  <a:pt x="4239" y="15"/>
                  <a:pt x="4243" y="12"/>
                </a:cubicBezTo>
                <a:cubicBezTo>
                  <a:pt x="4239" y="9"/>
                  <a:pt x="4235" y="5"/>
                  <a:pt x="4232" y="0"/>
                </a:cubicBezTo>
                <a:cubicBezTo>
                  <a:pt x="4229" y="5"/>
                  <a:pt x="4225" y="9"/>
                  <a:pt x="4220" y="12"/>
                </a:cubicBezTo>
                <a:cubicBezTo>
                  <a:pt x="4225" y="15"/>
                  <a:pt x="4229" y="19"/>
                  <a:pt x="4232" y="24"/>
                </a:cubicBezTo>
                <a:close/>
                <a:moveTo>
                  <a:pt x="4232" y="100"/>
                </a:moveTo>
                <a:cubicBezTo>
                  <a:pt x="4235" y="95"/>
                  <a:pt x="4240" y="90"/>
                  <a:pt x="4245" y="87"/>
                </a:cubicBezTo>
                <a:cubicBezTo>
                  <a:pt x="4240" y="83"/>
                  <a:pt x="4235" y="79"/>
                  <a:pt x="4232" y="74"/>
                </a:cubicBezTo>
                <a:cubicBezTo>
                  <a:pt x="4228" y="79"/>
                  <a:pt x="4224" y="83"/>
                  <a:pt x="4219" y="87"/>
                </a:cubicBezTo>
                <a:cubicBezTo>
                  <a:pt x="4224" y="90"/>
                  <a:pt x="4228" y="95"/>
                  <a:pt x="4232" y="100"/>
                </a:cubicBezTo>
                <a:close/>
                <a:moveTo>
                  <a:pt x="4454" y="253"/>
                </a:moveTo>
                <a:cubicBezTo>
                  <a:pt x="4457" y="246"/>
                  <a:pt x="4462" y="241"/>
                  <a:pt x="4469" y="237"/>
                </a:cubicBezTo>
                <a:cubicBezTo>
                  <a:pt x="4463" y="233"/>
                  <a:pt x="4457" y="228"/>
                  <a:pt x="4454" y="221"/>
                </a:cubicBezTo>
                <a:cubicBezTo>
                  <a:pt x="4450" y="228"/>
                  <a:pt x="4445" y="233"/>
                  <a:pt x="4438" y="237"/>
                </a:cubicBezTo>
                <a:cubicBezTo>
                  <a:pt x="4445" y="241"/>
                  <a:pt x="4450" y="246"/>
                  <a:pt x="4454" y="253"/>
                </a:cubicBezTo>
                <a:close/>
                <a:moveTo>
                  <a:pt x="4380" y="638"/>
                </a:moveTo>
                <a:cubicBezTo>
                  <a:pt x="4383" y="626"/>
                  <a:pt x="4392" y="615"/>
                  <a:pt x="4405" y="611"/>
                </a:cubicBezTo>
                <a:cubicBezTo>
                  <a:pt x="4393" y="608"/>
                  <a:pt x="4384" y="599"/>
                  <a:pt x="4380" y="588"/>
                </a:cubicBezTo>
                <a:cubicBezTo>
                  <a:pt x="4375" y="599"/>
                  <a:pt x="4366" y="608"/>
                  <a:pt x="4355" y="611"/>
                </a:cubicBezTo>
                <a:cubicBezTo>
                  <a:pt x="4367" y="615"/>
                  <a:pt x="4376" y="626"/>
                  <a:pt x="4380" y="638"/>
                </a:cubicBezTo>
                <a:close/>
                <a:moveTo>
                  <a:pt x="4454" y="24"/>
                </a:moveTo>
                <a:cubicBezTo>
                  <a:pt x="4457" y="19"/>
                  <a:pt x="4460" y="15"/>
                  <a:pt x="4465" y="12"/>
                </a:cubicBezTo>
                <a:cubicBezTo>
                  <a:pt x="4461" y="9"/>
                  <a:pt x="4457" y="5"/>
                  <a:pt x="4454" y="0"/>
                </a:cubicBezTo>
                <a:cubicBezTo>
                  <a:pt x="4450" y="5"/>
                  <a:pt x="4447" y="9"/>
                  <a:pt x="4442" y="12"/>
                </a:cubicBezTo>
                <a:cubicBezTo>
                  <a:pt x="4447" y="15"/>
                  <a:pt x="4450" y="19"/>
                  <a:pt x="4454" y="24"/>
                </a:cubicBezTo>
                <a:close/>
                <a:moveTo>
                  <a:pt x="4454" y="329"/>
                </a:moveTo>
                <a:cubicBezTo>
                  <a:pt x="4457" y="321"/>
                  <a:pt x="4463" y="315"/>
                  <a:pt x="4470" y="311"/>
                </a:cubicBezTo>
                <a:cubicBezTo>
                  <a:pt x="4463" y="308"/>
                  <a:pt x="4457" y="302"/>
                  <a:pt x="4454" y="295"/>
                </a:cubicBezTo>
                <a:cubicBezTo>
                  <a:pt x="4450" y="302"/>
                  <a:pt x="4444" y="308"/>
                  <a:pt x="4437" y="311"/>
                </a:cubicBezTo>
                <a:cubicBezTo>
                  <a:pt x="4444" y="315"/>
                  <a:pt x="4450" y="321"/>
                  <a:pt x="4454" y="329"/>
                </a:cubicBezTo>
                <a:close/>
                <a:moveTo>
                  <a:pt x="4454" y="405"/>
                </a:moveTo>
                <a:cubicBezTo>
                  <a:pt x="4457" y="397"/>
                  <a:pt x="4464" y="391"/>
                  <a:pt x="4472" y="387"/>
                </a:cubicBezTo>
                <a:cubicBezTo>
                  <a:pt x="4464" y="383"/>
                  <a:pt x="4458" y="376"/>
                  <a:pt x="4454" y="369"/>
                </a:cubicBezTo>
                <a:cubicBezTo>
                  <a:pt x="4449" y="376"/>
                  <a:pt x="4443" y="383"/>
                  <a:pt x="4435" y="387"/>
                </a:cubicBezTo>
                <a:cubicBezTo>
                  <a:pt x="4443" y="391"/>
                  <a:pt x="4450" y="397"/>
                  <a:pt x="4454" y="405"/>
                </a:cubicBezTo>
                <a:close/>
                <a:moveTo>
                  <a:pt x="4454" y="638"/>
                </a:moveTo>
                <a:cubicBezTo>
                  <a:pt x="4457" y="626"/>
                  <a:pt x="4466" y="615"/>
                  <a:pt x="4479" y="611"/>
                </a:cubicBezTo>
                <a:cubicBezTo>
                  <a:pt x="4467" y="608"/>
                  <a:pt x="4458" y="599"/>
                  <a:pt x="4454" y="588"/>
                </a:cubicBezTo>
                <a:cubicBezTo>
                  <a:pt x="4449" y="599"/>
                  <a:pt x="4440" y="608"/>
                  <a:pt x="4428" y="611"/>
                </a:cubicBezTo>
                <a:cubicBezTo>
                  <a:pt x="4441" y="615"/>
                  <a:pt x="4450" y="626"/>
                  <a:pt x="4454" y="638"/>
                </a:cubicBezTo>
                <a:close/>
                <a:moveTo>
                  <a:pt x="4454" y="100"/>
                </a:moveTo>
                <a:cubicBezTo>
                  <a:pt x="4457" y="95"/>
                  <a:pt x="4461" y="90"/>
                  <a:pt x="4466" y="87"/>
                </a:cubicBezTo>
                <a:cubicBezTo>
                  <a:pt x="4461" y="83"/>
                  <a:pt x="4457" y="79"/>
                  <a:pt x="4454" y="74"/>
                </a:cubicBezTo>
                <a:cubicBezTo>
                  <a:pt x="4450" y="79"/>
                  <a:pt x="4446" y="83"/>
                  <a:pt x="4441" y="87"/>
                </a:cubicBezTo>
                <a:cubicBezTo>
                  <a:pt x="4446" y="90"/>
                  <a:pt x="4450" y="95"/>
                  <a:pt x="4454" y="100"/>
                </a:cubicBezTo>
                <a:close/>
                <a:moveTo>
                  <a:pt x="4454" y="658"/>
                </a:moveTo>
                <a:cubicBezTo>
                  <a:pt x="4450" y="673"/>
                  <a:pt x="4438" y="684"/>
                  <a:pt x="4424" y="686"/>
                </a:cubicBezTo>
                <a:cubicBezTo>
                  <a:pt x="4440" y="690"/>
                  <a:pt x="4451" y="702"/>
                  <a:pt x="4454" y="718"/>
                </a:cubicBezTo>
                <a:cubicBezTo>
                  <a:pt x="4456" y="703"/>
                  <a:pt x="4467" y="690"/>
                  <a:pt x="4482" y="687"/>
                </a:cubicBezTo>
                <a:cubicBezTo>
                  <a:pt x="4482" y="686"/>
                  <a:pt x="4482" y="686"/>
                  <a:pt x="4482" y="686"/>
                </a:cubicBezTo>
                <a:cubicBezTo>
                  <a:pt x="4468" y="683"/>
                  <a:pt x="4457" y="673"/>
                  <a:pt x="4454" y="658"/>
                </a:cubicBezTo>
                <a:close/>
                <a:moveTo>
                  <a:pt x="4454" y="728"/>
                </a:moveTo>
                <a:cubicBezTo>
                  <a:pt x="4451" y="746"/>
                  <a:pt x="4437" y="760"/>
                  <a:pt x="4419" y="761"/>
                </a:cubicBezTo>
                <a:cubicBezTo>
                  <a:pt x="4438" y="763"/>
                  <a:pt x="4453" y="778"/>
                  <a:pt x="4454" y="798"/>
                </a:cubicBezTo>
                <a:cubicBezTo>
                  <a:pt x="4454" y="780"/>
                  <a:pt x="4466" y="766"/>
                  <a:pt x="4482" y="762"/>
                </a:cubicBezTo>
                <a:cubicBezTo>
                  <a:pt x="4482" y="760"/>
                  <a:pt x="4482" y="760"/>
                  <a:pt x="4482" y="760"/>
                </a:cubicBezTo>
                <a:cubicBezTo>
                  <a:pt x="4467" y="757"/>
                  <a:pt x="4456" y="744"/>
                  <a:pt x="4454" y="728"/>
                </a:cubicBezTo>
                <a:close/>
                <a:moveTo>
                  <a:pt x="4454" y="481"/>
                </a:moveTo>
                <a:cubicBezTo>
                  <a:pt x="4457" y="473"/>
                  <a:pt x="4464" y="466"/>
                  <a:pt x="4473" y="461"/>
                </a:cubicBezTo>
                <a:cubicBezTo>
                  <a:pt x="4465" y="457"/>
                  <a:pt x="4458" y="450"/>
                  <a:pt x="4454" y="442"/>
                </a:cubicBezTo>
                <a:cubicBezTo>
                  <a:pt x="4449" y="450"/>
                  <a:pt x="4443" y="457"/>
                  <a:pt x="4434" y="461"/>
                </a:cubicBezTo>
                <a:cubicBezTo>
                  <a:pt x="4443" y="466"/>
                  <a:pt x="4450" y="473"/>
                  <a:pt x="4454" y="481"/>
                </a:cubicBezTo>
                <a:close/>
                <a:moveTo>
                  <a:pt x="3936" y="405"/>
                </a:moveTo>
                <a:cubicBezTo>
                  <a:pt x="3940" y="397"/>
                  <a:pt x="3947" y="391"/>
                  <a:pt x="3954" y="387"/>
                </a:cubicBezTo>
                <a:cubicBezTo>
                  <a:pt x="3947" y="383"/>
                  <a:pt x="3940" y="376"/>
                  <a:pt x="3936" y="369"/>
                </a:cubicBezTo>
                <a:cubicBezTo>
                  <a:pt x="3932" y="376"/>
                  <a:pt x="3926" y="383"/>
                  <a:pt x="3918" y="387"/>
                </a:cubicBezTo>
                <a:cubicBezTo>
                  <a:pt x="3926" y="391"/>
                  <a:pt x="3932" y="397"/>
                  <a:pt x="3936" y="405"/>
                </a:cubicBezTo>
                <a:close/>
                <a:moveTo>
                  <a:pt x="4380" y="481"/>
                </a:moveTo>
                <a:cubicBezTo>
                  <a:pt x="4384" y="473"/>
                  <a:pt x="4391" y="466"/>
                  <a:pt x="4399" y="461"/>
                </a:cubicBezTo>
                <a:cubicBezTo>
                  <a:pt x="4391" y="457"/>
                  <a:pt x="4384" y="450"/>
                  <a:pt x="4380" y="442"/>
                </a:cubicBezTo>
                <a:cubicBezTo>
                  <a:pt x="4376" y="450"/>
                  <a:pt x="4369" y="457"/>
                  <a:pt x="4360" y="461"/>
                </a:cubicBezTo>
                <a:cubicBezTo>
                  <a:pt x="4369" y="466"/>
                  <a:pt x="4376" y="473"/>
                  <a:pt x="4380" y="481"/>
                </a:cubicBezTo>
                <a:close/>
                <a:moveTo>
                  <a:pt x="4380" y="329"/>
                </a:moveTo>
                <a:cubicBezTo>
                  <a:pt x="4384" y="321"/>
                  <a:pt x="4389" y="315"/>
                  <a:pt x="4396" y="311"/>
                </a:cubicBezTo>
                <a:cubicBezTo>
                  <a:pt x="4389" y="308"/>
                  <a:pt x="4384" y="302"/>
                  <a:pt x="4380" y="295"/>
                </a:cubicBezTo>
                <a:cubicBezTo>
                  <a:pt x="4376" y="302"/>
                  <a:pt x="4370" y="308"/>
                  <a:pt x="4363" y="311"/>
                </a:cubicBezTo>
                <a:cubicBezTo>
                  <a:pt x="4370" y="315"/>
                  <a:pt x="4376" y="321"/>
                  <a:pt x="4380" y="329"/>
                </a:cubicBezTo>
                <a:close/>
                <a:moveTo>
                  <a:pt x="4380" y="405"/>
                </a:moveTo>
                <a:cubicBezTo>
                  <a:pt x="4384" y="397"/>
                  <a:pt x="4390" y="391"/>
                  <a:pt x="4398" y="387"/>
                </a:cubicBezTo>
                <a:cubicBezTo>
                  <a:pt x="4390" y="383"/>
                  <a:pt x="4384" y="376"/>
                  <a:pt x="4380" y="369"/>
                </a:cubicBezTo>
                <a:cubicBezTo>
                  <a:pt x="4376" y="376"/>
                  <a:pt x="4369" y="383"/>
                  <a:pt x="4362" y="387"/>
                </a:cubicBezTo>
                <a:cubicBezTo>
                  <a:pt x="4369" y="391"/>
                  <a:pt x="4376" y="397"/>
                  <a:pt x="4380" y="405"/>
                </a:cubicBezTo>
                <a:close/>
                <a:moveTo>
                  <a:pt x="4380" y="559"/>
                </a:moveTo>
                <a:cubicBezTo>
                  <a:pt x="4383" y="549"/>
                  <a:pt x="4391" y="541"/>
                  <a:pt x="4401" y="537"/>
                </a:cubicBezTo>
                <a:cubicBezTo>
                  <a:pt x="4391" y="533"/>
                  <a:pt x="4384" y="525"/>
                  <a:pt x="4380" y="516"/>
                </a:cubicBezTo>
                <a:cubicBezTo>
                  <a:pt x="4375" y="525"/>
                  <a:pt x="4368" y="533"/>
                  <a:pt x="4359" y="537"/>
                </a:cubicBezTo>
                <a:cubicBezTo>
                  <a:pt x="4368" y="541"/>
                  <a:pt x="4376" y="549"/>
                  <a:pt x="4380" y="559"/>
                </a:cubicBezTo>
                <a:close/>
                <a:moveTo>
                  <a:pt x="4380" y="24"/>
                </a:moveTo>
                <a:cubicBezTo>
                  <a:pt x="4383" y="19"/>
                  <a:pt x="4387" y="15"/>
                  <a:pt x="4391" y="12"/>
                </a:cubicBezTo>
                <a:cubicBezTo>
                  <a:pt x="4387" y="9"/>
                  <a:pt x="4383" y="5"/>
                  <a:pt x="4380" y="0"/>
                </a:cubicBezTo>
                <a:cubicBezTo>
                  <a:pt x="4376" y="5"/>
                  <a:pt x="4373" y="9"/>
                  <a:pt x="4368" y="12"/>
                </a:cubicBezTo>
                <a:cubicBezTo>
                  <a:pt x="4373" y="15"/>
                  <a:pt x="4377" y="19"/>
                  <a:pt x="4380" y="24"/>
                </a:cubicBezTo>
                <a:close/>
                <a:moveTo>
                  <a:pt x="4454" y="559"/>
                </a:moveTo>
                <a:cubicBezTo>
                  <a:pt x="4457" y="549"/>
                  <a:pt x="4465" y="541"/>
                  <a:pt x="4475" y="537"/>
                </a:cubicBezTo>
                <a:cubicBezTo>
                  <a:pt x="4465" y="533"/>
                  <a:pt x="4458" y="525"/>
                  <a:pt x="4454" y="516"/>
                </a:cubicBezTo>
                <a:cubicBezTo>
                  <a:pt x="4449" y="525"/>
                  <a:pt x="4442" y="533"/>
                  <a:pt x="4433" y="537"/>
                </a:cubicBezTo>
                <a:cubicBezTo>
                  <a:pt x="4442" y="541"/>
                  <a:pt x="4450" y="549"/>
                  <a:pt x="4454" y="559"/>
                </a:cubicBezTo>
                <a:close/>
                <a:moveTo>
                  <a:pt x="4380" y="253"/>
                </a:moveTo>
                <a:cubicBezTo>
                  <a:pt x="4383" y="246"/>
                  <a:pt x="4389" y="241"/>
                  <a:pt x="4395" y="237"/>
                </a:cubicBezTo>
                <a:cubicBezTo>
                  <a:pt x="4389" y="233"/>
                  <a:pt x="4384" y="228"/>
                  <a:pt x="4380" y="221"/>
                </a:cubicBezTo>
                <a:cubicBezTo>
                  <a:pt x="4376" y="228"/>
                  <a:pt x="4371" y="233"/>
                  <a:pt x="4364" y="237"/>
                </a:cubicBezTo>
                <a:cubicBezTo>
                  <a:pt x="4371" y="241"/>
                  <a:pt x="4376" y="246"/>
                  <a:pt x="4380" y="253"/>
                </a:cubicBezTo>
                <a:close/>
                <a:moveTo>
                  <a:pt x="4380" y="100"/>
                </a:moveTo>
                <a:cubicBezTo>
                  <a:pt x="4383" y="95"/>
                  <a:pt x="4387" y="90"/>
                  <a:pt x="4393" y="87"/>
                </a:cubicBezTo>
                <a:cubicBezTo>
                  <a:pt x="4387" y="83"/>
                  <a:pt x="4383" y="79"/>
                  <a:pt x="4380" y="74"/>
                </a:cubicBezTo>
                <a:cubicBezTo>
                  <a:pt x="4376" y="79"/>
                  <a:pt x="4372" y="83"/>
                  <a:pt x="4367" y="87"/>
                </a:cubicBezTo>
                <a:cubicBezTo>
                  <a:pt x="4372" y="90"/>
                  <a:pt x="4376" y="95"/>
                  <a:pt x="4380" y="100"/>
                </a:cubicBezTo>
                <a:close/>
                <a:moveTo>
                  <a:pt x="4380" y="176"/>
                </a:moveTo>
                <a:cubicBezTo>
                  <a:pt x="4383" y="170"/>
                  <a:pt x="4388" y="165"/>
                  <a:pt x="4394" y="162"/>
                </a:cubicBezTo>
                <a:cubicBezTo>
                  <a:pt x="4388" y="158"/>
                  <a:pt x="4383" y="153"/>
                  <a:pt x="4380" y="147"/>
                </a:cubicBezTo>
                <a:cubicBezTo>
                  <a:pt x="4376" y="153"/>
                  <a:pt x="4371" y="158"/>
                  <a:pt x="4365" y="162"/>
                </a:cubicBezTo>
                <a:cubicBezTo>
                  <a:pt x="4371" y="165"/>
                  <a:pt x="4376" y="170"/>
                  <a:pt x="4380" y="176"/>
                </a:cubicBezTo>
                <a:close/>
                <a:moveTo>
                  <a:pt x="4454" y="176"/>
                </a:moveTo>
                <a:cubicBezTo>
                  <a:pt x="4457" y="170"/>
                  <a:pt x="4462" y="165"/>
                  <a:pt x="4468" y="162"/>
                </a:cubicBezTo>
                <a:cubicBezTo>
                  <a:pt x="4462" y="158"/>
                  <a:pt x="4457" y="153"/>
                  <a:pt x="4454" y="147"/>
                </a:cubicBezTo>
                <a:cubicBezTo>
                  <a:pt x="4450" y="153"/>
                  <a:pt x="4445" y="158"/>
                  <a:pt x="4439" y="162"/>
                </a:cubicBezTo>
                <a:cubicBezTo>
                  <a:pt x="4445" y="165"/>
                  <a:pt x="4450" y="170"/>
                  <a:pt x="4454" y="176"/>
                </a:cubicBezTo>
                <a:close/>
                <a:moveTo>
                  <a:pt x="4010" y="176"/>
                </a:moveTo>
                <a:cubicBezTo>
                  <a:pt x="4014" y="170"/>
                  <a:pt x="4019" y="165"/>
                  <a:pt x="4024" y="162"/>
                </a:cubicBezTo>
                <a:cubicBezTo>
                  <a:pt x="4019" y="158"/>
                  <a:pt x="4014" y="153"/>
                  <a:pt x="4010" y="147"/>
                </a:cubicBezTo>
                <a:cubicBezTo>
                  <a:pt x="4007" y="153"/>
                  <a:pt x="4002" y="158"/>
                  <a:pt x="3996" y="162"/>
                </a:cubicBezTo>
                <a:cubicBezTo>
                  <a:pt x="4002" y="165"/>
                  <a:pt x="4007" y="170"/>
                  <a:pt x="4010" y="176"/>
                </a:cubicBezTo>
                <a:close/>
                <a:moveTo>
                  <a:pt x="4010" y="24"/>
                </a:moveTo>
                <a:cubicBezTo>
                  <a:pt x="4013" y="19"/>
                  <a:pt x="4017" y="15"/>
                  <a:pt x="4022" y="12"/>
                </a:cubicBezTo>
                <a:cubicBezTo>
                  <a:pt x="4017" y="9"/>
                  <a:pt x="4013" y="5"/>
                  <a:pt x="4010" y="0"/>
                </a:cubicBezTo>
                <a:cubicBezTo>
                  <a:pt x="4007" y="5"/>
                  <a:pt x="4003" y="9"/>
                  <a:pt x="3999" y="12"/>
                </a:cubicBezTo>
                <a:cubicBezTo>
                  <a:pt x="4003" y="15"/>
                  <a:pt x="4007" y="19"/>
                  <a:pt x="4010" y="24"/>
                </a:cubicBezTo>
                <a:close/>
                <a:moveTo>
                  <a:pt x="4010" y="253"/>
                </a:moveTo>
                <a:cubicBezTo>
                  <a:pt x="4014" y="246"/>
                  <a:pt x="4019" y="241"/>
                  <a:pt x="4026" y="237"/>
                </a:cubicBezTo>
                <a:cubicBezTo>
                  <a:pt x="4019" y="233"/>
                  <a:pt x="4014" y="228"/>
                  <a:pt x="4010" y="221"/>
                </a:cubicBezTo>
                <a:cubicBezTo>
                  <a:pt x="4006" y="228"/>
                  <a:pt x="4001" y="233"/>
                  <a:pt x="3995" y="237"/>
                </a:cubicBezTo>
                <a:cubicBezTo>
                  <a:pt x="4001" y="241"/>
                  <a:pt x="4007" y="246"/>
                  <a:pt x="4010" y="253"/>
                </a:cubicBezTo>
                <a:close/>
                <a:moveTo>
                  <a:pt x="4084" y="559"/>
                </a:moveTo>
                <a:cubicBezTo>
                  <a:pt x="4088" y="549"/>
                  <a:pt x="4095" y="541"/>
                  <a:pt x="4105" y="537"/>
                </a:cubicBezTo>
                <a:cubicBezTo>
                  <a:pt x="4096" y="533"/>
                  <a:pt x="4088" y="525"/>
                  <a:pt x="4084" y="516"/>
                </a:cubicBezTo>
                <a:cubicBezTo>
                  <a:pt x="4080" y="525"/>
                  <a:pt x="4072" y="533"/>
                  <a:pt x="4063" y="537"/>
                </a:cubicBezTo>
                <a:cubicBezTo>
                  <a:pt x="4073" y="541"/>
                  <a:pt x="4080" y="549"/>
                  <a:pt x="4084" y="559"/>
                </a:cubicBezTo>
                <a:close/>
                <a:moveTo>
                  <a:pt x="4010" y="405"/>
                </a:moveTo>
                <a:cubicBezTo>
                  <a:pt x="4014" y="397"/>
                  <a:pt x="4021" y="391"/>
                  <a:pt x="4028" y="387"/>
                </a:cubicBezTo>
                <a:cubicBezTo>
                  <a:pt x="4021" y="383"/>
                  <a:pt x="4014" y="376"/>
                  <a:pt x="4010" y="369"/>
                </a:cubicBezTo>
                <a:cubicBezTo>
                  <a:pt x="4006" y="376"/>
                  <a:pt x="4000" y="383"/>
                  <a:pt x="3992" y="387"/>
                </a:cubicBezTo>
                <a:cubicBezTo>
                  <a:pt x="4000" y="391"/>
                  <a:pt x="4006" y="397"/>
                  <a:pt x="4010" y="405"/>
                </a:cubicBezTo>
                <a:close/>
                <a:moveTo>
                  <a:pt x="4084" y="638"/>
                </a:moveTo>
                <a:cubicBezTo>
                  <a:pt x="4087" y="626"/>
                  <a:pt x="4097" y="615"/>
                  <a:pt x="4109" y="611"/>
                </a:cubicBezTo>
                <a:cubicBezTo>
                  <a:pt x="4098" y="608"/>
                  <a:pt x="4088" y="599"/>
                  <a:pt x="4084" y="588"/>
                </a:cubicBezTo>
                <a:cubicBezTo>
                  <a:pt x="4080" y="599"/>
                  <a:pt x="4071" y="608"/>
                  <a:pt x="4059" y="611"/>
                </a:cubicBezTo>
                <a:cubicBezTo>
                  <a:pt x="4071" y="615"/>
                  <a:pt x="4081" y="626"/>
                  <a:pt x="4084" y="638"/>
                </a:cubicBezTo>
                <a:close/>
                <a:moveTo>
                  <a:pt x="4084" y="718"/>
                </a:moveTo>
                <a:cubicBezTo>
                  <a:pt x="4086" y="702"/>
                  <a:pt x="4098" y="690"/>
                  <a:pt x="4114" y="686"/>
                </a:cubicBezTo>
                <a:cubicBezTo>
                  <a:pt x="4099" y="684"/>
                  <a:pt x="4088" y="673"/>
                  <a:pt x="4084" y="658"/>
                </a:cubicBezTo>
                <a:cubicBezTo>
                  <a:pt x="4080" y="673"/>
                  <a:pt x="4069" y="684"/>
                  <a:pt x="4054" y="686"/>
                </a:cubicBezTo>
                <a:cubicBezTo>
                  <a:pt x="4070" y="690"/>
                  <a:pt x="4082" y="702"/>
                  <a:pt x="4084" y="718"/>
                </a:cubicBezTo>
                <a:close/>
                <a:moveTo>
                  <a:pt x="4010" y="481"/>
                </a:moveTo>
                <a:cubicBezTo>
                  <a:pt x="4014" y="473"/>
                  <a:pt x="4021" y="466"/>
                  <a:pt x="4030" y="461"/>
                </a:cubicBezTo>
                <a:cubicBezTo>
                  <a:pt x="4021" y="457"/>
                  <a:pt x="4014" y="450"/>
                  <a:pt x="4010" y="442"/>
                </a:cubicBezTo>
                <a:cubicBezTo>
                  <a:pt x="4006" y="450"/>
                  <a:pt x="3999" y="457"/>
                  <a:pt x="3991" y="461"/>
                </a:cubicBezTo>
                <a:cubicBezTo>
                  <a:pt x="3999" y="466"/>
                  <a:pt x="4006" y="473"/>
                  <a:pt x="4010" y="481"/>
                </a:cubicBezTo>
                <a:close/>
                <a:moveTo>
                  <a:pt x="4084" y="798"/>
                </a:moveTo>
                <a:cubicBezTo>
                  <a:pt x="4085" y="778"/>
                  <a:pt x="4099" y="763"/>
                  <a:pt x="4118" y="761"/>
                </a:cubicBezTo>
                <a:cubicBezTo>
                  <a:pt x="4100" y="760"/>
                  <a:pt x="4086" y="746"/>
                  <a:pt x="4084" y="728"/>
                </a:cubicBezTo>
                <a:cubicBezTo>
                  <a:pt x="4082" y="746"/>
                  <a:pt x="4068" y="760"/>
                  <a:pt x="4050" y="761"/>
                </a:cubicBezTo>
                <a:cubicBezTo>
                  <a:pt x="4069" y="763"/>
                  <a:pt x="4084" y="778"/>
                  <a:pt x="4084" y="798"/>
                </a:cubicBezTo>
                <a:close/>
                <a:moveTo>
                  <a:pt x="4010" y="100"/>
                </a:moveTo>
                <a:cubicBezTo>
                  <a:pt x="4014" y="95"/>
                  <a:pt x="4018" y="90"/>
                  <a:pt x="4023" y="87"/>
                </a:cubicBezTo>
                <a:cubicBezTo>
                  <a:pt x="4018" y="83"/>
                  <a:pt x="4014" y="79"/>
                  <a:pt x="4010" y="74"/>
                </a:cubicBezTo>
                <a:cubicBezTo>
                  <a:pt x="4007" y="79"/>
                  <a:pt x="4002" y="83"/>
                  <a:pt x="3997" y="87"/>
                </a:cubicBezTo>
                <a:cubicBezTo>
                  <a:pt x="4003" y="90"/>
                  <a:pt x="4007" y="95"/>
                  <a:pt x="4010" y="100"/>
                </a:cubicBezTo>
                <a:close/>
                <a:moveTo>
                  <a:pt x="4010" y="329"/>
                </a:moveTo>
                <a:cubicBezTo>
                  <a:pt x="4014" y="321"/>
                  <a:pt x="4020" y="315"/>
                  <a:pt x="4027" y="311"/>
                </a:cubicBezTo>
                <a:cubicBezTo>
                  <a:pt x="4020" y="308"/>
                  <a:pt x="4014" y="302"/>
                  <a:pt x="4010" y="295"/>
                </a:cubicBezTo>
                <a:cubicBezTo>
                  <a:pt x="4006" y="302"/>
                  <a:pt x="4001" y="308"/>
                  <a:pt x="3993" y="311"/>
                </a:cubicBezTo>
                <a:cubicBezTo>
                  <a:pt x="4001" y="315"/>
                  <a:pt x="4006" y="321"/>
                  <a:pt x="4010" y="329"/>
                </a:cubicBezTo>
                <a:close/>
                <a:moveTo>
                  <a:pt x="3936" y="253"/>
                </a:moveTo>
                <a:cubicBezTo>
                  <a:pt x="3940" y="246"/>
                  <a:pt x="3945" y="241"/>
                  <a:pt x="3952" y="237"/>
                </a:cubicBezTo>
                <a:cubicBezTo>
                  <a:pt x="3945" y="233"/>
                  <a:pt x="3940" y="228"/>
                  <a:pt x="3936" y="221"/>
                </a:cubicBezTo>
                <a:cubicBezTo>
                  <a:pt x="3932" y="228"/>
                  <a:pt x="3927" y="233"/>
                  <a:pt x="3921" y="237"/>
                </a:cubicBezTo>
                <a:cubicBezTo>
                  <a:pt x="3927" y="241"/>
                  <a:pt x="3933" y="246"/>
                  <a:pt x="3936" y="253"/>
                </a:cubicBezTo>
                <a:close/>
                <a:moveTo>
                  <a:pt x="3936" y="176"/>
                </a:moveTo>
                <a:cubicBezTo>
                  <a:pt x="3940" y="170"/>
                  <a:pt x="3945" y="165"/>
                  <a:pt x="3950" y="162"/>
                </a:cubicBezTo>
                <a:cubicBezTo>
                  <a:pt x="3945" y="158"/>
                  <a:pt x="3940" y="153"/>
                  <a:pt x="3936" y="147"/>
                </a:cubicBezTo>
                <a:cubicBezTo>
                  <a:pt x="3933" y="153"/>
                  <a:pt x="3928" y="158"/>
                  <a:pt x="3922" y="162"/>
                </a:cubicBezTo>
                <a:cubicBezTo>
                  <a:pt x="3928" y="165"/>
                  <a:pt x="3933" y="170"/>
                  <a:pt x="3936" y="176"/>
                </a:cubicBezTo>
                <a:close/>
                <a:moveTo>
                  <a:pt x="3936" y="24"/>
                </a:moveTo>
                <a:cubicBezTo>
                  <a:pt x="3939" y="19"/>
                  <a:pt x="3943" y="15"/>
                  <a:pt x="3948" y="12"/>
                </a:cubicBezTo>
                <a:cubicBezTo>
                  <a:pt x="3943" y="9"/>
                  <a:pt x="3939" y="5"/>
                  <a:pt x="3936" y="0"/>
                </a:cubicBezTo>
                <a:cubicBezTo>
                  <a:pt x="3933" y="5"/>
                  <a:pt x="3929" y="9"/>
                  <a:pt x="3925" y="12"/>
                </a:cubicBezTo>
                <a:cubicBezTo>
                  <a:pt x="3929" y="15"/>
                  <a:pt x="3933" y="19"/>
                  <a:pt x="3936" y="24"/>
                </a:cubicBezTo>
                <a:close/>
                <a:moveTo>
                  <a:pt x="3936" y="329"/>
                </a:moveTo>
                <a:cubicBezTo>
                  <a:pt x="3940" y="321"/>
                  <a:pt x="3946" y="315"/>
                  <a:pt x="3953" y="311"/>
                </a:cubicBezTo>
                <a:cubicBezTo>
                  <a:pt x="3946" y="308"/>
                  <a:pt x="3940" y="302"/>
                  <a:pt x="3936" y="295"/>
                </a:cubicBezTo>
                <a:cubicBezTo>
                  <a:pt x="3932" y="302"/>
                  <a:pt x="3927" y="308"/>
                  <a:pt x="3920" y="311"/>
                </a:cubicBezTo>
                <a:cubicBezTo>
                  <a:pt x="3927" y="315"/>
                  <a:pt x="3932" y="321"/>
                  <a:pt x="3936" y="329"/>
                </a:cubicBezTo>
                <a:close/>
                <a:moveTo>
                  <a:pt x="4010" y="798"/>
                </a:moveTo>
                <a:cubicBezTo>
                  <a:pt x="4011" y="778"/>
                  <a:pt x="4026" y="763"/>
                  <a:pt x="4044" y="761"/>
                </a:cubicBezTo>
                <a:cubicBezTo>
                  <a:pt x="4026" y="760"/>
                  <a:pt x="4013" y="746"/>
                  <a:pt x="4010" y="728"/>
                </a:cubicBezTo>
                <a:cubicBezTo>
                  <a:pt x="4008" y="746"/>
                  <a:pt x="3994" y="760"/>
                  <a:pt x="3976" y="761"/>
                </a:cubicBezTo>
                <a:cubicBezTo>
                  <a:pt x="3995" y="763"/>
                  <a:pt x="4010" y="778"/>
                  <a:pt x="4010" y="798"/>
                </a:cubicBezTo>
                <a:close/>
                <a:moveTo>
                  <a:pt x="4010" y="719"/>
                </a:moveTo>
                <a:cubicBezTo>
                  <a:pt x="4012" y="702"/>
                  <a:pt x="4024" y="690"/>
                  <a:pt x="4040" y="686"/>
                </a:cubicBezTo>
                <a:cubicBezTo>
                  <a:pt x="4025" y="684"/>
                  <a:pt x="4014" y="673"/>
                  <a:pt x="4010" y="658"/>
                </a:cubicBezTo>
                <a:cubicBezTo>
                  <a:pt x="4006" y="673"/>
                  <a:pt x="3995" y="684"/>
                  <a:pt x="3981" y="686"/>
                </a:cubicBezTo>
                <a:cubicBezTo>
                  <a:pt x="3996" y="690"/>
                  <a:pt x="4008" y="702"/>
                  <a:pt x="4010" y="719"/>
                </a:cubicBezTo>
                <a:close/>
                <a:moveTo>
                  <a:pt x="4232" y="638"/>
                </a:moveTo>
                <a:cubicBezTo>
                  <a:pt x="4235" y="626"/>
                  <a:pt x="4244" y="615"/>
                  <a:pt x="4257" y="611"/>
                </a:cubicBezTo>
                <a:cubicBezTo>
                  <a:pt x="4245" y="608"/>
                  <a:pt x="4236" y="599"/>
                  <a:pt x="4232" y="588"/>
                </a:cubicBezTo>
                <a:cubicBezTo>
                  <a:pt x="4228" y="599"/>
                  <a:pt x="4218" y="608"/>
                  <a:pt x="4207" y="611"/>
                </a:cubicBezTo>
                <a:cubicBezTo>
                  <a:pt x="4219" y="615"/>
                  <a:pt x="4228" y="626"/>
                  <a:pt x="4232" y="638"/>
                </a:cubicBezTo>
                <a:close/>
                <a:moveTo>
                  <a:pt x="3936" y="100"/>
                </a:moveTo>
                <a:cubicBezTo>
                  <a:pt x="3940" y="95"/>
                  <a:pt x="3944" y="90"/>
                  <a:pt x="3949" y="87"/>
                </a:cubicBezTo>
                <a:cubicBezTo>
                  <a:pt x="3944" y="83"/>
                  <a:pt x="3940" y="79"/>
                  <a:pt x="3936" y="74"/>
                </a:cubicBezTo>
                <a:cubicBezTo>
                  <a:pt x="3933" y="79"/>
                  <a:pt x="3929" y="83"/>
                  <a:pt x="3923" y="87"/>
                </a:cubicBezTo>
                <a:cubicBezTo>
                  <a:pt x="3929" y="90"/>
                  <a:pt x="3933" y="95"/>
                  <a:pt x="3936" y="100"/>
                </a:cubicBezTo>
                <a:close/>
                <a:moveTo>
                  <a:pt x="4010" y="559"/>
                </a:moveTo>
                <a:cubicBezTo>
                  <a:pt x="4014" y="549"/>
                  <a:pt x="4021" y="541"/>
                  <a:pt x="4031" y="537"/>
                </a:cubicBezTo>
                <a:cubicBezTo>
                  <a:pt x="4022" y="533"/>
                  <a:pt x="4014" y="525"/>
                  <a:pt x="4010" y="516"/>
                </a:cubicBezTo>
                <a:cubicBezTo>
                  <a:pt x="4006" y="525"/>
                  <a:pt x="3999" y="533"/>
                  <a:pt x="3989" y="537"/>
                </a:cubicBezTo>
                <a:cubicBezTo>
                  <a:pt x="3999" y="541"/>
                  <a:pt x="4006" y="549"/>
                  <a:pt x="4010" y="559"/>
                </a:cubicBezTo>
                <a:close/>
                <a:moveTo>
                  <a:pt x="4010" y="638"/>
                </a:moveTo>
                <a:cubicBezTo>
                  <a:pt x="4014" y="626"/>
                  <a:pt x="4023" y="615"/>
                  <a:pt x="4035" y="611"/>
                </a:cubicBezTo>
                <a:cubicBezTo>
                  <a:pt x="4024" y="608"/>
                  <a:pt x="4014" y="599"/>
                  <a:pt x="4010" y="588"/>
                </a:cubicBezTo>
                <a:cubicBezTo>
                  <a:pt x="4006" y="599"/>
                  <a:pt x="3997" y="608"/>
                  <a:pt x="3985" y="611"/>
                </a:cubicBezTo>
                <a:cubicBezTo>
                  <a:pt x="3998" y="615"/>
                  <a:pt x="4007" y="626"/>
                  <a:pt x="4010" y="638"/>
                </a:cubicBezTo>
                <a:close/>
                <a:moveTo>
                  <a:pt x="4158" y="253"/>
                </a:moveTo>
                <a:cubicBezTo>
                  <a:pt x="4162" y="246"/>
                  <a:pt x="4167" y="241"/>
                  <a:pt x="4173" y="237"/>
                </a:cubicBezTo>
                <a:cubicBezTo>
                  <a:pt x="4167" y="233"/>
                  <a:pt x="4162" y="228"/>
                  <a:pt x="4158" y="221"/>
                </a:cubicBezTo>
                <a:cubicBezTo>
                  <a:pt x="4154" y="228"/>
                  <a:pt x="4149" y="233"/>
                  <a:pt x="4142" y="237"/>
                </a:cubicBezTo>
                <a:cubicBezTo>
                  <a:pt x="4149" y="241"/>
                  <a:pt x="4154" y="246"/>
                  <a:pt x="4158" y="253"/>
                </a:cubicBezTo>
                <a:close/>
                <a:moveTo>
                  <a:pt x="4158" y="176"/>
                </a:moveTo>
                <a:cubicBezTo>
                  <a:pt x="4162" y="170"/>
                  <a:pt x="4166" y="165"/>
                  <a:pt x="4172" y="162"/>
                </a:cubicBezTo>
                <a:cubicBezTo>
                  <a:pt x="4166" y="158"/>
                  <a:pt x="4162" y="153"/>
                  <a:pt x="4158" y="147"/>
                </a:cubicBezTo>
                <a:cubicBezTo>
                  <a:pt x="4154" y="153"/>
                  <a:pt x="4150" y="158"/>
                  <a:pt x="4144" y="162"/>
                </a:cubicBezTo>
                <a:cubicBezTo>
                  <a:pt x="4150" y="165"/>
                  <a:pt x="4154" y="170"/>
                  <a:pt x="4158" y="176"/>
                </a:cubicBezTo>
                <a:close/>
                <a:moveTo>
                  <a:pt x="4158" y="559"/>
                </a:moveTo>
                <a:cubicBezTo>
                  <a:pt x="4162" y="549"/>
                  <a:pt x="4169" y="541"/>
                  <a:pt x="4179" y="537"/>
                </a:cubicBezTo>
                <a:cubicBezTo>
                  <a:pt x="4170" y="533"/>
                  <a:pt x="4162" y="525"/>
                  <a:pt x="4158" y="516"/>
                </a:cubicBezTo>
                <a:cubicBezTo>
                  <a:pt x="4154" y="525"/>
                  <a:pt x="4146" y="533"/>
                  <a:pt x="4137" y="537"/>
                </a:cubicBezTo>
                <a:cubicBezTo>
                  <a:pt x="4147" y="541"/>
                  <a:pt x="4154" y="549"/>
                  <a:pt x="4158" y="559"/>
                </a:cubicBezTo>
                <a:close/>
                <a:moveTo>
                  <a:pt x="4158" y="405"/>
                </a:moveTo>
                <a:cubicBezTo>
                  <a:pt x="4162" y="397"/>
                  <a:pt x="4168" y="391"/>
                  <a:pt x="4176" y="387"/>
                </a:cubicBezTo>
                <a:cubicBezTo>
                  <a:pt x="4168" y="383"/>
                  <a:pt x="4162" y="376"/>
                  <a:pt x="4158" y="369"/>
                </a:cubicBezTo>
                <a:cubicBezTo>
                  <a:pt x="4154" y="376"/>
                  <a:pt x="4148" y="383"/>
                  <a:pt x="4140" y="387"/>
                </a:cubicBezTo>
                <a:cubicBezTo>
                  <a:pt x="4148" y="391"/>
                  <a:pt x="4154" y="397"/>
                  <a:pt x="4158" y="405"/>
                </a:cubicBezTo>
                <a:close/>
                <a:moveTo>
                  <a:pt x="4158" y="481"/>
                </a:moveTo>
                <a:cubicBezTo>
                  <a:pt x="4162" y="473"/>
                  <a:pt x="4169" y="466"/>
                  <a:pt x="4178" y="461"/>
                </a:cubicBezTo>
                <a:cubicBezTo>
                  <a:pt x="4169" y="457"/>
                  <a:pt x="4162" y="450"/>
                  <a:pt x="4158" y="442"/>
                </a:cubicBezTo>
                <a:cubicBezTo>
                  <a:pt x="4154" y="450"/>
                  <a:pt x="4147" y="457"/>
                  <a:pt x="4138" y="461"/>
                </a:cubicBezTo>
                <a:cubicBezTo>
                  <a:pt x="4147" y="466"/>
                  <a:pt x="4154" y="473"/>
                  <a:pt x="4158" y="481"/>
                </a:cubicBezTo>
                <a:close/>
                <a:moveTo>
                  <a:pt x="4084" y="481"/>
                </a:moveTo>
                <a:cubicBezTo>
                  <a:pt x="4088" y="473"/>
                  <a:pt x="4095" y="466"/>
                  <a:pt x="4104" y="461"/>
                </a:cubicBezTo>
                <a:cubicBezTo>
                  <a:pt x="4095" y="457"/>
                  <a:pt x="4088" y="450"/>
                  <a:pt x="4084" y="442"/>
                </a:cubicBezTo>
                <a:cubicBezTo>
                  <a:pt x="4080" y="450"/>
                  <a:pt x="4073" y="457"/>
                  <a:pt x="4064" y="461"/>
                </a:cubicBezTo>
                <a:cubicBezTo>
                  <a:pt x="4073" y="466"/>
                  <a:pt x="4080" y="473"/>
                  <a:pt x="4084" y="481"/>
                </a:cubicBezTo>
                <a:close/>
                <a:moveTo>
                  <a:pt x="4232" y="719"/>
                </a:moveTo>
                <a:cubicBezTo>
                  <a:pt x="4234" y="702"/>
                  <a:pt x="4246" y="690"/>
                  <a:pt x="4262" y="686"/>
                </a:cubicBezTo>
                <a:cubicBezTo>
                  <a:pt x="4247" y="684"/>
                  <a:pt x="4236" y="673"/>
                  <a:pt x="4232" y="658"/>
                </a:cubicBezTo>
                <a:cubicBezTo>
                  <a:pt x="4228" y="673"/>
                  <a:pt x="4217" y="684"/>
                  <a:pt x="4202" y="686"/>
                </a:cubicBezTo>
                <a:cubicBezTo>
                  <a:pt x="4218" y="690"/>
                  <a:pt x="4230" y="702"/>
                  <a:pt x="4232" y="719"/>
                </a:cubicBezTo>
                <a:close/>
                <a:moveTo>
                  <a:pt x="4158" y="24"/>
                </a:moveTo>
                <a:cubicBezTo>
                  <a:pt x="4161" y="19"/>
                  <a:pt x="4165" y="15"/>
                  <a:pt x="4170" y="12"/>
                </a:cubicBezTo>
                <a:cubicBezTo>
                  <a:pt x="4165" y="9"/>
                  <a:pt x="4161" y="5"/>
                  <a:pt x="4158" y="0"/>
                </a:cubicBezTo>
                <a:cubicBezTo>
                  <a:pt x="4155" y="5"/>
                  <a:pt x="4151" y="9"/>
                  <a:pt x="4146" y="12"/>
                </a:cubicBezTo>
                <a:cubicBezTo>
                  <a:pt x="4151" y="15"/>
                  <a:pt x="4155" y="19"/>
                  <a:pt x="4158" y="24"/>
                </a:cubicBezTo>
                <a:close/>
                <a:moveTo>
                  <a:pt x="4232" y="798"/>
                </a:moveTo>
                <a:cubicBezTo>
                  <a:pt x="4232" y="778"/>
                  <a:pt x="4247" y="763"/>
                  <a:pt x="4266" y="761"/>
                </a:cubicBezTo>
                <a:cubicBezTo>
                  <a:pt x="4248" y="760"/>
                  <a:pt x="4234" y="746"/>
                  <a:pt x="4232" y="728"/>
                </a:cubicBezTo>
                <a:cubicBezTo>
                  <a:pt x="4230" y="746"/>
                  <a:pt x="4216" y="760"/>
                  <a:pt x="4198" y="761"/>
                </a:cubicBezTo>
                <a:cubicBezTo>
                  <a:pt x="4217" y="763"/>
                  <a:pt x="4231" y="778"/>
                  <a:pt x="4232" y="798"/>
                </a:cubicBezTo>
                <a:close/>
                <a:moveTo>
                  <a:pt x="4158" y="100"/>
                </a:moveTo>
                <a:cubicBezTo>
                  <a:pt x="4161" y="95"/>
                  <a:pt x="4166" y="90"/>
                  <a:pt x="4171" y="87"/>
                </a:cubicBezTo>
                <a:cubicBezTo>
                  <a:pt x="4166" y="83"/>
                  <a:pt x="4161" y="79"/>
                  <a:pt x="4158" y="74"/>
                </a:cubicBezTo>
                <a:cubicBezTo>
                  <a:pt x="4155" y="79"/>
                  <a:pt x="4150" y="83"/>
                  <a:pt x="4145" y="87"/>
                </a:cubicBezTo>
                <a:cubicBezTo>
                  <a:pt x="4150" y="90"/>
                  <a:pt x="4155" y="95"/>
                  <a:pt x="4158" y="100"/>
                </a:cubicBezTo>
                <a:close/>
                <a:moveTo>
                  <a:pt x="4158" y="329"/>
                </a:moveTo>
                <a:cubicBezTo>
                  <a:pt x="4162" y="321"/>
                  <a:pt x="4168" y="315"/>
                  <a:pt x="4175" y="311"/>
                </a:cubicBezTo>
                <a:cubicBezTo>
                  <a:pt x="4168" y="308"/>
                  <a:pt x="4162" y="302"/>
                  <a:pt x="4158" y="295"/>
                </a:cubicBezTo>
                <a:cubicBezTo>
                  <a:pt x="4154" y="302"/>
                  <a:pt x="4148" y="308"/>
                  <a:pt x="4141" y="311"/>
                </a:cubicBezTo>
                <a:cubicBezTo>
                  <a:pt x="4148" y="315"/>
                  <a:pt x="4154" y="321"/>
                  <a:pt x="4158" y="329"/>
                </a:cubicBezTo>
                <a:close/>
                <a:moveTo>
                  <a:pt x="4084" y="253"/>
                </a:moveTo>
                <a:cubicBezTo>
                  <a:pt x="4088" y="246"/>
                  <a:pt x="4093" y="241"/>
                  <a:pt x="4100" y="237"/>
                </a:cubicBezTo>
                <a:cubicBezTo>
                  <a:pt x="4093" y="233"/>
                  <a:pt x="4088" y="228"/>
                  <a:pt x="4084" y="221"/>
                </a:cubicBezTo>
                <a:cubicBezTo>
                  <a:pt x="4080" y="228"/>
                  <a:pt x="4075" y="233"/>
                  <a:pt x="4069" y="237"/>
                </a:cubicBezTo>
                <a:cubicBezTo>
                  <a:pt x="4075" y="241"/>
                  <a:pt x="4080" y="246"/>
                  <a:pt x="4084" y="253"/>
                </a:cubicBezTo>
                <a:close/>
                <a:moveTo>
                  <a:pt x="4084" y="329"/>
                </a:moveTo>
                <a:cubicBezTo>
                  <a:pt x="4088" y="321"/>
                  <a:pt x="4094" y="315"/>
                  <a:pt x="4101" y="311"/>
                </a:cubicBezTo>
                <a:cubicBezTo>
                  <a:pt x="4094" y="308"/>
                  <a:pt x="4088" y="302"/>
                  <a:pt x="4084" y="295"/>
                </a:cubicBezTo>
                <a:cubicBezTo>
                  <a:pt x="4080" y="302"/>
                  <a:pt x="4074" y="308"/>
                  <a:pt x="4067" y="311"/>
                </a:cubicBezTo>
                <a:cubicBezTo>
                  <a:pt x="4074" y="315"/>
                  <a:pt x="4080" y="321"/>
                  <a:pt x="4084" y="329"/>
                </a:cubicBezTo>
                <a:close/>
                <a:moveTo>
                  <a:pt x="4084" y="405"/>
                </a:moveTo>
                <a:cubicBezTo>
                  <a:pt x="4088" y="397"/>
                  <a:pt x="4094" y="391"/>
                  <a:pt x="4102" y="387"/>
                </a:cubicBezTo>
                <a:cubicBezTo>
                  <a:pt x="4094" y="383"/>
                  <a:pt x="4088" y="376"/>
                  <a:pt x="4084" y="369"/>
                </a:cubicBezTo>
                <a:cubicBezTo>
                  <a:pt x="4080" y="376"/>
                  <a:pt x="4074" y="383"/>
                  <a:pt x="4066" y="387"/>
                </a:cubicBezTo>
                <a:cubicBezTo>
                  <a:pt x="4074" y="391"/>
                  <a:pt x="4080" y="397"/>
                  <a:pt x="4084" y="405"/>
                </a:cubicBezTo>
                <a:close/>
                <a:moveTo>
                  <a:pt x="4084" y="176"/>
                </a:moveTo>
                <a:cubicBezTo>
                  <a:pt x="4088" y="170"/>
                  <a:pt x="4092" y="165"/>
                  <a:pt x="4098" y="162"/>
                </a:cubicBezTo>
                <a:cubicBezTo>
                  <a:pt x="4092" y="158"/>
                  <a:pt x="4088" y="153"/>
                  <a:pt x="4084" y="147"/>
                </a:cubicBezTo>
                <a:cubicBezTo>
                  <a:pt x="4080" y="153"/>
                  <a:pt x="4076" y="158"/>
                  <a:pt x="4070" y="162"/>
                </a:cubicBezTo>
                <a:cubicBezTo>
                  <a:pt x="4076" y="165"/>
                  <a:pt x="4080" y="170"/>
                  <a:pt x="4084" y="176"/>
                </a:cubicBezTo>
                <a:close/>
                <a:moveTo>
                  <a:pt x="4158" y="719"/>
                </a:moveTo>
                <a:cubicBezTo>
                  <a:pt x="4160" y="702"/>
                  <a:pt x="4172" y="690"/>
                  <a:pt x="4188" y="686"/>
                </a:cubicBezTo>
                <a:cubicBezTo>
                  <a:pt x="4173" y="684"/>
                  <a:pt x="4162" y="673"/>
                  <a:pt x="4158" y="658"/>
                </a:cubicBezTo>
                <a:cubicBezTo>
                  <a:pt x="4154" y="673"/>
                  <a:pt x="4143" y="684"/>
                  <a:pt x="4128" y="686"/>
                </a:cubicBezTo>
                <a:cubicBezTo>
                  <a:pt x="4144" y="690"/>
                  <a:pt x="4156" y="702"/>
                  <a:pt x="4158" y="719"/>
                </a:cubicBezTo>
                <a:close/>
                <a:moveTo>
                  <a:pt x="4158" y="638"/>
                </a:moveTo>
                <a:cubicBezTo>
                  <a:pt x="4161" y="626"/>
                  <a:pt x="4171" y="615"/>
                  <a:pt x="4183" y="611"/>
                </a:cubicBezTo>
                <a:cubicBezTo>
                  <a:pt x="4171" y="608"/>
                  <a:pt x="4162" y="599"/>
                  <a:pt x="4158" y="588"/>
                </a:cubicBezTo>
                <a:cubicBezTo>
                  <a:pt x="4154" y="599"/>
                  <a:pt x="4144" y="608"/>
                  <a:pt x="4133" y="611"/>
                </a:cubicBezTo>
                <a:cubicBezTo>
                  <a:pt x="4145" y="615"/>
                  <a:pt x="4155" y="626"/>
                  <a:pt x="4158" y="638"/>
                </a:cubicBezTo>
                <a:close/>
                <a:moveTo>
                  <a:pt x="4158" y="798"/>
                </a:moveTo>
                <a:cubicBezTo>
                  <a:pt x="4158" y="778"/>
                  <a:pt x="4173" y="763"/>
                  <a:pt x="4192" y="761"/>
                </a:cubicBezTo>
                <a:cubicBezTo>
                  <a:pt x="4174" y="760"/>
                  <a:pt x="4160" y="746"/>
                  <a:pt x="4158" y="728"/>
                </a:cubicBezTo>
                <a:cubicBezTo>
                  <a:pt x="4156" y="746"/>
                  <a:pt x="4142" y="760"/>
                  <a:pt x="4124" y="761"/>
                </a:cubicBezTo>
                <a:cubicBezTo>
                  <a:pt x="4143" y="763"/>
                  <a:pt x="4158" y="778"/>
                  <a:pt x="4158" y="798"/>
                </a:cubicBezTo>
                <a:close/>
                <a:moveTo>
                  <a:pt x="4084" y="24"/>
                </a:moveTo>
                <a:cubicBezTo>
                  <a:pt x="4087" y="19"/>
                  <a:pt x="4091" y="15"/>
                  <a:pt x="4096" y="12"/>
                </a:cubicBezTo>
                <a:cubicBezTo>
                  <a:pt x="4091" y="9"/>
                  <a:pt x="4087" y="5"/>
                  <a:pt x="4084" y="0"/>
                </a:cubicBezTo>
                <a:cubicBezTo>
                  <a:pt x="4081" y="5"/>
                  <a:pt x="4077" y="9"/>
                  <a:pt x="4073" y="12"/>
                </a:cubicBezTo>
                <a:cubicBezTo>
                  <a:pt x="4077" y="15"/>
                  <a:pt x="4081" y="19"/>
                  <a:pt x="4084" y="24"/>
                </a:cubicBezTo>
                <a:close/>
                <a:moveTo>
                  <a:pt x="4084" y="100"/>
                </a:moveTo>
                <a:cubicBezTo>
                  <a:pt x="4087" y="95"/>
                  <a:pt x="4092" y="90"/>
                  <a:pt x="4097" y="87"/>
                </a:cubicBezTo>
                <a:cubicBezTo>
                  <a:pt x="4092" y="83"/>
                  <a:pt x="4088" y="79"/>
                  <a:pt x="4084" y="74"/>
                </a:cubicBezTo>
                <a:cubicBezTo>
                  <a:pt x="4081" y="79"/>
                  <a:pt x="4076" y="83"/>
                  <a:pt x="4071" y="87"/>
                </a:cubicBezTo>
                <a:cubicBezTo>
                  <a:pt x="4076" y="90"/>
                  <a:pt x="4081" y="95"/>
                  <a:pt x="4084" y="100"/>
                </a:cubicBezTo>
                <a:close/>
                <a:moveTo>
                  <a:pt x="2311" y="719"/>
                </a:moveTo>
                <a:cubicBezTo>
                  <a:pt x="2313" y="702"/>
                  <a:pt x="2325" y="690"/>
                  <a:pt x="2340" y="686"/>
                </a:cubicBezTo>
                <a:cubicBezTo>
                  <a:pt x="2326" y="684"/>
                  <a:pt x="2315" y="673"/>
                  <a:pt x="2311" y="658"/>
                </a:cubicBezTo>
                <a:cubicBezTo>
                  <a:pt x="2307" y="673"/>
                  <a:pt x="2296" y="684"/>
                  <a:pt x="2281" y="686"/>
                </a:cubicBezTo>
                <a:cubicBezTo>
                  <a:pt x="2297" y="690"/>
                  <a:pt x="2309" y="702"/>
                  <a:pt x="2311" y="719"/>
                </a:cubicBezTo>
                <a:close/>
                <a:moveTo>
                  <a:pt x="2606" y="405"/>
                </a:moveTo>
                <a:cubicBezTo>
                  <a:pt x="2610" y="397"/>
                  <a:pt x="2617" y="391"/>
                  <a:pt x="2625" y="387"/>
                </a:cubicBezTo>
                <a:cubicBezTo>
                  <a:pt x="2617" y="383"/>
                  <a:pt x="2611" y="376"/>
                  <a:pt x="2606" y="369"/>
                </a:cubicBezTo>
                <a:cubicBezTo>
                  <a:pt x="2602" y="376"/>
                  <a:pt x="2596" y="383"/>
                  <a:pt x="2588" y="387"/>
                </a:cubicBezTo>
                <a:cubicBezTo>
                  <a:pt x="2596" y="391"/>
                  <a:pt x="2602" y="397"/>
                  <a:pt x="2606" y="405"/>
                </a:cubicBezTo>
                <a:close/>
                <a:moveTo>
                  <a:pt x="2606" y="329"/>
                </a:moveTo>
                <a:cubicBezTo>
                  <a:pt x="2610" y="321"/>
                  <a:pt x="2616" y="315"/>
                  <a:pt x="2623" y="311"/>
                </a:cubicBezTo>
                <a:cubicBezTo>
                  <a:pt x="2616" y="308"/>
                  <a:pt x="2610" y="302"/>
                  <a:pt x="2606" y="295"/>
                </a:cubicBezTo>
                <a:cubicBezTo>
                  <a:pt x="2602" y="302"/>
                  <a:pt x="2597" y="308"/>
                  <a:pt x="2590" y="311"/>
                </a:cubicBezTo>
                <a:cubicBezTo>
                  <a:pt x="2597" y="315"/>
                  <a:pt x="2603" y="321"/>
                  <a:pt x="2606" y="329"/>
                </a:cubicBezTo>
                <a:close/>
                <a:moveTo>
                  <a:pt x="2606" y="253"/>
                </a:moveTo>
                <a:cubicBezTo>
                  <a:pt x="2610" y="246"/>
                  <a:pt x="2615" y="241"/>
                  <a:pt x="2622" y="237"/>
                </a:cubicBezTo>
                <a:cubicBezTo>
                  <a:pt x="2615" y="233"/>
                  <a:pt x="2610" y="228"/>
                  <a:pt x="2606" y="221"/>
                </a:cubicBezTo>
                <a:cubicBezTo>
                  <a:pt x="2603" y="228"/>
                  <a:pt x="2597" y="233"/>
                  <a:pt x="2591" y="237"/>
                </a:cubicBezTo>
                <a:cubicBezTo>
                  <a:pt x="2597" y="241"/>
                  <a:pt x="2603" y="246"/>
                  <a:pt x="2606" y="253"/>
                </a:cubicBezTo>
                <a:close/>
                <a:moveTo>
                  <a:pt x="2606" y="481"/>
                </a:moveTo>
                <a:cubicBezTo>
                  <a:pt x="2610" y="473"/>
                  <a:pt x="2617" y="466"/>
                  <a:pt x="2626" y="461"/>
                </a:cubicBezTo>
                <a:cubicBezTo>
                  <a:pt x="2617" y="457"/>
                  <a:pt x="2611" y="450"/>
                  <a:pt x="2606" y="442"/>
                </a:cubicBezTo>
                <a:cubicBezTo>
                  <a:pt x="2602" y="450"/>
                  <a:pt x="2595" y="457"/>
                  <a:pt x="2587" y="461"/>
                </a:cubicBezTo>
                <a:cubicBezTo>
                  <a:pt x="2595" y="466"/>
                  <a:pt x="2602" y="473"/>
                  <a:pt x="2606" y="481"/>
                </a:cubicBezTo>
                <a:close/>
                <a:moveTo>
                  <a:pt x="2606" y="559"/>
                </a:moveTo>
                <a:cubicBezTo>
                  <a:pt x="2610" y="549"/>
                  <a:pt x="2618" y="541"/>
                  <a:pt x="2628" y="537"/>
                </a:cubicBezTo>
                <a:cubicBezTo>
                  <a:pt x="2618" y="533"/>
                  <a:pt x="2611" y="525"/>
                  <a:pt x="2606" y="516"/>
                </a:cubicBezTo>
                <a:cubicBezTo>
                  <a:pt x="2602" y="525"/>
                  <a:pt x="2595" y="533"/>
                  <a:pt x="2585" y="537"/>
                </a:cubicBezTo>
                <a:cubicBezTo>
                  <a:pt x="2595" y="541"/>
                  <a:pt x="2603" y="549"/>
                  <a:pt x="2606" y="559"/>
                </a:cubicBezTo>
                <a:close/>
                <a:moveTo>
                  <a:pt x="2606" y="638"/>
                </a:moveTo>
                <a:cubicBezTo>
                  <a:pt x="2610" y="626"/>
                  <a:pt x="2619" y="615"/>
                  <a:pt x="2631" y="611"/>
                </a:cubicBezTo>
                <a:cubicBezTo>
                  <a:pt x="2620" y="608"/>
                  <a:pt x="2611" y="599"/>
                  <a:pt x="2606" y="588"/>
                </a:cubicBezTo>
                <a:cubicBezTo>
                  <a:pt x="2602" y="599"/>
                  <a:pt x="2593" y="608"/>
                  <a:pt x="2581" y="611"/>
                </a:cubicBezTo>
                <a:cubicBezTo>
                  <a:pt x="2594" y="615"/>
                  <a:pt x="2603" y="626"/>
                  <a:pt x="2606" y="638"/>
                </a:cubicBezTo>
                <a:close/>
                <a:moveTo>
                  <a:pt x="2606" y="100"/>
                </a:moveTo>
                <a:cubicBezTo>
                  <a:pt x="2610" y="95"/>
                  <a:pt x="2614" y="90"/>
                  <a:pt x="2619" y="87"/>
                </a:cubicBezTo>
                <a:cubicBezTo>
                  <a:pt x="2614" y="83"/>
                  <a:pt x="2610" y="79"/>
                  <a:pt x="2606" y="74"/>
                </a:cubicBezTo>
                <a:cubicBezTo>
                  <a:pt x="2603" y="79"/>
                  <a:pt x="2599" y="83"/>
                  <a:pt x="2593" y="87"/>
                </a:cubicBezTo>
                <a:cubicBezTo>
                  <a:pt x="2599" y="90"/>
                  <a:pt x="2603" y="95"/>
                  <a:pt x="2606" y="100"/>
                </a:cubicBezTo>
                <a:close/>
                <a:moveTo>
                  <a:pt x="2606" y="176"/>
                </a:moveTo>
                <a:cubicBezTo>
                  <a:pt x="2610" y="170"/>
                  <a:pt x="2615" y="165"/>
                  <a:pt x="2621" y="162"/>
                </a:cubicBezTo>
                <a:cubicBezTo>
                  <a:pt x="2615" y="158"/>
                  <a:pt x="2610" y="153"/>
                  <a:pt x="2606" y="147"/>
                </a:cubicBezTo>
                <a:cubicBezTo>
                  <a:pt x="2603" y="153"/>
                  <a:pt x="2598" y="158"/>
                  <a:pt x="2592" y="162"/>
                </a:cubicBezTo>
                <a:cubicBezTo>
                  <a:pt x="2598" y="165"/>
                  <a:pt x="2603" y="170"/>
                  <a:pt x="2606" y="176"/>
                </a:cubicBezTo>
                <a:close/>
                <a:moveTo>
                  <a:pt x="2680" y="798"/>
                </a:moveTo>
                <a:cubicBezTo>
                  <a:pt x="2681" y="778"/>
                  <a:pt x="2696" y="763"/>
                  <a:pt x="2714" y="761"/>
                </a:cubicBezTo>
                <a:cubicBezTo>
                  <a:pt x="2697" y="760"/>
                  <a:pt x="2683" y="746"/>
                  <a:pt x="2680" y="728"/>
                </a:cubicBezTo>
                <a:cubicBezTo>
                  <a:pt x="2678" y="746"/>
                  <a:pt x="2664" y="760"/>
                  <a:pt x="2646" y="761"/>
                </a:cubicBezTo>
                <a:cubicBezTo>
                  <a:pt x="2665" y="763"/>
                  <a:pt x="2680" y="778"/>
                  <a:pt x="2680" y="798"/>
                </a:cubicBezTo>
                <a:close/>
                <a:moveTo>
                  <a:pt x="2680" y="719"/>
                </a:moveTo>
                <a:cubicBezTo>
                  <a:pt x="2682" y="702"/>
                  <a:pt x="2694" y="690"/>
                  <a:pt x="2710" y="686"/>
                </a:cubicBezTo>
                <a:cubicBezTo>
                  <a:pt x="2695" y="684"/>
                  <a:pt x="2684" y="673"/>
                  <a:pt x="2680" y="658"/>
                </a:cubicBezTo>
                <a:cubicBezTo>
                  <a:pt x="2677" y="673"/>
                  <a:pt x="2665" y="684"/>
                  <a:pt x="2651" y="686"/>
                </a:cubicBezTo>
                <a:cubicBezTo>
                  <a:pt x="2666" y="690"/>
                  <a:pt x="2678" y="702"/>
                  <a:pt x="2680" y="719"/>
                </a:cubicBezTo>
                <a:close/>
                <a:moveTo>
                  <a:pt x="2606" y="24"/>
                </a:moveTo>
                <a:cubicBezTo>
                  <a:pt x="2610" y="19"/>
                  <a:pt x="2613" y="15"/>
                  <a:pt x="2618" y="12"/>
                </a:cubicBezTo>
                <a:cubicBezTo>
                  <a:pt x="2613" y="9"/>
                  <a:pt x="2610" y="5"/>
                  <a:pt x="2606" y="0"/>
                </a:cubicBezTo>
                <a:cubicBezTo>
                  <a:pt x="2603" y="5"/>
                  <a:pt x="2599" y="9"/>
                  <a:pt x="2595" y="12"/>
                </a:cubicBezTo>
                <a:cubicBezTo>
                  <a:pt x="2599" y="15"/>
                  <a:pt x="2603" y="19"/>
                  <a:pt x="2606" y="24"/>
                </a:cubicBezTo>
                <a:close/>
                <a:moveTo>
                  <a:pt x="2533" y="253"/>
                </a:moveTo>
                <a:cubicBezTo>
                  <a:pt x="2536" y="246"/>
                  <a:pt x="2542" y="241"/>
                  <a:pt x="2548" y="237"/>
                </a:cubicBezTo>
                <a:cubicBezTo>
                  <a:pt x="2542" y="233"/>
                  <a:pt x="2536" y="228"/>
                  <a:pt x="2533" y="221"/>
                </a:cubicBezTo>
                <a:cubicBezTo>
                  <a:pt x="2529" y="228"/>
                  <a:pt x="2523" y="233"/>
                  <a:pt x="2517" y="237"/>
                </a:cubicBezTo>
                <a:cubicBezTo>
                  <a:pt x="2524" y="241"/>
                  <a:pt x="2529" y="246"/>
                  <a:pt x="2533" y="253"/>
                </a:cubicBezTo>
                <a:close/>
                <a:moveTo>
                  <a:pt x="2533" y="405"/>
                </a:moveTo>
                <a:cubicBezTo>
                  <a:pt x="2536" y="397"/>
                  <a:pt x="2543" y="391"/>
                  <a:pt x="2551" y="387"/>
                </a:cubicBezTo>
                <a:cubicBezTo>
                  <a:pt x="2543" y="383"/>
                  <a:pt x="2537" y="376"/>
                  <a:pt x="2533" y="369"/>
                </a:cubicBezTo>
                <a:cubicBezTo>
                  <a:pt x="2528" y="376"/>
                  <a:pt x="2522" y="383"/>
                  <a:pt x="2514" y="387"/>
                </a:cubicBezTo>
                <a:cubicBezTo>
                  <a:pt x="2522" y="391"/>
                  <a:pt x="2529" y="397"/>
                  <a:pt x="2533" y="405"/>
                </a:cubicBezTo>
                <a:close/>
                <a:moveTo>
                  <a:pt x="2606" y="719"/>
                </a:moveTo>
                <a:cubicBezTo>
                  <a:pt x="2608" y="702"/>
                  <a:pt x="2620" y="690"/>
                  <a:pt x="2636" y="686"/>
                </a:cubicBezTo>
                <a:cubicBezTo>
                  <a:pt x="2621" y="684"/>
                  <a:pt x="2610" y="673"/>
                  <a:pt x="2606" y="658"/>
                </a:cubicBezTo>
                <a:cubicBezTo>
                  <a:pt x="2603" y="673"/>
                  <a:pt x="2591" y="684"/>
                  <a:pt x="2577" y="686"/>
                </a:cubicBezTo>
                <a:cubicBezTo>
                  <a:pt x="2592" y="690"/>
                  <a:pt x="2604" y="702"/>
                  <a:pt x="2606" y="719"/>
                </a:cubicBezTo>
                <a:close/>
                <a:moveTo>
                  <a:pt x="2533" y="481"/>
                </a:moveTo>
                <a:cubicBezTo>
                  <a:pt x="2536" y="473"/>
                  <a:pt x="2543" y="466"/>
                  <a:pt x="2552" y="461"/>
                </a:cubicBezTo>
                <a:cubicBezTo>
                  <a:pt x="2543" y="457"/>
                  <a:pt x="2537" y="450"/>
                  <a:pt x="2533" y="442"/>
                </a:cubicBezTo>
                <a:cubicBezTo>
                  <a:pt x="2528" y="450"/>
                  <a:pt x="2521" y="457"/>
                  <a:pt x="2513" y="461"/>
                </a:cubicBezTo>
                <a:cubicBezTo>
                  <a:pt x="2522" y="466"/>
                  <a:pt x="2528" y="473"/>
                  <a:pt x="2533" y="481"/>
                </a:cubicBezTo>
                <a:close/>
                <a:moveTo>
                  <a:pt x="2533" y="329"/>
                </a:moveTo>
                <a:cubicBezTo>
                  <a:pt x="2536" y="321"/>
                  <a:pt x="2542" y="315"/>
                  <a:pt x="2549" y="311"/>
                </a:cubicBezTo>
                <a:cubicBezTo>
                  <a:pt x="2542" y="308"/>
                  <a:pt x="2536" y="302"/>
                  <a:pt x="2533" y="295"/>
                </a:cubicBezTo>
                <a:cubicBezTo>
                  <a:pt x="2528" y="302"/>
                  <a:pt x="2523" y="308"/>
                  <a:pt x="2516" y="311"/>
                </a:cubicBezTo>
                <a:cubicBezTo>
                  <a:pt x="2523" y="315"/>
                  <a:pt x="2529" y="321"/>
                  <a:pt x="2533" y="329"/>
                </a:cubicBezTo>
                <a:close/>
                <a:moveTo>
                  <a:pt x="2606" y="798"/>
                </a:moveTo>
                <a:cubicBezTo>
                  <a:pt x="2607" y="778"/>
                  <a:pt x="2622" y="763"/>
                  <a:pt x="2641" y="761"/>
                </a:cubicBezTo>
                <a:cubicBezTo>
                  <a:pt x="2623" y="760"/>
                  <a:pt x="2609" y="746"/>
                  <a:pt x="2606" y="728"/>
                </a:cubicBezTo>
                <a:cubicBezTo>
                  <a:pt x="2604" y="746"/>
                  <a:pt x="2590" y="760"/>
                  <a:pt x="2572" y="761"/>
                </a:cubicBezTo>
                <a:cubicBezTo>
                  <a:pt x="2591" y="763"/>
                  <a:pt x="2606" y="778"/>
                  <a:pt x="2606" y="798"/>
                </a:cubicBezTo>
                <a:close/>
                <a:moveTo>
                  <a:pt x="2533" y="100"/>
                </a:moveTo>
                <a:cubicBezTo>
                  <a:pt x="2536" y="95"/>
                  <a:pt x="2540" y="90"/>
                  <a:pt x="2545" y="87"/>
                </a:cubicBezTo>
                <a:cubicBezTo>
                  <a:pt x="2540" y="83"/>
                  <a:pt x="2536" y="79"/>
                  <a:pt x="2533" y="74"/>
                </a:cubicBezTo>
                <a:cubicBezTo>
                  <a:pt x="2529" y="79"/>
                  <a:pt x="2525" y="83"/>
                  <a:pt x="2520" y="87"/>
                </a:cubicBezTo>
                <a:cubicBezTo>
                  <a:pt x="2525" y="90"/>
                  <a:pt x="2529" y="95"/>
                  <a:pt x="2533" y="100"/>
                </a:cubicBezTo>
                <a:close/>
                <a:moveTo>
                  <a:pt x="2533" y="24"/>
                </a:moveTo>
                <a:cubicBezTo>
                  <a:pt x="2536" y="19"/>
                  <a:pt x="2539" y="15"/>
                  <a:pt x="2544" y="12"/>
                </a:cubicBezTo>
                <a:cubicBezTo>
                  <a:pt x="2539" y="9"/>
                  <a:pt x="2536" y="5"/>
                  <a:pt x="2533" y="0"/>
                </a:cubicBezTo>
                <a:cubicBezTo>
                  <a:pt x="2529" y="5"/>
                  <a:pt x="2526" y="9"/>
                  <a:pt x="2521" y="12"/>
                </a:cubicBezTo>
                <a:cubicBezTo>
                  <a:pt x="2526" y="15"/>
                  <a:pt x="2529" y="19"/>
                  <a:pt x="2533" y="24"/>
                </a:cubicBezTo>
                <a:close/>
                <a:moveTo>
                  <a:pt x="2533" y="176"/>
                </a:moveTo>
                <a:cubicBezTo>
                  <a:pt x="2536" y="170"/>
                  <a:pt x="2541" y="165"/>
                  <a:pt x="2547" y="162"/>
                </a:cubicBezTo>
                <a:cubicBezTo>
                  <a:pt x="2541" y="158"/>
                  <a:pt x="2536" y="153"/>
                  <a:pt x="2533" y="147"/>
                </a:cubicBezTo>
                <a:cubicBezTo>
                  <a:pt x="2529" y="153"/>
                  <a:pt x="2524" y="158"/>
                  <a:pt x="2518" y="162"/>
                </a:cubicBezTo>
                <a:cubicBezTo>
                  <a:pt x="2524" y="165"/>
                  <a:pt x="2529" y="170"/>
                  <a:pt x="2533" y="176"/>
                </a:cubicBezTo>
                <a:close/>
                <a:moveTo>
                  <a:pt x="2680" y="405"/>
                </a:moveTo>
                <a:cubicBezTo>
                  <a:pt x="2684" y="397"/>
                  <a:pt x="2691" y="391"/>
                  <a:pt x="2698" y="387"/>
                </a:cubicBezTo>
                <a:cubicBezTo>
                  <a:pt x="2691" y="383"/>
                  <a:pt x="2684" y="376"/>
                  <a:pt x="2680" y="369"/>
                </a:cubicBezTo>
                <a:cubicBezTo>
                  <a:pt x="2676" y="376"/>
                  <a:pt x="2670" y="383"/>
                  <a:pt x="2662" y="387"/>
                </a:cubicBezTo>
                <a:cubicBezTo>
                  <a:pt x="2670" y="391"/>
                  <a:pt x="2676" y="397"/>
                  <a:pt x="2680" y="405"/>
                </a:cubicBezTo>
                <a:close/>
                <a:moveTo>
                  <a:pt x="2754" y="329"/>
                </a:moveTo>
                <a:cubicBezTo>
                  <a:pt x="2758" y="321"/>
                  <a:pt x="2764" y="315"/>
                  <a:pt x="2771" y="311"/>
                </a:cubicBezTo>
                <a:cubicBezTo>
                  <a:pt x="2764" y="308"/>
                  <a:pt x="2758" y="302"/>
                  <a:pt x="2754" y="295"/>
                </a:cubicBezTo>
                <a:cubicBezTo>
                  <a:pt x="2750" y="302"/>
                  <a:pt x="2745" y="308"/>
                  <a:pt x="2737" y="311"/>
                </a:cubicBezTo>
                <a:cubicBezTo>
                  <a:pt x="2745" y="315"/>
                  <a:pt x="2750" y="321"/>
                  <a:pt x="2754" y="329"/>
                </a:cubicBezTo>
                <a:close/>
                <a:moveTo>
                  <a:pt x="2754" y="405"/>
                </a:moveTo>
                <a:cubicBezTo>
                  <a:pt x="2758" y="397"/>
                  <a:pt x="2764" y="391"/>
                  <a:pt x="2772" y="387"/>
                </a:cubicBezTo>
                <a:cubicBezTo>
                  <a:pt x="2764" y="383"/>
                  <a:pt x="2758" y="376"/>
                  <a:pt x="2754" y="369"/>
                </a:cubicBezTo>
                <a:cubicBezTo>
                  <a:pt x="2750" y="376"/>
                  <a:pt x="2744" y="383"/>
                  <a:pt x="2736" y="387"/>
                </a:cubicBezTo>
                <a:cubicBezTo>
                  <a:pt x="2744" y="391"/>
                  <a:pt x="2750" y="397"/>
                  <a:pt x="2754" y="405"/>
                </a:cubicBezTo>
                <a:close/>
                <a:moveTo>
                  <a:pt x="2754" y="638"/>
                </a:moveTo>
                <a:cubicBezTo>
                  <a:pt x="2758" y="626"/>
                  <a:pt x="2767" y="615"/>
                  <a:pt x="2779" y="611"/>
                </a:cubicBezTo>
                <a:cubicBezTo>
                  <a:pt x="2768" y="608"/>
                  <a:pt x="2758" y="599"/>
                  <a:pt x="2754" y="588"/>
                </a:cubicBezTo>
                <a:cubicBezTo>
                  <a:pt x="2750" y="599"/>
                  <a:pt x="2741" y="608"/>
                  <a:pt x="2729" y="611"/>
                </a:cubicBezTo>
                <a:cubicBezTo>
                  <a:pt x="2742" y="615"/>
                  <a:pt x="2751" y="626"/>
                  <a:pt x="2754" y="638"/>
                </a:cubicBezTo>
                <a:close/>
                <a:moveTo>
                  <a:pt x="2754" y="253"/>
                </a:moveTo>
                <a:cubicBezTo>
                  <a:pt x="2758" y="246"/>
                  <a:pt x="2763" y="241"/>
                  <a:pt x="2770" y="237"/>
                </a:cubicBezTo>
                <a:cubicBezTo>
                  <a:pt x="2763" y="233"/>
                  <a:pt x="2758" y="228"/>
                  <a:pt x="2754" y="221"/>
                </a:cubicBezTo>
                <a:cubicBezTo>
                  <a:pt x="2750" y="228"/>
                  <a:pt x="2745" y="233"/>
                  <a:pt x="2739" y="237"/>
                </a:cubicBezTo>
                <a:cubicBezTo>
                  <a:pt x="2745" y="241"/>
                  <a:pt x="2750" y="246"/>
                  <a:pt x="2754" y="253"/>
                </a:cubicBezTo>
                <a:close/>
                <a:moveTo>
                  <a:pt x="2754" y="559"/>
                </a:moveTo>
                <a:cubicBezTo>
                  <a:pt x="2758" y="549"/>
                  <a:pt x="2765" y="541"/>
                  <a:pt x="2775" y="537"/>
                </a:cubicBezTo>
                <a:cubicBezTo>
                  <a:pt x="2766" y="533"/>
                  <a:pt x="2758" y="525"/>
                  <a:pt x="2754" y="516"/>
                </a:cubicBezTo>
                <a:cubicBezTo>
                  <a:pt x="2750" y="525"/>
                  <a:pt x="2742" y="533"/>
                  <a:pt x="2733" y="537"/>
                </a:cubicBezTo>
                <a:cubicBezTo>
                  <a:pt x="2743" y="541"/>
                  <a:pt x="2750" y="549"/>
                  <a:pt x="2754" y="559"/>
                </a:cubicBezTo>
                <a:close/>
                <a:moveTo>
                  <a:pt x="2754" y="481"/>
                </a:moveTo>
                <a:cubicBezTo>
                  <a:pt x="2758" y="473"/>
                  <a:pt x="2765" y="466"/>
                  <a:pt x="2774" y="461"/>
                </a:cubicBezTo>
                <a:cubicBezTo>
                  <a:pt x="2765" y="457"/>
                  <a:pt x="2758" y="450"/>
                  <a:pt x="2754" y="442"/>
                </a:cubicBezTo>
                <a:cubicBezTo>
                  <a:pt x="2750" y="450"/>
                  <a:pt x="2743" y="457"/>
                  <a:pt x="2735" y="461"/>
                </a:cubicBezTo>
                <a:cubicBezTo>
                  <a:pt x="2743" y="466"/>
                  <a:pt x="2750" y="473"/>
                  <a:pt x="2754" y="481"/>
                </a:cubicBezTo>
                <a:close/>
                <a:moveTo>
                  <a:pt x="2754" y="176"/>
                </a:moveTo>
                <a:cubicBezTo>
                  <a:pt x="2758" y="170"/>
                  <a:pt x="2763" y="165"/>
                  <a:pt x="2768" y="162"/>
                </a:cubicBezTo>
                <a:cubicBezTo>
                  <a:pt x="2763" y="158"/>
                  <a:pt x="2758" y="153"/>
                  <a:pt x="2754" y="147"/>
                </a:cubicBezTo>
                <a:cubicBezTo>
                  <a:pt x="2750" y="153"/>
                  <a:pt x="2746" y="158"/>
                  <a:pt x="2740" y="162"/>
                </a:cubicBezTo>
                <a:cubicBezTo>
                  <a:pt x="2746" y="165"/>
                  <a:pt x="2751" y="170"/>
                  <a:pt x="2754" y="176"/>
                </a:cubicBezTo>
                <a:close/>
                <a:moveTo>
                  <a:pt x="2754" y="100"/>
                </a:moveTo>
                <a:cubicBezTo>
                  <a:pt x="2758" y="95"/>
                  <a:pt x="2762" y="90"/>
                  <a:pt x="2767" y="87"/>
                </a:cubicBezTo>
                <a:cubicBezTo>
                  <a:pt x="2762" y="83"/>
                  <a:pt x="2758" y="79"/>
                  <a:pt x="2754" y="74"/>
                </a:cubicBezTo>
                <a:cubicBezTo>
                  <a:pt x="2751" y="79"/>
                  <a:pt x="2746" y="83"/>
                  <a:pt x="2741" y="87"/>
                </a:cubicBezTo>
                <a:cubicBezTo>
                  <a:pt x="2747" y="90"/>
                  <a:pt x="2751" y="95"/>
                  <a:pt x="2754" y="100"/>
                </a:cubicBezTo>
                <a:close/>
                <a:moveTo>
                  <a:pt x="2828" y="798"/>
                </a:moveTo>
                <a:cubicBezTo>
                  <a:pt x="2828" y="778"/>
                  <a:pt x="2843" y="763"/>
                  <a:pt x="2862" y="761"/>
                </a:cubicBezTo>
                <a:cubicBezTo>
                  <a:pt x="2844" y="760"/>
                  <a:pt x="2830" y="746"/>
                  <a:pt x="2828" y="728"/>
                </a:cubicBezTo>
                <a:cubicBezTo>
                  <a:pt x="2826" y="746"/>
                  <a:pt x="2812" y="760"/>
                  <a:pt x="2794" y="761"/>
                </a:cubicBezTo>
                <a:cubicBezTo>
                  <a:pt x="2813" y="763"/>
                  <a:pt x="2828" y="778"/>
                  <a:pt x="2828" y="798"/>
                </a:cubicBezTo>
                <a:close/>
                <a:moveTo>
                  <a:pt x="2754" y="24"/>
                </a:moveTo>
                <a:cubicBezTo>
                  <a:pt x="2757" y="19"/>
                  <a:pt x="2761" y="15"/>
                  <a:pt x="2766" y="12"/>
                </a:cubicBezTo>
                <a:cubicBezTo>
                  <a:pt x="2761" y="9"/>
                  <a:pt x="2757" y="5"/>
                  <a:pt x="2754" y="0"/>
                </a:cubicBezTo>
                <a:cubicBezTo>
                  <a:pt x="2751" y="5"/>
                  <a:pt x="2747" y="9"/>
                  <a:pt x="2743" y="12"/>
                </a:cubicBezTo>
                <a:cubicBezTo>
                  <a:pt x="2747" y="15"/>
                  <a:pt x="2751" y="19"/>
                  <a:pt x="2754" y="24"/>
                </a:cubicBezTo>
                <a:close/>
                <a:moveTo>
                  <a:pt x="2680" y="253"/>
                </a:moveTo>
                <a:cubicBezTo>
                  <a:pt x="2684" y="246"/>
                  <a:pt x="2689" y="241"/>
                  <a:pt x="2696" y="237"/>
                </a:cubicBezTo>
                <a:cubicBezTo>
                  <a:pt x="2689" y="233"/>
                  <a:pt x="2684" y="228"/>
                  <a:pt x="2680" y="221"/>
                </a:cubicBezTo>
                <a:cubicBezTo>
                  <a:pt x="2676" y="228"/>
                  <a:pt x="2671" y="233"/>
                  <a:pt x="2665" y="237"/>
                </a:cubicBezTo>
                <a:cubicBezTo>
                  <a:pt x="2671" y="241"/>
                  <a:pt x="2677" y="246"/>
                  <a:pt x="2680" y="253"/>
                </a:cubicBezTo>
                <a:close/>
                <a:moveTo>
                  <a:pt x="2533" y="559"/>
                </a:moveTo>
                <a:cubicBezTo>
                  <a:pt x="2536" y="549"/>
                  <a:pt x="2544" y="541"/>
                  <a:pt x="2554" y="537"/>
                </a:cubicBezTo>
                <a:cubicBezTo>
                  <a:pt x="2544" y="533"/>
                  <a:pt x="2537" y="525"/>
                  <a:pt x="2533" y="516"/>
                </a:cubicBezTo>
                <a:cubicBezTo>
                  <a:pt x="2528" y="525"/>
                  <a:pt x="2521" y="533"/>
                  <a:pt x="2511" y="537"/>
                </a:cubicBezTo>
                <a:cubicBezTo>
                  <a:pt x="2521" y="541"/>
                  <a:pt x="2529" y="549"/>
                  <a:pt x="2533" y="559"/>
                </a:cubicBezTo>
                <a:close/>
                <a:moveTo>
                  <a:pt x="2680" y="329"/>
                </a:moveTo>
                <a:cubicBezTo>
                  <a:pt x="2684" y="321"/>
                  <a:pt x="2690" y="315"/>
                  <a:pt x="2697" y="311"/>
                </a:cubicBezTo>
                <a:cubicBezTo>
                  <a:pt x="2690" y="308"/>
                  <a:pt x="2684" y="302"/>
                  <a:pt x="2680" y="295"/>
                </a:cubicBezTo>
                <a:cubicBezTo>
                  <a:pt x="2676" y="302"/>
                  <a:pt x="2671" y="308"/>
                  <a:pt x="2664" y="311"/>
                </a:cubicBezTo>
                <a:cubicBezTo>
                  <a:pt x="2671" y="315"/>
                  <a:pt x="2676" y="321"/>
                  <a:pt x="2680" y="329"/>
                </a:cubicBezTo>
                <a:close/>
                <a:moveTo>
                  <a:pt x="2680" y="481"/>
                </a:moveTo>
                <a:cubicBezTo>
                  <a:pt x="2684" y="473"/>
                  <a:pt x="2691" y="466"/>
                  <a:pt x="2700" y="461"/>
                </a:cubicBezTo>
                <a:cubicBezTo>
                  <a:pt x="2691" y="457"/>
                  <a:pt x="2684" y="450"/>
                  <a:pt x="2680" y="442"/>
                </a:cubicBezTo>
                <a:cubicBezTo>
                  <a:pt x="2676" y="450"/>
                  <a:pt x="2669" y="457"/>
                  <a:pt x="2661" y="461"/>
                </a:cubicBezTo>
                <a:cubicBezTo>
                  <a:pt x="2669" y="466"/>
                  <a:pt x="2676" y="473"/>
                  <a:pt x="2680" y="481"/>
                </a:cubicBezTo>
                <a:close/>
                <a:moveTo>
                  <a:pt x="2680" y="559"/>
                </a:moveTo>
                <a:cubicBezTo>
                  <a:pt x="2684" y="549"/>
                  <a:pt x="2692" y="541"/>
                  <a:pt x="2701" y="537"/>
                </a:cubicBezTo>
                <a:cubicBezTo>
                  <a:pt x="2692" y="533"/>
                  <a:pt x="2685" y="525"/>
                  <a:pt x="2680" y="516"/>
                </a:cubicBezTo>
                <a:cubicBezTo>
                  <a:pt x="2676" y="525"/>
                  <a:pt x="2669" y="533"/>
                  <a:pt x="2659" y="537"/>
                </a:cubicBezTo>
                <a:cubicBezTo>
                  <a:pt x="2669" y="541"/>
                  <a:pt x="2677" y="549"/>
                  <a:pt x="2680" y="559"/>
                </a:cubicBezTo>
                <a:close/>
                <a:moveTo>
                  <a:pt x="2754" y="798"/>
                </a:moveTo>
                <a:cubicBezTo>
                  <a:pt x="2755" y="778"/>
                  <a:pt x="2770" y="763"/>
                  <a:pt x="2788" y="761"/>
                </a:cubicBezTo>
                <a:cubicBezTo>
                  <a:pt x="2770" y="760"/>
                  <a:pt x="2756" y="746"/>
                  <a:pt x="2754" y="728"/>
                </a:cubicBezTo>
                <a:cubicBezTo>
                  <a:pt x="2752" y="746"/>
                  <a:pt x="2738" y="760"/>
                  <a:pt x="2720" y="761"/>
                </a:cubicBezTo>
                <a:cubicBezTo>
                  <a:pt x="2739" y="763"/>
                  <a:pt x="2754" y="778"/>
                  <a:pt x="2754" y="798"/>
                </a:cubicBezTo>
                <a:close/>
                <a:moveTo>
                  <a:pt x="2680" y="100"/>
                </a:moveTo>
                <a:cubicBezTo>
                  <a:pt x="2684" y="95"/>
                  <a:pt x="2688" y="90"/>
                  <a:pt x="2693" y="87"/>
                </a:cubicBezTo>
                <a:cubicBezTo>
                  <a:pt x="2688" y="83"/>
                  <a:pt x="2684" y="79"/>
                  <a:pt x="2680" y="74"/>
                </a:cubicBezTo>
                <a:cubicBezTo>
                  <a:pt x="2677" y="79"/>
                  <a:pt x="2673" y="83"/>
                  <a:pt x="2667" y="87"/>
                </a:cubicBezTo>
                <a:cubicBezTo>
                  <a:pt x="2673" y="90"/>
                  <a:pt x="2677" y="95"/>
                  <a:pt x="2680" y="100"/>
                </a:cubicBezTo>
                <a:close/>
                <a:moveTo>
                  <a:pt x="2754" y="719"/>
                </a:moveTo>
                <a:cubicBezTo>
                  <a:pt x="2756" y="702"/>
                  <a:pt x="2768" y="690"/>
                  <a:pt x="2784" y="686"/>
                </a:cubicBezTo>
                <a:cubicBezTo>
                  <a:pt x="2769" y="684"/>
                  <a:pt x="2758" y="673"/>
                  <a:pt x="2754" y="658"/>
                </a:cubicBezTo>
                <a:cubicBezTo>
                  <a:pt x="2750" y="673"/>
                  <a:pt x="2739" y="684"/>
                  <a:pt x="2725" y="686"/>
                </a:cubicBezTo>
                <a:cubicBezTo>
                  <a:pt x="2740" y="690"/>
                  <a:pt x="2752" y="702"/>
                  <a:pt x="2754" y="719"/>
                </a:cubicBezTo>
                <a:close/>
                <a:moveTo>
                  <a:pt x="2680" y="24"/>
                </a:moveTo>
                <a:cubicBezTo>
                  <a:pt x="2683" y="19"/>
                  <a:pt x="2687" y="15"/>
                  <a:pt x="2692" y="12"/>
                </a:cubicBezTo>
                <a:cubicBezTo>
                  <a:pt x="2687" y="9"/>
                  <a:pt x="2683" y="5"/>
                  <a:pt x="2680" y="0"/>
                </a:cubicBezTo>
                <a:cubicBezTo>
                  <a:pt x="2677" y="5"/>
                  <a:pt x="2673" y="9"/>
                  <a:pt x="2669" y="12"/>
                </a:cubicBezTo>
                <a:cubicBezTo>
                  <a:pt x="2673" y="15"/>
                  <a:pt x="2677" y="19"/>
                  <a:pt x="2680" y="24"/>
                </a:cubicBezTo>
                <a:close/>
                <a:moveTo>
                  <a:pt x="2680" y="176"/>
                </a:moveTo>
                <a:cubicBezTo>
                  <a:pt x="2684" y="170"/>
                  <a:pt x="2689" y="165"/>
                  <a:pt x="2694" y="162"/>
                </a:cubicBezTo>
                <a:cubicBezTo>
                  <a:pt x="2689" y="158"/>
                  <a:pt x="2684" y="153"/>
                  <a:pt x="2680" y="147"/>
                </a:cubicBezTo>
                <a:cubicBezTo>
                  <a:pt x="2677" y="153"/>
                  <a:pt x="2672" y="158"/>
                  <a:pt x="2666" y="162"/>
                </a:cubicBezTo>
                <a:cubicBezTo>
                  <a:pt x="2672" y="165"/>
                  <a:pt x="2677" y="170"/>
                  <a:pt x="2680" y="176"/>
                </a:cubicBezTo>
                <a:close/>
                <a:moveTo>
                  <a:pt x="2231" y="319"/>
                </a:moveTo>
                <a:cubicBezTo>
                  <a:pt x="2233" y="322"/>
                  <a:pt x="2235" y="325"/>
                  <a:pt x="2237" y="329"/>
                </a:cubicBezTo>
                <a:cubicBezTo>
                  <a:pt x="2238" y="326"/>
                  <a:pt x="2240" y="324"/>
                  <a:pt x="2241" y="322"/>
                </a:cubicBezTo>
                <a:cubicBezTo>
                  <a:pt x="2242" y="324"/>
                  <a:pt x="2244" y="326"/>
                  <a:pt x="2245" y="329"/>
                </a:cubicBezTo>
                <a:cubicBezTo>
                  <a:pt x="2247" y="325"/>
                  <a:pt x="2249" y="322"/>
                  <a:pt x="2251" y="319"/>
                </a:cubicBezTo>
                <a:cubicBezTo>
                  <a:pt x="2251" y="313"/>
                  <a:pt x="2251" y="313"/>
                  <a:pt x="2251" y="313"/>
                </a:cubicBezTo>
                <a:cubicBezTo>
                  <a:pt x="2252" y="312"/>
                  <a:pt x="2253" y="312"/>
                  <a:pt x="2254" y="311"/>
                </a:cubicBezTo>
                <a:cubicBezTo>
                  <a:pt x="2253" y="311"/>
                  <a:pt x="2252" y="310"/>
                  <a:pt x="2251" y="310"/>
                </a:cubicBezTo>
                <a:cubicBezTo>
                  <a:pt x="2251" y="304"/>
                  <a:pt x="2251" y="304"/>
                  <a:pt x="2251" y="304"/>
                </a:cubicBezTo>
                <a:cubicBezTo>
                  <a:pt x="2249" y="301"/>
                  <a:pt x="2247" y="298"/>
                  <a:pt x="2245" y="295"/>
                </a:cubicBezTo>
                <a:cubicBezTo>
                  <a:pt x="2244" y="297"/>
                  <a:pt x="2242" y="299"/>
                  <a:pt x="2241" y="301"/>
                </a:cubicBezTo>
                <a:cubicBezTo>
                  <a:pt x="2240" y="299"/>
                  <a:pt x="2238" y="297"/>
                  <a:pt x="2237" y="295"/>
                </a:cubicBezTo>
                <a:cubicBezTo>
                  <a:pt x="2235" y="298"/>
                  <a:pt x="2233" y="301"/>
                  <a:pt x="2231" y="304"/>
                </a:cubicBezTo>
                <a:cubicBezTo>
                  <a:pt x="2231" y="310"/>
                  <a:pt x="2231" y="310"/>
                  <a:pt x="2231" y="310"/>
                </a:cubicBezTo>
                <a:cubicBezTo>
                  <a:pt x="2230" y="310"/>
                  <a:pt x="2229" y="311"/>
                  <a:pt x="2228" y="311"/>
                </a:cubicBezTo>
                <a:cubicBezTo>
                  <a:pt x="2229" y="312"/>
                  <a:pt x="2230" y="312"/>
                  <a:pt x="2231" y="313"/>
                </a:cubicBezTo>
                <a:lnTo>
                  <a:pt x="2231" y="319"/>
                </a:lnTo>
                <a:close/>
                <a:moveTo>
                  <a:pt x="2311" y="176"/>
                </a:moveTo>
                <a:cubicBezTo>
                  <a:pt x="2314" y="170"/>
                  <a:pt x="2319" y="165"/>
                  <a:pt x="2325" y="162"/>
                </a:cubicBezTo>
                <a:cubicBezTo>
                  <a:pt x="2319" y="158"/>
                  <a:pt x="2315" y="153"/>
                  <a:pt x="2311" y="147"/>
                </a:cubicBezTo>
                <a:cubicBezTo>
                  <a:pt x="2307" y="153"/>
                  <a:pt x="2302" y="158"/>
                  <a:pt x="2297" y="162"/>
                </a:cubicBezTo>
                <a:cubicBezTo>
                  <a:pt x="2302" y="165"/>
                  <a:pt x="2307" y="170"/>
                  <a:pt x="2311" y="176"/>
                </a:cubicBezTo>
                <a:close/>
                <a:moveTo>
                  <a:pt x="2385" y="559"/>
                </a:moveTo>
                <a:cubicBezTo>
                  <a:pt x="2388" y="549"/>
                  <a:pt x="2396" y="541"/>
                  <a:pt x="2406" y="537"/>
                </a:cubicBezTo>
                <a:cubicBezTo>
                  <a:pt x="2396" y="533"/>
                  <a:pt x="2389" y="525"/>
                  <a:pt x="2385" y="516"/>
                </a:cubicBezTo>
                <a:cubicBezTo>
                  <a:pt x="2380" y="525"/>
                  <a:pt x="2373" y="533"/>
                  <a:pt x="2364" y="537"/>
                </a:cubicBezTo>
                <a:cubicBezTo>
                  <a:pt x="2373" y="541"/>
                  <a:pt x="2381" y="549"/>
                  <a:pt x="2385" y="559"/>
                </a:cubicBezTo>
                <a:close/>
                <a:moveTo>
                  <a:pt x="2311" y="405"/>
                </a:moveTo>
                <a:cubicBezTo>
                  <a:pt x="2315" y="397"/>
                  <a:pt x="2321" y="391"/>
                  <a:pt x="2329" y="387"/>
                </a:cubicBezTo>
                <a:cubicBezTo>
                  <a:pt x="2321" y="383"/>
                  <a:pt x="2315" y="376"/>
                  <a:pt x="2311" y="369"/>
                </a:cubicBezTo>
                <a:cubicBezTo>
                  <a:pt x="2307" y="376"/>
                  <a:pt x="2300" y="383"/>
                  <a:pt x="2293" y="387"/>
                </a:cubicBezTo>
                <a:cubicBezTo>
                  <a:pt x="2301" y="391"/>
                  <a:pt x="2307" y="397"/>
                  <a:pt x="2311" y="405"/>
                </a:cubicBezTo>
                <a:close/>
                <a:moveTo>
                  <a:pt x="2311" y="481"/>
                </a:moveTo>
                <a:cubicBezTo>
                  <a:pt x="2315" y="473"/>
                  <a:pt x="2322" y="466"/>
                  <a:pt x="2330" y="461"/>
                </a:cubicBezTo>
                <a:cubicBezTo>
                  <a:pt x="2322" y="457"/>
                  <a:pt x="2315" y="450"/>
                  <a:pt x="2311" y="442"/>
                </a:cubicBezTo>
                <a:cubicBezTo>
                  <a:pt x="2307" y="450"/>
                  <a:pt x="2300" y="457"/>
                  <a:pt x="2291" y="461"/>
                </a:cubicBezTo>
                <a:cubicBezTo>
                  <a:pt x="2300" y="466"/>
                  <a:pt x="2307" y="473"/>
                  <a:pt x="2311" y="481"/>
                </a:cubicBezTo>
                <a:close/>
                <a:moveTo>
                  <a:pt x="2311" y="329"/>
                </a:moveTo>
                <a:cubicBezTo>
                  <a:pt x="2315" y="321"/>
                  <a:pt x="2320" y="315"/>
                  <a:pt x="2328" y="311"/>
                </a:cubicBezTo>
                <a:cubicBezTo>
                  <a:pt x="2321" y="308"/>
                  <a:pt x="2315" y="302"/>
                  <a:pt x="2311" y="295"/>
                </a:cubicBezTo>
                <a:cubicBezTo>
                  <a:pt x="2307" y="302"/>
                  <a:pt x="2301" y="308"/>
                  <a:pt x="2294" y="311"/>
                </a:cubicBezTo>
                <a:cubicBezTo>
                  <a:pt x="2301" y="315"/>
                  <a:pt x="2307" y="321"/>
                  <a:pt x="2311" y="329"/>
                </a:cubicBezTo>
                <a:close/>
                <a:moveTo>
                  <a:pt x="2311" y="24"/>
                </a:moveTo>
                <a:cubicBezTo>
                  <a:pt x="2314" y="19"/>
                  <a:pt x="2318" y="15"/>
                  <a:pt x="2322" y="12"/>
                </a:cubicBezTo>
                <a:cubicBezTo>
                  <a:pt x="2318" y="9"/>
                  <a:pt x="2314" y="5"/>
                  <a:pt x="2311" y="0"/>
                </a:cubicBezTo>
                <a:cubicBezTo>
                  <a:pt x="2308" y="5"/>
                  <a:pt x="2304" y="9"/>
                  <a:pt x="2299" y="12"/>
                </a:cubicBezTo>
                <a:cubicBezTo>
                  <a:pt x="2304" y="15"/>
                  <a:pt x="2308" y="19"/>
                  <a:pt x="2311" y="24"/>
                </a:cubicBezTo>
                <a:close/>
                <a:moveTo>
                  <a:pt x="2385" y="719"/>
                </a:moveTo>
                <a:cubicBezTo>
                  <a:pt x="2387" y="702"/>
                  <a:pt x="2399" y="690"/>
                  <a:pt x="2414" y="686"/>
                </a:cubicBezTo>
                <a:cubicBezTo>
                  <a:pt x="2400" y="684"/>
                  <a:pt x="2389" y="673"/>
                  <a:pt x="2385" y="658"/>
                </a:cubicBezTo>
                <a:cubicBezTo>
                  <a:pt x="2381" y="673"/>
                  <a:pt x="2370" y="684"/>
                  <a:pt x="2355" y="686"/>
                </a:cubicBezTo>
                <a:cubicBezTo>
                  <a:pt x="2371" y="690"/>
                  <a:pt x="2383" y="702"/>
                  <a:pt x="2385" y="719"/>
                </a:cubicBezTo>
                <a:close/>
                <a:moveTo>
                  <a:pt x="2385" y="638"/>
                </a:moveTo>
                <a:cubicBezTo>
                  <a:pt x="2388" y="626"/>
                  <a:pt x="2397" y="615"/>
                  <a:pt x="2410" y="611"/>
                </a:cubicBezTo>
                <a:cubicBezTo>
                  <a:pt x="2398" y="608"/>
                  <a:pt x="2389" y="599"/>
                  <a:pt x="2385" y="588"/>
                </a:cubicBezTo>
                <a:cubicBezTo>
                  <a:pt x="2380" y="599"/>
                  <a:pt x="2371" y="608"/>
                  <a:pt x="2360" y="611"/>
                </a:cubicBezTo>
                <a:cubicBezTo>
                  <a:pt x="2372" y="615"/>
                  <a:pt x="2381" y="626"/>
                  <a:pt x="2385" y="638"/>
                </a:cubicBezTo>
                <a:close/>
                <a:moveTo>
                  <a:pt x="2533" y="638"/>
                </a:moveTo>
                <a:cubicBezTo>
                  <a:pt x="2536" y="626"/>
                  <a:pt x="2545" y="615"/>
                  <a:pt x="2558" y="611"/>
                </a:cubicBezTo>
                <a:cubicBezTo>
                  <a:pt x="2546" y="608"/>
                  <a:pt x="2537" y="599"/>
                  <a:pt x="2533" y="588"/>
                </a:cubicBezTo>
                <a:cubicBezTo>
                  <a:pt x="2528" y="599"/>
                  <a:pt x="2519" y="608"/>
                  <a:pt x="2507" y="611"/>
                </a:cubicBezTo>
                <a:cubicBezTo>
                  <a:pt x="2520" y="615"/>
                  <a:pt x="2529" y="626"/>
                  <a:pt x="2533" y="638"/>
                </a:cubicBezTo>
                <a:close/>
                <a:moveTo>
                  <a:pt x="2311" y="100"/>
                </a:moveTo>
                <a:cubicBezTo>
                  <a:pt x="2314" y="95"/>
                  <a:pt x="2319" y="90"/>
                  <a:pt x="2324" y="87"/>
                </a:cubicBezTo>
                <a:cubicBezTo>
                  <a:pt x="2319" y="83"/>
                  <a:pt x="2314" y="79"/>
                  <a:pt x="2311" y="74"/>
                </a:cubicBezTo>
                <a:cubicBezTo>
                  <a:pt x="2307" y="79"/>
                  <a:pt x="2303" y="83"/>
                  <a:pt x="2298" y="87"/>
                </a:cubicBezTo>
                <a:cubicBezTo>
                  <a:pt x="2303" y="90"/>
                  <a:pt x="2307" y="95"/>
                  <a:pt x="2311" y="100"/>
                </a:cubicBezTo>
                <a:close/>
                <a:moveTo>
                  <a:pt x="2311" y="253"/>
                </a:moveTo>
                <a:cubicBezTo>
                  <a:pt x="2315" y="246"/>
                  <a:pt x="2320" y="241"/>
                  <a:pt x="2326" y="237"/>
                </a:cubicBezTo>
                <a:cubicBezTo>
                  <a:pt x="2320" y="233"/>
                  <a:pt x="2315" y="228"/>
                  <a:pt x="2311" y="221"/>
                </a:cubicBezTo>
                <a:cubicBezTo>
                  <a:pt x="2307" y="228"/>
                  <a:pt x="2302" y="233"/>
                  <a:pt x="2295" y="237"/>
                </a:cubicBezTo>
                <a:cubicBezTo>
                  <a:pt x="2302" y="241"/>
                  <a:pt x="2307" y="246"/>
                  <a:pt x="2311" y="253"/>
                </a:cubicBezTo>
                <a:close/>
                <a:moveTo>
                  <a:pt x="2241" y="95"/>
                </a:moveTo>
                <a:cubicBezTo>
                  <a:pt x="2242" y="96"/>
                  <a:pt x="2244" y="98"/>
                  <a:pt x="2245" y="100"/>
                </a:cubicBezTo>
                <a:cubicBezTo>
                  <a:pt x="2247" y="97"/>
                  <a:pt x="2249" y="94"/>
                  <a:pt x="2251" y="91"/>
                </a:cubicBezTo>
                <a:cubicBezTo>
                  <a:pt x="2251" y="82"/>
                  <a:pt x="2251" y="82"/>
                  <a:pt x="2251" y="82"/>
                </a:cubicBezTo>
                <a:cubicBezTo>
                  <a:pt x="2249" y="80"/>
                  <a:pt x="2247" y="77"/>
                  <a:pt x="2245" y="74"/>
                </a:cubicBezTo>
                <a:cubicBezTo>
                  <a:pt x="2244" y="76"/>
                  <a:pt x="2242" y="77"/>
                  <a:pt x="2241" y="79"/>
                </a:cubicBezTo>
                <a:cubicBezTo>
                  <a:pt x="2240" y="77"/>
                  <a:pt x="2238" y="76"/>
                  <a:pt x="2237" y="74"/>
                </a:cubicBezTo>
                <a:cubicBezTo>
                  <a:pt x="2235" y="77"/>
                  <a:pt x="2233" y="80"/>
                  <a:pt x="2231" y="82"/>
                </a:cubicBezTo>
                <a:cubicBezTo>
                  <a:pt x="2231" y="91"/>
                  <a:pt x="2231" y="91"/>
                  <a:pt x="2231" y="91"/>
                </a:cubicBezTo>
                <a:cubicBezTo>
                  <a:pt x="2233" y="94"/>
                  <a:pt x="2235" y="97"/>
                  <a:pt x="2237" y="100"/>
                </a:cubicBezTo>
                <a:cubicBezTo>
                  <a:pt x="2238" y="98"/>
                  <a:pt x="2240" y="96"/>
                  <a:pt x="2241" y="95"/>
                </a:cubicBezTo>
                <a:close/>
                <a:moveTo>
                  <a:pt x="2241" y="18"/>
                </a:moveTo>
                <a:cubicBezTo>
                  <a:pt x="2242" y="20"/>
                  <a:pt x="2244" y="22"/>
                  <a:pt x="2245" y="24"/>
                </a:cubicBezTo>
                <a:cubicBezTo>
                  <a:pt x="2247" y="21"/>
                  <a:pt x="2249" y="18"/>
                  <a:pt x="2251" y="15"/>
                </a:cubicBezTo>
                <a:cubicBezTo>
                  <a:pt x="2251" y="8"/>
                  <a:pt x="2251" y="8"/>
                  <a:pt x="2251" y="8"/>
                </a:cubicBezTo>
                <a:cubicBezTo>
                  <a:pt x="2249" y="6"/>
                  <a:pt x="2247" y="3"/>
                  <a:pt x="2245" y="0"/>
                </a:cubicBezTo>
                <a:cubicBezTo>
                  <a:pt x="2244" y="2"/>
                  <a:pt x="2242" y="4"/>
                  <a:pt x="2241" y="5"/>
                </a:cubicBezTo>
                <a:cubicBezTo>
                  <a:pt x="2240" y="4"/>
                  <a:pt x="2238" y="2"/>
                  <a:pt x="2237" y="0"/>
                </a:cubicBezTo>
                <a:cubicBezTo>
                  <a:pt x="2235" y="3"/>
                  <a:pt x="2233" y="6"/>
                  <a:pt x="2231" y="8"/>
                </a:cubicBezTo>
                <a:cubicBezTo>
                  <a:pt x="2231" y="15"/>
                  <a:pt x="2231" y="15"/>
                  <a:pt x="2231" y="15"/>
                </a:cubicBezTo>
                <a:cubicBezTo>
                  <a:pt x="2233" y="18"/>
                  <a:pt x="2235" y="21"/>
                  <a:pt x="2237" y="24"/>
                </a:cubicBezTo>
                <a:cubicBezTo>
                  <a:pt x="2238" y="22"/>
                  <a:pt x="2240" y="20"/>
                  <a:pt x="2241" y="18"/>
                </a:cubicBezTo>
                <a:close/>
                <a:moveTo>
                  <a:pt x="2241" y="171"/>
                </a:moveTo>
                <a:cubicBezTo>
                  <a:pt x="2242" y="172"/>
                  <a:pt x="2244" y="174"/>
                  <a:pt x="2245" y="176"/>
                </a:cubicBezTo>
                <a:cubicBezTo>
                  <a:pt x="2247" y="173"/>
                  <a:pt x="2249" y="170"/>
                  <a:pt x="2251" y="167"/>
                </a:cubicBezTo>
                <a:cubicBezTo>
                  <a:pt x="2251" y="156"/>
                  <a:pt x="2251" y="156"/>
                  <a:pt x="2251" y="156"/>
                </a:cubicBezTo>
                <a:cubicBezTo>
                  <a:pt x="2249" y="154"/>
                  <a:pt x="2247" y="150"/>
                  <a:pt x="2245" y="147"/>
                </a:cubicBezTo>
                <a:cubicBezTo>
                  <a:pt x="2244" y="149"/>
                  <a:pt x="2242" y="151"/>
                  <a:pt x="2241" y="153"/>
                </a:cubicBezTo>
                <a:cubicBezTo>
                  <a:pt x="2240" y="151"/>
                  <a:pt x="2238" y="149"/>
                  <a:pt x="2237" y="147"/>
                </a:cubicBezTo>
                <a:cubicBezTo>
                  <a:pt x="2235" y="150"/>
                  <a:pt x="2233" y="154"/>
                  <a:pt x="2231" y="156"/>
                </a:cubicBezTo>
                <a:cubicBezTo>
                  <a:pt x="2231" y="167"/>
                  <a:pt x="2231" y="167"/>
                  <a:pt x="2231" y="167"/>
                </a:cubicBezTo>
                <a:cubicBezTo>
                  <a:pt x="2233" y="170"/>
                  <a:pt x="2235" y="173"/>
                  <a:pt x="2237" y="176"/>
                </a:cubicBezTo>
                <a:cubicBezTo>
                  <a:pt x="2238" y="174"/>
                  <a:pt x="2240" y="172"/>
                  <a:pt x="2241" y="171"/>
                </a:cubicBezTo>
                <a:close/>
                <a:moveTo>
                  <a:pt x="2311" y="559"/>
                </a:moveTo>
                <a:cubicBezTo>
                  <a:pt x="2315" y="549"/>
                  <a:pt x="2322" y="541"/>
                  <a:pt x="2332" y="537"/>
                </a:cubicBezTo>
                <a:cubicBezTo>
                  <a:pt x="2322" y="533"/>
                  <a:pt x="2315" y="525"/>
                  <a:pt x="2311" y="516"/>
                </a:cubicBezTo>
                <a:cubicBezTo>
                  <a:pt x="2307" y="525"/>
                  <a:pt x="2299" y="533"/>
                  <a:pt x="2290" y="537"/>
                </a:cubicBezTo>
                <a:cubicBezTo>
                  <a:pt x="2300" y="541"/>
                  <a:pt x="2307" y="549"/>
                  <a:pt x="2311" y="559"/>
                </a:cubicBezTo>
                <a:close/>
                <a:moveTo>
                  <a:pt x="2231" y="243"/>
                </a:moveTo>
                <a:cubicBezTo>
                  <a:pt x="2233" y="246"/>
                  <a:pt x="2235" y="249"/>
                  <a:pt x="2237" y="253"/>
                </a:cubicBezTo>
                <a:cubicBezTo>
                  <a:pt x="2238" y="250"/>
                  <a:pt x="2240" y="249"/>
                  <a:pt x="2241" y="247"/>
                </a:cubicBezTo>
                <a:cubicBezTo>
                  <a:pt x="2242" y="249"/>
                  <a:pt x="2244" y="250"/>
                  <a:pt x="2245" y="253"/>
                </a:cubicBezTo>
                <a:cubicBezTo>
                  <a:pt x="2247" y="249"/>
                  <a:pt x="2249" y="246"/>
                  <a:pt x="2251" y="243"/>
                </a:cubicBezTo>
                <a:cubicBezTo>
                  <a:pt x="2251" y="237"/>
                  <a:pt x="2251" y="237"/>
                  <a:pt x="2251" y="237"/>
                </a:cubicBezTo>
                <a:cubicBezTo>
                  <a:pt x="2252" y="237"/>
                  <a:pt x="2252" y="237"/>
                  <a:pt x="2252" y="237"/>
                </a:cubicBezTo>
                <a:cubicBezTo>
                  <a:pt x="2252" y="236"/>
                  <a:pt x="2252" y="236"/>
                  <a:pt x="2251" y="236"/>
                </a:cubicBezTo>
                <a:cubicBezTo>
                  <a:pt x="2251" y="230"/>
                  <a:pt x="2251" y="230"/>
                  <a:pt x="2251" y="230"/>
                </a:cubicBezTo>
                <a:cubicBezTo>
                  <a:pt x="2249" y="228"/>
                  <a:pt x="2247" y="224"/>
                  <a:pt x="2245" y="221"/>
                </a:cubicBezTo>
                <a:cubicBezTo>
                  <a:pt x="2244" y="223"/>
                  <a:pt x="2242" y="225"/>
                  <a:pt x="2241" y="227"/>
                </a:cubicBezTo>
                <a:cubicBezTo>
                  <a:pt x="2240" y="225"/>
                  <a:pt x="2238" y="223"/>
                  <a:pt x="2237" y="221"/>
                </a:cubicBezTo>
                <a:cubicBezTo>
                  <a:pt x="2235" y="224"/>
                  <a:pt x="2233" y="228"/>
                  <a:pt x="2231" y="230"/>
                </a:cubicBezTo>
                <a:cubicBezTo>
                  <a:pt x="2231" y="236"/>
                  <a:pt x="2231" y="236"/>
                  <a:pt x="2231" y="236"/>
                </a:cubicBezTo>
                <a:cubicBezTo>
                  <a:pt x="2230" y="236"/>
                  <a:pt x="2230" y="236"/>
                  <a:pt x="2230" y="237"/>
                </a:cubicBezTo>
                <a:cubicBezTo>
                  <a:pt x="2230" y="237"/>
                  <a:pt x="2230" y="237"/>
                  <a:pt x="2231" y="237"/>
                </a:cubicBezTo>
                <a:lnTo>
                  <a:pt x="2231" y="243"/>
                </a:lnTo>
                <a:close/>
                <a:moveTo>
                  <a:pt x="2828" y="718"/>
                </a:moveTo>
                <a:cubicBezTo>
                  <a:pt x="2830" y="702"/>
                  <a:pt x="2842" y="690"/>
                  <a:pt x="2858" y="686"/>
                </a:cubicBezTo>
                <a:cubicBezTo>
                  <a:pt x="2843" y="684"/>
                  <a:pt x="2832" y="673"/>
                  <a:pt x="2828" y="658"/>
                </a:cubicBezTo>
                <a:cubicBezTo>
                  <a:pt x="2824" y="673"/>
                  <a:pt x="2813" y="684"/>
                  <a:pt x="2798" y="686"/>
                </a:cubicBezTo>
                <a:cubicBezTo>
                  <a:pt x="2814" y="690"/>
                  <a:pt x="2826" y="702"/>
                  <a:pt x="2828" y="718"/>
                </a:cubicBezTo>
                <a:close/>
                <a:moveTo>
                  <a:pt x="2311" y="639"/>
                </a:moveTo>
                <a:cubicBezTo>
                  <a:pt x="2314" y="626"/>
                  <a:pt x="2323" y="615"/>
                  <a:pt x="2336" y="611"/>
                </a:cubicBezTo>
                <a:cubicBezTo>
                  <a:pt x="2324" y="608"/>
                  <a:pt x="2315" y="599"/>
                  <a:pt x="2311" y="588"/>
                </a:cubicBezTo>
                <a:cubicBezTo>
                  <a:pt x="2307" y="599"/>
                  <a:pt x="2297" y="608"/>
                  <a:pt x="2286" y="611"/>
                </a:cubicBezTo>
                <a:cubicBezTo>
                  <a:pt x="2298" y="615"/>
                  <a:pt x="2307" y="626"/>
                  <a:pt x="2311" y="639"/>
                </a:cubicBezTo>
                <a:close/>
                <a:moveTo>
                  <a:pt x="2231" y="779"/>
                </a:moveTo>
                <a:cubicBezTo>
                  <a:pt x="2234" y="784"/>
                  <a:pt x="2237" y="790"/>
                  <a:pt x="2237" y="798"/>
                </a:cubicBezTo>
                <a:cubicBezTo>
                  <a:pt x="2237" y="792"/>
                  <a:pt x="2239" y="786"/>
                  <a:pt x="2241" y="781"/>
                </a:cubicBezTo>
                <a:cubicBezTo>
                  <a:pt x="2243" y="786"/>
                  <a:pt x="2245" y="792"/>
                  <a:pt x="2245" y="798"/>
                </a:cubicBezTo>
                <a:cubicBezTo>
                  <a:pt x="2245" y="791"/>
                  <a:pt x="2248" y="784"/>
                  <a:pt x="2251" y="779"/>
                </a:cubicBezTo>
                <a:cubicBezTo>
                  <a:pt x="2251" y="769"/>
                  <a:pt x="2251" y="769"/>
                  <a:pt x="2251" y="769"/>
                </a:cubicBezTo>
                <a:cubicBezTo>
                  <a:pt x="2257" y="765"/>
                  <a:pt x="2264" y="762"/>
                  <a:pt x="2271" y="761"/>
                </a:cubicBezTo>
                <a:cubicBezTo>
                  <a:pt x="2264" y="761"/>
                  <a:pt x="2257" y="758"/>
                  <a:pt x="2251" y="754"/>
                </a:cubicBezTo>
                <a:cubicBezTo>
                  <a:pt x="2251" y="745"/>
                  <a:pt x="2251" y="745"/>
                  <a:pt x="2251" y="745"/>
                </a:cubicBezTo>
                <a:cubicBezTo>
                  <a:pt x="2248" y="740"/>
                  <a:pt x="2246" y="734"/>
                  <a:pt x="2245" y="728"/>
                </a:cubicBezTo>
                <a:cubicBezTo>
                  <a:pt x="2244" y="733"/>
                  <a:pt x="2243" y="737"/>
                  <a:pt x="2241" y="741"/>
                </a:cubicBezTo>
                <a:cubicBezTo>
                  <a:pt x="2239" y="737"/>
                  <a:pt x="2238" y="733"/>
                  <a:pt x="2237" y="728"/>
                </a:cubicBezTo>
                <a:cubicBezTo>
                  <a:pt x="2236" y="734"/>
                  <a:pt x="2234" y="740"/>
                  <a:pt x="2231" y="745"/>
                </a:cubicBezTo>
                <a:cubicBezTo>
                  <a:pt x="2231" y="754"/>
                  <a:pt x="2231" y="754"/>
                  <a:pt x="2231" y="754"/>
                </a:cubicBezTo>
                <a:cubicBezTo>
                  <a:pt x="2225" y="758"/>
                  <a:pt x="2218" y="761"/>
                  <a:pt x="2211" y="761"/>
                </a:cubicBezTo>
                <a:cubicBezTo>
                  <a:pt x="2218" y="762"/>
                  <a:pt x="2225" y="765"/>
                  <a:pt x="2231" y="769"/>
                </a:cubicBezTo>
                <a:lnTo>
                  <a:pt x="2231" y="779"/>
                </a:lnTo>
                <a:close/>
                <a:moveTo>
                  <a:pt x="2311" y="798"/>
                </a:moveTo>
                <a:cubicBezTo>
                  <a:pt x="2311" y="778"/>
                  <a:pt x="2326" y="763"/>
                  <a:pt x="2345" y="761"/>
                </a:cubicBezTo>
                <a:cubicBezTo>
                  <a:pt x="2327" y="760"/>
                  <a:pt x="2313" y="746"/>
                  <a:pt x="2311" y="728"/>
                </a:cubicBezTo>
                <a:cubicBezTo>
                  <a:pt x="2308" y="746"/>
                  <a:pt x="2295" y="760"/>
                  <a:pt x="2277" y="761"/>
                </a:cubicBezTo>
                <a:cubicBezTo>
                  <a:pt x="2296" y="763"/>
                  <a:pt x="2311" y="778"/>
                  <a:pt x="2311" y="798"/>
                </a:cubicBezTo>
                <a:close/>
                <a:moveTo>
                  <a:pt x="2385" y="798"/>
                </a:moveTo>
                <a:cubicBezTo>
                  <a:pt x="2385" y="778"/>
                  <a:pt x="2400" y="763"/>
                  <a:pt x="2419" y="761"/>
                </a:cubicBezTo>
                <a:cubicBezTo>
                  <a:pt x="2401" y="760"/>
                  <a:pt x="2387" y="746"/>
                  <a:pt x="2385" y="728"/>
                </a:cubicBezTo>
                <a:cubicBezTo>
                  <a:pt x="2382" y="746"/>
                  <a:pt x="2368" y="760"/>
                  <a:pt x="2351" y="761"/>
                </a:cubicBezTo>
                <a:cubicBezTo>
                  <a:pt x="2369" y="763"/>
                  <a:pt x="2384" y="778"/>
                  <a:pt x="2385" y="798"/>
                </a:cubicBezTo>
                <a:close/>
                <a:moveTo>
                  <a:pt x="2459" y="253"/>
                </a:moveTo>
                <a:cubicBezTo>
                  <a:pt x="2462" y="246"/>
                  <a:pt x="2468" y="241"/>
                  <a:pt x="2474" y="237"/>
                </a:cubicBezTo>
                <a:cubicBezTo>
                  <a:pt x="2468" y="233"/>
                  <a:pt x="2462" y="228"/>
                  <a:pt x="2459" y="221"/>
                </a:cubicBezTo>
                <a:cubicBezTo>
                  <a:pt x="2455" y="228"/>
                  <a:pt x="2450" y="233"/>
                  <a:pt x="2443" y="237"/>
                </a:cubicBezTo>
                <a:cubicBezTo>
                  <a:pt x="2450" y="241"/>
                  <a:pt x="2455" y="246"/>
                  <a:pt x="2459" y="253"/>
                </a:cubicBezTo>
                <a:close/>
                <a:moveTo>
                  <a:pt x="2459" y="176"/>
                </a:moveTo>
                <a:cubicBezTo>
                  <a:pt x="2462" y="170"/>
                  <a:pt x="2467" y="165"/>
                  <a:pt x="2473" y="162"/>
                </a:cubicBezTo>
                <a:cubicBezTo>
                  <a:pt x="2467" y="158"/>
                  <a:pt x="2462" y="153"/>
                  <a:pt x="2459" y="147"/>
                </a:cubicBezTo>
                <a:cubicBezTo>
                  <a:pt x="2455" y="153"/>
                  <a:pt x="2450" y="158"/>
                  <a:pt x="2444" y="162"/>
                </a:cubicBezTo>
                <a:cubicBezTo>
                  <a:pt x="2450" y="165"/>
                  <a:pt x="2455" y="170"/>
                  <a:pt x="2459" y="176"/>
                </a:cubicBezTo>
                <a:close/>
                <a:moveTo>
                  <a:pt x="2459" y="559"/>
                </a:moveTo>
                <a:cubicBezTo>
                  <a:pt x="2462" y="549"/>
                  <a:pt x="2470" y="541"/>
                  <a:pt x="2480" y="537"/>
                </a:cubicBezTo>
                <a:cubicBezTo>
                  <a:pt x="2470" y="533"/>
                  <a:pt x="2463" y="525"/>
                  <a:pt x="2459" y="516"/>
                </a:cubicBezTo>
                <a:cubicBezTo>
                  <a:pt x="2454" y="525"/>
                  <a:pt x="2447" y="533"/>
                  <a:pt x="2438" y="537"/>
                </a:cubicBezTo>
                <a:cubicBezTo>
                  <a:pt x="2447" y="541"/>
                  <a:pt x="2455" y="549"/>
                  <a:pt x="2459" y="559"/>
                </a:cubicBezTo>
                <a:close/>
                <a:moveTo>
                  <a:pt x="2459" y="481"/>
                </a:moveTo>
                <a:cubicBezTo>
                  <a:pt x="2463" y="473"/>
                  <a:pt x="2470" y="466"/>
                  <a:pt x="2478" y="461"/>
                </a:cubicBezTo>
                <a:cubicBezTo>
                  <a:pt x="2470" y="457"/>
                  <a:pt x="2463" y="450"/>
                  <a:pt x="2459" y="442"/>
                </a:cubicBezTo>
                <a:cubicBezTo>
                  <a:pt x="2454" y="450"/>
                  <a:pt x="2448" y="457"/>
                  <a:pt x="2439" y="461"/>
                </a:cubicBezTo>
                <a:cubicBezTo>
                  <a:pt x="2448" y="466"/>
                  <a:pt x="2455" y="473"/>
                  <a:pt x="2459" y="481"/>
                </a:cubicBezTo>
                <a:close/>
                <a:moveTo>
                  <a:pt x="2385" y="481"/>
                </a:moveTo>
                <a:cubicBezTo>
                  <a:pt x="2389" y="473"/>
                  <a:pt x="2396" y="466"/>
                  <a:pt x="2404" y="461"/>
                </a:cubicBezTo>
                <a:cubicBezTo>
                  <a:pt x="2396" y="457"/>
                  <a:pt x="2389" y="450"/>
                  <a:pt x="2385" y="442"/>
                </a:cubicBezTo>
                <a:cubicBezTo>
                  <a:pt x="2381" y="450"/>
                  <a:pt x="2374" y="457"/>
                  <a:pt x="2365" y="461"/>
                </a:cubicBezTo>
                <a:cubicBezTo>
                  <a:pt x="2374" y="466"/>
                  <a:pt x="2381" y="473"/>
                  <a:pt x="2385" y="481"/>
                </a:cubicBezTo>
                <a:close/>
                <a:moveTo>
                  <a:pt x="2459" y="329"/>
                </a:moveTo>
                <a:cubicBezTo>
                  <a:pt x="2463" y="321"/>
                  <a:pt x="2468" y="315"/>
                  <a:pt x="2475" y="311"/>
                </a:cubicBezTo>
                <a:cubicBezTo>
                  <a:pt x="2468" y="308"/>
                  <a:pt x="2463" y="302"/>
                  <a:pt x="2459" y="295"/>
                </a:cubicBezTo>
                <a:cubicBezTo>
                  <a:pt x="2455" y="302"/>
                  <a:pt x="2449" y="308"/>
                  <a:pt x="2442" y="311"/>
                </a:cubicBezTo>
                <a:cubicBezTo>
                  <a:pt x="2449" y="315"/>
                  <a:pt x="2455" y="321"/>
                  <a:pt x="2459" y="329"/>
                </a:cubicBezTo>
                <a:close/>
                <a:moveTo>
                  <a:pt x="2533" y="798"/>
                </a:moveTo>
                <a:cubicBezTo>
                  <a:pt x="2533" y="778"/>
                  <a:pt x="2548" y="763"/>
                  <a:pt x="2567" y="761"/>
                </a:cubicBezTo>
                <a:cubicBezTo>
                  <a:pt x="2549" y="760"/>
                  <a:pt x="2535" y="746"/>
                  <a:pt x="2533" y="728"/>
                </a:cubicBezTo>
                <a:cubicBezTo>
                  <a:pt x="2530" y="746"/>
                  <a:pt x="2516" y="760"/>
                  <a:pt x="2498" y="761"/>
                </a:cubicBezTo>
                <a:cubicBezTo>
                  <a:pt x="2517" y="763"/>
                  <a:pt x="2532" y="778"/>
                  <a:pt x="2533" y="798"/>
                </a:cubicBezTo>
                <a:close/>
                <a:moveTo>
                  <a:pt x="2533" y="719"/>
                </a:moveTo>
                <a:cubicBezTo>
                  <a:pt x="2535" y="702"/>
                  <a:pt x="2546" y="690"/>
                  <a:pt x="2562" y="686"/>
                </a:cubicBezTo>
                <a:cubicBezTo>
                  <a:pt x="2548" y="684"/>
                  <a:pt x="2536" y="673"/>
                  <a:pt x="2533" y="658"/>
                </a:cubicBezTo>
                <a:cubicBezTo>
                  <a:pt x="2529" y="673"/>
                  <a:pt x="2517" y="684"/>
                  <a:pt x="2503" y="686"/>
                </a:cubicBezTo>
                <a:cubicBezTo>
                  <a:pt x="2519" y="690"/>
                  <a:pt x="2530" y="702"/>
                  <a:pt x="2533" y="719"/>
                </a:cubicBezTo>
                <a:close/>
                <a:moveTo>
                  <a:pt x="2459" y="24"/>
                </a:moveTo>
                <a:cubicBezTo>
                  <a:pt x="2462" y="19"/>
                  <a:pt x="2466" y="15"/>
                  <a:pt x="2470" y="12"/>
                </a:cubicBezTo>
                <a:cubicBezTo>
                  <a:pt x="2466" y="9"/>
                  <a:pt x="2462" y="5"/>
                  <a:pt x="2459" y="0"/>
                </a:cubicBezTo>
                <a:cubicBezTo>
                  <a:pt x="2455" y="5"/>
                  <a:pt x="2452" y="9"/>
                  <a:pt x="2447" y="12"/>
                </a:cubicBezTo>
                <a:cubicBezTo>
                  <a:pt x="2452" y="15"/>
                  <a:pt x="2456" y="19"/>
                  <a:pt x="2459" y="24"/>
                </a:cubicBezTo>
                <a:close/>
                <a:moveTo>
                  <a:pt x="2459" y="100"/>
                </a:moveTo>
                <a:cubicBezTo>
                  <a:pt x="2462" y="95"/>
                  <a:pt x="2466" y="90"/>
                  <a:pt x="2472" y="87"/>
                </a:cubicBezTo>
                <a:cubicBezTo>
                  <a:pt x="2466" y="83"/>
                  <a:pt x="2462" y="79"/>
                  <a:pt x="2459" y="74"/>
                </a:cubicBezTo>
                <a:cubicBezTo>
                  <a:pt x="2455" y="79"/>
                  <a:pt x="2451" y="83"/>
                  <a:pt x="2446" y="87"/>
                </a:cubicBezTo>
                <a:cubicBezTo>
                  <a:pt x="2451" y="90"/>
                  <a:pt x="2455" y="95"/>
                  <a:pt x="2459" y="100"/>
                </a:cubicBezTo>
                <a:close/>
                <a:moveTo>
                  <a:pt x="2459" y="405"/>
                </a:moveTo>
                <a:cubicBezTo>
                  <a:pt x="2463" y="397"/>
                  <a:pt x="2469" y="391"/>
                  <a:pt x="2477" y="387"/>
                </a:cubicBezTo>
                <a:cubicBezTo>
                  <a:pt x="2469" y="383"/>
                  <a:pt x="2463" y="376"/>
                  <a:pt x="2459" y="369"/>
                </a:cubicBezTo>
                <a:cubicBezTo>
                  <a:pt x="2455" y="376"/>
                  <a:pt x="2448" y="383"/>
                  <a:pt x="2440" y="387"/>
                </a:cubicBezTo>
                <a:cubicBezTo>
                  <a:pt x="2448" y="391"/>
                  <a:pt x="2455" y="397"/>
                  <a:pt x="2459" y="405"/>
                </a:cubicBezTo>
                <a:close/>
                <a:moveTo>
                  <a:pt x="2385" y="176"/>
                </a:moveTo>
                <a:cubicBezTo>
                  <a:pt x="2388" y="170"/>
                  <a:pt x="2393" y="165"/>
                  <a:pt x="2399" y="162"/>
                </a:cubicBezTo>
                <a:cubicBezTo>
                  <a:pt x="2393" y="158"/>
                  <a:pt x="2388" y="153"/>
                  <a:pt x="2385" y="147"/>
                </a:cubicBezTo>
                <a:cubicBezTo>
                  <a:pt x="2381" y="153"/>
                  <a:pt x="2376" y="158"/>
                  <a:pt x="2371" y="162"/>
                </a:cubicBezTo>
                <a:cubicBezTo>
                  <a:pt x="2376" y="165"/>
                  <a:pt x="2381" y="170"/>
                  <a:pt x="2385" y="176"/>
                </a:cubicBezTo>
                <a:close/>
                <a:moveTo>
                  <a:pt x="2385" y="329"/>
                </a:moveTo>
                <a:cubicBezTo>
                  <a:pt x="2389" y="321"/>
                  <a:pt x="2394" y="315"/>
                  <a:pt x="2401" y="311"/>
                </a:cubicBezTo>
                <a:cubicBezTo>
                  <a:pt x="2394" y="308"/>
                  <a:pt x="2389" y="302"/>
                  <a:pt x="2385" y="295"/>
                </a:cubicBezTo>
                <a:cubicBezTo>
                  <a:pt x="2381" y="302"/>
                  <a:pt x="2375" y="308"/>
                  <a:pt x="2368" y="311"/>
                </a:cubicBezTo>
                <a:cubicBezTo>
                  <a:pt x="2375" y="315"/>
                  <a:pt x="2381" y="321"/>
                  <a:pt x="2385" y="329"/>
                </a:cubicBezTo>
                <a:close/>
                <a:moveTo>
                  <a:pt x="2459" y="638"/>
                </a:moveTo>
                <a:cubicBezTo>
                  <a:pt x="2462" y="626"/>
                  <a:pt x="2471" y="615"/>
                  <a:pt x="2484" y="611"/>
                </a:cubicBezTo>
                <a:cubicBezTo>
                  <a:pt x="2472" y="608"/>
                  <a:pt x="2463" y="599"/>
                  <a:pt x="2459" y="588"/>
                </a:cubicBezTo>
                <a:cubicBezTo>
                  <a:pt x="2454" y="599"/>
                  <a:pt x="2445" y="608"/>
                  <a:pt x="2434" y="611"/>
                </a:cubicBezTo>
                <a:cubicBezTo>
                  <a:pt x="2446" y="615"/>
                  <a:pt x="2455" y="626"/>
                  <a:pt x="2459" y="638"/>
                </a:cubicBezTo>
                <a:close/>
                <a:moveTo>
                  <a:pt x="2385" y="405"/>
                </a:moveTo>
                <a:cubicBezTo>
                  <a:pt x="2389" y="397"/>
                  <a:pt x="2395" y="391"/>
                  <a:pt x="2403" y="387"/>
                </a:cubicBezTo>
                <a:cubicBezTo>
                  <a:pt x="2395" y="383"/>
                  <a:pt x="2389" y="376"/>
                  <a:pt x="2385" y="369"/>
                </a:cubicBezTo>
                <a:cubicBezTo>
                  <a:pt x="2381" y="376"/>
                  <a:pt x="2374" y="383"/>
                  <a:pt x="2367" y="387"/>
                </a:cubicBezTo>
                <a:cubicBezTo>
                  <a:pt x="2374" y="391"/>
                  <a:pt x="2381" y="397"/>
                  <a:pt x="2385" y="405"/>
                </a:cubicBezTo>
                <a:close/>
                <a:moveTo>
                  <a:pt x="2385" y="253"/>
                </a:moveTo>
                <a:cubicBezTo>
                  <a:pt x="2388" y="246"/>
                  <a:pt x="2394" y="241"/>
                  <a:pt x="2400" y="237"/>
                </a:cubicBezTo>
                <a:cubicBezTo>
                  <a:pt x="2394" y="233"/>
                  <a:pt x="2389" y="228"/>
                  <a:pt x="2385" y="221"/>
                </a:cubicBezTo>
                <a:cubicBezTo>
                  <a:pt x="2381" y="228"/>
                  <a:pt x="2376" y="233"/>
                  <a:pt x="2369" y="237"/>
                </a:cubicBezTo>
                <a:cubicBezTo>
                  <a:pt x="2376" y="241"/>
                  <a:pt x="2381" y="246"/>
                  <a:pt x="2385" y="253"/>
                </a:cubicBezTo>
                <a:close/>
                <a:moveTo>
                  <a:pt x="2459" y="718"/>
                </a:moveTo>
                <a:cubicBezTo>
                  <a:pt x="2461" y="702"/>
                  <a:pt x="2473" y="690"/>
                  <a:pt x="2488" y="686"/>
                </a:cubicBezTo>
                <a:cubicBezTo>
                  <a:pt x="2474" y="684"/>
                  <a:pt x="2462" y="673"/>
                  <a:pt x="2459" y="658"/>
                </a:cubicBezTo>
                <a:cubicBezTo>
                  <a:pt x="2455" y="673"/>
                  <a:pt x="2444" y="684"/>
                  <a:pt x="2429" y="686"/>
                </a:cubicBezTo>
                <a:cubicBezTo>
                  <a:pt x="2445" y="690"/>
                  <a:pt x="2457" y="702"/>
                  <a:pt x="2459" y="718"/>
                </a:cubicBezTo>
                <a:close/>
                <a:moveTo>
                  <a:pt x="3345" y="176"/>
                </a:moveTo>
                <a:cubicBezTo>
                  <a:pt x="3349" y="170"/>
                  <a:pt x="3354" y="165"/>
                  <a:pt x="3360" y="162"/>
                </a:cubicBezTo>
                <a:cubicBezTo>
                  <a:pt x="3354" y="158"/>
                  <a:pt x="3349" y="153"/>
                  <a:pt x="3345" y="147"/>
                </a:cubicBezTo>
                <a:cubicBezTo>
                  <a:pt x="3342" y="153"/>
                  <a:pt x="3337" y="158"/>
                  <a:pt x="3331" y="162"/>
                </a:cubicBezTo>
                <a:cubicBezTo>
                  <a:pt x="3337" y="165"/>
                  <a:pt x="3342" y="170"/>
                  <a:pt x="3345" y="176"/>
                </a:cubicBezTo>
                <a:close/>
                <a:moveTo>
                  <a:pt x="2385" y="100"/>
                </a:moveTo>
                <a:cubicBezTo>
                  <a:pt x="2388" y="95"/>
                  <a:pt x="2392" y="90"/>
                  <a:pt x="2398" y="87"/>
                </a:cubicBezTo>
                <a:cubicBezTo>
                  <a:pt x="2393" y="83"/>
                  <a:pt x="2388" y="79"/>
                  <a:pt x="2385" y="74"/>
                </a:cubicBezTo>
                <a:cubicBezTo>
                  <a:pt x="2381" y="79"/>
                  <a:pt x="2377" y="83"/>
                  <a:pt x="2372" y="87"/>
                </a:cubicBezTo>
                <a:cubicBezTo>
                  <a:pt x="2377" y="90"/>
                  <a:pt x="2381" y="95"/>
                  <a:pt x="2385" y="100"/>
                </a:cubicBezTo>
                <a:close/>
                <a:moveTo>
                  <a:pt x="2385" y="24"/>
                </a:moveTo>
                <a:cubicBezTo>
                  <a:pt x="2388" y="19"/>
                  <a:pt x="2392" y="15"/>
                  <a:pt x="2396" y="12"/>
                </a:cubicBezTo>
                <a:cubicBezTo>
                  <a:pt x="2392" y="9"/>
                  <a:pt x="2388" y="5"/>
                  <a:pt x="2385" y="0"/>
                </a:cubicBezTo>
                <a:cubicBezTo>
                  <a:pt x="2382" y="5"/>
                  <a:pt x="2378" y="9"/>
                  <a:pt x="2373" y="12"/>
                </a:cubicBezTo>
                <a:cubicBezTo>
                  <a:pt x="2378" y="15"/>
                  <a:pt x="2382" y="19"/>
                  <a:pt x="2385" y="24"/>
                </a:cubicBezTo>
                <a:close/>
                <a:moveTo>
                  <a:pt x="2459" y="798"/>
                </a:moveTo>
                <a:cubicBezTo>
                  <a:pt x="2459" y="778"/>
                  <a:pt x="2474" y="763"/>
                  <a:pt x="2493" y="761"/>
                </a:cubicBezTo>
                <a:cubicBezTo>
                  <a:pt x="2475" y="760"/>
                  <a:pt x="2461" y="746"/>
                  <a:pt x="2459" y="728"/>
                </a:cubicBezTo>
                <a:cubicBezTo>
                  <a:pt x="2456" y="746"/>
                  <a:pt x="2442" y="760"/>
                  <a:pt x="2424" y="761"/>
                </a:cubicBezTo>
                <a:cubicBezTo>
                  <a:pt x="2443" y="763"/>
                  <a:pt x="2458" y="778"/>
                  <a:pt x="2459" y="798"/>
                </a:cubicBezTo>
                <a:close/>
                <a:moveTo>
                  <a:pt x="3197" y="559"/>
                </a:moveTo>
                <a:cubicBezTo>
                  <a:pt x="3201" y="549"/>
                  <a:pt x="3209" y="541"/>
                  <a:pt x="3218" y="537"/>
                </a:cubicBezTo>
                <a:cubicBezTo>
                  <a:pt x="3209" y="533"/>
                  <a:pt x="3202" y="525"/>
                  <a:pt x="3197" y="516"/>
                </a:cubicBezTo>
                <a:cubicBezTo>
                  <a:pt x="3193" y="525"/>
                  <a:pt x="3186" y="533"/>
                  <a:pt x="3176" y="537"/>
                </a:cubicBezTo>
                <a:cubicBezTo>
                  <a:pt x="3186" y="541"/>
                  <a:pt x="3194" y="549"/>
                  <a:pt x="3197" y="559"/>
                </a:cubicBezTo>
                <a:close/>
                <a:moveTo>
                  <a:pt x="3197" y="638"/>
                </a:moveTo>
                <a:cubicBezTo>
                  <a:pt x="3201" y="626"/>
                  <a:pt x="3210" y="615"/>
                  <a:pt x="3223" y="611"/>
                </a:cubicBezTo>
                <a:cubicBezTo>
                  <a:pt x="3211" y="608"/>
                  <a:pt x="3202" y="599"/>
                  <a:pt x="3197" y="588"/>
                </a:cubicBezTo>
                <a:cubicBezTo>
                  <a:pt x="3193" y="599"/>
                  <a:pt x="3184" y="608"/>
                  <a:pt x="3172" y="611"/>
                </a:cubicBezTo>
                <a:cubicBezTo>
                  <a:pt x="3185" y="615"/>
                  <a:pt x="3194" y="626"/>
                  <a:pt x="3197" y="638"/>
                </a:cubicBezTo>
                <a:close/>
                <a:moveTo>
                  <a:pt x="3197" y="718"/>
                </a:moveTo>
                <a:cubicBezTo>
                  <a:pt x="3200" y="702"/>
                  <a:pt x="3211" y="690"/>
                  <a:pt x="3227" y="686"/>
                </a:cubicBezTo>
                <a:cubicBezTo>
                  <a:pt x="3213" y="684"/>
                  <a:pt x="3201" y="673"/>
                  <a:pt x="3197" y="658"/>
                </a:cubicBezTo>
                <a:cubicBezTo>
                  <a:pt x="3194" y="673"/>
                  <a:pt x="3182" y="684"/>
                  <a:pt x="3168" y="686"/>
                </a:cubicBezTo>
                <a:cubicBezTo>
                  <a:pt x="3184" y="690"/>
                  <a:pt x="3195" y="702"/>
                  <a:pt x="3197" y="718"/>
                </a:cubicBezTo>
                <a:close/>
                <a:moveTo>
                  <a:pt x="3197" y="481"/>
                </a:moveTo>
                <a:cubicBezTo>
                  <a:pt x="3202" y="473"/>
                  <a:pt x="3208" y="466"/>
                  <a:pt x="3217" y="461"/>
                </a:cubicBezTo>
                <a:cubicBezTo>
                  <a:pt x="3208" y="457"/>
                  <a:pt x="3202" y="450"/>
                  <a:pt x="3197" y="442"/>
                </a:cubicBezTo>
                <a:cubicBezTo>
                  <a:pt x="3193" y="450"/>
                  <a:pt x="3187" y="457"/>
                  <a:pt x="3178" y="461"/>
                </a:cubicBezTo>
                <a:cubicBezTo>
                  <a:pt x="3187" y="466"/>
                  <a:pt x="3194" y="473"/>
                  <a:pt x="3197" y="481"/>
                </a:cubicBezTo>
                <a:close/>
                <a:moveTo>
                  <a:pt x="3124" y="100"/>
                </a:moveTo>
                <a:cubicBezTo>
                  <a:pt x="3127" y="95"/>
                  <a:pt x="3131" y="90"/>
                  <a:pt x="3137" y="87"/>
                </a:cubicBezTo>
                <a:cubicBezTo>
                  <a:pt x="3131" y="83"/>
                  <a:pt x="3127" y="79"/>
                  <a:pt x="3124" y="74"/>
                </a:cubicBezTo>
                <a:cubicBezTo>
                  <a:pt x="3120" y="79"/>
                  <a:pt x="3116" y="83"/>
                  <a:pt x="3111" y="87"/>
                </a:cubicBezTo>
                <a:cubicBezTo>
                  <a:pt x="3116" y="90"/>
                  <a:pt x="3120" y="95"/>
                  <a:pt x="3124" y="100"/>
                </a:cubicBezTo>
                <a:close/>
                <a:moveTo>
                  <a:pt x="3197" y="798"/>
                </a:moveTo>
                <a:cubicBezTo>
                  <a:pt x="3198" y="778"/>
                  <a:pt x="3213" y="763"/>
                  <a:pt x="3232" y="761"/>
                </a:cubicBezTo>
                <a:cubicBezTo>
                  <a:pt x="3214" y="760"/>
                  <a:pt x="3200" y="746"/>
                  <a:pt x="3197" y="728"/>
                </a:cubicBezTo>
                <a:cubicBezTo>
                  <a:pt x="3195" y="746"/>
                  <a:pt x="3181" y="760"/>
                  <a:pt x="3163" y="761"/>
                </a:cubicBezTo>
                <a:cubicBezTo>
                  <a:pt x="3182" y="763"/>
                  <a:pt x="3197" y="778"/>
                  <a:pt x="3197" y="798"/>
                </a:cubicBezTo>
                <a:close/>
                <a:moveTo>
                  <a:pt x="3197" y="253"/>
                </a:moveTo>
                <a:cubicBezTo>
                  <a:pt x="3201" y="246"/>
                  <a:pt x="3206" y="241"/>
                  <a:pt x="3213" y="237"/>
                </a:cubicBezTo>
                <a:cubicBezTo>
                  <a:pt x="3207" y="233"/>
                  <a:pt x="3201" y="228"/>
                  <a:pt x="3197" y="221"/>
                </a:cubicBezTo>
                <a:cubicBezTo>
                  <a:pt x="3194" y="228"/>
                  <a:pt x="3189" y="233"/>
                  <a:pt x="3182" y="237"/>
                </a:cubicBezTo>
                <a:cubicBezTo>
                  <a:pt x="3189" y="241"/>
                  <a:pt x="3194" y="246"/>
                  <a:pt x="3197" y="253"/>
                </a:cubicBezTo>
                <a:close/>
                <a:moveTo>
                  <a:pt x="3197" y="176"/>
                </a:moveTo>
                <a:cubicBezTo>
                  <a:pt x="3201" y="170"/>
                  <a:pt x="3206" y="165"/>
                  <a:pt x="3212" y="162"/>
                </a:cubicBezTo>
                <a:cubicBezTo>
                  <a:pt x="3206" y="158"/>
                  <a:pt x="3201" y="153"/>
                  <a:pt x="3197" y="147"/>
                </a:cubicBezTo>
                <a:cubicBezTo>
                  <a:pt x="3194" y="153"/>
                  <a:pt x="3189" y="158"/>
                  <a:pt x="3183" y="162"/>
                </a:cubicBezTo>
                <a:cubicBezTo>
                  <a:pt x="3189" y="165"/>
                  <a:pt x="3194" y="170"/>
                  <a:pt x="3197" y="176"/>
                </a:cubicBezTo>
                <a:close/>
                <a:moveTo>
                  <a:pt x="3197" y="329"/>
                </a:moveTo>
                <a:cubicBezTo>
                  <a:pt x="3201" y="321"/>
                  <a:pt x="3207" y="315"/>
                  <a:pt x="3214" y="311"/>
                </a:cubicBezTo>
                <a:cubicBezTo>
                  <a:pt x="3207" y="308"/>
                  <a:pt x="3201" y="302"/>
                  <a:pt x="3197" y="295"/>
                </a:cubicBezTo>
                <a:cubicBezTo>
                  <a:pt x="3194" y="302"/>
                  <a:pt x="3188" y="308"/>
                  <a:pt x="3181" y="311"/>
                </a:cubicBezTo>
                <a:cubicBezTo>
                  <a:pt x="3188" y="315"/>
                  <a:pt x="3194" y="321"/>
                  <a:pt x="3197" y="329"/>
                </a:cubicBezTo>
                <a:close/>
                <a:moveTo>
                  <a:pt x="3197" y="405"/>
                </a:moveTo>
                <a:cubicBezTo>
                  <a:pt x="3201" y="397"/>
                  <a:pt x="3208" y="391"/>
                  <a:pt x="3216" y="387"/>
                </a:cubicBezTo>
                <a:cubicBezTo>
                  <a:pt x="3208" y="383"/>
                  <a:pt x="3202" y="376"/>
                  <a:pt x="3197" y="369"/>
                </a:cubicBezTo>
                <a:cubicBezTo>
                  <a:pt x="3193" y="376"/>
                  <a:pt x="3187" y="383"/>
                  <a:pt x="3179" y="387"/>
                </a:cubicBezTo>
                <a:cubicBezTo>
                  <a:pt x="3187" y="391"/>
                  <a:pt x="3194" y="397"/>
                  <a:pt x="3197" y="405"/>
                </a:cubicBezTo>
                <a:close/>
                <a:moveTo>
                  <a:pt x="3124" y="253"/>
                </a:moveTo>
                <a:cubicBezTo>
                  <a:pt x="3127" y="246"/>
                  <a:pt x="3133" y="241"/>
                  <a:pt x="3139" y="237"/>
                </a:cubicBezTo>
                <a:cubicBezTo>
                  <a:pt x="3133" y="233"/>
                  <a:pt x="3127" y="228"/>
                  <a:pt x="3124" y="221"/>
                </a:cubicBezTo>
                <a:cubicBezTo>
                  <a:pt x="3120" y="228"/>
                  <a:pt x="3115" y="233"/>
                  <a:pt x="3108" y="237"/>
                </a:cubicBezTo>
                <a:cubicBezTo>
                  <a:pt x="3115" y="241"/>
                  <a:pt x="3120" y="246"/>
                  <a:pt x="3124" y="253"/>
                </a:cubicBezTo>
                <a:close/>
                <a:moveTo>
                  <a:pt x="3124" y="559"/>
                </a:moveTo>
                <a:cubicBezTo>
                  <a:pt x="3127" y="549"/>
                  <a:pt x="3135" y="541"/>
                  <a:pt x="3145" y="537"/>
                </a:cubicBezTo>
                <a:cubicBezTo>
                  <a:pt x="3135" y="533"/>
                  <a:pt x="3128" y="525"/>
                  <a:pt x="3124" y="516"/>
                </a:cubicBezTo>
                <a:cubicBezTo>
                  <a:pt x="3119" y="525"/>
                  <a:pt x="3112" y="533"/>
                  <a:pt x="3103" y="537"/>
                </a:cubicBezTo>
                <a:cubicBezTo>
                  <a:pt x="3112" y="541"/>
                  <a:pt x="3120" y="549"/>
                  <a:pt x="3124" y="559"/>
                </a:cubicBezTo>
                <a:close/>
                <a:moveTo>
                  <a:pt x="3124" y="481"/>
                </a:moveTo>
                <a:cubicBezTo>
                  <a:pt x="3128" y="473"/>
                  <a:pt x="3135" y="466"/>
                  <a:pt x="3143" y="461"/>
                </a:cubicBezTo>
                <a:cubicBezTo>
                  <a:pt x="3135" y="457"/>
                  <a:pt x="3128" y="450"/>
                  <a:pt x="3124" y="442"/>
                </a:cubicBezTo>
                <a:cubicBezTo>
                  <a:pt x="3119" y="450"/>
                  <a:pt x="3113" y="457"/>
                  <a:pt x="3104" y="461"/>
                </a:cubicBezTo>
                <a:cubicBezTo>
                  <a:pt x="3113" y="466"/>
                  <a:pt x="3120" y="473"/>
                  <a:pt x="3124" y="481"/>
                </a:cubicBezTo>
                <a:close/>
                <a:moveTo>
                  <a:pt x="3124" y="638"/>
                </a:moveTo>
                <a:cubicBezTo>
                  <a:pt x="3127" y="626"/>
                  <a:pt x="3136" y="615"/>
                  <a:pt x="3149" y="611"/>
                </a:cubicBezTo>
                <a:cubicBezTo>
                  <a:pt x="3137" y="608"/>
                  <a:pt x="3128" y="599"/>
                  <a:pt x="3124" y="588"/>
                </a:cubicBezTo>
                <a:cubicBezTo>
                  <a:pt x="3119" y="599"/>
                  <a:pt x="3110" y="608"/>
                  <a:pt x="3099" y="611"/>
                </a:cubicBezTo>
                <a:cubicBezTo>
                  <a:pt x="3111" y="615"/>
                  <a:pt x="3120" y="626"/>
                  <a:pt x="3124" y="638"/>
                </a:cubicBezTo>
                <a:close/>
                <a:moveTo>
                  <a:pt x="3124" y="719"/>
                </a:moveTo>
                <a:cubicBezTo>
                  <a:pt x="3126" y="702"/>
                  <a:pt x="3138" y="690"/>
                  <a:pt x="3153" y="686"/>
                </a:cubicBezTo>
                <a:cubicBezTo>
                  <a:pt x="3139" y="684"/>
                  <a:pt x="3127" y="673"/>
                  <a:pt x="3124" y="658"/>
                </a:cubicBezTo>
                <a:cubicBezTo>
                  <a:pt x="3120" y="673"/>
                  <a:pt x="3109" y="684"/>
                  <a:pt x="3094" y="686"/>
                </a:cubicBezTo>
                <a:cubicBezTo>
                  <a:pt x="3110" y="690"/>
                  <a:pt x="3121" y="702"/>
                  <a:pt x="3124" y="719"/>
                </a:cubicBezTo>
                <a:close/>
                <a:moveTo>
                  <a:pt x="3124" y="329"/>
                </a:moveTo>
                <a:cubicBezTo>
                  <a:pt x="3127" y="321"/>
                  <a:pt x="3133" y="315"/>
                  <a:pt x="3140" y="311"/>
                </a:cubicBezTo>
                <a:cubicBezTo>
                  <a:pt x="3133" y="308"/>
                  <a:pt x="3128" y="302"/>
                  <a:pt x="3124" y="295"/>
                </a:cubicBezTo>
                <a:cubicBezTo>
                  <a:pt x="3120" y="302"/>
                  <a:pt x="3114" y="308"/>
                  <a:pt x="3107" y="311"/>
                </a:cubicBezTo>
                <a:cubicBezTo>
                  <a:pt x="3114" y="315"/>
                  <a:pt x="3120" y="321"/>
                  <a:pt x="3124" y="329"/>
                </a:cubicBezTo>
                <a:close/>
                <a:moveTo>
                  <a:pt x="3124" y="176"/>
                </a:moveTo>
                <a:cubicBezTo>
                  <a:pt x="3127" y="170"/>
                  <a:pt x="3132" y="165"/>
                  <a:pt x="3138" y="162"/>
                </a:cubicBezTo>
                <a:cubicBezTo>
                  <a:pt x="3132" y="158"/>
                  <a:pt x="3127" y="153"/>
                  <a:pt x="3124" y="147"/>
                </a:cubicBezTo>
                <a:cubicBezTo>
                  <a:pt x="3120" y="153"/>
                  <a:pt x="3115" y="158"/>
                  <a:pt x="3109" y="162"/>
                </a:cubicBezTo>
                <a:cubicBezTo>
                  <a:pt x="3115" y="165"/>
                  <a:pt x="3120" y="170"/>
                  <a:pt x="3124" y="176"/>
                </a:cubicBezTo>
                <a:close/>
                <a:moveTo>
                  <a:pt x="3197" y="24"/>
                </a:moveTo>
                <a:cubicBezTo>
                  <a:pt x="3201" y="19"/>
                  <a:pt x="3204" y="15"/>
                  <a:pt x="3209" y="12"/>
                </a:cubicBezTo>
                <a:cubicBezTo>
                  <a:pt x="3204" y="9"/>
                  <a:pt x="3201" y="5"/>
                  <a:pt x="3197" y="0"/>
                </a:cubicBezTo>
                <a:cubicBezTo>
                  <a:pt x="3194" y="5"/>
                  <a:pt x="3191" y="9"/>
                  <a:pt x="3186" y="12"/>
                </a:cubicBezTo>
                <a:cubicBezTo>
                  <a:pt x="3191" y="15"/>
                  <a:pt x="3194" y="19"/>
                  <a:pt x="3197" y="24"/>
                </a:cubicBezTo>
                <a:close/>
                <a:moveTo>
                  <a:pt x="3124" y="24"/>
                </a:moveTo>
                <a:cubicBezTo>
                  <a:pt x="3127" y="19"/>
                  <a:pt x="3131" y="15"/>
                  <a:pt x="3135" y="12"/>
                </a:cubicBezTo>
                <a:cubicBezTo>
                  <a:pt x="3131" y="9"/>
                  <a:pt x="3127" y="5"/>
                  <a:pt x="3124" y="0"/>
                </a:cubicBezTo>
                <a:cubicBezTo>
                  <a:pt x="3120" y="5"/>
                  <a:pt x="3117" y="9"/>
                  <a:pt x="3112" y="12"/>
                </a:cubicBezTo>
                <a:cubicBezTo>
                  <a:pt x="3117" y="15"/>
                  <a:pt x="3120" y="19"/>
                  <a:pt x="3124" y="24"/>
                </a:cubicBezTo>
                <a:close/>
                <a:moveTo>
                  <a:pt x="3124" y="405"/>
                </a:moveTo>
                <a:cubicBezTo>
                  <a:pt x="3127" y="397"/>
                  <a:pt x="3134" y="391"/>
                  <a:pt x="3142" y="387"/>
                </a:cubicBezTo>
                <a:cubicBezTo>
                  <a:pt x="3134" y="383"/>
                  <a:pt x="3128" y="376"/>
                  <a:pt x="3124" y="369"/>
                </a:cubicBezTo>
                <a:cubicBezTo>
                  <a:pt x="3119" y="376"/>
                  <a:pt x="3113" y="383"/>
                  <a:pt x="3105" y="387"/>
                </a:cubicBezTo>
                <a:cubicBezTo>
                  <a:pt x="3113" y="391"/>
                  <a:pt x="3120" y="397"/>
                  <a:pt x="3124" y="405"/>
                </a:cubicBezTo>
                <a:close/>
                <a:moveTo>
                  <a:pt x="3271" y="24"/>
                </a:moveTo>
                <a:cubicBezTo>
                  <a:pt x="3275" y="19"/>
                  <a:pt x="3278" y="15"/>
                  <a:pt x="3283" y="12"/>
                </a:cubicBezTo>
                <a:cubicBezTo>
                  <a:pt x="3278" y="9"/>
                  <a:pt x="3275" y="5"/>
                  <a:pt x="3271" y="0"/>
                </a:cubicBezTo>
                <a:cubicBezTo>
                  <a:pt x="3268" y="5"/>
                  <a:pt x="3264" y="9"/>
                  <a:pt x="3260" y="12"/>
                </a:cubicBezTo>
                <a:cubicBezTo>
                  <a:pt x="3264" y="15"/>
                  <a:pt x="3268" y="19"/>
                  <a:pt x="3271" y="24"/>
                </a:cubicBezTo>
                <a:close/>
                <a:moveTo>
                  <a:pt x="3345" y="638"/>
                </a:moveTo>
                <a:cubicBezTo>
                  <a:pt x="3349" y="626"/>
                  <a:pt x="3358" y="615"/>
                  <a:pt x="3370" y="611"/>
                </a:cubicBezTo>
                <a:cubicBezTo>
                  <a:pt x="3359" y="608"/>
                  <a:pt x="3350" y="599"/>
                  <a:pt x="3345" y="588"/>
                </a:cubicBezTo>
                <a:cubicBezTo>
                  <a:pt x="3341" y="599"/>
                  <a:pt x="3332" y="608"/>
                  <a:pt x="3320" y="611"/>
                </a:cubicBezTo>
                <a:cubicBezTo>
                  <a:pt x="3333" y="615"/>
                  <a:pt x="3342" y="626"/>
                  <a:pt x="3345" y="638"/>
                </a:cubicBezTo>
                <a:close/>
                <a:moveTo>
                  <a:pt x="3345" y="719"/>
                </a:moveTo>
                <a:cubicBezTo>
                  <a:pt x="3347" y="702"/>
                  <a:pt x="3359" y="690"/>
                  <a:pt x="3375" y="686"/>
                </a:cubicBezTo>
                <a:cubicBezTo>
                  <a:pt x="3360" y="684"/>
                  <a:pt x="3349" y="673"/>
                  <a:pt x="3345" y="658"/>
                </a:cubicBezTo>
                <a:cubicBezTo>
                  <a:pt x="3341" y="673"/>
                  <a:pt x="3330" y="684"/>
                  <a:pt x="3316" y="686"/>
                </a:cubicBezTo>
                <a:cubicBezTo>
                  <a:pt x="3331" y="690"/>
                  <a:pt x="3343" y="702"/>
                  <a:pt x="3345" y="719"/>
                </a:cubicBezTo>
                <a:close/>
                <a:moveTo>
                  <a:pt x="3345" y="798"/>
                </a:moveTo>
                <a:cubicBezTo>
                  <a:pt x="3346" y="778"/>
                  <a:pt x="3361" y="763"/>
                  <a:pt x="3379" y="761"/>
                </a:cubicBezTo>
                <a:cubicBezTo>
                  <a:pt x="3361" y="760"/>
                  <a:pt x="3348" y="746"/>
                  <a:pt x="3345" y="728"/>
                </a:cubicBezTo>
                <a:cubicBezTo>
                  <a:pt x="3343" y="746"/>
                  <a:pt x="3329" y="760"/>
                  <a:pt x="3311" y="761"/>
                </a:cubicBezTo>
                <a:cubicBezTo>
                  <a:pt x="3330" y="763"/>
                  <a:pt x="3345" y="778"/>
                  <a:pt x="3345" y="798"/>
                </a:cubicBezTo>
                <a:close/>
                <a:moveTo>
                  <a:pt x="3124" y="798"/>
                </a:moveTo>
                <a:cubicBezTo>
                  <a:pt x="3124" y="778"/>
                  <a:pt x="3139" y="763"/>
                  <a:pt x="3158" y="761"/>
                </a:cubicBezTo>
                <a:cubicBezTo>
                  <a:pt x="3140" y="760"/>
                  <a:pt x="3126" y="746"/>
                  <a:pt x="3124" y="728"/>
                </a:cubicBezTo>
                <a:cubicBezTo>
                  <a:pt x="3121" y="746"/>
                  <a:pt x="3107" y="760"/>
                  <a:pt x="3089" y="761"/>
                </a:cubicBezTo>
                <a:cubicBezTo>
                  <a:pt x="3108" y="763"/>
                  <a:pt x="3123" y="778"/>
                  <a:pt x="3124" y="798"/>
                </a:cubicBezTo>
                <a:close/>
                <a:moveTo>
                  <a:pt x="3197" y="100"/>
                </a:moveTo>
                <a:cubicBezTo>
                  <a:pt x="3201" y="95"/>
                  <a:pt x="3205" y="90"/>
                  <a:pt x="3210" y="87"/>
                </a:cubicBezTo>
                <a:cubicBezTo>
                  <a:pt x="3205" y="83"/>
                  <a:pt x="3201" y="79"/>
                  <a:pt x="3197" y="74"/>
                </a:cubicBezTo>
                <a:cubicBezTo>
                  <a:pt x="3194" y="79"/>
                  <a:pt x="3190" y="83"/>
                  <a:pt x="3185" y="87"/>
                </a:cubicBezTo>
                <a:cubicBezTo>
                  <a:pt x="3190" y="90"/>
                  <a:pt x="3194" y="95"/>
                  <a:pt x="3197" y="100"/>
                </a:cubicBezTo>
                <a:close/>
                <a:moveTo>
                  <a:pt x="3345" y="559"/>
                </a:moveTo>
                <a:cubicBezTo>
                  <a:pt x="3349" y="549"/>
                  <a:pt x="3357" y="541"/>
                  <a:pt x="3366" y="537"/>
                </a:cubicBezTo>
                <a:cubicBezTo>
                  <a:pt x="3357" y="533"/>
                  <a:pt x="3350" y="525"/>
                  <a:pt x="3345" y="516"/>
                </a:cubicBezTo>
                <a:cubicBezTo>
                  <a:pt x="3341" y="525"/>
                  <a:pt x="3334" y="533"/>
                  <a:pt x="3324" y="537"/>
                </a:cubicBezTo>
                <a:cubicBezTo>
                  <a:pt x="3334" y="541"/>
                  <a:pt x="3342" y="549"/>
                  <a:pt x="3345" y="559"/>
                </a:cubicBezTo>
                <a:close/>
                <a:moveTo>
                  <a:pt x="3345" y="329"/>
                </a:moveTo>
                <a:cubicBezTo>
                  <a:pt x="3349" y="321"/>
                  <a:pt x="3355" y="315"/>
                  <a:pt x="3362" y="311"/>
                </a:cubicBezTo>
                <a:cubicBezTo>
                  <a:pt x="3355" y="308"/>
                  <a:pt x="3349" y="302"/>
                  <a:pt x="3345" y="295"/>
                </a:cubicBezTo>
                <a:cubicBezTo>
                  <a:pt x="3341" y="302"/>
                  <a:pt x="3336" y="308"/>
                  <a:pt x="3329" y="311"/>
                </a:cubicBezTo>
                <a:cubicBezTo>
                  <a:pt x="3336" y="315"/>
                  <a:pt x="3341" y="321"/>
                  <a:pt x="3345" y="329"/>
                </a:cubicBezTo>
                <a:close/>
                <a:moveTo>
                  <a:pt x="3345" y="253"/>
                </a:moveTo>
                <a:cubicBezTo>
                  <a:pt x="3349" y="246"/>
                  <a:pt x="3354" y="241"/>
                  <a:pt x="3361" y="237"/>
                </a:cubicBezTo>
                <a:cubicBezTo>
                  <a:pt x="3354" y="233"/>
                  <a:pt x="3349" y="228"/>
                  <a:pt x="3345" y="221"/>
                </a:cubicBezTo>
                <a:cubicBezTo>
                  <a:pt x="3341" y="228"/>
                  <a:pt x="3336" y="233"/>
                  <a:pt x="3330" y="237"/>
                </a:cubicBezTo>
                <a:cubicBezTo>
                  <a:pt x="3336" y="241"/>
                  <a:pt x="3342" y="246"/>
                  <a:pt x="3345" y="253"/>
                </a:cubicBezTo>
                <a:close/>
                <a:moveTo>
                  <a:pt x="3345" y="481"/>
                </a:moveTo>
                <a:cubicBezTo>
                  <a:pt x="3349" y="473"/>
                  <a:pt x="3356" y="466"/>
                  <a:pt x="3365" y="461"/>
                </a:cubicBezTo>
                <a:cubicBezTo>
                  <a:pt x="3356" y="457"/>
                  <a:pt x="3349" y="450"/>
                  <a:pt x="3345" y="442"/>
                </a:cubicBezTo>
                <a:cubicBezTo>
                  <a:pt x="3341" y="450"/>
                  <a:pt x="3334" y="457"/>
                  <a:pt x="3326" y="461"/>
                </a:cubicBezTo>
                <a:cubicBezTo>
                  <a:pt x="3334" y="466"/>
                  <a:pt x="3341" y="473"/>
                  <a:pt x="3345" y="481"/>
                </a:cubicBezTo>
                <a:close/>
                <a:moveTo>
                  <a:pt x="3345" y="405"/>
                </a:moveTo>
                <a:cubicBezTo>
                  <a:pt x="3349" y="397"/>
                  <a:pt x="3356" y="391"/>
                  <a:pt x="3363" y="387"/>
                </a:cubicBezTo>
                <a:cubicBezTo>
                  <a:pt x="3356" y="383"/>
                  <a:pt x="3349" y="376"/>
                  <a:pt x="3345" y="369"/>
                </a:cubicBezTo>
                <a:cubicBezTo>
                  <a:pt x="3341" y="376"/>
                  <a:pt x="3335" y="383"/>
                  <a:pt x="3327" y="387"/>
                </a:cubicBezTo>
                <a:cubicBezTo>
                  <a:pt x="3335" y="391"/>
                  <a:pt x="3341" y="397"/>
                  <a:pt x="3345" y="405"/>
                </a:cubicBezTo>
                <a:close/>
                <a:moveTo>
                  <a:pt x="3271" y="100"/>
                </a:moveTo>
                <a:cubicBezTo>
                  <a:pt x="3275" y="95"/>
                  <a:pt x="3279" y="90"/>
                  <a:pt x="3284" y="87"/>
                </a:cubicBezTo>
                <a:cubicBezTo>
                  <a:pt x="3279" y="83"/>
                  <a:pt x="3275" y="79"/>
                  <a:pt x="3271" y="74"/>
                </a:cubicBezTo>
                <a:cubicBezTo>
                  <a:pt x="3268" y="79"/>
                  <a:pt x="3264" y="83"/>
                  <a:pt x="3258" y="87"/>
                </a:cubicBezTo>
                <a:cubicBezTo>
                  <a:pt x="3264" y="90"/>
                  <a:pt x="3268" y="95"/>
                  <a:pt x="3271" y="100"/>
                </a:cubicBezTo>
                <a:close/>
                <a:moveTo>
                  <a:pt x="3271" y="638"/>
                </a:moveTo>
                <a:cubicBezTo>
                  <a:pt x="3275" y="626"/>
                  <a:pt x="3284" y="615"/>
                  <a:pt x="3296" y="611"/>
                </a:cubicBezTo>
                <a:cubicBezTo>
                  <a:pt x="3285" y="608"/>
                  <a:pt x="3276" y="599"/>
                  <a:pt x="3271" y="588"/>
                </a:cubicBezTo>
                <a:cubicBezTo>
                  <a:pt x="3267" y="599"/>
                  <a:pt x="3258" y="608"/>
                  <a:pt x="3246" y="611"/>
                </a:cubicBezTo>
                <a:cubicBezTo>
                  <a:pt x="3259" y="615"/>
                  <a:pt x="3268" y="626"/>
                  <a:pt x="3271" y="638"/>
                </a:cubicBezTo>
                <a:close/>
                <a:moveTo>
                  <a:pt x="3271" y="719"/>
                </a:moveTo>
                <a:cubicBezTo>
                  <a:pt x="3274" y="702"/>
                  <a:pt x="3285" y="690"/>
                  <a:pt x="3301" y="686"/>
                </a:cubicBezTo>
                <a:cubicBezTo>
                  <a:pt x="3286" y="684"/>
                  <a:pt x="3275" y="673"/>
                  <a:pt x="3271" y="658"/>
                </a:cubicBezTo>
                <a:cubicBezTo>
                  <a:pt x="3268" y="673"/>
                  <a:pt x="3256" y="684"/>
                  <a:pt x="3242" y="686"/>
                </a:cubicBezTo>
                <a:cubicBezTo>
                  <a:pt x="3257" y="690"/>
                  <a:pt x="3269" y="702"/>
                  <a:pt x="3271" y="719"/>
                </a:cubicBezTo>
                <a:close/>
                <a:moveTo>
                  <a:pt x="3271" y="798"/>
                </a:moveTo>
                <a:cubicBezTo>
                  <a:pt x="3272" y="778"/>
                  <a:pt x="3287" y="763"/>
                  <a:pt x="3306" y="761"/>
                </a:cubicBezTo>
                <a:cubicBezTo>
                  <a:pt x="3288" y="760"/>
                  <a:pt x="3274" y="746"/>
                  <a:pt x="3271" y="728"/>
                </a:cubicBezTo>
                <a:cubicBezTo>
                  <a:pt x="3269" y="746"/>
                  <a:pt x="3255" y="760"/>
                  <a:pt x="3237" y="761"/>
                </a:cubicBezTo>
                <a:cubicBezTo>
                  <a:pt x="3256" y="763"/>
                  <a:pt x="3271" y="778"/>
                  <a:pt x="3271" y="798"/>
                </a:cubicBezTo>
                <a:close/>
                <a:moveTo>
                  <a:pt x="3271" y="559"/>
                </a:moveTo>
                <a:cubicBezTo>
                  <a:pt x="3275" y="549"/>
                  <a:pt x="3283" y="541"/>
                  <a:pt x="3292" y="537"/>
                </a:cubicBezTo>
                <a:cubicBezTo>
                  <a:pt x="3283" y="533"/>
                  <a:pt x="3276" y="525"/>
                  <a:pt x="3271" y="516"/>
                </a:cubicBezTo>
                <a:cubicBezTo>
                  <a:pt x="3267" y="525"/>
                  <a:pt x="3260" y="533"/>
                  <a:pt x="3250" y="537"/>
                </a:cubicBezTo>
                <a:cubicBezTo>
                  <a:pt x="3260" y="541"/>
                  <a:pt x="3268" y="549"/>
                  <a:pt x="3271" y="559"/>
                </a:cubicBezTo>
                <a:close/>
                <a:moveTo>
                  <a:pt x="3271" y="405"/>
                </a:moveTo>
                <a:cubicBezTo>
                  <a:pt x="3275" y="397"/>
                  <a:pt x="3282" y="391"/>
                  <a:pt x="3290" y="387"/>
                </a:cubicBezTo>
                <a:cubicBezTo>
                  <a:pt x="3282" y="383"/>
                  <a:pt x="3275" y="376"/>
                  <a:pt x="3271" y="369"/>
                </a:cubicBezTo>
                <a:cubicBezTo>
                  <a:pt x="3267" y="376"/>
                  <a:pt x="3261" y="383"/>
                  <a:pt x="3253" y="387"/>
                </a:cubicBezTo>
                <a:cubicBezTo>
                  <a:pt x="3261" y="391"/>
                  <a:pt x="3268" y="397"/>
                  <a:pt x="3271" y="405"/>
                </a:cubicBezTo>
                <a:close/>
                <a:moveTo>
                  <a:pt x="3271" y="329"/>
                </a:moveTo>
                <a:cubicBezTo>
                  <a:pt x="3275" y="321"/>
                  <a:pt x="3281" y="315"/>
                  <a:pt x="3288" y="311"/>
                </a:cubicBezTo>
                <a:cubicBezTo>
                  <a:pt x="3281" y="308"/>
                  <a:pt x="3275" y="302"/>
                  <a:pt x="3271" y="295"/>
                </a:cubicBezTo>
                <a:cubicBezTo>
                  <a:pt x="3267" y="302"/>
                  <a:pt x="3262" y="308"/>
                  <a:pt x="3255" y="311"/>
                </a:cubicBezTo>
                <a:cubicBezTo>
                  <a:pt x="3262" y="315"/>
                  <a:pt x="3268" y="321"/>
                  <a:pt x="3271" y="329"/>
                </a:cubicBezTo>
                <a:close/>
                <a:moveTo>
                  <a:pt x="3271" y="481"/>
                </a:moveTo>
                <a:cubicBezTo>
                  <a:pt x="3275" y="473"/>
                  <a:pt x="3282" y="466"/>
                  <a:pt x="3291" y="461"/>
                </a:cubicBezTo>
                <a:cubicBezTo>
                  <a:pt x="3282" y="457"/>
                  <a:pt x="3276" y="450"/>
                  <a:pt x="3271" y="442"/>
                </a:cubicBezTo>
                <a:cubicBezTo>
                  <a:pt x="3267" y="450"/>
                  <a:pt x="3260" y="457"/>
                  <a:pt x="3252" y="461"/>
                </a:cubicBezTo>
                <a:cubicBezTo>
                  <a:pt x="3260" y="466"/>
                  <a:pt x="3267" y="473"/>
                  <a:pt x="3271" y="481"/>
                </a:cubicBezTo>
                <a:close/>
                <a:moveTo>
                  <a:pt x="3271" y="253"/>
                </a:moveTo>
                <a:cubicBezTo>
                  <a:pt x="3275" y="246"/>
                  <a:pt x="3280" y="241"/>
                  <a:pt x="3287" y="237"/>
                </a:cubicBezTo>
                <a:cubicBezTo>
                  <a:pt x="3280" y="233"/>
                  <a:pt x="3275" y="228"/>
                  <a:pt x="3271" y="221"/>
                </a:cubicBezTo>
                <a:cubicBezTo>
                  <a:pt x="3268" y="228"/>
                  <a:pt x="3262" y="233"/>
                  <a:pt x="3256" y="237"/>
                </a:cubicBezTo>
                <a:cubicBezTo>
                  <a:pt x="3262" y="241"/>
                  <a:pt x="3268" y="246"/>
                  <a:pt x="3271" y="253"/>
                </a:cubicBezTo>
                <a:close/>
                <a:moveTo>
                  <a:pt x="3271" y="176"/>
                </a:moveTo>
                <a:cubicBezTo>
                  <a:pt x="3275" y="170"/>
                  <a:pt x="3280" y="165"/>
                  <a:pt x="3286" y="162"/>
                </a:cubicBezTo>
                <a:cubicBezTo>
                  <a:pt x="3280" y="158"/>
                  <a:pt x="3275" y="153"/>
                  <a:pt x="3271" y="147"/>
                </a:cubicBezTo>
                <a:cubicBezTo>
                  <a:pt x="3268" y="153"/>
                  <a:pt x="3263" y="158"/>
                  <a:pt x="3257" y="162"/>
                </a:cubicBezTo>
                <a:cubicBezTo>
                  <a:pt x="3263" y="165"/>
                  <a:pt x="3268" y="170"/>
                  <a:pt x="3271" y="176"/>
                </a:cubicBezTo>
                <a:close/>
                <a:moveTo>
                  <a:pt x="2902" y="329"/>
                </a:moveTo>
                <a:cubicBezTo>
                  <a:pt x="2906" y="321"/>
                  <a:pt x="2912" y="315"/>
                  <a:pt x="2919" y="311"/>
                </a:cubicBezTo>
                <a:cubicBezTo>
                  <a:pt x="2912" y="308"/>
                  <a:pt x="2906" y="302"/>
                  <a:pt x="2902" y="295"/>
                </a:cubicBezTo>
                <a:cubicBezTo>
                  <a:pt x="2898" y="302"/>
                  <a:pt x="2892" y="308"/>
                  <a:pt x="2885" y="311"/>
                </a:cubicBezTo>
                <a:cubicBezTo>
                  <a:pt x="2892" y="315"/>
                  <a:pt x="2898" y="321"/>
                  <a:pt x="2902" y="329"/>
                </a:cubicBezTo>
                <a:close/>
                <a:moveTo>
                  <a:pt x="2902" y="405"/>
                </a:moveTo>
                <a:cubicBezTo>
                  <a:pt x="2906" y="397"/>
                  <a:pt x="2912" y="391"/>
                  <a:pt x="2920" y="387"/>
                </a:cubicBezTo>
                <a:cubicBezTo>
                  <a:pt x="2912" y="383"/>
                  <a:pt x="2906" y="376"/>
                  <a:pt x="2902" y="369"/>
                </a:cubicBezTo>
                <a:cubicBezTo>
                  <a:pt x="2898" y="376"/>
                  <a:pt x="2892" y="383"/>
                  <a:pt x="2884" y="387"/>
                </a:cubicBezTo>
                <a:cubicBezTo>
                  <a:pt x="2892" y="391"/>
                  <a:pt x="2898" y="397"/>
                  <a:pt x="2902" y="405"/>
                </a:cubicBezTo>
                <a:close/>
                <a:moveTo>
                  <a:pt x="2828" y="638"/>
                </a:moveTo>
                <a:cubicBezTo>
                  <a:pt x="2831" y="626"/>
                  <a:pt x="2841" y="615"/>
                  <a:pt x="2853" y="611"/>
                </a:cubicBezTo>
                <a:cubicBezTo>
                  <a:pt x="2841" y="608"/>
                  <a:pt x="2832" y="599"/>
                  <a:pt x="2828" y="588"/>
                </a:cubicBezTo>
                <a:cubicBezTo>
                  <a:pt x="2824" y="599"/>
                  <a:pt x="2815" y="608"/>
                  <a:pt x="2803" y="611"/>
                </a:cubicBezTo>
                <a:cubicBezTo>
                  <a:pt x="2815" y="615"/>
                  <a:pt x="2825" y="626"/>
                  <a:pt x="2828" y="638"/>
                </a:cubicBezTo>
                <a:close/>
                <a:moveTo>
                  <a:pt x="2902" y="481"/>
                </a:moveTo>
                <a:cubicBezTo>
                  <a:pt x="2906" y="473"/>
                  <a:pt x="2913" y="466"/>
                  <a:pt x="2922" y="461"/>
                </a:cubicBezTo>
                <a:cubicBezTo>
                  <a:pt x="2913" y="457"/>
                  <a:pt x="2906" y="450"/>
                  <a:pt x="2902" y="442"/>
                </a:cubicBezTo>
                <a:cubicBezTo>
                  <a:pt x="2898" y="450"/>
                  <a:pt x="2891" y="457"/>
                  <a:pt x="2882" y="461"/>
                </a:cubicBezTo>
                <a:cubicBezTo>
                  <a:pt x="2891" y="466"/>
                  <a:pt x="2898" y="473"/>
                  <a:pt x="2902" y="481"/>
                </a:cubicBezTo>
                <a:close/>
                <a:moveTo>
                  <a:pt x="2902" y="559"/>
                </a:moveTo>
                <a:cubicBezTo>
                  <a:pt x="2906" y="549"/>
                  <a:pt x="2913" y="541"/>
                  <a:pt x="2923" y="537"/>
                </a:cubicBezTo>
                <a:cubicBezTo>
                  <a:pt x="2914" y="533"/>
                  <a:pt x="2906" y="525"/>
                  <a:pt x="2902" y="516"/>
                </a:cubicBezTo>
                <a:cubicBezTo>
                  <a:pt x="2898" y="525"/>
                  <a:pt x="2890" y="533"/>
                  <a:pt x="2881" y="537"/>
                </a:cubicBezTo>
                <a:cubicBezTo>
                  <a:pt x="2891" y="541"/>
                  <a:pt x="2898" y="549"/>
                  <a:pt x="2902" y="559"/>
                </a:cubicBezTo>
                <a:close/>
                <a:moveTo>
                  <a:pt x="2902" y="638"/>
                </a:moveTo>
                <a:cubicBezTo>
                  <a:pt x="2905" y="626"/>
                  <a:pt x="2915" y="615"/>
                  <a:pt x="2927" y="611"/>
                </a:cubicBezTo>
                <a:cubicBezTo>
                  <a:pt x="2915" y="608"/>
                  <a:pt x="2906" y="599"/>
                  <a:pt x="2902" y="588"/>
                </a:cubicBezTo>
                <a:cubicBezTo>
                  <a:pt x="2898" y="599"/>
                  <a:pt x="2888" y="608"/>
                  <a:pt x="2877" y="611"/>
                </a:cubicBezTo>
                <a:cubicBezTo>
                  <a:pt x="2889" y="615"/>
                  <a:pt x="2899" y="626"/>
                  <a:pt x="2902" y="638"/>
                </a:cubicBezTo>
                <a:close/>
                <a:moveTo>
                  <a:pt x="2902" y="100"/>
                </a:moveTo>
                <a:cubicBezTo>
                  <a:pt x="2905" y="95"/>
                  <a:pt x="2910" y="90"/>
                  <a:pt x="2915" y="87"/>
                </a:cubicBezTo>
                <a:cubicBezTo>
                  <a:pt x="2910" y="83"/>
                  <a:pt x="2905" y="79"/>
                  <a:pt x="2902" y="74"/>
                </a:cubicBezTo>
                <a:cubicBezTo>
                  <a:pt x="2898" y="79"/>
                  <a:pt x="2894" y="83"/>
                  <a:pt x="2889" y="87"/>
                </a:cubicBezTo>
                <a:cubicBezTo>
                  <a:pt x="2894" y="90"/>
                  <a:pt x="2899" y="95"/>
                  <a:pt x="2902" y="100"/>
                </a:cubicBezTo>
                <a:close/>
                <a:moveTo>
                  <a:pt x="2902" y="24"/>
                </a:moveTo>
                <a:cubicBezTo>
                  <a:pt x="2905" y="19"/>
                  <a:pt x="2909" y="15"/>
                  <a:pt x="2913" y="12"/>
                </a:cubicBezTo>
                <a:cubicBezTo>
                  <a:pt x="2909" y="9"/>
                  <a:pt x="2905" y="5"/>
                  <a:pt x="2902" y="0"/>
                </a:cubicBezTo>
                <a:cubicBezTo>
                  <a:pt x="2899" y="5"/>
                  <a:pt x="2895" y="9"/>
                  <a:pt x="2890" y="12"/>
                </a:cubicBezTo>
                <a:cubicBezTo>
                  <a:pt x="2895" y="15"/>
                  <a:pt x="2899" y="19"/>
                  <a:pt x="2902" y="24"/>
                </a:cubicBezTo>
                <a:close/>
                <a:moveTo>
                  <a:pt x="2902" y="253"/>
                </a:moveTo>
                <a:cubicBezTo>
                  <a:pt x="2906" y="246"/>
                  <a:pt x="2911" y="241"/>
                  <a:pt x="2917" y="237"/>
                </a:cubicBezTo>
                <a:cubicBezTo>
                  <a:pt x="2911" y="233"/>
                  <a:pt x="2906" y="228"/>
                  <a:pt x="2902" y="221"/>
                </a:cubicBezTo>
                <a:cubicBezTo>
                  <a:pt x="2898" y="228"/>
                  <a:pt x="2893" y="233"/>
                  <a:pt x="2886" y="237"/>
                </a:cubicBezTo>
                <a:cubicBezTo>
                  <a:pt x="2893" y="241"/>
                  <a:pt x="2898" y="246"/>
                  <a:pt x="2902" y="253"/>
                </a:cubicBezTo>
                <a:close/>
                <a:moveTo>
                  <a:pt x="2902" y="719"/>
                </a:moveTo>
                <a:cubicBezTo>
                  <a:pt x="2904" y="702"/>
                  <a:pt x="2916" y="690"/>
                  <a:pt x="2932" y="686"/>
                </a:cubicBezTo>
                <a:cubicBezTo>
                  <a:pt x="2917" y="684"/>
                  <a:pt x="2906" y="673"/>
                  <a:pt x="2902" y="658"/>
                </a:cubicBezTo>
                <a:cubicBezTo>
                  <a:pt x="2898" y="673"/>
                  <a:pt x="2887" y="684"/>
                  <a:pt x="2872" y="686"/>
                </a:cubicBezTo>
                <a:cubicBezTo>
                  <a:pt x="2888" y="690"/>
                  <a:pt x="2900" y="702"/>
                  <a:pt x="2902" y="719"/>
                </a:cubicBezTo>
                <a:close/>
                <a:moveTo>
                  <a:pt x="2902" y="176"/>
                </a:moveTo>
                <a:cubicBezTo>
                  <a:pt x="2905" y="170"/>
                  <a:pt x="2910" y="165"/>
                  <a:pt x="2916" y="162"/>
                </a:cubicBezTo>
                <a:cubicBezTo>
                  <a:pt x="2910" y="158"/>
                  <a:pt x="2906" y="153"/>
                  <a:pt x="2902" y="147"/>
                </a:cubicBezTo>
                <a:cubicBezTo>
                  <a:pt x="2898" y="153"/>
                  <a:pt x="2894" y="158"/>
                  <a:pt x="2888" y="162"/>
                </a:cubicBezTo>
                <a:cubicBezTo>
                  <a:pt x="2894" y="165"/>
                  <a:pt x="2898" y="170"/>
                  <a:pt x="2902" y="176"/>
                </a:cubicBezTo>
                <a:close/>
                <a:moveTo>
                  <a:pt x="3050" y="100"/>
                </a:moveTo>
                <a:cubicBezTo>
                  <a:pt x="3053" y="95"/>
                  <a:pt x="3057" y="90"/>
                  <a:pt x="3063" y="87"/>
                </a:cubicBezTo>
                <a:cubicBezTo>
                  <a:pt x="3057" y="83"/>
                  <a:pt x="3053" y="79"/>
                  <a:pt x="3050" y="74"/>
                </a:cubicBezTo>
                <a:cubicBezTo>
                  <a:pt x="3046" y="79"/>
                  <a:pt x="3042" y="83"/>
                  <a:pt x="3037" y="87"/>
                </a:cubicBezTo>
                <a:cubicBezTo>
                  <a:pt x="3042" y="90"/>
                  <a:pt x="3046" y="95"/>
                  <a:pt x="3050" y="100"/>
                </a:cubicBezTo>
                <a:close/>
                <a:moveTo>
                  <a:pt x="2902" y="798"/>
                </a:moveTo>
                <a:cubicBezTo>
                  <a:pt x="2902" y="778"/>
                  <a:pt x="2917" y="763"/>
                  <a:pt x="2936" y="761"/>
                </a:cubicBezTo>
                <a:cubicBezTo>
                  <a:pt x="2918" y="760"/>
                  <a:pt x="2904" y="746"/>
                  <a:pt x="2902" y="728"/>
                </a:cubicBezTo>
                <a:cubicBezTo>
                  <a:pt x="2900" y="746"/>
                  <a:pt x="2886" y="760"/>
                  <a:pt x="2868" y="761"/>
                </a:cubicBezTo>
                <a:cubicBezTo>
                  <a:pt x="2887" y="763"/>
                  <a:pt x="2902" y="778"/>
                  <a:pt x="2902" y="798"/>
                </a:cubicBezTo>
                <a:close/>
                <a:moveTo>
                  <a:pt x="2828" y="329"/>
                </a:moveTo>
                <a:cubicBezTo>
                  <a:pt x="2832" y="321"/>
                  <a:pt x="2838" y="315"/>
                  <a:pt x="2845" y="311"/>
                </a:cubicBezTo>
                <a:cubicBezTo>
                  <a:pt x="2838" y="308"/>
                  <a:pt x="2832" y="302"/>
                  <a:pt x="2828" y="295"/>
                </a:cubicBezTo>
                <a:cubicBezTo>
                  <a:pt x="2824" y="302"/>
                  <a:pt x="2818" y="308"/>
                  <a:pt x="2811" y="311"/>
                </a:cubicBezTo>
                <a:cubicBezTo>
                  <a:pt x="2819" y="315"/>
                  <a:pt x="2824" y="321"/>
                  <a:pt x="2828" y="329"/>
                </a:cubicBezTo>
                <a:close/>
                <a:moveTo>
                  <a:pt x="2976" y="798"/>
                </a:moveTo>
                <a:cubicBezTo>
                  <a:pt x="2976" y="778"/>
                  <a:pt x="2991" y="763"/>
                  <a:pt x="3010" y="761"/>
                </a:cubicBezTo>
                <a:cubicBezTo>
                  <a:pt x="2992" y="760"/>
                  <a:pt x="2978" y="746"/>
                  <a:pt x="2976" y="728"/>
                </a:cubicBezTo>
                <a:cubicBezTo>
                  <a:pt x="2974" y="746"/>
                  <a:pt x="2960" y="760"/>
                  <a:pt x="2942" y="761"/>
                </a:cubicBezTo>
                <a:cubicBezTo>
                  <a:pt x="2961" y="763"/>
                  <a:pt x="2975" y="778"/>
                  <a:pt x="2976" y="798"/>
                </a:cubicBezTo>
                <a:close/>
                <a:moveTo>
                  <a:pt x="2828" y="559"/>
                </a:moveTo>
                <a:cubicBezTo>
                  <a:pt x="2832" y="549"/>
                  <a:pt x="2839" y="541"/>
                  <a:pt x="2849" y="537"/>
                </a:cubicBezTo>
                <a:cubicBezTo>
                  <a:pt x="2840" y="533"/>
                  <a:pt x="2832" y="525"/>
                  <a:pt x="2828" y="516"/>
                </a:cubicBezTo>
                <a:cubicBezTo>
                  <a:pt x="2824" y="525"/>
                  <a:pt x="2816" y="533"/>
                  <a:pt x="2807" y="537"/>
                </a:cubicBezTo>
                <a:cubicBezTo>
                  <a:pt x="2817" y="541"/>
                  <a:pt x="2824" y="549"/>
                  <a:pt x="2828" y="559"/>
                </a:cubicBezTo>
                <a:close/>
                <a:moveTo>
                  <a:pt x="2828" y="481"/>
                </a:moveTo>
                <a:cubicBezTo>
                  <a:pt x="2832" y="473"/>
                  <a:pt x="2839" y="466"/>
                  <a:pt x="2848" y="461"/>
                </a:cubicBezTo>
                <a:cubicBezTo>
                  <a:pt x="2839" y="457"/>
                  <a:pt x="2832" y="450"/>
                  <a:pt x="2828" y="442"/>
                </a:cubicBezTo>
                <a:cubicBezTo>
                  <a:pt x="2824" y="450"/>
                  <a:pt x="2817" y="457"/>
                  <a:pt x="2808" y="461"/>
                </a:cubicBezTo>
                <a:cubicBezTo>
                  <a:pt x="2817" y="466"/>
                  <a:pt x="2824" y="473"/>
                  <a:pt x="2828" y="481"/>
                </a:cubicBezTo>
                <a:close/>
                <a:moveTo>
                  <a:pt x="2828" y="100"/>
                </a:moveTo>
                <a:cubicBezTo>
                  <a:pt x="2831" y="95"/>
                  <a:pt x="2836" y="90"/>
                  <a:pt x="2841" y="87"/>
                </a:cubicBezTo>
                <a:cubicBezTo>
                  <a:pt x="2836" y="83"/>
                  <a:pt x="2832" y="79"/>
                  <a:pt x="2828" y="74"/>
                </a:cubicBezTo>
                <a:cubicBezTo>
                  <a:pt x="2825" y="79"/>
                  <a:pt x="2820" y="83"/>
                  <a:pt x="2815" y="87"/>
                </a:cubicBezTo>
                <a:cubicBezTo>
                  <a:pt x="2820" y="90"/>
                  <a:pt x="2825" y="95"/>
                  <a:pt x="2828" y="100"/>
                </a:cubicBezTo>
                <a:close/>
                <a:moveTo>
                  <a:pt x="2828" y="253"/>
                </a:moveTo>
                <a:cubicBezTo>
                  <a:pt x="2832" y="246"/>
                  <a:pt x="2837" y="241"/>
                  <a:pt x="2844" y="237"/>
                </a:cubicBezTo>
                <a:cubicBezTo>
                  <a:pt x="2837" y="233"/>
                  <a:pt x="2832" y="228"/>
                  <a:pt x="2828" y="221"/>
                </a:cubicBezTo>
                <a:cubicBezTo>
                  <a:pt x="2824" y="228"/>
                  <a:pt x="2819" y="233"/>
                  <a:pt x="2813" y="237"/>
                </a:cubicBezTo>
                <a:cubicBezTo>
                  <a:pt x="2819" y="241"/>
                  <a:pt x="2824" y="246"/>
                  <a:pt x="2828" y="253"/>
                </a:cubicBezTo>
                <a:close/>
                <a:moveTo>
                  <a:pt x="2828" y="24"/>
                </a:moveTo>
                <a:cubicBezTo>
                  <a:pt x="2831" y="19"/>
                  <a:pt x="2835" y="15"/>
                  <a:pt x="2840" y="12"/>
                </a:cubicBezTo>
                <a:cubicBezTo>
                  <a:pt x="2835" y="9"/>
                  <a:pt x="2831" y="5"/>
                  <a:pt x="2828" y="0"/>
                </a:cubicBezTo>
                <a:cubicBezTo>
                  <a:pt x="2825" y="5"/>
                  <a:pt x="2821" y="9"/>
                  <a:pt x="2817" y="12"/>
                </a:cubicBezTo>
                <a:cubicBezTo>
                  <a:pt x="2821" y="15"/>
                  <a:pt x="2825" y="19"/>
                  <a:pt x="2828" y="24"/>
                </a:cubicBezTo>
                <a:close/>
                <a:moveTo>
                  <a:pt x="2828" y="176"/>
                </a:moveTo>
                <a:cubicBezTo>
                  <a:pt x="2832" y="170"/>
                  <a:pt x="2836" y="165"/>
                  <a:pt x="2842" y="162"/>
                </a:cubicBezTo>
                <a:cubicBezTo>
                  <a:pt x="2836" y="158"/>
                  <a:pt x="2832" y="153"/>
                  <a:pt x="2828" y="147"/>
                </a:cubicBezTo>
                <a:cubicBezTo>
                  <a:pt x="2824" y="153"/>
                  <a:pt x="2820" y="158"/>
                  <a:pt x="2814" y="162"/>
                </a:cubicBezTo>
                <a:cubicBezTo>
                  <a:pt x="2820" y="165"/>
                  <a:pt x="2824" y="170"/>
                  <a:pt x="2828" y="176"/>
                </a:cubicBezTo>
                <a:close/>
                <a:moveTo>
                  <a:pt x="2828" y="405"/>
                </a:moveTo>
                <a:cubicBezTo>
                  <a:pt x="2832" y="397"/>
                  <a:pt x="2838" y="391"/>
                  <a:pt x="2846" y="387"/>
                </a:cubicBezTo>
                <a:cubicBezTo>
                  <a:pt x="2838" y="383"/>
                  <a:pt x="2832" y="376"/>
                  <a:pt x="2828" y="369"/>
                </a:cubicBezTo>
                <a:cubicBezTo>
                  <a:pt x="2824" y="376"/>
                  <a:pt x="2818" y="383"/>
                  <a:pt x="2810" y="387"/>
                </a:cubicBezTo>
                <a:cubicBezTo>
                  <a:pt x="2818" y="391"/>
                  <a:pt x="2824" y="397"/>
                  <a:pt x="2828" y="405"/>
                </a:cubicBezTo>
                <a:close/>
                <a:moveTo>
                  <a:pt x="3050" y="559"/>
                </a:moveTo>
                <a:cubicBezTo>
                  <a:pt x="3054" y="549"/>
                  <a:pt x="3061" y="541"/>
                  <a:pt x="3071" y="537"/>
                </a:cubicBezTo>
                <a:cubicBezTo>
                  <a:pt x="3061" y="533"/>
                  <a:pt x="3054" y="525"/>
                  <a:pt x="3050" y="516"/>
                </a:cubicBezTo>
                <a:cubicBezTo>
                  <a:pt x="3046" y="525"/>
                  <a:pt x="3038" y="533"/>
                  <a:pt x="3029" y="537"/>
                </a:cubicBezTo>
                <a:cubicBezTo>
                  <a:pt x="3038" y="541"/>
                  <a:pt x="3046" y="549"/>
                  <a:pt x="3050" y="559"/>
                </a:cubicBezTo>
                <a:close/>
                <a:moveTo>
                  <a:pt x="2976" y="719"/>
                </a:moveTo>
                <a:cubicBezTo>
                  <a:pt x="2978" y="702"/>
                  <a:pt x="2990" y="690"/>
                  <a:pt x="3005" y="686"/>
                </a:cubicBezTo>
                <a:cubicBezTo>
                  <a:pt x="2991" y="684"/>
                  <a:pt x="2980" y="673"/>
                  <a:pt x="2976" y="658"/>
                </a:cubicBezTo>
                <a:cubicBezTo>
                  <a:pt x="2972" y="673"/>
                  <a:pt x="2961" y="684"/>
                  <a:pt x="2946" y="686"/>
                </a:cubicBezTo>
                <a:cubicBezTo>
                  <a:pt x="2962" y="690"/>
                  <a:pt x="2974" y="702"/>
                  <a:pt x="2976" y="719"/>
                </a:cubicBezTo>
                <a:close/>
                <a:moveTo>
                  <a:pt x="3050" y="719"/>
                </a:moveTo>
                <a:cubicBezTo>
                  <a:pt x="3052" y="702"/>
                  <a:pt x="3064" y="690"/>
                  <a:pt x="3079" y="686"/>
                </a:cubicBezTo>
                <a:cubicBezTo>
                  <a:pt x="3065" y="684"/>
                  <a:pt x="3054" y="673"/>
                  <a:pt x="3050" y="658"/>
                </a:cubicBezTo>
                <a:cubicBezTo>
                  <a:pt x="3046" y="673"/>
                  <a:pt x="3035" y="684"/>
                  <a:pt x="3020" y="686"/>
                </a:cubicBezTo>
                <a:cubicBezTo>
                  <a:pt x="3036" y="690"/>
                  <a:pt x="3048" y="702"/>
                  <a:pt x="3050" y="719"/>
                </a:cubicBezTo>
                <a:close/>
                <a:moveTo>
                  <a:pt x="3050" y="798"/>
                </a:moveTo>
                <a:cubicBezTo>
                  <a:pt x="3050" y="778"/>
                  <a:pt x="3065" y="763"/>
                  <a:pt x="3084" y="761"/>
                </a:cubicBezTo>
                <a:cubicBezTo>
                  <a:pt x="3066" y="760"/>
                  <a:pt x="3052" y="746"/>
                  <a:pt x="3050" y="728"/>
                </a:cubicBezTo>
                <a:cubicBezTo>
                  <a:pt x="3047" y="746"/>
                  <a:pt x="3033" y="760"/>
                  <a:pt x="3016" y="761"/>
                </a:cubicBezTo>
                <a:cubicBezTo>
                  <a:pt x="3034" y="763"/>
                  <a:pt x="3049" y="778"/>
                  <a:pt x="3050" y="798"/>
                </a:cubicBezTo>
                <a:close/>
                <a:moveTo>
                  <a:pt x="3050" y="639"/>
                </a:moveTo>
                <a:cubicBezTo>
                  <a:pt x="3053" y="626"/>
                  <a:pt x="3062" y="615"/>
                  <a:pt x="3075" y="611"/>
                </a:cubicBezTo>
                <a:cubicBezTo>
                  <a:pt x="3063" y="608"/>
                  <a:pt x="3054" y="599"/>
                  <a:pt x="3050" y="588"/>
                </a:cubicBezTo>
                <a:cubicBezTo>
                  <a:pt x="3045" y="599"/>
                  <a:pt x="3036" y="608"/>
                  <a:pt x="3025" y="611"/>
                </a:cubicBezTo>
                <a:cubicBezTo>
                  <a:pt x="3037" y="615"/>
                  <a:pt x="3046" y="626"/>
                  <a:pt x="3050" y="639"/>
                </a:cubicBezTo>
                <a:close/>
                <a:moveTo>
                  <a:pt x="3050" y="405"/>
                </a:moveTo>
                <a:cubicBezTo>
                  <a:pt x="3054" y="397"/>
                  <a:pt x="3060" y="391"/>
                  <a:pt x="3068" y="387"/>
                </a:cubicBezTo>
                <a:cubicBezTo>
                  <a:pt x="3060" y="383"/>
                  <a:pt x="3054" y="376"/>
                  <a:pt x="3050" y="369"/>
                </a:cubicBezTo>
                <a:cubicBezTo>
                  <a:pt x="3046" y="376"/>
                  <a:pt x="3039" y="383"/>
                  <a:pt x="3032" y="387"/>
                </a:cubicBezTo>
                <a:cubicBezTo>
                  <a:pt x="3040" y="391"/>
                  <a:pt x="3046" y="397"/>
                  <a:pt x="3050" y="405"/>
                </a:cubicBezTo>
                <a:close/>
                <a:moveTo>
                  <a:pt x="3050" y="176"/>
                </a:moveTo>
                <a:cubicBezTo>
                  <a:pt x="3053" y="170"/>
                  <a:pt x="3058" y="165"/>
                  <a:pt x="3064" y="162"/>
                </a:cubicBezTo>
                <a:cubicBezTo>
                  <a:pt x="3058" y="158"/>
                  <a:pt x="3053" y="153"/>
                  <a:pt x="3050" y="147"/>
                </a:cubicBezTo>
                <a:cubicBezTo>
                  <a:pt x="3046" y="153"/>
                  <a:pt x="3041" y="158"/>
                  <a:pt x="3036" y="162"/>
                </a:cubicBezTo>
                <a:cubicBezTo>
                  <a:pt x="3041" y="165"/>
                  <a:pt x="3046" y="170"/>
                  <a:pt x="3050" y="176"/>
                </a:cubicBezTo>
                <a:close/>
                <a:moveTo>
                  <a:pt x="3050" y="24"/>
                </a:moveTo>
                <a:cubicBezTo>
                  <a:pt x="3053" y="19"/>
                  <a:pt x="3057" y="15"/>
                  <a:pt x="3061" y="12"/>
                </a:cubicBezTo>
                <a:cubicBezTo>
                  <a:pt x="3057" y="9"/>
                  <a:pt x="3053" y="5"/>
                  <a:pt x="3050" y="0"/>
                </a:cubicBezTo>
                <a:cubicBezTo>
                  <a:pt x="3047" y="5"/>
                  <a:pt x="3043" y="9"/>
                  <a:pt x="3038" y="12"/>
                </a:cubicBezTo>
                <a:cubicBezTo>
                  <a:pt x="3043" y="15"/>
                  <a:pt x="3047" y="19"/>
                  <a:pt x="3050" y="24"/>
                </a:cubicBezTo>
                <a:close/>
                <a:moveTo>
                  <a:pt x="3050" y="329"/>
                </a:moveTo>
                <a:cubicBezTo>
                  <a:pt x="3054" y="321"/>
                  <a:pt x="3059" y="315"/>
                  <a:pt x="3066" y="311"/>
                </a:cubicBezTo>
                <a:cubicBezTo>
                  <a:pt x="3059" y="308"/>
                  <a:pt x="3054" y="302"/>
                  <a:pt x="3050" y="295"/>
                </a:cubicBezTo>
                <a:cubicBezTo>
                  <a:pt x="3046" y="302"/>
                  <a:pt x="3040" y="308"/>
                  <a:pt x="3033" y="311"/>
                </a:cubicBezTo>
                <a:cubicBezTo>
                  <a:pt x="3040" y="315"/>
                  <a:pt x="3046" y="321"/>
                  <a:pt x="3050" y="329"/>
                </a:cubicBezTo>
                <a:close/>
                <a:moveTo>
                  <a:pt x="3050" y="253"/>
                </a:moveTo>
                <a:cubicBezTo>
                  <a:pt x="3053" y="246"/>
                  <a:pt x="3059" y="241"/>
                  <a:pt x="3065" y="237"/>
                </a:cubicBezTo>
                <a:cubicBezTo>
                  <a:pt x="3059" y="233"/>
                  <a:pt x="3054" y="228"/>
                  <a:pt x="3050" y="221"/>
                </a:cubicBezTo>
                <a:cubicBezTo>
                  <a:pt x="3046" y="228"/>
                  <a:pt x="3041" y="233"/>
                  <a:pt x="3034" y="237"/>
                </a:cubicBezTo>
                <a:cubicBezTo>
                  <a:pt x="3041" y="241"/>
                  <a:pt x="3046" y="246"/>
                  <a:pt x="3050" y="253"/>
                </a:cubicBezTo>
                <a:close/>
                <a:moveTo>
                  <a:pt x="3050" y="481"/>
                </a:moveTo>
                <a:cubicBezTo>
                  <a:pt x="3054" y="473"/>
                  <a:pt x="3061" y="466"/>
                  <a:pt x="3069" y="461"/>
                </a:cubicBezTo>
                <a:cubicBezTo>
                  <a:pt x="3061" y="457"/>
                  <a:pt x="3054" y="450"/>
                  <a:pt x="3050" y="442"/>
                </a:cubicBezTo>
                <a:cubicBezTo>
                  <a:pt x="3046" y="450"/>
                  <a:pt x="3039" y="457"/>
                  <a:pt x="3030" y="461"/>
                </a:cubicBezTo>
                <a:cubicBezTo>
                  <a:pt x="3039" y="466"/>
                  <a:pt x="3046" y="473"/>
                  <a:pt x="3050" y="481"/>
                </a:cubicBezTo>
                <a:close/>
                <a:moveTo>
                  <a:pt x="2976" y="481"/>
                </a:moveTo>
                <a:cubicBezTo>
                  <a:pt x="2980" y="473"/>
                  <a:pt x="2987" y="466"/>
                  <a:pt x="2995" y="461"/>
                </a:cubicBezTo>
                <a:cubicBezTo>
                  <a:pt x="2987" y="457"/>
                  <a:pt x="2980" y="450"/>
                  <a:pt x="2976" y="442"/>
                </a:cubicBezTo>
                <a:cubicBezTo>
                  <a:pt x="2972" y="450"/>
                  <a:pt x="2965" y="457"/>
                  <a:pt x="2956" y="461"/>
                </a:cubicBezTo>
                <a:cubicBezTo>
                  <a:pt x="2965" y="466"/>
                  <a:pt x="2972" y="473"/>
                  <a:pt x="2976" y="481"/>
                </a:cubicBezTo>
                <a:close/>
                <a:moveTo>
                  <a:pt x="2976" y="559"/>
                </a:moveTo>
                <a:cubicBezTo>
                  <a:pt x="2980" y="549"/>
                  <a:pt x="2987" y="541"/>
                  <a:pt x="2997" y="537"/>
                </a:cubicBezTo>
                <a:cubicBezTo>
                  <a:pt x="2988" y="533"/>
                  <a:pt x="2980" y="525"/>
                  <a:pt x="2976" y="516"/>
                </a:cubicBezTo>
                <a:cubicBezTo>
                  <a:pt x="2972" y="525"/>
                  <a:pt x="2964" y="533"/>
                  <a:pt x="2955" y="537"/>
                </a:cubicBezTo>
                <a:cubicBezTo>
                  <a:pt x="2965" y="541"/>
                  <a:pt x="2972" y="549"/>
                  <a:pt x="2976" y="559"/>
                </a:cubicBezTo>
                <a:close/>
                <a:moveTo>
                  <a:pt x="2976" y="638"/>
                </a:moveTo>
                <a:cubicBezTo>
                  <a:pt x="2979" y="626"/>
                  <a:pt x="2988" y="615"/>
                  <a:pt x="3001" y="611"/>
                </a:cubicBezTo>
                <a:cubicBezTo>
                  <a:pt x="2989" y="608"/>
                  <a:pt x="2980" y="599"/>
                  <a:pt x="2976" y="588"/>
                </a:cubicBezTo>
                <a:cubicBezTo>
                  <a:pt x="2972" y="599"/>
                  <a:pt x="2962" y="608"/>
                  <a:pt x="2951" y="611"/>
                </a:cubicBezTo>
                <a:cubicBezTo>
                  <a:pt x="2963" y="615"/>
                  <a:pt x="2972" y="626"/>
                  <a:pt x="2976" y="638"/>
                </a:cubicBezTo>
                <a:close/>
                <a:moveTo>
                  <a:pt x="2976" y="405"/>
                </a:moveTo>
                <a:cubicBezTo>
                  <a:pt x="2980" y="397"/>
                  <a:pt x="2986" y="391"/>
                  <a:pt x="2994" y="387"/>
                </a:cubicBezTo>
                <a:cubicBezTo>
                  <a:pt x="2986" y="383"/>
                  <a:pt x="2980" y="376"/>
                  <a:pt x="2976" y="369"/>
                </a:cubicBezTo>
                <a:cubicBezTo>
                  <a:pt x="2972" y="376"/>
                  <a:pt x="2965" y="383"/>
                  <a:pt x="2958" y="387"/>
                </a:cubicBezTo>
                <a:cubicBezTo>
                  <a:pt x="2966" y="391"/>
                  <a:pt x="2972" y="397"/>
                  <a:pt x="2976" y="405"/>
                </a:cubicBezTo>
                <a:close/>
                <a:moveTo>
                  <a:pt x="2976" y="100"/>
                </a:moveTo>
                <a:cubicBezTo>
                  <a:pt x="2979" y="95"/>
                  <a:pt x="2984" y="90"/>
                  <a:pt x="2989" y="87"/>
                </a:cubicBezTo>
                <a:cubicBezTo>
                  <a:pt x="2984" y="83"/>
                  <a:pt x="2979" y="79"/>
                  <a:pt x="2976" y="74"/>
                </a:cubicBezTo>
                <a:cubicBezTo>
                  <a:pt x="2972" y="79"/>
                  <a:pt x="2968" y="83"/>
                  <a:pt x="2963" y="87"/>
                </a:cubicBezTo>
                <a:cubicBezTo>
                  <a:pt x="2968" y="90"/>
                  <a:pt x="2972" y="95"/>
                  <a:pt x="2976" y="100"/>
                </a:cubicBezTo>
                <a:close/>
                <a:moveTo>
                  <a:pt x="2976" y="329"/>
                </a:moveTo>
                <a:cubicBezTo>
                  <a:pt x="2980" y="321"/>
                  <a:pt x="2985" y="315"/>
                  <a:pt x="2993" y="311"/>
                </a:cubicBezTo>
                <a:cubicBezTo>
                  <a:pt x="2985" y="308"/>
                  <a:pt x="2980" y="302"/>
                  <a:pt x="2976" y="295"/>
                </a:cubicBezTo>
                <a:cubicBezTo>
                  <a:pt x="2972" y="302"/>
                  <a:pt x="2966" y="308"/>
                  <a:pt x="2959" y="311"/>
                </a:cubicBezTo>
                <a:cubicBezTo>
                  <a:pt x="2966" y="315"/>
                  <a:pt x="2972" y="321"/>
                  <a:pt x="2976" y="329"/>
                </a:cubicBezTo>
                <a:close/>
                <a:moveTo>
                  <a:pt x="2976" y="176"/>
                </a:moveTo>
                <a:cubicBezTo>
                  <a:pt x="2979" y="170"/>
                  <a:pt x="2984" y="165"/>
                  <a:pt x="2990" y="162"/>
                </a:cubicBezTo>
                <a:cubicBezTo>
                  <a:pt x="2984" y="158"/>
                  <a:pt x="2979" y="153"/>
                  <a:pt x="2976" y="147"/>
                </a:cubicBezTo>
                <a:cubicBezTo>
                  <a:pt x="2972" y="153"/>
                  <a:pt x="2967" y="158"/>
                  <a:pt x="2962" y="162"/>
                </a:cubicBezTo>
                <a:cubicBezTo>
                  <a:pt x="2968" y="165"/>
                  <a:pt x="2972" y="170"/>
                  <a:pt x="2976" y="176"/>
                </a:cubicBezTo>
                <a:close/>
                <a:moveTo>
                  <a:pt x="2976" y="24"/>
                </a:moveTo>
                <a:cubicBezTo>
                  <a:pt x="2979" y="19"/>
                  <a:pt x="2983" y="15"/>
                  <a:pt x="2987" y="12"/>
                </a:cubicBezTo>
                <a:cubicBezTo>
                  <a:pt x="2983" y="9"/>
                  <a:pt x="2979" y="5"/>
                  <a:pt x="2976" y="0"/>
                </a:cubicBezTo>
                <a:cubicBezTo>
                  <a:pt x="2973" y="5"/>
                  <a:pt x="2969" y="9"/>
                  <a:pt x="2964" y="12"/>
                </a:cubicBezTo>
                <a:cubicBezTo>
                  <a:pt x="2969" y="15"/>
                  <a:pt x="2973" y="19"/>
                  <a:pt x="2976" y="24"/>
                </a:cubicBezTo>
                <a:close/>
                <a:moveTo>
                  <a:pt x="2976" y="253"/>
                </a:moveTo>
                <a:cubicBezTo>
                  <a:pt x="2980" y="246"/>
                  <a:pt x="2985" y="241"/>
                  <a:pt x="2991" y="237"/>
                </a:cubicBezTo>
                <a:cubicBezTo>
                  <a:pt x="2985" y="233"/>
                  <a:pt x="2980" y="228"/>
                  <a:pt x="2976" y="221"/>
                </a:cubicBezTo>
                <a:cubicBezTo>
                  <a:pt x="2972" y="228"/>
                  <a:pt x="2967" y="233"/>
                  <a:pt x="2960" y="237"/>
                </a:cubicBezTo>
                <a:cubicBezTo>
                  <a:pt x="2967" y="241"/>
                  <a:pt x="2972" y="246"/>
                  <a:pt x="2976" y="253"/>
                </a:cubicBezTo>
                <a:close/>
              </a:path>
            </a:pathLst>
          </a:custGeom>
          <a:solidFill>
            <a:srgbClr val="26265E"/>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ctrTitle"/>
          </p:nvPr>
        </p:nvSpPr>
        <p:spPr>
          <a:xfrm>
            <a:off x="-1" y="1586479"/>
            <a:ext cx="7965195" cy="1135380"/>
          </a:xfrm>
          <a:solidFill>
            <a:schemeClr val="accent5"/>
          </a:solidFill>
          <a:ln>
            <a:noFill/>
          </a:ln>
          <a:effectLst/>
        </p:spPr>
        <p:txBody>
          <a:bodyPr lIns="612000" anchor="ctr" anchorCtr="0">
            <a:noAutofit/>
          </a:bodyPr>
          <a:lstStyle>
            <a:lvl1pPr algn="l">
              <a:defRPr sz="3600">
                <a:solidFill>
                  <a:schemeClr val="bg1"/>
                </a:solidFill>
              </a:defRPr>
            </a:lvl1pPr>
          </a:lstStyle>
          <a:p>
            <a:r>
              <a:rPr lang="en-US" dirty="0"/>
              <a:t>Click to edit Master title style</a:t>
            </a:r>
            <a:endParaRPr lang="en-GB" dirty="0"/>
          </a:p>
        </p:txBody>
      </p:sp>
      <p:sp>
        <p:nvSpPr>
          <p:cNvPr id="4" name="Date Placeholder 3"/>
          <p:cNvSpPr>
            <a:spLocks noGrp="1"/>
          </p:cNvSpPr>
          <p:nvPr>
            <p:ph type="dt" sz="half" idx="10"/>
          </p:nvPr>
        </p:nvSpPr>
        <p:spPr>
          <a:xfrm>
            <a:off x="393880" y="6599417"/>
            <a:ext cx="1480756" cy="192898"/>
          </a:xfrm>
          <a:prstGeom prst="rect">
            <a:avLst/>
          </a:prstGeom>
        </p:spPr>
        <p:txBody>
          <a:bodyPr/>
          <a:lstStyle/>
          <a:p>
            <a:fld id="{62EAA04F-D8E4-4DFF-BB65-B32281F68D32}" type="datetime4">
              <a:rPr lang="en-GB" smtClean="0"/>
              <a:t>25 January 2020</a:t>
            </a:fld>
            <a:endParaRPr lang="en-GB" dirty="0"/>
          </a:p>
        </p:txBody>
      </p:sp>
      <p:sp>
        <p:nvSpPr>
          <p:cNvPr id="6" name="Slide Number Placeholder 5"/>
          <p:cNvSpPr>
            <a:spLocks noGrp="1"/>
          </p:cNvSpPr>
          <p:nvPr>
            <p:ph type="sldNum" sz="quarter" idx="12"/>
          </p:nvPr>
        </p:nvSpPr>
        <p:spPr>
          <a:xfrm>
            <a:off x="11529390" y="6600110"/>
            <a:ext cx="409536" cy="192898"/>
          </a:xfrm>
          <a:prstGeom prst="rect">
            <a:avLst/>
          </a:prstGeom>
        </p:spPr>
        <p:txBody>
          <a:bodyPr/>
          <a:lstStyle/>
          <a:p>
            <a:fld id="{04CD6D89-F64D-480E-A40A-B7F3D2E681FE}" type="slidenum">
              <a:rPr lang="en-GB" smtClean="0"/>
              <a:t>‹#›</a:t>
            </a:fld>
            <a:endParaRPr lang="en-GB" dirty="0"/>
          </a:p>
        </p:txBody>
      </p:sp>
      <p:sp>
        <p:nvSpPr>
          <p:cNvPr id="21" name="Rectangle 20" hidden="1"/>
          <p:cNvSpPr/>
          <p:nvPr userDrawn="1"/>
        </p:nvSpPr>
        <p:spPr>
          <a:xfrm>
            <a:off x="5988050" y="-205739"/>
            <a:ext cx="215900" cy="4114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p:cNvGrpSpPr/>
          <p:nvPr userDrawn="1"/>
        </p:nvGrpSpPr>
        <p:grpSpPr>
          <a:xfrm>
            <a:off x="8383836" y="1005139"/>
            <a:ext cx="3462708" cy="2298060"/>
            <a:chOff x="7360465" y="74442"/>
            <a:chExt cx="4486079" cy="2642138"/>
          </a:xfrm>
          <a:solidFill>
            <a:schemeClr val="accent5"/>
          </a:solidFill>
        </p:grpSpPr>
        <p:sp>
          <p:nvSpPr>
            <p:cNvPr id="75" name="Rectangle: Rounded Corners 74"/>
            <p:cNvSpPr/>
            <p:nvPr userDrawn="1"/>
          </p:nvSpPr>
          <p:spPr>
            <a:xfrm flipH="1">
              <a:off x="9465162" y="932485"/>
              <a:ext cx="450105" cy="92605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Rounded Corners 75"/>
            <p:cNvSpPr/>
            <p:nvPr userDrawn="1"/>
          </p:nvSpPr>
          <p:spPr>
            <a:xfrm flipH="1">
              <a:off x="8763596" y="649803"/>
              <a:ext cx="450105" cy="14914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Rectangle: Rounded Corners 76"/>
            <p:cNvSpPr/>
            <p:nvPr userDrawn="1"/>
          </p:nvSpPr>
          <p:spPr>
            <a:xfrm flipH="1">
              <a:off x="8062030" y="402973"/>
              <a:ext cx="450105" cy="19850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Rectangle: Rounded Corners 77"/>
            <p:cNvSpPr/>
            <p:nvPr userDrawn="1"/>
          </p:nvSpPr>
          <p:spPr>
            <a:xfrm flipH="1">
              <a:off x="7360465" y="74442"/>
              <a:ext cx="450105" cy="264213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Rectangle: Rounded Corners 78"/>
            <p:cNvSpPr/>
            <p:nvPr userDrawn="1"/>
          </p:nvSpPr>
          <p:spPr>
            <a:xfrm flipH="1">
              <a:off x="10166728" y="1047633"/>
              <a:ext cx="450105" cy="69575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tangle: Rounded Corners 79"/>
            <p:cNvSpPr/>
            <p:nvPr userDrawn="1"/>
          </p:nvSpPr>
          <p:spPr>
            <a:xfrm flipH="1">
              <a:off x="10781584" y="1157906"/>
              <a:ext cx="450105" cy="47521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Rounded Corners 80"/>
            <p:cNvSpPr/>
            <p:nvPr userDrawn="1"/>
          </p:nvSpPr>
          <p:spPr>
            <a:xfrm flipH="1">
              <a:off x="11396439" y="1216995"/>
              <a:ext cx="450105" cy="35703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45811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5_Title Slide">
    <p:bg>
      <p:bgPr>
        <a:solidFill>
          <a:schemeClr val="accent4"/>
        </a:solidFill>
        <a:effectLst/>
      </p:bgPr>
    </p:bg>
    <p:spTree>
      <p:nvGrpSpPr>
        <p:cNvPr id="1" name=""/>
        <p:cNvGrpSpPr/>
        <p:nvPr/>
      </p:nvGrpSpPr>
      <p:grpSpPr>
        <a:xfrm>
          <a:off x="0" y="0"/>
          <a:ext cx="0" cy="0"/>
          <a:chOff x="0" y="0"/>
          <a:chExt cx="0" cy="0"/>
        </a:xfrm>
      </p:grpSpPr>
      <p:sp>
        <p:nvSpPr>
          <p:cNvPr id="10" name="Freeform 5"/>
          <p:cNvSpPr>
            <a:spLocks noEditPoints="1"/>
          </p:cNvSpPr>
          <p:nvPr userDrawn="1"/>
        </p:nvSpPr>
        <p:spPr bwMode="auto">
          <a:xfrm>
            <a:off x="0" y="-16924"/>
            <a:ext cx="12192000" cy="6874924"/>
          </a:xfrm>
          <a:custGeom>
            <a:avLst/>
            <a:gdLst>
              <a:gd name="T0" fmla="*/ 1580 w 4482"/>
              <a:gd name="T1" fmla="*/ 658 h 2524"/>
              <a:gd name="T2" fmla="*/ 1358 w 4482"/>
              <a:gd name="T3" fmla="*/ 638 h 2524"/>
              <a:gd name="T4" fmla="*/ 1989 w 4482"/>
              <a:gd name="T5" fmla="*/ 761 h 2524"/>
              <a:gd name="T6" fmla="*/ 1469 w 4482"/>
              <a:gd name="T7" fmla="*/ 836 h 2524"/>
              <a:gd name="T8" fmla="*/ 958 w 4482"/>
              <a:gd name="T9" fmla="*/ 2523 h 2524"/>
              <a:gd name="T10" fmla="*/ 3451 w 4482"/>
              <a:gd name="T11" fmla="*/ 2523 h 2524"/>
              <a:gd name="T12" fmla="*/ 82 w 4482"/>
              <a:gd name="T13" fmla="*/ 1998 h 2524"/>
              <a:gd name="T14" fmla="*/ 107 w 4482"/>
              <a:gd name="T15" fmla="*/ 1098 h 2524"/>
              <a:gd name="T16" fmla="*/ 287 w 4482"/>
              <a:gd name="T17" fmla="*/ 1941 h 2524"/>
              <a:gd name="T18" fmla="*/ 361 w 4482"/>
              <a:gd name="T19" fmla="*/ 989 h 2524"/>
              <a:gd name="T20" fmla="*/ 509 w 4482"/>
              <a:gd name="T21" fmla="*/ 1794 h 2524"/>
              <a:gd name="T22" fmla="*/ 618 w 4482"/>
              <a:gd name="T23" fmla="*/ 948 h 2524"/>
              <a:gd name="T24" fmla="*/ 708 w 4482"/>
              <a:gd name="T25" fmla="*/ 1698 h 2524"/>
              <a:gd name="T26" fmla="*/ 804 w 4482"/>
              <a:gd name="T27" fmla="*/ 910 h 2524"/>
              <a:gd name="T28" fmla="*/ 952 w 4482"/>
              <a:gd name="T29" fmla="*/ 1599 h 2524"/>
              <a:gd name="T30" fmla="*/ 1100 w 4482"/>
              <a:gd name="T31" fmla="*/ 2382 h 2524"/>
              <a:gd name="T32" fmla="*/ 1199 w 4482"/>
              <a:gd name="T33" fmla="*/ 1548 h 2524"/>
              <a:gd name="T34" fmla="*/ 1311 w 4482"/>
              <a:gd name="T35" fmla="*/ 2298 h 2524"/>
              <a:gd name="T36" fmla="*/ 1395 w 4482"/>
              <a:gd name="T37" fmla="*/ 1500 h 2524"/>
              <a:gd name="T38" fmla="*/ 1543 w 4482"/>
              <a:gd name="T39" fmla="*/ 2210 h 2524"/>
              <a:gd name="T40" fmla="*/ 1617 w 4482"/>
              <a:gd name="T41" fmla="*/ 1353 h 2524"/>
              <a:gd name="T42" fmla="*/ 1778 w 4482"/>
              <a:gd name="T43" fmla="*/ 2148 h 2524"/>
              <a:gd name="T44" fmla="*/ 1808 w 4482"/>
              <a:gd name="T45" fmla="*/ 1248 h 2524"/>
              <a:gd name="T46" fmla="*/ 1986 w 4482"/>
              <a:gd name="T47" fmla="*/ 2088 h 2524"/>
              <a:gd name="T48" fmla="*/ 2060 w 4482"/>
              <a:gd name="T49" fmla="*/ 1141 h 2524"/>
              <a:gd name="T50" fmla="*/ 2208 w 4482"/>
              <a:gd name="T51" fmla="*/ 1941 h 2524"/>
              <a:gd name="T52" fmla="*/ 2274 w 4482"/>
              <a:gd name="T53" fmla="*/ 1675 h 2524"/>
              <a:gd name="T54" fmla="*/ 2348 w 4482"/>
              <a:gd name="T55" fmla="*/ 1279 h 2524"/>
              <a:gd name="T56" fmla="*/ 2496 w 4482"/>
              <a:gd name="T57" fmla="*/ 1981 h 2524"/>
              <a:gd name="T58" fmla="*/ 2569 w 4482"/>
              <a:gd name="T59" fmla="*/ 1131 h 2524"/>
              <a:gd name="T60" fmla="*/ 2735 w 4482"/>
              <a:gd name="T61" fmla="*/ 1923 h 2524"/>
              <a:gd name="T62" fmla="*/ 2757 w 4482"/>
              <a:gd name="T63" fmla="*/ 1023 h 2524"/>
              <a:gd name="T64" fmla="*/ 2939 w 4482"/>
              <a:gd name="T65" fmla="*/ 1868 h 2524"/>
              <a:gd name="T66" fmla="*/ 3013 w 4482"/>
              <a:gd name="T67" fmla="*/ 913 h 2524"/>
              <a:gd name="T68" fmla="*/ 3161 w 4482"/>
              <a:gd name="T69" fmla="*/ 1721 h 2524"/>
              <a:gd name="T70" fmla="*/ 3270 w 4482"/>
              <a:gd name="T71" fmla="*/ 873 h 2524"/>
              <a:gd name="T72" fmla="*/ 3358 w 4482"/>
              <a:gd name="T73" fmla="*/ 1623 h 2524"/>
              <a:gd name="T74" fmla="*/ 3530 w 4482"/>
              <a:gd name="T75" fmla="*/ 2455 h 2524"/>
              <a:gd name="T76" fmla="*/ 3604 w 4482"/>
              <a:gd name="T77" fmla="*/ 1523 h 2524"/>
              <a:gd name="T78" fmla="*/ 3752 w 4482"/>
              <a:gd name="T79" fmla="*/ 2309 h 2524"/>
              <a:gd name="T80" fmla="*/ 3852 w 4482"/>
              <a:gd name="T81" fmla="*/ 1473 h 2524"/>
              <a:gd name="T82" fmla="*/ 3961 w 4482"/>
              <a:gd name="T83" fmla="*/ 2223 h 2524"/>
              <a:gd name="T84" fmla="*/ 4047 w 4482"/>
              <a:gd name="T85" fmla="*/ 1426 h 2524"/>
              <a:gd name="T86" fmla="*/ 4195 w 4482"/>
              <a:gd name="T87" fmla="*/ 2134 h 2524"/>
              <a:gd name="T88" fmla="*/ 4269 w 4482"/>
              <a:gd name="T89" fmla="*/ 1279 h 2524"/>
              <a:gd name="T90" fmla="*/ 4432 w 4482"/>
              <a:gd name="T91" fmla="*/ 2073 h 2524"/>
              <a:gd name="T92" fmla="*/ 2171 w 4482"/>
              <a:gd name="T93" fmla="*/ 638 h 2524"/>
              <a:gd name="T94" fmla="*/ 1924 w 4482"/>
              <a:gd name="T95" fmla="*/ 611 h 2524"/>
              <a:gd name="T96" fmla="*/ 485 w 4482"/>
              <a:gd name="T97" fmla="*/ 87 h 2524"/>
              <a:gd name="T98" fmla="*/ 102 w 4482"/>
              <a:gd name="T99" fmla="*/ 147 h 2524"/>
              <a:gd name="T100" fmla="*/ 989 w 4482"/>
              <a:gd name="T101" fmla="*/ 638 h 2524"/>
              <a:gd name="T102" fmla="*/ 1029 w 4482"/>
              <a:gd name="T103" fmla="*/ 761 h 2524"/>
              <a:gd name="T104" fmla="*/ 871 w 4482"/>
              <a:gd name="T105" fmla="*/ 686 h 2524"/>
              <a:gd name="T106" fmla="*/ 3789 w 4482"/>
              <a:gd name="T107" fmla="*/ 253 h 2524"/>
              <a:gd name="T108" fmla="*/ 3419 w 4482"/>
              <a:gd name="T109" fmla="*/ 728 h 2524"/>
              <a:gd name="T110" fmla="*/ 4306 w 4482"/>
              <a:gd name="T111" fmla="*/ 481 h 2524"/>
              <a:gd name="T112" fmla="*/ 4475 w 4482"/>
              <a:gd name="T113" fmla="*/ 537 h 2524"/>
              <a:gd name="T114" fmla="*/ 4158 w 4482"/>
              <a:gd name="T115" fmla="*/ 24 h 2524"/>
              <a:gd name="T116" fmla="*/ 2680 w 4482"/>
              <a:gd name="T117" fmla="*/ 369 h 2524"/>
              <a:gd name="T118" fmla="*/ 2298 w 4482"/>
              <a:gd name="T119" fmla="*/ 87 h 2524"/>
              <a:gd name="T120" fmla="*/ 2459 w 4482"/>
              <a:gd name="T121" fmla="*/ 638 h 2524"/>
              <a:gd name="T122" fmla="*/ 3345 w 4482"/>
              <a:gd name="T123" fmla="*/ 516 h 2524"/>
              <a:gd name="T124" fmla="*/ 2828 w 4482"/>
              <a:gd name="T125" fmla="*/ 24 h 2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2" h="2524">
                <a:moveTo>
                  <a:pt x="2680" y="639"/>
                </a:moveTo>
                <a:cubicBezTo>
                  <a:pt x="2684" y="626"/>
                  <a:pt x="2693" y="615"/>
                  <a:pt x="2705" y="611"/>
                </a:cubicBezTo>
                <a:cubicBezTo>
                  <a:pt x="2694" y="608"/>
                  <a:pt x="2685" y="599"/>
                  <a:pt x="2680" y="588"/>
                </a:cubicBezTo>
                <a:cubicBezTo>
                  <a:pt x="2676" y="599"/>
                  <a:pt x="2667" y="608"/>
                  <a:pt x="2655" y="611"/>
                </a:cubicBezTo>
                <a:cubicBezTo>
                  <a:pt x="2668" y="615"/>
                  <a:pt x="2677" y="626"/>
                  <a:pt x="2680" y="639"/>
                </a:cubicBezTo>
                <a:close/>
                <a:moveTo>
                  <a:pt x="1506" y="638"/>
                </a:moveTo>
                <a:cubicBezTo>
                  <a:pt x="1510" y="626"/>
                  <a:pt x="1519" y="615"/>
                  <a:pt x="1531" y="611"/>
                </a:cubicBezTo>
                <a:cubicBezTo>
                  <a:pt x="1520" y="608"/>
                  <a:pt x="1510" y="599"/>
                  <a:pt x="1506" y="588"/>
                </a:cubicBezTo>
                <a:cubicBezTo>
                  <a:pt x="1502" y="599"/>
                  <a:pt x="1493" y="608"/>
                  <a:pt x="1481" y="611"/>
                </a:cubicBezTo>
                <a:cubicBezTo>
                  <a:pt x="1494" y="615"/>
                  <a:pt x="1503" y="626"/>
                  <a:pt x="1506" y="638"/>
                </a:cubicBezTo>
                <a:close/>
                <a:moveTo>
                  <a:pt x="1432" y="100"/>
                </a:moveTo>
                <a:cubicBezTo>
                  <a:pt x="1436" y="95"/>
                  <a:pt x="1440" y="90"/>
                  <a:pt x="1445" y="87"/>
                </a:cubicBezTo>
                <a:cubicBezTo>
                  <a:pt x="1440" y="83"/>
                  <a:pt x="1436" y="79"/>
                  <a:pt x="1432" y="74"/>
                </a:cubicBezTo>
                <a:cubicBezTo>
                  <a:pt x="1429" y="79"/>
                  <a:pt x="1425" y="83"/>
                  <a:pt x="1419" y="87"/>
                </a:cubicBezTo>
                <a:cubicBezTo>
                  <a:pt x="1425" y="90"/>
                  <a:pt x="1429" y="95"/>
                  <a:pt x="1432" y="100"/>
                </a:cubicBezTo>
                <a:close/>
                <a:moveTo>
                  <a:pt x="1506" y="24"/>
                </a:moveTo>
                <a:cubicBezTo>
                  <a:pt x="1509" y="19"/>
                  <a:pt x="1513" y="15"/>
                  <a:pt x="1518" y="12"/>
                </a:cubicBezTo>
                <a:cubicBezTo>
                  <a:pt x="1513" y="9"/>
                  <a:pt x="1509" y="5"/>
                  <a:pt x="1506" y="0"/>
                </a:cubicBezTo>
                <a:cubicBezTo>
                  <a:pt x="1503" y="5"/>
                  <a:pt x="1499" y="9"/>
                  <a:pt x="1495" y="12"/>
                </a:cubicBezTo>
                <a:cubicBezTo>
                  <a:pt x="1499" y="15"/>
                  <a:pt x="1503" y="19"/>
                  <a:pt x="1506" y="24"/>
                </a:cubicBezTo>
                <a:close/>
                <a:moveTo>
                  <a:pt x="1506" y="719"/>
                </a:moveTo>
                <a:cubicBezTo>
                  <a:pt x="1508" y="702"/>
                  <a:pt x="1520" y="690"/>
                  <a:pt x="1536" y="686"/>
                </a:cubicBezTo>
                <a:cubicBezTo>
                  <a:pt x="1521" y="684"/>
                  <a:pt x="1510" y="673"/>
                  <a:pt x="1506" y="658"/>
                </a:cubicBezTo>
                <a:cubicBezTo>
                  <a:pt x="1502" y="673"/>
                  <a:pt x="1491" y="684"/>
                  <a:pt x="1477" y="686"/>
                </a:cubicBezTo>
                <a:cubicBezTo>
                  <a:pt x="1492" y="690"/>
                  <a:pt x="1504" y="702"/>
                  <a:pt x="1506" y="719"/>
                </a:cubicBezTo>
                <a:close/>
                <a:moveTo>
                  <a:pt x="1506" y="798"/>
                </a:moveTo>
                <a:cubicBezTo>
                  <a:pt x="1506" y="778"/>
                  <a:pt x="1521" y="763"/>
                  <a:pt x="1540" y="761"/>
                </a:cubicBezTo>
                <a:cubicBezTo>
                  <a:pt x="1522" y="760"/>
                  <a:pt x="1508" y="746"/>
                  <a:pt x="1506" y="728"/>
                </a:cubicBezTo>
                <a:cubicBezTo>
                  <a:pt x="1504" y="746"/>
                  <a:pt x="1490" y="760"/>
                  <a:pt x="1472" y="761"/>
                </a:cubicBezTo>
                <a:cubicBezTo>
                  <a:pt x="1491" y="763"/>
                  <a:pt x="1506" y="778"/>
                  <a:pt x="1506" y="798"/>
                </a:cubicBezTo>
                <a:close/>
                <a:moveTo>
                  <a:pt x="1506" y="559"/>
                </a:moveTo>
                <a:cubicBezTo>
                  <a:pt x="1510" y="549"/>
                  <a:pt x="1517" y="541"/>
                  <a:pt x="1527" y="537"/>
                </a:cubicBezTo>
                <a:cubicBezTo>
                  <a:pt x="1518" y="533"/>
                  <a:pt x="1510" y="525"/>
                  <a:pt x="1506" y="516"/>
                </a:cubicBezTo>
                <a:cubicBezTo>
                  <a:pt x="1502" y="525"/>
                  <a:pt x="1494" y="533"/>
                  <a:pt x="1485" y="537"/>
                </a:cubicBezTo>
                <a:cubicBezTo>
                  <a:pt x="1495" y="541"/>
                  <a:pt x="1502" y="549"/>
                  <a:pt x="1506" y="559"/>
                </a:cubicBezTo>
                <a:close/>
                <a:moveTo>
                  <a:pt x="1432" y="798"/>
                </a:moveTo>
                <a:cubicBezTo>
                  <a:pt x="1433" y="778"/>
                  <a:pt x="1448" y="763"/>
                  <a:pt x="1466" y="761"/>
                </a:cubicBezTo>
                <a:cubicBezTo>
                  <a:pt x="1449" y="760"/>
                  <a:pt x="1435" y="746"/>
                  <a:pt x="1432" y="728"/>
                </a:cubicBezTo>
                <a:cubicBezTo>
                  <a:pt x="1430" y="746"/>
                  <a:pt x="1416" y="760"/>
                  <a:pt x="1398" y="761"/>
                </a:cubicBezTo>
                <a:cubicBezTo>
                  <a:pt x="1417" y="763"/>
                  <a:pt x="1432" y="778"/>
                  <a:pt x="1432" y="798"/>
                </a:cubicBezTo>
                <a:close/>
                <a:moveTo>
                  <a:pt x="1506" y="405"/>
                </a:moveTo>
                <a:cubicBezTo>
                  <a:pt x="1510" y="397"/>
                  <a:pt x="1516" y="391"/>
                  <a:pt x="1524" y="387"/>
                </a:cubicBezTo>
                <a:cubicBezTo>
                  <a:pt x="1516" y="383"/>
                  <a:pt x="1510" y="376"/>
                  <a:pt x="1506" y="369"/>
                </a:cubicBezTo>
                <a:cubicBezTo>
                  <a:pt x="1502" y="376"/>
                  <a:pt x="1496" y="383"/>
                  <a:pt x="1488" y="387"/>
                </a:cubicBezTo>
                <a:cubicBezTo>
                  <a:pt x="1496" y="391"/>
                  <a:pt x="1502" y="397"/>
                  <a:pt x="1506" y="405"/>
                </a:cubicBezTo>
                <a:close/>
                <a:moveTo>
                  <a:pt x="1506" y="253"/>
                </a:moveTo>
                <a:cubicBezTo>
                  <a:pt x="1510" y="246"/>
                  <a:pt x="1515" y="241"/>
                  <a:pt x="1522" y="237"/>
                </a:cubicBezTo>
                <a:cubicBezTo>
                  <a:pt x="1515" y="233"/>
                  <a:pt x="1510" y="228"/>
                  <a:pt x="1506" y="221"/>
                </a:cubicBezTo>
                <a:cubicBezTo>
                  <a:pt x="1502" y="228"/>
                  <a:pt x="1497" y="233"/>
                  <a:pt x="1491" y="237"/>
                </a:cubicBezTo>
                <a:cubicBezTo>
                  <a:pt x="1497" y="241"/>
                  <a:pt x="1502" y="246"/>
                  <a:pt x="1506" y="253"/>
                </a:cubicBezTo>
                <a:close/>
                <a:moveTo>
                  <a:pt x="1506" y="329"/>
                </a:moveTo>
                <a:cubicBezTo>
                  <a:pt x="1510" y="321"/>
                  <a:pt x="1516" y="315"/>
                  <a:pt x="1523" y="311"/>
                </a:cubicBezTo>
                <a:cubicBezTo>
                  <a:pt x="1516" y="308"/>
                  <a:pt x="1510" y="302"/>
                  <a:pt x="1506" y="295"/>
                </a:cubicBezTo>
                <a:cubicBezTo>
                  <a:pt x="1502" y="302"/>
                  <a:pt x="1497" y="308"/>
                  <a:pt x="1489" y="311"/>
                </a:cubicBezTo>
                <a:cubicBezTo>
                  <a:pt x="1497" y="315"/>
                  <a:pt x="1502" y="321"/>
                  <a:pt x="1506" y="329"/>
                </a:cubicBezTo>
                <a:close/>
                <a:moveTo>
                  <a:pt x="1506" y="481"/>
                </a:moveTo>
                <a:cubicBezTo>
                  <a:pt x="1510" y="473"/>
                  <a:pt x="1517" y="466"/>
                  <a:pt x="1526" y="461"/>
                </a:cubicBezTo>
                <a:cubicBezTo>
                  <a:pt x="1517" y="457"/>
                  <a:pt x="1510" y="450"/>
                  <a:pt x="1506" y="442"/>
                </a:cubicBezTo>
                <a:cubicBezTo>
                  <a:pt x="1502" y="450"/>
                  <a:pt x="1495" y="457"/>
                  <a:pt x="1487" y="461"/>
                </a:cubicBezTo>
                <a:cubicBezTo>
                  <a:pt x="1495" y="466"/>
                  <a:pt x="1502" y="473"/>
                  <a:pt x="1506" y="481"/>
                </a:cubicBezTo>
                <a:close/>
                <a:moveTo>
                  <a:pt x="1432" y="638"/>
                </a:moveTo>
                <a:cubicBezTo>
                  <a:pt x="1436" y="626"/>
                  <a:pt x="1445" y="615"/>
                  <a:pt x="1457" y="611"/>
                </a:cubicBezTo>
                <a:cubicBezTo>
                  <a:pt x="1446" y="608"/>
                  <a:pt x="1436" y="599"/>
                  <a:pt x="1432" y="588"/>
                </a:cubicBezTo>
                <a:cubicBezTo>
                  <a:pt x="1428" y="599"/>
                  <a:pt x="1419" y="608"/>
                  <a:pt x="1407" y="611"/>
                </a:cubicBezTo>
                <a:cubicBezTo>
                  <a:pt x="1420" y="615"/>
                  <a:pt x="1429" y="626"/>
                  <a:pt x="1432" y="638"/>
                </a:cubicBezTo>
                <a:close/>
                <a:moveTo>
                  <a:pt x="1432" y="559"/>
                </a:moveTo>
                <a:cubicBezTo>
                  <a:pt x="1436" y="549"/>
                  <a:pt x="1444" y="541"/>
                  <a:pt x="1453" y="537"/>
                </a:cubicBezTo>
                <a:cubicBezTo>
                  <a:pt x="1444" y="533"/>
                  <a:pt x="1436" y="525"/>
                  <a:pt x="1432" y="516"/>
                </a:cubicBezTo>
                <a:cubicBezTo>
                  <a:pt x="1428" y="525"/>
                  <a:pt x="1421" y="533"/>
                  <a:pt x="1411" y="537"/>
                </a:cubicBezTo>
                <a:cubicBezTo>
                  <a:pt x="1421" y="541"/>
                  <a:pt x="1428" y="549"/>
                  <a:pt x="1432" y="559"/>
                </a:cubicBezTo>
                <a:close/>
                <a:moveTo>
                  <a:pt x="1432" y="481"/>
                </a:moveTo>
                <a:cubicBezTo>
                  <a:pt x="1436" y="473"/>
                  <a:pt x="1443" y="466"/>
                  <a:pt x="1452" y="461"/>
                </a:cubicBezTo>
                <a:cubicBezTo>
                  <a:pt x="1443" y="457"/>
                  <a:pt x="1436" y="450"/>
                  <a:pt x="1432" y="442"/>
                </a:cubicBezTo>
                <a:cubicBezTo>
                  <a:pt x="1428" y="450"/>
                  <a:pt x="1421" y="457"/>
                  <a:pt x="1413" y="461"/>
                </a:cubicBezTo>
                <a:cubicBezTo>
                  <a:pt x="1421" y="466"/>
                  <a:pt x="1428" y="473"/>
                  <a:pt x="1432" y="481"/>
                </a:cubicBezTo>
                <a:close/>
                <a:moveTo>
                  <a:pt x="1432" y="718"/>
                </a:moveTo>
                <a:cubicBezTo>
                  <a:pt x="1434" y="702"/>
                  <a:pt x="1446" y="690"/>
                  <a:pt x="1462" y="686"/>
                </a:cubicBezTo>
                <a:cubicBezTo>
                  <a:pt x="1447" y="684"/>
                  <a:pt x="1436" y="673"/>
                  <a:pt x="1432" y="658"/>
                </a:cubicBezTo>
                <a:cubicBezTo>
                  <a:pt x="1428" y="673"/>
                  <a:pt x="1417" y="684"/>
                  <a:pt x="1403" y="686"/>
                </a:cubicBezTo>
                <a:cubicBezTo>
                  <a:pt x="1418" y="690"/>
                  <a:pt x="1430" y="702"/>
                  <a:pt x="1432" y="718"/>
                </a:cubicBezTo>
                <a:close/>
                <a:moveTo>
                  <a:pt x="1432" y="405"/>
                </a:moveTo>
                <a:cubicBezTo>
                  <a:pt x="1436" y="397"/>
                  <a:pt x="1443" y="391"/>
                  <a:pt x="1450" y="387"/>
                </a:cubicBezTo>
                <a:cubicBezTo>
                  <a:pt x="1443" y="383"/>
                  <a:pt x="1436" y="376"/>
                  <a:pt x="1432" y="369"/>
                </a:cubicBezTo>
                <a:cubicBezTo>
                  <a:pt x="1428" y="376"/>
                  <a:pt x="1422" y="383"/>
                  <a:pt x="1414" y="387"/>
                </a:cubicBezTo>
                <a:cubicBezTo>
                  <a:pt x="1422" y="391"/>
                  <a:pt x="1428" y="397"/>
                  <a:pt x="1432" y="405"/>
                </a:cubicBezTo>
                <a:close/>
                <a:moveTo>
                  <a:pt x="1432" y="253"/>
                </a:moveTo>
                <a:cubicBezTo>
                  <a:pt x="1436" y="246"/>
                  <a:pt x="1441" y="241"/>
                  <a:pt x="1448" y="237"/>
                </a:cubicBezTo>
                <a:cubicBezTo>
                  <a:pt x="1441" y="233"/>
                  <a:pt x="1436" y="228"/>
                  <a:pt x="1432" y="221"/>
                </a:cubicBezTo>
                <a:cubicBezTo>
                  <a:pt x="1428" y="228"/>
                  <a:pt x="1423" y="233"/>
                  <a:pt x="1417" y="237"/>
                </a:cubicBezTo>
                <a:cubicBezTo>
                  <a:pt x="1423" y="241"/>
                  <a:pt x="1428" y="246"/>
                  <a:pt x="1432" y="253"/>
                </a:cubicBezTo>
                <a:close/>
                <a:moveTo>
                  <a:pt x="1432" y="176"/>
                </a:moveTo>
                <a:cubicBezTo>
                  <a:pt x="1436" y="170"/>
                  <a:pt x="1441" y="165"/>
                  <a:pt x="1446" y="162"/>
                </a:cubicBezTo>
                <a:cubicBezTo>
                  <a:pt x="1441" y="158"/>
                  <a:pt x="1436" y="153"/>
                  <a:pt x="1432" y="147"/>
                </a:cubicBezTo>
                <a:cubicBezTo>
                  <a:pt x="1429" y="153"/>
                  <a:pt x="1424" y="158"/>
                  <a:pt x="1418" y="162"/>
                </a:cubicBezTo>
                <a:cubicBezTo>
                  <a:pt x="1424" y="165"/>
                  <a:pt x="1429" y="170"/>
                  <a:pt x="1432" y="176"/>
                </a:cubicBezTo>
                <a:close/>
                <a:moveTo>
                  <a:pt x="1654" y="176"/>
                </a:moveTo>
                <a:cubicBezTo>
                  <a:pt x="1657" y="170"/>
                  <a:pt x="1662" y="165"/>
                  <a:pt x="1668" y="162"/>
                </a:cubicBezTo>
                <a:cubicBezTo>
                  <a:pt x="1662" y="158"/>
                  <a:pt x="1658" y="153"/>
                  <a:pt x="1654" y="147"/>
                </a:cubicBezTo>
                <a:cubicBezTo>
                  <a:pt x="1650" y="153"/>
                  <a:pt x="1646" y="158"/>
                  <a:pt x="1640" y="162"/>
                </a:cubicBezTo>
                <a:cubicBezTo>
                  <a:pt x="1646" y="165"/>
                  <a:pt x="1650" y="170"/>
                  <a:pt x="1654" y="176"/>
                </a:cubicBezTo>
                <a:close/>
                <a:moveTo>
                  <a:pt x="1432" y="329"/>
                </a:moveTo>
                <a:cubicBezTo>
                  <a:pt x="1436" y="321"/>
                  <a:pt x="1442" y="315"/>
                  <a:pt x="1449" y="311"/>
                </a:cubicBezTo>
                <a:cubicBezTo>
                  <a:pt x="1442" y="308"/>
                  <a:pt x="1436" y="302"/>
                  <a:pt x="1432" y="295"/>
                </a:cubicBezTo>
                <a:cubicBezTo>
                  <a:pt x="1428" y="302"/>
                  <a:pt x="1423" y="308"/>
                  <a:pt x="1416" y="311"/>
                </a:cubicBezTo>
                <a:cubicBezTo>
                  <a:pt x="1423" y="315"/>
                  <a:pt x="1428" y="321"/>
                  <a:pt x="1432" y="329"/>
                </a:cubicBezTo>
                <a:close/>
                <a:moveTo>
                  <a:pt x="1506" y="176"/>
                </a:moveTo>
                <a:cubicBezTo>
                  <a:pt x="1510" y="170"/>
                  <a:pt x="1514" y="165"/>
                  <a:pt x="1520" y="162"/>
                </a:cubicBezTo>
                <a:cubicBezTo>
                  <a:pt x="1514" y="158"/>
                  <a:pt x="1510" y="153"/>
                  <a:pt x="1506" y="147"/>
                </a:cubicBezTo>
                <a:cubicBezTo>
                  <a:pt x="1502" y="153"/>
                  <a:pt x="1498" y="158"/>
                  <a:pt x="1492" y="162"/>
                </a:cubicBezTo>
                <a:cubicBezTo>
                  <a:pt x="1498" y="165"/>
                  <a:pt x="1503" y="170"/>
                  <a:pt x="1506" y="176"/>
                </a:cubicBezTo>
                <a:close/>
                <a:moveTo>
                  <a:pt x="1654" y="638"/>
                </a:moveTo>
                <a:cubicBezTo>
                  <a:pt x="1657" y="626"/>
                  <a:pt x="1667" y="615"/>
                  <a:pt x="1679" y="611"/>
                </a:cubicBezTo>
                <a:cubicBezTo>
                  <a:pt x="1667" y="608"/>
                  <a:pt x="1658" y="599"/>
                  <a:pt x="1654" y="588"/>
                </a:cubicBezTo>
                <a:cubicBezTo>
                  <a:pt x="1650" y="599"/>
                  <a:pt x="1640" y="608"/>
                  <a:pt x="1629" y="611"/>
                </a:cubicBezTo>
                <a:cubicBezTo>
                  <a:pt x="1641" y="615"/>
                  <a:pt x="1650" y="626"/>
                  <a:pt x="1654" y="638"/>
                </a:cubicBezTo>
                <a:close/>
                <a:moveTo>
                  <a:pt x="1506" y="100"/>
                </a:moveTo>
                <a:cubicBezTo>
                  <a:pt x="1510" y="95"/>
                  <a:pt x="1514" y="90"/>
                  <a:pt x="1519" y="87"/>
                </a:cubicBezTo>
                <a:cubicBezTo>
                  <a:pt x="1514" y="83"/>
                  <a:pt x="1510" y="79"/>
                  <a:pt x="1506" y="74"/>
                </a:cubicBezTo>
                <a:cubicBezTo>
                  <a:pt x="1503" y="79"/>
                  <a:pt x="1498" y="83"/>
                  <a:pt x="1493" y="87"/>
                </a:cubicBezTo>
                <a:cubicBezTo>
                  <a:pt x="1498" y="90"/>
                  <a:pt x="1503" y="95"/>
                  <a:pt x="1506" y="100"/>
                </a:cubicBezTo>
                <a:close/>
                <a:moveTo>
                  <a:pt x="1580" y="100"/>
                </a:moveTo>
                <a:cubicBezTo>
                  <a:pt x="1583" y="95"/>
                  <a:pt x="1588" y="90"/>
                  <a:pt x="1593" y="87"/>
                </a:cubicBezTo>
                <a:cubicBezTo>
                  <a:pt x="1588" y="83"/>
                  <a:pt x="1584" y="79"/>
                  <a:pt x="1580" y="74"/>
                </a:cubicBezTo>
                <a:cubicBezTo>
                  <a:pt x="1577" y="79"/>
                  <a:pt x="1572" y="83"/>
                  <a:pt x="1567" y="87"/>
                </a:cubicBezTo>
                <a:cubicBezTo>
                  <a:pt x="1572" y="90"/>
                  <a:pt x="1577" y="95"/>
                  <a:pt x="1580" y="100"/>
                </a:cubicBezTo>
                <a:close/>
                <a:moveTo>
                  <a:pt x="1654" y="798"/>
                </a:moveTo>
                <a:cubicBezTo>
                  <a:pt x="1654" y="778"/>
                  <a:pt x="1669" y="763"/>
                  <a:pt x="1688" y="761"/>
                </a:cubicBezTo>
                <a:cubicBezTo>
                  <a:pt x="1670" y="760"/>
                  <a:pt x="1656" y="746"/>
                  <a:pt x="1654" y="728"/>
                </a:cubicBezTo>
                <a:cubicBezTo>
                  <a:pt x="1652" y="746"/>
                  <a:pt x="1638" y="760"/>
                  <a:pt x="1620" y="761"/>
                </a:cubicBezTo>
                <a:cubicBezTo>
                  <a:pt x="1639" y="763"/>
                  <a:pt x="1654" y="778"/>
                  <a:pt x="1654" y="798"/>
                </a:cubicBezTo>
                <a:close/>
                <a:moveTo>
                  <a:pt x="1654" y="559"/>
                </a:moveTo>
                <a:cubicBezTo>
                  <a:pt x="1658" y="549"/>
                  <a:pt x="1665" y="541"/>
                  <a:pt x="1675" y="537"/>
                </a:cubicBezTo>
                <a:cubicBezTo>
                  <a:pt x="1666" y="533"/>
                  <a:pt x="1658" y="525"/>
                  <a:pt x="1654" y="516"/>
                </a:cubicBezTo>
                <a:cubicBezTo>
                  <a:pt x="1650" y="525"/>
                  <a:pt x="1642" y="533"/>
                  <a:pt x="1633" y="537"/>
                </a:cubicBezTo>
                <a:cubicBezTo>
                  <a:pt x="1643" y="541"/>
                  <a:pt x="1650" y="549"/>
                  <a:pt x="1654" y="559"/>
                </a:cubicBezTo>
                <a:close/>
                <a:moveTo>
                  <a:pt x="1654" y="329"/>
                </a:moveTo>
                <a:cubicBezTo>
                  <a:pt x="1658" y="321"/>
                  <a:pt x="1663" y="315"/>
                  <a:pt x="1671" y="311"/>
                </a:cubicBezTo>
                <a:cubicBezTo>
                  <a:pt x="1664" y="308"/>
                  <a:pt x="1658" y="302"/>
                  <a:pt x="1654" y="295"/>
                </a:cubicBezTo>
                <a:cubicBezTo>
                  <a:pt x="1650" y="302"/>
                  <a:pt x="1644" y="308"/>
                  <a:pt x="1637" y="311"/>
                </a:cubicBezTo>
                <a:cubicBezTo>
                  <a:pt x="1644" y="315"/>
                  <a:pt x="1650" y="321"/>
                  <a:pt x="1654" y="329"/>
                </a:cubicBezTo>
                <a:close/>
                <a:moveTo>
                  <a:pt x="1580" y="24"/>
                </a:moveTo>
                <a:cubicBezTo>
                  <a:pt x="1583" y="19"/>
                  <a:pt x="1587" y="15"/>
                  <a:pt x="1591" y="12"/>
                </a:cubicBezTo>
                <a:cubicBezTo>
                  <a:pt x="1587" y="9"/>
                  <a:pt x="1583" y="5"/>
                  <a:pt x="1580" y="0"/>
                </a:cubicBezTo>
                <a:cubicBezTo>
                  <a:pt x="1577" y="5"/>
                  <a:pt x="1573" y="9"/>
                  <a:pt x="1569" y="12"/>
                </a:cubicBezTo>
                <a:cubicBezTo>
                  <a:pt x="1573" y="15"/>
                  <a:pt x="1577" y="19"/>
                  <a:pt x="1580" y="24"/>
                </a:cubicBezTo>
                <a:close/>
                <a:moveTo>
                  <a:pt x="1654" y="253"/>
                </a:moveTo>
                <a:cubicBezTo>
                  <a:pt x="1658" y="246"/>
                  <a:pt x="1663" y="241"/>
                  <a:pt x="1669" y="237"/>
                </a:cubicBezTo>
                <a:cubicBezTo>
                  <a:pt x="1663" y="233"/>
                  <a:pt x="1658" y="228"/>
                  <a:pt x="1654" y="221"/>
                </a:cubicBezTo>
                <a:cubicBezTo>
                  <a:pt x="1650" y="228"/>
                  <a:pt x="1645" y="233"/>
                  <a:pt x="1638" y="237"/>
                </a:cubicBezTo>
                <a:cubicBezTo>
                  <a:pt x="1645" y="241"/>
                  <a:pt x="1650" y="246"/>
                  <a:pt x="1654" y="253"/>
                </a:cubicBezTo>
                <a:close/>
                <a:moveTo>
                  <a:pt x="1654" y="481"/>
                </a:moveTo>
                <a:cubicBezTo>
                  <a:pt x="1658" y="473"/>
                  <a:pt x="1665" y="466"/>
                  <a:pt x="1674" y="461"/>
                </a:cubicBezTo>
                <a:cubicBezTo>
                  <a:pt x="1665" y="457"/>
                  <a:pt x="1658" y="450"/>
                  <a:pt x="1654" y="442"/>
                </a:cubicBezTo>
                <a:cubicBezTo>
                  <a:pt x="1650" y="450"/>
                  <a:pt x="1643" y="457"/>
                  <a:pt x="1634" y="461"/>
                </a:cubicBezTo>
                <a:cubicBezTo>
                  <a:pt x="1643" y="466"/>
                  <a:pt x="1650" y="473"/>
                  <a:pt x="1654" y="481"/>
                </a:cubicBezTo>
                <a:close/>
                <a:moveTo>
                  <a:pt x="1654" y="405"/>
                </a:moveTo>
                <a:cubicBezTo>
                  <a:pt x="1658" y="397"/>
                  <a:pt x="1664" y="391"/>
                  <a:pt x="1672" y="387"/>
                </a:cubicBezTo>
                <a:cubicBezTo>
                  <a:pt x="1664" y="383"/>
                  <a:pt x="1658" y="376"/>
                  <a:pt x="1654" y="369"/>
                </a:cubicBezTo>
                <a:cubicBezTo>
                  <a:pt x="1650" y="376"/>
                  <a:pt x="1644" y="383"/>
                  <a:pt x="1636" y="387"/>
                </a:cubicBezTo>
                <a:cubicBezTo>
                  <a:pt x="1644" y="391"/>
                  <a:pt x="1650" y="397"/>
                  <a:pt x="1654" y="405"/>
                </a:cubicBezTo>
                <a:close/>
                <a:moveTo>
                  <a:pt x="1654" y="719"/>
                </a:moveTo>
                <a:cubicBezTo>
                  <a:pt x="1656" y="702"/>
                  <a:pt x="1668" y="690"/>
                  <a:pt x="1684" y="686"/>
                </a:cubicBezTo>
                <a:cubicBezTo>
                  <a:pt x="1669" y="684"/>
                  <a:pt x="1658" y="673"/>
                  <a:pt x="1654" y="658"/>
                </a:cubicBezTo>
                <a:cubicBezTo>
                  <a:pt x="1650" y="673"/>
                  <a:pt x="1639" y="684"/>
                  <a:pt x="1624" y="686"/>
                </a:cubicBezTo>
                <a:cubicBezTo>
                  <a:pt x="1640" y="690"/>
                  <a:pt x="1652" y="702"/>
                  <a:pt x="1654" y="719"/>
                </a:cubicBezTo>
                <a:close/>
                <a:moveTo>
                  <a:pt x="1580" y="718"/>
                </a:moveTo>
                <a:cubicBezTo>
                  <a:pt x="1582" y="702"/>
                  <a:pt x="1594" y="690"/>
                  <a:pt x="1610" y="686"/>
                </a:cubicBezTo>
                <a:cubicBezTo>
                  <a:pt x="1595" y="684"/>
                  <a:pt x="1584" y="673"/>
                  <a:pt x="1580" y="658"/>
                </a:cubicBezTo>
                <a:cubicBezTo>
                  <a:pt x="1576" y="673"/>
                  <a:pt x="1565" y="684"/>
                  <a:pt x="1550" y="686"/>
                </a:cubicBezTo>
                <a:cubicBezTo>
                  <a:pt x="1566" y="690"/>
                  <a:pt x="1578" y="702"/>
                  <a:pt x="1580" y="718"/>
                </a:cubicBezTo>
                <a:close/>
                <a:moveTo>
                  <a:pt x="1580" y="176"/>
                </a:moveTo>
                <a:cubicBezTo>
                  <a:pt x="1584" y="170"/>
                  <a:pt x="1588" y="165"/>
                  <a:pt x="1594" y="162"/>
                </a:cubicBezTo>
                <a:cubicBezTo>
                  <a:pt x="1588" y="158"/>
                  <a:pt x="1584" y="153"/>
                  <a:pt x="1580" y="147"/>
                </a:cubicBezTo>
                <a:cubicBezTo>
                  <a:pt x="1576" y="153"/>
                  <a:pt x="1572" y="158"/>
                  <a:pt x="1566" y="162"/>
                </a:cubicBezTo>
                <a:cubicBezTo>
                  <a:pt x="1572" y="165"/>
                  <a:pt x="1576" y="170"/>
                  <a:pt x="1580" y="176"/>
                </a:cubicBezTo>
                <a:close/>
                <a:moveTo>
                  <a:pt x="1580" y="559"/>
                </a:moveTo>
                <a:cubicBezTo>
                  <a:pt x="1584" y="549"/>
                  <a:pt x="1591" y="541"/>
                  <a:pt x="1601" y="537"/>
                </a:cubicBezTo>
                <a:cubicBezTo>
                  <a:pt x="1592" y="533"/>
                  <a:pt x="1584" y="525"/>
                  <a:pt x="1580" y="516"/>
                </a:cubicBezTo>
                <a:cubicBezTo>
                  <a:pt x="1576" y="525"/>
                  <a:pt x="1568" y="533"/>
                  <a:pt x="1559" y="537"/>
                </a:cubicBezTo>
                <a:cubicBezTo>
                  <a:pt x="1569" y="541"/>
                  <a:pt x="1576" y="549"/>
                  <a:pt x="1580" y="559"/>
                </a:cubicBezTo>
                <a:close/>
                <a:moveTo>
                  <a:pt x="1580" y="798"/>
                </a:moveTo>
                <a:cubicBezTo>
                  <a:pt x="1580" y="778"/>
                  <a:pt x="1595" y="763"/>
                  <a:pt x="1614" y="761"/>
                </a:cubicBezTo>
                <a:cubicBezTo>
                  <a:pt x="1596" y="760"/>
                  <a:pt x="1582" y="746"/>
                  <a:pt x="1580" y="728"/>
                </a:cubicBezTo>
                <a:cubicBezTo>
                  <a:pt x="1578" y="746"/>
                  <a:pt x="1564" y="760"/>
                  <a:pt x="1546" y="761"/>
                </a:cubicBezTo>
                <a:cubicBezTo>
                  <a:pt x="1565" y="763"/>
                  <a:pt x="1580" y="778"/>
                  <a:pt x="1580" y="798"/>
                </a:cubicBezTo>
                <a:close/>
                <a:moveTo>
                  <a:pt x="1580" y="638"/>
                </a:moveTo>
                <a:cubicBezTo>
                  <a:pt x="1583" y="626"/>
                  <a:pt x="1593" y="615"/>
                  <a:pt x="1605" y="611"/>
                </a:cubicBezTo>
                <a:cubicBezTo>
                  <a:pt x="1593" y="608"/>
                  <a:pt x="1584" y="599"/>
                  <a:pt x="1580" y="588"/>
                </a:cubicBezTo>
                <a:cubicBezTo>
                  <a:pt x="1576" y="599"/>
                  <a:pt x="1567" y="608"/>
                  <a:pt x="1555" y="611"/>
                </a:cubicBezTo>
                <a:cubicBezTo>
                  <a:pt x="1567" y="615"/>
                  <a:pt x="1577" y="626"/>
                  <a:pt x="1580" y="638"/>
                </a:cubicBezTo>
                <a:close/>
                <a:moveTo>
                  <a:pt x="1580" y="253"/>
                </a:moveTo>
                <a:cubicBezTo>
                  <a:pt x="1584" y="246"/>
                  <a:pt x="1589" y="241"/>
                  <a:pt x="1596" y="237"/>
                </a:cubicBezTo>
                <a:cubicBezTo>
                  <a:pt x="1589" y="233"/>
                  <a:pt x="1584" y="228"/>
                  <a:pt x="1580" y="221"/>
                </a:cubicBezTo>
                <a:cubicBezTo>
                  <a:pt x="1576" y="228"/>
                  <a:pt x="1571" y="233"/>
                  <a:pt x="1565" y="237"/>
                </a:cubicBezTo>
                <a:cubicBezTo>
                  <a:pt x="1571" y="241"/>
                  <a:pt x="1576" y="246"/>
                  <a:pt x="1580" y="253"/>
                </a:cubicBezTo>
                <a:close/>
                <a:moveTo>
                  <a:pt x="1580" y="329"/>
                </a:moveTo>
                <a:cubicBezTo>
                  <a:pt x="1584" y="321"/>
                  <a:pt x="1590" y="315"/>
                  <a:pt x="1597" y="311"/>
                </a:cubicBezTo>
                <a:cubicBezTo>
                  <a:pt x="1590" y="308"/>
                  <a:pt x="1584" y="302"/>
                  <a:pt x="1580" y="295"/>
                </a:cubicBezTo>
                <a:cubicBezTo>
                  <a:pt x="1576" y="302"/>
                  <a:pt x="1570" y="308"/>
                  <a:pt x="1563" y="311"/>
                </a:cubicBezTo>
                <a:cubicBezTo>
                  <a:pt x="1570" y="315"/>
                  <a:pt x="1576" y="321"/>
                  <a:pt x="1580" y="329"/>
                </a:cubicBezTo>
                <a:close/>
                <a:moveTo>
                  <a:pt x="1580" y="481"/>
                </a:moveTo>
                <a:cubicBezTo>
                  <a:pt x="1584" y="473"/>
                  <a:pt x="1591" y="466"/>
                  <a:pt x="1600" y="461"/>
                </a:cubicBezTo>
                <a:cubicBezTo>
                  <a:pt x="1591" y="457"/>
                  <a:pt x="1584" y="450"/>
                  <a:pt x="1580" y="442"/>
                </a:cubicBezTo>
                <a:cubicBezTo>
                  <a:pt x="1576" y="450"/>
                  <a:pt x="1569" y="457"/>
                  <a:pt x="1560" y="461"/>
                </a:cubicBezTo>
                <a:cubicBezTo>
                  <a:pt x="1569" y="466"/>
                  <a:pt x="1576" y="473"/>
                  <a:pt x="1580" y="481"/>
                </a:cubicBezTo>
                <a:close/>
                <a:moveTo>
                  <a:pt x="1137" y="638"/>
                </a:moveTo>
                <a:cubicBezTo>
                  <a:pt x="1140" y="626"/>
                  <a:pt x="1149" y="615"/>
                  <a:pt x="1162" y="611"/>
                </a:cubicBezTo>
                <a:cubicBezTo>
                  <a:pt x="1150" y="608"/>
                  <a:pt x="1141" y="599"/>
                  <a:pt x="1137" y="588"/>
                </a:cubicBezTo>
                <a:cubicBezTo>
                  <a:pt x="1132" y="599"/>
                  <a:pt x="1123" y="608"/>
                  <a:pt x="1112" y="611"/>
                </a:cubicBezTo>
                <a:cubicBezTo>
                  <a:pt x="1124" y="615"/>
                  <a:pt x="1133" y="626"/>
                  <a:pt x="1137" y="638"/>
                </a:cubicBezTo>
                <a:close/>
                <a:moveTo>
                  <a:pt x="1432" y="24"/>
                </a:moveTo>
                <a:cubicBezTo>
                  <a:pt x="1435" y="19"/>
                  <a:pt x="1439" y="15"/>
                  <a:pt x="1444" y="12"/>
                </a:cubicBezTo>
                <a:cubicBezTo>
                  <a:pt x="1439" y="9"/>
                  <a:pt x="1435" y="5"/>
                  <a:pt x="1432" y="0"/>
                </a:cubicBezTo>
                <a:cubicBezTo>
                  <a:pt x="1429" y="5"/>
                  <a:pt x="1425" y="9"/>
                  <a:pt x="1421" y="12"/>
                </a:cubicBezTo>
                <a:cubicBezTo>
                  <a:pt x="1425" y="15"/>
                  <a:pt x="1429" y="19"/>
                  <a:pt x="1432" y="24"/>
                </a:cubicBezTo>
                <a:close/>
                <a:moveTo>
                  <a:pt x="1211" y="481"/>
                </a:moveTo>
                <a:cubicBezTo>
                  <a:pt x="1215" y="473"/>
                  <a:pt x="1222" y="466"/>
                  <a:pt x="1230" y="461"/>
                </a:cubicBezTo>
                <a:cubicBezTo>
                  <a:pt x="1222" y="457"/>
                  <a:pt x="1215" y="450"/>
                  <a:pt x="1211" y="442"/>
                </a:cubicBezTo>
                <a:cubicBezTo>
                  <a:pt x="1207" y="450"/>
                  <a:pt x="1200" y="457"/>
                  <a:pt x="1191" y="461"/>
                </a:cubicBezTo>
                <a:cubicBezTo>
                  <a:pt x="1200" y="466"/>
                  <a:pt x="1207" y="473"/>
                  <a:pt x="1211" y="481"/>
                </a:cubicBezTo>
                <a:close/>
                <a:moveTo>
                  <a:pt x="1211" y="329"/>
                </a:moveTo>
                <a:cubicBezTo>
                  <a:pt x="1214" y="321"/>
                  <a:pt x="1220" y="315"/>
                  <a:pt x="1227" y="311"/>
                </a:cubicBezTo>
                <a:cubicBezTo>
                  <a:pt x="1220" y="308"/>
                  <a:pt x="1215" y="302"/>
                  <a:pt x="1211" y="295"/>
                </a:cubicBezTo>
                <a:cubicBezTo>
                  <a:pt x="1207" y="302"/>
                  <a:pt x="1201" y="308"/>
                  <a:pt x="1194" y="311"/>
                </a:cubicBezTo>
                <a:cubicBezTo>
                  <a:pt x="1201" y="315"/>
                  <a:pt x="1207" y="321"/>
                  <a:pt x="1211" y="329"/>
                </a:cubicBezTo>
                <a:close/>
                <a:moveTo>
                  <a:pt x="1211" y="405"/>
                </a:moveTo>
                <a:cubicBezTo>
                  <a:pt x="1214" y="397"/>
                  <a:pt x="1221" y="391"/>
                  <a:pt x="1229" y="387"/>
                </a:cubicBezTo>
                <a:cubicBezTo>
                  <a:pt x="1221" y="383"/>
                  <a:pt x="1215" y="376"/>
                  <a:pt x="1211" y="369"/>
                </a:cubicBezTo>
                <a:cubicBezTo>
                  <a:pt x="1207" y="376"/>
                  <a:pt x="1200" y="383"/>
                  <a:pt x="1193" y="387"/>
                </a:cubicBezTo>
                <a:cubicBezTo>
                  <a:pt x="1200" y="391"/>
                  <a:pt x="1207" y="397"/>
                  <a:pt x="1211" y="405"/>
                </a:cubicBezTo>
                <a:close/>
                <a:moveTo>
                  <a:pt x="1211" y="638"/>
                </a:moveTo>
                <a:cubicBezTo>
                  <a:pt x="1214" y="626"/>
                  <a:pt x="1223" y="615"/>
                  <a:pt x="1236" y="611"/>
                </a:cubicBezTo>
                <a:cubicBezTo>
                  <a:pt x="1224" y="608"/>
                  <a:pt x="1215" y="599"/>
                  <a:pt x="1211" y="588"/>
                </a:cubicBezTo>
                <a:cubicBezTo>
                  <a:pt x="1206" y="599"/>
                  <a:pt x="1197" y="608"/>
                  <a:pt x="1186" y="611"/>
                </a:cubicBezTo>
                <a:cubicBezTo>
                  <a:pt x="1198" y="615"/>
                  <a:pt x="1207" y="626"/>
                  <a:pt x="1211" y="638"/>
                </a:cubicBezTo>
                <a:close/>
                <a:moveTo>
                  <a:pt x="1211" y="718"/>
                </a:moveTo>
                <a:cubicBezTo>
                  <a:pt x="1213" y="702"/>
                  <a:pt x="1225" y="690"/>
                  <a:pt x="1240" y="686"/>
                </a:cubicBezTo>
                <a:cubicBezTo>
                  <a:pt x="1226" y="684"/>
                  <a:pt x="1214" y="673"/>
                  <a:pt x="1211" y="658"/>
                </a:cubicBezTo>
                <a:cubicBezTo>
                  <a:pt x="1207" y="673"/>
                  <a:pt x="1196" y="684"/>
                  <a:pt x="1181" y="686"/>
                </a:cubicBezTo>
                <a:cubicBezTo>
                  <a:pt x="1197" y="690"/>
                  <a:pt x="1208" y="702"/>
                  <a:pt x="1211" y="718"/>
                </a:cubicBezTo>
                <a:close/>
                <a:moveTo>
                  <a:pt x="1211" y="559"/>
                </a:moveTo>
                <a:cubicBezTo>
                  <a:pt x="1214" y="549"/>
                  <a:pt x="1222" y="541"/>
                  <a:pt x="1232" y="537"/>
                </a:cubicBezTo>
                <a:cubicBezTo>
                  <a:pt x="1222" y="533"/>
                  <a:pt x="1215" y="525"/>
                  <a:pt x="1211" y="516"/>
                </a:cubicBezTo>
                <a:cubicBezTo>
                  <a:pt x="1206" y="525"/>
                  <a:pt x="1199" y="533"/>
                  <a:pt x="1190" y="537"/>
                </a:cubicBezTo>
                <a:cubicBezTo>
                  <a:pt x="1199" y="541"/>
                  <a:pt x="1207" y="549"/>
                  <a:pt x="1211" y="559"/>
                </a:cubicBezTo>
                <a:close/>
                <a:moveTo>
                  <a:pt x="1211" y="253"/>
                </a:moveTo>
                <a:cubicBezTo>
                  <a:pt x="1214" y="246"/>
                  <a:pt x="1220" y="241"/>
                  <a:pt x="1226" y="237"/>
                </a:cubicBezTo>
                <a:cubicBezTo>
                  <a:pt x="1220" y="233"/>
                  <a:pt x="1214" y="228"/>
                  <a:pt x="1211" y="221"/>
                </a:cubicBezTo>
                <a:cubicBezTo>
                  <a:pt x="1207" y="228"/>
                  <a:pt x="1202" y="233"/>
                  <a:pt x="1195" y="237"/>
                </a:cubicBezTo>
                <a:cubicBezTo>
                  <a:pt x="1202" y="241"/>
                  <a:pt x="1207" y="246"/>
                  <a:pt x="1211" y="253"/>
                </a:cubicBezTo>
                <a:close/>
                <a:moveTo>
                  <a:pt x="1211" y="100"/>
                </a:moveTo>
                <a:cubicBezTo>
                  <a:pt x="1214" y="95"/>
                  <a:pt x="1218" y="90"/>
                  <a:pt x="1224" y="87"/>
                </a:cubicBezTo>
                <a:cubicBezTo>
                  <a:pt x="1218" y="83"/>
                  <a:pt x="1214" y="79"/>
                  <a:pt x="1211" y="74"/>
                </a:cubicBezTo>
                <a:cubicBezTo>
                  <a:pt x="1207" y="79"/>
                  <a:pt x="1203" y="83"/>
                  <a:pt x="1198" y="87"/>
                </a:cubicBezTo>
                <a:cubicBezTo>
                  <a:pt x="1203" y="90"/>
                  <a:pt x="1207" y="95"/>
                  <a:pt x="1211" y="100"/>
                </a:cubicBezTo>
                <a:close/>
                <a:moveTo>
                  <a:pt x="1211" y="24"/>
                </a:moveTo>
                <a:cubicBezTo>
                  <a:pt x="1214" y="19"/>
                  <a:pt x="1218" y="15"/>
                  <a:pt x="1222" y="12"/>
                </a:cubicBezTo>
                <a:cubicBezTo>
                  <a:pt x="1218" y="9"/>
                  <a:pt x="1214" y="5"/>
                  <a:pt x="1211" y="0"/>
                </a:cubicBezTo>
                <a:cubicBezTo>
                  <a:pt x="1207" y="5"/>
                  <a:pt x="1204" y="9"/>
                  <a:pt x="1199" y="12"/>
                </a:cubicBezTo>
                <a:cubicBezTo>
                  <a:pt x="1204" y="15"/>
                  <a:pt x="1207" y="19"/>
                  <a:pt x="1211" y="24"/>
                </a:cubicBezTo>
                <a:close/>
                <a:moveTo>
                  <a:pt x="1211" y="176"/>
                </a:moveTo>
                <a:cubicBezTo>
                  <a:pt x="1214" y="170"/>
                  <a:pt x="1219" y="165"/>
                  <a:pt x="1225" y="162"/>
                </a:cubicBezTo>
                <a:cubicBezTo>
                  <a:pt x="1219" y="158"/>
                  <a:pt x="1214" y="153"/>
                  <a:pt x="1211" y="147"/>
                </a:cubicBezTo>
                <a:cubicBezTo>
                  <a:pt x="1207" y="153"/>
                  <a:pt x="1202" y="158"/>
                  <a:pt x="1196" y="162"/>
                </a:cubicBezTo>
                <a:cubicBezTo>
                  <a:pt x="1202" y="165"/>
                  <a:pt x="1207" y="170"/>
                  <a:pt x="1211" y="176"/>
                </a:cubicBezTo>
                <a:close/>
                <a:moveTo>
                  <a:pt x="1137" y="253"/>
                </a:moveTo>
                <a:cubicBezTo>
                  <a:pt x="1140" y="246"/>
                  <a:pt x="1146" y="241"/>
                  <a:pt x="1152" y="237"/>
                </a:cubicBezTo>
                <a:cubicBezTo>
                  <a:pt x="1146" y="233"/>
                  <a:pt x="1141" y="228"/>
                  <a:pt x="1137" y="221"/>
                </a:cubicBezTo>
                <a:cubicBezTo>
                  <a:pt x="1133" y="228"/>
                  <a:pt x="1128" y="233"/>
                  <a:pt x="1121" y="237"/>
                </a:cubicBezTo>
                <a:cubicBezTo>
                  <a:pt x="1128" y="241"/>
                  <a:pt x="1133" y="246"/>
                  <a:pt x="1137" y="253"/>
                </a:cubicBezTo>
                <a:close/>
                <a:moveTo>
                  <a:pt x="1137" y="329"/>
                </a:moveTo>
                <a:cubicBezTo>
                  <a:pt x="1141" y="321"/>
                  <a:pt x="1146" y="315"/>
                  <a:pt x="1153" y="311"/>
                </a:cubicBezTo>
                <a:cubicBezTo>
                  <a:pt x="1146" y="308"/>
                  <a:pt x="1141" y="302"/>
                  <a:pt x="1137" y="295"/>
                </a:cubicBezTo>
                <a:cubicBezTo>
                  <a:pt x="1133" y="302"/>
                  <a:pt x="1127" y="308"/>
                  <a:pt x="1120" y="311"/>
                </a:cubicBezTo>
                <a:cubicBezTo>
                  <a:pt x="1127" y="315"/>
                  <a:pt x="1133" y="321"/>
                  <a:pt x="1137" y="329"/>
                </a:cubicBezTo>
                <a:close/>
                <a:moveTo>
                  <a:pt x="1137" y="405"/>
                </a:moveTo>
                <a:cubicBezTo>
                  <a:pt x="1141" y="397"/>
                  <a:pt x="1147" y="391"/>
                  <a:pt x="1155" y="387"/>
                </a:cubicBezTo>
                <a:cubicBezTo>
                  <a:pt x="1147" y="383"/>
                  <a:pt x="1141" y="376"/>
                  <a:pt x="1137" y="369"/>
                </a:cubicBezTo>
                <a:cubicBezTo>
                  <a:pt x="1133" y="376"/>
                  <a:pt x="1126" y="383"/>
                  <a:pt x="1119" y="387"/>
                </a:cubicBezTo>
                <a:cubicBezTo>
                  <a:pt x="1127" y="391"/>
                  <a:pt x="1133" y="397"/>
                  <a:pt x="1137" y="405"/>
                </a:cubicBezTo>
                <a:close/>
                <a:moveTo>
                  <a:pt x="1137" y="481"/>
                </a:moveTo>
                <a:cubicBezTo>
                  <a:pt x="1141" y="473"/>
                  <a:pt x="1148" y="466"/>
                  <a:pt x="1156" y="461"/>
                </a:cubicBezTo>
                <a:cubicBezTo>
                  <a:pt x="1148" y="457"/>
                  <a:pt x="1141" y="450"/>
                  <a:pt x="1137" y="442"/>
                </a:cubicBezTo>
                <a:cubicBezTo>
                  <a:pt x="1133" y="450"/>
                  <a:pt x="1126" y="457"/>
                  <a:pt x="1117" y="461"/>
                </a:cubicBezTo>
                <a:cubicBezTo>
                  <a:pt x="1126" y="466"/>
                  <a:pt x="1133" y="473"/>
                  <a:pt x="1137" y="481"/>
                </a:cubicBezTo>
                <a:close/>
                <a:moveTo>
                  <a:pt x="1137" y="559"/>
                </a:moveTo>
                <a:cubicBezTo>
                  <a:pt x="1141" y="549"/>
                  <a:pt x="1148" y="541"/>
                  <a:pt x="1158" y="537"/>
                </a:cubicBezTo>
                <a:cubicBezTo>
                  <a:pt x="1148" y="533"/>
                  <a:pt x="1141" y="525"/>
                  <a:pt x="1137" y="516"/>
                </a:cubicBezTo>
                <a:cubicBezTo>
                  <a:pt x="1133" y="525"/>
                  <a:pt x="1125" y="533"/>
                  <a:pt x="1116" y="537"/>
                </a:cubicBezTo>
                <a:cubicBezTo>
                  <a:pt x="1125" y="541"/>
                  <a:pt x="1133" y="549"/>
                  <a:pt x="1137" y="559"/>
                </a:cubicBezTo>
                <a:close/>
                <a:moveTo>
                  <a:pt x="1137" y="24"/>
                </a:moveTo>
                <a:cubicBezTo>
                  <a:pt x="1140" y="19"/>
                  <a:pt x="1144" y="15"/>
                  <a:pt x="1148" y="12"/>
                </a:cubicBezTo>
                <a:cubicBezTo>
                  <a:pt x="1144" y="9"/>
                  <a:pt x="1140" y="5"/>
                  <a:pt x="1137" y="0"/>
                </a:cubicBezTo>
                <a:cubicBezTo>
                  <a:pt x="1134" y="5"/>
                  <a:pt x="1130" y="9"/>
                  <a:pt x="1125" y="12"/>
                </a:cubicBezTo>
                <a:cubicBezTo>
                  <a:pt x="1130" y="15"/>
                  <a:pt x="1134" y="19"/>
                  <a:pt x="1137" y="24"/>
                </a:cubicBezTo>
                <a:close/>
                <a:moveTo>
                  <a:pt x="1285" y="798"/>
                </a:moveTo>
                <a:cubicBezTo>
                  <a:pt x="1285" y="778"/>
                  <a:pt x="1300" y="763"/>
                  <a:pt x="1319" y="761"/>
                </a:cubicBezTo>
                <a:cubicBezTo>
                  <a:pt x="1301" y="760"/>
                  <a:pt x="1287" y="746"/>
                  <a:pt x="1285" y="728"/>
                </a:cubicBezTo>
                <a:cubicBezTo>
                  <a:pt x="1282" y="746"/>
                  <a:pt x="1268" y="760"/>
                  <a:pt x="1250" y="761"/>
                </a:cubicBezTo>
                <a:cubicBezTo>
                  <a:pt x="1269" y="763"/>
                  <a:pt x="1284" y="778"/>
                  <a:pt x="1285" y="798"/>
                </a:cubicBezTo>
                <a:close/>
                <a:moveTo>
                  <a:pt x="1211" y="798"/>
                </a:moveTo>
                <a:cubicBezTo>
                  <a:pt x="1211" y="778"/>
                  <a:pt x="1226" y="763"/>
                  <a:pt x="1245" y="761"/>
                </a:cubicBezTo>
                <a:cubicBezTo>
                  <a:pt x="1227" y="760"/>
                  <a:pt x="1213" y="746"/>
                  <a:pt x="1211" y="728"/>
                </a:cubicBezTo>
                <a:cubicBezTo>
                  <a:pt x="1208" y="746"/>
                  <a:pt x="1194" y="760"/>
                  <a:pt x="1177" y="761"/>
                </a:cubicBezTo>
                <a:cubicBezTo>
                  <a:pt x="1195" y="763"/>
                  <a:pt x="1210" y="778"/>
                  <a:pt x="1211" y="798"/>
                </a:cubicBezTo>
                <a:close/>
                <a:moveTo>
                  <a:pt x="1137" y="100"/>
                </a:moveTo>
                <a:cubicBezTo>
                  <a:pt x="1140" y="95"/>
                  <a:pt x="1144" y="90"/>
                  <a:pt x="1150" y="87"/>
                </a:cubicBezTo>
                <a:cubicBezTo>
                  <a:pt x="1144" y="83"/>
                  <a:pt x="1140" y="79"/>
                  <a:pt x="1137" y="74"/>
                </a:cubicBezTo>
                <a:cubicBezTo>
                  <a:pt x="1133" y="79"/>
                  <a:pt x="1129" y="83"/>
                  <a:pt x="1124" y="87"/>
                </a:cubicBezTo>
                <a:cubicBezTo>
                  <a:pt x="1129" y="90"/>
                  <a:pt x="1133" y="95"/>
                  <a:pt x="1137" y="100"/>
                </a:cubicBezTo>
                <a:close/>
                <a:moveTo>
                  <a:pt x="1137" y="176"/>
                </a:moveTo>
                <a:cubicBezTo>
                  <a:pt x="1140" y="170"/>
                  <a:pt x="1145" y="165"/>
                  <a:pt x="1151" y="162"/>
                </a:cubicBezTo>
                <a:cubicBezTo>
                  <a:pt x="1145" y="158"/>
                  <a:pt x="1140" y="153"/>
                  <a:pt x="1137" y="147"/>
                </a:cubicBezTo>
                <a:cubicBezTo>
                  <a:pt x="1133" y="153"/>
                  <a:pt x="1128" y="158"/>
                  <a:pt x="1123" y="162"/>
                </a:cubicBezTo>
                <a:cubicBezTo>
                  <a:pt x="1128" y="165"/>
                  <a:pt x="1133" y="170"/>
                  <a:pt x="1137" y="176"/>
                </a:cubicBezTo>
                <a:close/>
                <a:moveTo>
                  <a:pt x="1285" y="638"/>
                </a:moveTo>
                <a:cubicBezTo>
                  <a:pt x="1288" y="626"/>
                  <a:pt x="1297" y="615"/>
                  <a:pt x="1310" y="611"/>
                </a:cubicBezTo>
                <a:cubicBezTo>
                  <a:pt x="1298" y="608"/>
                  <a:pt x="1289" y="599"/>
                  <a:pt x="1285" y="588"/>
                </a:cubicBezTo>
                <a:cubicBezTo>
                  <a:pt x="1280" y="599"/>
                  <a:pt x="1271" y="608"/>
                  <a:pt x="1259" y="611"/>
                </a:cubicBezTo>
                <a:cubicBezTo>
                  <a:pt x="1272" y="615"/>
                  <a:pt x="1281" y="626"/>
                  <a:pt x="1285" y="638"/>
                </a:cubicBezTo>
                <a:close/>
                <a:moveTo>
                  <a:pt x="1358" y="559"/>
                </a:moveTo>
                <a:cubicBezTo>
                  <a:pt x="1362" y="549"/>
                  <a:pt x="1370" y="541"/>
                  <a:pt x="1379" y="537"/>
                </a:cubicBezTo>
                <a:cubicBezTo>
                  <a:pt x="1370" y="533"/>
                  <a:pt x="1363" y="525"/>
                  <a:pt x="1358" y="516"/>
                </a:cubicBezTo>
                <a:cubicBezTo>
                  <a:pt x="1354" y="525"/>
                  <a:pt x="1347" y="533"/>
                  <a:pt x="1337" y="537"/>
                </a:cubicBezTo>
                <a:cubicBezTo>
                  <a:pt x="1347" y="541"/>
                  <a:pt x="1355" y="549"/>
                  <a:pt x="1358" y="559"/>
                </a:cubicBezTo>
                <a:close/>
                <a:moveTo>
                  <a:pt x="1358" y="481"/>
                </a:moveTo>
                <a:cubicBezTo>
                  <a:pt x="1362" y="473"/>
                  <a:pt x="1369" y="466"/>
                  <a:pt x="1378" y="461"/>
                </a:cubicBezTo>
                <a:cubicBezTo>
                  <a:pt x="1369" y="457"/>
                  <a:pt x="1363" y="450"/>
                  <a:pt x="1358" y="442"/>
                </a:cubicBezTo>
                <a:cubicBezTo>
                  <a:pt x="1354" y="450"/>
                  <a:pt x="1347" y="457"/>
                  <a:pt x="1339" y="461"/>
                </a:cubicBezTo>
                <a:cubicBezTo>
                  <a:pt x="1347" y="466"/>
                  <a:pt x="1354" y="473"/>
                  <a:pt x="1358" y="481"/>
                </a:cubicBezTo>
                <a:close/>
                <a:moveTo>
                  <a:pt x="1358" y="719"/>
                </a:moveTo>
                <a:cubicBezTo>
                  <a:pt x="1361" y="702"/>
                  <a:pt x="1372" y="690"/>
                  <a:pt x="1388" y="686"/>
                </a:cubicBezTo>
                <a:cubicBezTo>
                  <a:pt x="1373" y="684"/>
                  <a:pt x="1362" y="673"/>
                  <a:pt x="1358" y="658"/>
                </a:cubicBezTo>
                <a:cubicBezTo>
                  <a:pt x="1355" y="673"/>
                  <a:pt x="1343" y="684"/>
                  <a:pt x="1329" y="686"/>
                </a:cubicBezTo>
                <a:cubicBezTo>
                  <a:pt x="1344" y="690"/>
                  <a:pt x="1356" y="702"/>
                  <a:pt x="1358" y="719"/>
                </a:cubicBezTo>
                <a:close/>
                <a:moveTo>
                  <a:pt x="1358" y="638"/>
                </a:moveTo>
                <a:cubicBezTo>
                  <a:pt x="1362" y="626"/>
                  <a:pt x="1371" y="615"/>
                  <a:pt x="1383" y="611"/>
                </a:cubicBezTo>
                <a:cubicBezTo>
                  <a:pt x="1372" y="608"/>
                  <a:pt x="1363" y="599"/>
                  <a:pt x="1358" y="588"/>
                </a:cubicBezTo>
                <a:cubicBezTo>
                  <a:pt x="1354" y="599"/>
                  <a:pt x="1345" y="608"/>
                  <a:pt x="1333" y="611"/>
                </a:cubicBezTo>
                <a:cubicBezTo>
                  <a:pt x="1346" y="615"/>
                  <a:pt x="1355" y="626"/>
                  <a:pt x="1358" y="638"/>
                </a:cubicBezTo>
                <a:close/>
                <a:moveTo>
                  <a:pt x="1358" y="405"/>
                </a:moveTo>
                <a:cubicBezTo>
                  <a:pt x="1362" y="397"/>
                  <a:pt x="1369" y="391"/>
                  <a:pt x="1377" y="387"/>
                </a:cubicBezTo>
                <a:cubicBezTo>
                  <a:pt x="1369" y="383"/>
                  <a:pt x="1363" y="376"/>
                  <a:pt x="1358" y="369"/>
                </a:cubicBezTo>
                <a:cubicBezTo>
                  <a:pt x="1354" y="376"/>
                  <a:pt x="1348" y="383"/>
                  <a:pt x="1340" y="387"/>
                </a:cubicBezTo>
                <a:cubicBezTo>
                  <a:pt x="1348" y="391"/>
                  <a:pt x="1355" y="397"/>
                  <a:pt x="1358" y="405"/>
                </a:cubicBezTo>
                <a:close/>
                <a:moveTo>
                  <a:pt x="1358" y="176"/>
                </a:moveTo>
                <a:cubicBezTo>
                  <a:pt x="1362" y="170"/>
                  <a:pt x="1367" y="165"/>
                  <a:pt x="1373" y="162"/>
                </a:cubicBezTo>
                <a:cubicBezTo>
                  <a:pt x="1367" y="158"/>
                  <a:pt x="1362" y="153"/>
                  <a:pt x="1358" y="147"/>
                </a:cubicBezTo>
                <a:cubicBezTo>
                  <a:pt x="1355" y="153"/>
                  <a:pt x="1350" y="158"/>
                  <a:pt x="1344" y="162"/>
                </a:cubicBezTo>
                <a:cubicBezTo>
                  <a:pt x="1350" y="165"/>
                  <a:pt x="1355" y="170"/>
                  <a:pt x="1358" y="176"/>
                </a:cubicBezTo>
                <a:close/>
                <a:moveTo>
                  <a:pt x="1285" y="719"/>
                </a:moveTo>
                <a:cubicBezTo>
                  <a:pt x="1287" y="702"/>
                  <a:pt x="1298" y="690"/>
                  <a:pt x="1314" y="686"/>
                </a:cubicBezTo>
                <a:cubicBezTo>
                  <a:pt x="1300" y="684"/>
                  <a:pt x="1288" y="673"/>
                  <a:pt x="1285" y="658"/>
                </a:cubicBezTo>
                <a:cubicBezTo>
                  <a:pt x="1281" y="673"/>
                  <a:pt x="1270" y="684"/>
                  <a:pt x="1255" y="686"/>
                </a:cubicBezTo>
                <a:cubicBezTo>
                  <a:pt x="1271" y="690"/>
                  <a:pt x="1282" y="702"/>
                  <a:pt x="1285" y="719"/>
                </a:cubicBezTo>
                <a:close/>
                <a:moveTo>
                  <a:pt x="1358" y="329"/>
                </a:moveTo>
                <a:cubicBezTo>
                  <a:pt x="1362" y="321"/>
                  <a:pt x="1368" y="315"/>
                  <a:pt x="1375" y="311"/>
                </a:cubicBezTo>
                <a:cubicBezTo>
                  <a:pt x="1368" y="308"/>
                  <a:pt x="1362" y="302"/>
                  <a:pt x="1358" y="295"/>
                </a:cubicBezTo>
                <a:cubicBezTo>
                  <a:pt x="1354" y="302"/>
                  <a:pt x="1349" y="308"/>
                  <a:pt x="1342" y="311"/>
                </a:cubicBezTo>
                <a:cubicBezTo>
                  <a:pt x="1349" y="315"/>
                  <a:pt x="1355" y="321"/>
                  <a:pt x="1358" y="329"/>
                </a:cubicBezTo>
                <a:close/>
                <a:moveTo>
                  <a:pt x="1358" y="798"/>
                </a:moveTo>
                <a:cubicBezTo>
                  <a:pt x="1359" y="778"/>
                  <a:pt x="1374" y="763"/>
                  <a:pt x="1393" y="761"/>
                </a:cubicBezTo>
                <a:cubicBezTo>
                  <a:pt x="1375" y="760"/>
                  <a:pt x="1361" y="746"/>
                  <a:pt x="1358" y="728"/>
                </a:cubicBezTo>
                <a:cubicBezTo>
                  <a:pt x="1356" y="746"/>
                  <a:pt x="1342" y="760"/>
                  <a:pt x="1324" y="761"/>
                </a:cubicBezTo>
                <a:cubicBezTo>
                  <a:pt x="1343" y="763"/>
                  <a:pt x="1358" y="778"/>
                  <a:pt x="1358" y="798"/>
                </a:cubicBezTo>
                <a:close/>
                <a:moveTo>
                  <a:pt x="1358" y="253"/>
                </a:moveTo>
                <a:cubicBezTo>
                  <a:pt x="1362" y="246"/>
                  <a:pt x="1367" y="241"/>
                  <a:pt x="1374" y="237"/>
                </a:cubicBezTo>
                <a:cubicBezTo>
                  <a:pt x="1367" y="233"/>
                  <a:pt x="1362" y="228"/>
                  <a:pt x="1358" y="221"/>
                </a:cubicBezTo>
                <a:cubicBezTo>
                  <a:pt x="1355" y="228"/>
                  <a:pt x="1349" y="233"/>
                  <a:pt x="1343" y="237"/>
                </a:cubicBezTo>
                <a:cubicBezTo>
                  <a:pt x="1349" y="241"/>
                  <a:pt x="1355" y="246"/>
                  <a:pt x="1358" y="253"/>
                </a:cubicBezTo>
                <a:close/>
                <a:moveTo>
                  <a:pt x="1358" y="24"/>
                </a:moveTo>
                <a:cubicBezTo>
                  <a:pt x="1362" y="19"/>
                  <a:pt x="1365" y="15"/>
                  <a:pt x="1370" y="12"/>
                </a:cubicBezTo>
                <a:cubicBezTo>
                  <a:pt x="1365" y="9"/>
                  <a:pt x="1362" y="5"/>
                  <a:pt x="1358" y="0"/>
                </a:cubicBezTo>
                <a:cubicBezTo>
                  <a:pt x="1355" y="5"/>
                  <a:pt x="1351" y="9"/>
                  <a:pt x="1347" y="12"/>
                </a:cubicBezTo>
                <a:cubicBezTo>
                  <a:pt x="1351" y="15"/>
                  <a:pt x="1355" y="19"/>
                  <a:pt x="1358" y="24"/>
                </a:cubicBezTo>
                <a:close/>
                <a:moveTo>
                  <a:pt x="1285" y="559"/>
                </a:moveTo>
                <a:cubicBezTo>
                  <a:pt x="1288" y="549"/>
                  <a:pt x="1296" y="541"/>
                  <a:pt x="1306" y="537"/>
                </a:cubicBezTo>
                <a:cubicBezTo>
                  <a:pt x="1296" y="533"/>
                  <a:pt x="1289" y="525"/>
                  <a:pt x="1285" y="516"/>
                </a:cubicBezTo>
                <a:cubicBezTo>
                  <a:pt x="1280" y="525"/>
                  <a:pt x="1273" y="533"/>
                  <a:pt x="1264" y="537"/>
                </a:cubicBezTo>
                <a:cubicBezTo>
                  <a:pt x="1273" y="541"/>
                  <a:pt x="1281" y="549"/>
                  <a:pt x="1285" y="559"/>
                </a:cubicBezTo>
                <a:close/>
                <a:moveTo>
                  <a:pt x="1285" y="481"/>
                </a:moveTo>
                <a:cubicBezTo>
                  <a:pt x="1288" y="473"/>
                  <a:pt x="1295" y="466"/>
                  <a:pt x="1304" y="461"/>
                </a:cubicBezTo>
                <a:cubicBezTo>
                  <a:pt x="1296" y="457"/>
                  <a:pt x="1289" y="450"/>
                  <a:pt x="1285" y="442"/>
                </a:cubicBezTo>
                <a:cubicBezTo>
                  <a:pt x="1280" y="450"/>
                  <a:pt x="1274" y="457"/>
                  <a:pt x="1265" y="461"/>
                </a:cubicBezTo>
                <a:cubicBezTo>
                  <a:pt x="1274" y="466"/>
                  <a:pt x="1281" y="473"/>
                  <a:pt x="1285" y="481"/>
                </a:cubicBezTo>
                <a:close/>
                <a:moveTo>
                  <a:pt x="1285" y="100"/>
                </a:moveTo>
                <a:cubicBezTo>
                  <a:pt x="1288" y="95"/>
                  <a:pt x="1292" y="90"/>
                  <a:pt x="1297" y="87"/>
                </a:cubicBezTo>
                <a:cubicBezTo>
                  <a:pt x="1292" y="83"/>
                  <a:pt x="1288" y="79"/>
                  <a:pt x="1285" y="74"/>
                </a:cubicBezTo>
                <a:cubicBezTo>
                  <a:pt x="1281" y="79"/>
                  <a:pt x="1277" y="83"/>
                  <a:pt x="1272" y="87"/>
                </a:cubicBezTo>
                <a:cubicBezTo>
                  <a:pt x="1277" y="90"/>
                  <a:pt x="1281" y="95"/>
                  <a:pt x="1285" y="100"/>
                </a:cubicBezTo>
                <a:close/>
                <a:moveTo>
                  <a:pt x="1285" y="405"/>
                </a:moveTo>
                <a:cubicBezTo>
                  <a:pt x="1288" y="397"/>
                  <a:pt x="1295" y="391"/>
                  <a:pt x="1303" y="387"/>
                </a:cubicBezTo>
                <a:cubicBezTo>
                  <a:pt x="1295" y="383"/>
                  <a:pt x="1289" y="376"/>
                  <a:pt x="1285" y="369"/>
                </a:cubicBezTo>
                <a:cubicBezTo>
                  <a:pt x="1280" y="376"/>
                  <a:pt x="1274" y="383"/>
                  <a:pt x="1266" y="387"/>
                </a:cubicBezTo>
                <a:cubicBezTo>
                  <a:pt x="1274" y="391"/>
                  <a:pt x="1281" y="397"/>
                  <a:pt x="1285" y="405"/>
                </a:cubicBezTo>
                <a:close/>
                <a:moveTo>
                  <a:pt x="1358" y="100"/>
                </a:moveTo>
                <a:cubicBezTo>
                  <a:pt x="1362" y="95"/>
                  <a:pt x="1366" y="90"/>
                  <a:pt x="1371" y="87"/>
                </a:cubicBezTo>
                <a:cubicBezTo>
                  <a:pt x="1366" y="83"/>
                  <a:pt x="1362" y="79"/>
                  <a:pt x="1358" y="74"/>
                </a:cubicBezTo>
                <a:cubicBezTo>
                  <a:pt x="1355" y="79"/>
                  <a:pt x="1351" y="83"/>
                  <a:pt x="1345" y="87"/>
                </a:cubicBezTo>
                <a:cubicBezTo>
                  <a:pt x="1351" y="90"/>
                  <a:pt x="1355" y="95"/>
                  <a:pt x="1358" y="100"/>
                </a:cubicBezTo>
                <a:close/>
                <a:moveTo>
                  <a:pt x="1285" y="176"/>
                </a:moveTo>
                <a:cubicBezTo>
                  <a:pt x="1288" y="170"/>
                  <a:pt x="1293" y="165"/>
                  <a:pt x="1299" y="162"/>
                </a:cubicBezTo>
                <a:cubicBezTo>
                  <a:pt x="1293" y="158"/>
                  <a:pt x="1288" y="153"/>
                  <a:pt x="1285" y="147"/>
                </a:cubicBezTo>
                <a:cubicBezTo>
                  <a:pt x="1281" y="153"/>
                  <a:pt x="1276" y="158"/>
                  <a:pt x="1270" y="162"/>
                </a:cubicBezTo>
                <a:cubicBezTo>
                  <a:pt x="1276" y="165"/>
                  <a:pt x="1281" y="170"/>
                  <a:pt x="1285" y="176"/>
                </a:cubicBezTo>
                <a:close/>
                <a:moveTo>
                  <a:pt x="1285" y="329"/>
                </a:moveTo>
                <a:cubicBezTo>
                  <a:pt x="1288" y="321"/>
                  <a:pt x="1294" y="315"/>
                  <a:pt x="1301" y="311"/>
                </a:cubicBezTo>
                <a:cubicBezTo>
                  <a:pt x="1294" y="308"/>
                  <a:pt x="1288" y="302"/>
                  <a:pt x="1285" y="295"/>
                </a:cubicBezTo>
                <a:cubicBezTo>
                  <a:pt x="1281" y="302"/>
                  <a:pt x="1275" y="308"/>
                  <a:pt x="1268" y="311"/>
                </a:cubicBezTo>
                <a:cubicBezTo>
                  <a:pt x="1275" y="315"/>
                  <a:pt x="1281" y="321"/>
                  <a:pt x="1285" y="329"/>
                </a:cubicBezTo>
                <a:close/>
                <a:moveTo>
                  <a:pt x="1285" y="24"/>
                </a:moveTo>
                <a:cubicBezTo>
                  <a:pt x="1288" y="19"/>
                  <a:pt x="1291" y="15"/>
                  <a:pt x="1296" y="12"/>
                </a:cubicBezTo>
                <a:cubicBezTo>
                  <a:pt x="1292" y="9"/>
                  <a:pt x="1288" y="5"/>
                  <a:pt x="1285" y="0"/>
                </a:cubicBezTo>
                <a:cubicBezTo>
                  <a:pt x="1281" y="5"/>
                  <a:pt x="1278" y="9"/>
                  <a:pt x="1273" y="12"/>
                </a:cubicBezTo>
                <a:cubicBezTo>
                  <a:pt x="1278" y="15"/>
                  <a:pt x="1281" y="19"/>
                  <a:pt x="1285" y="24"/>
                </a:cubicBezTo>
                <a:close/>
                <a:moveTo>
                  <a:pt x="1285" y="253"/>
                </a:moveTo>
                <a:cubicBezTo>
                  <a:pt x="1288" y="246"/>
                  <a:pt x="1293" y="241"/>
                  <a:pt x="1300" y="237"/>
                </a:cubicBezTo>
                <a:cubicBezTo>
                  <a:pt x="1294" y="233"/>
                  <a:pt x="1288" y="228"/>
                  <a:pt x="1285" y="221"/>
                </a:cubicBezTo>
                <a:cubicBezTo>
                  <a:pt x="1281" y="228"/>
                  <a:pt x="1276" y="233"/>
                  <a:pt x="1269" y="237"/>
                </a:cubicBezTo>
                <a:cubicBezTo>
                  <a:pt x="1276" y="241"/>
                  <a:pt x="1281" y="246"/>
                  <a:pt x="1285" y="253"/>
                </a:cubicBezTo>
                <a:close/>
                <a:moveTo>
                  <a:pt x="1580" y="405"/>
                </a:moveTo>
                <a:cubicBezTo>
                  <a:pt x="1584" y="397"/>
                  <a:pt x="1590" y="391"/>
                  <a:pt x="1598" y="387"/>
                </a:cubicBezTo>
                <a:cubicBezTo>
                  <a:pt x="1590" y="383"/>
                  <a:pt x="1584" y="376"/>
                  <a:pt x="1580" y="369"/>
                </a:cubicBezTo>
                <a:cubicBezTo>
                  <a:pt x="1576" y="376"/>
                  <a:pt x="1570" y="383"/>
                  <a:pt x="1562" y="387"/>
                </a:cubicBezTo>
                <a:cubicBezTo>
                  <a:pt x="1570" y="391"/>
                  <a:pt x="1576" y="397"/>
                  <a:pt x="1580" y="405"/>
                </a:cubicBezTo>
                <a:close/>
                <a:moveTo>
                  <a:pt x="2023" y="100"/>
                </a:moveTo>
                <a:cubicBezTo>
                  <a:pt x="2027" y="95"/>
                  <a:pt x="2031" y="90"/>
                  <a:pt x="2036" y="87"/>
                </a:cubicBezTo>
                <a:cubicBezTo>
                  <a:pt x="2031" y="83"/>
                  <a:pt x="2027" y="79"/>
                  <a:pt x="2023" y="74"/>
                </a:cubicBezTo>
                <a:cubicBezTo>
                  <a:pt x="2020" y="79"/>
                  <a:pt x="2016" y="83"/>
                  <a:pt x="2010" y="87"/>
                </a:cubicBezTo>
                <a:cubicBezTo>
                  <a:pt x="2016" y="90"/>
                  <a:pt x="2020" y="95"/>
                  <a:pt x="2023" y="100"/>
                </a:cubicBezTo>
                <a:close/>
                <a:moveTo>
                  <a:pt x="2023" y="24"/>
                </a:moveTo>
                <a:cubicBezTo>
                  <a:pt x="2026" y="19"/>
                  <a:pt x="2030" y="15"/>
                  <a:pt x="2035" y="12"/>
                </a:cubicBezTo>
                <a:cubicBezTo>
                  <a:pt x="2030" y="9"/>
                  <a:pt x="2026" y="5"/>
                  <a:pt x="2023" y="0"/>
                </a:cubicBezTo>
                <a:cubicBezTo>
                  <a:pt x="2020" y="5"/>
                  <a:pt x="2016" y="9"/>
                  <a:pt x="2012" y="12"/>
                </a:cubicBezTo>
                <a:cubicBezTo>
                  <a:pt x="2016" y="15"/>
                  <a:pt x="2020" y="19"/>
                  <a:pt x="2023" y="24"/>
                </a:cubicBezTo>
                <a:close/>
                <a:moveTo>
                  <a:pt x="2023" y="176"/>
                </a:moveTo>
                <a:cubicBezTo>
                  <a:pt x="2027" y="170"/>
                  <a:pt x="2032" y="165"/>
                  <a:pt x="2038" y="162"/>
                </a:cubicBezTo>
                <a:cubicBezTo>
                  <a:pt x="2032" y="158"/>
                  <a:pt x="2027" y="153"/>
                  <a:pt x="2023" y="147"/>
                </a:cubicBezTo>
                <a:cubicBezTo>
                  <a:pt x="2020" y="153"/>
                  <a:pt x="2015" y="158"/>
                  <a:pt x="2009" y="162"/>
                </a:cubicBezTo>
                <a:cubicBezTo>
                  <a:pt x="2015" y="165"/>
                  <a:pt x="2020" y="170"/>
                  <a:pt x="2023" y="176"/>
                </a:cubicBezTo>
                <a:close/>
                <a:moveTo>
                  <a:pt x="2023" y="253"/>
                </a:moveTo>
                <a:cubicBezTo>
                  <a:pt x="2027" y="246"/>
                  <a:pt x="2032" y="241"/>
                  <a:pt x="2039" y="237"/>
                </a:cubicBezTo>
                <a:cubicBezTo>
                  <a:pt x="2032" y="233"/>
                  <a:pt x="2027" y="228"/>
                  <a:pt x="2023" y="221"/>
                </a:cubicBezTo>
                <a:cubicBezTo>
                  <a:pt x="2019" y="228"/>
                  <a:pt x="2014" y="233"/>
                  <a:pt x="2008" y="237"/>
                </a:cubicBezTo>
                <a:cubicBezTo>
                  <a:pt x="2014" y="241"/>
                  <a:pt x="2020" y="246"/>
                  <a:pt x="2023" y="253"/>
                </a:cubicBezTo>
                <a:close/>
                <a:moveTo>
                  <a:pt x="2097" y="798"/>
                </a:moveTo>
                <a:cubicBezTo>
                  <a:pt x="2098" y="778"/>
                  <a:pt x="2113" y="763"/>
                  <a:pt x="2131" y="761"/>
                </a:cubicBezTo>
                <a:cubicBezTo>
                  <a:pt x="2113" y="760"/>
                  <a:pt x="2100" y="746"/>
                  <a:pt x="2097" y="728"/>
                </a:cubicBezTo>
                <a:cubicBezTo>
                  <a:pt x="2095" y="746"/>
                  <a:pt x="2081" y="760"/>
                  <a:pt x="2063" y="761"/>
                </a:cubicBezTo>
                <a:cubicBezTo>
                  <a:pt x="2082" y="763"/>
                  <a:pt x="2097" y="778"/>
                  <a:pt x="2097" y="798"/>
                </a:cubicBezTo>
                <a:close/>
                <a:moveTo>
                  <a:pt x="2097" y="719"/>
                </a:moveTo>
                <a:cubicBezTo>
                  <a:pt x="2099" y="702"/>
                  <a:pt x="2111" y="690"/>
                  <a:pt x="2127" y="686"/>
                </a:cubicBezTo>
                <a:cubicBezTo>
                  <a:pt x="2112" y="684"/>
                  <a:pt x="2101" y="673"/>
                  <a:pt x="2097" y="658"/>
                </a:cubicBezTo>
                <a:cubicBezTo>
                  <a:pt x="2093" y="673"/>
                  <a:pt x="2082" y="684"/>
                  <a:pt x="2068" y="686"/>
                </a:cubicBezTo>
                <a:cubicBezTo>
                  <a:pt x="2083" y="690"/>
                  <a:pt x="2095" y="702"/>
                  <a:pt x="2097" y="719"/>
                </a:cubicBezTo>
                <a:close/>
                <a:moveTo>
                  <a:pt x="2097" y="481"/>
                </a:moveTo>
                <a:cubicBezTo>
                  <a:pt x="2101" y="473"/>
                  <a:pt x="2108" y="466"/>
                  <a:pt x="2117" y="461"/>
                </a:cubicBezTo>
                <a:cubicBezTo>
                  <a:pt x="2108" y="457"/>
                  <a:pt x="2101" y="450"/>
                  <a:pt x="2097" y="442"/>
                </a:cubicBezTo>
                <a:cubicBezTo>
                  <a:pt x="2093" y="450"/>
                  <a:pt x="2086" y="457"/>
                  <a:pt x="2078" y="461"/>
                </a:cubicBezTo>
                <a:cubicBezTo>
                  <a:pt x="2086" y="466"/>
                  <a:pt x="2093" y="473"/>
                  <a:pt x="2097" y="481"/>
                </a:cubicBezTo>
                <a:close/>
                <a:moveTo>
                  <a:pt x="2023" y="329"/>
                </a:moveTo>
                <a:cubicBezTo>
                  <a:pt x="2027" y="321"/>
                  <a:pt x="2033" y="315"/>
                  <a:pt x="2040" y="311"/>
                </a:cubicBezTo>
                <a:cubicBezTo>
                  <a:pt x="2033" y="308"/>
                  <a:pt x="2027" y="302"/>
                  <a:pt x="2023" y="295"/>
                </a:cubicBezTo>
                <a:cubicBezTo>
                  <a:pt x="2019" y="302"/>
                  <a:pt x="2014" y="308"/>
                  <a:pt x="2007" y="311"/>
                </a:cubicBezTo>
                <a:cubicBezTo>
                  <a:pt x="2014" y="315"/>
                  <a:pt x="2019" y="321"/>
                  <a:pt x="2023" y="329"/>
                </a:cubicBezTo>
                <a:close/>
                <a:moveTo>
                  <a:pt x="2097" y="559"/>
                </a:moveTo>
                <a:cubicBezTo>
                  <a:pt x="2101" y="549"/>
                  <a:pt x="2109" y="541"/>
                  <a:pt x="2118" y="537"/>
                </a:cubicBezTo>
                <a:cubicBezTo>
                  <a:pt x="2109" y="533"/>
                  <a:pt x="2101" y="525"/>
                  <a:pt x="2097" y="516"/>
                </a:cubicBezTo>
                <a:cubicBezTo>
                  <a:pt x="2093" y="525"/>
                  <a:pt x="2086" y="533"/>
                  <a:pt x="2076" y="537"/>
                </a:cubicBezTo>
                <a:cubicBezTo>
                  <a:pt x="2086" y="541"/>
                  <a:pt x="2093" y="549"/>
                  <a:pt x="2097" y="559"/>
                </a:cubicBezTo>
                <a:close/>
                <a:moveTo>
                  <a:pt x="2097" y="638"/>
                </a:moveTo>
                <a:cubicBezTo>
                  <a:pt x="2101" y="626"/>
                  <a:pt x="2110" y="615"/>
                  <a:pt x="2122" y="611"/>
                </a:cubicBezTo>
                <a:cubicBezTo>
                  <a:pt x="2111" y="608"/>
                  <a:pt x="2102" y="599"/>
                  <a:pt x="2097" y="588"/>
                </a:cubicBezTo>
                <a:cubicBezTo>
                  <a:pt x="2093" y="599"/>
                  <a:pt x="2084" y="608"/>
                  <a:pt x="2072" y="611"/>
                </a:cubicBezTo>
                <a:cubicBezTo>
                  <a:pt x="2085" y="615"/>
                  <a:pt x="2094" y="626"/>
                  <a:pt x="2097" y="638"/>
                </a:cubicBezTo>
                <a:close/>
                <a:moveTo>
                  <a:pt x="1949" y="176"/>
                </a:moveTo>
                <a:cubicBezTo>
                  <a:pt x="1953" y="170"/>
                  <a:pt x="1958" y="165"/>
                  <a:pt x="1964" y="162"/>
                </a:cubicBezTo>
                <a:cubicBezTo>
                  <a:pt x="1958" y="158"/>
                  <a:pt x="1953" y="153"/>
                  <a:pt x="1949" y="147"/>
                </a:cubicBezTo>
                <a:cubicBezTo>
                  <a:pt x="1946" y="153"/>
                  <a:pt x="1941" y="158"/>
                  <a:pt x="1935" y="162"/>
                </a:cubicBezTo>
                <a:cubicBezTo>
                  <a:pt x="1941" y="165"/>
                  <a:pt x="1946" y="170"/>
                  <a:pt x="1949" y="176"/>
                </a:cubicBezTo>
                <a:close/>
                <a:moveTo>
                  <a:pt x="2023" y="405"/>
                </a:moveTo>
                <a:cubicBezTo>
                  <a:pt x="2027" y="397"/>
                  <a:pt x="2034" y="391"/>
                  <a:pt x="2042" y="387"/>
                </a:cubicBezTo>
                <a:cubicBezTo>
                  <a:pt x="2034" y="383"/>
                  <a:pt x="2027" y="376"/>
                  <a:pt x="2023" y="369"/>
                </a:cubicBezTo>
                <a:cubicBezTo>
                  <a:pt x="2019" y="376"/>
                  <a:pt x="2013" y="383"/>
                  <a:pt x="2005" y="387"/>
                </a:cubicBezTo>
                <a:cubicBezTo>
                  <a:pt x="2013" y="391"/>
                  <a:pt x="2019" y="397"/>
                  <a:pt x="2023" y="405"/>
                </a:cubicBezTo>
                <a:close/>
                <a:moveTo>
                  <a:pt x="1949" y="100"/>
                </a:moveTo>
                <a:cubicBezTo>
                  <a:pt x="1953" y="95"/>
                  <a:pt x="1957" y="90"/>
                  <a:pt x="1962" y="87"/>
                </a:cubicBezTo>
                <a:cubicBezTo>
                  <a:pt x="1957" y="83"/>
                  <a:pt x="1953" y="79"/>
                  <a:pt x="1949" y="74"/>
                </a:cubicBezTo>
                <a:cubicBezTo>
                  <a:pt x="1946" y="79"/>
                  <a:pt x="1942" y="83"/>
                  <a:pt x="1937" y="87"/>
                </a:cubicBezTo>
                <a:cubicBezTo>
                  <a:pt x="1942" y="90"/>
                  <a:pt x="1946" y="95"/>
                  <a:pt x="1949" y="100"/>
                </a:cubicBezTo>
                <a:close/>
                <a:moveTo>
                  <a:pt x="1949" y="24"/>
                </a:moveTo>
                <a:cubicBezTo>
                  <a:pt x="1953" y="19"/>
                  <a:pt x="1956" y="15"/>
                  <a:pt x="1961" y="12"/>
                </a:cubicBezTo>
                <a:cubicBezTo>
                  <a:pt x="1956" y="9"/>
                  <a:pt x="1953" y="5"/>
                  <a:pt x="1949" y="0"/>
                </a:cubicBezTo>
                <a:cubicBezTo>
                  <a:pt x="1946" y="5"/>
                  <a:pt x="1942" y="9"/>
                  <a:pt x="1938" y="12"/>
                </a:cubicBezTo>
                <a:cubicBezTo>
                  <a:pt x="1943" y="15"/>
                  <a:pt x="1946" y="19"/>
                  <a:pt x="1949" y="24"/>
                </a:cubicBezTo>
                <a:close/>
                <a:moveTo>
                  <a:pt x="2097" y="405"/>
                </a:moveTo>
                <a:cubicBezTo>
                  <a:pt x="2101" y="397"/>
                  <a:pt x="2108" y="391"/>
                  <a:pt x="2115" y="387"/>
                </a:cubicBezTo>
                <a:cubicBezTo>
                  <a:pt x="2108" y="383"/>
                  <a:pt x="2101" y="376"/>
                  <a:pt x="2097" y="369"/>
                </a:cubicBezTo>
                <a:cubicBezTo>
                  <a:pt x="2093" y="376"/>
                  <a:pt x="2087" y="383"/>
                  <a:pt x="2079" y="387"/>
                </a:cubicBezTo>
                <a:cubicBezTo>
                  <a:pt x="2087" y="391"/>
                  <a:pt x="2093" y="397"/>
                  <a:pt x="2097" y="405"/>
                </a:cubicBezTo>
                <a:close/>
                <a:moveTo>
                  <a:pt x="2023" y="798"/>
                </a:moveTo>
                <a:cubicBezTo>
                  <a:pt x="2024" y="778"/>
                  <a:pt x="2039" y="763"/>
                  <a:pt x="2058" y="761"/>
                </a:cubicBezTo>
                <a:cubicBezTo>
                  <a:pt x="2040" y="760"/>
                  <a:pt x="2026" y="746"/>
                  <a:pt x="2023" y="728"/>
                </a:cubicBezTo>
                <a:cubicBezTo>
                  <a:pt x="2021" y="746"/>
                  <a:pt x="2007" y="760"/>
                  <a:pt x="1989" y="761"/>
                </a:cubicBezTo>
                <a:cubicBezTo>
                  <a:pt x="2008" y="763"/>
                  <a:pt x="2023" y="778"/>
                  <a:pt x="2023" y="798"/>
                </a:cubicBezTo>
                <a:close/>
                <a:moveTo>
                  <a:pt x="2023" y="719"/>
                </a:moveTo>
                <a:cubicBezTo>
                  <a:pt x="2025" y="702"/>
                  <a:pt x="2037" y="690"/>
                  <a:pt x="2053" y="686"/>
                </a:cubicBezTo>
                <a:cubicBezTo>
                  <a:pt x="2038" y="684"/>
                  <a:pt x="2027" y="673"/>
                  <a:pt x="2023" y="658"/>
                </a:cubicBezTo>
                <a:cubicBezTo>
                  <a:pt x="2020" y="673"/>
                  <a:pt x="2008" y="684"/>
                  <a:pt x="1994" y="686"/>
                </a:cubicBezTo>
                <a:cubicBezTo>
                  <a:pt x="2009" y="690"/>
                  <a:pt x="2021" y="702"/>
                  <a:pt x="2023" y="719"/>
                </a:cubicBezTo>
                <a:close/>
                <a:moveTo>
                  <a:pt x="2023" y="481"/>
                </a:moveTo>
                <a:cubicBezTo>
                  <a:pt x="2027" y="473"/>
                  <a:pt x="2034" y="466"/>
                  <a:pt x="2043" y="461"/>
                </a:cubicBezTo>
                <a:cubicBezTo>
                  <a:pt x="2034" y="457"/>
                  <a:pt x="2027" y="450"/>
                  <a:pt x="2023" y="442"/>
                </a:cubicBezTo>
                <a:cubicBezTo>
                  <a:pt x="2019" y="450"/>
                  <a:pt x="2012" y="457"/>
                  <a:pt x="2004" y="461"/>
                </a:cubicBezTo>
                <a:cubicBezTo>
                  <a:pt x="2012" y="466"/>
                  <a:pt x="2019" y="473"/>
                  <a:pt x="2023" y="481"/>
                </a:cubicBezTo>
                <a:close/>
                <a:moveTo>
                  <a:pt x="2023" y="559"/>
                </a:moveTo>
                <a:cubicBezTo>
                  <a:pt x="2027" y="549"/>
                  <a:pt x="2035" y="541"/>
                  <a:pt x="2044" y="537"/>
                </a:cubicBezTo>
                <a:cubicBezTo>
                  <a:pt x="2035" y="533"/>
                  <a:pt x="2028" y="525"/>
                  <a:pt x="2023" y="516"/>
                </a:cubicBezTo>
                <a:cubicBezTo>
                  <a:pt x="2019" y="525"/>
                  <a:pt x="2012" y="533"/>
                  <a:pt x="2002" y="537"/>
                </a:cubicBezTo>
                <a:cubicBezTo>
                  <a:pt x="2012" y="541"/>
                  <a:pt x="2020" y="549"/>
                  <a:pt x="2023" y="559"/>
                </a:cubicBezTo>
                <a:close/>
                <a:moveTo>
                  <a:pt x="2023" y="638"/>
                </a:moveTo>
                <a:cubicBezTo>
                  <a:pt x="2027" y="626"/>
                  <a:pt x="2036" y="615"/>
                  <a:pt x="2048" y="611"/>
                </a:cubicBezTo>
                <a:cubicBezTo>
                  <a:pt x="2037" y="608"/>
                  <a:pt x="2028" y="599"/>
                  <a:pt x="2023" y="588"/>
                </a:cubicBezTo>
                <a:cubicBezTo>
                  <a:pt x="2019" y="599"/>
                  <a:pt x="2010" y="608"/>
                  <a:pt x="1998" y="611"/>
                </a:cubicBezTo>
                <a:cubicBezTo>
                  <a:pt x="2011" y="615"/>
                  <a:pt x="2020" y="626"/>
                  <a:pt x="2023" y="638"/>
                </a:cubicBezTo>
                <a:close/>
                <a:moveTo>
                  <a:pt x="2231" y="396"/>
                </a:moveTo>
                <a:cubicBezTo>
                  <a:pt x="2233" y="399"/>
                  <a:pt x="2235" y="402"/>
                  <a:pt x="2237" y="405"/>
                </a:cubicBezTo>
                <a:cubicBezTo>
                  <a:pt x="2238" y="403"/>
                  <a:pt x="2239" y="401"/>
                  <a:pt x="2241" y="399"/>
                </a:cubicBezTo>
                <a:cubicBezTo>
                  <a:pt x="2243" y="401"/>
                  <a:pt x="2244" y="403"/>
                  <a:pt x="2245" y="405"/>
                </a:cubicBezTo>
                <a:cubicBezTo>
                  <a:pt x="2247" y="402"/>
                  <a:pt x="2249" y="399"/>
                  <a:pt x="2251" y="396"/>
                </a:cubicBezTo>
                <a:cubicBezTo>
                  <a:pt x="2251" y="389"/>
                  <a:pt x="2251" y="389"/>
                  <a:pt x="2251" y="389"/>
                </a:cubicBezTo>
                <a:cubicBezTo>
                  <a:pt x="2252" y="388"/>
                  <a:pt x="2254" y="387"/>
                  <a:pt x="2255" y="387"/>
                </a:cubicBezTo>
                <a:cubicBezTo>
                  <a:pt x="2254" y="386"/>
                  <a:pt x="2252" y="385"/>
                  <a:pt x="2251" y="384"/>
                </a:cubicBezTo>
                <a:cubicBezTo>
                  <a:pt x="2251" y="378"/>
                  <a:pt x="2251" y="378"/>
                  <a:pt x="2251" y="378"/>
                </a:cubicBezTo>
                <a:cubicBezTo>
                  <a:pt x="2249" y="375"/>
                  <a:pt x="2247" y="372"/>
                  <a:pt x="2245" y="369"/>
                </a:cubicBezTo>
                <a:cubicBezTo>
                  <a:pt x="2244" y="371"/>
                  <a:pt x="2242" y="373"/>
                  <a:pt x="2241" y="375"/>
                </a:cubicBezTo>
                <a:cubicBezTo>
                  <a:pt x="2239" y="373"/>
                  <a:pt x="2238" y="371"/>
                  <a:pt x="2237" y="369"/>
                </a:cubicBezTo>
                <a:cubicBezTo>
                  <a:pt x="2235" y="372"/>
                  <a:pt x="2233" y="375"/>
                  <a:pt x="2231" y="378"/>
                </a:cubicBezTo>
                <a:cubicBezTo>
                  <a:pt x="2231" y="384"/>
                  <a:pt x="2231" y="384"/>
                  <a:pt x="2231" y="384"/>
                </a:cubicBezTo>
                <a:cubicBezTo>
                  <a:pt x="2230" y="385"/>
                  <a:pt x="2228" y="386"/>
                  <a:pt x="2227" y="387"/>
                </a:cubicBezTo>
                <a:cubicBezTo>
                  <a:pt x="2228" y="387"/>
                  <a:pt x="2230" y="388"/>
                  <a:pt x="2231" y="389"/>
                </a:cubicBezTo>
                <a:lnTo>
                  <a:pt x="2231" y="396"/>
                </a:lnTo>
                <a:close/>
                <a:moveTo>
                  <a:pt x="2171" y="24"/>
                </a:moveTo>
                <a:cubicBezTo>
                  <a:pt x="2174" y="19"/>
                  <a:pt x="2178" y="15"/>
                  <a:pt x="2183" y="12"/>
                </a:cubicBezTo>
                <a:cubicBezTo>
                  <a:pt x="2178" y="9"/>
                  <a:pt x="2174" y="5"/>
                  <a:pt x="2171" y="0"/>
                </a:cubicBezTo>
                <a:cubicBezTo>
                  <a:pt x="2168" y="5"/>
                  <a:pt x="2164" y="9"/>
                  <a:pt x="2160" y="12"/>
                </a:cubicBezTo>
                <a:cubicBezTo>
                  <a:pt x="2164" y="15"/>
                  <a:pt x="2168" y="19"/>
                  <a:pt x="2171" y="24"/>
                </a:cubicBezTo>
                <a:close/>
                <a:moveTo>
                  <a:pt x="2171" y="176"/>
                </a:moveTo>
                <a:cubicBezTo>
                  <a:pt x="2175" y="170"/>
                  <a:pt x="2179" y="165"/>
                  <a:pt x="2185" y="162"/>
                </a:cubicBezTo>
                <a:cubicBezTo>
                  <a:pt x="2180" y="158"/>
                  <a:pt x="2175" y="153"/>
                  <a:pt x="2171" y="147"/>
                </a:cubicBezTo>
                <a:cubicBezTo>
                  <a:pt x="2167" y="153"/>
                  <a:pt x="2163" y="158"/>
                  <a:pt x="2157" y="162"/>
                </a:cubicBezTo>
                <a:cubicBezTo>
                  <a:pt x="2163" y="165"/>
                  <a:pt x="2168" y="170"/>
                  <a:pt x="2171" y="176"/>
                </a:cubicBezTo>
                <a:close/>
                <a:moveTo>
                  <a:pt x="2097" y="329"/>
                </a:moveTo>
                <a:cubicBezTo>
                  <a:pt x="2101" y="321"/>
                  <a:pt x="2107" y="315"/>
                  <a:pt x="2114" y="311"/>
                </a:cubicBezTo>
                <a:cubicBezTo>
                  <a:pt x="2107" y="308"/>
                  <a:pt x="2101" y="302"/>
                  <a:pt x="2097" y="295"/>
                </a:cubicBezTo>
                <a:cubicBezTo>
                  <a:pt x="2093" y="302"/>
                  <a:pt x="2088" y="308"/>
                  <a:pt x="2081" y="311"/>
                </a:cubicBezTo>
                <a:cubicBezTo>
                  <a:pt x="2088" y="315"/>
                  <a:pt x="2093" y="321"/>
                  <a:pt x="2097" y="329"/>
                </a:cubicBezTo>
                <a:close/>
                <a:moveTo>
                  <a:pt x="1949" y="253"/>
                </a:moveTo>
                <a:cubicBezTo>
                  <a:pt x="1953" y="246"/>
                  <a:pt x="1958" y="241"/>
                  <a:pt x="1965" y="237"/>
                </a:cubicBezTo>
                <a:cubicBezTo>
                  <a:pt x="1959" y="233"/>
                  <a:pt x="1953" y="228"/>
                  <a:pt x="1949" y="221"/>
                </a:cubicBezTo>
                <a:cubicBezTo>
                  <a:pt x="1946" y="228"/>
                  <a:pt x="1940" y="233"/>
                  <a:pt x="1934" y="237"/>
                </a:cubicBezTo>
                <a:cubicBezTo>
                  <a:pt x="1940" y="241"/>
                  <a:pt x="1946" y="246"/>
                  <a:pt x="1949" y="253"/>
                </a:cubicBezTo>
                <a:close/>
                <a:moveTo>
                  <a:pt x="2171" y="253"/>
                </a:moveTo>
                <a:cubicBezTo>
                  <a:pt x="2175" y="246"/>
                  <a:pt x="2180" y="241"/>
                  <a:pt x="2187" y="237"/>
                </a:cubicBezTo>
                <a:cubicBezTo>
                  <a:pt x="2180" y="233"/>
                  <a:pt x="2175" y="228"/>
                  <a:pt x="2171" y="221"/>
                </a:cubicBezTo>
                <a:cubicBezTo>
                  <a:pt x="2167" y="228"/>
                  <a:pt x="2162" y="233"/>
                  <a:pt x="2156" y="237"/>
                </a:cubicBezTo>
                <a:cubicBezTo>
                  <a:pt x="2162" y="241"/>
                  <a:pt x="2167" y="246"/>
                  <a:pt x="2171" y="253"/>
                </a:cubicBezTo>
                <a:close/>
                <a:moveTo>
                  <a:pt x="2231" y="472"/>
                </a:moveTo>
                <a:cubicBezTo>
                  <a:pt x="2233" y="475"/>
                  <a:pt x="2235" y="478"/>
                  <a:pt x="2237" y="481"/>
                </a:cubicBezTo>
                <a:cubicBezTo>
                  <a:pt x="2238" y="479"/>
                  <a:pt x="2239" y="477"/>
                  <a:pt x="2241" y="475"/>
                </a:cubicBezTo>
                <a:cubicBezTo>
                  <a:pt x="2243" y="477"/>
                  <a:pt x="2244" y="479"/>
                  <a:pt x="2245" y="481"/>
                </a:cubicBezTo>
                <a:cubicBezTo>
                  <a:pt x="2247" y="478"/>
                  <a:pt x="2249" y="475"/>
                  <a:pt x="2251" y="472"/>
                </a:cubicBezTo>
                <a:cubicBezTo>
                  <a:pt x="2251" y="465"/>
                  <a:pt x="2251" y="465"/>
                  <a:pt x="2251" y="465"/>
                </a:cubicBezTo>
                <a:cubicBezTo>
                  <a:pt x="2253" y="463"/>
                  <a:pt x="2255" y="462"/>
                  <a:pt x="2257" y="461"/>
                </a:cubicBezTo>
                <a:cubicBezTo>
                  <a:pt x="2255" y="461"/>
                  <a:pt x="2253" y="459"/>
                  <a:pt x="2251" y="458"/>
                </a:cubicBezTo>
                <a:cubicBezTo>
                  <a:pt x="2251" y="451"/>
                  <a:pt x="2251" y="451"/>
                  <a:pt x="2251" y="451"/>
                </a:cubicBezTo>
                <a:cubicBezTo>
                  <a:pt x="2249" y="448"/>
                  <a:pt x="2247" y="445"/>
                  <a:pt x="2245" y="442"/>
                </a:cubicBezTo>
                <a:cubicBezTo>
                  <a:pt x="2244" y="444"/>
                  <a:pt x="2243" y="446"/>
                  <a:pt x="2241" y="448"/>
                </a:cubicBezTo>
                <a:cubicBezTo>
                  <a:pt x="2239" y="446"/>
                  <a:pt x="2238" y="444"/>
                  <a:pt x="2237" y="442"/>
                </a:cubicBezTo>
                <a:cubicBezTo>
                  <a:pt x="2235" y="445"/>
                  <a:pt x="2233" y="448"/>
                  <a:pt x="2231" y="451"/>
                </a:cubicBezTo>
                <a:cubicBezTo>
                  <a:pt x="2231" y="458"/>
                  <a:pt x="2231" y="458"/>
                  <a:pt x="2231" y="458"/>
                </a:cubicBezTo>
                <a:cubicBezTo>
                  <a:pt x="2229" y="459"/>
                  <a:pt x="2227" y="461"/>
                  <a:pt x="2225" y="461"/>
                </a:cubicBezTo>
                <a:cubicBezTo>
                  <a:pt x="2227" y="462"/>
                  <a:pt x="2229" y="463"/>
                  <a:pt x="2231" y="465"/>
                </a:cubicBezTo>
                <a:lnTo>
                  <a:pt x="2231" y="472"/>
                </a:lnTo>
                <a:close/>
                <a:moveTo>
                  <a:pt x="4454" y="799"/>
                </a:moveTo>
                <a:cubicBezTo>
                  <a:pt x="4453" y="820"/>
                  <a:pt x="4437" y="836"/>
                  <a:pt x="4417" y="836"/>
                </a:cubicBezTo>
                <a:cubicBezTo>
                  <a:pt x="4396" y="836"/>
                  <a:pt x="4380" y="820"/>
                  <a:pt x="4380" y="799"/>
                </a:cubicBezTo>
                <a:cubicBezTo>
                  <a:pt x="4379" y="820"/>
                  <a:pt x="4363" y="836"/>
                  <a:pt x="4343" y="836"/>
                </a:cubicBezTo>
                <a:cubicBezTo>
                  <a:pt x="4322" y="836"/>
                  <a:pt x="4306" y="820"/>
                  <a:pt x="4306" y="799"/>
                </a:cubicBezTo>
                <a:cubicBezTo>
                  <a:pt x="4305" y="820"/>
                  <a:pt x="4289" y="836"/>
                  <a:pt x="4269" y="836"/>
                </a:cubicBezTo>
                <a:cubicBezTo>
                  <a:pt x="4249" y="836"/>
                  <a:pt x="4232" y="820"/>
                  <a:pt x="4232" y="799"/>
                </a:cubicBezTo>
                <a:cubicBezTo>
                  <a:pt x="4231" y="820"/>
                  <a:pt x="4215" y="836"/>
                  <a:pt x="4195" y="836"/>
                </a:cubicBezTo>
                <a:cubicBezTo>
                  <a:pt x="4175" y="836"/>
                  <a:pt x="4158" y="820"/>
                  <a:pt x="4158" y="799"/>
                </a:cubicBezTo>
                <a:cubicBezTo>
                  <a:pt x="4158" y="820"/>
                  <a:pt x="4141" y="836"/>
                  <a:pt x="4121" y="836"/>
                </a:cubicBezTo>
                <a:cubicBezTo>
                  <a:pt x="4101" y="836"/>
                  <a:pt x="4085" y="820"/>
                  <a:pt x="4084" y="799"/>
                </a:cubicBezTo>
                <a:cubicBezTo>
                  <a:pt x="4084" y="820"/>
                  <a:pt x="4067" y="836"/>
                  <a:pt x="4047" y="836"/>
                </a:cubicBezTo>
                <a:cubicBezTo>
                  <a:pt x="4027" y="836"/>
                  <a:pt x="4011" y="820"/>
                  <a:pt x="4010" y="799"/>
                </a:cubicBezTo>
                <a:cubicBezTo>
                  <a:pt x="4010" y="820"/>
                  <a:pt x="3993" y="836"/>
                  <a:pt x="3973" y="836"/>
                </a:cubicBezTo>
                <a:cubicBezTo>
                  <a:pt x="3953" y="836"/>
                  <a:pt x="3937" y="820"/>
                  <a:pt x="3936" y="799"/>
                </a:cubicBezTo>
                <a:cubicBezTo>
                  <a:pt x="3936" y="820"/>
                  <a:pt x="3920" y="836"/>
                  <a:pt x="3899" y="836"/>
                </a:cubicBezTo>
                <a:cubicBezTo>
                  <a:pt x="3879" y="836"/>
                  <a:pt x="3863" y="820"/>
                  <a:pt x="3862" y="799"/>
                </a:cubicBezTo>
                <a:cubicBezTo>
                  <a:pt x="3862" y="820"/>
                  <a:pt x="3846" y="836"/>
                  <a:pt x="3826" y="836"/>
                </a:cubicBezTo>
                <a:cubicBezTo>
                  <a:pt x="3805" y="836"/>
                  <a:pt x="3789" y="820"/>
                  <a:pt x="3789" y="799"/>
                </a:cubicBezTo>
                <a:cubicBezTo>
                  <a:pt x="3788" y="820"/>
                  <a:pt x="3772" y="836"/>
                  <a:pt x="3752" y="836"/>
                </a:cubicBezTo>
                <a:cubicBezTo>
                  <a:pt x="3731" y="836"/>
                  <a:pt x="3715" y="820"/>
                  <a:pt x="3715" y="799"/>
                </a:cubicBezTo>
                <a:cubicBezTo>
                  <a:pt x="3714" y="820"/>
                  <a:pt x="3698" y="836"/>
                  <a:pt x="3678" y="836"/>
                </a:cubicBezTo>
                <a:cubicBezTo>
                  <a:pt x="3658" y="836"/>
                  <a:pt x="3641" y="820"/>
                  <a:pt x="3641" y="799"/>
                </a:cubicBezTo>
                <a:cubicBezTo>
                  <a:pt x="3640" y="820"/>
                  <a:pt x="3624" y="836"/>
                  <a:pt x="3604" y="836"/>
                </a:cubicBezTo>
                <a:cubicBezTo>
                  <a:pt x="3584" y="836"/>
                  <a:pt x="3567" y="820"/>
                  <a:pt x="3567" y="799"/>
                </a:cubicBezTo>
                <a:cubicBezTo>
                  <a:pt x="3566" y="820"/>
                  <a:pt x="3550" y="836"/>
                  <a:pt x="3530" y="836"/>
                </a:cubicBezTo>
                <a:cubicBezTo>
                  <a:pt x="3510" y="836"/>
                  <a:pt x="3494" y="820"/>
                  <a:pt x="3493" y="799"/>
                </a:cubicBezTo>
                <a:cubicBezTo>
                  <a:pt x="3493" y="820"/>
                  <a:pt x="3476" y="836"/>
                  <a:pt x="3456" y="836"/>
                </a:cubicBezTo>
                <a:cubicBezTo>
                  <a:pt x="3436" y="836"/>
                  <a:pt x="3419" y="819"/>
                  <a:pt x="3419" y="799"/>
                </a:cubicBezTo>
                <a:cubicBezTo>
                  <a:pt x="3419" y="819"/>
                  <a:pt x="3403" y="836"/>
                  <a:pt x="3382" y="836"/>
                </a:cubicBezTo>
                <a:cubicBezTo>
                  <a:pt x="3362" y="836"/>
                  <a:pt x="3346" y="820"/>
                  <a:pt x="3345" y="799"/>
                </a:cubicBezTo>
                <a:cubicBezTo>
                  <a:pt x="3345" y="820"/>
                  <a:pt x="3329" y="836"/>
                  <a:pt x="3308" y="836"/>
                </a:cubicBezTo>
                <a:cubicBezTo>
                  <a:pt x="3288" y="836"/>
                  <a:pt x="3272" y="820"/>
                  <a:pt x="3271" y="799"/>
                </a:cubicBezTo>
                <a:cubicBezTo>
                  <a:pt x="3271" y="820"/>
                  <a:pt x="3255" y="836"/>
                  <a:pt x="3234" y="836"/>
                </a:cubicBezTo>
                <a:cubicBezTo>
                  <a:pt x="3214" y="836"/>
                  <a:pt x="3198" y="820"/>
                  <a:pt x="3197" y="799"/>
                </a:cubicBezTo>
                <a:cubicBezTo>
                  <a:pt x="3197" y="820"/>
                  <a:pt x="3181" y="836"/>
                  <a:pt x="3161" y="836"/>
                </a:cubicBezTo>
                <a:cubicBezTo>
                  <a:pt x="3140" y="836"/>
                  <a:pt x="3124" y="820"/>
                  <a:pt x="3124" y="799"/>
                </a:cubicBezTo>
                <a:cubicBezTo>
                  <a:pt x="3123" y="820"/>
                  <a:pt x="3107" y="836"/>
                  <a:pt x="3087" y="836"/>
                </a:cubicBezTo>
                <a:cubicBezTo>
                  <a:pt x="3066" y="836"/>
                  <a:pt x="3050" y="819"/>
                  <a:pt x="3050" y="799"/>
                </a:cubicBezTo>
                <a:cubicBezTo>
                  <a:pt x="3049" y="819"/>
                  <a:pt x="3033" y="836"/>
                  <a:pt x="3013" y="836"/>
                </a:cubicBezTo>
                <a:cubicBezTo>
                  <a:pt x="2993" y="836"/>
                  <a:pt x="2976" y="820"/>
                  <a:pt x="2976" y="799"/>
                </a:cubicBezTo>
                <a:cubicBezTo>
                  <a:pt x="2975" y="820"/>
                  <a:pt x="2959" y="836"/>
                  <a:pt x="2939" y="836"/>
                </a:cubicBezTo>
                <a:cubicBezTo>
                  <a:pt x="2919" y="836"/>
                  <a:pt x="2902" y="820"/>
                  <a:pt x="2902" y="799"/>
                </a:cubicBezTo>
                <a:cubicBezTo>
                  <a:pt x="2902" y="820"/>
                  <a:pt x="2885" y="836"/>
                  <a:pt x="2865" y="836"/>
                </a:cubicBezTo>
                <a:cubicBezTo>
                  <a:pt x="2845" y="836"/>
                  <a:pt x="2828" y="820"/>
                  <a:pt x="2828" y="799"/>
                </a:cubicBezTo>
                <a:cubicBezTo>
                  <a:pt x="2828" y="820"/>
                  <a:pt x="2811" y="836"/>
                  <a:pt x="2791" y="836"/>
                </a:cubicBezTo>
                <a:cubicBezTo>
                  <a:pt x="2771" y="836"/>
                  <a:pt x="2755" y="820"/>
                  <a:pt x="2754" y="799"/>
                </a:cubicBezTo>
                <a:cubicBezTo>
                  <a:pt x="2754" y="820"/>
                  <a:pt x="2737" y="836"/>
                  <a:pt x="2717" y="836"/>
                </a:cubicBezTo>
                <a:cubicBezTo>
                  <a:pt x="2697" y="836"/>
                  <a:pt x="2681" y="819"/>
                  <a:pt x="2680" y="799"/>
                </a:cubicBezTo>
                <a:cubicBezTo>
                  <a:pt x="2680" y="819"/>
                  <a:pt x="2664" y="836"/>
                  <a:pt x="2643" y="836"/>
                </a:cubicBezTo>
                <a:cubicBezTo>
                  <a:pt x="2623" y="836"/>
                  <a:pt x="2607" y="820"/>
                  <a:pt x="2606" y="799"/>
                </a:cubicBezTo>
                <a:cubicBezTo>
                  <a:pt x="2606" y="820"/>
                  <a:pt x="2590" y="836"/>
                  <a:pt x="2569" y="836"/>
                </a:cubicBezTo>
                <a:cubicBezTo>
                  <a:pt x="2549" y="836"/>
                  <a:pt x="2533" y="820"/>
                  <a:pt x="2533" y="799"/>
                </a:cubicBezTo>
                <a:cubicBezTo>
                  <a:pt x="2532" y="820"/>
                  <a:pt x="2516" y="836"/>
                  <a:pt x="2496" y="836"/>
                </a:cubicBezTo>
                <a:cubicBezTo>
                  <a:pt x="2475" y="836"/>
                  <a:pt x="2459" y="820"/>
                  <a:pt x="2459" y="799"/>
                </a:cubicBezTo>
                <a:cubicBezTo>
                  <a:pt x="2458" y="820"/>
                  <a:pt x="2442" y="836"/>
                  <a:pt x="2422" y="836"/>
                </a:cubicBezTo>
                <a:cubicBezTo>
                  <a:pt x="2401" y="836"/>
                  <a:pt x="2385" y="820"/>
                  <a:pt x="2385" y="799"/>
                </a:cubicBezTo>
                <a:cubicBezTo>
                  <a:pt x="2384" y="820"/>
                  <a:pt x="2368" y="836"/>
                  <a:pt x="2348" y="836"/>
                </a:cubicBezTo>
                <a:cubicBezTo>
                  <a:pt x="2328" y="836"/>
                  <a:pt x="2311" y="819"/>
                  <a:pt x="2311" y="799"/>
                </a:cubicBezTo>
                <a:cubicBezTo>
                  <a:pt x="2311" y="819"/>
                  <a:pt x="2294" y="836"/>
                  <a:pt x="2274" y="836"/>
                </a:cubicBezTo>
                <a:cubicBezTo>
                  <a:pt x="2265" y="836"/>
                  <a:pt x="2257" y="833"/>
                  <a:pt x="2251" y="828"/>
                </a:cubicBezTo>
                <a:cubicBezTo>
                  <a:pt x="2251" y="818"/>
                  <a:pt x="2251" y="818"/>
                  <a:pt x="2251" y="818"/>
                </a:cubicBezTo>
                <a:cubicBezTo>
                  <a:pt x="2248" y="812"/>
                  <a:pt x="2245" y="806"/>
                  <a:pt x="2245" y="799"/>
                </a:cubicBezTo>
                <a:cubicBezTo>
                  <a:pt x="2245" y="805"/>
                  <a:pt x="2243" y="810"/>
                  <a:pt x="2241" y="815"/>
                </a:cubicBezTo>
                <a:cubicBezTo>
                  <a:pt x="2239" y="811"/>
                  <a:pt x="2237" y="805"/>
                  <a:pt x="2237" y="799"/>
                </a:cubicBezTo>
                <a:cubicBezTo>
                  <a:pt x="2237" y="806"/>
                  <a:pt x="2234" y="813"/>
                  <a:pt x="2231" y="818"/>
                </a:cubicBezTo>
                <a:cubicBezTo>
                  <a:pt x="2231" y="828"/>
                  <a:pt x="2231" y="828"/>
                  <a:pt x="2231" y="828"/>
                </a:cubicBezTo>
                <a:cubicBezTo>
                  <a:pt x="2225" y="833"/>
                  <a:pt x="2217" y="836"/>
                  <a:pt x="2208" y="836"/>
                </a:cubicBezTo>
                <a:cubicBezTo>
                  <a:pt x="2188" y="836"/>
                  <a:pt x="2172" y="820"/>
                  <a:pt x="2171" y="799"/>
                </a:cubicBezTo>
                <a:cubicBezTo>
                  <a:pt x="2171" y="820"/>
                  <a:pt x="2154" y="836"/>
                  <a:pt x="2134" y="836"/>
                </a:cubicBezTo>
                <a:cubicBezTo>
                  <a:pt x="2114" y="836"/>
                  <a:pt x="2098" y="820"/>
                  <a:pt x="2097" y="799"/>
                </a:cubicBezTo>
                <a:cubicBezTo>
                  <a:pt x="2097" y="820"/>
                  <a:pt x="2081" y="836"/>
                  <a:pt x="2060" y="836"/>
                </a:cubicBezTo>
                <a:cubicBezTo>
                  <a:pt x="2040" y="836"/>
                  <a:pt x="2024" y="820"/>
                  <a:pt x="2023" y="799"/>
                </a:cubicBezTo>
                <a:cubicBezTo>
                  <a:pt x="2023" y="820"/>
                  <a:pt x="2007" y="836"/>
                  <a:pt x="1986" y="836"/>
                </a:cubicBezTo>
                <a:cubicBezTo>
                  <a:pt x="1966" y="836"/>
                  <a:pt x="1950" y="820"/>
                  <a:pt x="1949" y="799"/>
                </a:cubicBezTo>
                <a:cubicBezTo>
                  <a:pt x="1949" y="820"/>
                  <a:pt x="1933" y="836"/>
                  <a:pt x="1912" y="836"/>
                </a:cubicBezTo>
                <a:cubicBezTo>
                  <a:pt x="1892" y="836"/>
                  <a:pt x="1876" y="820"/>
                  <a:pt x="1876" y="799"/>
                </a:cubicBezTo>
                <a:cubicBezTo>
                  <a:pt x="1875" y="820"/>
                  <a:pt x="1859" y="836"/>
                  <a:pt x="1839" y="836"/>
                </a:cubicBezTo>
                <a:cubicBezTo>
                  <a:pt x="1818" y="836"/>
                  <a:pt x="1802" y="820"/>
                  <a:pt x="1802" y="799"/>
                </a:cubicBezTo>
                <a:cubicBezTo>
                  <a:pt x="1801" y="820"/>
                  <a:pt x="1785" y="836"/>
                  <a:pt x="1765" y="836"/>
                </a:cubicBezTo>
                <a:cubicBezTo>
                  <a:pt x="1745" y="836"/>
                  <a:pt x="1728" y="820"/>
                  <a:pt x="1728" y="799"/>
                </a:cubicBezTo>
                <a:cubicBezTo>
                  <a:pt x="1727" y="820"/>
                  <a:pt x="1711" y="836"/>
                  <a:pt x="1691" y="836"/>
                </a:cubicBezTo>
                <a:cubicBezTo>
                  <a:pt x="1671" y="836"/>
                  <a:pt x="1654" y="820"/>
                  <a:pt x="1654" y="799"/>
                </a:cubicBezTo>
                <a:cubicBezTo>
                  <a:pt x="1654" y="820"/>
                  <a:pt x="1637" y="836"/>
                  <a:pt x="1617" y="836"/>
                </a:cubicBezTo>
                <a:cubicBezTo>
                  <a:pt x="1597" y="836"/>
                  <a:pt x="1580" y="820"/>
                  <a:pt x="1580" y="799"/>
                </a:cubicBezTo>
                <a:cubicBezTo>
                  <a:pt x="1580" y="820"/>
                  <a:pt x="1563" y="836"/>
                  <a:pt x="1543" y="836"/>
                </a:cubicBezTo>
                <a:cubicBezTo>
                  <a:pt x="1523" y="836"/>
                  <a:pt x="1507" y="820"/>
                  <a:pt x="1506" y="799"/>
                </a:cubicBezTo>
                <a:cubicBezTo>
                  <a:pt x="1506" y="820"/>
                  <a:pt x="1489" y="836"/>
                  <a:pt x="1469" y="836"/>
                </a:cubicBezTo>
                <a:cubicBezTo>
                  <a:pt x="1449" y="836"/>
                  <a:pt x="1433" y="820"/>
                  <a:pt x="1432" y="799"/>
                </a:cubicBezTo>
                <a:cubicBezTo>
                  <a:pt x="1432" y="820"/>
                  <a:pt x="1416" y="836"/>
                  <a:pt x="1395" y="836"/>
                </a:cubicBezTo>
                <a:cubicBezTo>
                  <a:pt x="1375" y="836"/>
                  <a:pt x="1359" y="820"/>
                  <a:pt x="1358" y="799"/>
                </a:cubicBezTo>
                <a:cubicBezTo>
                  <a:pt x="1358" y="820"/>
                  <a:pt x="1342" y="836"/>
                  <a:pt x="1321" y="836"/>
                </a:cubicBezTo>
                <a:cubicBezTo>
                  <a:pt x="1301" y="836"/>
                  <a:pt x="1285" y="820"/>
                  <a:pt x="1285" y="799"/>
                </a:cubicBezTo>
                <a:cubicBezTo>
                  <a:pt x="1284" y="820"/>
                  <a:pt x="1268" y="836"/>
                  <a:pt x="1248" y="836"/>
                </a:cubicBezTo>
                <a:cubicBezTo>
                  <a:pt x="1227" y="836"/>
                  <a:pt x="1211" y="820"/>
                  <a:pt x="1211" y="799"/>
                </a:cubicBezTo>
                <a:cubicBezTo>
                  <a:pt x="1210" y="820"/>
                  <a:pt x="1194" y="836"/>
                  <a:pt x="1174" y="836"/>
                </a:cubicBezTo>
                <a:cubicBezTo>
                  <a:pt x="1153" y="836"/>
                  <a:pt x="1137" y="820"/>
                  <a:pt x="1137" y="799"/>
                </a:cubicBezTo>
                <a:cubicBezTo>
                  <a:pt x="1136" y="820"/>
                  <a:pt x="1120" y="836"/>
                  <a:pt x="1100" y="836"/>
                </a:cubicBezTo>
                <a:cubicBezTo>
                  <a:pt x="1080" y="836"/>
                  <a:pt x="1063" y="820"/>
                  <a:pt x="1063" y="799"/>
                </a:cubicBezTo>
                <a:cubicBezTo>
                  <a:pt x="1062" y="820"/>
                  <a:pt x="1046" y="836"/>
                  <a:pt x="1026" y="836"/>
                </a:cubicBezTo>
                <a:cubicBezTo>
                  <a:pt x="1006" y="836"/>
                  <a:pt x="989" y="820"/>
                  <a:pt x="989" y="799"/>
                </a:cubicBezTo>
                <a:cubicBezTo>
                  <a:pt x="989" y="820"/>
                  <a:pt x="972" y="836"/>
                  <a:pt x="952" y="836"/>
                </a:cubicBezTo>
                <a:cubicBezTo>
                  <a:pt x="932" y="836"/>
                  <a:pt x="915" y="819"/>
                  <a:pt x="915" y="799"/>
                </a:cubicBezTo>
                <a:cubicBezTo>
                  <a:pt x="915" y="819"/>
                  <a:pt x="898" y="836"/>
                  <a:pt x="878" y="836"/>
                </a:cubicBezTo>
                <a:cubicBezTo>
                  <a:pt x="858" y="836"/>
                  <a:pt x="842" y="820"/>
                  <a:pt x="841" y="799"/>
                </a:cubicBezTo>
                <a:cubicBezTo>
                  <a:pt x="841" y="820"/>
                  <a:pt x="824" y="836"/>
                  <a:pt x="804" y="836"/>
                </a:cubicBezTo>
                <a:cubicBezTo>
                  <a:pt x="784" y="836"/>
                  <a:pt x="768" y="820"/>
                  <a:pt x="767" y="799"/>
                </a:cubicBezTo>
                <a:cubicBezTo>
                  <a:pt x="767" y="820"/>
                  <a:pt x="751" y="836"/>
                  <a:pt x="730" y="836"/>
                </a:cubicBezTo>
                <a:cubicBezTo>
                  <a:pt x="710" y="836"/>
                  <a:pt x="694" y="820"/>
                  <a:pt x="693" y="799"/>
                </a:cubicBezTo>
                <a:cubicBezTo>
                  <a:pt x="693" y="820"/>
                  <a:pt x="677" y="836"/>
                  <a:pt x="657" y="836"/>
                </a:cubicBezTo>
                <a:cubicBezTo>
                  <a:pt x="636" y="836"/>
                  <a:pt x="620" y="820"/>
                  <a:pt x="620" y="799"/>
                </a:cubicBezTo>
                <a:cubicBezTo>
                  <a:pt x="619" y="820"/>
                  <a:pt x="603" y="836"/>
                  <a:pt x="583" y="836"/>
                </a:cubicBezTo>
                <a:cubicBezTo>
                  <a:pt x="562" y="836"/>
                  <a:pt x="546" y="819"/>
                  <a:pt x="546" y="799"/>
                </a:cubicBezTo>
                <a:cubicBezTo>
                  <a:pt x="545" y="819"/>
                  <a:pt x="529" y="836"/>
                  <a:pt x="509" y="836"/>
                </a:cubicBezTo>
                <a:cubicBezTo>
                  <a:pt x="489" y="836"/>
                  <a:pt x="472" y="820"/>
                  <a:pt x="472" y="799"/>
                </a:cubicBezTo>
                <a:cubicBezTo>
                  <a:pt x="471" y="820"/>
                  <a:pt x="455" y="836"/>
                  <a:pt x="435" y="836"/>
                </a:cubicBezTo>
                <a:cubicBezTo>
                  <a:pt x="415" y="836"/>
                  <a:pt x="398" y="820"/>
                  <a:pt x="398" y="799"/>
                </a:cubicBezTo>
                <a:cubicBezTo>
                  <a:pt x="397" y="820"/>
                  <a:pt x="381" y="836"/>
                  <a:pt x="361" y="836"/>
                </a:cubicBezTo>
                <a:cubicBezTo>
                  <a:pt x="341" y="836"/>
                  <a:pt x="324" y="820"/>
                  <a:pt x="324" y="799"/>
                </a:cubicBezTo>
                <a:cubicBezTo>
                  <a:pt x="324" y="820"/>
                  <a:pt x="307" y="836"/>
                  <a:pt x="287" y="836"/>
                </a:cubicBezTo>
                <a:cubicBezTo>
                  <a:pt x="267" y="836"/>
                  <a:pt x="251" y="820"/>
                  <a:pt x="250" y="799"/>
                </a:cubicBezTo>
                <a:cubicBezTo>
                  <a:pt x="250" y="820"/>
                  <a:pt x="233" y="836"/>
                  <a:pt x="213" y="836"/>
                </a:cubicBezTo>
                <a:cubicBezTo>
                  <a:pt x="193" y="836"/>
                  <a:pt x="177" y="819"/>
                  <a:pt x="176" y="799"/>
                </a:cubicBezTo>
                <a:cubicBezTo>
                  <a:pt x="176" y="819"/>
                  <a:pt x="160" y="836"/>
                  <a:pt x="139" y="836"/>
                </a:cubicBezTo>
                <a:cubicBezTo>
                  <a:pt x="119" y="836"/>
                  <a:pt x="103" y="820"/>
                  <a:pt x="102" y="799"/>
                </a:cubicBezTo>
                <a:cubicBezTo>
                  <a:pt x="102" y="820"/>
                  <a:pt x="86" y="836"/>
                  <a:pt x="65" y="836"/>
                </a:cubicBezTo>
                <a:cubicBezTo>
                  <a:pt x="45" y="836"/>
                  <a:pt x="29" y="820"/>
                  <a:pt x="28" y="799"/>
                </a:cubicBezTo>
                <a:cubicBezTo>
                  <a:pt x="28" y="817"/>
                  <a:pt x="16" y="831"/>
                  <a:pt x="0" y="835"/>
                </a:cubicBezTo>
                <a:cubicBezTo>
                  <a:pt x="0" y="838"/>
                  <a:pt x="0" y="838"/>
                  <a:pt x="0" y="838"/>
                </a:cubicBezTo>
                <a:cubicBezTo>
                  <a:pt x="16" y="842"/>
                  <a:pt x="27" y="856"/>
                  <a:pt x="27" y="873"/>
                </a:cubicBezTo>
                <a:cubicBezTo>
                  <a:pt x="27" y="891"/>
                  <a:pt x="16" y="905"/>
                  <a:pt x="0" y="909"/>
                </a:cubicBezTo>
                <a:cubicBezTo>
                  <a:pt x="0" y="914"/>
                  <a:pt x="0" y="914"/>
                  <a:pt x="0" y="914"/>
                </a:cubicBezTo>
                <a:cubicBezTo>
                  <a:pt x="15" y="918"/>
                  <a:pt x="26" y="932"/>
                  <a:pt x="26" y="948"/>
                </a:cubicBezTo>
                <a:cubicBezTo>
                  <a:pt x="26" y="965"/>
                  <a:pt x="15" y="979"/>
                  <a:pt x="0" y="983"/>
                </a:cubicBezTo>
                <a:cubicBezTo>
                  <a:pt x="0" y="990"/>
                  <a:pt x="0" y="990"/>
                  <a:pt x="0" y="990"/>
                </a:cubicBezTo>
                <a:cubicBezTo>
                  <a:pt x="14" y="994"/>
                  <a:pt x="25" y="1007"/>
                  <a:pt x="25" y="1023"/>
                </a:cubicBezTo>
                <a:cubicBezTo>
                  <a:pt x="25" y="1039"/>
                  <a:pt x="14" y="1053"/>
                  <a:pt x="0" y="1057"/>
                </a:cubicBezTo>
                <a:cubicBezTo>
                  <a:pt x="0" y="1066"/>
                  <a:pt x="0" y="1066"/>
                  <a:pt x="0" y="1066"/>
                </a:cubicBezTo>
                <a:cubicBezTo>
                  <a:pt x="14" y="1070"/>
                  <a:pt x="24" y="1083"/>
                  <a:pt x="24" y="1098"/>
                </a:cubicBezTo>
                <a:cubicBezTo>
                  <a:pt x="24" y="1114"/>
                  <a:pt x="14" y="1126"/>
                  <a:pt x="0" y="1130"/>
                </a:cubicBezTo>
                <a:cubicBezTo>
                  <a:pt x="0" y="1142"/>
                  <a:pt x="0" y="1142"/>
                  <a:pt x="0" y="1142"/>
                </a:cubicBezTo>
                <a:cubicBezTo>
                  <a:pt x="13" y="1146"/>
                  <a:pt x="23" y="1158"/>
                  <a:pt x="23" y="1173"/>
                </a:cubicBezTo>
                <a:cubicBezTo>
                  <a:pt x="23" y="1188"/>
                  <a:pt x="13" y="1200"/>
                  <a:pt x="0" y="1204"/>
                </a:cubicBezTo>
                <a:cubicBezTo>
                  <a:pt x="0" y="1219"/>
                  <a:pt x="0" y="1219"/>
                  <a:pt x="0" y="1219"/>
                </a:cubicBezTo>
                <a:cubicBezTo>
                  <a:pt x="12" y="1222"/>
                  <a:pt x="22" y="1234"/>
                  <a:pt x="22" y="1248"/>
                </a:cubicBezTo>
                <a:cubicBezTo>
                  <a:pt x="22" y="1262"/>
                  <a:pt x="12" y="1274"/>
                  <a:pt x="0" y="1278"/>
                </a:cubicBezTo>
                <a:cubicBezTo>
                  <a:pt x="0" y="1295"/>
                  <a:pt x="0" y="1295"/>
                  <a:pt x="0" y="1295"/>
                </a:cubicBezTo>
                <a:cubicBezTo>
                  <a:pt x="12" y="1298"/>
                  <a:pt x="21" y="1310"/>
                  <a:pt x="21" y="1323"/>
                </a:cubicBezTo>
                <a:cubicBezTo>
                  <a:pt x="21" y="1337"/>
                  <a:pt x="12" y="1348"/>
                  <a:pt x="0" y="1351"/>
                </a:cubicBezTo>
                <a:cubicBezTo>
                  <a:pt x="0" y="1371"/>
                  <a:pt x="0" y="1371"/>
                  <a:pt x="0" y="1371"/>
                </a:cubicBezTo>
                <a:cubicBezTo>
                  <a:pt x="11" y="1375"/>
                  <a:pt x="19" y="1385"/>
                  <a:pt x="19" y="1398"/>
                </a:cubicBezTo>
                <a:cubicBezTo>
                  <a:pt x="19" y="1411"/>
                  <a:pt x="11" y="1422"/>
                  <a:pt x="0" y="1425"/>
                </a:cubicBezTo>
                <a:cubicBezTo>
                  <a:pt x="0" y="1447"/>
                  <a:pt x="0" y="1447"/>
                  <a:pt x="0" y="1447"/>
                </a:cubicBezTo>
                <a:cubicBezTo>
                  <a:pt x="10" y="1451"/>
                  <a:pt x="18" y="1461"/>
                  <a:pt x="18" y="1473"/>
                </a:cubicBezTo>
                <a:cubicBezTo>
                  <a:pt x="18" y="1485"/>
                  <a:pt x="10" y="1495"/>
                  <a:pt x="0" y="1499"/>
                </a:cubicBezTo>
                <a:cubicBezTo>
                  <a:pt x="0" y="1524"/>
                  <a:pt x="0" y="1524"/>
                  <a:pt x="0" y="1524"/>
                </a:cubicBezTo>
                <a:cubicBezTo>
                  <a:pt x="10" y="1527"/>
                  <a:pt x="17" y="1537"/>
                  <a:pt x="17" y="1548"/>
                </a:cubicBezTo>
                <a:cubicBezTo>
                  <a:pt x="17" y="1559"/>
                  <a:pt x="10" y="1569"/>
                  <a:pt x="0" y="1572"/>
                </a:cubicBezTo>
                <a:cubicBezTo>
                  <a:pt x="0" y="1600"/>
                  <a:pt x="0" y="1600"/>
                  <a:pt x="0" y="1600"/>
                </a:cubicBezTo>
                <a:cubicBezTo>
                  <a:pt x="9" y="1604"/>
                  <a:pt x="15" y="1613"/>
                  <a:pt x="15" y="1623"/>
                </a:cubicBezTo>
                <a:cubicBezTo>
                  <a:pt x="15" y="1633"/>
                  <a:pt x="9" y="1642"/>
                  <a:pt x="0" y="1646"/>
                </a:cubicBezTo>
                <a:cubicBezTo>
                  <a:pt x="0" y="1677"/>
                  <a:pt x="0" y="1677"/>
                  <a:pt x="0" y="1677"/>
                </a:cubicBezTo>
                <a:cubicBezTo>
                  <a:pt x="8" y="1680"/>
                  <a:pt x="14" y="1688"/>
                  <a:pt x="14" y="1698"/>
                </a:cubicBezTo>
                <a:cubicBezTo>
                  <a:pt x="14" y="1708"/>
                  <a:pt x="8" y="1716"/>
                  <a:pt x="0" y="1719"/>
                </a:cubicBezTo>
                <a:cubicBezTo>
                  <a:pt x="0" y="1753"/>
                  <a:pt x="0" y="1753"/>
                  <a:pt x="0" y="1753"/>
                </a:cubicBezTo>
                <a:cubicBezTo>
                  <a:pt x="7" y="1756"/>
                  <a:pt x="13" y="1764"/>
                  <a:pt x="13" y="1773"/>
                </a:cubicBezTo>
                <a:cubicBezTo>
                  <a:pt x="13" y="1782"/>
                  <a:pt x="7" y="1789"/>
                  <a:pt x="0" y="1793"/>
                </a:cubicBezTo>
                <a:cubicBezTo>
                  <a:pt x="0" y="1830"/>
                  <a:pt x="0" y="1830"/>
                  <a:pt x="0" y="1830"/>
                </a:cubicBezTo>
                <a:cubicBezTo>
                  <a:pt x="7" y="1833"/>
                  <a:pt x="11" y="1840"/>
                  <a:pt x="11" y="1848"/>
                </a:cubicBezTo>
                <a:cubicBezTo>
                  <a:pt x="11" y="1856"/>
                  <a:pt x="7" y="1863"/>
                  <a:pt x="0" y="1866"/>
                </a:cubicBezTo>
                <a:cubicBezTo>
                  <a:pt x="0" y="1906"/>
                  <a:pt x="0" y="1906"/>
                  <a:pt x="0" y="1906"/>
                </a:cubicBezTo>
                <a:cubicBezTo>
                  <a:pt x="6" y="1909"/>
                  <a:pt x="10" y="1916"/>
                  <a:pt x="10" y="1923"/>
                </a:cubicBezTo>
                <a:cubicBezTo>
                  <a:pt x="10" y="1930"/>
                  <a:pt x="6" y="1936"/>
                  <a:pt x="0" y="1939"/>
                </a:cubicBezTo>
                <a:cubicBezTo>
                  <a:pt x="0" y="1983"/>
                  <a:pt x="0" y="1983"/>
                  <a:pt x="0" y="1983"/>
                </a:cubicBezTo>
                <a:cubicBezTo>
                  <a:pt x="5" y="1986"/>
                  <a:pt x="8" y="1992"/>
                  <a:pt x="8" y="1998"/>
                </a:cubicBezTo>
                <a:cubicBezTo>
                  <a:pt x="8" y="2004"/>
                  <a:pt x="5" y="2010"/>
                  <a:pt x="0" y="2013"/>
                </a:cubicBezTo>
                <a:cubicBezTo>
                  <a:pt x="0" y="2060"/>
                  <a:pt x="0" y="2060"/>
                  <a:pt x="0" y="2060"/>
                </a:cubicBezTo>
                <a:cubicBezTo>
                  <a:pt x="4" y="2063"/>
                  <a:pt x="7" y="2067"/>
                  <a:pt x="7" y="2073"/>
                </a:cubicBezTo>
                <a:cubicBezTo>
                  <a:pt x="7" y="2078"/>
                  <a:pt x="4" y="2083"/>
                  <a:pt x="0" y="2086"/>
                </a:cubicBezTo>
                <a:cubicBezTo>
                  <a:pt x="0" y="2137"/>
                  <a:pt x="0" y="2137"/>
                  <a:pt x="0" y="2137"/>
                </a:cubicBezTo>
                <a:cubicBezTo>
                  <a:pt x="3" y="2139"/>
                  <a:pt x="5" y="2143"/>
                  <a:pt x="5" y="2148"/>
                </a:cubicBezTo>
                <a:cubicBezTo>
                  <a:pt x="5" y="2152"/>
                  <a:pt x="3" y="2156"/>
                  <a:pt x="0" y="2159"/>
                </a:cubicBezTo>
                <a:cubicBezTo>
                  <a:pt x="0" y="2214"/>
                  <a:pt x="0" y="2214"/>
                  <a:pt x="0" y="2214"/>
                </a:cubicBezTo>
                <a:cubicBezTo>
                  <a:pt x="2" y="2216"/>
                  <a:pt x="4" y="2219"/>
                  <a:pt x="4" y="2223"/>
                </a:cubicBezTo>
                <a:cubicBezTo>
                  <a:pt x="4" y="2226"/>
                  <a:pt x="2" y="2229"/>
                  <a:pt x="0" y="2232"/>
                </a:cubicBezTo>
                <a:cubicBezTo>
                  <a:pt x="0" y="2291"/>
                  <a:pt x="0" y="2291"/>
                  <a:pt x="0" y="2291"/>
                </a:cubicBezTo>
                <a:cubicBezTo>
                  <a:pt x="1" y="2293"/>
                  <a:pt x="2" y="2295"/>
                  <a:pt x="2" y="2298"/>
                </a:cubicBezTo>
                <a:cubicBezTo>
                  <a:pt x="2" y="2300"/>
                  <a:pt x="1" y="2303"/>
                  <a:pt x="0" y="2304"/>
                </a:cubicBezTo>
                <a:cubicBezTo>
                  <a:pt x="0" y="2370"/>
                  <a:pt x="0" y="2370"/>
                  <a:pt x="0" y="2370"/>
                </a:cubicBezTo>
                <a:cubicBezTo>
                  <a:pt x="0" y="2371"/>
                  <a:pt x="0" y="2372"/>
                  <a:pt x="0" y="2373"/>
                </a:cubicBezTo>
                <a:cubicBezTo>
                  <a:pt x="0" y="2374"/>
                  <a:pt x="0" y="2375"/>
                  <a:pt x="0" y="2376"/>
                </a:cubicBezTo>
                <a:cubicBezTo>
                  <a:pt x="0" y="2524"/>
                  <a:pt x="0" y="2524"/>
                  <a:pt x="0" y="2524"/>
                </a:cubicBezTo>
                <a:cubicBezTo>
                  <a:pt x="60" y="2524"/>
                  <a:pt x="60" y="2524"/>
                  <a:pt x="60" y="2524"/>
                </a:cubicBezTo>
                <a:cubicBezTo>
                  <a:pt x="60" y="2524"/>
                  <a:pt x="60" y="2523"/>
                  <a:pt x="60" y="2523"/>
                </a:cubicBezTo>
                <a:cubicBezTo>
                  <a:pt x="60" y="2519"/>
                  <a:pt x="62" y="2517"/>
                  <a:pt x="65" y="2517"/>
                </a:cubicBezTo>
                <a:cubicBezTo>
                  <a:pt x="68" y="2517"/>
                  <a:pt x="71" y="2519"/>
                  <a:pt x="71" y="2523"/>
                </a:cubicBezTo>
                <a:cubicBezTo>
                  <a:pt x="71" y="2523"/>
                  <a:pt x="71" y="2524"/>
                  <a:pt x="70" y="2524"/>
                </a:cubicBezTo>
                <a:cubicBezTo>
                  <a:pt x="134" y="2524"/>
                  <a:pt x="134" y="2524"/>
                  <a:pt x="134" y="2524"/>
                </a:cubicBezTo>
                <a:cubicBezTo>
                  <a:pt x="134" y="2524"/>
                  <a:pt x="134" y="2523"/>
                  <a:pt x="134" y="2523"/>
                </a:cubicBezTo>
                <a:cubicBezTo>
                  <a:pt x="134" y="2519"/>
                  <a:pt x="136" y="2517"/>
                  <a:pt x="139" y="2517"/>
                </a:cubicBezTo>
                <a:cubicBezTo>
                  <a:pt x="142" y="2517"/>
                  <a:pt x="145" y="2519"/>
                  <a:pt x="145" y="2523"/>
                </a:cubicBezTo>
                <a:cubicBezTo>
                  <a:pt x="145" y="2523"/>
                  <a:pt x="145" y="2524"/>
                  <a:pt x="144" y="2524"/>
                </a:cubicBezTo>
                <a:cubicBezTo>
                  <a:pt x="208" y="2524"/>
                  <a:pt x="208" y="2524"/>
                  <a:pt x="208" y="2524"/>
                </a:cubicBezTo>
                <a:cubicBezTo>
                  <a:pt x="208" y="2524"/>
                  <a:pt x="208" y="2523"/>
                  <a:pt x="208" y="2523"/>
                </a:cubicBezTo>
                <a:cubicBezTo>
                  <a:pt x="208" y="2519"/>
                  <a:pt x="210" y="2517"/>
                  <a:pt x="213" y="2517"/>
                </a:cubicBezTo>
                <a:cubicBezTo>
                  <a:pt x="216" y="2517"/>
                  <a:pt x="219" y="2519"/>
                  <a:pt x="219" y="2523"/>
                </a:cubicBezTo>
                <a:cubicBezTo>
                  <a:pt x="219" y="2523"/>
                  <a:pt x="218" y="2524"/>
                  <a:pt x="218" y="2524"/>
                </a:cubicBezTo>
                <a:cubicBezTo>
                  <a:pt x="282" y="2524"/>
                  <a:pt x="282" y="2524"/>
                  <a:pt x="282" y="2524"/>
                </a:cubicBezTo>
                <a:cubicBezTo>
                  <a:pt x="282" y="2524"/>
                  <a:pt x="282" y="2523"/>
                  <a:pt x="282" y="2523"/>
                </a:cubicBezTo>
                <a:cubicBezTo>
                  <a:pt x="282" y="2519"/>
                  <a:pt x="284" y="2517"/>
                  <a:pt x="287" y="2517"/>
                </a:cubicBezTo>
                <a:cubicBezTo>
                  <a:pt x="290" y="2517"/>
                  <a:pt x="293" y="2519"/>
                  <a:pt x="293" y="2523"/>
                </a:cubicBezTo>
                <a:cubicBezTo>
                  <a:pt x="293" y="2523"/>
                  <a:pt x="292" y="2524"/>
                  <a:pt x="292" y="2524"/>
                </a:cubicBezTo>
                <a:cubicBezTo>
                  <a:pt x="356" y="2524"/>
                  <a:pt x="356" y="2524"/>
                  <a:pt x="356" y="2524"/>
                </a:cubicBezTo>
                <a:cubicBezTo>
                  <a:pt x="356" y="2524"/>
                  <a:pt x="355" y="2523"/>
                  <a:pt x="355" y="2523"/>
                </a:cubicBezTo>
                <a:cubicBezTo>
                  <a:pt x="355" y="2519"/>
                  <a:pt x="358" y="2517"/>
                  <a:pt x="361" y="2517"/>
                </a:cubicBezTo>
                <a:cubicBezTo>
                  <a:pt x="364" y="2517"/>
                  <a:pt x="367" y="2519"/>
                  <a:pt x="367" y="2523"/>
                </a:cubicBezTo>
                <a:cubicBezTo>
                  <a:pt x="367" y="2523"/>
                  <a:pt x="366" y="2524"/>
                  <a:pt x="366" y="2524"/>
                </a:cubicBezTo>
                <a:cubicBezTo>
                  <a:pt x="430" y="2524"/>
                  <a:pt x="430" y="2524"/>
                  <a:pt x="430" y="2524"/>
                </a:cubicBezTo>
                <a:cubicBezTo>
                  <a:pt x="430" y="2524"/>
                  <a:pt x="429" y="2523"/>
                  <a:pt x="429" y="2523"/>
                </a:cubicBezTo>
                <a:cubicBezTo>
                  <a:pt x="429" y="2519"/>
                  <a:pt x="432" y="2517"/>
                  <a:pt x="435" y="2517"/>
                </a:cubicBezTo>
                <a:cubicBezTo>
                  <a:pt x="438" y="2517"/>
                  <a:pt x="440" y="2519"/>
                  <a:pt x="440" y="2523"/>
                </a:cubicBezTo>
                <a:cubicBezTo>
                  <a:pt x="440" y="2523"/>
                  <a:pt x="440" y="2524"/>
                  <a:pt x="440" y="2524"/>
                </a:cubicBezTo>
                <a:cubicBezTo>
                  <a:pt x="504" y="2524"/>
                  <a:pt x="504" y="2524"/>
                  <a:pt x="504" y="2524"/>
                </a:cubicBezTo>
                <a:cubicBezTo>
                  <a:pt x="504" y="2524"/>
                  <a:pt x="503" y="2523"/>
                  <a:pt x="503" y="2523"/>
                </a:cubicBezTo>
                <a:cubicBezTo>
                  <a:pt x="503" y="2519"/>
                  <a:pt x="506" y="2517"/>
                  <a:pt x="509" y="2517"/>
                </a:cubicBezTo>
                <a:cubicBezTo>
                  <a:pt x="512" y="2517"/>
                  <a:pt x="514" y="2519"/>
                  <a:pt x="514" y="2523"/>
                </a:cubicBezTo>
                <a:cubicBezTo>
                  <a:pt x="514" y="2523"/>
                  <a:pt x="514" y="2524"/>
                  <a:pt x="514" y="2524"/>
                </a:cubicBezTo>
                <a:cubicBezTo>
                  <a:pt x="578" y="2524"/>
                  <a:pt x="578" y="2524"/>
                  <a:pt x="578" y="2524"/>
                </a:cubicBezTo>
                <a:cubicBezTo>
                  <a:pt x="577" y="2524"/>
                  <a:pt x="577" y="2523"/>
                  <a:pt x="577" y="2523"/>
                </a:cubicBezTo>
                <a:cubicBezTo>
                  <a:pt x="577" y="2519"/>
                  <a:pt x="580" y="2517"/>
                  <a:pt x="583" y="2517"/>
                </a:cubicBezTo>
                <a:cubicBezTo>
                  <a:pt x="586" y="2517"/>
                  <a:pt x="588" y="2519"/>
                  <a:pt x="588" y="2523"/>
                </a:cubicBezTo>
                <a:cubicBezTo>
                  <a:pt x="588" y="2523"/>
                  <a:pt x="588" y="2524"/>
                  <a:pt x="588" y="2524"/>
                </a:cubicBezTo>
                <a:cubicBezTo>
                  <a:pt x="652" y="2524"/>
                  <a:pt x="652" y="2524"/>
                  <a:pt x="652" y="2524"/>
                </a:cubicBezTo>
                <a:cubicBezTo>
                  <a:pt x="651" y="2524"/>
                  <a:pt x="651" y="2523"/>
                  <a:pt x="651" y="2523"/>
                </a:cubicBezTo>
                <a:cubicBezTo>
                  <a:pt x="651" y="2519"/>
                  <a:pt x="653" y="2517"/>
                  <a:pt x="657" y="2517"/>
                </a:cubicBezTo>
                <a:cubicBezTo>
                  <a:pt x="660" y="2517"/>
                  <a:pt x="662" y="2519"/>
                  <a:pt x="662" y="2523"/>
                </a:cubicBezTo>
                <a:cubicBezTo>
                  <a:pt x="662" y="2523"/>
                  <a:pt x="662" y="2524"/>
                  <a:pt x="661" y="2524"/>
                </a:cubicBezTo>
                <a:cubicBezTo>
                  <a:pt x="725" y="2524"/>
                  <a:pt x="725" y="2524"/>
                  <a:pt x="725" y="2524"/>
                </a:cubicBezTo>
                <a:cubicBezTo>
                  <a:pt x="725" y="2524"/>
                  <a:pt x="725" y="2523"/>
                  <a:pt x="725" y="2523"/>
                </a:cubicBezTo>
                <a:cubicBezTo>
                  <a:pt x="725" y="2519"/>
                  <a:pt x="727" y="2517"/>
                  <a:pt x="730" y="2517"/>
                </a:cubicBezTo>
                <a:cubicBezTo>
                  <a:pt x="733" y="2517"/>
                  <a:pt x="736" y="2519"/>
                  <a:pt x="736" y="2523"/>
                </a:cubicBezTo>
                <a:cubicBezTo>
                  <a:pt x="736" y="2523"/>
                  <a:pt x="736" y="2524"/>
                  <a:pt x="735" y="2524"/>
                </a:cubicBezTo>
                <a:cubicBezTo>
                  <a:pt x="799" y="2524"/>
                  <a:pt x="799" y="2524"/>
                  <a:pt x="799" y="2524"/>
                </a:cubicBezTo>
                <a:cubicBezTo>
                  <a:pt x="799" y="2524"/>
                  <a:pt x="799" y="2523"/>
                  <a:pt x="799" y="2523"/>
                </a:cubicBezTo>
                <a:cubicBezTo>
                  <a:pt x="799" y="2519"/>
                  <a:pt x="801" y="2517"/>
                  <a:pt x="804" y="2517"/>
                </a:cubicBezTo>
                <a:cubicBezTo>
                  <a:pt x="807" y="2517"/>
                  <a:pt x="810" y="2519"/>
                  <a:pt x="810" y="2523"/>
                </a:cubicBezTo>
                <a:cubicBezTo>
                  <a:pt x="810" y="2523"/>
                  <a:pt x="809" y="2524"/>
                  <a:pt x="809" y="2524"/>
                </a:cubicBezTo>
                <a:cubicBezTo>
                  <a:pt x="873" y="2524"/>
                  <a:pt x="873" y="2524"/>
                  <a:pt x="873" y="2524"/>
                </a:cubicBezTo>
                <a:cubicBezTo>
                  <a:pt x="873" y="2524"/>
                  <a:pt x="873" y="2523"/>
                  <a:pt x="873" y="2523"/>
                </a:cubicBezTo>
                <a:cubicBezTo>
                  <a:pt x="873" y="2519"/>
                  <a:pt x="875" y="2517"/>
                  <a:pt x="878" y="2517"/>
                </a:cubicBezTo>
                <a:cubicBezTo>
                  <a:pt x="881" y="2517"/>
                  <a:pt x="884" y="2519"/>
                  <a:pt x="884" y="2523"/>
                </a:cubicBezTo>
                <a:cubicBezTo>
                  <a:pt x="884" y="2523"/>
                  <a:pt x="883" y="2524"/>
                  <a:pt x="883" y="2524"/>
                </a:cubicBezTo>
                <a:cubicBezTo>
                  <a:pt x="947" y="2524"/>
                  <a:pt x="947" y="2524"/>
                  <a:pt x="947" y="2524"/>
                </a:cubicBezTo>
                <a:cubicBezTo>
                  <a:pt x="947" y="2524"/>
                  <a:pt x="946" y="2523"/>
                  <a:pt x="946" y="2523"/>
                </a:cubicBezTo>
                <a:cubicBezTo>
                  <a:pt x="946" y="2519"/>
                  <a:pt x="949" y="2517"/>
                  <a:pt x="952" y="2517"/>
                </a:cubicBezTo>
                <a:cubicBezTo>
                  <a:pt x="955" y="2517"/>
                  <a:pt x="958" y="2519"/>
                  <a:pt x="958" y="2523"/>
                </a:cubicBezTo>
                <a:cubicBezTo>
                  <a:pt x="958" y="2523"/>
                  <a:pt x="957" y="2524"/>
                  <a:pt x="957" y="2524"/>
                </a:cubicBezTo>
                <a:cubicBezTo>
                  <a:pt x="1021" y="2524"/>
                  <a:pt x="1021" y="2524"/>
                  <a:pt x="1021" y="2524"/>
                </a:cubicBezTo>
                <a:cubicBezTo>
                  <a:pt x="1021" y="2524"/>
                  <a:pt x="1020" y="2523"/>
                  <a:pt x="1020" y="2523"/>
                </a:cubicBezTo>
                <a:cubicBezTo>
                  <a:pt x="1020" y="2519"/>
                  <a:pt x="1023" y="2517"/>
                  <a:pt x="1026" y="2517"/>
                </a:cubicBezTo>
                <a:cubicBezTo>
                  <a:pt x="1029" y="2517"/>
                  <a:pt x="1031" y="2519"/>
                  <a:pt x="1031" y="2523"/>
                </a:cubicBezTo>
                <a:cubicBezTo>
                  <a:pt x="1031" y="2523"/>
                  <a:pt x="1031" y="2524"/>
                  <a:pt x="1031" y="2524"/>
                </a:cubicBezTo>
                <a:cubicBezTo>
                  <a:pt x="1095" y="2524"/>
                  <a:pt x="1095" y="2524"/>
                  <a:pt x="1095" y="2524"/>
                </a:cubicBezTo>
                <a:cubicBezTo>
                  <a:pt x="1095" y="2524"/>
                  <a:pt x="1094" y="2523"/>
                  <a:pt x="1094" y="2523"/>
                </a:cubicBezTo>
                <a:cubicBezTo>
                  <a:pt x="1094" y="2519"/>
                  <a:pt x="1097" y="2517"/>
                  <a:pt x="1100" y="2517"/>
                </a:cubicBezTo>
                <a:cubicBezTo>
                  <a:pt x="1103" y="2517"/>
                  <a:pt x="1105" y="2519"/>
                  <a:pt x="1105" y="2523"/>
                </a:cubicBezTo>
                <a:cubicBezTo>
                  <a:pt x="1105" y="2523"/>
                  <a:pt x="1105" y="2524"/>
                  <a:pt x="1105" y="2524"/>
                </a:cubicBezTo>
                <a:cubicBezTo>
                  <a:pt x="1169" y="2524"/>
                  <a:pt x="1169" y="2524"/>
                  <a:pt x="1169" y="2524"/>
                </a:cubicBezTo>
                <a:cubicBezTo>
                  <a:pt x="1168" y="2524"/>
                  <a:pt x="1168" y="2523"/>
                  <a:pt x="1168" y="2523"/>
                </a:cubicBezTo>
                <a:cubicBezTo>
                  <a:pt x="1168" y="2519"/>
                  <a:pt x="1171" y="2517"/>
                  <a:pt x="1174" y="2517"/>
                </a:cubicBezTo>
                <a:cubicBezTo>
                  <a:pt x="1177" y="2517"/>
                  <a:pt x="1179" y="2519"/>
                  <a:pt x="1179" y="2523"/>
                </a:cubicBezTo>
                <a:cubicBezTo>
                  <a:pt x="1179" y="2523"/>
                  <a:pt x="1179" y="2524"/>
                  <a:pt x="1179" y="2524"/>
                </a:cubicBezTo>
                <a:cubicBezTo>
                  <a:pt x="1243" y="2524"/>
                  <a:pt x="1243" y="2524"/>
                  <a:pt x="1243" y="2524"/>
                </a:cubicBezTo>
                <a:cubicBezTo>
                  <a:pt x="1242" y="2524"/>
                  <a:pt x="1242" y="2523"/>
                  <a:pt x="1242" y="2523"/>
                </a:cubicBezTo>
                <a:cubicBezTo>
                  <a:pt x="1242" y="2519"/>
                  <a:pt x="1245" y="2517"/>
                  <a:pt x="1248" y="2517"/>
                </a:cubicBezTo>
                <a:cubicBezTo>
                  <a:pt x="1251" y="2517"/>
                  <a:pt x="1253" y="2519"/>
                  <a:pt x="1253" y="2523"/>
                </a:cubicBezTo>
                <a:cubicBezTo>
                  <a:pt x="1253" y="2523"/>
                  <a:pt x="1253" y="2524"/>
                  <a:pt x="1253" y="2524"/>
                </a:cubicBezTo>
                <a:cubicBezTo>
                  <a:pt x="1317" y="2524"/>
                  <a:pt x="1317" y="2524"/>
                  <a:pt x="1317" y="2524"/>
                </a:cubicBezTo>
                <a:cubicBezTo>
                  <a:pt x="1316" y="2524"/>
                  <a:pt x="1316" y="2523"/>
                  <a:pt x="1316" y="2523"/>
                </a:cubicBezTo>
                <a:cubicBezTo>
                  <a:pt x="1316" y="2519"/>
                  <a:pt x="1318" y="2517"/>
                  <a:pt x="1321" y="2517"/>
                </a:cubicBezTo>
                <a:cubicBezTo>
                  <a:pt x="1325" y="2517"/>
                  <a:pt x="1327" y="2519"/>
                  <a:pt x="1327" y="2523"/>
                </a:cubicBezTo>
                <a:cubicBezTo>
                  <a:pt x="1327" y="2523"/>
                  <a:pt x="1327" y="2524"/>
                  <a:pt x="1326" y="2524"/>
                </a:cubicBezTo>
                <a:cubicBezTo>
                  <a:pt x="1390" y="2524"/>
                  <a:pt x="1390" y="2524"/>
                  <a:pt x="1390" y="2524"/>
                </a:cubicBezTo>
                <a:cubicBezTo>
                  <a:pt x="1390" y="2524"/>
                  <a:pt x="1390" y="2523"/>
                  <a:pt x="1390" y="2523"/>
                </a:cubicBezTo>
                <a:cubicBezTo>
                  <a:pt x="1390" y="2519"/>
                  <a:pt x="1392" y="2517"/>
                  <a:pt x="1395" y="2517"/>
                </a:cubicBezTo>
                <a:cubicBezTo>
                  <a:pt x="1398" y="2517"/>
                  <a:pt x="1401" y="2519"/>
                  <a:pt x="1401" y="2523"/>
                </a:cubicBezTo>
                <a:cubicBezTo>
                  <a:pt x="1401" y="2523"/>
                  <a:pt x="1401" y="2524"/>
                  <a:pt x="1400" y="2524"/>
                </a:cubicBezTo>
                <a:cubicBezTo>
                  <a:pt x="1464" y="2524"/>
                  <a:pt x="1464" y="2524"/>
                  <a:pt x="1464" y="2524"/>
                </a:cubicBezTo>
                <a:cubicBezTo>
                  <a:pt x="1464" y="2524"/>
                  <a:pt x="1464" y="2523"/>
                  <a:pt x="1464" y="2523"/>
                </a:cubicBezTo>
                <a:cubicBezTo>
                  <a:pt x="1464" y="2519"/>
                  <a:pt x="1466" y="2517"/>
                  <a:pt x="1469" y="2517"/>
                </a:cubicBezTo>
                <a:cubicBezTo>
                  <a:pt x="1472" y="2517"/>
                  <a:pt x="1475" y="2519"/>
                  <a:pt x="1475" y="2523"/>
                </a:cubicBezTo>
                <a:cubicBezTo>
                  <a:pt x="1475" y="2523"/>
                  <a:pt x="1474" y="2524"/>
                  <a:pt x="1474" y="2524"/>
                </a:cubicBezTo>
                <a:cubicBezTo>
                  <a:pt x="1538" y="2524"/>
                  <a:pt x="1538" y="2524"/>
                  <a:pt x="1538" y="2524"/>
                </a:cubicBezTo>
                <a:cubicBezTo>
                  <a:pt x="1538" y="2524"/>
                  <a:pt x="1538" y="2523"/>
                  <a:pt x="1538" y="2523"/>
                </a:cubicBezTo>
                <a:cubicBezTo>
                  <a:pt x="1538" y="2519"/>
                  <a:pt x="1540" y="2517"/>
                  <a:pt x="1543" y="2517"/>
                </a:cubicBezTo>
                <a:cubicBezTo>
                  <a:pt x="1546" y="2517"/>
                  <a:pt x="1549" y="2519"/>
                  <a:pt x="1549" y="2523"/>
                </a:cubicBezTo>
                <a:cubicBezTo>
                  <a:pt x="1549" y="2523"/>
                  <a:pt x="1548" y="2524"/>
                  <a:pt x="1548" y="2524"/>
                </a:cubicBezTo>
                <a:cubicBezTo>
                  <a:pt x="1612" y="2524"/>
                  <a:pt x="1612" y="2524"/>
                  <a:pt x="1612" y="2524"/>
                </a:cubicBezTo>
                <a:cubicBezTo>
                  <a:pt x="1612" y="2524"/>
                  <a:pt x="1611" y="2523"/>
                  <a:pt x="1611" y="2523"/>
                </a:cubicBezTo>
                <a:cubicBezTo>
                  <a:pt x="1611" y="2519"/>
                  <a:pt x="1614" y="2517"/>
                  <a:pt x="1617" y="2517"/>
                </a:cubicBezTo>
                <a:cubicBezTo>
                  <a:pt x="1620" y="2517"/>
                  <a:pt x="1623" y="2519"/>
                  <a:pt x="1623" y="2523"/>
                </a:cubicBezTo>
                <a:cubicBezTo>
                  <a:pt x="1623" y="2523"/>
                  <a:pt x="1622" y="2524"/>
                  <a:pt x="1622" y="2524"/>
                </a:cubicBezTo>
                <a:cubicBezTo>
                  <a:pt x="1686" y="2524"/>
                  <a:pt x="1686" y="2524"/>
                  <a:pt x="1686" y="2524"/>
                </a:cubicBezTo>
                <a:cubicBezTo>
                  <a:pt x="1686" y="2524"/>
                  <a:pt x="1685" y="2523"/>
                  <a:pt x="1685" y="2523"/>
                </a:cubicBezTo>
                <a:cubicBezTo>
                  <a:pt x="1685" y="2519"/>
                  <a:pt x="1688" y="2517"/>
                  <a:pt x="1691" y="2517"/>
                </a:cubicBezTo>
                <a:cubicBezTo>
                  <a:pt x="1694" y="2517"/>
                  <a:pt x="1696" y="2519"/>
                  <a:pt x="1696" y="2523"/>
                </a:cubicBezTo>
                <a:cubicBezTo>
                  <a:pt x="1696" y="2523"/>
                  <a:pt x="1696" y="2524"/>
                  <a:pt x="1696" y="2524"/>
                </a:cubicBezTo>
                <a:cubicBezTo>
                  <a:pt x="1760" y="2524"/>
                  <a:pt x="1760" y="2524"/>
                  <a:pt x="1760" y="2524"/>
                </a:cubicBezTo>
                <a:cubicBezTo>
                  <a:pt x="1760" y="2524"/>
                  <a:pt x="1759" y="2523"/>
                  <a:pt x="1759" y="2523"/>
                </a:cubicBezTo>
                <a:cubicBezTo>
                  <a:pt x="1759" y="2519"/>
                  <a:pt x="1762" y="2517"/>
                  <a:pt x="1765" y="2517"/>
                </a:cubicBezTo>
                <a:cubicBezTo>
                  <a:pt x="1768" y="2517"/>
                  <a:pt x="1770" y="2519"/>
                  <a:pt x="1770" y="2523"/>
                </a:cubicBezTo>
                <a:cubicBezTo>
                  <a:pt x="1770" y="2523"/>
                  <a:pt x="1770" y="2524"/>
                  <a:pt x="1770" y="2524"/>
                </a:cubicBezTo>
                <a:cubicBezTo>
                  <a:pt x="1834" y="2524"/>
                  <a:pt x="1834" y="2524"/>
                  <a:pt x="1834" y="2524"/>
                </a:cubicBezTo>
                <a:cubicBezTo>
                  <a:pt x="1833" y="2524"/>
                  <a:pt x="1833" y="2523"/>
                  <a:pt x="1833" y="2523"/>
                </a:cubicBezTo>
                <a:cubicBezTo>
                  <a:pt x="1833" y="2519"/>
                  <a:pt x="1836" y="2517"/>
                  <a:pt x="1839" y="2517"/>
                </a:cubicBezTo>
                <a:cubicBezTo>
                  <a:pt x="1842" y="2517"/>
                  <a:pt x="1844" y="2519"/>
                  <a:pt x="1844" y="2523"/>
                </a:cubicBezTo>
                <a:cubicBezTo>
                  <a:pt x="1844" y="2523"/>
                  <a:pt x="1844" y="2524"/>
                  <a:pt x="1844" y="2524"/>
                </a:cubicBezTo>
                <a:cubicBezTo>
                  <a:pt x="1908" y="2524"/>
                  <a:pt x="1908" y="2524"/>
                  <a:pt x="1908" y="2524"/>
                </a:cubicBezTo>
                <a:cubicBezTo>
                  <a:pt x="1907" y="2524"/>
                  <a:pt x="1907" y="2523"/>
                  <a:pt x="1907" y="2523"/>
                </a:cubicBezTo>
                <a:cubicBezTo>
                  <a:pt x="1907" y="2519"/>
                  <a:pt x="1909" y="2517"/>
                  <a:pt x="1912" y="2517"/>
                </a:cubicBezTo>
                <a:cubicBezTo>
                  <a:pt x="1916" y="2517"/>
                  <a:pt x="1918" y="2519"/>
                  <a:pt x="1918" y="2523"/>
                </a:cubicBezTo>
                <a:cubicBezTo>
                  <a:pt x="1918" y="2523"/>
                  <a:pt x="1918" y="2524"/>
                  <a:pt x="1917" y="2524"/>
                </a:cubicBezTo>
                <a:cubicBezTo>
                  <a:pt x="1982" y="2524"/>
                  <a:pt x="1982" y="2524"/>
                  <a:pt x="1982" y="2524"/>
                </a:cubicBezTo>
                <a:cubicBezTo>
                  <a:pt x="1981" y="2524"/>
                  <a:pt x="1981" y="2523"/>
                  <a:pt x="1981" y="2523"/>
                </a:cubicBezTo>
                <a:cubicBezTo>
                  <a:pt x="1981" y="2519"/>
                  <a:pt x="1983" y="2517"/>
                  <a:pt x="1986" y="2517"/>
                </a:cubicBezTo>
                <a:cubicBezTo>
                  <a:pt x="1989" y="2517"/>
                  <a:pt x="1992" y="2519"/>
                  <a:pt x="1992" y="2523"/>
                </a:cubicBezTo>
                <a:cubicBezTo>
                  <a:pt x="1992" y="2523"/>
                  <a:pt x="1992" y="2524"/>
                  <a:pt x="1991" y="2524"/>
                </a:cubicBezTo>
                <a:cubicBezTo>
                  <a:pt x="2055" y="2524"/>
                  <a:pt x="2055" y="2524"/>
                  <a:pt x="2055" y="2524"/>
                </a:cubicBezTo>
                <a:cubicBezTo>
                  <a:pt x="2055" y="2524"/>
                  <a:pt x="2055" y="2523"/>
                  <a:pt x="2055" y="2523"/>
                </a:cubicBezTo>
                <a:cubicBezTo>
                  <a:pt x="2055" y="2519"/>
                  <a:pt x="2057" y="2517"/>
                  <a:pt x="2060" y="2517"/>
                </a:cubicBezTo>
                <a:cubicBezTo>
                  <a:pt x="2063" y="2517"/>
                  <a:pt x="2066" y="2519"/>
                  <a:pt x="2066" y="2523"/>
                </a:cubicBezTo>
                <a:cubicBezTo>
                  <a:pt x="2066" y="2523"/>
                  <a:pt x="2066" y="2524"/>
                  <a:pt x="2065" y="2524"/>
                </a:cubicBezTo>
                <a:cubicBezTo>
                  <a:pt x="2129" y="2524"/>
                  <a:pt x="2129" y="2524"/>
                  <a:pt x="2129" y="2524"/>
                </a:cubicBezTo>
                <a:cubicBezTo>
                  <a:pt x="2129" y="2524"/>
                  <a:pt x="2129" y="2523"/>
                  <a:pt x="2129" y="2523"/>
                </a:cubicBezTo>
                <a:cubicBezTo>
                  <a:pt x="2129" y="2519"/>
                  <a:pt x="2131" y="2517"/>
                  <a:pt x="2134" y="2517"/>
                </a:cubicBezTo>
                <a:cubicBezTo>
                  <a:pt x="2137" y="2517"/>
                  <a:pt x="2140" y="2519"/>
                  <a:pt x="2140" y="2523"/>
                </a:cubicBezTo>
                <a:cubicBezTo>
                  <a:pt x="2140" y="2523"/>
                  <a:pt x="2139" y="2524"/>
                  <a:pt x="2139" y="2524"/>
                </a:cubicBezTo>
                <a:cubicBezTo>
                  <a:pt x="2203" y="2524"/>
                  <a:pt x="2203" y="2524"/>
                  <a:pt x="2203" y="2524"/>
                </a:cubicBezTo>
                <a:cubicBezTo>
                  <a:pt x="2203" y="2524"/>
                  <a:pt x="2203" y="2523"/>
                  <a:pt x="2203" y="2523"/>
                </a:cubicBezTo>
                <a:cubicBezTo>
                  <a:pt x="2203" y="2519"/>
                  <a:pt x="2205" y="2517"/>
                  <a:pt x="2208" y="2517"/>
                </a:cubicBezTo>
                <a:cubicBezTo>
                  <a:pt x="2211" y="2517"/>
                  <a:pt x="2214" y="2519"/>
                  <a:pt x="2214" y="2523"/>
                </a:cubicBezTo>
                <a:cubicBezTo>
                  <a:pt x="2214" y="2523"/>
                  <a:pt x="2213" y="2524"/>
                  <a:pt x="2213" y="2524"/>
                </a:cubicBezTo>
                <a:cubicBezTo>
                  <a:pt x="2269" y="2524"/>
                  <a:pt x="2269" y="2524"/>
                  <a:pt x="2269" y="2524"/>
                </a:cubicBezTo>
                <a:cubicBezTo>
                  <a:pt x="2269" y="2524"/>
                  <a:pt x="2268" y="2523"/>
                  <a:pt x="2268" y="2523"/>
                </a:cubicBezTo>
                <a:cubicBezTo>
                  <a:pt x="2268" y="2519"/>
                  <a:pt x="2271" y="2517"/>
                  <a:pt x="2274" y="2517"/>
                </a:cubicBezTo>
                <a:cubicBezTo>
                  <a:pt x="2277" y="2517"/>
                  <a:pt x="2279" y="2519"/>
                  <a:pt x="2279" y="2523"/>
                </a:cubicBezTo>
                <a:cubicBezTo>
                  <a:pt x="2279" y="2523"/>
                  <a:pt x="2279" y="2524"/>
                  <a:pt x="2279" y="2524"/>
                </a:cubicBezTo>
                <a:cubicBezTo>
                  <a:pt x="2343" y="2524"/>
                  <a:pt x="2343" y="2524"/>
                  <a:pt x="2343" y="2524"/>
                </a:cubicBezTo>
                <a:cubicBezTo>
                  <a:pt x="2343" y="2524"/>
                  <a:pt x="2342" y="2523"/>
                  <a:pt x="2342" y="2523"/>
                </a:cubicBezTo>
                <a:cubicBezTo>
                  <a:pt x="2342" y="2519"/>
                  <a:pt x="2345" y="2517"/>
                  <a:pt x="2348" y="2517"/>
                </a:cubicBezTo>
                <a:cubicBezTo>
                  <a:pt x="2351" y="2517"/>
                  <a:pt x="2353" y="2519"/>
                  <a:pt x="2353" y="2523"/>
                </a:cubicBezTo>
                <a:cubicBezTo>
                  <a:pt x="2353" y="2523"/>
                  <a:pt x="2353" y="2524"/>
                  <a:pt x="2353" y="2524"/>
                </a:cubicBezTo>
                <a:cubicBezTo>
                  <a:pt x="2417" y="2524"/>
                  <a:pt x="2417" y="2524"/>
                  <a:pt x="2417" y="2524"/>
                </a:cubicBezTo>
                <a:cubicBezTo>
                  <a:pt x="2416" y="2524"/>
                  <a:pt x="2416" y="2523"/>
                  <a:pt x="2416" y="2523"/>
                </a:cubicBezTo>
                <a:cubicBezTo>
                  <a:pt x="2416" y="2519"/>
                  <a:pt x="2419" y="2517"/>
                  <a:pt x="2422" y="2517"/>
                </a:cubicBezTo>
                <a:cubicBezTo>
                  <a:pt x="2425" y="2517"/>
                  <a:pt x="2427" y="2519"/>
                  <a:pt x="2427" y="2523"/>
                </a:cubicBezTo>
                <a:cubicBezTo>
                  <a:pt x="2427" y="2523"/>
                  <a:pt x="2427" y="2524"/>
                  <a:pt x="2427" y="2524"/>
                </a:cubicBezTo>
                <a:cubicBezTo>
                  <a:pt x="2491" y="2524"/>
                  <a:pt x="2491" y="2524"/>
                  <a:pt x="2491" y="2524"/>
                </a:cubicBezTo>
                <a:cubicBezTo>
                  <a:pt x="2490" y="2524"/>
                  <a:pt x="2490" y="2523"/>
                  <a:pt x="2490" y="2523"/>
                </a:cubicBezTo>
                <a:cubicBezTo>
                  <a:pt x="2490" y="2519"/>
                  <a:pt x="2492" y="2517"/>
                  <a:pt x="2496" y="2517"/>
                </a:cubicBezTo>
                <a:cubicBezTo>
                  <a:pt x="2499" y="2517"/>
                  <a:pt x="2501" y="2519"/>
                  <a:pt x="2501" y="2523"/>
                </a:cubicBezTo>
                <a:cubicBezTo>
                  <a:pt x="2501" y="2523"/>
                  <a:pt x="2501" y="2524"/>
                  <a:pt x="2500" y="2524"/>
                </a:cubicBezTo>
                <a:cubicBezTo>
                  <a:pt x="2564" y="2524"/>
                  <a:pt x="2564" y="2524"/>
                  <a:pt x="2564" y="2524"/>
                </a:cubicBezTo>
                <a:cubicBezTo>
                  <a:pt x="2564" y="2524"/>
                  <a:pt x="2564" y="2523"/>
                  <a:pt x="2564" y="2523"/>
                </a:cubicBezTo>
                <a:cubicBezTo>
                  <a:pt x="2564" y="2519"/>
                  <a:pt x="2566" y="2517"/>
                  <a:pt x="2569" y="2517"/>
                </a:cubicBezTo>
                <a:cubicBezTo>
                  <a:pt x="2572" y="2517"/>
                  <a:pt x="2575" y="2519"/>
                  <a:pt x="2575" y="2523"/>
                </a:cubicBezTo>
                <a:cubicBezTo>
                  <a:pt x="2575" y="2523"/>
                  <a:pt x="2575" y="2524"/>
                  <a:pt x="2574" y="2524"/>
                </a:cubicBezTo>
                <a:cubicBezTo>
                  <a:pt x="2638" y="2524"/>
                  <a:pt x="2638" y="2524"/>
                  <a:pt x="2638" y="2524"/>
                </a:cubicBezTo>
                <a:cubicBezTo>
                  <a:pt x="2638" y="2524"/>
                  <a:pt x="2638" y="2523"/>
                  <a:pt x="2638" y="2523"/>
                </a:cubicBezTo>
                <a:cubicBezTo>
                  <a:pt x="2638" y="2519"/>
                  <a:pt x="2640" y="2517"/>
                  <a:pt x="2643" y="2517"/>
                </a:cubicBezTo>
                <a:cubicBezTo>
                  <a:pt x="2646" y="2517"/>
                  <a:pt x="2649" y="2519"/>
                  <a:pt x="2649" y="2523"/>
                </a:cubicBezTo>
                <a:cubicBezTo>
                  <a:pt x="2649" y="2523"/>
                  <a:pt x="2649" y="2524"/>
                  <a:pt x="2648" y="2524"/>
                </a:cubicBezTo>
                <a:cubicBezTo>
                  <a:pt x="2712" y="2524"/>
                  <a:pt x="2712" y="2524"/>
                  <a:pt x="2712" y="2524"/>
                </a:cubicBezTo>
                <a:cubicBezTo>
                  <a:pt x="2712" y="2524"/>
                  <a:pt x="2712" y="2523"/>
                  <a:pt x="2712" y="2523"/>
                </a:cubicBezTo>
                <a:cubicBezTo>
                  <a:pt x="2712" y="2519"/>
                  <a:pt x="2714" y="2517"/>
                  <a:pt x="2717" y="2517"/>
                </a:cubicBezTo>
                <a:cubicBezTo>
                  <a:pt x="2720" y="2517"/>
                  <a:pt x="2723" y="2519"/>
                  <a:pt x="2723" y="2523"/>
                </a:cubicBezTo>
                <a:cubicBezTo>
                  <a:pt x="2723" y="2523"/>
                  <a:pt x="2722" y="2524"/>
                  <a:pt x="2722" y="2524"/>
                </a:cubicBezTo>
                <a:cubicBezTo>
                  <a:pt x="2786" y="2524"/>
                  <a:pt x="2786" y="2524"/>
                  <a:pt x="2786" y="2524"/>
                </a:cubicBezTo>
                <a:cubicBezTo>
                  <a:pt x="2786" y="2524"/>
                  <a:pt x="2786" y="2523"/>
                  <a:pt x="2786" y="2523"/>
                </a:cubicBezTo>
                <a:cubicBezTo>
                  <a:pt x="2786" y="2519"/>
                  <a:pt x="2788" y="2517"/>
                  <a:pt x="2791" y="2517"/>
                </a:cubicBezTo>
                <a:cubicBezTo>
                  <a:pt x="2794" y="2517"/>
                  <a:pt x="2797" y="2519"/>
                  <a:pt x="2797" y="2523"/>
                </a:cubicBezTo>
                <a:cubicBezTo>
                  <a:pt x="2797" y="2523"/>
                  <a:pt x="2796" y="2524"/>
                  <a:pt x="2796" y="2524"/>
                </a:cubicBezTo>
                <a:cubicBezTo>
                  <a:pt x="2860" y="2524"/>
                  <a:pt x="2860" y="2524"/>
                  <a:pt x="2860" y="2524"/>
                </a:cubicBezTo>
                <a:cubicBezTo>
                  <a:pt x="2860" y="2524"/>
                  <a:pt x="2859" y="2523"/>
                  <a:pt x="2859" y="2523"/>
                </a:cubicBezTo>
                <a:cubicBezTo>
                  <a:pt x="2859" y="2519"/>
                  <a:pt x="2862" y="2517"/>
                  <a:pt x="2865" y="2517"/>
                </a:cubicBezTo>
                <a:cubicBezTo>
                  <a:pt x="2868" y="2517"/>
                  <a:pt x="2871" y="2519"/>
                  <a:pt x="2871" y="2523"/>
                </a:cubicBezTo>
                <a:cubicBezTo>
                  <a:pt x="2871" y="2523"/>
                  <a:pt x="2870" y="2524"/>
                  <a:pt x="2870" y="2524"/>
                </a:cubicBezTo>
                <a:cubicBezTo>
                  <a:pt x="2934" y="2524"/>
                  <a:pt x="2934" y="2524"/>
                  <a:pt x="2934" y="2524"/>
                </a:cubicBezTo>
                <a:cubicBezTo>
                  <a:pt x="2934" y="2524"/>
                  <a:pt x="2933" y="2523"/>
                  <a:pt x="2933" y="2523"/>
                </a:cubicBezTo>
                <a:cubicBezTo>
                  <a:pt x="2933" y="2519"/>
                  <a:pt x="2936" y="2517"/>
                  <a:pt x="2939" y="2517"/>
                </a:cubicBezTo>
                <a:cubicBezTo>
                  <a:pt x="2942" y="2517"/>
                  <a:pt x="2944" y="2519"/>
                  <a:pt x="2944" y="2523"/>
                </a:cubicBezTo>
                <a:cubicBezTo>
                  <a:pt x="2944" y="2523"/>
                  <a:pt x="2944" y="2524"/>
                  <a:pt x="2944" y="2524"/>
                </a:cubicBezTo>
                <a:cubicBezTo>
                  <a:pt x="3008" y="2524"/>
                  <a:pt x="3008" y="2524"/>
                  <a:pt x="3008" y="2524"/>
                </a:cubicBezTo>
                <a:cubicBezTo>
                  <a:pt x="3008" y="2524"/>
                  <a:pt x="3007" y="2523"/>
                  <a:pt x="3007" y="2523"/>
                </a:cubicBezTo>
                <a:cubicBezTo>
                  <a:pt x="3007" y="2519"/>
                  <a:pt x="3010" y="2517"/>
                  <a:pt x="3013" y="2517"/>
                </a:cubicBezTo>
                <a:cubicBezTo>
                  <a:pt x="3016" y="2517"/>
                  <a:pt x="3018" y="2519"/>
                  <a:pt x="3018" y="2523"/>
                </a:cubicBezTo>
                <a:cubicBezTo>
                  <a:pt x="3018" y="2523"/>
                  <a:pt x="3018" y="2524"/>
                  <a:pt x="3018" y="2524"/>
                </a:cubicBezTo>
                <a:cubicBezTo>
                  <a:pt x="3082" y="2524"/>
                  <a:pt x="3082" y="2524"/>
                  <a:pt x="3082" y="2524"/>
                </a:cubicBezTo>
                <a:cubicBezTo>
                  <a:pt x="3081" y="2524"/>
                  <a:pt x="3081" y="2523"/>
                  <a:pt x="3081" y="2523"/>
                </a:cubicBezTo>
                <a:cubicBezTo>
                  <a:pt x="3081" y="2519"/>
                  <a:pt x="3084" y="2517"/>
                  <a:pt x="3087" y="2517"/>
                </a:cubicBezTo>
                <a:cubicBezTo>
                  <a:pt x="3090" y="2517"/>
                  <a:pt x="3092" y="2519"/>
                  <a:pt x="3092" y="2523"/>
                </a:cubicBezTo>
                <a:cubicBezTo>
                  <a:pt x="3092" y="2523"/>
                  <a:pt x="3092" y="2524"/>
                  <a:pt x="3092" y="2524"/>
                </a:cubicBezTo>
                <a:cubicBezTo>
                  <a:pt x="3156" y="2524"/>
                  <a:pt x="3156" y="2524"/>
                  <a:pt x="3156" y="2524"/>
                </a:cubicBezTo>
                <a:cubicBezTo>
                  <a:pt x="3155" y="2524"/>
                  <a:pt x="3155" y="2523"/>
                  <a:pt x="3155" y="2523"/>
                </a:cubicBezTo>
                <a:cubicBezTo>
                  <a:pt x="3155" y="2519"/>
                  <a:pt x="3158" y="2517"/>
                  <a:pt x="3161" y="2517"/>
                </a:cubicBezTo>
                <a:cubicBezTo>
                  <a:pt x="3164" y="2517"/>
                  <a:pt x="3166" y="2519"/>
                  <a:pt x="3166" y="2523"/>
                </a:cubicBezTo>
                <a:cubicBezTo>
                  <a:pt x="3166" y="2523"/>
                  <a:pt x="3166" y="2524"/>
                  <a:pt x="3166" y="2524"/>
                </a:cubicBezTo>
                <a:cubicBezTo>
                  <a:pt x="3230" y="2524"/>
                  <a:pt x="3230" y="2524"/>
                  <a:pt x="3230" y="2524"/>
                </a:cubicBezTo>
                <a:cubicBezTo>
                  <a:pt x="3229" y="2524"/>
                  <a:pt x="3229" y="2523"/>
                  <a:pt x="3229" y="2523"/>
                </a:cubicBezTo>
                <a:cubicBezTo>
                  <a:pt x="3229" y="2519"/>
                  <a:pt x="3231" y="2517"/>
                  <a:pt x="3234" y="2517"/>
                </a:cubicBezTo>
                <a:cubicBezTo>
                  <a:pt x="3238" y="2517"/>
                  <a:pt x="3240" y="2519"/>
                  <a:pt x="3240" y="2523"/>
                </a:cubicBezTo>
                <a:cubicBezTo>
                  <a:pt x="3240" y="2523"/>
                  <a:pt x="3240" y="2524"/>
                  <a:pt x="3239" y="2524"/>
                </a:cubicBezTo>
                <a:cubicBezTo>
                  <a:pt x="3303" y="2524"/>
                  <a:pt x="3303" y="2524"/>
                  <a:pt x="3303" y="2524"/>
                </a:cubicBezTo>
                <a:cubicBezTo>
                  <a:pt x="3303" y="2524"/>
                  <a:pt x="3303" y="2523"/>
                  <a:pt x="3303" y="2523"/>
                </a:cubicBezTo>
                <a:cubicBezTo>
                  <a:pt x="3303" y="2519"/>
                  <a:pt x="3305" y="2517"/>
                  <a:pt x="3308" y="2517"/>
                </a:cubicBezTo>
                <a:cubicBezTo>
                  <a:pt x="3311" y="2517"/>
                  <a:pt x="3314" y="2519"/>
                  <a:pt x="3314" y="2523"/>
                </a:cubicBezTo>
                <a:cubicBezTo>
                  <a:pt x="3314" y="2523"/>
                  <a:pt x="3314" y="2524"/>
                  <a:pt x="3313" y="2524"/>
                </a:cubicBezTo>
                <a:cubicBezTo>
                  <a:pt x="3377" y="2524"/>
                  <a:pt x="3377" y="2524"/>
                  <a:pt x="3377" y="2524"/>
                </a:cubicBezTo>
                <a:cubicBezTo>
                  <a:pt x="3377" y="2524"/>
                  <a:pt x="3377" y="2523"/>
                  <a:pt x="3377" y="2523"/>
                </a:cubicBezTo>
                <a:cubicBezTo>
                  <a:pt x="3377" y="2519"/>
                  <a:pt x="3379" y="2517"/>
                  <a:pt x="3382" y="2517"/>
                </a:cubicBezTo>
                <a:cubicBezTo>
                  <a:pt x="3385" y="2517"/>
                  <a:pt x="3388" y="2519"/>
                  <a:pt x="3388" y="2523"/>
                </a:cubicBezTo>
                <a:cubicBezTo>
                  <a:pt x="3388" y="2523"/>
                  <a:pt x="3388" y="2524"/>
                  <a:pt x="3387" y="2524"/>
                </a:cubicBezTo>
                <a:cubicBezTo>
                  <a:pt x="3451" y="2524"/>
                  <a:pt x="3451" y="2524"/>
                  <a:pt x="3451" y="2524"/>
                </a:cubicBezTo>
                <a:cubicBezTo>
                  <a:pt x="3451" y="2524"/>
                  <a:pt x="3451" y="2523"/>
                  <a:pt x="3451" y="2523"/>
                </a:cubicBezTo>
                <a:cubicBezTo>
                  <a:pt x="3451" y="2519"/>
                  <a:pt x="3453" y="2517"/>
                  <a:pt x="3456" y="2517"/>
                </a:cubicBezTo>
                <a:cubicBezTo>
                  <a:pt x="3459" y="2517"/>
                  <a:pt x="3462" y="2519"/>
                  <a:pt x="3462" y="2523"/>
                </a:cubicBezTo>
                <a:cubicBezTo>
                  <a:pt x="3462" y="2523"/>
                  <a:pt x="3461" y="2524"/>
                  <a:pt x="3461" y="2524"/>
                </a:cubicBezTo>
                <a:cubicBezTo>
                  <a:pt x="3525" y="2524"/>
                  <a:pt x="3525" y="2524"/>
                  <a:pt x="3525" y="2524"/>
                </a:cubicBezTo>
                <a:cubicBezTo>
                  <a:pt x="3525" y="2524"/>
                  <a:pt x="3524" y="2523"/>
                  <a:pt x="3524" y="2523"/>
                </a:cubicBezTo>
                <a:cubicBezTo>
                  <a:pt x="3524" y="2519"/>
                  <a:pt x="3527" y="2517"/>
                  <a:pt x="3530" y="2517"/>
                </a:cubicBezTo>
                <a:cubicBezTo>
                  <a:pt x="3533" y="2517"/>
                  <a:pt x="3536" y="2519"/>
                  <a:pt x="3536" y="2523"/>
                </a:cubicBezTo>
                <a:cubicBezTo>
                  <a:pt x="3536" y="2523"/>
                  <a:pt x="3535" y="2524"/>
                  <a:pt x="3535" y="2524"/>
                </a:cubicBezTo>
                <a:cubicBezTo>
                  <a:pt x="3599" y="2524"/>
                  <a:pt x="3599" y="2524"/>
                  <a:pt x="3599" y="2524"/>
                </a:cubicBezTo>
                <a:cubicBezTo>
                  <a:pt x="3599" y="2524"/>
                  <a:pt x="3598" y="2523"/>
                  <a:pt x="3598" y="2523"/>
                </a:cubicBezTo>
                <a:cubicBezTo>
                  <a:pt x="3598" y="2519"/>
                  <a:pt x="3601" y="2517"/>
                  <a:pt x="3604" y="2517"/>
                </a:cubicBezTo>
                <a:cubicBezTo>
                  <a:pt x="3607" y="2517"/>
                  <a:pt x="3609" y="2519"/>
                  <a:pt x="3609" y="2523"/>
                </a:cubicBezTo>
                <a:cubicBezTo>
                  <a:pt x="3609" y="2523"/>
                  <a:pt x="3609" y="2524"/>
                  <a:pt x="3609" y="2524"/>
                </a:cubicBezTo>
                <a:cubicBezTo>
                  <a:pt x="3673" y="2524"/>
                  <a:pt x="3673" y="2524"/>
                  <a:pt x="3673" y="2524"/>
                </a:cubicBezTo>
                <a:cubicBezTo>
                  <a:pt x="3673" y="2524"/>
                  <a:pt x="3672" y="2523"/>
                  <a:pt x="3672" y="2523"/>
                </a:cubicBezTo>
                <a:cubicBezTo>
                  <a:pt x="3672" y="2519"/>
                  <a:pt x="3675" y="2517"/>
                  <a:pt x="3678" y="2517"/>
                </a:cubicBezTo>
                <a:cubicBezTo>
                  <a:pt x="3681" y="2517"/>
                  <a:pt x="3683" y="2519"/>
                  <a:pt x="3683" y="2523"/>
                </a:cubicBezTo>
                <a:cubicBezTo>
                  <a:pt x="3683" y="2523"/>
                  <a:pt x="3683" y="2524"/>
                  <a:pt x="3683" y="2524"/>
                </a:cubicBezTo>
                <a:cubicBezTo>
                  <a:pt x="3747" y="2524"/>
                  <a:pt x="3747" y="2524"/>
                  <a:pt x="3747" y="2524"/>
                </a:cubicBezTo>
                <a:cubicBezTo>
                  <a:pt x="3746" y="2524"/>
                  <a:pt x="3746" y="2523"/>
                  <a:pt x="3746" y="2523"/>
                </a:cubicBezTo>
                <a:cubicBezTo>
                  <a:pt x="3746" y="2519"/>
                  <a:pt x="3749" y="2517"/>
                  <a:pt x="3752" y="2517"/>
                </a:cubicBezTo>
                <a:cubicBezTo>
                  <a:pt x="3755" y="2517"/>
                  <a:pt x="3757" y="2519"/>
                  <a:pt x="3757" y="2523"/>
                </a:cubicBezTo>
                <a:cubicBezTo>
                  <a:pt x="3757" y="2523"/>
                  <a:pt x="3757" y="2524"/>
                  <a:pt x="3757" y="2524"/>
                </a:cubicBezTo>
                <a:cubicBezTo>
                  <a:pt x="3821" y="2524"/>
                  <a:pt x="3821" y="2524"/>
                  <a:pt x="3821" y="2524"/>
                </a:cubicBezTo>
                <a:cubicBezTo>
                  <a:pt x="3820" y="2524"/>
                  <a:pt x="3820" y="2523"/>
                  <a:pt x="3820" y="2523"/>
                </a:cubicBezTo>
                <a:cubicBezTo>
                  <a:pt x="3820" y="2519"/>
                  <a:pt x="3822" y="2517"/>
                  <a:pt x="3826" y="2517"/>
                </a:cubicBezTo>
                <a:cubicBezTo>
                  <a:pt x="3829" y="2517"/>
                  <a:pt x="3831" y="2519"/>
                  <a:pt x="3831" y="2523"/>
                </a:cubicBezTo>
                <a:cubicBezTo>
                  <a:pt x="3831" y="2523"/>
                  <a:pt x="3831" y="2524"/>
                  <a:pt x="3830" y="2524"/>
                </a:cubicBezTo>
                <a:cubicBezTo>
                  <a:pt x="3894" y="2524"/>
                  <a:pt x="3894" y="2524"/>
                  <a:pt x="3894" y="2524"/>
                </a:cubicBezTo>
                <a:cubicBezTo>
                  <a:pt x="3894" y="2524"/>
                  <a:pt x="3894" y="2523"/>
                  <a:pt x="3894" y="2523"/>
                </a:cubicBezTo>
                <a:cubicBezTo>
                  <a:pt x="3894" y="2519"/>
                  <a:pt x="3896" y="2517"/>
                  <a:pt x="3899" y="2517"/>
                </a:cubicBezTo>
                <a:cubicBezTo>
                  <a:pt x="3902" y="2517"/>
                  <a:pt x="3905" y="2519"/>
                  <a:pt x="3905" y="2523"/>
                </a:cubicBezTo>
                <a:cubicBezTo>
                  <a:pt x="3905" y="2523"/>
                  <a:pt x="3905" y="2524"/>
                  <a:pt x="3904" y="2524"/>
                </a:cubicBezTo>
                <a:cubicBezTo>
                  <a:pt x="3968" y="2524"/>
                  <a:pt x="3968" y="2524"/>
                  <a:pt x="3968" y="2524"/>
                </a:cubicBezTo>
                <a:cubicBezTo>
                  <a:pt x="3968" y="2524"/>
                  <a:pt x="3968" y="2523"/>
                  <a:pt x="3968" y="2523"/>
                </a:cubicBezTo>
                <a:cubicBezTo>
                  <a:pt x="3968" y="2519"/>
                  <a:pt x="3970" y="2517"/>
                  <a:pt x="3973" y="2517"/>
                </a:cubicBezTo>
                <a:cubicBezTo>
                  <a:pt x="3976" y="2517"/>
                  <a:pt x="3979" y="2519"/>
                  <a:pt x="3979" y="2523"/>
                </a:cubicBezTo>
                <a:cubicBezTo>
                  <a:pt x="3979" y="2523"/>
                  <a:pt x="3978" y="2524"/>
                  <a:pt x="3978" y="2524"/>
                </a:cubicBezTo>
                <a:cubicBezTo>
                  <a:pt x="4042" y="2524"/>
                  <a:pt x="4042" y="2524"/>
                  <a:pt x="4042" y="2524"/>
                </a:cubicBezTo>
                <a:cubicBezTo>
                  <a:pt x="4042" y="2524"/>
                  <a:pt x="4042" y="2523"/>
                  <a:pt x="4042" y="2523"/>
                </a:cubicBezTo>
                <a:cubicBezTo>
                  <a:pt x="4042" y="2519"/>
                  <a:pt x="4044" y="2517"/>
                  <a:pt x="4047" y="2517"/>
                </a:cubicBezTo>
                <a:cubicBezTo>
                  <a:pt x="4050" y="2517"/>
                  <a:pt x="4053" y="2519"/>
                  <a:pt x="4053" y="2523"/>
                </a:cubicBezTo>
                <a:cubicBezTo>
                  <a:pt x="4053" y="2523"/>
                  <a:pt x="4052" y="2524"/>
                  <a:pt x="4052" y="2524"/>
                </a:cubicBezTo>
                <a:cubicBezTo>
                  <a:pt x="4116" y="2524"/>
                  <a:pt x="4116" y="2524"/>
                  <a:pt x="4116" y="2524"/>
                </a:cubicBezTo>
                <a:cubicBezTo>
                  <a:pt x="4116" y="2524"/>
                  <a:pt x="4115" y="2523"/>
                  <a:pt x="4115" y="2523"/>
                </a:cubicBezTo>
                <a:cubicBezTo>
                  <a:pt x="4115" y="2519"/>
                  <a:pt x="4118" y="2517"/>
                  <a:pt x="4121" y="2517"/>
                </a:cubicBezTo>
                <a:cubicBezTo>
                  <a:pt x="4124" y="2517"/>
                  <a:pt x="4127" y="2519"/>
                  <a:pt x="4127" y="2523"/>
                </a:cubicBezTo>
                <a:cubicBezTo>
                  <a:pt x="4127" y="2523"/>
                  <a:pt x="4126" y="2524"/>
                  <a:pt x="4126" y="2524"/>
                </a:cubicBezTo>
                <a:cubicBezTo>
                  <a:pt x="4190" y="2524"/>
                  <a:pt x="4190" y="2524"/>
                  <a:pt x="4190" y="2524"/>
                </a:cubicBezTo>
                <a:cubicBezTo>
                  <a:pt x="4190" y="2524"/>
                  <a:pt x="4189" y="2523"/>
                  <a:pt x="4189" y="2523"/>
                </a:cubicBezTo>
                <a:cubicBezTo>
                  <a:pt x="4189" y="2519"/>
                  <a:pt x="4192" y="2517"/>
                  <a:pt x="4195" y="2517"/>
                </a:cubicBezTo>
                <a:cubicBezTo>
                  <a:pt x="4198" y="2517"/>
                  <a:pt x="4200" y="2519"/>
                  <a:pt x="4200" y="2523"/>
                </a:cubicBezTo>
                <a:cubicBezTo>
                  <a:pt x="4200" y="2523"/>
                  <a:pt x="4200" y="2524"/>
                  <a:pt x="4200" y="2524"/>
                </a:cubicBezTo>
                <a:cubicBezTo>
                  <a:pt x="4264" y="2524"/>
                  <a:pt x="4264" y="2524"/>
                  <a:pt x="4264" y="2524"/>
                </a:cubicBezTo>
                <a:cubicBezTo>
                  <a:pt x="4264" y="2524"/>
                  <a:pt x="4263" y="2523"/>
                  <a:pt x="4263" y="2523"/>
                </a:cubicBezTo>
                <a:cubicBezTo>
                  <a:pt x="4263" y="2519"/>
                  <a:pt x="4266" y="2517"/>
                  <a:pt x="4269" y="2517"/>
                </a:cubicBezTo>
                <a:cubicBezTo>
                  <a:pt x="4272" y="2517"/>
                  <a:pt x="4274" y="2519"/>
                  <a:pt x="4274" y="2523"/>
                </a:cubicBezTo>
                <a:cubicBezTo>
                  <a:pt x="4274" y="2523"/>
                  <a:pt x="4274" y="2524"/>
                  <a:pt x="4274" y="2524"/>
                </a:cubicBezTo>
                <a:cubicBezTo>
                  <a:pt x="4338" y="2524"/>
                  <a:pt x="4338" y="2524"/>
                  <a:pt x="4338" y="2524"/>
                </a:cubicBezTo>
                <a:cubicBezTo>
                  <a:pt x="4337" y="2524"/>
                  <a:pt x="4337" y="2523"/>
                  <a:pt x="4337" y="2523"/>
                </a:cubicBezTo>
                <a:cubicBezTo>
                  <a:pt x="4337" y="2519"/>
                  <a:pt x="4340" y="2517"/>
                  <a:pt x="4343" y="2517"/>
                </a:cubicBezTo>
                <a:cubicBezTo>
                  <a:pt x="4346" y="2517"/>
                  <a:pt x="4348" y="2519"/>
                  <a:pt x="4348" y="2523"/>
                </a:cubicBezTo>
                <a:cubicBezTo>
                  <a:pt x="4348" y="2523"/>
                  <a:pt x="4348" y="2524"/>
                  <a:pt x="4348" y="2524"/>
                </a:cubicBezTo>
                <a:cubicBezTo>
                  <a:pt x="4412" y="2524"/>
                  <a:pt x="4412" y="2524"/>
                  <a:pt x="4412" y="2524"/>
                </a:cubicBezTo>
                <a:cubicBezTo>
                  <a:pt x="4411" y="2524"/>
                  <a:pt x="4411" y="2523"/>
                  <a:pt x="4411" y="2523"/>
                </a:cubicBezTo>
                <a:cubicBezTo>
                  <a:pt x="4411" y="2519"/>
                  <a:pt x="4413" y="2517"/>
                  <a:pt x="4417" y="2517"/>
                </a:cubicBezTo>
                <a:cubicBezTo>
                  <a:pt x="4420" y="2517"/>
                  <a:pt x="4422" y="2519"/>
                  <a:pt x="4422" y="2523"/>
                </a:cubicBezTo>
                <a:cubicBezTo>
                  <a:pt x="4422" y="2523"/>
                  <a:pt x="4422" y="2524"/>
                  <a:pt x="4422" y="2524"/>
                </a:cubicBezTo>
                <a:cubicBezTo>
                  <a:pt x="4482" y="2524"/>
                  <a:pt x="4482" y="2524"/>
                  <a:pt x="4482" y="2524"/>
                </a:cubicBezTo>
                <a:cubicBezTo>
                  <a:pt x="4482" y="2376"/>
                  <a:pt x="4482" y="2376"/>
                  <a:pt x="4482" y="2376"/>
                </a:cubicBezTo>
                <a:cubicBezTo>
                  <a:pt x="4482" y="2375"/>
                  <a:pt x="4482" y="2374"/>
                  <a:pt x="4482" y="2373"/>
                </a:cubicBezTo>
                <a:cubicBezTo>
                  <a:pt x="4482" y="2371"/>
                  <a:pt x="4482" y="2370"/>
                  <a:pt x="4482" y="2369"/>
                </a:cubicBezTo>
                <a:cubicBezTo>
                  <a:pt x="4482" y="2304"/>
                  <a:pt x="4482" y="2304"/>
                  <a:pt x="4482" y="2304"/>
                </a:cubicBezTo>
                <a:cubicBezTo>
                  <a:pt x="4481" y="2303"/>
                  <a:pt x="4480" y="2300"/>
                  <a:pt x="4480" y="2298"/>
                </a:cubicBezTo>
                <a:cubicBezTo>
                  <a:pt x="4480" y="2295"/>
                  <a:pt x="4481" y="2293"/>
                  <a:pt x="4482" y="2291"/>
                </a:cubicBezTo>
                <a:cubicBezTo>
                  <a:pt x="4482" y="2232"/>
                  <a:pt x="4482" y="2232"/>
                  <a:pt x="4482" y="2232"/>
                </a:cubicBezTo>
                <a:cubicBezTo>
                  <a:pt x="4480" y="2229"/>
                  <a:pt x="4478" y="2226"/>
                  <a:pt x="4478" y="2223"/>
                </a:cubicBezTo>
                <a:cubicBezTo>
                  <a:pt x="4478" y="2219"/>
                  <a:pt x="4480" y="2216"/>
                  <a:pt x="4482" y="2214"/>
                </a:cubicBezTo>
                <a:cubicBezTo>
                  <a:pt x="4482" y="2159"/>
                  <a:pt x="4482" y="2159"/>
                  <a:pt x="4482" y="2159"/>
                </a:cubicBezTo>
                <a:cubicBezTo>
                  <a:pt x="4479" y="2156"/>
                  <a:pt x="4477" y="2152"/>
                  <a:pt x="4477" y="2148"/>
                </a:cubicBezTo>
                <a:cubicBezTo>
                  <a:pt x="4477" y="2143"/>
                  <a:pt x="4479" y="2139"/>
                  <a:pt x="4482" y="2137"/>
                </a:cubicBezTo>
                <a:cubicBezTo>
                  <a:pt x="4482" y="2086"/>
                  <a:pt x="4482" y="2086"/>
                  <a:pt x="4482" y="2086"/>
                </a:cubicBezTo>
                <a:cubicBezTo>
                  <a:pt x="4478" y="2083"/>
                  <a:pt x="4475" y="2078"/>
                  <a:pt x="4475" y="2073"/>
                </a:cubicBezTo>
                <a:cubicBezTo>
                  <a:pt x="4475" y="2067"/>
                  <a:pt x="4478" y="2063"/>
                  <a:pt x="4482" y="2060"/>
                </a:cubicBezTo>
                <a:cubicBezTo>
                  <a:pt x="4482" y="2013"/>
                  <a:pt x="4482" y="2013"/>
                  <a:pt x="4482" y="2013"/>
                </a:cubicBezTo>
                <a:cubicBezTo>
                  <a:pt x="4477" y="2010"/>
                  <a:pt x="4474" y="2004"/>
                  <a:pt x="4474" y="1998"/>
                </a:cubicBezTo>
                <a:cubicBezTo>
                  <a:pt x="4474" y="1991"/>
                  <a:pt x="4477" y="1986"/>
                  <a:pt x="4482" y="1983"/>
                </a:cubicBezTo>
                <a:cubicBezTo>
                  <a:pt x="4482" y="1939"/>
                  <a:pt x="4482" y="1939"/>
                  <a:pt x="4482" y="1939"/>
                </a:cubicBezTo>
                <a:cubicBezTo>
                  <a:pt x="4476" y="1936"/>
                  <a:pt x="4472" y="1930"/>
                  <a:pt x="4472" y="1923"/>
                </a:cubicBezTo>
                <a:cubicBezTo>
                  <a:pt x="4472" y="1916"/>
                  <a:pt x="4476" y="1909"/>
                  <a:pt x="4482" y="1906"/>
                </a:cubicBezTo>
                <a:cubicBezTo>
                  <a:pt x="4482" y="1866"/>
                  <a:pt x="4482" y="1866"/>
                  <a:pt x="4482" y="1866"/>
                </a:cubicBezTo>
                <a:cubicBezTo>
                  <a:pt x="4475" y="1863"/>
                  <a:pt x="4471" y="1856"/>
                  <a:pt x="4471" y="1848"/>
                </a:cubicBezTo>
                <a:cubicBezTo>
                  <a:pt x="4471" y="1840"/>
                  <a:pt x="4475" y="1833"/>
                  <a:pt x="4482" y="1830"/>
                </a:cubicBezTo>
                <a:cubicBezTo>
                  <a:pt x="4482" y="1793"/>
                  <a:pt x="4482" y="1793"/>
                  <a:pt x="4482" y="1793"/>
                </a:cubicBezTo>
                <a:cubicBezTo>
                  <a:pt x="4475" y="1789"/>
                  <a:pt x="4469" y="1782"/>
                  <a:pt x="4469" y="1773"/>
                </a:cubicBezTo>
                <a:cubicBezTo>
                  <a:pt x="4469" y="1764"/>
                  <a:pt x="4475" y="1756"/>
                  <a:pt x="4482" y="1753"/>
                </a:cubicBezTo>
                <a:cubicBezTo>
                  <a:pt x="4482" y="1719"/>
                  <a:pt x="4482" y="1719"/>
                  <a:pt x="4482" y="1719"/>
                </a:cubicBezTo>
                <a:cubicBezTo>
                  <a:pt x="4474" y="1716"/>
                  <a:pt x="4468" y="1708"/>
                  <a:pt x="4468" y="1698"/>
                </a:cubicBezTo>
                <a:cubicBezTo>
                  <a:pt x="4468" y="1688"/>
                  <a:pt x="4474" y="1680"/>
                  <a:pt x="4482" y="1677"/>
                </a:cubicBezTo>
                <a:cubicBezTo>
                  <a:pt x="4482" y="1646"/>
                  <a:pt x="4482" y="1646"/>
                  <a:pt x="4482" y="1646"/>
                </a:cubicBezTo>
                <a:cubicBezTo>
                  <a:pt x="4473" y="1642"/>
                  <a:pt x="4467" y="1633"/>
                  <a:pt x="4467" y="1623"/>
                </a:cubicBezTo>
                <a:cubicBezTo>
                  <a:pt x="4467" y="1613"/>
                  <a:pt x="4473" y="1604"/>
                  <a:pt x="4482" y="1600"/>
                </a:cubicBezTo>
                <a:cubicBezTo>
                  <a:pt x="4482" y="1572"/>
                  <a:pt x="4482" y="1572"/>
                  <a:pt x="4482" y="1572"/>
                </a:cubicBezTo>
                <a:cubicBezTo>
                  <a:pt x="4472" y="1569"/>
                  <a:pt x="4465" y="1559"/>
                  <a:pt x="4465" y="1548"/>
                </a:cubicBezTo>
                <a:cubicBezTo>
                  <a:pt x="4465" y="1537"/>
                  <a:pt x="4472" y="1527"/>
                  <a:pt x="4482" y="1524"/>
                </a:cubicBezTo>
                <a:cubicBezTo>
                  <a:pt x="4482" y="1499"/>
                  <a:pt x="4482" y="1499"/>
                  <a:pt x="4482" y="1499"/>
                </a:cubicBezTo>
                <a:cubicBezTo>
                  <a:pt x="4472" y="1495"/>
                  <a:pt x="4464" y="1485"/>
                  <a:pt x="4464" y="1473"/>
                </a:cubicBezTo>
                <a:cubicBezTo>
                  <a:pt x="4464" y="1461"/>
                  <a:pt x="4472" y="1451"/>
                  <a:pt x="4482" y="1447"/>
                </a:cubicBezTo>
                <a:cubicBezTo>
                  <a:pt x="4482" y="1425"/>
                  <a:pt x="4482" y="1425"/>
                  <a:pt x="4482" y="1425"/>
                </a:cubicBezTo>
                <a:cubicBezTo>
                  <a:pt x="4471" y="1422"/>
                  <a:pt x="4463" y="1411"/>
                  <a:pt x="4463" y="1398"/>
                </a:cubicBezTo>
                <a:cubicBezTo>
                  <a:pt x="4463" y="1385"/>
                  <a:pt x="4471" y="1375"/>
                  <a:pt x="4482" y="1371"/>
                </a:cubicBezTo>
                <a:cubicBezTo>
                  <a:pt x="4482" y="1351"/>
                  <a:pt x="4482" y="1351"/>
                  <a:pt x="4482" y="1351"/>
                </a:cubicBezTo>
                <a:cubicBezTo>
                  <a:pt x="4470" y="1348"/>
                  <a:pt x="4461" y="1337"/>
                  <a:pt x="4461" y="1323"/>
                </a:cubicBezTo>
                <a:cubicBezTo>
                  <a:pt x="4461" y="1310"/>
                  <a:pt x="4470" y="1298"/>
                  <a:pt x="4482" y="1295"/>
                </a:cubicBezTo>
                <a:cubicBezTo>
                  <a:pt x="4482" y="1278"/>
                  <a:pt x="4482" y="1278"/>
                  <a:pt x="4482" y="1278"/>
                </a:cubicBezTo>
                <a:cubicBezTo>
                  <a:pt x="4470" y="1274"/>
                  <a:pt x="4460" y="1262"/>
                  <a:pt x="4460" y="1248"/>
                </a:cubicBezTo>
                <a:cubicBezTo>
                  <a:pt x="4460" y="1234"/>
                  <a:pt x="4470" y="1222"/>
                  <a:pt x="4482" y="1219"/>
                </a:cubicBezTo>
                <a:cubicBezTo>
                  <a:pt x="4482" y="1204"/>
                  <a:pt x="4482" y="1204"/>
                  <a:pt x="4482" y="1204"/>
                </a:cubicBezTo>
                <a:cubicBezTo>
                  <a:pt x="4469" y="1200"/>
                  <a:pt x="4459" y="1188"/>
                  <a:pt x="4459" y="1173"/>
                </a:cubicBezTo>
                <a:cubicBezTo>
                  <a:pt x="4459" y="1158"/>
                  <a:pt x="4469" y="1146"/>
                  <a:pt x="4482" y="1142"/>
                </a:cubicBezTo>
                <a:cubicBezTo>
                  <a:pt x="4482" y="1130"/>
                  <a:pt x="4482" y="1130"/>
                  <a:pt x="4482" y="1130"/>
                </a:cubicBezTo>
                <a:cubicBezTo>
                  <a:pt x="4468" y="1126"/>
                  <a:pt x="4458" y="1114"/>
                  <a:pt x="4458" y="1098"/>
                </a:cubicBezTo>
                <a:cubicBezTo>
                  <a:pt x="4458" y="1083"/>
                  <a:pt x="4468" y="1070"/>
                  <a:pt x="4482" y="1066"/>
                </a:cubicBezTo>
                <a:cubicBezTo>
                  <a:pt x="4482" y="1057"/>
                  <a:pt x="4482" y="1057"/>
                  <a:pt x="4482" y="1057"/>
                </a:cubicBezTo>
                <a:cubicBezTo>
                  <a:pt x="4468" y="1053"/>
                  <a:pt x="4457" y="1039"/>
                  <a:pt x="4457" y="1023"/>
                </a:cubicBezTo>
                <a:cubicBezTo>
                  <a:pt x="4457" y="1007"/>
                  <a:pt x="4468" y="994"/>
                  <a:pt x="4482" y="990"/>
                </a:cubicBezTo>
                <a:cubicBezTo>
                  <a:pt x="4482" y="983"/>
                  <a:pt x="4482" y="983"/>
                  <a:pt x="4482" y="983"/>
                </a:cubicBezTo>
                <a:cubicBezTo>
                  <a:pt x="4467" y="979"/>
                  <a:pt x="4456" y="965"/>
                  <a:pt x="4456" y="948"/>
                </a:cubicBezTo>
                <a:cubicBezTo>
                  <a:pt x="4456" y="932"/>
                  <a:pt x="4467" y="918"/>
                  <a:pt x="4482" y="914"/>
                </a:cubicBezTo>
                <a:cubicBezTo>
                  <a:pt x="4482" y="909"/>
                  <a:pt x="4482" y="909"/>
                  <a:pt x="4482" y="909"/>
                </a:cubicBezTo>
                <a:cubicBezTo>
                  <a:pt x="4466" y="905"/>
                  <a:pt x="4455" y="891"/>
                  <a:pt x="4455" y="873"/>
                </a:cubicBezTo>
                <a:cubicBezTo>
                  <a:pt x="4455" y="856"/>
                  <a:pt x="4466" y="842"/>
                  <a:pt x="4482" y="838"/>
                </a:cubicBezTo>
                <a:cubicBezTo>
                  <a:pt x="4482" y="835"/>
                  <a:pt x="4482" y="835"/>
                  <a:pt x="4482" y="835"/>
                </a:cubicBezTo>
                <a:cubicBezTo>
                  <a:pt x="4466" y="831"/>
                  <a:pt x="4454" y="817"/>
                  <a:pt x="4454" y="799"/>
                </a:cubicBezTo>
                <a:close/>
                <a:moveTo>
                  <a:pt x="65" y="2455"/>
                </a:moveTo>
                <a:cubicBezTo>
                  <a:pt x="62" y="2455"/>
                  <a:pt x="58" y="2452"/>
                  <a:pt x="58" y="2448"/>
                </a:cubicBezTo>
                <a:cubicBezTo>
                  <a:pt x="58" y="2444"/>
                  <a:pt x="62" y="2441"/>
                  <a:pt x="65" y="2441"/>
                </a:cubicBezTo>
                <a:cubicBezTo>
                  <a:pt x="69" y="2441"/>
                  <a:pt x="72" y="2444"/>
                  <a:pt x="72" y="2448"/>
                </a:cubicBezTo>
                <a:cubicBezTo>
                  <a:pt x="72" y="2452"/>
                  <a:pt x="69" y="2455"/>
                  <a:pt x="65" y="2455"/>
                </a:cubicBezTo>
                <a:close/>
                <a:moveTo>
                  <a:pt x="65" y="2382"/>
                </a:moveTo>
                <a:cubicBezTo>
                  <a:pt x="61" y="2382"/>
                  <a:pt x="57" y="2378"/>
                  <a:pt x="57" y="2373"/>
                </a:cubicBezTo>
                <a:cubicBezTo>
                  <a:pt x="57" y="2368"/>
                  <a:pt x="61" y="2364"/>
                  <a:pt x="65" y="2364"/>
                </a:cubicBezTo>
                <a:cubicBezTo>
                  <a:pt x="70" y="2364"/>
                  <a:pt x="74" y="2368"/>
                  <a:pt x="74" y="2373"/>
                </a:cubicBezTo>
                <a:cubicBezTo>
                  <a:pt x="74" y="2378"/>
                  <a:pt x="70" y="2382"/>
                  <a:pt x="65" y="2382"/>
                </a:cubicBezTo>
                <a:close/>
                <a:moveTo>
                  <a:pt x="65" y="2309"/>
                </a:moveTo>
                <a:cubicBezTo>
                  <a:pt x="60" y="2309"/>
                  <a:pt x="55" y="2304"/>
                  <a:pt x="55" y="2298"/>
                </a:cubicBezTo>
                <a:cubicBezTo>
                  <a:pt x="55" y="2292"/>
                  <a:pt x="60" y="2287"/>
                  <a:pt x="65" y="2287"/>
                </a:cubicBezTo>
                <a:cubicBezTo>
                  <a:pt x="71" y="2287"/>
                  <a:pt x="76" y="2292"/>
                  <a:pt x="76" y="2298"/>
                </a:cubicBezTo>
                <a:cubicBezTo>
                  <a:pt x="76" y="2304"/>
                  <a:pt x="71" y="2309"/>
                  <a:pt x="65" y="2309"/>
                </a:cubicBezTo>
                <a:close/>
                <a:moveTo>
                  <a:pt x="65" y="2235"/>
                </a:moveTo>
                <a:cubicBezTo>
                  <a:pt x="59" y="2235"/>
                  <a:pt x="53" y="2229"/>
                  <a:pt x="53" y="2223"/>
                </a:cubicBezTo>
                <a:cubicBezTo>
                  <a:pt x="53" y="2216"/>
                  <a:pt x="59" y="2210"/>
                  <a:pt x="65" y="2210"/>
                </a:cubicBezTo>
                <a:cubicBezTo>
                  <a:pt x="72" y="2210"/>
                  <a:pt x="77" y="2216"/>
                  <a:pt x="77" y="2223"/>
                </a:cubicBezTo>
                <a:cubicBezTo>
                  <a:pt x="77" y="2229"/>
                  <a:pt x="72" y="2235"/>
                  <a:pt x="65" y="2235"/>
                </a:cubicBezTo>
                <a:close/>
                <a:moveTo>
                  <a:pt x="65" y="2162"/>
                </a:moveTo>
                <a:cubicBezTo>
                  <a:pt x="58" y="2162"/>
                  <a:pt x="52" y="2156"/>
                  <a:pt x="52" y="2148"/>
                </a:cubicBezTo>
                <a:cubicBezTo>
                  <a:pt x="52" y="2140"/>
                  <a:pt x="58" y="2134"/>
                  <a:pt x="65" y="2134"/>
                </a:cubicBezTo>
                <a:cubicBezTo>
                  <a:pt x="73" y="2134"/>
                  <a:pt x="79" y="2140"/>
                  <a:pt x="79" y="2148"/>
                </a:cubicBezTo>
                <a:cubicBezTo>
                  <a:pt x="79" y="2156"/>
                  <a:pt x="73" y="2162"/>
                  <a:pt x="65" y="2162"/>
                </a:cubicBezTo>
                <a:close/>
                <a:moveTo>
                  <a:pt x="65" y="2088"/>
                </a:moveTo>
                <a:cubicBezTo>
                  <a:pt x="57" y="2088"/>
                  <a:pt x="50" y="2081"/>
                  <a:pt x="50" y="2073"/>
                </a:cubicBezTo>
                <a:cubicBezTo>
                  <a:pt x="50" y="2064"/>
                  <a:pt x="57" y="2057"/>
                  <a:pt x="65" y="2057"/>
                </a:cubicBezTo>
                <a:cubicBezTo>
                  <a:pt x="74" y="2057"/>
                  <a:pt x="81" y="2064"/>
                  <a:pt x="81" y="2073"/>
                </a:cubicBezTo>
                <a:cubicBezTo>
                  <a:pt x="81" y="2081"/>
                  <a:pt x="74" y="2088"/>
                  <a:pt x="65" y="2088"/>
                </a:cubicBezTo>
                <a:close/>
                <a:moveTo>
                  <a:pt x="65" y="2015"/>
                </a:moveTo>
                <a:cubicBezTo>
                  <a:pt x="56" y="2015"/>
                  <a:pt x="49" y="2007"/>
                  <a:pt x="49" y="1998"/>
                </a:cubicBezTo>
                <a:cubicBezTo>
                  <a:pt x="49" y="1988"/>
                  <a:pt x="56" y="1981"/>
                  <a:pt x="65" y="1981"/>
                </a:cubicBezTo>
                <a:cubicBezTo>
                  <a:pt x="75" y="1981"/>
                  <a:pt x="82" y="1988"/>
                  <a:pt x="82" y="1998"/>
                </a:cubicBezTo>
                <a:cubicBezTo>
                  <a:pt x="82" y="2007"/>
                  <a:pt x="75" y="2015"/>
                  <a:pt x="65" y="2015"/>
                </a:cubicBezTo>
                <a:close/>
                <a:moveTo>
                  <a:pt x="65" y="1941"/>
                </a:moveTo>
                <a:cubicBezTo>
                  <a:pt x="55" y="1941"/>
                  <a:pt x="47" y="1933"/>
                  <a:pt x="47" y="1923"/>
                </a:cubicBezTo>
                <a:cubicBezTo>
                  <a:pt x="47" y="1913"/>
                  <a:pt x="55" y="1904"/>
                  <a:pt x="65" y="1904"/>
                </a:cubicBezTo>
                <a:cubicBezTo>
                  <a:pt x="76" y="1904"/>
                  <a:pt x="84" y="1913"/>
                  <a:pt x="84" y="1923"/>
                </a:cubicBezTo>
                <a:cubicBezTo>
                  <a:pt x="84" y="1933"/>
                  <a:pt x="76" y="1941"/>
                  <a:pt x="65" y="1941"/>
                </a:cubicBezTo>
                <a:close/>
                <a:moveTo>
                  <a:pt x="65" y="1868"/>
                </a:moveTo>
                <a:cubicBezTo>
                  <a:pt x="54" y="1868"/>
                  <a:pt x="46" y="1859"/>
                  <a:pt x="46" y="1848"/>
                </a:cubicBezTo>
                <a:cubicBezTo>
                  <a:pt x="46" y="1837"/>
                  <a:pt x="54" y="1828"/>
                  <a:pt x="65" y="1828"/>
                </a:cubicBezTo>
                <a:cubicBezTo>
                  <a:pt x="76" y="1828"/>
                  <a:pt x="85" y="1837"/>
                  <a:pt x="85" y="1848"/>
                </a:cubicBezTo>
                <a:cubicBezTo>
                  <a:pt x="85" y="1859"/>
                  <a:pt x="76" y="1868"/>
                  <a:pt x="65" y="1868"/>
                </a:cubicBezTo>
                <a:close/>
                <a:moveTo>
                  <a:pt x="65" y="1794"/>
                </a:moveTo>
                <a:cubicBezTo>
                  <a:pt x="54" y="1794"/>
                  <a:pt x="44" y="1785"/>
                  <a:pt x="44" y="1773"/>
                </a:cubicBezTo>
                <a:cubicBezTo>
                  <a:pt x="44" y="1761"/>
                  <a:pt x="54" y="1751"/>
                  <a:pt x="65" y="1751"/>
                </a:cubicBezTo>
                <a:cubicBezTo>
                  <a:pt x="77" y="1751"/>
                  <a:pt x="86" y="1761"/>
                  <a:pt x="86" y="1773"/>
                </a:cubicBezTo>
                <a:cubicBezTo>
                  <a:pt x="86" y="1785"/>
                  <a:pt x="77" y="1794"/>
                  <a:pt x="65" y="1794"/>
                </a:cubicBezTo>
                <a:close/>
                <a:moveTo>
                  <a:pt x="65" y="1721"/>
                </a:moveTo>
                <a:cubicBezTo>
                  <a:pt x="53" y="1721"/>
                  <a:pt x="43" y="1711"/>
                  <a:pt x="43" y="1698"/>
                </a:cubicBezTo>
                <a:cubicBezTo>
                  <a:pt x="43" y="1685"/>
                  <a:pt x="53" y="1675"/>
                  <a:pt x="65" y="1675"/>
                </a:cubicBezTo>
                <a:cubicBezTo>
                  <a:pt x="78" y="1675"/>
                  <a:pt x="88" y="1685"/>
                  <a:pt x="88" y="1698"/>
                </a:cubicBezTo>
                <a:cubicBezTo>
                  <a:pt x="88" y="1711"/>
                  <a:pt x="78" y="1721"/>
                  <a:pt x="65" y="1721"/>
                </a:cubicBezTo>
                <a:close/>
                <a:moveTo>
                  <a:pt x="65" y="1647"/>
                </a:moveTo>
                <a:cubicBezTo>
                  <a:pt x="52" y="1647"/>
                  <a:pt x="42" y="1636"/>
                  <a:pt x="42" y="1623"/>
                </a:cubicBezTo>
                <a:cubicBezTo>
                  <a:pt x="42" y="1610"/>
                  <a:pt x="52" y="1599"/>
                  <a:pt x="65" y="1599"/>
                </a:cubicBezTo>
                <a:cubicBezTo>
                  <a:pt x="79" y="1599"/>
                  <a:pt x="89" y="1610"/>
                  <a:pt x="89" y="1623"/>
                </a:cubicBezTo>
                <a:cubicBezTo>
                  <a:pt x="89" y="1636"/>
                  <a:pt x="79" y="1647"/>
                  <a:pt x="65" y="1647"/>
                </a:cubicBezTo>
                <a:close/>
                <a:moveTo>
                  <a:pt x="65" y="1574"/>
                </a:moveTo>
                <a:cubicBezTo>
                  <a:pt x="51" y="1574"/>
                  <a:pt x="40" y="1562"/>
                  <a:pt x="40" y="1548"/>
                </a:cubicBezTo>
                <a:cubicBezTo>
                  <a:pt x="40" y="1534"/>
                  <a:pt x="51" y="1523"/>
                  <a:pt x="65" y="1523"/>
                </a:cubicBezTo>
                <a:cubicBezTo>
                  <a:pt x="79" y="1523"/>
                  <a:pt x="91" y="1534"/>
                  <a:pt x="91" y="1548"/>
                </a:cubicBezTo>
                <a:cubicBezTo>
                  <a:pt x="91" y="1562"/>
                  <a:pt x="79" y="1574"/>
                  <a:pt x="65" y="1574"/>
                </a:cubicBezTo>
                <a:close/>
                <a:moveTo>
                  <a:pt x="65" y="1500"/>
                </a:moveTo>
                <a:cubicBezTo>
                  <a:pt x="51" y="1500"/>
                  <a:pt x="39" y="1488"/>
                  <a:pt x="39" y="1473"/>
                </a:cubicBezTo>
                <a:cubicBezTo>
                  <a:pt x="39" y="1458"/>
                  <a:pt x="51" y="1446"/>
                  <a:pt x="65" y="1446"/>
                </a:cubicBezTo>
                <a:cubicBezTo>
                  <a:pt x="80" y="1446"/>
                  <a:pt x="92" y="1458"/>
                  <a:pt x="92" y="1473"/>
                </a:cubicBezTo>
                <a:cubicBezTo>
                  <a:pt x="92" y="1488"/>
                  <a:pt x="80" y="1500"/>
                  <a:pt x="65" y="1500"/>
                </a:cubicBezTo>
                <a:close/>
                <a:moveTo>
                  <a:pt x="65" y="1426"/>
                </a:moveTo>
                <a:cubicBezTo>
                  <a:pt x="50" y="1426"/>
                  <a:pt x="38" y="1414"/>
                  <a:pt x="38" y="1398"/>
                </a:cubicBezTo>
                <a:cubicBezTo>
                  <a:pt x="38" y="1382"/>
                  <a:pt x="50" y="1370"/>
                  <a:pt x="65" y="1370"/>
                </a:cubicBezTo>
                <a:cubicBezTo>
                  <a:pt x="81" y="1370"/>
                  <a:pt x="93" y="1382"/>
                  <a:pt x="93" y="1398"/>
                </a:cubicBezTo>
                <a:cubicBezTo>
                  <a:pt x="93" y="1414"/>
                  <a:pt x="81" y="1426"/>
                  <a:pt x="65" y="1426"/>
                </a:cubicBezTo>
                <a:close/>
                <a:moveTo>
                  <a:pt x="65" y="1353"/>
                </a:moveTo>
                <a:cubicBezTo>
                  <a:pt x="49" y="1353"/>
                  <a:pt x="36" y="1339"/>
                  <a:pt x="36" y="1323"/>
                </a:cubicBezTo>
                <a:cubicBezTo>
                  <a:pt x="36" y="1307"/>
                  <a:pt x="49" y="1294"/>
                  <a:pt x="65" y="1294"/>
                </a:cubicBezTo>
                <a:cubicBezTo>
                  <a:pt x="81" y="1294"/>
                  <a:pt x="94" y="1307"/>
                  <a:pt x="94" y="1323"/>
                </a:cubicBezTo>
                <a:cubicBezTo>
                  <a:pt x="94" y="1339"/>
                  <a:pt x="81" y="1353"/>
                  <a:pt x="65" y="1353"/>
                </a:cubicBezTo>
                <a:close/>
                <a:moveTo>
                  <a:pt x="65" y="1279"/>
                </a:moveTo>
                <a:cubicBezTo>
                  <a:pt x="49" y="1279"/>
                  <a:pt x="35" y="1265"/>
                  <a:pt x="35" y="1248"/>
                </a:cubicBezTo>
                <a:cubicBezTo>
                  <a:pt x="35" y="1231"/>
                  <a:pt x="49" y="1217"/>
                  <a:pt x="65" y="1217"/>
                </a:cubicBezTo>
                <a:cubicBezTo>
                  <a:pt x="82" y="1217"/>
                  <a:pt x="96" y="1231"/>
                  <a:pt x="96" y="1248"/>
                </a:cubicBezTo>
                <a:cubicBezTo>
                  <a:pt x="96" y="1265"/>
                  <a:pt x="82" y="1279"/>
                  <a:pt x="65" y="1279"/>
                </a:cubicBezTo>
                <a:close/>
                <a:moveTo>
                  <a:pt x="65" y="1205"/>
                </a:moveTo>
                <a:cubicBezTo>
                  <a:pt x="48" y="1205"/>
                  <a:pt x="34" y="1191"/>
                  <a:pt x="34" y="1173"/>
                </a:cubicBezTo>
                <a:cubicBezTo>
                  <a:pt x="34" y="1156"/>
                  <a:pt x="48" y="1141"/>
                  <a:pt x="65" y="1141"/>
                </a:cubicBezTo>
                <a:cubicBezTo>
                  <a:pt x="83" y="1141"/>
                  <a:pt x="97" y="1156"/>
                  <a:pt x="97" y="1173"/>
                </a:cubicBezTo>
                <a:cubicBezTo>
                  <a:pt x="97" y="1191"/>
                  <a:pt x="83" y="1205"/>
                  <a:pt x="65" y="1205"/>
                </a:cubicBezTo>
                <a:close/>
                <a:moveTo>
                  <a:pt x="65" y="1131"/>
                </a:moveTo>
                <a:cubicBezTo>
                  <a:pt x="47" y="1131"/>
                  <a:pt x="33" y="1117"/>
                  <a:pt x="33" y="1098"/>
                </a:cubicBezTo>
                <a:cubicBezTo>
                  <a:pt x="33" y="1080"/>
                  <a:pt x="47" y="1065"/>
                  <a:pt x="65" y="1065"/>
                </a:cubicBezTo>
                <a:cubicBezTo>
                  <a:pt x="83" y="1065"/>
                  <a:pt x="98" y="1080"/>
                  <a:pt x="98" y="1098"/>
                </a:cubicBezTo>
                <a:cubicBezTo>
                  <a:pt x="98" y="1117"/>
                  <a:pt x="83" y="1131"/>
                  <a:pt x="65" y="1131"/>
                </a:cubicBezTo>
                <a:close/>
                <a:moveTo>
                  <a:pt x="65" y="1058"/>
                </a:moveTo>
                <a:cubicBezTo>
                  <a:pt x="47" y="1058"/>
                  <a:pt x="32" y="1042"/>
                  <a:pt x="32" y="1023"/>
                </a:cubicBezTo>
                <a:cubicBezTo>
                  <a:pt x="32" y="1004"/>
                  <a:pt x="47" y="989"/>
                  <a:pt x="65" y="989"/>
                </a:cubicBezTo>
                <a:cubicBezTo>
                  <a:pt x="84" y="989"/>
                  <a:pt x="99" y="1004"/>
                  <a:pt x="99" y="1023"/>
                </a:cubicBezTo>
                <a:cubicBezTo>
                  <a:pt x="99" y="1042"/>
                  <a:pt x="84" y="1058"/>
                  <a:pt x="65" y="1058"/>
                </a:cubicBezTo>
                <a:close/>
                <a:moveTo>
                  <a:pt x="65" y="984"/>
                </a:moveTo>
                <a:cubicBezTo>
                  <a:pt x="46" y="984"/>
                  <a:pt x="31" y="968"/>
                  <a:pt x="31" y="948"/>
                </a:cubicBezTo>
                <a:cubicBezTo>
                  <a:pt x="31" y="929"/>
                  <a:pt x="46" y="913"/>
                  <a:pt x="65" y="913"/>
                </a:cubicBezTo>
                <a:cubicBezTo>
                  <a:pt x="85" y="913"/>
                  <a:pt x="100" y="929"/>
                  <a:pt x="100" y="948"/>
                </a:cubicBezTo>
                <a:cubicBezTo>
                  <a:pt x="100" y="968"/>
                  <a:pt x="85" y="984"/>
                  <a:pt x="65" y="984"/>
                </a:cubicBezTo>
                <a:close/>
                <a:moveTo>
                  <a:pt x="65" y="910"/>
                </a:moveTo>
                <a:cubicBezTo>
                  <a:pt x="46" y="910"/>
                  <a:pt x="30" y="893"/>
                  <a:pt x="30" y="873"/>
                </a:cubicBezTo>
                <a:cubicBezTo>
                  <a:pt x="30" y="853"/>
                  <a:pt x="46" y="837"/>
                  <a:pt x="65" y="837"/>
                </a:cubicBezTo>
                <a:cubicBezTo>
                  <a:pt x="85" y="837"/>
                  <a:pt x="101" y="853"/>
                  <a:pt x="101" y="873"/>
                </a:cubicBezTo>
                <a:cubicBezTo>
                  <a:pt x="101" y="893"/>
                  <a:pt x="85" y="910"/>
                  <a:pt x="65" y="910"/>
                </a:cubicBezTo>
                <a:close/>
                <a:moveTo>
                  <a:pt x="139" y="2455"/>
                </a:moveTo>
                <a:cubicBezTo>
                  <a:pt x="135" y="2455"/>
                  <a:pt x="132" y="2452"/>
                  <a:pt x="132" y="2448"/>
                </a:cubicBezTo>
                <a:cubicBezTo>
                  <a:pt x="132" y="2444"/>
                  <a:pt x="135" y="2441"/>
                  <a:pt x="139" y="2441"/>
                </a:cubicBezTo>
                <a:cubicBezTo>
                  <a:pt x="143" y="2441"/>
                  <a:pt x="146" y="2444"/>
                  <a:pt x="146" y="2448"/>
                </a:cubicBezTo>
                <a:cubicBezTo>
                  <a:pt x="146" y="2452"/>
                  <a:pt x="143" y="2455"/>
                  <a:pt x="139" y="2455"/>
                </a:cubicBezTo>
                <a:close/>
                <a:moveTo>
                  <a:pt x="139" y="2382"/>
                </a:moveTo>
                <a:cubicBezTo>
                  <a:pt x="134" y="2382"/>
                  <a:pt x="130" y="2378"/>
                  <a:pt x="130" y="2373"/>
                </a:cubicBezTo>
                <a:cubicBezTo>
                  <a:pt x="130" y="2368"/>
                  <a:pt x="134" y="2364"/>
                  <a:pt x="139" y="2364"/>
                </a:cubicBezTo>
                <a:cubicBezTo>
                  <a:pt x="144" y="2364"/>
                  <a:pt x="148" y="2368"/>
                  <a:pt x="148" y="2373"/>
                </a:cubicBezTo>
                <a:cubicBezTo>
                  <a:pt x="148" y="2378"/>
                  <a:pt x="144" y="2382"/>
                  <a:pt x="139" y="2382"/>
                </a:cubicBezTo>
                <a:close/>
                <a:moveTo>
                  <a:pt x="139" y="2309"/>
                </a:moveTo>
                <a:cubicBezTo>
                  <a:pt x="133" y="2309"/>
                  <a:pt x="129" y="2304"/>
                  <a:pt x="129" y="2298"/>
                </a:cubicBezTo>
                <a:cubicBezTo>
                  <a:pt x="129" y="2292"/>
                  <a:pt x="133" y="2287"/>
                  <a:pt x="139" y="2287"/>
                </a:cubicBezTo>
                <a:cubicBezTo>
                  <a:pt x="145" y="2287"/>
                  <a:pt x="150" y="2292"/>
                  <a:pt x="150" y="2298"/>
                </a:cubicBezTo>
                <a:cubicBezTo>
                  <a:pt x="150" y="2304"/>
                  <a:pt x="145" y="2309"/>
                  <a:pt x="139" y="2309"/>
                </a:cubicBezTo>
                <a:close/>
                <a:moveTo>
                  <a:pt x="139" y="2235"/>
                </a:moveTo>
                <a:cubicBezTo>
                  <a:pt x="133" y="2235"/>
                  <a:pt x="127" y="2229"/>
                  <a:pt x="127" y="2223"/>
                </a:cubicBezTo>
                <a:cubicBezTo>
                  <a:pt x="127" y="2216"/>
                  <a:pt x="133" y="2210"/>
                  <a:pt x="139" y="2210"/>
                </a:cubicBezTo>
                <a:cubicBezTo>
                  <a:pt x="146" y="2210"/>
                  <a:pt x="151" y="2216"/>
                  <a:pt x="151" y="2223"/>
                </a:cubicBezTo>
                <a:cubicBezTo>
                  <a:pt x="151" y="2229"/>
                  <a:pt x="146" y="2235"/>
                  <a:pt x="139" y="2235"/>
                </a:cubicBezTo>
                <a:close/>
                <a:moveTo>
                  <a:pt x="139" y="2162"/>
                </a:moveTo>
                <a:cubicBezTo>
                  <a:pt x="132" y="2162"/>
                  <a:pt x="126" y="2156"/>
                  <a:pt x="126" y="2148"/>
                </a:cubicBezTo>
                <a:cubicBezTo>
                  <a:pt x="126" y="2140"/>
                  <a:pt x="132" y="2134"/>
                  <a:pt x="139" y="2134"/>
                </a:cubicBezTo>
                <a:cubicBezTo>
                  <a:pt x="147" y="2134"/>
                  <a:pt x="153" y="2140"/>
                  <a:pt x="153" y="2148"/>
                </a:cubicBezTo>
                <a:cubicBezTo>
                  <a:pt x="153" y="2156"/>
                  <a:pt x="147" y="2162"/>
                  <a:pt x="139" y="2162"/>
                </a:cubicBezTo>
                <a:close/>
                <a:moveTo>
                  <a:pt x="139" y="2088"/>
                </a:moveTo>
                <a:cubicBezTo>
                  <a:pt x="131" y="2088"/>
                  <a:pt x="124" y="2081"/>
                  <a:pt x="124" y="2073"/>
                </a:cubicBezTo>
                <a:cubicBezTo>
                  <a:pt x="124" y="2064"/>
                  <a:pt x="131" y="2057"/>
                  <a:pt x="139" y="2057"/>
                </a:cubicBezTo>
                <a:cubicBezTo>
                  <a:pt x="148" y="2057"/>
                  <a:pt x="155" y="2064"/>
                  <a:pt x="155" y="2073"/>
                </a:cubicBezTo>
                <a:cubicBezTo>
                  <a:pt x="155" y="2081"/>
                  <a:pt x="148" y="2088"/>
                  <a:pt x="139" y="2088"/>
                </a:cubicBezTo>
                <a:close/>
                <a:moveTo>
                  <a:pt x="139" y="2015"/>
                </a:moveTo>
                <a:cubicBezTo>
                  <a:pt x="130" y="2015"/>
                  <a:pt x="122" y="2007"/>
                  <a:pt x="122" y="1998"/>
                </a:cubicBezTo>
                <a:cubicBezTo>
                  <a:pt x="122" y="1988"/>
                  <a:pt x="130" y="1981"/>
                  <a:pt x="139" y="1981"/>
                </a:cubicBezTo>
                <a:cubicBezTo>
                  <a:pt x="149" y="1981"/>
                  <a:pt x="156" y="1988"/>
                  <a:pt x="156" y="1998"/>
                </a:cubicBezTo>
                <a:cubicBezTo>
                  <a:pt x="156" y="2007"/>
                  <a:pt x="149" y="2015"/>
                  <a:pt x="139" y="2015"/>
                </a:cubicBezTo>
                <a:close/>
                <a:moveTo>
                  <a:pt x="139" y="1941"/>
                </a:moveTo>
                <a:cubicBezTo>
                  <a:pt x="129" y="1941"/>
                  <a:pt x="121" y="1933"/>
                  <a:pt x="121" y="1923"/>
                </a:cubicBezTo>
                <a:cubicBezTo>
                  <a:pt x="121" y="1913"/>
                  <a:pt x="129" y="1904"/>
                  <a:pt x="139" y="1904"/>
                </a:cubicBezTo>
                <a:cubicBezTo>
                  <a:pt x="149" y="1904"/>
                  <a:pt x="157" y="1913"/>
                  <a:pt x="157" y="1923"/>
                </a:cubicBezTo>
                <a:cubicBezTo>
                  <a:pt x="157" y="1933"/>
                  <a:pt x="149" y="1941"/>
                  <a:pt x="139" y="1941"/>
                </a:cubicBezTo>
                <a:close/>
                <a:moveTo>
                  <a:pt x="139" y="1868"/>
                </a:moveTo>
                <a:cubicBezTo>
                  <a:pt x="128" y="1868"/>
                  <a:pt x="119" y="1859"/>
                  <a:pt x="119" y="1848"/>
                </a:cubicBezTo>
                <a:cubicBezTo>
                  <a:pt x="119" y="1837"/>
                  <a:pt x="128" y="1828"/>
                  <a:pt x="139" y="1828"/>
                </a:cubicBezTo>
                <a:cubicBezTo>
                  <a:pt x="150" y="1828"/>
                  <a:pt x="159" y="1837"/>
                  <a:pt x="159" y="1848"/>
                </a:cubicBezTo>
                <a:cubicBezTo>
                  <a:pt x="159" y="1859"/>
                  <a:pt x="150" y="1868"/>
                  <a:pt x="139" y="1868"/>
                </a:cubicBezTo>
                <a:close/>
                <a:moveTo>
                  <a:pt x="139" y="1794"/>
                </a:moveTo>
                <a:cubicBezTo>
                  <a:pt x="128" y="1794"/>
                  <a:pt x="118" y="1785"/>
                  <a:pt x="118" y="1773"/>
                </a:cubicBezTo>
                <a:cubicBezTo>
                  <a:pt x="118" y="1761"/>
                  <a:pt x="128" y="1751"/>
                  <a:pt x="139" y="1751"/>
                </a:cubicBezTo>
                <a:cubicBezTo>
                  <a:pt x="151" y="1751"/>
                  <a:pt x="160" y="1761"/>
                  <a:pt x="160" y="1773"/>
                </a:cubicBezTo>
                <a:cubicBezTo>
                  <a:pt x="160" y="1785"/>
                  <a:pt x="151" y="1794"/>
                  <a:pt x="139" y="1794"/>
                </a:cubicBezTo>
                <a:close/>
                <a:moveTo>
                  <a:pt x="139" y="1721"/>
                </a:moveTo>
                <a:cubicBezTo>
                  <a:pt x="127" y="1721"/>
                  <a:pt x="117" y="1711"/>
                  <a:pt x="117" y="1698"/>
                </a:cubicBezTo>
                <a:cubicBezTo>
                  <a:pt x="117" y="1685"/>
                  <a:pt x="127" y="1675"/>
                  <a:pt x="139" y="1675"/>
                </a:cubicBezTo>
                <a:cubicBezTo>
                  <a:pt x="152" y="1675"/>
                  <a:pt x="162" y="1685"/>
                  <a:pt x="162" y="1698"/>
                </a:cubicBezTo>
                <a:cubicBezTo>
                  <a:pt x="162" y="1711"/>
                  <a:pt x="152" y="1721"/>
                  <a:pt x="139" y="1721"/>
                </a:cubicBezTo>
                <a:close/>
                <a:moveTo>
                  <a:pt x="139" y="1647"/>
                </a:moveTo>
                <a:cubicBezTo>
                  <a:pt x="126" y="1647"/>
                  <a:pt x="115" y="1636"/>
                  <a:pt x="115" y="1623"/>
                </a:cubicBezTo>
                <a:cubicBezTo>
                  <a:pt x="115" y="1610"/>
                  <a:pt x="126" y="1599"/>
                  <a:pt x="139" y="1599"/>
                </a:cubicBezTo>
                <a:cubicBezTo>
                  <a:pt x="152" y="1599"/>
                  <a:pt x="163" y="1610"/>
                  <a:pt x="163" y="1623"/>
                </a:cubicBezTo>
                <a:cubicBezTo>
                  <a:pt x="163" y="1636"/>
                  <a:pt x="152" y="1647"/>
                  <a:pt x="139" y="1647"/>
                </a:cubicBezTo>
                <a:close/>
                <a:moveTo>
                  <a:pt x="139" y="1574"/>
                </a:moveTo>
                <a:cubicBezTo>
                  <a:pt x="125" y="1574"/>
                  <a:pt x="114" y="1562"/>
                  <a:pt x="114" y="1548"/>
                </a:cubicBezTo>
                <a:cubicBezTo>
                  <a:pt x="114" y="1534"/>
                  <a:pt x="125" y="1523"/>
                  <a:pt x="139" y="1523"/>
                </a:cubicBezTo>
                <a:cubicBezTo>
                  <a:pt x="153" y="1523"/>
                  <a:pt x="164" y="1534"/>
                  <a:pt x="164" y="1548"/>
                </a:cubicBezTo>
                <a:cubicBezTo>
                  <a:pt x="164" y="1562"/>
                  <a:pt x="153" y="1574"/>
                  <a:pt x="139" y="1574"/>
                </a:cubicBezTo>
                <a:close/>
                <a:moveTo>
                  <a:pt x="139" y="1500"/>
                </a:moveTo>
                <a:cubicBezTo>
                  <a:pt x="125" y="1500"/>
                  <a:pt x="113" y="1488"/>
                  <a:pt x="113" y="1473"/>
                </a:cubicBezTo>
                <a:cubicBezTo>
                  <a:pt x="113" y="1458"/>
                  <a:pt x="125" y="1446"/>
                  <a:pt x="139" y="1446"/>
                </a:cubicBezTo>
                <a:cubicBezTo>
                  <a:pt x="154" y="1446"/>
                  <a:pt x="166" y="1458"/>
                  <a:pt x="166" y="1473"/>
                </a:cubicBezTo>
                <a:cubicBezTo>
                  <a:pt x="166" y="1488"/>
                  <a:pt x="154" y="1500"/>
                  <a:pt x="139" y="1500"/>
                </a:cubicBezTo>
                <a:close/>
                <a:moveTo>
                  <a:pt x="139" y="1426"/>
                </a:moveTo>
                <a:cubicBezTo>
                  <a:pt x="124" y="1426"/>
                  <a:pt x="111" y="1414"/>
                  <a:pt x="111" y="1398"/>
                </a:cubicBezTo>
                <a:cubicBezTo>
                  <a:pt x="111" y="1382"/>
                  <a:pt x="124" y="1370"/>
                  <a:pt x="139" y="1370"/>
                </a:cubicBezTo>
                <a:cubicBezTo>
                  <a:pt x="155" y="1370"/>
                  <a:pt x="167" y="1382"/>
                  <a:pt x="167" y="1398"/>
                </a:cubicBezTo>
                <a:cubicBezTo>
                  <a:pt x="167" y="1414"/>
                  <a:pt x="155" y="1426"/>
                  <a:pt x="139" y="1426"/>
                </a:cubicBezTo>
                <a:close/>
                <a:moveTo>
                  <a:pt x="139" y="1353"/>
                </a:moveTo>
                <a:cubicBezTo>
                  <a:pt x="123" y="1353"/>
                  <a:pt x="110" y="1339"/>
                  <a:pt x="110" y="1323"/>
                </a:cubicBezTo>
                <a:cubicBezTo>
                  <a:pt x="110" y="1307"/>
                  <a:pt x="123" y="1294"/>
                  <a:pt x="139" y="1294"/>
                </a:cubicBezTo>
                <a:cubicBezTo>
                  <a:pt x="155" y="1294"/>
                  <a:pt x="168" y="1307"/>
                  <a:pt x="168" y="1323"/>
                </a:cubicBezTo>
                <a:cubicBezTo>
                  <a:pt x="168" y="1339"/>
                  <a:pt x="155" y="1353"/>
                  <a:pt x="139" y="1353"/>
                </a:cubicBezTo>
                <a:close/>
                <a:moveTo>
                  <a:pt x="139" y="1279"/>
                </a:moveTo>
                <a:cubicBezTo>
                  <a:pt x="123" y="1279"/>
                  <a:pt x="109" y="1265"/>
                  <a:pt x="109" y="1248"/>
                </a:cubicBezTo>
                <a:cubicBezTo>
                  <a:pt x="109" y="1231"/>
                  <a:pt x="123" y="1217"/>
                  <a:pt x="139" y="1217"/>
                </a:cubicBezTo>
                <a:cubicBezTo>
                  <a:pt x="156" y="1217"/>
                  <a:pt x="170" y="1231"/>
                  <a:pt x="170" y="1248"/>
                </a:cubicBezTo>
                <a:cubicBezTo>
                  <a:pt x="170" y="1265"/>
                  <a:pt x="156" y="1279"/>
                  <a:pt x="139" y="1279"/>
                </a:cubicBezTo>
                <a:close/>
                <a:moveTo>
                  <a:pt x="139" y="1205"/>
                </a:moveTo>
                <a:cubicBezTo>
                  <a:pt x="122" y="1205"/>
                  <a:pt x="108" y="1191"/>
                  <a:pt x="108" y="1173"/>
                </a:cubicBezTo>
                <a:cubicBezTo>
                  <a:pt x="108" y="1156"/>
                  <a:pt x="122" y="1141"/>
                  <a:pt x="139" y="1141"/>
                </a:cubicBezTo>
                <a:cubicBezTo>
                  <a:pt x="157" y="1141"/>
                  <a:pt x="171" y="1156"/>
                  <a:pt x="171" y="1173"/>
                </a:cubicBezTo>
                <a:cubicBezTo>
                  <a:pt x="171" y="1191"/>
                  <a:pt x="157" y="1205"/>
                  <a:pt x="139" y="1205"/>
                </a:cubicBezTo>
                <a:close/>
                <a:moveTo>
                  <a:pt x="139" y="1131"/>
                </a:moveTo>
                <a:cubicBezTo>
                  <a:pt x="121" y="1131"/>
                  <a:pt x="107" y="1117"/>
                  <a:pt x="107" y="1098"/>
                </a:cubicBezTo>
                <a:cubicBezTo>
                  <a:pt x="107" y="1080"/>
                  <a:pt x="121" y="1065"/>
                  <a:pt x="139" y="1065"/>
                </a:cubicBezTo>
                <a:cubicBezTo>
                  <a:pt x="157" y="1065"/>
                  <a:pt x="172" y="1080"/>
                  <a:pt x="172" y="1098"/>
                </a:cubicBezTo>
                <a:cubicBezTo>
                  <a:pt x="172" y="1117"/>
                  <a:pt x="157" y="1131"/>
                  <a:pt x="139" y="1131"/>
                </a:cubicBezTo>
                <a:close/>
                <a:moveTo>
                  <a:pt x="139" y="1058"/>
                </a:moveTo>
                <a:cubicBezTo>
                  <a:pt x="121" y="1058"/>
                  <a:pt x="105" y="1042"/>
                  <a:pt x="105" y="1023"/>
                </a:cubicBezTo>
                <a:cubicBezTo>
                  <a:pt x="105" y="1004"/>
                  <a:pt x="121" y="989"/>
                  <a:pt x="139" y="989"/>
                </a:cubicBezTo>
                <a:cubicBezTo>
                  <a:pt x="158" y="989"/>
                  <a:pt x="173" y="1004"/>
                  <a:pt x="173" y="1023"/>
                </a:cubicBezTo>
                <a:cubicBezTo>
                  <a:pt x="173" y="1042"/>
                  <a:pt x="158" y="1058"/>
                  <a:pt x="139" y="1058"/>
                </a:cubicBezTo>
                <a:close/>
                <a:moveTo>
                  <a:pt x="139" y="984"/>
                </a:moveTo>
                <a:cubicBezTo>
                  <a:pt x="120" y="984"/>
                  <a:pt x="104" y="968"/>
                  <a:pt x="104" y="948"/>
                </a:cubicBezTo>
                <a:cubicBezTo>
                  <a:pt x="104" y="929"/>
                  <a:pt x="120" y="913"/>
                  <a:pt x="139" y="913"/>
                </a:cubicBezTo>
                <a:cubicBezTo>
                  <a:pt x="159" y="913"/>
                  <a:pt x="174" y="929"/>
                  <a:pt x="174" y="948"/>
                </a:cubicBezTo>
                <a:cubicBezTo>
                  <a:pt x="174" y="968"/>
                  <a:pt x="159" y="984"/>
                  <a:pt x="139" y="984"/>
                </a:cubicBezTo>
                <a:close/>
                <a:moveTo>
                  <a:pt x="139" y="910"/>
                </a:moveTo>
                <a:cubicBezTo>
                  <a:pt x="119" y="910"/>
                  <a:pt x="103" y="893"/>
                  <a:pt x="103" y="873"/>
                </a:cubicBezTo>
                <a:cubicBezTo>
                  <a:pt x="103" y="853"/>
                  <a:pt x="119" y="837"/>
                  <a:pt x="139" y="837"/>
                </a:cubicBezTo>
                <a:cubicBezTo>
                  <a:pt x="159" y="837"/>
                  <a:pt x="175" y="853"/>
                  <a:pt x="175" y="873"/>
                </a:cubicBezTo>
                <a:cubicBezTo>
                  <a:pt x="175" y="893"/>
                  <a:pt x="159" y="910"/>
                  <a:pt x="139" y="910"/>
                </a:cubicBezTo>
                <a:close/>
                <a:moveTo>
                  <a:pt x="213" y="2455"/>
                </a:moveTo>
                <a:cubicBezTo>
                  <a:pt x="209" y="2455"/>
                  <a:pt x="206" y="2452"/>
                  <a:pt x="206" y="2448"/>
                </a:cubicBezTo>
                <a:cubicBezTo>
                  <a:pt x="206" y="2444"/>
                  <a:pt x="209" y="2441"/>
                  <a:pt x="213" y="2441"/>
                </a:cubicBezTo>
                <a:cubicBezTo>
                  <a:pt x="217" y="2441"/>
                  <a:pt x="220" y="2444"/>
                  <a:pt x="220" y="2448"/>
                </a:cubicBezTo>
                <a:cubicBezTo>
                  <a:pt x="220" y="2452"/>
                  <a:pt x="217" y="2455"/>
                  <a:pt x="213" y="2455"/>
                </a:cubicBezTo>
                <a:close/>
                <a:moveTo>
                  <a:pt x="213" y="2382"/>
                </a:moveTo>
                <a:cubicBezTo>
                  <a:pt x="208" y="2382"/>
                  <a:pt x="204" y="2378"/>
                  <a:pt x="204" y="2373"/>
                </a:cubicBezTo>
                <a:cubicBezTo>
                  <a:pt x="204" y="2368"/>
                  <a:pt x="208" y="2364"/>
                  <a:pt x="213" y="2364"/>
                </a:cubicBezTo>
                <a:cubicBezTo>
                  <a:pt x="218" y="2364"/>
                  <a:pt x="222" y="2368"/>
                  <a:pt x="222" y="2373"/>
                </a:cubicBezTo>
                <a:cubicBezTo>
                  <a:pt x="222" y="2378"/>
                  <a:pt x="218" y="2382"/>
                  <a:pt x="213" y="2382"/>
                </a:cubicBezTo>
                <a:close/>
                <a:moveTo>
                  <a:pt x="213" y="2309"/>
                </a:moveTo>
                <a:cubicBezTo>
                  <a:pt x="207" y="2309"/>
                  <a:pt x="203" y="2304"/>
                  <a:pt x="203" y="2298"/>
                </a:cubicBezTo>
                <a:cubicBezTo>
                  <a:pt x="203" y="2292"/>
                  <a:pt x="207" y="2287"/>
                  <a:pt x="213" y="2287"/>
                </a:cubicBezTo>
                <a:cubicBezTo>
                  <a:pt x="219" y="2287"/>
                  <a:pt x="224" y="2292"/>
                  <a:pt x="224" y="2298"/>
                </a:cubicBezTo>
                <a:cubicBezTo>
                  <a:pt x="224" y="2304"/>
                  <a:pt x="219" y="2309"/>
                  <a:pt x="213" y="2309"/>
                </a:cubicBezTo>
                <a:close/>
                <a:moveTo>
                  <a:pt x="213" y="2235"/>
                </a:moveTo>
                <a:cubicBezTo>
                  <a:pt x="206" y="2235"/>
                  <a:pt x="201" y="2229"/>
                  <a:pt x="201" y="2223"/>
                </a:cubicBezTo>
                <a:cubicBezTo>
                  <a:pt x="201" y="2216"/>
                  <a:pt x="206" y="2210"/>
                  <a:pt x="213" y="2210"/>
                </a:cubicBezTo>
                <a:cubicBezTo>
                  <a:pt x="220" y="2210"/>
                  <a:pt x="225" y="2216"/>
                  <a:pt x="225" y="2223"/>
                </a:cubicBezTo>
                <a:cubicBezTo>
                  <a:pt x="225" y="2229"/>
                  <a:pt x="220" y="2235"/>
                  <a:pt x="213" y="2235"/>
                </a:cubicBezTo>
                <a:close/>
                <a:moveTo>
                  <a:pt x="213" y="2162"/>
                </a:moveTo>
                <a:cubicBezTo>
                  <a:pt x="206" y="2162"/>
                  <a:pt x="199" y="2156"/>
                  <a:pt x="199" y="2148"/>
                </a:cubicBezTo>
                <a:cubicBezTo>
                  <a:pt x="199" y="2140"/>
                  <a:pt x="206" y="2134"/>
                  <a:pt x="213" y="2134"/>
                </a:cubicBezTo>
                <a:cubicBezTo>
                  <a:pt x="221" y="2134"/>
                  <a:pt x="227" y="2140"/>
                  <a:pt x="227" y="2148"/>
                </a:cubicBezTo>
                <a:cubicBezTo>
                  <a:pt x="227" y="2156"/>
                  <a:pt x="221" y="2162"/>
                  <a:pt x="213" y="2162"/>
                </a:cubicBezTo>
                <a:close/>
                <a:moveTo>
                  <a:pt x="213" y="2088"/>
                </a:moveTo>
                <a:cubicBezTo>
                  <a:pt x="205" y="2088"/>
                  <a:pt x="198" y="2081"/>
                  <a:pt x="198" y="2073"/>
                </a:cubicBezTo>
                <a:cubicBezTo>
                  <a:pt x="198" y="2064"/>
                  <a:pt x="205" y="2057"/>
                  <a:pt x="213" y="2057"/>
                </a:cubicBezTo>
                <a:cubicBezTo>
                  <a:pt x="222" y="2057"/>
                  <a:pt x="228" y="2064"/>
                  <a:pt x="228" y="2073"/>
                </a:cubicBezTo>
                <a:cubicBezTo>
                  <a:pt x="228" y="2081"/>
                  <a:pt x="222" y="2088"/>
                  <a:pt x="213" y="2088"/>
                </a:cubicBezTo>
                <a:close/>
                <a:moveTo>
                  <a:pt x="213" y="2015"/>
                </a:moveTo>
                <a:cubicBezTo>
                  <a:pt x="204" y="2015"/>
                  <a:pt x="196" y="2007"/>
                  <a:pt x="196" y="1998"/>
                </a:cubicBezTo>
                <a:cubicBezTo>
                  <a:pt x="196" y="1988"/>
                  <a:pt x="204" y="1981"/>
                  <a:pt x="213" y="1981"/>
                </a:cubicBezTo>
                <a:cubicBezTo>
                  <a:pt x="222" y="1981"/>
                  <a:pt x="230" y="1988"/>
                  <a:pt x="230" y="1998"/>
                </a:cubicBezTo>
                <a:cubicBezTo>
                  <a:pt x="230" y="2007"/>
                  <a:pt x="222" y="2015"/>
                  <a:pt x="213" y="2015"/>
                </a:cubicBezTo>
                <a:close/>
                <a:moveTo>
                  <a:pt x="213" y="1941"/>
                </a:moveTo>
                <a:cubicBezTo>
                  <a:pt x="203" y="1941"/>
                  <a:pt x="195" y="1933"/>
                  <a:pt x="195" y="1923"/>
                </a:cubicBezTo>
                <a:cubicBezTo>
                  <a:pt x="195" y="1913"/>
                  <a:pt x="203" y="1904"/>
                  <a:pt x="213" y="1904"/>
                </a:cubicBezTo>
                <a:cubicBezTo>
                  <a:pt x="223" y="1904"/>
                  <a:pt x="231" y="1913"/>
                  <a:pt x="231" y="1923"/>
                </a:cubicBezTo>
                <a:cubicBezTo>
                  <a:pt x="231" y="1933"/>
                  <a:pt x="223" y="1941"/>
                  <a:pt x="213" y="1941"/>
                </a:cubicBezTo>
                <a:close/>
                <a:moveTo>
                  <a:pt x="213" y="1868"/>
                </a:moveTo>
                <a:cubicBezTo>
                  <a:pt x="202" y="1868"/>
                  <a:pt x="193" y="1859"/>
                  <a:pt x="193" y="1848"/>
                </a:cubicBezTo>
                <a:cubicBezTo>
                  <a:pt x="193" y="1837"/>
                  <a:pt x="202" y="1828"/>
                  <a:pt x="213" y="1828"/>
                </a:cubicBezTo>
                <a:cubicBezTo>
                  <a:pt x="224" y="1828"/>
                  <a:pt x="233" y="1837"/>
                  <a:pt x="233" y="1848"/>
                </a:cubicBezTo>
                <a:cubicBezTo>
                  <a:pt x="233" y="1859"/>
                  <a:pt x="224" y="1868"/>
                  <a:pt x="213" y="1868"/>
                </a:cubicBezTo>
                <a:close/>
                <a:moveTo>
                  <a:pt x="213" y="1794"/>
                </a:moveTo>
                <a:cubicBezTo>
                  <a:pt x="202" y="1794"/>
                  <a:pt x="192" y="1785"/>
                  <a:pt x="192" y="1773"/>
                </a:cubicBezTo>
                <a:cubicBezTo>
                  <a:pt x="192" y="1761"/>
                  <a:pt x="202" y="1751"/>
                  <a:pt x="213" y="1751"/>
                </a:cubicBezTo>
                <a:cubicBezTo>
                  <a:pt x="225" y="1751"/>
                  <a:pt x="234" y="1761"/>
                  <a:pt x="234" y="1773"/>
                </a:cubicBezTo>
                <a:cubicBezTo>
                  <a:pt x="234" y="1785"/>
                  <a:pt x="225" y="1794"/>
                  <a:pt x="213" y="1794"/>
                </a:cubicBezTo>
                <a:close/>
                <a:moveTo>
                  <a:pt x="213" y="1721"/>
                </a:moveTo>
                <a:cubicBezTo>
                  <a:pt x="201" y="1721"/>
                  <a:pt x="191" y="1711"/>
                  <a:pt x="191" y="1698"/>
                </a:cubicBezTo>
                <a:cubicBezTo>
                  <a:pt x="191" y="1685"/>
                  <a:pt x="201" y="1675"/>
                  <a:pt x="213" y="1675"/>
                </a:cubicBezTo>
                <a:cubicBezTo>
                  <a:pt x="226" y="1675"/>
                  <a:pt x="236" y="1685"/>
                  <a:pt x="236" y="1698"/>
                </a:cubicBezTo>
                <a:cubicBezTo>
                  <a:pt x="236" y="1711"/>
                  <a:pt x="226" y="1721"/>
                  <a:pt x="213" y="1721"/>
                </a:cubicBezTo>
                <a:close/>
                <a:moveTo>
                  <a:pt x="213" y="1647"/>
                </a:moveTo>
                <a:cubicBezTo>
                  <a:pt x="200" y="1647"/>
                  <a:pt x="189" y="1636"/>
                  <a:pt x="189" y="1623"/>
                </a:cubicBezTo>
                <a:cubicBezTo>
                  <a:pt x="189" y="1610"/>
                  <a:pt x="200" y="1599"/>
                  <a:pt x="213" y="1599"/>
                </a:cubicBezTo>
                <a:cubicBezTo>
                  <a:pt x="226" y="1599"/>
                  <a:pt x="237" y="1610"/>
                  <a:pt x="237" y="1623"/>
                </a:cubicBezTo>
                <a:cubicBezTo>
                  <a:pt x="237" y="1636"/>
                  <a:pt x="226" y="1647"/>
                  <a:pt x="213" y="1647"/>
                </a:cubicBezTo>
                <a:close/>
                <a:moveTo>
                  <a:pt x="213" y="1574"/>
                </a:moveTo>
                <a:cubicBezTo>
                  <a:pt x="199" y="1574"/>
                  <a:pt x="188" y="1562"/>
                  <a:pt x="188" y="1548"/>
                </a:cubicBezTo>
                <a:cubicBezTo>
                  <a:pt x="188" y="1534"/>
                  <a:pt x="199" y="1523"/>
                  <a:pt x="213" y="1523"/>
                </a:cubicBezTo>
                <a:cubicBezTo>
                  <a:pt x="227" y="1523"/>
                  <a:pt x="238" y="1534"/>
                  <a:pt x="238" y="1548"/>
                </a:cubicBezTo>
                <a:cubicBezTo>
                  <a:pt x="238" y="1562"/>
                  <a:pt x="227" y="1574"/>
                  <a:pt x="213" y="1574"/>
                </a:cubicBezTo>
                <a:close/>
                <a:moveTo>
                  <a:pt x="213" y="1500"/>
                </a:moveTo>
                <a:cubicBezTo>
                  <a:pt x="198" y="1500"/>
                  <a:pt x="187" y="1488"/>
                  <a:pt x="187" y="1473"/>
                </a:cubicBezTo>
                <a:cubicBezTo>
                  <a:pt x="187" y="1458"/>
                  <a:pt x="198" y="1446"/>
                  <a:pt x="213" y="1446"/>
                </a:cubicBezTo>
                <a:cubicBezTo>
                  <a:pt x="228" y="1446"/>
                  <a:pt x="240" y="1458"/>
                  <a:pt x="240" y="1473"/>
                </a:cubicBezTo>
                <a:cubicBezTo>
                  <a:pt x="240" y="1488"/>
                  <a:pt x="228" y="1500"/>
                  <a:pt x="213" y="1500"/>
                </a:cubicBezTo>
                <a:close/>
                <a:moveTo>
                  <a:pt x="213" y="1426"/>
                </a:moveTo>
                <a:cubicBezTo>
                  <a:pt x="198" y="1426"/>
                  <a:pt x="185" y="1414"/>
                  <a:pt x="185" y="1398"/>
                </a:cubicBezTo>
                <a:cubicBezTo>
                  <a:pt x="185" y="1382"/>
                  <a:pt x="198" y="1370"/>
                  <a:pt x="213" y="1370"/>
                </a:cubicBezTo>
                <a:cubicBezTo>
                  <a:pt x="229" y="1370"/>
                  <a:pt x="241" y="1382"/>
                  <a:pt x="241" y="1398"/>
                </a:cubicBezTo>
                <a:cubicBezTo>
                  <a:pt x="241" y="1414"/>
                  <a:pt x="229" y="1426"/>
                  <a:pt x="213" y="1426"/>
                </a:cubicBezTo>
                <a:close/>
                <a:moveTo>
                  <a:pt x="213" y="1353"/>
                </a:moveTo>
                <a:cubicBezTo>
                  <a:pt x="197" y="1353"/>
                  <a:pt x="184" y="1339"/>
                  <a:pt x="184" y="1323"/>
                </a:cubicBezTo>
                <a:cubicBezTo>
                  <a:pt x="184" y="1307"/>
                  <a:pt x="197" y="1294"/>
                  <a:pt x="213" y="1294"/>
                </a:cubicBezTo>
                <a:cubicBezTo>
                  <a:pt x="229" y="1294"/>
                  <a:pt x="242" y="1307"/>
                  <a:pt x="242" y="1323"/>
                </a:cubicBezTo>
                <a:cubicBezTo>
                  <a:pt x="242" y="1339"/>
                  <a:pt x="229" y="1353"/>
                  <a:pt x="213" y="1353"/>
                </a:cubicBezTo>
                <a:close/>
                <a:moveTo>
                  <a:pt x="213" y="1279"/>
                </a:moveTo>
                <a:cubicBezTo>
                  <a:pt x="196" y="1279"/>
                  <a:pt x="183" y="1265"/>
                  <a:pt x="183" y="1248"/>
                </a:cubicBezTo>
                <a:cubicBezTo>
                  <a:pt x="183" y="1231"/>
                  <a:pt x="196" y="1217"/>
                  <a:pt x="213" y="1217"/>
                </a:cubicBezTo>
                <a:cubicBezTo>
                  <a:pt x="230" y="1217"/>
                  <a:pt x="243" y="1231"/>
                  <a:pt x="243" y="1248"/>
                </a:cubicBezTo>
                <a:cubicBezTo>
                  <a:pt x="243" y="1265"/>
                  <a:pt x="230" y="1279"/>
                  <a:pt x="213" y="1279"/>
                </a:cubicBezTo>
                <a:close/>
                <a:moveTo>
                  <a:pt x="213" y="1205"/>
                </a:moveTo>
                <a:cubicBezTo>
                  <a:pt x="196" y="1205"/>
                  <a:pt x="182" y="1191"/>
                  <a:pt x="182" y="1173"/>
                </a:cubicBezTo>
                <a:cubicBezTo>
                  <a:pt x="182" y="1156"/>
                  <a:pt x="196" y="1141"/>
                  <a:pt x="213" y="1141"/>
                </a:cubicBezTo>
                <a:cubicBezTo>
                  <a:pt x="231" y="1141"/>
                  <a:pt x="245" y="1156"/>
                  <a:pt x="245" y="1173"/>
                </a:cubicBezTo>
                <a:cubicBezTo>
                  <a:pt x="245" y="1191"/>
                  <a:pt x="231" y="1205"/>
                  <a:pt x="213" y="1205"/>
                </a:cubicBezTo>
                <a:close/>
                <a:moveTo>
                  <a:pt x="213" y="1131"/>
                </a:moveTo>
                <a:cubicBezTo>
                  <a:pt x="195" y="1131"/>
                  <a:pt x="181" y="1117"/>
                  <a:pt x="181" y="1098"/>
                </a:cubicBezTo>
                <a:cubicBezTo>
                  <a:pt x="181" y="1080"/>
                  <a:pt x="195" y="1065"/>
                  <a:pt x="213" y="1065"/>
                </a:cubicBezTo>
                <a:cubicBezTo>
                  <a:pt x="231" y="1065"/>
                  <a:pt x="246" y="1080"/>
                  <a:pt x="246" y="1098"/>
                </a:cubicBezTo>
                <a:cubicBezTo>
                  <a:pt x="246" y="1117"/>
                  <a:pt x="231" y="1131"/>
                  <a:pt x="213" y="1131"/>
                </a:cubicBezTo>
                <a:close/>
                <a:moveTo>
                  <a:pt x="213" y="1058"/>
                </a:moveTo>
                <a:cubicBezTo>
                  <a:pt x="194" y="1058"/>
                  <a:pt x="179" y="1042"/>
                  <a:pt x="179" y="1023"/>
                </a:cubicBezTo>
                <a:cubicBezTo>
                  <a:pt x="179" y="1004"/>
                  <a:pt x="194" y="989"/>
                  <a:pt x="213" y="989"/>
                </a:cubicBezTo>
                <a:cubicBezTo>
                  <a:pt x="232" y="989"/>
                  <a:pt x="247" y="1004"/>
                  <a:pt x="247" y="1023"/>
                </a:cubicBezTo>
                <a:cubicBezTo>
                  <a:pt x="247" y="1042"/>
                  <a:pt x="232" y="1058"/>
                  <a:pt x="213" y="1058"/>
                </a:cubicBezTo>
                <a:close/>
                <a:moveTo>
                  <a:pt x="213" y="984"/>
                </a:moveTo>
                <a:cubicBezTo>
                  <a:pt x="194" y="984"/>
                  <a:pt x="178" y="968"/>
                  <a:pt x="178" y="948"/>
                </a:cubicBezTo>
                <a:cubicBezTo>
                  <a:pt x="178" y="929"/>
                  <a:pt x="194" y="913"/>
                  <a:pt x="213" y="913"/>
                </a:cubicBezTo>
                <a:cubicBezTo>
                  <a:pt x="232" y="913"/>
                  <a:pt x="248" y="929"/>
                  <a:pt x="248" y="948"/>
                </a:cubicBezTo>
                <a:cubicBezTo>
                  <a:pt x="248" y="968"/>
                  <a:pt x="232" y="984"/>
                  <a:pt x="213" y="984"/>
                </a:cubicBezTo>
                <a:close/>
                <a:moveTo>
                  <a:pt x="213" y="910"/>
                </a:moveTo>
                <a:cubicBezTo>
                  <a:pt x="193" y="910"/>
                  <a:pt x="177" y="893"/>
                  <a:pt x="177" y="873"/>
                </a:cubicBezTo>
                <a:cubicBezTo>
                  <a:pt x="177" y="853"/>
                  <a:pt x="193" y="837"/>
                  <a:pt x="213" y="837"/>
                </a:cubicBezTo>
                <a:cubicBezTo>
                  <a:pt x="233" y="837"/>
                  <a:pt x="249" y="853"/>
                  <a:pt x="249" y="873"/>
                </a:cubicBezTo>
                <a:cubicBezTo>
                  <a:pt x="249" y="893"/>
                  <a:pt x="233" y="910"/>
                  <a:pt x="213" y="910"/>
                </a:cubicBezTo>
                <a:close/>
                <a:moveTo>
                  <a:pt x="287" y="2455"/>
                </a:moveTo>
                <a:cubicBezTo>
                  <a:pt x="283" y="2455"/>
                  <a:pt x="280" y="2452"/>
                  <a:pt x="280" y="2448"/>
                </a:cubicBezTo>
                <a:cubicBezTo>
                  <a:pt x="280" y="2444"/>
                  <a:pt x="283" y="2441"/>
                  <a:pt x="287" y="2441"/>
                </a:cubicBezTo>
                <a:cubicBezTo>
                  <a:pt x="291" y="2441"/>
                  <a:pt x="294" y="2444"/>
                  <a:pt x="294" y="2448"/>
                </a:cubicBezTo>
                <a:cubicBezTo>
                  <a:pt x="294" y="2452"/>
                  <a:pt x="291" y="2455"/>
                  <a:pt x="287" y="2455"/>
                </a:cubicBezTo>
                <a:close/>
                <a:moveTo>
                  <a:pt x="287" y="2382"/>
                </a:moveTo>
                <a:cubicBezTo>
                  <a:pt x="282" y="2382"/>
                  <a:pt x="278" y="2378"/>
                  <a:pt x="278" y="2373"/>
                </a:cubicBezTo>
                <a:cubicBezTo>
                  <a:pt x="278" y="2368"/>
                  <a:pt x="282" y="2364"/>
                  <a:pt x="287" y="2364"/>
                </a:cubicBezTo>
                <a:cubicBezTo>
                  <a:pt x="292" y="2364"/>
                  <a:pt x="296" y="2368"/>
                  <a:pt x="296" y="2373"/>
                </a:cubicBezTo>
                <a:cubicBezTo>
                  <a:pt x="296" y="2378"/>
                  <a:pt x="292" y="2382"/>
                  <a:pt x="287" y="2382"/>
                </a:cubicBezTo>
                <a:close/>
                <a:moveTo>
                  <a:pt x="287" y="2309"/>
                </a:moveTo>
                <a:cubicBezTo>
                  <a:pt x="281" y="2309"/>
                  <a:pt x="276" y="2304"/>
                  <a:pt x="276" y="2298"/>
                </a:cubicBezTo>
                <a:cubicBezTo>
                  <a:pt x="276" y="2292"/>
                  <a:pt x="281" y="2287"/>
                  <a:pt x="287" y="2287"/>
                </a:cubicBezTo>
                <a:cubicBezTo>
                  <a:pt x="293" y="2287"/>
                  <a:pt x="298" y="2292"/>
                  <a:pt x="298" y="2298"/>
                </a:cubicBezTo>
                <a:cubicBezTo>
                  <a:pt x="298" y="2304"/>
                  <a:pt x="293" y="2309"/>
                  <a:pt x="287" y="2309"/>
                </a:cubicBezTo>
                <a:close/>
                <a:moveTo>
                  <a:pt x="287" y="2235"/>
                </a:moveTo>
                <a:cubicBezTo>
                  <a:pt x="280" y="2235"/>
                  <a:pt x="275" y="2229"/>
                  <a:pt x="275" y="2223"/>
                </a:cubicBezTo>
                <a:cubicBezTo>
                  <a:pt x="275" y="2216"/>
                  <a:pt x="280" y="2210"/>
                  <a:pt x="287" y="2210"/>
                </a:cubicBezTo>
                <a:cubicBezTo>
                  <a:pt x="294" y="2210"/>
                  <a:pt x="299" y="2216"/>
                  <a:pt x="299" y="2223"/>
                </a:cubicBezTo>
                <a:cubicBezTo>
                  <a:pt x="299" y="2229"/>
                  <a:pt x="294" y="2235"/>
                  <a:pt x="287" y="2235"/>
                </a:cubicBezTo>
                <a:close/>
                <a:moveTo>
                  <a:pt x="287" y="2162"/>
                </a:moveTo>
                <a:cubicBezTo>
                  <a:pt x="279" y="2162"/>
                  <a:pt x="273" y="2156"/>
                  <a:pt x="273" y="2148"/>
                </a:cubicBezTo>
                <a:cubicBezTo>
                  <a:pt x="273" y="2140"/>
                  <a:pt x="279" y="2134"/>
                  <a:pt x="287" y="2134"/>
                </a:cubicBezTo>
                <a:cubicBezTo>
                  <a:pt x="295" y="2134"/>
                  <a:pt x="301" y="2140"/>
                  <a:pt x="301" y="2148"/>
                </a:cubicBezTo>
                <a:cubicBezTo>
                  <a:pt x="301" y="2156"/>
                  <a:pt x="295" y="2162"/>
                  <a:pt x="287" y="2162"/>
                </a:cubicBezTo>
                <a:close/>
                <a:moveTo>
                  <a:pt x="287" y="2088"/>
                </a:moveTo>
                <a:cubicBezTo>
                  <a:pt x="279" y="2088"/>
                  <a:pt x="272" y="2081"/>
                  <a:pt x="272" y="2073"/>
                </a:cubicBezTo>
                <a:cubicBezTo>
                  <a:pt x="272" y="2064"/>
                  <a:pt x="279" y="2057"/>
                  <a:pt x="287" y="2057"/>
                </a:cubicBezTo>
                <a:cubicBezTo>
                  <a:pt x="295" y="2057"/>
                  <a:pt x="302" y="2064"/>
                  <a:pt x="302" y="2073"/>
                </a:cubicBezTo>
                <a:cubicBezTo>
                  <a:pt x="302" y="2081"/>
                  <a:pt x="295" y="2088"/>
                  <a:pt x="287" y="2088"/>
                </a:cubicBezTo>
                <a:close/>
                <a:moveTo>
                  <a:pt x="287" y="2015"/>
                </a:moveTo>
                <a:cubicBezTo>
                  <a:pt x="278" y="2015"/>
                  <a:pt x="270" y="2007"/>
                  <a:pt x="270" y="1998"/>
                </a:cubicBezTo>
                <a:cubicBezTo>
                  <a:pt x="270" y="1988"/>
                  <a:pt x="278" y="1981"/>
                  <a:pt x="287" y="1981"/>
                </a:cubicBezTo>
                <a:cubicBezTo>
                  <a:pt x="296" y="1981"/>
                  <a:pt x="304" y="1988"/>
                  <a:pt x="304" y="1998"/>
                </a:cubicBezTo>
                <a:cubicBezTo>
                  <a:pt x="304" y="2007"/>
                  <a:pt x="296" y="2015"/>
                  <a:pt x="287" y="2015"/>
                </a:cubicBezTo>
                <a:close/>
                <a:moveTo>
                  <a:pt x="287" y="1941"/>
                </a:moveTo>
                <a:cubicBezTo>
                  <a:pt x="277" y="1941"/>
                  <a:pt x="269" y="1933"/>
                  <a:pt x="269" y="1923"/>
                </a:cubicBezTo>
                <a:cubicBezTo>
                  <a:pt x="269" y="1913"/>
                  <a:pt x="277" y="1904"/>
                  <a:pt x="287" y="1904"/>
                </a:cubicBezTo>
                <a:cubicBezTo>
                  <a:pt x="297" y="1904"/>
                  <a:pt x="305" y="1913"/>
                  <a:pt x="305" y="1923"/>
                </a:cubicBezTo>
                <a:cubicBezTo>
                  <a:pt x="305" y="1933"/>
                  <a:pt x="297" y="1941"/>
                  <a:pt x="287" y="1941"/>
                </a:cubicBezTo>
                <a:close/>
                <a:moveTo>
                  <a:pt x="287" y="1868"/>
                </a:moveTo>
                <a:cubicBezTo>
                  <a:pt x="276" y="1868"/>
                  <a:pt x="267" y="1859"/>
                  <a:pt x="267" y="1848"/>
                </a:cubicBezTo>
                <a:cubicBezTo>
                  <a:pt x="267" y="1837"/>
                  <a:pt x="276" y="1828"/>
                  <a:pt x="287" y="1828"/>
                </a:cubicBezTo>
                <a:cubicBezTo>
                  <a:pt x="298" y="1828"/>
                  <a:pt x="307" y="1837"/>
                  <a:pt x="307" y="1848"/>
                </a:cubicBezTo>
                <a:cubicBezTo>
                  <a:pt x="307" y="1859"/>
                  <a:pt x="298" y="1868"/>
                  <a:pt x="287" y="1868"/>
                </a:cubicBezTo>
                <a:close/>
                <a:moveTo>
                  <a:pt x="287" y="1794"/>
                </a:moveTo>
                <a:cubicBezTo>
                  <a:pt x="275" y="1794"/>
                  <a:pt x="266" y="1785"/>
                  <a:pt x="266" y="1773"/>
                </a:cubicBezTo>
                <a:cubicBezTo>
                  <a:pt x="266" y="1761"/>
                  <a:pt x="275" y="1751"/>
                  <a:pt x="287" y="1751"/>
                </a:cubicBezTo>
                <a:cubicBezTo>
                  <a:pt x="299" y="1751"/>
                  <a:pt x="308" y="1761"/>
                  <a:pt x="308" y="1773"/>
                </a:cubicBezTo>
                <a:cubicBezTo>
                  <a:pt x="308" y="1785"/>
                  <a:pt x="299" y="1794"/>
                  <a:pt x="287" y="1794"/>
                </a:cubicBezTo>
                <a:close/>
                <a:moveTo>
                  <a:pt x="287" y="1721"/>
                </a:moveTo>
                <a:cubicBezTo>
                  <a:pt x="275" y="1721"/>
                  <a:pt x="265" y="1711"/>
                  <a:pt x="265" y="1698"/>
                </a:cubicBezTo>
                <a:cubicBezTo>
                  <a:pt x="265" y="1685"/>
                  <a:pt x="275" y="1675"/>
                  <a:pt x="287" y="1675"/>
                </a:cubicBezTo>
                <a:cubicBezTo>
                  <a:pt x="299" y="1675"/>
                  <a:pt x="310" y="1685"/>
                  <a:pt x="310" y="1698"/>
                </a:cubicBezTo>
                <a:cubicBezTo>
                  <a:pt x="310" y="1711"/>
                  <a:pt x="299" y="1721"/>
                  <a:pt x="287" y="1721"/>
                </a:cubicBezTo>
                <a:close/>
                <a:moveTo>
                  <a:pt x="287" y="1647"/>
                </a:moveTo>
                <a:cubicBezTo>
                  <a:pt x="274" y="1647"/>
                  <a:pt x="263" y="1636"/>
                  <a:pt x="263" y="1623"/>
                </a:cubicBezTo>
                <a:cubicBezTo>
                  <a:pt x="263" y="1610"/>
                  <a:pt x="274" y="1599"/>
                  <a:pt x="287" y="1599"/>
                </a:cubicBezTo>
                <a:cubicBezTo>
                  <a:pt x="300" y="1599"/>
                  <a:pt x="311" y="1610"/>
                  <a:pt x="311" y="1623"/>
                </a:cubicBezTo>
                <a:cubicBezTo>
                  <a:pt x="311" y="1636"/>
                  <a:pt x="300" y="1647"/>
                  <a:pt x="287" y="1647"/>
                </a:cubicBezTo>
                <a:close/>
                <a:moveTo>
                  <a:pt x="287" y="1574"/>
                </a:moveTo>
                <a:cubicBezTo>
                  <a:pt x="273" y="1574"/>
                  <a:pt x="262" y="1562"/>
                  <a:pt x="262" y="1548"/>
                </a:cubicBezTo>
                <a:cubicBezTo>
                  <a:pt x="262" y="1534"/>
                  <a:pt x="273" y="1523"/>
                  <a:pt x="287" y="1523"/>
                </a:cubicBezTo>
                <a:cubicBezTo>
                  <a:pt x="301" y="1523"/>
                  <a:pt x="312" y="1534"/>
                  <a:pt x="312" y="1548"/>
                </a:cubicBezTo>
                <a:cubicBezTo>
                  <a:pt x="312" y="1562"/>
                  <a:pt x="301" y="1574"/>
                  <a:pt x="287" y="1574"/>
                </a:cubicBezTo>
                <a:close/>
                <a:moveTo>
                  <a:pt x="287" y="1500"/>
                </a:moveTo>
                <a:cubicBezTo>
                  <a:pt x="272" y="1500"/>
                  <a:pt x="260" y="1488"/>
                  <a:pt x="260" y="1473"/>
                </a:cubicBezTo>
                <a:cubicBezTo>
                  <a:pt x="260" y="1458"/>
                  <a:pt x="272" y="1446"/>
                  <a:pt x="287" y="1446"/>
                </a:cubicBezTo>
                <a:cubicBezTo>
                  <a:pt x="302" y="1446"/>
                  <a:pt x="314" y="1458"/>
                  <a:pt x="314" y="1473"/>
                </a:cubicBezTo>
                <a:cubicBezTo>
                  <a:pt x="314" y="1488"/>
                  <a:pt x="302" y="1500"/>
                  <a:pt x="287" y="1500"/>
                </a:cubicBezTo>
                <a:close/>
                <a:moveTo>
                  <a:pt x="287" y="1426"/>
                </a:moveTo>
                <a:cubicBezTo>
                  <a:pt x="272" y="1426"/>
                  <a:pt x="259" y="1414"/>
                  <a:pt x="259" y="1398"/>
                </a:cubicBezTo>
                <a:cubicBezTo>
                  <a:pt x="259" y="1382"/>
                  <a:pt x="272" y="1370"/>
                  <a:pt x="287" y="1370"/>
                </a:cubicBezTo>
                <a:cubicBezTo>
                  <a:pt x="302" y="1370"/>
                  <a:pt x="315" y="1382"/>
                  <a:pt x="315" y="1398"/>
                </a:cubicBezTo>
                <a:cubicBezTo>
                  <a:pt x="315" y="1414"/>
                  <a:pt x="302" y="1426"/>
                  <a:pt x="287" y="1426"/>
                </a:cubicBezTo>
                <a:close/>
                <a:moveTo>
                  <a:pt x="287" y="1353"/>
                </a:moveTo>
                <a:cubicBezTo>
                  <a:pt x="271" y="1353"/>
                  <a:pt x="258" y="1339"/>
                  <a:pt x="258" y="1323"/>
                </a:cubicBezTo>
                <a:cubicBezTo>
                  <a:pt x="258" y="1307"/>
                  <a:pt x="271" y="1294"/>
                  <a:pt x="287" y="1294"/>
                </a:cubicBezTo>
                <a:cubicBezTo>
                  <a:pt x="303" y="1294"/>
                  <a:pt x="316" y="1307"/>
                  <a:pt x="316" y="1323"/>
                </a:cubicBezTo>
                <a:cubicBezTo>
                  <a:pt x="316" y="1339"/>
                  <a:pt x="303" y="1353"/>
                  <a:pt x="287" y="1353"/>
                </a:cubicBezTo>
                <a:close/>
                <a:moveTo>
                  <a:pt x="287" y="1279"/>
                </a:moveTo>
                <a:cubicBezTo>
                  <a:pt x="270" y="1279"/>
                  <a:pt x="257" y="1265"/>
                  <a:pt x="257" y="1248"/>
                </a:cubicBezTo>
                <a:cubicBezTo>
                  <a:pt x="257" y="1231"/>
                  <a:pt x="270" y="1217"/>
                  <a:pt x="287" y="1217"/>
                </a:cubicBezTo>
                <a:cubicBezTo>
                  <a:pt x="304" y="1217"/>
                  <a:pt x="317" y="1231"/>
                  <a:pt x="317" y="1248"/>
                </a:cubicBezTo>
                <a:cubicBezTo>
                  <a:pt x="317" y="1265"/>
                  <a:pt x="304" y="1279"/>
                  <a:pt x="287" y="1279"/>
                </a:cubicBezTo>
                <a:close/>
                <a:moveTo>
                  <a:pt x="287" y="1205"/>
                </a:moveTo>
                <a:cubicBezTo>
                  <a:pt x="270" y="1205"/>
                  <a:pt x="255" y="1191"/>
                  <a:pt x="255" y="1173"/>
                </a:cubicBezTo>
                <a:cubicBezTo>
                  <a:pt x="255" y="1156"/>
                  <a:pt x="270" y="1141"/>
                  <a:pt x="287" y="1141"/>
                </a:cubicBezTo>
                <a:cubicBezTo>
                  <a:pt x="304" y="1141"/>
                  <a:pt x="319" y="1156"/>
                  <a:pt x="319" y="1173"/>
                </a:cubicBezTo>
                <a:cubicBezTo>
                  <a:pt x="319" y="1191"/>
                  <a:pt x="304" y="1205"/>
                  <a:pt x="287" y="1205"/>
                </a:cubicBezTo>
                <a:close/>
                <a:moveTo>
                  <a:pt x="287" y="1131"/>
                </a:moveTo>
                <a:cubicBezTo>
                  <a:pt x="269" y="1131"/>
                  <a:pt x="255" y="1117"/>
                  <a:pt x="255" y="1098"/>
                </a:cubicBezTo>
                <a:cubicBezTo>
                  <a:pt x="255" y="1080"/>
                  <a:pt x="269" y="1065"/>
                  <a:pt x="287" y="1065"/>
                </a:cubicBezTo>
                <a:cubicBezTo>
                  <a:pt x="305" y="1065"/>
                  <a:pt x="320" y="1080"/>
                  <a:pt x="320" y="1098"/>
                </a:cubicBezTo>
                <a:cubicBezTo>
                  <a:pt x="320" y="1117"/>
                  <a:pt x="305" y="1131"/>
                  <a:pt x="287" y="1131"/>
                </a:cubicBezTo>
                <a:close/>
                <a:moveTo>
                  <a:pt x="287" y="1058"/>
                </a:moveTo>
                <a:cubicBezTo>
                  <a:pt x="268" y="1058"/>
                  <a:pt x="253" y="1042"/>
                  <a:pt x="253" y="1023"/>
                </a:cubicBezTo>
                <a:cubicBezTo>
                  <a:pt x="253" y="1004"/>
                  <a:pt x="268" y="989"/>
                  <a:pt x="287" y="989"/>
                </a:cubicBezTo>
                <a:cubicBezTo>
                  <a:pt x="306" y="989"/>
                  <a:pt x="321" y="1004"/>
                  <a:pt x="321" y="1023"/>
                </a:cubicBezTo>
                <a:cubicBezTo>
                  <a:pt x="321" y="1042"/>
                  <a:pt x="306" y="1058"/>
                  <a:pt x="287" y="1058"/>
                </a:cubicBezTo>
                <a:close/>
                <a:moveTo>
                  <a:pt x="287" y="984"/>
                </a:moveTo>
                <a:cubicBezTo>
                  <a:pt x="268" y="984"/>
                  <a:pt x="252" y="968"/>
                  <a:pt x="252" y="948"/>
                </a:cubicBezTo>
                <a:cubicBezTo>
                  <a:pt x="252" y="929"/>
                  <a:pt x="268" y="913"/>
                  <a:pt x="287" y="913"/>
                </a:cubicBezTo>
                <a:cubicBezTo>
                  <a:pt x="306" y="913"/>
                  <a:pt x="322" y="929"/>
                  <a:pt x="322" y="948"/>
                </a:cubicBezTo>
                <a:cubicBezTo>
                  <a:pt x="322" y="968"/>
                  <a:pt x="306" y="984"/>
                  <a:pt x="287" y="984"/>
                </a:cubicBezTo>
                <a:close/>
                <a:moveTo>
                  <a:pt x="287" y="910"/>
                </a:moveTo>
                <a:cubicBezTo>
                  <a:pt x="267" y="910"/>
                  <a:pt x="251" y="893"/>
                  <a:pt x="251" y="873"/>
                </a:cubicBezTo>
                <a:cubicBezTo>
                  <a:pt x="251" y="853"/>
                  <a:pt x="267" y="837"/>
                  <a:pt x="287" y="837"/>
                </a:cubicBezTo>
                <a:cubicBezTo>
                  <a:pt x="307" y="837"/>
                  <a:pt x="323" y="853"/>
                  <a:pt x="323" y="873"/>
                </a:cubicBezTo>
                <a:cubicBezTo>
                  <a:pt x="323" y="893"/>
                  <a:pt x="307" y="910"/>
                  <a:pt x="287" y="910"/>
                </a:cubicBezTo>
                <a:close/>
                <a:moveTo>
                  <a:pt x="361" y="2455"/>
                </a:moveTo>
                <a:cubicBezTo>
                  <a:pt x="357" y="2455"/>
                  <a:pt x="354" y="2452"/>
                  <a:pt x="354" y="2448"/>
                </a:cubicBezTo>
                <a:cubicBezTo>
                  <a:pt x="354" y="2444"/>
                  <a:pt x="357" y="2441"/>
                  <a:pt x="361" y="2441"/>
                </a:cubicBezTo>
                <a:cubicBezTo>
                  <a:pt x="365" y="2441"/>
                  <a:pt x="368" y="2444"/>
                  <a:pt x="368" y="2448"/>
                </a:cubicBezTo>
                <a:cubicBezTo>
                  <a:pt x="368" y="2452"/>
                  <a:pt x="365" y="2455"/>
                  <a:pt x="361" y="2455"/>
                </a:cubicBezTo>
                <a:close/>
                <a:moveTo>
                  <a:pt x="361" y="2382"/>
                </a:moveTo>
                <a:cubicBezTo>
                  <a:pt x="356" y="2382"/>
                  <a:pt x="352" y="2378"/>
                  <a:pt x="352" y="2373"/>
                </a:cubicBezTo>
                <a:cubicBezTo>
                  <a:pt x="352" y="2368"/>
                  <a:pt x="356" y="2364"/>
                  <a:pt x="361" y="2364"/>
                </a:cubicBezTo>
                <a:cubicBezTo>
                  <a:pt x="366" y="2364"/>
                  <a:pt x="370" y="2368"/>
                  <a:pt x="370" y="2373"/>
                </a:cubicBezTo>
                <a:cubicBezTo>
                  <a:pt x="370" y="2378"/>
                  <a:pt x="366" y="2382"/>
                  <a:pt x="361" y="2382"/>
                </a:cubicBezTo>
                <a:close/>
                <a:moveTo>
                  <a:pt x="361" y="2309"/>
                </a:moveTo>
                <a:cubicBezTo>
                  <a:pt x="355" y="2309"/>
                  <a:pt x="350" y="2304"/>
                  <a:pt x="350" y="2298"/>
                </a:cubicBezTo>
                <a:cubicBezTo>
                  <a:pt x="350" y="2292"/>
                  <a:pt x="355" y="2287"/>
                  <a:pt x="361" y="2287"/>
                </a:cubicBezTo>
                <a:cubicBezTo>
                  <a:pt x="367" y="2287"/>
                  <a:pt x="372" y="2292"/>
                  <a:pt x="372" y="2298"/>
                </a:cubicBezTo>
                <a:cubicBezTo>
                  <a:pt x="372" y="2304"/>
                  <a:pt x="367" y="2309"/>
                  <a:pt x="361" y="2309"/>
                </a:cubicBezTo>
                <a:close/>
                <a:moveTo>
                  <a:pt x="361" y="2235"/>
                </a:moveTo>
                <a:cubicBezTo>
                  <a:pt x="354" y="2235"/>
                  <a:pt x="349" y="2229"/>
                  <a:pt x="349" y="2223"/>
                </a:cubicBezTo>
                <a:cubicBezTo>
                  <a:pt x="349" y="2216"/>
                  <a:pt x="354" y="2210"/>
                  <a:pt x="361" y="2210"/>
                </a:cubicBezTo>
                <a:cubicBezTo>
                  <a:pt x="368" y="2210"/>
                  <a:pt x="373" y="2216"/>
                  <a:pt x="373" y="2223"/>
                </a:cubicBezTo>
                <a:cubicBezTo>
                  <a:pt x="373" y="2229"/>
                  <a:pt x="368" y="2235"/>
                  <a:pt x="361" y="2235"/>
                </a:cubicBezTo>
                <a:close/>
                <a:moveTo>
                  <a:pt x="361" y="2162"/>
                </a:moveTo>
                <a:cubicBezTo>
                  <a:pt x="353" y="2162"/>
                  <a:pt x="347" y="2156"/>
                  <a:pt x="347" y="2148"/>
                </a:cubicBezTo>
                <a:cubicBezTo>
                  <a:pt x="347" y="2140"/>
                  <a:pt x="353" y="2134"/>
                  <a:pt x="361" y="2134"/>
                </a:cubicBezTo>
                <a:cubicBezTo>
                  <a:pt x="368" y="2134"/>
                  <a:pt x="375" y="2140"/>
                  <a:pt x="375" y="2148"/>
                </a:cubicBezTo>
                <a:cubicBezTo>
                  <a:pt x="375" y="2156"/>
                  <a:pt x="368" y="2162"/>
                  <a:pt x="361" y="2162"/>
                </a:cubicBezTo>
                <a:close/>
                <a:moveTo>
                  <a:pt x="361" y="2088"/>
                </a:moveTo>
                <a:cubicBezTo>
                  <a:pt x="353" y="2088"/>
                  <a:pt x="346" y="2081"/>
                  <a:pt x="346" y="2073"/>
                </a:cubicBezTo>
                <a:cubicBezTo>
                  <a:pt x="346" y="2064"/>
                  <a:pt x="353" y="2057"/>
                  <a:pt x="361" y="2057"/>
                </a:cubicBezTo>
                <a:cubicBezTo>
                  <a:pt x="369" y="2057"/>
                  <a:pt x="376" y="2064"/>
                  <a:pt x="376" y="2073"/>
                </a:cubicBezTo>
                <a:cubicBezTo>
                  <a:pt x="376" y="2081"/>
                  <a:pt x="369" y="2088"/>
                  <a:pt x="361" y="2088"/>
                </a:cubicBezTo>
                <a:close/>
                <a:moveTo>
                  <a:pt x="361" y="2015"/>
                </a:moveTo>
                <a:cubicBezTo>
                  <a:pt x="352" y="2015"/>
                  <a:pt x="344" y="2007"/>
                  <a:pt x="344" y="1998"/>
                </a:cubicBezTo>
                <a:cubicBezTo>
                  <a:pt x="344" y="1988"/>
                  <a:pt x="352" y="1981"/>
                  <a:pt x="361" y="1981"/>
                </a:cubicBezTo>
                <a:cubicBezTo>
                  <a:pt x="370" y="1981"/>
                  <a:pt x="378" y="1988"/>
                  <a:pt x="378" y="1998"/>
                </a:cubicBezTo>
                <a:cubicBezTo>
                  <a:pt x="378" y="2007"/>
                  <a:pt x="370" y="2015"/>
                  <a:pt x="361" y="2015"/>
                </a:cubicBezTo>
                <a:close/>
                <a:moveTo>
                  <a:pt x="361" y="1941"/>
                </a:moveTo>
                <a:cubicBezTo>
                  <a:pt x="351" y="1941"/>
                  <a:pt x="343" y="1933"/>
                  <a:pt x="343" y="1923"/>
                </a:cubicBezTo>
                <a:cubicBezTo>
                  <a:pt x="343" y="1913"/>
                  <a:pt x="351" y="1904"/>
                  <a:pt x="361" y="1904"/>
                </a:cubicBezTo>
                <a:cubicBezTo>
                  <a:pt x="371" y="1904"/>
                  <a:pt x="379" y="1913"/>
                  <a:pt x="379" y="1923"/>
                </a:cubicBezTo>
                <a:cubicBezTo>
                  <a:pt x="379" y="1933"/>
                  <a:pt x="371" y="1941"/>
                  <a:pt x="361" y="1941"/>
                </a:cubicBezTo>
                <a:close/>
                <a:moveTo>
                  <a:pt x="361" y="1868"/>
                </a:moveTo>
                <a:cubicBezTo>
                  <a:pt x="350" y="1868"/>
                  <a:pt x="341" y="1859"/>
                  <a:pt x="341" y="1848"/>
                </a:cubicBezTo>
                <a:cubicBezTo>
                  <a:pt x="341" y="1837"/>
                  <a:pt x="350" y="1828"/>
                  <a:pt x="361" y="1828"/>
                </a:cubicBezTo>
                <a:cubicBezTo>
                  <a:pt x="372" y="1828"/>
                  <a:pt x="381" y="1837"/>
                  <a:pt x="381" y="1848"/>
                </a:cubicBezTo>
                <a:cubicBezTo>
                  <a:pt x="381" y="1859"/>
                  <a:pt x="372" y="1868"/>
                  <a:pt x="361" y="1868"/>
                </a:cubicBezTo>
                <a:close/>
                <a:moveTo>
                  <a:pt x="361" y="1794"/>
                </a:moveTo>
                <a:cubicBezTo>
                  <a:pt x="349" y="1794"/>
                  <a:pt x="340" y="1785"/>
                  <a:pt x="340" y="1773"/>
                </a:cubicBezTo>
                <a:cubicBezTo>
                  <a:pt x="340" y="1761"/>
                  <a:pt x="349" y="1751"/>
                  <a:pt x="361" y="1751"/>
                </a:cubicBezTo>
                <a:cubicBezTo>
                  <a:pt x="373" y="1751"/>
                  <a:pt x="382" y="1761"/>
                  <a:pt x="382" y="1773"/>
                </a:cubicBezTo>
                <a:cubicBezTo>
                  <a:pt x="382" y="1785"/>
                  <a:pt x="373" y="1794"/>
                  <a:pt x="361" y="1794"/>
                </a:cubicBezTo>
                <a:close/>
                <a:moveTo>
                  <a:pt x="361" y="1721"/>
                </a:moveTo>
                <a:cubicBezTo>
                  <a:pt x="348" y="1721"/>
                  <a:pt x="338" y="1711"/>
                  <a:pt x="338" y="1698"/>
                </a:cubicBezTo>
                <a:cubicBezTo>
                  <a:pt x="338" y="1685"/>
                  <a:pt x="348" y="1675"/>
                  <a:pt x="361" y="1675"/>
                </a:cubicBezTo>
                <a:cubicBezTo>
                  <a:pt x="373" y="1675"/>
                  <a:pt x="383" y="1685"/>
                  <a:pt x="383" y="1698"/>
                </a:cubicBezTo>
                <a:cubicBezTo>
                  <a:pt x="383" y="1711"/>
                  <a:pt x="373" y="1721"/>
                  <a:pt x="361" y="1721"/>
                </a:cubicBezTo>
                <a:close/>
                <a:moveTo>
                  <a:pt x="361" y="1647"/>
                </a:moveTo>
                <a:cubicBezTo>
                  <a:pt x="348" y="1647"/>
                  <a:pt x="337" y="1636"/>
                  <a:pt x="337" y="1623"/>
                </a:cubicBezTo>
                <a:cubicBezTo>
                  <a:pt x="337" y="1610"/>
                  <a:pt x="348" y="1599"/>
                  <a:pt x="361" y="1599"/>
                </a:cubicBezTo>
                <a:cubicBezTo>
                  <a:pt x="374" y="1599"/>
                  <a:pt x="385" y="1610"/>
                  <a:pt x="385" y="1623"/>
                </a:cubicBezTo>
                <a:cubicBezTo>
                  <a:pt x="385" y="1636"/>
                  <a:pt x="374" y="1647"/>
                  <a:pt x="361" y="1647"/>
                </a:cubicBezTo>
                <a:close/>
                <a:moveTo>
                  <a:pt x="361" y="1574"/>
                </a:moveTo>
                <a:cubicBezTo>
                  <a:pt x="347" y="1574"/>
                  <a:pt x="336" y="1562"/>
                  <a:pt x="336" y="1548"/>
                </a:cubicBezTo>
                <a:cubicBezTo>
                  <a:pt x="336" y="1534"/>
                  <a:pt x="347" y="1523"/>
                  <a:pt x="361" y="1523"/>
                </a:cubicBezTo>
                <a:cubicBezTo>
                  <a:pt x="375" y="1523"/>
                  <a:pt x="386" y="1534"/>
                  <a:pt x="386" y="1548"/>
                </a:cubicBezTo>
                <a:cubicBezTo>
                  <a:pt x="386" y="1562"/>
                  <a:pt x="375" y="1574"/>
                  <a:pt x="361" y="1574"/>
                </a:cubicBezTo>
                <a:close/>
                <a:moveTo>
                  <a:pt x="361" y="1500"/>
                </a:moveTo>
                <a:cubicBezTo>
                  <a:pt x="346" y="1500"/>
                  <a:pt x="334" y="1488"/>
                  <a:pt x="334" y="1473"/>
                </a:cubicBezTo>
                <a:cubicBezTo>
                  <a:pt x="334" y="1458"/>
                  <a:pt x="346" y="1446"/>
                  <a:pt x="361" y="1446"/>
                </a:cubicBezTo>
                <a:cubicBezTo>
                  <a:pt x="376" y="1446"/>
                  <a:pt x="388" y="1458"/>
                  <a:pt x="388" y="1473"/>
                </a:cubicBezTo>
                <a:cubicBezTo>
                  <a:pt x="388" y="1488"/>
                  <a:pt x="376" y="1500"/>
                  <a:pt x="361" y="1500"/>
                </a:cubicBezTo>
                <a:close/>
                <a:moveTo>
                  <a:pt x="361" y="1426"/>
                </a:moveTo>
                <a:cubicBezTo>
                  <a:pt x="346" y="1426"/>
                  <a:pt x="333" y="1414"/>
                  <a:pt x="333" y="1398"/>
                </a:cubicBezTo>
                <a:cubicBezTo>
                  <a:pt x="333" y="1382"/>
                  <a:pt x="346" y="1370"/>
                  <a:pt x="361" y="1370"/>
                </a:cubicBezTo>
                <a:cubicBezTo>
                  <a:pt x="376" y="1370"/>
                  <a:pt x="389" y="1382"/>
                  <a:pt x="389" y="1398"/>
                </a:cubicBezTo>
                <a:cubicBezTo>
                  <a:pt x="389" y="1414"/>
                  <a:pt x="376" y="1426"/>
                  <a:pt x="361" y="1426"/>
                </a:cubicBezTo>
                <a:close/>
                <a:moveTo>
                  <a:pt x="361" y="1353"/>
                </a:moveTo>
                <a:cubicBezTo>
                  <a:pt x="345" y="1353"/>
                  <a:pt x="332" y="1339"/>
                  <a:pt x="332" y="1323"/>
                </a:cubicBezTo>
                <a:cubicBezTo>
                  <a:pt x="332" y="1307"/>
                  <a:pt x="345" y="1294"/>
                  <a:pt x="361" y="1294"/>
                </a:cubicBezTo>
                <a:cubicBezTo>
                  <a:pt x="377" y="1294"/>
                  <a:pt x="390" y="1307"/>
                  <a:pt x="390" y="1323"/>
                </a:cubicBezTo>
                <a:cubicBezTo>
                  <a:pt x="390" y="1339"/>
                  <a:pt x="377" y="1353"/>
                  <a:pt x="361" y="1353"/>
                </a:cubicBezTo>
                <a:close/>
                <a:moveTo>
                  <a:pt x="361" y="1279"/>
                </a:moveTo>
                <a:cubicBezTo>
                  <a:pt x="344" y="1279"/>
                  <a:pt x="331" y="1265"/>
                  <a:pt x="331" y="1248"/>
                </a:cubicBezTo>
                <a:cubicBezTo>
                  <a:pt x="331" y="1231"/>
                  <a:pt x="344" y="1217"/>
                  <a:pt x="361" y="1217"/>
                </a:cubicBezTo>
                <a:cubicBezTo>
                  <a:pt x="378" y="1217"/>
                  <a:pt x="391" y="1231"/>
                  <a:pt x="391" y="1248"/>
                </a:cubicBezTo>
                <a:cubicBezTo>
                  <a:pt x="391" y="1265"/>
                  <a:pt x="378" y="1279"/>
                  <a:pt x="361" y="1279"/>
                </a:cubicBezTo>
                <a:close/>
                <a:moveTo>
                  <a:pt x="361" y="1205"/>
                </a:moveTo>
                <a:cubicBezTo>
                  <a:pt x="344" y="1205"/>
                  <a:pt x="329" y="1191"/>
                  <a:pt x="329" y="1173"/>
                </a:cubicBezTo>
                <a:cubicBezTo>
                  <a:pt x="329" y="1156"/>
                  <a:pt x="344" y="1141"/>
                  <a:pt x="361" y="1141"/>
                </a:cubicBezTo>
                <a:cubicBezTo>
                  <a:pt x="378" y="1141"/>
                  <a:pt x="392" y="1156"/>
                  <a:pt x="392" y="1173"/>
                </a:cubicBezTo>
                <a:cubicBezTo>
                  <a:pt x="392" y="1191"/>
                  <a:pt x="378" y="1205"/>
                  <a:pt x="361" y="1205"/>
                </a:cubicBezTo>
                <a:close/>
                <a:moveTo>
                  <a:pt x="361" y="1131"/>
                </a:moveTo>
                <a:cubicBezTo>
                  <a:pt x="343" y="1131"/>
                  <a:pt x="328" y="1117"/>
                  <a:pt x="328" y="1098"/>
                </a:cubicBezTo>
                <a:cubicBezTo>
                  <a:pt x="328" y="1080"/>
                  <a:pt x="343" y="1065"/>
                  <a:pt x="361" y="1065"/>
                </a:cubicBezTo>
                <a:cubicBezTo>
                  <a:pt x="379" y="1065"/>
                  <a:pt x="394" y="1080"/>
                  <a:pt x="394" y="1098"/>
                </a:cubicBezTo>
                <a:cubicBezTo>
                  <a:pt x="394" y="1117"/>
                  <a:pt x="379" y="1131"/>
                  <a:pt x="361" y="1131"/>
                </a:cubicBezTo>
                <a:close/>
                <a:moveTo>
                  <a:pt x="361" y="1058"/>
                </a:moveTo>
                <a:cubicBezTo>
                  <a:pt x="342" y="1058"/>
                  <a:pt x="327" y="1042"/>
                  <a:pt x="327" y="1023"/>
                </a:cubicBezTo>
                <a:cubicBezTo>
                  <a:pt x="327" y="1004"/>
                  <a:pt x="342" y="989"/>
                  <a:pt x="361" y="989"/>
                </a:cubicBezTo>
                <a:cubicBezTo>
                  <a:pt x="380" y="989"/>
                  <a:pt x="395" y="1004"/>
                  <a:pt x="395" y="1023"/>
                </a:cubicBezTo>
                <a:cubicBezTo>
                  <a:pt x="395" y="1042"/>
                  <a:pt x="380" y="1058"/>
                  <a:pt x="361" y="1058"/>
                </a:cubicBezTo>
                <a:close/>
                <a:moveTo>
                  <a:pt x="361" y="984"/>
                </a:moveTo>
                <a:cubicBezTo>
                  <a:pt x="342" y="984"/>
                  <a:pt x="326" y="968"/>
                  <a:pt x="326" y="948"/>
                </a:cubicBezTo>
                <a:cubicBezTo>
                  <a:pt x="326" y="929"/>
                  <a:pt x="342" y="913"/>
                  <a:pt x="361" y="913"/>
                </a:cubicBezTo>
                <a:cubicBezTo>
                  <a:pt x="380" y="913"/>
                  <a:pt x="396" y="929"/>
                  <a:pt x="396" y="948"/>
                </a:cubicBezTo>
                <a:cubicBezTo>
                  <a:pt x="396" y="968"/>
                  <a:pt x="380" y="984"/>
                  <a:pt x="361" y="984"/>
                </a:cubicBezTo>
                <a:close/>
                <a:moveTo>
                  <a:pt x="361" y="910"/>
                </a:moveTo>
                <a:cubicBezTo>
                  <a:pt x="341" y="910"/>
                  <a:pt x="325" y="893"/>
                  <a:pt x="325" y="873"/>
                </a:cubicBezTo>
                <a:cubicBezTo>
                  <a:pt x="325" y="853"/>
                  <a:pt x="341" y="837"/>
                  <a:pt x="361" y="837"/>
                </a:cubicBezTo>
                <a:cubicBezTo>
                  <a:pt x="381" y="837"/>
                  <a:pt x="397" y="853"/>
                  <a:pt x="397" y="873"/>
                </a:cubicBezTo>
                <a:cubicBezTo>
                  <a:pt x="397" y="893"/>
                  <a:pt x="381" y="910"/>
                  <a:pt x="361" y="910"/>
                </a:cubicBezTo>
                <a:close/>
                <a:moveTo>
                  <a:pt x="435" y="2455"/>
                </a:moveTo>
                <a:cubicBezTo>
                  <a:pt x="431" y="2455"/>
                  <a:pt x="428" y="2452"/>
                  <a:pt x="428" y="2448"/>
                </a:cubicBezTo>
                <a:cubicBezTo>
                  <a:pt x="428" y="2444"/>
                  <a:pt x="431" y="2441"/>
                  <a:pt x="435" y="2441"/>
                </a:cubicBezTo>
                <a:cubicBezTo>
                  <a:pt x="439" y="2441"/>
                  <a:pt x="442" y="2444"/>
                  <a:pt x="442" y="2448"/>
                </a:cubicBezTo>
                <a:cubicBezTo>
                  <a:pt x="442" y="2452"/>
                  <a:pt x="439" y="2455"/>
                  <a:pt x="435" y="2455"/>
                </a:cubicBezTo>
                <a:close/>
                <a:moveTo>
                  <a:pt x="435" y="2382"/>
                </a:moveTo>
                <a:cubicBezTo>
                  <a:pt x="430" y="2382"/>
                  <a:pt x="426" y="2378"/>
                  <a:pt x="426" y="2373"/>
                </a:cubicBezTo>
                <a:cubicBezTo>
                  <a:pt x="426" y="2368"/>
                  <a:pt x="430" y="2364"/>
                  <a:pt x="435" y="2364"/>
                </a:cubicBezTo>
                <a:cubicBezTo>
                  <a:pt x="440" y="2364"/>
                  <a:pt x="444" y="2368"/>
                  <a:pt x="444" y="2373"/>
                </a:cubicBezTo>
                <a:cubicBezTo>
                  <a:pt x="444" y="2378"/>
                  <a:pt x="440" y="2382"/>
                  <a:pt x="435" y="2382"/>
                </a:cubicBezTo>
                <a:close/>
                <a:moveTo>
                  <a:pt x="435" y="2309"/>
                </a:moveTo>
                <a:cubicBezTo>
                  <a:pt x="429" y="2309"/>
                  <a:pt x="424" y="2304"/>
                  <a:pt x="424" y="2298"/>
                </a:cubicBezTo>
                <a:cubicBezTo>
                  <a:pt x="424" y="2292"/>
                  <a:pt x="429" y="2287"/>
                  <a:pt x="435" y="2287"/>
                </a:cubicBezTo>
                <a:cubicBezTo>
                  <a:pt x="441" y="2287"/>
                  <a:pt x="446" y="2292"/>
                  <a:pt x="446" y="2298"/>
                </a:cubicBezTo>
                <a:cubicBezTo>
                  <a:pt x="446" y="2304"/>
                  <a:pt x="441" y="2309"/>
                  <a:pt x="435" y="2309"/>
                </a:cubicBezTo>
                <a:close/>
                <a:moveTo>
                  <a:pt x="435" y="2235"/>
                </a:moveTo>
                <a:cubicBezTo>
                  <a:pt x="428" y="2235"/>
                  <a:pt x="423" y="2229"/>
                  <a:pt x="423" y="2223"/>
                </a:cubicBezTo>
                <a:cubicBezTo>
                  <a:pt x="423" y="2216"/>
                  <a:pt x="428" y="2210"/>
                  <a:pt x="435" y="2210"/>
                </a:cubicBezTo>
                <a:cubicBezTo>
                  <a:pt x="441" y="2210"/>
                  <a:pt x="447" y="2216"/>
                  <a:pt x="447" y="2223"/>
                </a:cubicBezTo>
                <a:cubicBezTo>
                  <a:pt x="447" y="2229"/>
                  <a:pt x="441" y="2235"/>
                  <a:pt x="435" y="2235"/>
                </a:cubicBezTo>
                <a:close/>
                <a:moveTo>
                  <a:pt x="435" y="2162"/>
                </a:moveTo>
                <a:cubicBezTo>
                  <a:pt x="427" y="2162"/>
                  <a:pt x="421" y="2156"/>
                  <a:pt x="421" y="2148"/>
                </a:cubicBezTo>
                <a:cubicBezTo>
                  <a:pt x="421" y="2140"/>
                  <a:pt x="427" y="2134"/>
                  <a:pt x="435" y="2134"/>
                </a:cubicBezTo>
                <a:cubicBezTo>
                  <a:pt x="442" y="2134"/>
                  <a:pt x="449" y="2140"/>
                  <a:pt x="449" y="2148"/>
                </a:cubicBezTo>
                <a:cubicBezTo>
                  <a:pt x="449" y="2156"/>
                  <a:pt x="442" y="2162"/>
                  <a:pt x="435" y="2162"/>
                </a:cubicBezTo>
                <a:close/>
                <a:moveTo>
                  <a:pt x="435" y="2088"/>
                </a:moveTo>
                <a:cubicBezTo>
                  <a:pt x="426" y="2088"/>
                  <a:pt x="420" y="2081"/>
                  <a:pt x="420" y="2073"/>
                </a:cubicBezTo>
                <a:cubicBezTo>
                  <a:pt x="420" y="2064"/>
                  <a:pt x="426" y="2057"/>
                  <a:pt x="435" y="2057"/>
                </a:cubicBezTo>
                <a:cubicBezTo>
                  <a:pt x="443" y="2057"/>
                  <a:pt x="450" y="2064"/>
                  <a:pt x="450" y="2073"/>
                </a:cubicBezTo>
                <a:cubicBezTo>
                  <a:pt x="450" y="2081"/>
                  <a:pt x="443" y="2088"/>
                  <a:pt x="435" y="2088"/>
                </a:cubicBezTo>
                <a:close/>
                <a:moveTo>
                  <a:pt x="435" y="2015"/>
                </a:moveTo>
                <a:cubicBezTo>
                  <a:pt x="425" y="2015"/>
                  <a:pt x="418" y="2007"/>
                  <a:pt x="418" y="1998"/>
                </a:cubicBezTo>
                <a:cubicBezTo>
                  <a:pt x="418" y="1988"/>
                  <a:pt x="425" y="1981"/>
                  <a:pt x="435" y="1981"/>
                </a:cubicBezTo>
                <a:cubicBezTo>
                  <a:pt x="444" y="1981"/>
                  <a:pt x="452" y="1988"/>
                  <a:pt x="452" y="1998"/>
                </a:cubicBezTo>
                <a:cubicBezTo>
                  <a:pt x="452" y="2007"/>
                  <a:pt x="444" y="2015"/>
                  <a:pt x="435" y="2015"/>
                </a:cubicBezTo>
                <a:close/>
                <a:moveTo>
                  <a:pt x="435" y="1941"/>
                </a:moveTo>
                <a:cubicBezTo>
                  <a:pt x="425" y="1941"/>
                  <a:pt x="417" y="1933"/>
                  <a:pt x="417" y="1923"/>
                </a:cubicBezTo>
                <a:cubicBezTo>
                  <a:pt x="417" y="1913"/>
                  <a:pt x="425" y="1904"/>
                  <a:pt x="435" y="1904"/>
                </a:cubicBezTo>
                <a:cubicBezTo>
                  <a:pt x="445" y="1904"/>
                  <a:pt x="453" y="1913"/>
                  <a:pt x="453" y="1923"/>
                </a:cubicBezTo>
                <a:cubicBezTo>
                  <a:pt x="453" y="1933"/>
                  <a:pt x="445" y="1941"/>
                  <a:pt x="435" y="1941"/>
                </a:cubicBezTo>
                <a:close/>
                <a:moveTo>
                  <a:pt x="435" y="1868"/>
                </a:moveTo>
                <a:cubicBezTo>
                  <a:pt x="424" y="1868"/>
                  <a:pt x="415" y="1859"/>
                  <a:pt x="415" y="1848"/>
                </a:cubicBezTo>
                <a:cubicBezTo>
                  <a:pt x="415" y="1837"/>
                  <a:pt x="424" y="1828"/>
                  <a:pt x="435" y="1828"/>
                </a:cubicBezTo>
                <a:cubicBezTo>
                  <a:pt x="446" y="1828"/>
                  <a:pt x="455" y="1837"/>
                  <a:pt x="455" y="1848"/>
                </a:cubicBezTo>
                <a:cubicBezTo>
                  <a:pt x="455" y="1859"/>
                  <a:pt x="446" y="1868"/>
                  <a:pt x="435" y="1868"/>
                </a:cubicBezTo>
                <a:close/>
                <a:moveTo>
                  <a:pt x="435" y="1794"/>
                </a:moveTo>
                <a:cubicBezTo>
                  <a:pt x="423" y="1794"/>
                  <a:pt x="414" y="1785"/>
                  <a:pt x="414" y="1773"/>
                </a:cubicBezTo>
                <a:cubicBezTo>
                  <a:pt x="414" y="1761"/>
                  <a:pt x="423" y="1751"/>
                  <a:pt x="435" y="1751"/>
                </a:cubicBezTo>
                <a:cubicBezTo>
                  <a:pt x="447" y="1751"/>
                  <a:pt x="456" y="1761"/>
                  <a:pt x="456" y="1773"/>
                </a:cubicBezTo>
                <a:cubicBezTo>
                  <a:pt x="456" y="1785"/>
                  <a:pt x="447" y="1794"/>
                  <a:pt x="435" y="1794"/>
                </a:cubicBezTo>
                <a:close/>
                <a:moveTo>
                  <a:pt x="435" y="1721"/>
                </a:moveTo>
                <a:cubicBezTo>
                  <a:pt x="422" y="1721"/>
                  <a:pt x="412" y="1711"/>
                  <a:pt x="412" y="1698"/>
                </a:cubicBezTo>
                <a:cubicBezTo>
                  <a:pt x="412" y="1685"/>
                  <a:pt x="422" y="1675"/>
                  <a:pt x="435" y="1675"/>
                </a:cubicBezTo>
                <a:cubicBezTo>
                  <a:pt x="447" y="1675"/>
                  <a:pt x="457" y="1685"/>
                  <a:pt x="457" y="1698"/>
                </a:cubicBezTo>
                <a:cubicBezTo>
                  <a:pt x="457" y="1711"/>
                  <a:pt x="447" y="1721"/>
                  <a:pt x="435" y="1721"/>
                </a:cubicBezTo>
                <a:close/>
                <a:moveTo>
                  <a:pt x="435" y="1647"/>
                </a:moveTo>
                <a:cubicBezTo>
                  <a:pt x="422" y="1647"/>
                  <a:pt x="411" y="1636"/>
                  <a:pt x="411" y="1623"/>
                </a:cubicBezTo>
                <a:cubicBezTo>
                  <a:pt x="411" y="1610"/>
                  <a:pt x="422" y="1599"/>
                  <a:pt x="435" y="1599"/>
                </a:cubicBezTo>
                <a:cubicBezTo>
                  <a:pt x="448" y="1599"/>
                  <a:pt x="459" y="1610"/>
                  <a:pt x="459" y="1623"/>
                </a:cubicBezTo>
                <a:cubicBezTo>
                  <a:pt x="459" y="1636"/>
                  <a:pt x="448" y="1647"/>
                  <a:pt x="435" y="1647"/>
                </a:cubicBezTo>
                <a:close/>
                <a:moveTo>
                  <a:pt x="435" y="1574"/>
                </a:moveTo>
                <a:cubicBezTo>
                  <a:pt x="421" y="1574"/>
                  <a:pt x="410" y="1562"/>
                  <a:pt x="410" y="1548"/>
                </a:cubicBezTo>
                <a:cubicBezTo>
                  <a:pt x="410" y="1534"/>
                  <a:pt x="421" y="1523"/>
                  <a:pt x="435" y="1523"/>
                </a:cubicBezTo>
                <a:cubicBezTo>
                  <a:pt x="449" y="1523"/>
                  <a:pt x="460" y="1534"/>
                  <a:pt x="460" y="1548"/>
                </a:cubicBezTo>
                <a:cubicBezTo>
                  <a:pt x="460" y="1562"/>
                  <a:pt x="449" y="1574"/>
                  <a:pt x="435" y="1574"/>
                </a:cubicBezTo>
                <a:close/>
                <a:moveTo>
                  <a:pt x="435" y="1500"/>
                </a:moveTo>
                <a:cubicBezTo>
                  <a:pt x="420" y="1500"/>
                  <a:pt x="408" y="1488"/>
                  <a:pt x="408" y="1473"/>
                </a:cubicBezTo>
                <a:cubicBezTo>
                  <a:pt x="408" y="1458"/>
                  <a:pt x="420" y="1446"/>
                  <a:pt x="435" y="1446"/>
                </a:cubicBezTo>
                <a:cubicBezTo>
                  <a:pt x="450" y="1446"/>
                  <a:pt x="461" y="1458"/>
                  <a:pt x="461" y="1473"/>
                </a:cubicBezTo>
                <a:cubicBezTo>
                  <a:pt x="461" y="1488"/>
                  <a:pt x="450" y="1500"/>
                  <a:pt x="435" y="1500"/>
                </a:cubicBezTo>
                <a:close/>
                <a:moveTo>
                  <a:pt x="435" y="1426"/>
                </a:moveTo>
                <a:cubicBezTo>
                  <a:pt x="419" y="1426"/>
                  <a:pt x="407" y="1414"/>
                  <a:pt x="407" y="1398"/>
                </a:cubicBezTo>
                <a:cubicBezTo>
                  <a:pt x="407" y="1382"/>
                  <a:pt x="419" y="1370"/>
                  <a:pt x="435" y="1370"/>
                </a:cubicBezTo>
                <a:cubicBezTo>
                  <a:pt x="450" y="1370"/>
                  <a:pt x="463" y="1382"/>
                  <a:pt x="463" y="1398"/>
                </a:cubicBezTo>
                <a:cubicBezTo>
                  <a:pt x="463" y="1414"/>
                  <a:pt x="450" y="1426"/>
                  <a:pt x="435" y="1426"/>
                </a:cubicBezTo>
                <a:close/>
                <a:moveTo>
                  <a:pt x="435" y="1353"/>
                </a:moveTo>
                <a:cubicBezTo>
                  <a:pt x="419" y="1353"/>
                  <a:pt x="406" y="1339"/>
                  <a:pt x="406" y="1323"/>
                </a:cubicBezTo>
                <a:cubicBezTo>
                  <a:pt x="406" y="1307"/>
                  <a:pt x="419" y="1294"/>
                  <a:pt x="435" y="1294"/>
                </a:cubicBezTo>
                <a:cubicBezTo>
                  <a:pt x="451" y="1294"/>
                  <a:pt x="464" y="1307"/>
                  <a:pt x="464" y="1323"/>
                </a:cubicBezTo>
                <a:cubicBezTo>
                  <a:pt x="464" y="1339"/>
                  <a:pt x="451" y="1353"/>
                  <a:pt x="435" y="1353"/>
                </a:cubicBezTo>
                <a:close/>
                <a:moveTo>
                  <a:pt x="435" y="1279"/>
                </a:moveTo>
                <a:cubicBezTo>
                  <a:pt x="418" y="1279"/>
                  <a:pt x="404" y="1265"/>
                  <a:pt x="404" y="1248"/>
                </a:cubicBezTo>
                <a:cubicBezTo>
                  <a:pt x="404" y="1231"/>
                  <a:pt x="418" y="1217"/>
                  <a:pt x="435" y="1217"/>
                </a:cubicBezTo>
                <a:cubicBezTo>
                  <a:pt x="452" y="1217"/>
                  <a:pt x="465" y="1231"/>
                  <a:pt x="465" y="1248"/>
                </a:cubicBezTo>
                <a:cubicBezTo>
                  <a:pt x="465" y="1265"/>
                  <a:pt x="452" y="1279"/>
                  <a:pt x="435" y="1279"/>
                </a:cubicBezTo>
                <a:close/>
                <a:moveTo>
                  <a:pt x="435" y="1205"/>
                </a:moveTo>
                <a:cubicBezTo>
                  <a:pt x="417" y="1205"/>
                  <a:pt x="403" y="1191"/>
                  <a:pt x="403" y="1173"/>
                </a:cubicBezTo>
                <a:cubicBezTo>
                  <a:pt x="403" y="1156"/>
                  <a:pt x="417" y="1141"/>
                  <a:pt x="435" y="1141"/>
                </a:cubicBezTo>
                <a:cubicBezTo>
                  <a:pt x="452" y="1141"/>
                  <a:pt x="466" y="1156"/>
                  <a:pt x="466" y="1173"/>
                </a:cubicBezTo>
                <a:cubicBezTo>
                  <a:pt x="466" y="1191"/>
                  <a:pt x="452" y="1205"/>
                  <a:pt x="435" y="1205"/>
                </a:cubicBezTo>
                <a:close/>
                <a:moveTo>
                  <a:pt x="435" y="1131"/>
                </a:moveTo>
                <a:cubicBezTo>
                  <a:pt x="417" y="1131"/>
                  <a:pt x="402" y="1117"/>
                  <a:pt x="402" y="1098"/>
                </a:cubicBezTo>
                <a:cubicBezTo>
                  <a:pt x="402" y="1080"/>
                  <a:pt x="417" y="1065"/>
                  <a:pt x="435" y="1065"/>
                </a:cubicBezTo>
                <a:cubicBezTo>
                  <a:pt x="453" y="1065"/>
                  <a:pt x="467" y="1080"/>
                  <a:pt x="467" y="1098"/>
                </a:cubicBezTo>
                <a:cubicBezTo>
                  <a:pt x="467" y="1117"/>
                  <a:pt x="453" y="1131"/>
                  <a:pt x="435" y="1131"/>
                </a:cubicBezTo>
                <a:close/>
                <a:moveTo>
                  <a:pt x="435" y="1058"/>
                </a:moveTo>
                <a:cubicBezTo>
                  <a:pt x="416" y="1058"/>
                  <a:pt x="401" y="1042"/>
                  <a:pt x="401" y="1023"/>
                </a:cubicBezTo>
                <a:cubicBezTo>
                  <a:pt x="401" y="1004"/>
                  <a:pt x="416" y="989"/>
                  <a:pt x="435" y="989"/>
                </a:cubicBezTo>
                <a:cubicBezTo>
                  <a:pt x="454" y="989"/>
                  <a:pt x="469" y="1004"/>
                  <a:pt x="469" y="1023"/>
                </a:cubicBezTo>
                <a:cubicBezTo>
                  <a:pt x="469" y="1042"/>
                  <a:pt x="454" y="1058"/>
                  <a:pt x="435" y="1058"/>
                </a:cubicBezTo>
                <a:close/>
                <a:moveTo>
                  <a:pt x="435" y="984"/>
                </a:moveTo>
                <a:cubicBezTo>
                  <a:pt x="416" y="984"/>
                  <a:pt x="400" y="968"/>
                  <a:pt x="400" y="948"/>
                </a:cubicBezTo>
                <a:cubicBezTo>
                  <a:pt x="400" y="929"/>
                  <a:pt x="416" y="913"/>
                  <a:pt x="435" y="913"/>
                </a:cubicBezTo>
                <a:cubicBezTo>
                  <a:pt x="454" y="913"/>
                  <a:pt x="470" y="929"/>
                  <a:pt x="470" y="948"/>
                </a:cubicBezTo>
                <a:cubicBezTo>
                  <a:pt x="470" y="968"/>
                  <a:pt x="454" y="984"/>
                  <a:pt x="435" y="984"/>
                </a:cubicBezTo>
                <a:close/>
                <a:moveTo>
                  <a:pt x="435" y="910"/>
                </a:moveTo>
                <a:cubicBezTo>
                  <a:pt x="415" y="910"/>
                  <a:pt x="399" y="893"/>
                  <a:pt x="399" y="873"/>
                </a:cubicBezTo>
                <a:cubicBezTo>
                  <a:pt x="399" y="853"/>
                  <a:pt x="415" y="837"/>
                  <a:pt x="435" y="837"/>
                </a:cubicBezTo>
                <a:cubicBezTo>
                  <a:pt x="455" y="837"/>
                  <a:pt x="471" y="853"/>
                  <a:pt x="471" y="873"/>
                </a:cubicBezTo>
                <a:cubicBezTo>
                  <a:pt x="471" y="893"/>
                  <a:pt x="455" y="910"/>
                  <a:pt x="435" y="910"/>
                </a:cubicBezTo>
                <a:close/>
                <a:moveTo>
                  <a:pt x="509" y="2455"/>
                </a:moveTo>
                <a:cubicBezTo>
                  <a:pt x="505" y="2455"/>
                  <a:pt x="502" y="2452"/>
                  <a:pt x="502" y="2448"/>
                </a:cubicBezTo>
                <a:cubicBezTo>
                  <a:pt x="502" y="2444"/>
                  <a:pt x="505" y="2441"/>
                  <a:pt x="509" y="2441"/>
                </a:cubicBezTo>
                <a:cubicBezTo>
                  <a:pt x="513" y="2441"/>
                  <a:pt x="516" y="2444"/>
                  <a:pt x="516" y="2448"/>
                </a:cubicBezTo>
                <a:cubicBezTo>
                  <a:pt x="516" y="2452"/>
                  <a:pt x="513" y="2455"/>
                  <a:pt x="509" y="2455"/>
                </a:cubicBezTo>
                <a:close/>
                <a:moveTo>
                  <a:pt x="509" y="2382"/>
                </a:moveTo>
                <a:cubicBezTo>
                  <a:pt x="504" y="2382"/>
                  <a:pt x="500" y="2378"/>
                  <a:pt x="500" y="2373"/>
                </a:cubicBezTo>
                <a:cubicBezTo>
                  <a:pt x="500" y="2368"/>
                  <a:pt x="504" y="2364"/>
                  <a:pt x="509" y="2364"/>
                </a:cubicBezTo>
                <a:cubicBezTo>
                  <a:pt x="514" y="2364"/>
                  <a:pt x="518" y="2368"/>
                  <a:pt x="518" y="2373"/>
                </a:cubicBezTo>
                <a:cubicBezTo>
                  <a:pt x="518" y="2378"/>
                  <a:pt x="514" y="2382"/>
                  <a:pt x="509" y="2382"/>
                </a:cubicBezTo>
                <a:close/>
                <a:moveTo>
                  <a:pt x="509" y="2309"/>
                </a:moveTo>
                <a:cubicBezTo>
                  <a:pt x="503" y="2309"/>
                  <a:pt x="498" y="2304"/>
                  <a:pt x="498" y="2298"/>
                </a:cubicBezTo>
                <a:cubicBezTo>
                  <a:pt x="498" y="2292"/>
                  <a:pt x="503" y="2287"/>
                  <a:pt x="509" y="2287"/>
                </a:cubicBezTo>
                <a:cubicBezTo>
                  <a:pt x="515" y="2287"/>
                  <a:pt x="519" y="2292"/>
                  <a:pt x="519" y="2298"/>
                </a:cubicBezTo>
                <a:cubicBezTo>
                  <a:pt x="519" y="2304"/>
                  <a:pt x="515" y="2309"/>
                  <a:pt x="509" y="2309"/>
                </a:cubicBezTo>
                <a:close/>
                <a:moveTo>
                  <a:pt x="509" y="2235"/>
                </a:moveTo>
                <a:cubicBezTo>
                  <a:pt x="502" y="2235"/>
                  <a:pt x="497" y="2229"/>
                  <a:pt x="497" y="2223"/>
                </a:cubicBezTo>
                <a:cubicBezTo>
                  <a:pt x="497" y="2216"/>
                  <a:pt x="502" y="2210"/>
                  <a:pt x="509" y="2210"/>
                </a:cubicBezTo>
                <a:cubicBezTo>
                  <a:pt x="515" y="2210"/>
                  <a:pt x="521" y="2216"/>
                  <a:pt x="521" y="2223"/>
                </a:cubicBezTo>
                <a:cubicBezTo>
                  <a:pt x="521" y="2229"/>
                  <a:pt x="515" y="2235"/>
                  <a:pt x="509" y="2235"/>
                </a:cubicBezTo>
                <a:close/>
                <a:moveTo>
                  <a:pt x="509" y="2162"/>
                </a:moveTo>
                <a:cubicBezTo>
                  <a:pt x="501" y="2162"/>
                  <a:pt x="495" y="2156"/>
                  <a:pt x="495" y="2148"/>
                </a:cubicBezTo>
                <a:cubicBezTo>
                  <a:pt x="495" y="2140"/>
                  <a:pt x="501" y="2134"/>
                  <a:pt x="509" y="2134"/>
                </a:cubicBezTo>
                <a:cubicBezTo>
                  <a:pt x="516" y="2134"/>
                  <a:pt x="522" y="2140"/>
                  <a:pt x="522" y="2148"/>
                </a:cubicBezTo>
                <a:cubicBezTo>
                  <a:pt x="522" y="2156"/>
                  <a:pt x="516" y="2162"/>
                  <a:pt x="509" y="2162"/>
                </a:cubicBezTo>
                <a:close/>
                <a:moveTo>
                  <a:pt x="509" y="2088"/>
                </a:moveTo>
                <a:cubicBezTo>
                  <a:pt x="500" y="2088"/>
                  <a:pt x="494" y="2081"/>
                  <a:pt x="494" y="2073"/>
                </a:cubicBezTo>
                <a:cubicBezTo>
                  <a:pt x="494" y="2064"/>
                  <a:pt x="500" y="2057"/>
                  <a:pt x="509" y="2057"/>
                </a:cubicBezTo>
                <a:cubicBezTo>
                  <a:pt x="517" y="2057"/>
                  <a:pt x="524" y="2064"/>
                  <a:pt x="524" y="2073"/>
                </a:cubicBezTo>
                <a:cubicBezTo>
                  <a:pt x="524" y="2081"/>
                  <a:pt x="517" y="2088"/>
                  <a:pt x="509" y="2088"/>
                </a:cubicBezTo>
                <a:close/>
                <a:moveTo>
                  <a:pt x="509" y="2015"/>
                </a:moveTo>
                <a:cubicBezTo>
                  <a:pt x="499" y="2015"/>
                  <a:pt x="492" y="2007"/>
                  <a:pt x="492" y="1998"/>
                </a:cubicBezTo>
                <a:cubicBezTo>
                  <a:pt x="492" y="1988"/>
                  <a:pt x="499" y="1981"/>
                  <a:pt x="509" y="1981"/>
                </a:cubicBezTo>
                <a:cubicBezTo>
                  <a:pt x="518" y="1981"/>
                  <a:pt x="525" y="1988"/>
                  <a:pt x="525" y="1998"/>
                </a:cubicBezTo>
                <a:cubicBezTo>
                  <a:pt x="525" y="2007"/>
                  <a:pt x="518" y="2015"/>
                  <a:pt x="509" y="2015"/>
                </a:cubicBezTo>
                <a:close/>
                <a:moveTo>
                  <a:pt x="509" y="1941"/>
                </a:moveTo>
                <a:cubicBezTo>
                  <a:pt x="499" y="1941"/>
                  <a:pt x="490" y="1933"/>
                  <a:pt x="490" y="1923"/>
                </a:cubicBezTo>
                <a:cubicBezTo>
                  <a:pt x="490" y="1913"/>
                  <a:pt x="499" y="1904"/>
                  <a:pt x="509" y="1904"/>
                </a:cubicBezTo>
                <a:cubicBezTo>
                  <a:pt x="519" y="1904"/>
                  <a:pt x="527" y="1913"/>
                  <a:pt x="527" y="1923"/>
                </a:cubicBezTo>
                <a:cubicBezTo>
                  <a:pt x="527" y="1933"/>
                  <a:pt x="519" y="1941"/>
                  <a:pt x="509" y="1941"/>
                </a:cubicBezTo>
                <a:close/>
                <a:moveTo>
                  <a:pt x="509" y="1868"/>
                </a:moveTo>
                <a:cubicBezTo>
                  <a:pt x="498" y="1868"/>
                  <a:pt x="489" y="1859"/>
                  <a:pt x="489" y="1848"/>
                </a:cubicBezTo>
                <a:cubicBezTo>
                  <a:pt x="489" y="1837"/>
                  <a:pt x="498" y="1828"/>
                  <a:pt x="509" y="1828"/>
                </a:cubicBezTo>
                <a:cubicBezTo>
                  <a:pt x="520" y="1828"/>
                  <a:pt x="529" y="1837"/>
                  <a:pt x="529" y="1848"/>
                </a:cubicBezTo>
                <a:cubicBezTo>
                  <a:pt x="529" y="1859"/>
                  <a:pt x="520" y="1868"/>
                  <a:pt x="509" y="1868"/>
                </a:cubicBezTo>
                <a:close/>
                <a:moveTo>
                  <a:pt x="509" y="1794"/>
                </a:moveTo>
                <a:cubicBezTo>
                  <a:pt x="497" y="1794"/>
                  <a:pt x="488" y="1785"/>
                  <a:pt x="488" y="1773"/>
                </a:cubicBezTo>
                <a:cubicBezTo>
                  <a:pt x="488" y="1761"/>
                  <a:pt x="497" y="1751"/>
                  <a:pt x="509" y="1751"/>
                </a:cubicBezTo>
                <a:cubicBezTo>
                  <a:pt x="520" y="1751"/>
                  <a:pt x="530" y="1761"/>
                  <a:pt x="530" y="1773"/>
                </a:cubicBezTo>
                <a:cubicBezTo>
                  <a:pt x="530" y="1785"/>
                  <a:pt x="520" y="1794"/>
                  <a:pt x="509" y="1794"/>
                </a:cubicBezTo>
                <a:close/>
                <a:moveTo>
                  <a:pt x="509" y="1721"/>
                </a:moveTo>
                <a:cubicBezTo>
                  <a:pt x="496" y="1721"/>
                  <a:pt x="486" y="1711"/>
                  <a:pt x="486" y="1698"/>
                </a:cubicBezTo>
                <a:cubicBezTo>
                  <a:pt x="486" y="1685"/>
                  <a:pt x="496" y="1675"/>
                  <a:pt x="509" y="1675"/>
                </a:cubicBezTo>
                <a:cubicBezTo>
                  <a:pt x="521" y="1675"/>
                  <a:pt x="531" y="1685"/>
                  <a:pt x="531" y="1698"/>
                </a:cubicBezTo>
                <a:cubicBezTo>
                  <a:pt x="531" y="1711"/>
                  <a:pt x="521" y="1721"/>
                  <a:pt x="509" y="1721"/>
                </a:cubicBezTo>
                <a:close/>
                <a:moveTo>
                  <a:pt x="509" y="1647"/>
                </a:moveTo>
                <a:cubicBezTo>
                  <a:pt x="496" y="1647"/>
                  <a:pt x="485" y="1636"/>
                  <a:pt x="485" y="1623"/>
                </a:cubicBezTo>
                <a:cubicBezTo>
                  <a:pt x="485" y="1610"/>
                  <a:pt x="496" y="1599"/>
                  <a:pt x="509" y="1599"/>
                </a:cubicBezTo>
                <a:cubicBezTo>
                  <a:pt x="522" y="1599"/>
                  <a:pt x="532" y="1610"/>
                  <a:pt x="532" y="1623"/>
                </a:cubicBezTo>
                <a:cubicBezTo>
                  <a:pt x="532" y="1636"/>
                  <a:pt x="522" y="1647"/>
                  <a:pt x="509" y="1647"/>
                </a:cubicBezTo>
                <a:close/>
                <a:moveTo>
                  <a:pt x="509" y="1574"/>
                </a:moveTo>
                <a:cubicBezTo>
                  <a:pt x="495" y="1574"/>
                  <a:pt x="483" y="1562"/>
                  <a:pt x="483" y="1548"/>
                </a:cubicBezTo>
                <a:cubicBezTo>
                  <a:pt x="483" y="1534"/>
                  <a:pt x="495" y="1523"/>
                  <a:pt x="509" y="1523"/>
                </a:cubicBezTo>
                <a:cubicBezTo>
                  <a:pt x="523" y="1523"/>
                  <a:pt x="534" y="1534"/>
                  <a:pt x="534" y="1548"/>
                </a:cubicBezTo>
                <a:cubicBezTo>
                  <a:pt x="534" y="1562"/>
                  <a:pt x="523" y="1574"/>
                  <a:pt x="509" y="1574"/>
                </a:cubicBezTo>
                <a:close/>
                <a:moveTo>
                  <a:pt x="509" y="1500"/>
                </a:moveTo>
                <a:cubicBezTo>
                  <a:pt x="494" y="1500"/>
                  <a:pt x="482" y="1488"/>
                  <a:pt x="482" y="1473"/>
                </a:cubicBezTo>
                <a:cubicBezTo>
                  <a:pt x="482" y="1458"/>
                  <a:pt x="494" y="1446"/>
                  <a:pt x="509" y="1446"/>
                </a:cubicBezTo>
                <a:cubicBezTo>
                  <a:pt x="523" y="1446"/>
                  <a:pt x="535" y="1458"/>
                  <a:pt x="535" y="1473"/>
                </a:cubicBezTo>
                <a:cubicBezTo>
                  <a:pt x="535" y="1488"/>
                  <a:pt x="523" y="1500"/>
                  <a:pt x="509" y="1500"/>
                </a:cubicBezTo>
                <a:close/>
                <a:moveTo>
                  <a:pt x="509" y="1426"/>
                </a:moveTo>
                <a:cubicBezTo>
                  <a:pt x="493" y="1426"/>
                  <a:pt x="481" y="1414"/>
                  <a:pt x="481" y="1398"/>
                </a:cubicBezTo>
                <a:cubicBezTo>
                  <a:pt x="481" y="1382"/>
                  <a:pt x="493" y="1370"/>
                  <a:pt x="509" y="1370"/>
                </a:cubicBezTo>
                <a:cubicBezTo>
                  <a:pt x="524" y="1370"/>
                  <a:pt x="537" y="1382"/>
                  <a:pt x="537" y="1398"/>
                </a:cubicBezTo>
                <a:cubicBezTo>
                  <a:pt x="537" y="1414"/>
                  <a:pt x="524" y="1426"/>
                  <a:pt x="509" y="1426"/>
                </a:cubicBezTo>
                <a:close/>
                <a:moveTo>
                  <a:pt x="509" y="1353"/>
                </a:moveTo>
                <a:cubicBezTo>
                  <a:pt x="493" y="1353"/>
                  <a:pt x="480" y="1339"/>
                  <a:pt x="480" y="1323"/>
                </a:cubicBezTo>
                <a:cubicBezTo>
                  <a:pt x="480" y="1307"/>
                  <a:pt x="493" y="1294"/>
                  <a:pt x="509" y="1294"/>
                </a:cubicBezTo>
                <a:cubicBezTo>
                  <a:pt x="525" y="1294"/>
                  <a:pt x="538" y="1307"/>
                  <a:pt x="538" y="1323"/>
                </a:cubicBezTo>
                <a:cubicBezTo>
                  <a:pt x="538" y="1339"/>
                  <a:pt x="525" y="1353"/>
                  <a:pt x="509" y="1353"/>
                </a:cubicBezTo>
                <a:close/>
                <a:moveTo>
                  <a:pt x="509" y="1279"/>
                </a:moveTo>
                <a:cubicBezTo>
                  <a:pt x="492" y="1279"/>
                  <a:pt x="478" y="1265"/>
                  <a:pt x="478" y="1248"/>
                </a:cubicBezTo>
                <a:cubicBezTo>
                  <a:pt x="478" y="1231"/>
                  <a:pt x="492" y="1217"/>
                  <a:pt x="509" y="1217"/>
                </a:cubicBezTo>
                <a:cubicBezTo>
                  <a:pt x="525" y="1217"/>
                  <a:pt x="539" y="1231"/>
                  <a:pt x="539" y="1248"/>
                </a:cubicBezTo>
                <a:cubicBezTo>
                  <a:pt x="539" y="1265"/>
                  <a:pt x="525" y="1279"/>
                  <a:pt x="509" y="1279"/>
                </a:cubicBezTo>
                <a:close/>
                <a:moveTo>
                  <a:pt x="509" y="1205"/>
                </a:moveTo>
                <a:cubicBezTo>
                  <a:pt x="491" y="1205"/>
                  <a:pt x="477" y="1191"/>
                  <a:pt x="477" y="1173"/>
                </a:cubicBezTo>
                <a:cubicBezTo>
                  <a:pt x="477" y="1156"/>
                  <a:pt x="491" y="1141"/>
                  <a:pt x="509" y="1141"/>
                </a:cubicBezTo>
                <a:cubicBezTo>
                  <a:pt x="526" y="1141"/>
                  <a:pt x="540" y="1156"/>
                  <a:pt x="540" y="1173"/>
                </a:cubicBezTo>
                <a:cubicBezTo>
                  <a:pt x="540" y="1191"/>
                  <a:pt x="526" y="1205"/>
                  <a:pt x="509" y="1205"/>
                </a:cubicBezTo>
                <a:close/>
                <a:moveTo>
                  <a:pt x="509" y="1131"/>
                </a:moveTo>
                <a:cubicBezTo>
                  <a:pt x="491" y="1131"/>
                  <a:pt x="476" y="1117"/>
                  <a:pt x="476" y="1098"/>
                </a:cubicBezTo>
                <a:cubicBezTo>
                  <a:pt x="476" y="1080"/>
                  <a:pt x="491" y="1065"/>
                  <a:pt x="509" y="1065"/>
                </a:cubicBezTo>
                <a:cubicBezTo>
                  <a:pt x="527" y="1065"/>
                  <a:pt x="541" y="1080"/>
                  <a:pt x="541" y="1098"/>
                </a:cubicBezTo>
                <a:cubicBezTo>
                  <a:pt x="541" y="1117"/>
                  <a:pt x="527" y="1131"/>
                  <a:pt x="509" y="1131"/>
                </a:cubicBezTo>
                <a:close/>
                <a:moveTo>
                  <a:pt x="509" y="1058"/>
                </a:moveTo>
                <a:cubicBezTo>
                  <a:pt x="490" y="1058"/>
                  <a:pt x="475" y="1042"/>
                  <a:pt x="475" y="1023"/>
                </a:cubicBezTo>
                <a:cubicBezTo>
                  <a:pt x="475" y="1004"/>
                  <a:pt x="490" y="989"/>
                  <a:pt x="509" y="989"/>
                </a:cubicBezTo>
                <a:cubicBezTo>
                  <a:pt x="527" y="989"/>
                  <a:pt x="542" y="1004"/>
                  <a:pt x="542" y="1023"/>
                </a:cubicBezTo>
                <a:cubicBezTo>
                  <a:pt x="542" y="1042"/>
                  <a:pt x="527" y="1058"/>
                  <a:pt x="509" y="1058"/>
                </a:cubicBezTo>
                <a:close/>
                <a:moveTo>
                  <a:pt x="509" y="984"/>
                </a:moveTo>
                <a:cubicBezTo>
                  <a:pt x="489" y="984"/>
                  <a:pt x="474" y="968"/>
                  <a:pt x="474" y="948"/>
                </a:cubicBezTo>
                <a:cubicBezTo>
                  <a:pt x="474" y="929"/>
                  <a:pt x="489" y="913"/>
                  <a:pt x="509" y="913"/>
                </a:cubicBezTo>
                <a:cubicBezTo>
                  <a:pt x="528" y="913"/>
                  <a:pt x="544" y="929"/>
                  <a:pt x="544" y="948"/>
                </a:cubicBezTo>
                <a:cubicBezTo>
                  <a:pt x="544" y="968"/>
                  <a:pt x="528" y="984"/>
                  <a:pt x="509" y="984"/>
                </a:cubicBezTo>
                <a:close/>
                <a:moveTo>
                  <a:pt x="509" y="910"/>
                </a:moveTo>
                <a:cubicBezTo>
                  <a:pt x="489" y="910"/>
                  <a:pt x="473" y="893"/>
                  <a:pt x="473" y="873"/>
                </a:cubicBezTo>
                <a:cubicBezTo>
                  <a:pt x="473" y="853"/>
                  <a:pt x="489" y="837"/>
                  <a:pt x="509" y="837"/>
                </a:cubicBezTo>
                <a:cubicBezTo>
                  <a:pt x="529" y="837"/>
                  <a:pt x="545" y="853"/>
                  <a:pt x="545" y="873"/>
                </a:cubicBezTo>
                <a:cubicBezTo>
                  <a:pt x="545" y="893"/>
                  <a:pt x="529" y="910"/>
                  <a:pt x="509" y="910"/>
                </a:cubicBezTo>
                <a:close/>
                <a:moveTo>
                  <a:pt x="583" y="2455"/>
                </a:moveTo>
                <a:cubicBezTo>
                  <a:pt x="579" y="2455"/>
                  <a:pt x="576" y="2452"/>
                  <a:pt x="576" y="2448"/>
                </a:cubicBezTo>
                <a:cubicBezTo>
                  <a:pt x="576" y="2444"/>
                  <a:pt x="579" y="2441"/>
                  <a:pt x="583" y="2441"/>
                </a:cubicBezTo>
                <a:cubicBezTo>
                  <a:pt x="586" y="2441"/>
                  <a:pt x="590" y="2444"/>
                  <a:pt x="590" y="2448"/>
                </a:cubicBezTo>
                <a:cubicBezTo>
                  <a:pt x="590" y="2452"/>
                  <a:pt x="586" y="2455"/>
                  <a:pt x="583" y="2455"/>
                </a:cubicBezTo>
                <a:close/>
                <a:moveTo>
                  <a:pt x="583" y="2382"/>
                </a:moveTo>
                <a:cubicBezTo>
                  <a:pt x="578" y="2382"/>
                  <a:pt x="574" y="2378"/>
                  <a:pt x="574" y="2373"/>
                </a:cubicBezTo>
                <a:cubicBezTo>
                  <a:pt x="574" y="2368"/>
                  <a:pt x="578" y="2364"/>
                  <a:pt x="583" y="2364"/>
                </a:cubicBezTo>
                <a:cubicBezTo>
                  <a:pt x="588" y="2364"/>
                  <a:pt x="591" y="2368"/>
                  <a:pt x="591" y="2373"/>
                </a:cubicBezTo>
                <a:cubicBezTo>
                  <a:pt x="591" y="2378"/>
                  <a:pt x="588" y="2382"/>
                  <a:pt x="583" y="2382"/>
                </a:cubicBezTo>
                <a:close/>
                <a:moveTo>
                  <a:pt x="583" y="2309"/>
                </a:moveTo>
                <a:cubicBezTo>
                  <a:pt x="577" y="2309"/>
                  <a:pt x="572" y="2304"/>
                  <a:pt x="572" y="2298"/>
                </a:cubicBezTo>
                <a:cubicBezTo>
                  <a:pt x="572" y="2292"/>
                  <a:pt x="577" y="2287"/>
                  <a:pt x="583" y="2287"/>
                </a:cubicBezTo>
                <a:cubicBezTo>
                  <a:pt x="589" y="2287"/>
                  <a:pt x="593" y="2292"/>
                  <a:pt x="593" y="2298"/>
                </a:cubicBezTo>
                <a:cubicBezTo>
                  <a:pt x="593" y="2304"/>
                  <a:pt x="589" y="2309"/>
                  <a:pt x="583" y="2309"/>
                </a:cubicBezTo>
                <a:close/>
                <a:moveTo>
                  <a:pt x="583" y="2235"/>
                </a:moveTo>
                <a:cubicBezTo>
                  <a:pt x="576" y="2235"/>
                  <a:pt x="571" y="2229"/>
                  <a:pt x="571" y="2223"/>
                </a:cubicBezTo>
                <a:cubicBezTo>
                  <a:pt x="571" y="2216"/>
                  <a:pt x="576" y="2210"/>
                  <a:pt x="583" y="2210"/>
                </a:cubicBezTo>
                <a:cubicBezTo>
                  <a:pt x="589" y="2210"/>
                  <a:pt x="595" y="2216"/>
                  <a:pt x="595" y="2223"/>
                </a:cubicBezTo>
                <a:cubicBezTo>
                  <a:pt x="595" y="2229"/>
                  <a:pt x="589" y="2235"/>
                  <a:pt x="583" y="2235"/>
                </a:cubicBezTo>
                <a:close/>
                <a:moveTo>
                  <a:pt x="583" y="2162"/>
                </a:moveTo>
                <a:cubicBezTo>
                  <a:pt x="575" y="2162"/>
                  <a:pt x="569" y="2156"/>
                  <a:pt x="569" y="2148"/>
                </a:cubicBezTo>
                <a:cubicBezTo>
                  <a:pt x="569" y="2140"/>
                  <a:pt x="575" y="2134"/>
                  <a:pt x="583" y="2134"/>
                </a:cubicBezTo>
                <a:cubicBezTo>
                  <a:pt x="590" y="2134"/>
                  <a:pt x="596" y="2140"/>
                  <a:pt x="596" y="2148"/>
                </a:cubicBezTo>
                <a:cubicBezTo>
                  <a:pt x="596" y="2156"/>
                  <a:pt x="590" y="2162"/>
                  <a:pt x="583" y="2162"/>
                </a:cubicBezTo>
                <a:close/>
                <a:moveTo>
                  <a:pt x="583" y="2088"/>
                </a:moveTo>
                <a:cubicBezTo>
                  <a:pt x="574" y="2088"/>
                  <a:pt x="567" y="2081"/>
                  <a:pt x="567" y="2073"/>
                </a:cubicBezTo>
                <a:cubicBezTo>
                  <a:pt x="567" y="2064"/>
                  <a:pt x="574" y="2057"/>
                  <a:pt x="583" y="2057"/>
                </a:cubicBezTo>
                <a:cubicBezTo>
                  <a:pt x="591" y="2057"/>
                  <a:pt x="598" y="2064"/>
                  <a:pt x="598" y="2073"/>
                </a:cubicBezTo>
                <a:cubicBezTo>
                  <a:pt x="598" y="2081"/>
                  <a:pt x="591" y="2088"/>
                  <a:pt x="583" y="2088"/>
                </a:cubicBezTo>
                <a:close/>
                <a:moveTo>
                  <a:pt x="583" y="2015"/>
                </a:moveTo>
                <a:cubicBezTo>
                  <a:pt x="573" y="2015"/>
                  <a:pt x="566" y="2007"/>
                  <a:pt x="566" y="1998"/>
                </a:cubicBezTo>
                <a:cubicBezTo>
                  <a:pt x="566" y="1988"/>
                  <a:pt x="573" y="1981"/>
                  <a:pt x="583" y="1981"/>
                </a:cubicBezTo>
                <a:cubicBezTo>
                  <a:pt x="592" y="1981"/>
                  <a:pt x="599" y="1988"/>
                  <a:pt x="599" y="1998"/>
                </a:cubicBezTo>
                <a:cubicBezTo>
                  <a:pt x="599" y="2007"/>
                  <a:pt x="592" y="2015"/>
                  <a:pt x="583" y="2015"/>
                </a:cubicBezTo>
                <a:close/>
                <a:moveTo>
                  <a:pt x="583" y="1941"/>
                </a:moveTo>
                <a:cubicBezTo>
                  <a:pt x="573" y="1941"/>
                  <a:pt x="564" y="1933"/>
                  <a:pt x="564" y="1923"/>
                </a:cubicBezTo>
                <a:cubicBezTo>
                  <a:pt x="564" y="1913"/>
                  <a:pt x="573" y="1904"/>
                  <a:pt x="583" y="1904"/>
                </a:cubicBezTo>
                <a:cubicBezTo>
                  <a:pt x="593" y="1904"/>
                  <a:pt x="601" y="1913"/>
                  <a:pt x="601" y="1923"/>
                </a:cubicBezTo>
                <a:cubicBezTo>
                  <a:pt x="601" y="1933"/>
                  <a:pt x="593" y="1941"/>
                  <a:pt x="583" y="1941"/>
                </a:cubicBezTo>
                <a:close/>
                <a:moveTo>
                  <a:pt x="583" y="1868"/>
                </a:moveTo>
                <a:cubicBezTo>
                  <a:pt x="572" y="1868"/>
                  <a:pt x="563" y="1859"/>
                  <a:pt x="563" y="1848"/>
                </a:cubicBezTo>
                <a:cubicBezTo>
                  <a:pt x="563" y="1837"/>
                  <a:pt x="572" y="1828"/>
                  <a:pt x="583" y="1828"/>
                </a:cubicBezTo>
                <a:cubicBezTo>
                  <a:pt x="594" y="1828"/>
                  <a:pt x="603" y="1837"/>
                  <a:pt x="603" y="1848"/>
                </a:cubicBezTo>
                <a:cubicBezTo>
                  <a:pt x="603" y="1859"/>
                  <a:pt x="594" y="1868"/>
                  <a:pt x="583" y="1868"/>
                </a:cubicBezTo>
                <a:close/>
                <a:moveTo>
                  <a:pt x="583" y="1794"/>
                </a:moveTo>
                <a:cubicBezTo>
                  <a:pt x="571" y="1794"/>
                  <a:pt x="561" y="1785"/>
                  <a:pt x="561" y="1773"/>
                </a:cubicBezTo>
                <a:cubicBezTo>
                  <a:pt x="561" y="1761"/>
                  <a:pt x="571" y="1751"/>
                  <a:pt x="583" y="1751"/>
                </a:cubicBezTo>
                <a:cubicBezTo>
                  <a:pt x="594" y="1751"/>
                  <a:pt x="604" y="1761"/>
                  <a:pt x="604" y="1773"/>
                </a:cubicBezTo>
                <a:cubicBezTo>
                  <a:pt x="604" y="1785"/>
                  <a:pt x="594" y="1794"/>
                  <a:pt x="583" y="1794"/>
                </a:cubicBezTo>
                <a:close/>
                <a:moveTo>
                  <a:pt x="583" y="1721"/>
                </a:moveTo>
                <a:cubicBezTo>
                  <a:pt x="570" y="1721"/>
                  <a:pt x="560" y="1711"/>
                  <a:pt x="560" y="1698"/>
                </a:cubicBezTo>
                <a:cubicBezTo>
                  <a:pt x="560" y="1685"/>
                  <a:pt x="570" y="1675"/>
                  <a:pt x="583" y="1675"/>
                </a:cubicBezTo>
                <a:cubicBezTo>
                  <a:pt x="595" y="1675"/>
                  <a:pt x="605" y="1685"/>
                  <a:pt x="605" y="1698"/>
                </a:cubicBezTo>
                <a:cubicBezTo>
                  <a:pt x="605" y="1711"/>
                  <a:pt x="595" y="1721"/>
                  <a:pt x="583" y="1721"/>
                </a:cubicBezTo>
                <a:close/>
                <a:moveTo>
                  <a:pt x="583" y="1647"/>
                </a:moveTo>
                <a:cubicBezTo>
                  <a:pt x="569" y="1647"/>
                  <a:pt x="559" y="1636"/>
                  <a:pt x="559" y="1623"/>
                </a:cubicBezTo>
                <a:cubicBezTo>
                  <a:pt x="559" y="1610"/>
                  <a:pt x="569" y="1599"/>
                  <a:pt x="583" y="1599"/>
                </a:cubicBezTo>
                <a:cubicBezTo>
                  <a:pt x="596" y="1599"/>
                  <a:pt x="606" y="1610"/>
                  <a:pt x="606" y="1623"/>
                </a:cubicBezTo>
                <a:cubicBezTo>
                  <a:pt x="606" y="1636"/>
                  <a:pt x="596" y="1647"/>
                  <a:pt x="583" y="1647"/>
                </a:cubicBezTo>
                <a:close/>
                <a:moveTo>
                  <a:pt x="583" y="1574"/>
                </a:moveTo>
                <a:cubicBezTo>
                  <a:pt x="569" y="1574"/>
                  <a:pt x="557" y="1562"/>
                  <a:pt x="557" y="1548"/>
                </a:cubicBezTo>
                <a:cubicBezTo>
                  <a:pt x="557" y="1534"/>
                  <a:pt x="569" y="1523"/>
                  <a:pt x="583" y="1523"/>
                </a:cubicBezTo>
                <a:cubicBezTo>
                  <a:pt x="596" y="1523"/>
                  <a:pt x="608" y="1534"/>
                  <a:pt x="608" y="1548"/>
                </a:cubicBezTo>
                <a:cubicBezTo>
                  <a:pt x="608" y="1562"/>
                  <a:pt x="596" y="1574"/>
                  <a:pt x="583" y="1574"/>
                </a:cubicBezTo>
                <a:close/>
                <a:moveTo>
                  <a:pt x="583" y="1500"/>
                </a:moveTo>
                <a:cubicBezTo>
                  <a:pt x="568" y="1500"/>
                  <a:pt x="556" y="1488"/>
                  <a:pt x="556" y="1473"/>
                </a:cubicBezTo>
                <a:cubicBezTo>
                  <a:pt x="556" y="1458"/>
                  <a:pt x="568" y="1446"/>
                  <a:pt x="583" y="1446"/>
                </a:cubicBezTo>
                <a:cubicBezTo>
                  <a:pt x="597" y="1446"/>
                  <a:pt x="609" y="1458"/>
                  <a:pt x="609" y="1473"/>
                </a:cubicBezTo>
                <a:cubicBezTo>
                  <a:pt x="609" y="1488"/>
                  <a:pt x="597" y="1500"/>
                  <a:pt x="583" y="1500"/>
                </a:cubicBezTo>
                <a:close/>
                <a:moveTo>
                  <a:pt x="583" y="1426"/>
                </a:moveTo>
                <a:cubicBezTo>
                  <a:pt x="567" y="1426"/>
                  <a:pt x="555" y="1414"/>
                  <a:pt x="555" y="1398"/>
                </a:cubicBezTo>
                <a:cubicBezTo>
                  <a:pt x="555" y="1382"/>
                  <a:pt x="567" y="1370"/>
                  <a:pt x="583" y="1370"/>
                </a:cubicBezTo>
                <a:cubicBezTo>
                  <a:pt x="598" y="1370"/>
                  <a:pt x="611" y="1382"/>
                  <a:pt x="611" y="1398"/>
                </a:cubicBezTo>
                <a:cubicBezTo>
                  <a:pt x="611" y="1414"/>
                  <a:pt x="598" y="1426"/>
                  <a:pt x="583" y="1426"/>
                </a:cubicBezTo>
                <a:close/>
                <a:moveTo>
                  <a:pt x="583" y="1353"/>
                </a:moveTo>
                <a:cubicBezTo>
                  <a:pt x="567" y="1353"/>
                  <a:pt x="554" y="1339"/>
                  <a:pt x="554" y="1323"/>
                </a:cubicBezTo>
                <a:cubicBezTo>
                  <a:pt x="554" y="1307"/>
                  <a:pt x="567" y="1294"/>
                  <a:pt x="583" y="1294"/>
                </a:cubicBezTo>
                <a:cubicBezTo>
                  <a:pt x="599" y="1294"/>
                  <a:pt x="612" y="1307"/>
                  <a:pt x="612" y="1323"/>
                </a:cubicBezTo>
                <a:cubicBezTo>
                  <a:pt x="612" y="1339"/>
                  <a:pt x="599" y="1353"/>
                  <a:pt x="583" y="1353"/>
                </a:cubicBezTo>
                <a:close/>
                <a:moveTo>
                  <a:pt x="583" y="1279"/>
                </a:moveTo>
                <a:cubicBezTo>
                  <a:pt x="566" y="1279"/>
                  <a:pt x="552" y="1265"/>
                  <a:pt x="552" y="1248"/>
                </a:cubicBezTo>
                <a:cubicBezTo>
                  <a:pt x="552" y="1231"/>
                  <a:pt x="566" y="1217"/>
                  <a:pt x="583" y="1217"/>
                </a:cubicBezTo>
                <a:cubicBezTo>
                  <a:pt x="599" y="1217"/>
                  <a:pt x="613" y="1231"/>
                  <a:pt x="613" y="1248"/>
                </a:cubicBezTo>
                <a:cubicBezTo>
                  <a:pt x="613" y="1265"/>
                  <a:pt x="599" y="1279"/>
                  <a:pt x="583" y="1279"/>
                </a:cubicBezTo>
                <a:close/>
                <a:moveTo>
                  <a:pt x="583" y="1205"/>
                </a:moveTo>
                <a:cubicBezTo>
                  <a:pt x="565" y="1205"/>
                  <a:pt x="551" y="1191"/>
                  <a:pt x="551" y="1173"/>
                </a:cubicBezTo>
                <a:cubicBezTo>
                  <a:pt x="551" y="1156"/>
                  <a:pt x="565" y="1141"/>
                  <a:pt x="583" y="1141"/>
                </a:cubicBezTo>
                <a:cubicBezTo>
                  <a:pt x="600" y="1141"/>
                  <a:pt x="614" y="1156"/>
                  <a:pt x="614" y="1173"/>
                </a:cubicBezTo>
                <a:cubicBezTo>
                  <a:pt x="614" y="1191"/>
                  <a:pt x="600" y="1205"/>
                  <a:pt x="583" y="1205"/>
                </a:cubicBezTo>
                <a:close/>
                <a:moveTo>
                  <a:pt x="583" y="1131"/>
                </a:moveTo>
                <a:cubicBezTo>
                  <a:pt x="565" y="1131"/>
                  <a:pt x="550" y="1117"/>
                  <a:pt x="550" y="1098"/>
                </a:cubicBezTo>
                <a:cubicBezTo>
                  <a:pt x="550" y="1080"/>
                  <a:pt x="565" y="1065"/>
                  <a:pt x="583" y="1065"/>
                </a:cubicBezTo>
                <a:cubicBezTo>
                  <a:pt x="601" y="1065"/>
                  <a:pt x="615" y="1080"/>
                  <a:pt x="615" y="1098"/>
                </a:cubicBezTo>
                <a:cubicBezTo>
                  <a:pt x="615" y="1117"/>
                  <a:pt x="601" y="1131"/>
                  <a:pt x="583" y="1131"/>
                </a:cubicBezTo>
                <a:close/>
                <a:moveTo>
                  <a:pt x="583" y="1058"/>
                </a:moveTo>
                <a:cubicBezTo>
                  <a:pt x="564" y="1058"/>
                  <a:pt x="549" y="1042"/>
                  <a:pt x="549" y="1023"/>
                </a:cubicBezTo>
                <a:cubicBezTo>
                  <a:pt x="549" y="1004"/>
                  <a:pt x="564" y="989"/>
                  <a:pt x="583" y="989"/>
                </a:cubicBezTo>
                <a:cubicBezTo>
                  <a:pt x="601" y="989"/>
                  <a:pt x="616" y="1004"/>
                  <a:pt x="616" y="1023"/>
                </a:cubicBezTo>
                <a:cubicBezTo>
                  <a:pt x="616" y="1042"/>
                  <a:pt x="601" y="1058"/>
                  <a:pt x="583" y="1058"/>
                </a:cubicBezTo>
                <a:close/>
                <a:moveTo>
                  <a:pt x="583" y="984"/>
                </a:moveTo>
                <a:cubicBezTo>
                  <a:pt x="563" y="984"/>
                  <a:pt x="548" y="968"/>
                  <a:pt x="548" y="948"/>
                </a:cubicBezTo>
                <a:cubicBezTo>
                  <a:pt x="548" y="929"/>
                  <a:pt x="563" y="913"/>
                  <a:pt x="583" y="913"/>
                </a:cubicBezTo>
                <a:cubicBezTo>
                  <a:pt x="602" y="913"/>
                  <a:pt x="618" y="929"/>
                  <a:pt x="618" y="948"/>
                </a:cubicBezTo>
                <a:cubicBezTo>
                  <a:pt x="618" y="968"/>
                  <a:pt x="602" y="984"/>
                  <a:pt x="583" y="984"/>
                </a:cubicBezTo>
                <a:close/>
                <a:moveTo>
                  <a:pt x="583" y="910"/>
                </a:moveTo>
                <a:cubicBezTo>
                  <a:pt x="563" y="910"/>
                  <a:pt x="547" y="893"/>
                  <a:pt x="547" y="873"/>
                </a:cubicBezTo>
                <a:cubicBezTo>
                  <a:pt x="547" y="853"/>
                  <a:pt x="563" y="837"/>
                  <a:pt x="583" y="837"/>
                </a:cubicBezTo>
                <a:cubicBezTo>
                  <a:pt x="602" y="837"/>
                  <a:pt x="618" y="853"/>
                  <a:pt x="618" y="873"/>
                </a:cubicBezTo>
                <a:cubicBezTo>
                  <a:pt x="618" y="893"/>
                  <a:pt x="602" y="910"/>
                  <a:pt x="583" y="910"/>
                </a:cubicBezTo>
                <a:close/>
                <a:moveTo>
                  <a:pt x="657" y="2455"/>
                </a:moveTo>
                <a:cubicBezTo>
                  <a:pt x="653" y="2455"/>
                  <a:pt x="650" y="2452"/>
                  <a:pt x="650" y="2448"/>
                </a:cubicBezTo>
                <a:cubicBezTo>
                  <a:pt x="650" y="2444"/>
                  <a:pt x="653" y="2441"/>
                  <a:pt x="657" y="2441"/>
                </a:cubicBezTo>
                <a:cubicBezTo>
                  <a:pt x="660" y="2441"/>
                  <a:pt x="663" y="2444"/>
                  <a:pt x="663" y="2448"/>
                </a:cubicBezTo>
                <a:cubicBezTo>
                  <a:pt x="663" y="2452"/>
                  <a:pt x="660" y="2455"/>
                  <a:pt x="657" y="2455"/>
                </a:cubicBezTo>
                <a:close/>
                <a:moveTo>
                  <a:pt x="657" y="2382"/>
                </a:moveTo>
                <a:cubicBezTo>
                  <a:pt x="652" y="2382"/>
                  <a:pt x="648" y="2378"/>
                  <a:pt x="648" y="2373"/>
                </a:cubicBezTo>
                <a:cubicBezTo>
                  <a:pt x="648" y="2368"/>
                  <a:pt x="652" y="2364"/>
                  <a:pt x="657" y="2364"/>
                </a:cubicBezTo>
                <a:cubicBezTo>
                  <a:pt x="661" y="2364"/>
                  <a:pt x="665" y="2368"/>
                  <a:pt x="665" y="2373"/>
                </a:cubicBezTo>
                <a:cubicBezTo>
                  <a:pt x="665" y="2378"/>
                  <a:pt x="661" y="2382"/>
                  <a:pt x="657" y="2382"/>
                </a:cubicBezTo>
                <a:close/>
                <a:moveTo>
                  <a:pt x="657" y="2309"/>
                </a:moveTo>
                <a:cubicBezTo>
                  <a:pt x="651" y="2309"/>
                  <a:pt x="646" y="2304"/>
                  <a:pt x="646" y="2298"/>
                </a:cubicBezTo>
                <a:cubicBezTo>
                  <a:pt x="646" y="2292"/>
                  <a:pt x="651" y="2287"/>
                  <a:pt x="657" y="2287"/>
                </a:cubicBezTo>
                <a:cubicBezTo>
                  <a:pt x="662" y="2287"/>
                  <a:pt x="667" y="2292"/>
                  <a:pt x="667" y="2298"/>
                </a:cubicBezTo>
                <a:cubicBezTo>
                  <a:pt x="667" y="2304"/>
                  <a:pt x="662" y="2309"/>
                  <a:pt x="657" y="2309"/>
                </a:cubicBezTo>
                <a:close/>
                <a:moveTo>
                  <a:pt x="657" y="2235"/>
                </a:moveTo>
                <a:cubicBezTo>
                  <a:pt x="650" y="2235"/>
                  <a:pt x="644" y="2229"/>
                  <a:pt x="644" y="2223"/>
                </a:cubicBezTo>
                <a:cubicBezTo>
                  <a:pt x="644" y="2216"/>
                  <a:pt x="650" y="2210"/>
                  <a:pt x="657" y="2210"/>
                </a:cubicBezTo>
                <a:cubicBezTo>
                  <a:pt x="663" y="2210"/>
                  <a:pt x="669" y="2216"/>
                  <a:pt x="669" y="2223"/>
                </a:cubicBezTo>
                <a:cubicBezTo>
                  <a:pt x="669" y="2229"/>
                  <a:pt x="663" y="2235"/>
                  <a:pt x="657" y="2235"/>
                </a:cubicBezTo>
                <a:close/>
                <a:moveTo>
                  <a:pt x="657" y="2162"/>
                </a:moveTo>
                <a:cubicBezTo>
                  <a:pt x="649" y="2162"/>
                  <a:pt x="643" y="2156"/>
                  <a:pt x="643" y="2148"/>
                </a:cubicBezTo>
                <a:cubicBezTo>
                  <a:pt x="643" y="2140"/>
                  <a:pt x="649" y="2134"/>
                  <a:pt x="657" y="2134"/>
                </a:cubicBezTo>
                <a:cubicBezTo>
                  <a:pt x="664" y="2134"/>
                  <a:pt x="670" y="2140"/>
                  <a:pt x="670" y="2148"/>
                </a:cubicBezTo>
                <a:cubicBezTo>
                  <a:pt x="670" y="2156"/>
                  <a:pt x="664" y="2162"/>
                  <a:pt x="657" y="2162"/>
                </a:cubicBezTo>
                <a:close/>
                <a:moveTo>
                  <a:pt x="657" y="2088"/>
                </a:moveTo>
                <a:cubicBezTo>
                  <a:pt x="648" y="2088"/>
                  <a:pt x="641" y="2081"/>
                  <a:pt x="641" y="2073"/>
                </a:cubicBezTo>
                <a:cubicBezTo>
                  <a:pt x="641" y="2064"/>
                  <a:pt x="648" y="2057"/>
                  <a:pt x="657" y="2057"/>
                </a:cubicBezTo>
                <a:cubicBezTo>
                  <a:pt x="665" y="2057"/>
                  <a:pt x="672" y="2064"/>
                  <a:pt x="672" y="2073"/>
                </a:cubicBezTo>
                <a:cubicBezTo>
                  <a:pt x="672" y="2081"/>
                  <a:pt x="665" y="2088"/>
                  <a:pt x="657" y="2088"/>
                </a:cubicBezTo>
                <a:close/>
                <a:moveTo>
                  <a:pt x="657" y="2015"/>
                </a:moveTo>
                <a:cubicBezTo>
                  <a:pt x="647" y="2015"/>
                  <a:pt x="640" y="2007"/>
                  <a:pt x="640" y="1998"/>
                </a:cubicBezTo>
                <a:cubicBezTo>
                  <a:pt x="640" y="1988"/>
                  <a:pt x="647" y="1981"/>
                  <a:pt x="657" y="1981"/>
                </a:cubicBezTo>
                <a:cubicBezTo>
                  <a:pt x="666" y="1981"/>
                  <a:pt x="673" y="1988"/>
                  <a:pt x="673" y="1998"/>
                </a:cubicBezTo>
                <a:cubicBezTo>
                  <a:pt x="673" y="2007"/>
                  <a:pt x="666" y="2015"/>
                  <a:pt x="657" y="2015"/>
                </a:cubicBezTo>
                <a:close/>
                <a:moveTo>
                  <a:pt x="657" y="1941"/>
                </a:moveTo>
                <a:cubicBezTo>
                  <a:pt x="646" y="1941"/>
                  <a:pt x="638" y="1933"/>
                  <a:pt x="638" y="1923"/>
                </a:cubicBezTo>
                <a:cubicBezTo>
                  <a:pt x="638" y="1913"/>
                  <a:pt x="646" y="1904"/>
                  <a:pt x="657" y="1904"/>
                </a:cubicBezTo>
                <a:cubicBezTo>
                  <a:pt x="667" y="1904"/>
                  <a:pt x="675" y="1913"/>
                  <a:pt x="675" y="1923"/>
                </a:cubicBezTo>
                <a:cubicBezTo>
                  <a:pt x="675" y="1933"/>
                  <a:pt x="667" y="1941"/>
                  <a:pt x="657" y="1941"/>
                </a:cubicBezTo>
                <a:close/>
                <a:moveTo>
                  <a:pt x="657" y="1868"/>
                </a:moveTo>
                <a:cubicBezTo>
                  <a:pt x="646" y="1868"/>
                  <a:pt x="637" y="1859"/>
                  <a:pt x="637" y="1848"/>
                </a:cubicBezTo>
                <a:cubicBezTo>
                  <a:pt x="637" y="1837"/>
                  <a:pt x="646" y="1828"/>
                  <a:pt x="657" y="1828"/>
                </a:cubicBezTo>
                <a:cubicBezTo>
                  <a:pt x="667" y="1828"/>
                  <a:pt x="676" y="1837"/>
                  <a:pt x="676" y="1848"/>
                </a:cubicBezTo>
                <a:cubicBezTo>
                  <a:pt x="676" y="1859"/>
                  <a:pt x="667" y="1868"/>
                  <a:pt x="657" y="1868"/>
                </a:cubicBezTo>
                <a:close/>
                <a:moveTo>
                  <a:pt x="657" y="1794"/>
                </a:moveTo>
                <a:cubicBezTo>
                  <a:pt x="645" y="1794"/>
                  <a:pt x="635" y="1785"/>
                  <a:pt x="635" y="1773"/>
                </a:cubicBezTo>
                <a:cubicBezTo>
                  <a:pt x="635" y="1761"/>
                  <a:pt x="645" y="1751"/>
                  <a:pt x="657" y="1751"/>
                </a:cubicBezTo>
                <a:cubicBezTo>
                  <a:pt x="668" y="1751"/>
                  <a:pt x="678" y="1761"/>
                  <a:pt x="678" y="1773"/>
                </a:cubicBezTo>
                <a:cubicBezTo>
                  <a:pt x="678" y="1785"/>
                  <a:pt x="668" y="1794"/>
                  <a:pt x="657" y="1794"/>
                </a:cubicBezTo>
                <a:close/>
                <a:moveTo>
                  <a:pt x="657" y="1721"/>
                </a:moveTo>
                <a:cubicBezTo>
                  <a:pt x="644" y="1721"/>
                  <a:pt x="634" y="1711"/>
                  <a:pt x="634" y="1698"/>
                </a:cubicBezTo>
                <a:cubicBezTo>
                  <a:pt x="634" y="1685"/>
                  <a:pt x="644" y="1675"/>
                  <a:pt x="657" y="1675"/>
                </a:cubicBezTo>
                <a:cubicBezTo>
                  <a:pt x="669" y="1675"/>
                  <a:pt x="679" y="1685"/>
                  <a:pt x="679" y="1698"/>
                </a:cubicBezTo>
                <a:cubicBezTo>
                  <a:pt x="679" y="1711"/>
                  <a:pt x="669" y="1721"/>
                  <a:pt x="657" y="1721"/>
                </a:cubicBezTo>
                <a:close/>
                <a:moveTo>
                  <a:pt x="657" y="1647"/>
                </a:moveTo>
                <a:cubicBezTo>
                  <a:pt x="643" y="1647"/>
                  <a:pt x="633" y="1636"/>
                  <a:pt x="633" y="1623"/>
                </a:cubicBezTo>
                <a:cubicBezTo>
                  <a:pt x="633" y="1610"/>
                  <a:pt x="643" y="1599"/>
                  <a:pt x="657" y="1599"/>
                </a:cubicBezTo>
                <a:cubicBezTo>
                  <a:pt x="670" y="1599"/>
                  <a:pt x="680" y="1610"/>
                  <a:pt x="680" y="1623"/>
                </a:cubicBezTo>
                <a:cubicBezTo>
                  <a:pt x="680" y="1636"/>
                  <a:pt x="670" y="1647"/>
                  <a:pt x="657" y="1647"/>
                </a:cubicBezTo>
                <a:close/>
                <a:moveTo>
                  <a:pt x="657" y="1574"/>
                </a:moveTo>
                <a:cubicBezTo>
                  <a:pt x="643" y="1574"/>
                  <a:pt x="631" y="1562"/>
                  <a:pt x="631" y="1548"/>
                </a:cubicBezTo>
                <a:cubicBezTo>
                  <a:pt x="631" y="1534"/>
                  <a:pt x="643" y="1523"/>
                  <a:pt x="657" y="1523"/>
                </a:cubicBezTo>
                <a:cubicBezTo>
                  <a:pt x="670" y="1523"/>
                  <a:pt x="682" y="1534"/>
                  <a:pt x="682" y="1548"/>
                </a:cubicBezTo>
                <a:cubicBezTo>
                  <a:pt x="682" y="1562"/>
                  <a:pt x="670" y="1574"/>
                  <a:pt x="657" y="1574"/>
                </a:cubicBezTo>
                <a:close/>
                <a:moveTo>
                  <a:pt x="657" y="1500"/>
                </a:moveTo>
                <a:cubicBezTo>
                  <a:pt x="642" y="1500"/>
                  <a:pt x="630" y="1488"/>
                  <a:pt x="630" y="1473"/>
                </a:cubicBezTo>
                <a:cubicBezTo>
                  <a:pt x="630" y="1458"/>
                  <a:pt x="642" y="1446"/>
                  <a:pt x="657" y="1446"/>
                </a:cubicBezTo>
                <a:cubicBezTo>
                  <a:pt x="671" y="1446"/>
                  <a:pt x="683" y="1458"/>
                  <a:pt x="683" y="1473"/>
                </a:cubicBezTo>
                <a:cubicBezTo>
                  <a:pt x="683" y="1488"/>
                  <a:pt x="671" y="1500"/>
                  <a:pt x="657" y="1500"/>
                </a:cubicBezTo>
                <a:close/>
                <a:moveTo>
                  <a:pt x="657" y="1426"/>
                </a:moveTo>
                <a:cubicBezTo>
                  <a:pt x="641" y="1426"/>
                  <a:pt x="629" y="1414"/>
                  <a:pt x="629" y="1398"/>
                </a:cubicBezTo>
                <a:cubicBezTo>
                  <a:pt x="629" y="1382"/>
                  <a:pt x="641" y="1370"/>
                  <a:pt x="657" y="1370"/>
                </a:cubicBezTo>
                <a:cubicBezTo>
                  <a:pt x="672" y="1370"/>
                  <a:pt x="684" y="1382"/>
                  <a:pt x="684" y="1398"/>
                </a:cubicBezTo>
                <a:cubicBezTo>
                  <a:pt x="684" y="1414"/>
                  <a:pt x="672" y="1426"/>
                  <a:pt x="657" y="1426"/>
                </a:cubicBezTo>
                <a:close/>
                <a:moveTo>
                  <a:pt x="657" y="1353"/>
                </a:moveTo>
                <a:cubicBezTo>
                  <a:pt x="640" y="1353"/>
                  <a:pt x="627" y="1339"/>
                  <a:pt x="627" y="1323"/>
                </a:cubicBezTo>
                <a:cubicBezTo>
                  <a:pt x="627" y="1307"/>
                  <a:pt x="640" y="1294"/>
                  <a:pt x="657" y="1294"/>
                </a:cubicBezTo>
                <a:cubicBezTo>
                  <a:pt x="673" y="1294"/>
                  <a:pt x="686" y="1307"/>
                  <a:pt x="686" y="1323"/>
                </a:cubicBezTo>
                <a:cubicBezTo>
                  <a:pt x="686" y="1339"/>
                  <a:pt x="673" y="1353"/>
                  <a:pt x="657" y="1353"/>
                </a:cubicBezTo>
                <a:close/>
                <a:moveTo>
                  <a:pt x="657" y="1279"/>
                </a:moveTo>
                <a:cubicBezTo>
                  <a:pt x="640" y="1279"/>
                  <a:pt x="626" y="1265"/>
                  <a:pt x="626" y="1248"/>
                </a:cubicBezTo>
                <a:cubicBezTo>
                  <a:pt x="626" y="1231"/>
                  <a:pt x="640" y="1217"/>
                  <a:pt x="657" y="1217"/>
                </a:cubicBezTo>
                <a:cubicBezTo>
                  <a:pt x="673" y="1217"/>
                  <a:pt x="687" y="1231"/>
                  <a:pt x="687" y="1248"/>
                </a:cubicBezTo>
                <a:cubicBezTo>
                  <a:pt x="687" y="1265"/>
                  <a:pt x="673" y="1279"/>
                  <a:pt x="657" y="1279"/>
                </a:cubicBezTo>
                <a:close/>
                <a:moveTo>
                  <a:pt x="657" y="1205"/>
                </a:moveTo>
                <a:cubicBezTo>
                  <a:pt x="639" y="1205"/>
                  <a:pt x="625" y="1191"/>
                  <a:pt x="625" y="1173"/>
                </a:cubicBezTo>
                <a:cubicBezTo>
                  <a:pt x="625" y="1156"/>
                  <a:pt x="639" y="1141"/>
                  <a:pt x="657" y="1141"/>
                </a:cubicBezTo>
                <a:cubicBezTo>
                  <a:pt x="674" y="1141"/>
                  <a:pt x="688" y="1156"/>
                  <a:pt x="688" y="1173"/>
                </a:cubicBezTo>
                <a:cubicBezTo>
                  <a:pt x="688" y="1191"/>
                  <a:pt x="674" y="1205"/>
                  <a:pt x="657" y="1205"/>
                </a:cubicBezTo>
                <a:close/>
                <a:moveTo>
                  <a:pt x="657" y="1131"/>
                </a:moveTo>
                <a:cubicBezTo>
                  <a:pt x="639" y="1131"/>
                  <a:pt x="624" y="1117"/>
                  <a:pt x="624" y="1098"/>
                </a:cubicBezTo>
                <a:cubicBezTo>
                  <a:pt x="624" y="1080"/>
                  <a:pt x="639" y="1065"/>
                  <a:pt x="657" y="1065"/>
                </a:cubicBezTo>
                <a:cubicBezTo>
                  <a:pt x="675" y="1065"/>
                  <a:pt x="689" y="1080"/>
                  <a:pt x="689" y="1098"/>
                </a:cubicBezTo>
                <a:cubicBezTo>
                  <a:pt x="689" y="1117"/>
                  <a:pt x="675" y="1131"/>
                  <a:pt x="657" y="1131"/>
                </a:cubicBezTo>
                <a:close/>
                <a:moveTo>
                  <a:pt x="657" y="1058"/>
                </a:moveTo>
                <a:cubicBezTo>
                  <a:pt x="638" y="1058"/>
                  <a:pt x="623" y="1042"/>
                  <a:pt x="623" y="1023"/>
                </a:cubicBezTo>
                <a:cubicBezTo>
                  <a:pt x="623" y="1004"/>
                  <a:pt x="638" y="989"/>
                  <a:pt x="657" y="989"/>
                </a:cubicBezTo>
                <a:cubicBezTo>
                  <a:pt x="675" y="989"/>
                  <a:pt x="690" y="1004"/>
                  <a:pt x="690" y="1023"/>
                </a:cubicBezTo>
                <a:cubicBezTo>
                  <a:pt x="690" y="1042"/>
                  <a:pt x="675" y="1058"/>
                  <a:pt x="657" y="1058"/>
                </a:cubicBezTo>
                <a:close/>
                <a:moveTo>
                  <a:pt x="657" y="984"/>
                </a:moveTo>
                <a:cubicBezTo>
                  <a:pt x="637" y="984"/>
                  <a:pt x="622" y="968"/>
                  <a:pt x="622" y="948"/>
                </a:cubicBezTo>
                <a:cubicBezTo>
                  <a:pt x="622" y="929"/>
                  <a:pt x="637" y="913"/>
                  <a:pt x="657" y="913"/>
                </a:cubicBezTo>
                <a:cubicBezTo>
                  <a:pt x="676" y="913"/>
                  <a:pt x="691" y="929"/>
                  <a:pt x="691" y="948"/>
                </a:cubicBezTo>
                <a:cubicBezTo>
                  <a:pt x="691" y="968"/>
                  <a:pt x="676" y="984"/>
                  <a:pt x="657" y="984"/>
                </a:cubicBezTo>
                <a:close/>
                <a:moveTo>
                  <a:pt x="657" y="910"/>
                </a:moveTo>
                <a:cubicBezTo>
                  <a:pt x="637" y="910"/>
                  <a:pt x="621" y="893"/>
                  <a:pt x="621" y="873"/>
                </a:cubicBezTo>
                <a:cubicBezTo>
                  <a:pt x="621" y="853"/>
                  <a:pt x="637" y="837"/>
                  <a:pt x="657" y="837"/>
                </a:cubicBezTo>
                <a:cubicBezTo>
                  <a:pt x="676" y="837"/>
                  <a:pt x="692" y="853"/>
                  <a:pt x="692" y="873"/>
                </a:cubicBezTo>
                <a:cubicBezTo>
                  <a:pt x="692" y="893"/>
                  <a:pt x="676" y="910"/>
                  <a:pt x="657" y="910"/>
                </a:cubicBezTo>
                <a:close/>
                <a:moveTo>
                  <a:pt x="730" y="2455"/>
                </a:moveTo>
                <a:cubicBezTo>
                  <a:pt x="727" y="2455"/>
                  <a:pt x="723" y="2452"/>
                  <a:pt x="723" y="2448"/>
                </a:cubicBezTo>
                <a:cubicBezTo>
                  <a:pt x="723" y="2444"/>
                  <a:pt x="727" y="2441"/>
                  <a:pt x="730" y="2441"/>
                </a:cubicBezTo>
                <a:cubicBezTo>
                  <a:pt x="734" y="2441"/>
                  <a:pt x="737" y="2444"/>
                  <a:pt x="737" y="2448"/>
                </a:cubicBezTo>
                <a:cubicBezTo>
                  <a:pt x="737" y="2452"/>
                  <a:pt x="734" y="2455"/>
                  <a:pt x="730" y="2455"/>
                </a:cubicBezTo>
                <a:close/>
                <a:moveTo>
                  <a:pt x="730" y="2382"/>
                </a:moveTo>
                <a:cubicBezTo>
                  <a:pt x="726" y="2382"/>
                  <a:pt x="722" y="2378"/>
                  <a:pt x="722" y="2373"/>
                </a:cubicBezTo>
                <a:cubicBezTo>
                  <a:pt x="722" y="2368"/>
                  <a:pt x="726" y="2364"/>
                  <a:pt x="730" y="2364"/>
                </a:cubicBezTo>
                <a:cubicBezTo>
                  <a:pt x="735" y="2364"/>
                  <a:pt x="739" y="2368"/>
                  <a:pt x="739" y="2373"/>
                </a:cubicBezTo>
                <a:cubicBezTo>
                  <a:pt x="739" y="2378"/>
                  <a:pt x="735" y="2382"/>
                  <a:pt x="730" y="2382"/>
                </a:cubicBezTo>
                <a:close/>
                <a:moveTo>
                  <a:pt x="730" y="2309"/>
                </a:moveTo>
                <a:cubicBezTo>
                  <a:pt x="724" y="2309"/>
                  <a:pt x="720" y="2304"/>
                  <a:pt x="720" y="2298"/>
                </a:cubicBezTo>
                <a:cubicBezTo>
                  <a:pt x="720" y="2292"/>
                  <a:pt x="724" y="2287"/>
                  <a:pt x="730" y="2287"/>
                </a:cubicBezTo>
                <a:cubicBezTo>
                  <a:pt x="736" y="2287"/>
                  <a:pt x="741" y="2292"/>
                  <a:pt x="741" y="2298"/>
                </a:cubicBezTo>
                <a:cubicBezTo>
                  <a:pt x="741" y="2304"/>
                  <a:pt x="736" y="2309"/>
                  <a:pt x="730" y="2309"/>
                </a:cubicBezTo>
                <a:close/>
                <a:moveTo>
                  <a:pt x="730" y="2235"/>
                </a:moveTo>
                <a:cubicBezTo>
                  <a:pt x="724" y="2235"/>
                  <a:pt x="718" y="2229"/>
                  <a:pt x="718" y="2223"/>
                </a:cubicBezTo>
                <a:cubicBezTo>
                  <a:pt x="718" y="2216"/>
                  <a:pt x="724" y="2210"/>
                  <a:pt x="730" y="2210"/>
                </a:cubicBezTo>
                <a:cubicBezTo>
                  <a:pt x="737" y="2210"/>
                  <a:pt x="742" y="2216"/>
                  <a:pt x="742" y="2223"/>
                </a:cubicBezTo>
                <a:cubicBezTo>
                  <a:pt x="742" y="2229"/>
                  <a:pt x="737" y="2235"/>
                  <a:pt x="730" y="2235"/>
                </a:cubicBezTo>
                <a:close/>
                <a:moveTo>
                  <a:pt x="730" y="2162"/>
                </a:moveTo>
                <a:cubicBezTo>
                  <a:pt x="723" y="2162"/>
                  <a:pt x="717" y="2156"/>
                  <a:pt x="717" y="2148"/>
                </a:cubicBezTo>
                <a:cubicBezTo>
                  <a:pt x="717" y="2140"/>
                  <a:pt x="723" y="2134"/>
                  <a:pt x="730" y="2134"/>
                </a:cubicBezTo>
                <a:cubicBezTo>
                  <a:pt x="738" y="2134"/>
                  <a:pt x="744" y="2140"/>
                  <a:pt x="744" y="2148"/>
                </a:cubicBezTo>
                <a:cubicBezTo>
                  <a:pt x="744" y="2156"/>
                  <a:pt x="738" y="2162"/>
                  <a:pt x="730" y="2162"/>
                </a:cubicBezTo>
                <a:close/>
                <a:moveTo>
                  <a:pt x="730" y="2088"/>
                </a:moveTo>
                <a:cubicBezTo>
                  <a:pt x="722" y="2088"/>
                  <a:pt x="715" y="2081"/>
                  <a:pt x="715" y="2073"/>
                </a:cubicBezTo>
                <a:cubicBezTo>
                  <a:pt x="715" y="2064"/>
                  <a:pt x="722" y="2057"/>
                  <a:pt x="730" y="2057"/>
                </a:cubicBezTo>
                <a:cubicBezTo>
                  <a:pt x="739" y="2057"/>
                  <a:pt x="746" y="2064"/>
                  <a:pt x="746" y="2073"/>
                </a:cubicBezTo>
                <a:cubicBezTo>
                  <a:pt x="746" y="2081"/>
                  <a:pt x="739" y="2088"/>
                  <a:pt x="730" y="2088"/>
                </a:cubicBezTo>
                <a:close/>
                <a:moveTo>
                  <a:pt x="730" y="2015"/>
                </a:moveTo>
                <a:cubicBezTo>
                  <a:pt x="721" y="2015"/>
                  <a:pt x="714" y="2007"/>
                  <a:pt x="714" y="1998"/>
                </a:cubicBezTo>
                <a:cubicBezTo>
                  <a:pt x="714" y="1988"/>
                  <a:pt x="721" y="1981"/>
                  <a:pt x="730" y="1981"/>
                </a:cubicBezTo>
                <a:cubicBezTo>
                  <a:pt x="740" y="1981"/>
                  <a:pt x="747" y="1988"/>
                  <a:pt x="747" y="1998"/>
                </a:cubicBezTo>
                <a:cubicBezTo>
                  <a:pt x="747" y="2007"/>
                  <a:pt x="740" y="2015"/>
                  <a:pt x="730" y="2015"/>
                </a:cubicBezTo>
                <a:close/>
                <a:moveTo>
                  <a:pt x="730" y="1941"/>
                </a:moveTo>
                <a:cubicBezTo>
                  <a:pt x="720" y="1941"/>
                  <a:pt x="712" y="1933"/>
                  <a:pt x="712" y="1923"/>
                </a:cubicBezTo>
                <a:cubicBezTo>
                  <a:pt x="712" y="1913"/>
                  <a:pt x="720" y="1904"/>
                  <a:pt x="730" y="1904"/>
                </a:cubicBezTo>
                <a:cubicBezTo>
                  <a:pt x="740" y="1904"/>
                  <a:pt x="749" y="1913"/>
                  <a:pt x="749" y="1923"/>
                </a:cubicBezTo>
                <a:cubicBezTo>
                  <a:pt x="749" y="1933"/>
                  <a:pt x="740" y="1941"/>
                  <a:pt x="730" y="1941"/>
                </a:cubicBezTo>
                <a:close/>
                <a:moveTo>
                  <a:pt x="730" y="1868"/>
                </a:moveTo>
                <a:cubicBezTo>
                  <a:pt x="719" y="1868"/>
                  <a:pt x="710" y="1859"/>
                  <a:pt x="710" y="1848"/>
                </a:cubicBezTo>
                <a:cubicBezTo>
                  <a:pt x="710" y="1837"/>
                  <a:pt x="719" y="1828"/>
                  <a:pt x="730" y="1828"/>
                </a:cubicBezTo>
                <a:cubicBezTo>
                  <a:pt x="741" y="1828"/>
                  <a:pt x="750" y="1837"/>
                  <a:pt x="750" y="1848"/>
                </a:cubicBezTo>
                <a:cubicBezTo>
                  <a:pt x="750" y="1859"/>
                  <a:pt x="741" y="1868"/>
                  <a:pt x="730" y="1868"/>
                </a:cubicBezTo>
                <a:close/>
                <a:moveTo>
                  <a:pt x="730" y="1794"/>
                </a:moveTo>
                <a:cubicBezTo>
                  <a:pt x="719" y="1794"/>
                  <a:pt x="709" y="1785"/>
                  <a:pt x="709" y="1773"/>
                </a:cubicBezTo>
                <a:cubicBezTo>
                  <a:pt x="709" y="1761"/>
                  <a:pt x="719" y="1751"/>
                  <a:pt x="730" y="1751"/>
                </a:cubicBezTo>
                <a:cubicBezTo>
                  <a:pt x="742" y="1751"/>
                  <a:pt x="752" y="1761"/>
                  <a:pt x="752" y="1773"/>
                </a:cubicBezTo>
                <a:cubicBezTo>
                  <a:pt x="752" y="1785"/>
                  <a:pt x="742" y="1794"/>
                  <a:pt x="730" y="1794"/>
                </a:cubicBezTo>
                <a:close/>
                <a:moveTo>
                  <a:pt x="730" y="1721"/>
                </a:moveTo>
                <a:cubicBezTo>
                  <a:pt x="718" y="1721"/>
                  <a:pt x="708" y="1711"/>
                  <a:pt x="708" y="1698"/>
                </a:cubicBezTo>
                <a:cubicBezTo>
                  <a:pt x="708" y="1685"/>
                  <a:pt x="718" y="1675"/>
                  <a:pt x="730" y="1675"/>
                </a:cubicBezTo>
                <a:cubicBezTo>
                  <a:pt x="743" y="1675"/>
                  <a:pt x="753" y="1685"/>
                  <a:pt x="753" y="1698"/>
                </a:cubicBezTo>
                <a:cubicBezTo>
                  <a:pt x="753" y="1711"/>
                  <a:pt x="743" y="1721"/>
                  <a:pt x="730" y="1721"/>
                </a:cubicBezTo>
                <a:close/>
                <a:moveTo>
                  <a:pt x="730" y="1647"/>
                </a:moveTo>
                <a:cubicBezTo>
                  <a:pt x="717" y="1647"/>
                  <a:pt x="707" y="1636"/>
                  <a:pt x="707" y="1623"/>
                </a:cubicBezTo>
                <a:cubicBezTo>
                  <a:pt x="707" y="1610"/>
                  <a:pt x="717" y="1599"/>
                  <a:pt x="730" y="1599"/>
                </a:cubicBezTo>
                <a:cubicBezTo>
                  <a:pt x="744" y="1599"/>
                  <a:pt x="754" y="1610"/>
                  <a:pt x="754" y="1623"/>
                </a:cubicBezTo>
                <a:cubicBezTo>
                  <a:pt x="754" y="1636"/>
                  <a:pt x="744" y="1647"/>
                  <a:pt x="730" y="1647"/>
                </a:cubicBezTo>
                <a:close/>
                <a:moveTo>
                  <a:pt x="730" y="1574"/>
                </a:moveTo>
                <a:cubicBezTo>
                  <a:pt x="717" y="1574"/>
                  <a:pt x="705" y="1562"/>
                  <a:pt x="705" y="1548"/>
                </a:cubicBezTo>
                <a:cubicBezTo>
                  <a:pt x="705" y="1534"/>
                  <a:pt x="717" y="1523"/>
                  <a:pt x="730" y="1523"/>
                </a:cubicBezTo>
                <a:cubicBezTo>
                  <a:pt x="744" y="1523"/>
                  <a:pt x="756" y="1534"/>
                  <a:pt x="756" y="1548"/>
                </a:cubicBezTo>
                <a:cubicBezTo>
                  <a:pt x="756" y="1562"/>
                  <a:pt x="744" y="1574"/>
                  <a:pt x="730" y="1574"/>
                </a:cubicBezTo>
                <a:close/>
                <a:moveTo>
                  <a:pt x="730" y="1500"/>
                </a:moveTo>
                <a:cubicBezTo>
                  <a:pt x="716" y="1500"/>
                  <a:pt x="704" y="1488"/>
                  <a:pt x="704" y="1473"/>
                </a:cubicBezTo>
                <a:cubicBezTo>
                  <a:pt x="704" y="1458"/>
                  <a:pt x="716" y="1446"/>
                  <a:pt x="730" y="1446"/>
                </a:cubicBezTo>
                <a:cubicBezTo>
                  <a:pt x="745" y="1446"/>
                  <a:pt x="757" y="1458"/>
                  <a:pt x="757" y="1473"/>
                </a:cubicBezTo>
                <a:cubicBezTo>
                  <a:pt x="757" y="1488"/>
                  <a:pt x="745" y="1500"/>
                  <a:pt x="730" y="1500"/>
                </a:cubicBezTo>
                <a:close/>
                <a:moveTo>
                  <a:pt x="730" y="1426"/>
                </a:moveTo>
                <a:cubicBezTo>
                  <a:pt x="715" y="1426"/>
                  <a:pt x="703" y="1414"/>
                  <a:pt x="703" y="1398"/>
                </a:cubicBezTo>
                <a:cubicBezTo>
                  <a:pt x="703" y="1382"/>
                  <a:pt x="715" y="1370"/>
                  <a:pt x="730" y="1370"/>
                </a:cubicBezTo>
                <a:cubicBezTo>
                  <a:pt x="746" y="1370"/>
                  <a:pt x="758" y="1382"/>
                  <a:pt x="758" y="1398"/>
                </a:cubicBezTo>
                <a:cubicBezTo>
                  <a:pt x="758" y="1414"/>
                  <a:pt x="746" y="1426"/>
                  <a:pt x="730" y="1426"/>
                </a:cubicBezTo>
                <a:close/>
                <a:moveTo>
                  <a:pt x="730" y="1353"/>
                </a:moveTo>
                <a:cubicBezTo>
                  <a:pt x="714" y="1353"/>
                  <a:pt x="701" y="1339"/>
                  <a:pt x="701" y="1323"/>
                </a:cubicBezTo>
                <a:cubicBezTo>
                  <a:pt x="701" y="1307"/>
                  <a:pt x="714" y="1294"/>
                  <a:pt x="730" y="1294"/>
                </a:cubicBezTo>
                <a:cubicBezTo>
                  <a:pt x="746" y="1294"/>
                  <a:pt x="760" y="1307"/>
                  <a:pt x="760" y="1323"/>
                </a:cubicBezTo>
                <a:cubicBezTo>
                  <a:pt x="760" y="1339"/>
                  <a:pt x="746" y="1353"/>
                  <a:pt x="730" y="1353"/>
                </a:cubicBezTo>
                <a:close/>
                <a:moveTo>
                  <a:pt x="730" y="1279"/>
                </a:moveTo>
                <a:cubicBezTo>
                  <a:pt x="714" y="1279"/>
                  <a:pt x="700" y="1265"/>
                  <a:pt x="700" y="1248"/>
                </a:cubicBezTo>
                <a:cubicBezTo>
                  <a:pt x="700" y="1231"/>
                  <a:pt x="714" y="1217"/>
                  <a:pt x="730" y="1217"/>
                </a:cubicBezTo>
                <a:cubicBezTo>
                  <a:pt x="747" y="1217"/>
                  <a:pt x="761" y="1231"/>
                  <a:pt x="761" y="1248"/>
                </a:cubicBezTo>
                <a:cubicBezTo>
                  <a:pt x="761" y="1265"/>
                  <a:pt x="747" y="1279"/>
                  <a:pt x="730" y="1279"/>
                </a:cubicBezTo>
                <a:close/>
                <a:moveTo>
                  <a:pt x="730" y="1205"/>
                </a:moveTo>
                <a:cubicBezTo>
                  <a:pt x="713" y="1205"/>
                  <a:pt x="699" y="1191"/>
                  <a:pt x="699" y="1173"/>
                </a:cubicBezTo>
                <a:cubicBezTo>
                  <a:pt x="699" y="1156"/>
                  <a:pt x="713" y="1141"/>
                  <a:pt x="730" y="1141"/>
                </a:cubicBezTo>
                <a:cubicBezTo>
                  <a:pt x="748" y="1141"/>
                  <a:pt x="762" y="1156"/>
                  <a:pt x="762" y="1173"/>
                </a:cubicBezTo>
                <a:cubicBezTo>
                  <a:pt x="762" y="1191"/>
                  <a:pt x="748" y="1205"/>
                  <a:pt x="730" y="1205"/>
                </a:cubicBezTo>
                <a:close/>
                <a:moveTo>
                  <a:pt x="730" y="1131"/>
                </a:moveTo>
                <a:cubicBezTo>
                  <a:pt x="712" y="1131"/>
                  <a:pt x="698" y="1117"/>
                  <a:pt x="698" y="1098"/>
                </a:cubicBezTo>
                <a:cubicBezTo>
                  <a:pt x="698" y="1080"/>
                  <a:pt x="712" y="1065"/>
                  <a:pt x="730" y="1065"/>
                </a:cubicBezTo>
                <a:cubicBezTo>
                  <a:pt x="748" y="1065"/>
                  <a:pt x="763" y="1080"/>
                  <a:pt x="763" y="1098"/>
                </a:cubicBezTo>
                <a:cubicBezTo>
                  <a:pt x="763" y="1117"/>
                  <a:pt x="748" y="1131"/>
                  <a:pt x="730" y="1131"/>
                </a:cubicBezTo>
                <a:close/>
                <a:moveTo>
                  <a:pt x="730" y="1058"/>
                </a:moveTo>
                <a:cubicBezTo>
                  <a:pt x="712" y="1058"/>
                  <a:pt x="697" y="1042"/>
                  <a:pt x="697" y="1023"/>
                </a:cubicBezTo>
                <a:cubicBezTo>
                  <a:pt x="697" y="1004"/>
                  <a:pt x="712" y="989"/>
                  <a:pt x="730" y="989"/>
                </a:cubicBezTo>
                <a:cubicBezTo>
                  <a:pt x="749" y="989"/>
                  <a:pt x="764" y="1004"/>
                  <a:pt x="764" y="1023"/>
                </a:cubicBezTo>
                <a:cubicBezTo>
                  <a:pt x="764" y="1042"/>
                  <a:pt x="749" y="1058"/>
                  <a:pt x="730" y="1058"/>
                </a:cubicBezTo>
                <a:close/>
                <a:moveTo>
                  <a:pt x="730" y="984"/>
                </a:moveTo>
                <a:cubicBezTo>
                  <a:pt x="711" y="984"/>
                  <a:pt x="696" y="968"/>
                  <a:pt x="696" y="948"/>
                </a:cubicBezTo>
                <a:cubicBezTo>
                  <a:pt x="696" y="929"/>
                  <a:pt x="711" y="913"/>
                  <a:pt x="730" y="913"/>
                </a:cubicBezTo>
                <a:cubicBezTo>
                  <a:pt x="750" y="913"/>
                  <a:pt x="765" y="929"/>
                  <a:pt x="765" y="948"/>
                </a:cubicBezTo>
                <a:cubicBezTo>
                  <a:pt x="765" y="968"/>
                  <a:pt x="750" y="984"/>
                  <a:pt x="730" y="984"/>
                </a:cubicBezTo>
                <a:close/>
                <a:moveTo>
                  <a:pt x="730" y="910"/>
                </a:moveTo>
                <a:cubicBezTo>
                  <a:pt x="711" y="910"/>
                  <a:pt x="695" y="893"/>
                  <a:pt x="695" y="873"/>
                </a:cubicBezTo>
                <a:cubicBezTo>
                  <a:pt x="695" y="853"/>
                  <a:pt x="711" y="837"/>
                  <a:pt x="730" y="837"/>
                </a:cubicBezTo>
                <a:cubicBezTo>
                  <a:pt x="750" y="837"/>
                  <a:pt x="766" y="853"/>
                  <a:pt x="766" y="873"/>
                </a:cubicBezTo>
                <a:cubicBezTo>
                  <a:pt x="766" y="893"/>
                  <a:pt x="750" y="910"/>
                  <a:pt x="730" y="910"/>
                </a:cubicBezTo>
                <a:close/>
                <a:moveTo>
                  <a:pt x="804" y="2455"/>
                </a:moveTo>
                <a:cubicBezTo>
                  <a:pt x="800" y="2455"/>
                  <a:pt x="797" y="2452"/>
                  <a:pt x="797" y="2448"/>
                </a:cubicBezTo>
                <a:cubicBezTo>
                  <a:pt x="797" y="2444"/>
                  <a:pt x="800" y="2441"/>
                  <a:pt x="804" y="2441"/>
                </a:cubicBezTo>
                <a:cubicBezTo>
                  <a:pt x="808" y="2441"/>
                  <a:pt x="811" y="2444"/>
                  <a:pt x="811" y="2448"/>
                </a:cubicBezTo>
                <a:cubicBezTo>
                  <a:pt x="811" y="2452"/>
                  <a:pt x="808" y="2455"/>
                  <a:pt x="804" y="2455"/>
                </a:cubicBezTo>
                <a:close/>
                <a:moveTo>
                  <a:pt x="804" y="2382"/>
                </a:moveTo>
                <a:cubicBezTo>
                  <a:pt x="799" y="2382"/>
                  <a:pt x="796" y="2378"/>
                  <a:pt x="796" y="2373"/>
                </a:cubicBezTo>
                <a:cubicBezTo>
                  <a:pt x="796" y="2368"/>
                  <a:pt x="799" y="2364"/>
                  <a:pt x="804" y="2364"/>
                </a:cubicBezTo>
                <a:cubicBezTo>
                  <a:pt x="809" y="2364"/>
                  <a:pt x="813" y="2368"/>
                  <a:pt x="813" y="2373"/>
                </a:cubicBezTo>
                <a:cubicBezTo>
                  <a:pt x="813" y="2378"/>
                  <a:pt x="809" y="2382"/>
                  <a:pt x="804" y="2382"/>
                </a:cubicBezTo>
                <a:close/>
                <a:moveTo>
                  <a:pt x="804" y="2309"/>
                </a:moveTo>
                <a:cubicBezTo>
                  <a:pt x="798" y="2309"/>
                  <a:pt x="794" y="2304"/>
                  <a:pt x="794" y="2298"/>
                </a:cubicBezTo>
                <a:cubicBezTo>
                  <a:pt x="794" y="2292"/>
                  <a:pt x="798" y="2287"/>
                  <a:pt x="804" y="2287"/>
                </a:cubicBezTo>
                <a:cubicBezTo>
                  <a:pt x="810" y="2287"/>
                  <a:pt x="815" y="2292"/>
                  <a:pt x="815" y="2298"/>
                </a:cubicBezTo>
                <a:cubicBezTo>
                  <a:pt x="815" y="2304"/>
                  <a:pt x="810" y="2309"/>
                  <a:pt x="804" y="2309"/>
                </a:cubicBezTo>
                <a:close/>
                <a:moveTo>
                  <a:pt x="804" y="2235"/>
                </a:moveTo>
                <a:cubicBezTo>
                  <a:pt x="798" y="2235"/>
                  <a:pt x="792" y="2229"/>
                  <a:pt x="792" y="2223"/>
                </a:cubicBezTo>
                <a:cubicBezTo>
                  <a:pt x="792" y="2216"/>
                  <a:pt x="798" y="2210"/>
                  <a:pt x="804" y="2210"/>
                </a:cubicBezTo>
                <a:cubicBezTo>
                  <a:pt x="811" y="2210"/>
                  <a:pt x="816" y="2216"/>
                  <a:pt x="816" y="2223"/>
                </a:cubicBezTo>
                <a:cubicBezTo>
                  <a:pt x="816" y="2229"/>
                  <a:pt x="811" y="2235"/>
                  <a:pt x="804" y="2235"/>
                </a:cubicBezTo>
                <a:close/>
                <a:moveTo>
                  <a:pt x="804" y="2162"/>
                </a:moveTo>
                <a:cubicBezTo>
                  <a:pt x="797" y="2162"/>
                  <a:pt x="791" y="2156"/>
                  <a:pt x="791" y="2148"/>
                </a:cubicBezTo>
                <a:cubicBezTo>
                  <a:pt x="791" y="2140"/>
                  <a:pt x="797" y="2134"/>
                  <a:pt x="804" y="2134"/>
                </a:cubicBezTo>
                <a:cubicBezTo>
                  <a:pt x="812" y="2134"/>
                  <a:pt x="818" y="2140"/>
                  <a:pt x="818" y="2148"/>
                </a:cubicBezTo>
                <a:cubicBezTo>
                  <a:pt x="818" y="2156"/>
                  <a:pt x="812" y="2162"/>
                  <a:pt x="804" y="2162"/>
                </a:cubicBezTo>
                <a:close/>
                <a:moveTo>
                  <a:pt x="804" y="2088"/>
                </a:moveTo>
                <a:cubicBezTo>
                  <a:pt x="796" y="2088"/>
                  <a:pt x="789" y="2081"/>
                  <a:pt x="789" y="2073"/>
                </a:cubicBezTo>
                <a:cubicBezTo>
                  <a:pt x="789" y="2064"/>
                  <a:pt x="796" y="2057"/>
                  <a:pt x="804" y="2057"/>
                </a:cubicBezTo>
                <a:cubicBezTo>
                  <a:pt x="813" y="2057"/>
                  <a:pt x="819" y="2064"/>
                  <a:pt x="819" y="2073"/>
                </a:cubicBezTo>
                <a:cubicBezTo>
                  <a:pt x="819" y="2081"/>
                  <a:pt x="813" y="2088"/>
                  <a:pt x="804" y="2088"/>
                </a:cubicBezTo>
                <a:close/>
                <a:moveTo>
                  <a:pt x="804" y="2015"/>
                </a:moveTo>
                <a:cubicBezTo>
                  <a:pt x="795" y="2015"/>
                  <a:pt x="788" y="2007"/>
                  <a:pt x="788" y="1998"/>
                </a:cubicBezTo>
                <a:cubicBezTo>
                  <a:pt x="788" y="1988"/>
                  <a:pt x="795" y="1981"/>
                  <a:pt x="804" y="1981"/>
                </a:cubicBezTo>
                <a:cubicBezTo>
                  <a:pt x="814" y="1981"/>
                  <a:pt x="821" y="1988"/>
                  <a:pt x="821" y="1998"/>
                </a:cubicBezTo>
                <a:cubicBezTo>
                  <a:pt x="821" y="2007"/>
                  <a:pt x="814" y="2015"/>
                  <a:pt x="804" y="2015"/>
                </a:cubicBezTo>
                <a:close/>
                <a:moveTo>
                  <a:pt x="804" y="1941"/>
                </a:moveTo>
                <a:cubicBezTo>
                  <a:pt x="794" y="1941"/>
                  <a:pt x="786" y="1933"/>
                  <a:pt x="786" y="1923"/>
                </a:cubicBezTo>
                <a:cubicBezTo>
                  <a:pt x="786" y="1913"/>
                  <a:pt x="794" y="1904"/>
                  <a:pt x="804" y="1904"/>
                </a:cubicBezTo>
                <a:cubicBezTo>
                  <a:pt x="814" y="1904"/>
                  <a:pt x="823" y="1913"/>
                  <a:pt x="823" y="1923"/>
                </a:cubicBezTo>
                <a:cubicBezTo>
                  <a:pt x="823" y="1933"/>
                  <a:pt x="814" y="1941"/>
                  <a:pt x="804" y="1941"/>
                </a:cubicBezTo>
                <a:close/>
                <a:moveTo>
                  <a:pt x="804" y="1868"/>
                </a:moveTo>
                <a:cubicBezTo>
                  <a:pt x="793" y="1868"/>
                  <a:pt x="784" y="1859"/>
                  <a:pt x="784" y="1848"/>
                </a:cubicBezTo>
                <a:cubicBezTo>
                  <a:pt x="784" y="1837"/>
                  <a:pt x="793" y="1828"/>
                  <a:pt x="804" y="1828"/>
                </a:cubicBezTo>
                <a:cubicBezTo>
                  <a:pt x="815" y="1828"/>
                  <a:pt x="824" y="1837"/>
                  <a:pt x="824" y="1848"/>
                </a:cubicBezTo>
                <a:cubicBezTo>
                  <a:pt x="824" y="1859"/>
                  <a:pt x="815" y="1868"/>
                  <a:pt x="804" y="1868"/>
                </a:cubicBezTo>
                <a:close/>
                <a:moveTo>
                  <a:pt x="804" y="1794"/>
                </a:moveTo>
                <a:cubicBezTo>
                  <a:pt x="793" y="1794"/>
                  <a:pt x="783" y="1785"/>
                  <a:pt x="783" y="1773"/>
                </a:cubicBezTo>
                <a:cubicBezTo>
                  <a:pt x="783" y="1761"/>
                  <a:pt x="793" y="1751"/>
                  <a:pt x="804" y="1751"/>
                </a:cubicBezTo>
                <a:cubicBezTo>
                  <a:pt x="816" y="1751"/>
                  <a:pt x="825" y="1761"/>
                  <a:pt x="825" y="1773"/>
                </a:cubicBezTo>
                <a:cubicBezTo>
                  <a:pt x="825" y="1785"/>
                  <a:pt x="816" y="1794"/>
                  <a:pt x="804" y="1794"/>
                </a:cubicBezTo>
                <a:close/>
                <a:moveTo>
                  <a:pt x="804" y="1721"/>
                </a:moveTo>
                <a:cubicBezTo>
                  <a:pt x="792" y="1721"/>
                  <a:pt x="782" y="1711"/>
                  <a:pt x="782" y="1698"/>
                </a:cubicBezTo>
                <a:cubicBezTo>
                  <a:pt x="782" y="1685"/>
                  <a:pt x="792" y="1675"/>
                  <a:pt x="804" y="1675"/>
                </a:cubicBezTo>
                <a:cubicBezTo>
                  <a:pt x="817" y="1675"/>
                  <a:pt x="827" y="1685"/>
                  <a:pt x="827" y="1698"/>
                </a:cubicBezTo>
                <a:cubicBezTo>
                  <a:pt x="827" y="1711"/>
                  <a:pt x="817" y="1721"/>
                  <a:pt x="804" y="1721"/>
                </a:cubicBezTo>
                <a:close/>
                <a:moveTo>
                  <a:pt x="804" y="1647"/>
                </a:moveTo>
                <a:cubicBezTo>
                  <a:pt x="791" y="1647"/>
                  <a:pt x="781" y="1636"/>
                  <a:pt x="781" y="1623"/>
                </a:cubicBezTo>
                <a:cubicBezTo>
                  <a:pt x="781" y="1610"/>
                  <a:pt x="791" y="1599"/>
                  <a:pt x="804" y="1599"/>
                </a:cubicBezTo>
                <a:cubicBezTo>
                  <a:pt x="817" y="1599"/>
                  <a:pt x="828" y="1610"/>
                  <a:pt x="828" y="1623"/>
                </a:cubicBezTo>
                <a:cubicBezTo>
                  <a:pt x="828" y="1636"/>
                  <a:pt x="817" y="1647"/>
                  <a:pt x="804" y="1647"/>
                </a:cubicBezTo>
                <a:close/>
                <a:moveTo>
                  <a:pt x="804" y="1574"/>
                </a:moveTo>
                <a:cubicBezTo>
                  <a:pt x="790" y="1574"/>
                  <a:pt x="779" y="1562"/>
                  <a:pt x="779" y="1548"/>
                </a:cubicBezTo>
                <a:cubicBezTo>
                  <a:pt x="779" y="1534"/>
                  <a:pt x="790" y="1523"/>
                  <a:pt x="804" y="1523"/>
                </a:cubicBezTo>
                <a:cubicBezTo>
                  <a:pt x="818" y="1523"/>
                  <a:pt x="830" y="1534"/>
                  <a:pt x="830" y="1548"/>
                </a:cubicBezTo>
                <a:cubicBezTo>
                  <a:pt x="830" y="1562"/>
                  <a:pt x="818" y="1574"/>
                  <a:pt x="804" y="1574"/>
                </a:cubicBezTo>
                <a:close/>
                <a:moveTo>
                  <a:pt x="804" y="1500"/>
                </a:moveTo>
                <a:cubicBezTo>
                  <a:pt x="790" y="1500"/>
                  <a:pt x="778" y="1488"/>
                  <a:pt x="778" y="1473"/>
                </a:cubicBezTo>
                <a:cubicBezTo>
                  <a:pt x="778" y="1458"/>
                  <a:pt x="790" y="1446"/>
                  <a:pt x="804" y="1446"/>
                </a:cubicBezTo>
                <a:cubicBezTo>
                  <a:pt x="819" y="1446"/>
                  <a:pt x="831" y="1458"/>
                  <a:pt x="831" y="1473"/>
                </a:cubicBezTo>
                <a:cubicBezTo>
                  <a:pt x="831" y="1488"/>
                  <a:pt x="819" y="1500"/>
                  <a:pt x="804" y="1500"/>
                </a:cubicBezTo>
                <a:close/>
                <a:moveTo>
                  <a:pt x="804" y="1426"/>
                </a:moveTo>
                <a:cubicBezTo>
                  <a:pt x="789" y="1426"/>
                  <a:pt x="776" y="1414"/>
                  <a:pt x="776" y="1398"/>
                </a:cubicBezTo>
                <a:cubicBezTo>
                  <a:pt x="776" y="1382"/>
                  <a:pt x="789" y="1370"/>
                  <a:pt x="804" y="1370"/>
                </a:cubicBezTo>
                <a:cubicBezTo>
                  <a:pt x="820" y="1370"/>
                  <a:pt x="832" y="1382"/>
                  <a:pt x="832" y="1398"/>
                </a:cubicBezTo>
                <a:cubicBezTo>
                  <a:pt x="832" y="1414"/>
                  <a:pt x="820" y="1426"/>
                  <a:pt x="804" y="1426"/>
                </a:cubicBezTo>
                <a:close/>
                <a:moveTo>
                  <a:pt x="804" y="1353"/>
                </a:moveTo>
                <a:cubicBezTo>
                  <a:pt x="788" y="1353"/>
                  <a:pt x="775" y="1339"/>
                  <a:pt x="775" y="1323"/>
                </a:cubicBezTo>
                <a:cubicBezTo>
                  <a:pt x="775" y="1307"/>
                  <a:pt x="788" y="1294"/>
                  <a:pt x="804" y="1294"/>
                </a:cubicBezTo>
                <a:cubicBezTo>
                  <a:pt x="820" y="1294"/>
                  <a:pt x="833" y="1307"/>
                  <a:pt x="833" y="1323"/>
                </a:cubicBezTo>
                <a:cubicBezTo>
                  <a:pt x="833" y="1339"/>
                  <a:pt x="820" y="1353"/>
                  <a:pt x="804" y="1353"/>
                </a:cubicBezTo>
                <a:close/>
                <a:moveTo>
                  <a:pt x="804" y="1279"/>
                </a:moveTo>
                <a:cubicBezTo>
                  <a:pt x="788" y="1279"/>
                  <a:pt x="774" y="1265"/>
                  <a:pt x="774" y="1248"/>
                </a:cubicBezTo>
                <a:cubicBezTo>
                  <a:pt x="774" y="1231"/>
                  <a:pt x="788" y="1217"/>
                  <a:pt x="804" y="1217"/>
                </a:cubicBezTo>
                <a:cubicBezTo>
                  <a:pt x="821" y="1217"/>
                  <a:pt x="835" y="1231"/>
                  <a:pt x="835" y="1248"/>
                </a:cubicBezTo>
                <a:cubicBezTo>
                  <a:pt x="835" y="1265"/>
                  <a:pt x="821" y="1279"/>
                  <a:pt x="804" y="1279"/>
                </a:cubicBezTo>
                <a:close/>
                <a:moveTo>
                  <a:pt x="804" y="1205"/>
                </a:moveTo>
                <a:cubicBezTo>
                  <a:pt x="787" y="1205"/>
                  <a:pt x="773" y="1191"/>
                  <a:pt x="773" y="1173"/>
                </a:cubicBezTo>
                <a:cubicBezTo>
                  <a:pt x="773" y="1156"/>
                  <a:pt x="787" y="1141"/>
                  <a:pt x="804" y="1141"/>
                </a:cubicBezTo>
                <a:cubicBezTo>
                  <a:pt x="822" y="1141"/>
                  <a:pt x="836" y="1156"/>
                  <a:pt x="836" y="1173"/>
                </a:cubicBezTo>
                <a:cubicBezTo>
                  <a:pt x="836" y="1191"/>
                  <a:pt x="822" y="1205"/>
                  <a:pt x="804" y="1205"/>
                </a:cubicBezTo>
                <a:close/>
                <a:moveTo>
                  <a:pt x="804" y="1131"/>
                </a:moveTo>
                <a:cubicBezTo>
                  <a:pt x="786" y="1131"/>
                  <a:pt x="772" y="1117"/>
                  <a:pt x="772" y="1098"/>
                </a:cubicBezTo>
                <a:cubicBezTo>
                  <a:pt x="772" y="1080"/>
                  <a:pt x="786" y="1065"/>
                  <a:pt x="804" y="1065"/>
                </a:cubicBezTo>
                <a:cubicBezTo>
                  <a:pt x="822" y="1065"/>
                  <a:pt x="837" y="1080"/>
                  <a:pt x="837" y="1098"/>
                </a:cubicBezTo>
                <a:cubicBezTo>
                  <a:pt x="837" y="1117"/>
                  <a:pt x="822" y="1131"/>
                  <a:pt x="804" y="1131"/>
                </a:cubicBezTo>
                <a:close/>
                <a:moveTo>
                  <a:pt x="804" y="1058"/>
                </a:moveTo>
                <a:cubicBezTo>
                  <a:pt x="786" y="1058"/>
                  <a:pt x="770" y="1042"/>
                  <a:pt x="770" y="1023"/>
                </a:cubicBezTo>
                <a:cubicBezTo>
                  <a:pt x="770" y="1004"/>
                  <a:pt x="786" y="989"/>
                  <a:pt x="804" y="989"/>
                </a:cubicBezTo>
                <a:cubicBezTo>
                  <a:pt x="823" y="989"/>
                  <a:pt x="838" y="1004"/>
                  <a:pt x="838" y="1023"/>
                </a:cubicBezTo>
                <a:cubicBezTo>
                  <a:pt x="838" y="1042"/>
                  <a:pt x="823" y="1058"/>
                  <a:pt x="804" y="1058"/>
                </a:cubicBezTo>
                <a:close/>
                <a:moveTo>
                  <a:pt x="804" y="984"/>
                </a:moveTo>
                <a:cubicBezTo>
                  <a:pt x="785" y="984"/>
                  <a:pt x="769" y="968"/>
                  <a:pt x="769" y="948"/>
                </a:cubicBezTo>
                <a:cubicBezTo>
                  <a:pt x="769" y="929"/>
                  <a:pt x="785" y="913"/>
                  <a:pt x="804" y="913"/>
                </a:cubicBezTo>
                <a:cubicBezTo>
                  <a:pt x="824" y="913"/>
                  <a:pt x="839" y="929"/>
                  <a:pt x="839" y="948"/>
                </a:cubicBezTo>
                <a:cubicBezTo>
                  <a:pt x="839" y="968"/>
                  <a:pt x="824" y="984"/>
                  <a:pt x="804" y="984"/>
                </a:cubicBezTo>
                <a:close/>
                <a:moveTo>
                  <a:pt x="804" y="910"/>
                </a:moveTo>
                <a:cubicBezTo>
                  <a:pt x="784" y="910"/>
                  <a:pt x="768" y="893"/>
                  <a:pt x="768" y="873"/>
                </a:cubicBezTo>
                <a:cubicBezTo>
                  <a:pt x="768" y="853"/>
                  <a:pt x="784" y="837"/>
                  <a:pt x="804" y="837"/>
                </a:cubicBezTo>
                <a:cubicBezTo>
                  <a:pt x="824" y="837"/>
                  <a:pt x="840" y="853"/>
                  <a:pt x="840" y="873"/>
                </a:cubicBezTo>
                <a:cubicBezTo>
                  <a:pt x="840" y="893"/>
                  <a:pt x="824" y="910"/>
                  <a:pt x="804" y="910"/>
                </a:cubicBezTo>
                <a:close/>
                <a:moveTo>
                  <a:pt x="878" y="2455"/>
                </a:moveTo>
                <a:cubicBezTo>
                  <a:pt x="874" y="2455"/>
                  <a:pt x="871" y="2452"/>
                  <a:pt x="871" y="2448"/>
                </a:cubicBezTo>
                <a:cubicBezTo>
                  <a:pt x="871" y="2444"/>
                  <a:pt x="874" y="2441"/>
                  <a:pt x="878" y="2441"/>
                </a:cubicBezTo>
                <a:cubicBezTo>
                  <a:pt x="882" y="2441"/>
                  <a:pt x="885" y="2444"/>
                  <a:pt x="885" y="2448"/>
                </a:cubicBezTo>
                <a:cubicBezTo>
                  <a:pt x="885" y="2452"/>
                  <a:pt x="882" y="2455"/>
                  <a:pt x="878" y="2455"/>
                </a:cubicBezTo>
                <a:close/>
                <a:moveTo>
                  <a:pt x="878" y="2382"/>
                </a:moveTo>
                <a:cubicBezTo>
                  <a:pt x="873" y="2382"/>
                  <a:pt x="869" y="2378"/>
                  <a:pt x="869" y="2373"/>
                </a:cubicBezTo>
                <a:cubicBezTo>
                  <a:pt x="869" y="2368"/>
                  <a:pt x="873" y="2364"/>
                  <a:pt x="878" y="2364"/>
                </a:cubicBezTo>
                <a:cubicBezTo>
                  <a:pt x="883" y="2364"/>
                  <a:pt x="887" y="2368"/>
                  <a:pt x="887" y="2373"/>
                </a:cubicBezTo>
                <a:cubicBezTo>
                  <a:pt x="887" y="2378"/>
                  <a:pt x="883" y="2382"/>
                  <a:pt x="878" y="2382"/>
                </a:cubicBezTo>
                <a:close/>
                <a:moveTo>
                  <a:pt x="878" y="2309"/>
                </a:moveTo>
                <a:cubicBezTo>
                  <a:pt x="872" y="2309"/>
                  <a:pt x="867" y="2304"/>
                  <a:pt x="867" y="2298"/>
                </a:cubicBezTo>
                <a:cubicBezTo>
                  <a:pt x="867" y="2292"/>
                  <a:pt x="872" y="2287"/>
                  <a:pt x="878" y="2287"/>
                </a:cubicBezTo>
                <a:cubicBezTo>
                  <a:pt x="884" y="2287"/>
                  <a:pt x="889" y="2292"/>
                  <a:pt x="889" y="2298"/>
                </a:cubicBezTo>
                <a:cubicBezTo>
                  <a:pt x="889" y="2304"/>
                  <a:pt x="884" y="2309"/>
                  <a:pt x="878" y="2309"/>
                </a:cubicBezTo>
                <a:close/>
                <a:moveTo>
                  <a:pt x="878" y="2235"/>
                </a:moveTo>
                <a:cubicBezTo>
                  <a:pt x="871" y="2235"/>
                  <a:pt x="866" y="2229"/>
                  <a:pt x="866" y="2223"/>
                </a:cubicBezTo>
                <a:cubicBezTo>
                  <a:pt x="866" y="2216"/>
                  <a:pt x="871" y="2210"/>
                  <a:pt x="878" y="2210"/>
                </a:cubicBezTo>
                <a:cubicBezTo>
                  <a:pt x="885" y="2210"/>
                  <a:pt x="890" y="2216"/>
                  <a:pt x="890" y="2223"/>
                </a:cubicBezTo>
                <a:cubicBezTo>
                  <a:pt x="890" y="2229"/>
                  <a:pt x="885" y="2235"/>
                  <a:pt x="878" y="2235"/>
                </a:cubicBezTo>
                <a:close/>
                <a:moveTo>
                  <a:pt x="878" y="2162"/>
                </a:moveTo>
                <a:cubicBezTo>
                  <a:pt x="871" y="2162"/>
                  <a:pt x="864" y="2156"/>
                  <a:pt x="864" y="2148"/>
                </a:cubicBezTo>
                <a:cubicBezTo>
                  <a:pt x="864" y="2140"/>
                  <a:pt x="871" y="2134"/>
                  <a:pt x="878" y="2134"/>
                </a:cubicBezTo>
                <a:cubicBezTo>
                  <a:pt x="886" y="2134"/>
                  <a:pt x="892" y="2140"/>
                  <a:pt x="892" y="2148"/>
                </a:cubicBezTo>
                <a:cubicBezTo>
                  <a:pt x="892" y="2156"/>
                  <a:pt x="886" y="2162"/>
                  <a:pt x="878" y="2162"/>
                </a:cubicBezTo>
                <a:close/>
                <a:moveTo>
                  <a:pt x="878" y="2088"/>
                </a:moveTo>
                <a:cubicBezTo>
                  <a:pt x="870" y="2088"/>
                  <a:pt x="863" y="2081"/>
                  <a:pt x="863" y="2073"/>
                </a:cubicBezTo>
                <a:cubicBezTo>
                  <a:pt x="863" y="2064"/>
                  <a:pt x="870" y="2057"/>
                  <a:pt x="878" y="2057"/>
                </a:cubicBezTo>
                <a:cubicBezTo>
                  <a:pt x="887" y="2057"/>
                  <a:pt x="893" y="2064"/>
                  <a:pt x="893" y="2073"/>
                </a:cubicBezTo>
                <a:cubicBezTo>
                  <a:pt x="893" y="2081"/>
                  <a:pt x="887" y="2088"/>
                  <a:pt x="878" y="2088"/>
                </a:cubicBezTo>
                <a:close/>
                <a:moveTo>
                  <a:pt x="878" y="2015"/>
                </a:moveTo>
                <a:cubicBezTo>
                  <a:pt x="869" y="2015"/>
                  <a:pt x="861" y="2007"/>
                  <a:pt x="861" y="1998"/>
                </a:cubicBezTo>
                <a:cubicBezTo>
                  <a:pt x="861" y="1988"/>
                  <a:pt x="869" y="1981"/>
                  <a:pt x="878" y="1981"/>
                </a:cubicBezTo>
                <a:cubicBezTo>
                  <a:pt x="887" y="1981"/>
                  <a:pt x="895" y="1988"/>
                  <a:pt x="895" y="1998"/>
                </a:cubicBezTo>
                <a:cubicBezTo>
                  <a:pt x="895" y="2007"/>
                  <a:pt x="887" y="2015"/>
                  <a:pt x="878" y="2015"/>
                </a:cubicBezTo>
                <a:close/>
                <a:moveTo>
                  <a:pt x="878" y="1941"/>
                </a:moveTo>
                <a:cubicBezTo>
                  <a:pt x="868" y="1941"/>
                  <a:pt x="860" y="1933"/>
                  <a:pt x="860" y="1923"/>
                </a:cubicBezTo>
                <a:cubicBezTo>
                  <a:pt x="860" y="1913"/>
                  <a:pt x="868" y="1904"/>
                  <a:pt x="878" y="1904"/>
                </a:cubicBezTo>
                <a:cubicBezTo>
                  <a:pt x="888" y="1904"/>
                  <a:pt x="896" y="1913"/>
                  <a:pt x="896" y="1923"/>
                </a:cubicBezTo>
                <a:cubicBezTo>
                  <a:pt x="896" y="1933"/>
                  <a:pt x="888" y="1941"/>
                  <a:pt x="878" y="1941"/>
                </a:cubicBezTo>
                <a:close/>
                <a:moveTo>
                  <a:pt x="878" y="1868"/>
                </a:moveTo>
                <a:cubicBezTo>
                  <a:pt x="867" y="1868"/>
                  <a:pt x="858" y="1859"/>
                  <a:pt x="858" y="1848"/>
                </a:cubicBezTo>
                <a:cubicBezTo>
                  <a:pt x="858" y="1837"/>
                  <a:pt x="867" y="1828"/>
                  <a:pt x="878" y="1828"/>
                </a:cubicBezTo>
                <a:cubicBezTo>
                  <a:pt x="889" y="1828"/>
                  <a:pt x="898" y="1837"/>
                  <a:pt x="898" y="1848"/>
                </a:cubicBezTo>
                <a:cubicBezTo>
                  <a:pt x="898" y="1859"/>
                  <a:pt x="889" y="1868"/>
                  <a:pt x="878" y="1868"/>
                </a:cubicBezTo>
                <a:close/>
                <a:moveTo>
                  <a:pt x="878" y="1794"/>
                </a:moveTo>
                <a:cubicBezTo>
                  <a:pt x="867" y="1794"/>
                  <a:pt x="857" y="1785"/>
                  <a:pt x="857" y="1773"/>
                </a:cubicBezTo>
                <a:cubicBezTo>
                  <a:pt x="857" y="1761"/>
                  <a:pt x="867" y="1751"/>
                  <a:pt x="878" y="1751"/>
                </a:cubicBezTo>
                <a:cubicBezTo>
                  <a:pt x="890" y="1751"/>
                  <a:pt x="899" y="1761"/>
                  <a:pt x="899" y="1773"/>
                </a:cubicBezTo>
                <a:cubicBezTo>
                  <a:pt x="899" y="1785"/>
                  <a:pt x="890" y="1794"/>
                  <a:pt x="878" y="1794"/>
                </a:cubicBezTo>
                <a:close/>
                <a:moveTo>
                  <a:pt x="878" y="1721"/>
                </a:moveTo>
                <a:cubicBezTo>
                  <a:pt x="866" y="1721"/>
                  <a:pt x="856" y="1711"/>
                  <a:pt x="856" y="1698"/>
                </a:cubicBezTo>
                <a:cubicBezTo>
                  <a:pt x="856" y="1685"/>
                  <a:pt x="866" y="1675"/>
                  <a:pt x="878" y="1675"/>
                </a:cubicBezTo>
                <a:cubicBezTo>
                  <a:pt x="891" y="1675"/>
                  <a:pt x="901" y="1685"/>
                  <a:pt x="901" y="1698"/>
                </a:cubicBezTo>
                <a:cubicBezTo>
                  <a:pt x="901" y="1711"/>
                  <a:pt x="891" y="1721"/>
                  <a:pt x="878" y="1721"/>
                </a:cubicBezTo>
                <a:close/>
                <a:moveTo>
                  <a:pt x="878" y="1647"/>
                </a:moveTo>
                <a:cubicBezTo>
                  <a:pt x="865" y="1647"/>
                  <a:pt x="854" y="1636"/>
                  <a:pt x="854" y="1623"/>
                </a:cubicBezTo>
                <a:cubicBezTo>
                  <a:pt x="854" y="1610"/>
                  <a:pt x="865" y="1599"/>
                  <a:pt x="878" y="1599"/>
                </a:cubicBezTo>
                <a:cubicBezTo>
                  <a:pt x="891" y="1599"/>
                  <a:pt x="902" y="1610"/>
                  <a:pt x="902" y="1623"/>
                </a:cubicBezTo>
                <a:cubicBezTo>
                  <a:pt x="902" y="1636"/>
                  <a:pt x="891" y="1647"/>
                  <a:pt x="878" y="1647"/>
                </a:cubicBezTo>
                <a:close/>
                <a:moveTo>
                  <a:pt x="878" y="1574"/>
                </a:moveTo>
                <a:cubicBezTo>
                  <a:pt x="864" y="1574"/>
                  <a:pt x="853" y="1562"/>
                  <a:pt x="853" y="1548"/>
                </a:cubicBezTo>
                <a:cubicBezTo>
                  <a:pt x="853" y="1534"/>
                  <a:pt x="864" y="1523"/>
                  <a:pt x="878" y="1523"/>
                </a:cubicBezTo>
                <a:cubicBezTo>
                  <a:pt x="892" y="1523"/>
                  <a:pt x="903" y="1534"/>
                  <a:pt x="903" y="1548"/>
                </a:cubicBezTo>
                <a:cubicBezTo>
                  <a:pt x="903" y="1562"/>
                  <a:pt x="892" y="1574"/>
                  <a:pt x="878" y="1574"/>
                </a:cubicBezTo>
                <a:close/>
                <a:moveTo>
                  <a:pt x="878" y="1500"/>
                </a:moveTo>
                <a:cubicBezTo>
                  <a:pt x="863" y="1500"/>
                  <a:pt x="852" y="1488"/>
                  <a:pt x="852" y="1473"/>
                </a:cubicBezTo>
                <a:cubicBezTo>
                  <a:pt x="852" y="1458"/>
                  <a:pt x="863" y="1446"/>
                  <a:pt x="878" y="1446"/>
                </a:cubicBezTo>
                <a:cubicBezTo>
                  <a:pt x="893" y="1446"/>
                  <a:pt x="905" y="1458"/>
                  <a:pt x="905" y="1473"/>
                </a:cubicBezTo>
                <a:cubicBezTo>
                  <a:pt x="905" y="1488"/>
                  <a:pt x="893" y="1500"/>
                  <a:pt x="878" y="1500"/>
                </a:cubicBezTo>
                <a:close/>
                <a:moveTo>
                  <a:pt x="878" y="1426"/>
                </a:moveTo>
                <a:cubicBezTo>
                  <a:pt x="863" y="1426"/>
                  <a:pt x="850" y="1414"/>
                  <a:pt x="850" y="1398"/>
                </a:cubicBezTo>
                <a:cubicBezTo>
                  <a:pt x="850" y="1382"/>
                  <a:pt x="863" y="1370"/>
                  <a:pt x="878" y="1370"/>
                </a:cubicBezTo>
                <a:cubicBezTo>
                  <a:pt x="894" y="1370"/>
                  <a:pt x="906" y="1382"/>
                  <a:pt x="906" y="1398"/>
                </a:cubicBezTo>
                <a:cubicBezTo>
                  <a:pt x="906" y="1414"/>
                  <a:pt x="894" y="1426"/>
                  <a:pt x="878" y="1426"/>
                </a:cubicBezTo>
                <a:close/>
                <a:moveTo>
                  <a:pt x="878" y="1353"/>
                </a:moveTo>
                <a:cubicBezTo>
                  <a:pt x="862" y="1353"/>
                  <a:pt x="849" y="1339"/>
                  <a:pt x="849" y="1323"/>
                </a:cubicBezTo>
                <a:cubicBezTo>
                  <a:pt x="849" y="1307"/>
                  <a:pt x="862" y="1294"/>
                  <a:pt x="878" y="1294"/>
                </a:cubicBezTo>
                <a:cubicBezTo>
                  <a:pt x="894" y="1294"/>
                  <a:pt x="907" y="1307"/>
                  <a:pt x="907" y="1323"/>
                </a:cubicBezTo>
                <a:cubicBezTo>
                  <a:pt x="907" y="1339"/>
                  <a:pt x="894" y="1353"/>
                  <a:pt x="878" y="1353"/>
                </a:cubicBezTo>
                <a:close/>
                <a:moveTo>
                  <a:pt x="878" y="1279"/>
                </a:moveTo>
                <a:cubicBezTo>
                  <a:pt x="861" y="1279"/>
                  <a:pt x="848" y="1265"/>
                  <a:pt x="848" y="1248"/>
                </a:cubicBezTo>
                <a:cubicBezTo>
                  <a:pt x="848" y="1231"/>
                  <a:pt x="861" y="1217"/>
                  <a:pt x="878" y="1217"/>
                </a:cubicBezTo>
                <a:cubicBezTo>
                  <a:pt x="895" y="1217"/>
                  <a:pt x="909" y="1231"/>
                  <a:pt x="909" y="1248"/>
                </a:cubicBezTo>
                <a:cubicBezTo>
                  <a:pt x="909" y="1265"/>
                  <a:pt x="895" y="1279"/>
                  <a:pt x="878" y="1279"/>
                </a:cubicBezTo>
                <a:close/>
                <a:moveTo>
                  <a:pt x="878" y="1205"/>
                </a:moveTo>
                <a:cubicBezTo>
                  <a:pt x="861" y="1205"/>
                  <a:pt x="847" y="1191"/>
                  <a:pt x="847" y="1173"/>
                </a:cubicBezTo>
                <a:cubicBezTo>
                  <a:pt x="847" y="1156"/>
                  <a:pt x="861" y="1141"/>
                  <a:pt x="878" y="1141"/>
                </a:cubicBezTo>
                <a:cubicBezTo>
                  <a:pt x="896" y="1141"/>
                  <a:pt x="910" y="1156"/>
                  <a:pt x="910" y="1173"/>
                </a:cubicBezTo>
                <a:cubicBezTo>
                  <a:pt x="910" y="1191"/>
                  <a:pt x="896" y="1205"/>
                  <a:pt x="878" y="1205"/>
                </a:cubicBezTo>
                <a:close/>
                <a:moveTo>
                  <a:pt x="878" y="1131"/>
                </a:moveTo>
                <a:cubicBezTo>
                  <a:pt x="860" y="1131"/>
                  <a:pt x="846" y="1117"/>
                  <a:pt x="846" y="1098"/>
                </a:cubicBezTo>
                <a:cubicBezTo>
                  <a:pt x="846" y="1080"/>
                  <a:pt x="860" y="1065"/>
                  <a:pt x="878" y="1065"/>
                </a:cubicBezTo>
                <a:cubicBezTo>
                  <a:pt x="896" y="1065"/>
                  <a:pt x="911" y="1080"/>
                  <a:pt x="911" y="1098"/>
                </a:cubicBezTo>
                <a:cubicBezTo>
                  <a:pt x="911" y="1117"/>
                  <a:pt x="896" y="1131"/>
                  <a:pt x="878" y="1131"/>
                </a:cubicBezTo>
                <a:close/>
                <a:moveTo>
                  <a:pt x="878" y="1058"/>
                </a:moveTo>
                <a:cubicBezTo>
                  <a:pt x="859" y="1058"/>
                  <a:pt x="844" y="1042"/>
                  <a:pt x="844" y="1023"/>
                </a:cubicBezTo>
                <a:cubicBezTo>
                  <a:pt x="844" y="1004"/>
                  <a:pt x="859" y="989"/>
                  <a:pt x="878" y="989"/>
                </a:cubicBezTo>
                <a:cubicBezTo>
                  <a:pt x="897" y="989"/>
                  <a:pt x="912" y="1004"/>
                  <a:pt x="912" y="1023"/>
                </a:cubicBezTo>
                <a:cubicBezTo>
                  <a:pt x="912" y="1042"/>
                  <a:pt x="897" y="1058"/>
                  <a:pt x="878" y="1058"/>
                </a:cubicBezTo>
                <a:close/>
                <a:moveTo>
                  <a:pt x="878" y="984"/>
                </a:moveTo>
                <a:cubicBezTo>
                  <a:pt x="859" y="984"/>
                  <a:pt x="843" y="968"/>
                  <a:pt x="843" y="948"/>
                </a:cubicBezTo>
                <a:cubicBezTo>
                  <a:pt x="843" y="929"/>
                  <a:pt x="859" y="913"/>
                  <a:pt x="878" y="913"/>
                </a:cubicBezTo>
                <a:cubicBezTo>
                  <a:pt x="897" y="913"/>
                  <a:pt x="913" y="929"/>
                  <a:pt x="913" y="948"/>
                </a:cubicBezTo>
                <a:cubicBezTo>
                  <a:pt x="913" y="968"/>
                  <a:pt x="897" y="984"/>
                  <a:pt x="878" y="984"/>
                </a:cubicBezTo>
                <a:close/>
                <a:moveTo>
                  <a:pt x="878" y="910"/>
                </a:moveTo>
                <a:cubicBezTo>
                  <a:pt x="858" y="910"/>
                  <a:pt x="842" y="893"/>
                  <a:pt x="842" y="873"/>
                </a:cubicBezTo>
                <a:cubicBezTo>
                  <a:pt x="842" y="853"/>
                  <a:pt x="858" y="837"/>
                  <a:pt x="878" y="837"/>
                </a:cubicBezTo>
                <a:cubicBezTo>
                  <a:pt x="898" y="837"/>
                  <a:pt x="914" y="853"/>
                  <a:pt x="914" y="873"/>
                </a:cubicBezTo>
                <a:cubicBezTo>
                  <a:pt x="914" y="893"/>
                  <a:pt x="898" y="910"/>
                  <a:pt x="878" y="910"/>
                </a:cubicBezTo>
                <a:close/>
                <a:moveTo>
                  <a:pt x="952" y="2455"/>
                </a:moveTo>
                <a:cubicBezTo>
                  <a:pt x="948" y="2455"/>
                  <a:pt x="945" y="2452"/>
                  <a:pt x="945" y="2448"/>
                </a:cubicBezTo>
                <a:cubicBezTo>
                  <a:pt x="945" y="2444"/>
                  <a:pt x="948" y="2441"/>
                  <a:pt x="952" y="2441"/>
                </a:cubicBezTo>
                <a:cubicBezTo>
                  <a:pt x="956" y="2441"/>
                  <a:pt x="959" y="2444"/>
                  <a:pt x="959" y="2448"/>
                </a:cubicBezTo>
                <a:cubicBezTo>
                  <a:pt x="959" y="2452"/>
                  <a:pt x="956" y="2455"/>
                  <a:pt x="952" y="2455"/>
                </a:cubicBezTo>
                <a:close/>
                <a:moveTo>
                  <a:pt x="952" y="2382"/>
                </a:moveTo>
                <a:cubicBezTo>
                  <a:pt x="947" y="2382"/>
                  <a:pt x="943" y="2378"/>
                  <a:pt x="943" y="2373"/>
                </a:cubicBezTo>
                <a:cubicBezTo>
                  <a:pt x="943" y="2368"/>
                  <a:pt x="947" y="2364"/>
                  <a:pt x="952" y="2364"/>
                </a:cubicBezTo>
                <a:cubicBezTo>
                  <a:pt x="957" y="2364"/>
                  <a:pt x="961" y="2368"/>
                  <a:pt x="961" y="2373"/>
                </a:cubicBezTo>
                <a:cubicBezTo>
                  <a:pt x="961" y="2378"/>
                  <a:pt x="957" y="2382"/>
                  <a:pt x="952" y="2382"/>
                </a:cubicBezTo>
                <a:close/>
                <a:moveTo>
                  <a:pt x="952" y="2309"/>
                </a:moveTo>
                <a:cubicBezTo>
                  <a:pt x="946" y="2309"/>
                  <a:pt x="941" y="2304"/>
                  <a:pt x="941" y="2298"/>
                </a:cubicBezTo>
                <a:cubicBezTo>
                  <a:pt x="941" y="2292"/>
                  <a:pt x="946" y="2287"/>
                  <a:pt x="952" y="2287"/>
                </a:cubicBezTo>
                <a:cubicBezTo>
                  <a:pt x="958" y="2287"/>
                  <a:pt x="963" y="2292"/>
                  <a:pt x="963" y="2298"/>
                </a:cubicBezTo>
                <a:cubicBezTo>
                  <a:pt x="963" y="2304"/>
                  <a:pt x="958" y="2309"/>
                  <a:pt x="952" y="2309"/>
                </a:cubicBezTo>
                <a:close/>
                <a:moveTo>
                  <a:pt x="952" y="2235"/>
                </a:moveTo>
                <a:cubicBezTo>
                  <a:pt x="945" y="2235"/>
                  <a:pt x="940" y="2229"/>
                  <a:pt x="940" y="2223"/>
                </a:cubicBezTo>
                <a:cubicBezTo>
                  <a:pt x="940" y="2216"/>
                  <a:pt x="945" y="2210"/>
                  <a:pt x="952" y="2210"/>
                </a:cubicBezTo>
                <a:cubicBezTo>
                  <a:pt x="959" y="2210"/>
                  <a:pt x="964" y="2216"/>
                  <a:pt x="964" y="2223"/>
                </a:cubicBezTo>
                <a:cubicBezTo>
                  <a:pt x="964" y="2229"/>
                  <a:pt x="959" y="2235"/>
                  <a:pt x="952" y="2235"/>
                </a:cubicBezTo>
                <a:close/>
                <a:moveTo>
                  <a:pt x="952" y="2162"/>
                </a:moveTo>
                <a:cubicBezTo>
                  <a:pt x="945" y="2162"/>
                  <a:pt x="938" y="2156"/>
                  <a:pt x="938" y="2148"/>
                </a:cubicBezTo>
                <a:cubicBezTo>
                  <a:pt x="938" y="2140"/>
                  <a:pt x="945" y="2134"/>
                  <a:pt x="952" y="2134"/>
                </a:cubicBezTo>
                <a:cubicBezTo>
                  <a:pt x="960" y="2134"/>
                  <a:pt x="966" y="2140"/>
                  <a:pt x="966" y="2148"/>
                </a:cubicBezTo>
                <a:cubicBezTo>
                  <a:pt x="966" y="2156"/>
                  <a:pt x="960" y="2162"/>
                  <a:pt x="952" y="2162"/>
                </a:cubicBezTo>
                <a:close/>
                <a:moveTo>
                  <a:pt x="952" y="2088"/>
                </a:moveTo>
                <a:cubicBezTo>
                  <a:pt x="944" y="2088"/>
                  <a:pt x="937" y="2081"/>
                  <a:pt x="937" y="2073"/>
                </a:cubicBezTo>
                <a:cubicBezTo>
                  <a:pt x="937" y="2064"/>
                  <a:pt x="944" y="2057"/>
                  <a:pt x="952" y="2057"/>
                </a:cubicBezTo>
                <a:cubicBezTo>
                  <a:pt x="960" y="2057"/>
                  <a:pt x="967" y="2064"/>
                  <a:pt x="967" y="2073"/>
                </a:cubicBezTo>
                <a:cubicBezTo>
                  <a:pt x="967" y="2081"/>
                  <a:pt x="960" y="2088"/>
                  <a:pt x="952" y="2088"/>
                </a:cubicBezTo>
                <a:close/>
                <a:moveTo>
                  <a:pt x="952" y="2015"/>
                </a:moveTo>
                <a:cubicBezTo>
                  <a:pt x="943" y="2015"/>
                  <a:pt x="935" y="2007"/>
                  <a:pt x="935" y="1998"/>
                </a:cubicBezTo>
                <a:cubicBezTo>
                  <a:pt x="935" y="1988"/>
                  <a:pt x="943" y="1981"/>
                  <a:pt x="952" y="1981"/>
                </a:cubicBezTo>
                <a:cubicBezTo>
                  <a:pt x="961" y="1981"/>
                  <a:pt x="969" y="1988"/>
                  <a:pt x="969" y="1998"/>
                </a:cubicBezTo>
                <a:cubicBezTo>
                  <a:pt x="969" y="2007"/>
                  <a:pt x="961" y="2015"/>
                  <a:pt x="952" y="2015"/>
                </a:cubicBezTo>
                <a:close/>
                <a:moveTo>
                  <a:pt x="952" y="1941"/>
                </a:moveTo>
                <a:cubicBezTo>
                  <a:pt x="942" y="1941"/>
                  <a:pt x="934" y="1933"/>
                  <a:pt x="934" y="1923"/>
                </a:cubicBezTo>
                <a:cubicBezTo>
                  <a:pt x="934" y="1913"/>
                  <a:pt x="942" y="1904"/>
                  <a:pt x="952" y="1904"/>
                </a:cubicBezTo>
                <a:cubicBezTo>
                  <a:pt x="962" y="1904"/>
                  <a:pt x="970" y="1913"/>
                  <a:pt x="970" y="1923"/>
                </a:cubicBezTo>
                <a:cubicBezTo>
                  <a:pt x="970" y="1933"/>
                  <a:pt x="962" y="1941"/>
                  <a:pt x="952" y="1941"/>
                </a:cubicBezTo>
                <a:close/>
                <a:moveTo>
                  <a:pt x="952" y="1868"/>
                </a:moveTo>
                <a:cubicBezTo>
                  <a:pt x="941" y="1868"/>
                  <a:pt x="932" y="1859"/>
                  <a:pt x="932" y="1848"/>
                </a:cubicBezTo>
                <a:cubicBezTo>
                  <a:pt x="932" y="1837"/>
                  <a:pt x="941" y="1828"/>
                  <a:pt x="952" y="1828"/>
                </a:cubicBezTo>
                <a:cubicBezTo>
                  <a:pt x="963" y="1828"/>
                  <a:pt x="972" y="1837"/>
                  <a:pt x="972" y="1848"/>
                </a:cubicBezTo>
                <a:cubicBezTo>
                  <a:pt x="972" y="1859"/>
                  <a:pt x="963" y="1868"/>
                  <a:pt x="952" y="1868"/>
                </a:cubicBezTo>
                <a:close/>
                <a:moveTo>
                  <a:pt x="952" y="1794"/>
                </a:moveTo>
                <a:cubicBezTo>
                  <a:pt x="940" y="1794"/>
                  <a:pt x="931" y="1785"/>
                  <a:pt x="931" y="1773"/>
                </a:cubicBezTo>
                <a:cubicBezTo>
                  <a:pt x="931" y="1761"/>
                  <a:pt x="940" y="1751"/>
                  <a:pt x="952" y="1751"/>
                </a:cubicBezTo>
                <a:cubicBezTo>
                  <a:pt x="964" y="1751"/>
                  <a:pt x="973" y="1761"/>
                  <a:pt x="973" y="1773"/>
                </a:cubicBezTo>
                <a:cubicBezTo>
                  <a:pt x="973" y="1785"/>
                  <a:pt x="964" y="1794"/>
                  <a:pt x="952" y="1794"/>
                </a:cubicBezTo>
                <a:close/>
                <a:moveTo>
                  <a:pt x="952" y="1721"/>
                </a:moveTo>
                <a:cubicBezTo>
                  <a:pt x="940" y="1721"/>
                  <a:pt x="930" y="1711"/>
                  <a:pt x="930" y="1698"/>
                </a:cubicBezTo>
                <a:cubicBezTo>
                  <a:pt x="930" y="1685"/>
                  <a:pt x="940" y="1675"/>
                  <a:pt x="952" y="1675"/>
                </a:cubicBezTo>
                <a:cubicBezTo>
                  <a:pt x="965" y="1675"/>
                  <a:pt x="975" y="1685"/>
                  <a:pt x="975" y="1698"/>
                </a:cubicBezTo>
                <a:cubicBezTo>
                  <a:pt x="975" y="1711"/>
                  <a:pt x="965" y="1721"/>
                  <a:pt x="952" y="1721"/>
                </a:cubicBezTo>
                <a:close/>
                <a:moveTo>
                  <a:pt x="952" y="1647"/>
                </a:moveTo>
                <a:cubicBezTo>
                  <a:pt x="939" y="1647"/>
                  <a:pt x="928" y="1636"/>
                  <a:pt x="928" y="1623"/>
                </a:cubicBezTo>
                <a:cubicBezTo>
                  <a:pt x="928" y="1610"/>
                  <a:pt x="939" y="1599"/>
                  <a:pt x="952" y="1599"/>
                </a:cubicBezTo>
                <a:cubicBezTo>
                  <a:pt x="965" y="1599"/>
                  <a:pt x="976" y="1610"/>
                  <a:pt x="976" y="1623"/>
                </a:cubicBezTo>
                <a:cubicBezTo>
                  <a:pt x="976" y="1636"/>
                  <a:pt x="965" y="1647"/>
                  <a:pt x="952" y="1647"/>
                </a:cubicBezTo>
                <a:close/>
                <a:moveTo>
                  <a:pt x="952" y="1574"/>
                </a:moveTo>
                <a:cubicBezTo>
                  <a:pt x="938" y="1574"/>
                  <a:pt x="927" y="1562"/>
                  <a:pt x="927" y="1548"/>
                </a:cubicBezTo>
                <a:cubicBezTo>
                  <a:pt x="927" y="1534"/>
                  <a:pt x="938" y="1523"/>
                  <a:pt x="952" y="1523"/>
                </a:cubicBezTo>
                <a:cubicBezTo>
                  <a:pt x="966" y="1523"/>
                  <a:pt x="977" y="1534"/>
                  <a:pt x="977" y="1548"/>
                </a:cubicBezTo>
                <a:cubicBezTo>
                  <a:pt x="977" y="1562"/>
                  <a:pt x="966" y="1574"/>
                  <a:pt x="952" y="1574"/>
                </a:cubicBezTo>
                <a:close/>
                <a:moveTo>
                  <a:pt x="952" y="1500"/>
                </a:moveTo>
                <a:cubicBezTo>
                  <a:pt x="937" y="1500"/>
                  <a:pt x="925" y="1488"/>
                  <a:pt x="925" y="1473"/>
                </a:cubicBezTo>
                <a:cubicBezTo>
                  <a:pt x="925" y="1458"/>
                  <a:pt x="937" y="1446"/>
                  <a:pt x="952" y="1446"/>
                </a:cubicBezTo>
                <a:cubicBezTo>
                  <a:pt x="967" y="1446"/>
                  <a:pt x="979" y="1458"/>
                  <a:pt x="979" y="1473"/>
                </a:cubicBezTo>
                <a:cubicBezTo>
                  <a:pt x="979" y="1488"/>
                  <a:pt x="967" y="1500"/>
                  <a:pt x="952" y="1500"/>
                </a:cubicBezTo>
                <a:close/>
                <a:moveTo>
                  <a:pt x="952" y="1426"/>
                </a:moveTo>
                <a:cubicBezTo>
                  <a:pt x="937" y="1426"/>
                  <a:pt x="924" y="1414"/>
                  <a:pt x="924" y="1398"/>
                </a:cubicBezTo>
                <a:cubicBezTo>
                  <a:pt x="924" y="1382"/>
                  <a:pt x="937" y="1370"/>
                  <a:pt x="952" y="1370"/>
                </a:cubicBezTo>
                <a:cubicBezTo>
                  <a:pt x="967" y="1370"/>
                  <a:pt x="980" y="1382"/>
                  <a:pt x="980" y="1398"/>
                </a:cubicBezTo>
                <a:cubicBezTo>
                  <a:pt x="980" y="1414"/>
                  <a:pt x="967" y="1426"/>
                  <a:pt x="952" y="1426"/>
                </a:cubicBezTo>
                <a:close/>
                <a:moveTo>
                  <a:pt x="952" y="1353"/>
                </a:moveTo>
                <a:cubicBezTo>
                  <a:pt x="936" y="1353"/>
                  <a:pt x="923" y="1339"/>
                  <a:pt x="923" y="1323"/>
                </a:cubicBezTo>
                <a:cubicBezTo>
                  <a:pt x="923" y="1307"/>
                  <a:pt x="936" y="1294"/>
                  <a:pt x="952" y="1294"/>
                </a:cubicBezTo>
                <a:cubicBezTo>
                  <a:pt x="968" y="1294"/>
                  <a:pt x="981" y="1307"/>
                  <a:pt x="981" y="1323"/>
                </a:cubicBezTo>
                <a:cubicBezTo>
                  <a:pt x="981" y="1339"/>
                  <a:pt x="968" y="1353"/>
                  <a:pt x="952" y="1353"/>
                </a:cubicBezTo>
                <a:close/>
                <a:moveTo>
                  <a:pt x="952" y="1279"/>
                </a:moveTo>
                <a:cubicBezTo>
                  <a:pt x="935" y="1279"/>
                  <a:pt x="922" y="1265"/>
                  <a:pt x="922" y="1248"/>
                </a:cubicBezTo>
                <a:cubicBezTo>
                  <a:pt x="922" y="1231"/>
                  <a:pt x="935" y="1217"/>
                  <a:pt x="952" y="1217"/>
                </a:cubicBezTo>
                <a:cubicBezTo>
                  <a:pt x="969" y="1217"/>
                  <a:pt x="982" y="1231"/>
                  <a:pt x="982" y="1248"/>
                </a:cubicBezTo>
                <a:cubicBezTo>
                  <a:pt x="982" y="1265"/>
                  <a:pt x="969" y="1279"/>
                  <a:pt x="952" y="1279"/>
                </a:cubicBezTo>
                <a:close/>
                <a:moveTo>
                  <a:pt x="952" y="1205"/>
                </a:moveTo>
                <a:cubicBezTo>
                  <a:pt x="935" y="1205"/>
                  <a:pt x="921" y="1191"/>
                  <a:pt x="921" y="1173"/>
                </a:cubicBezTo>
                <a:cubicBezTo>
                  <a:pt x="921" y="1156"/>
                  <a:pt x="935" y="1141"/>
                  <a:pt x="952" y="1141"/>
                </a:cubicBezTo>
                <a:cubicBezTo>
                  <a:pt x="970" y="1141"/>
                  <a:pt x="984" y="1156"/>
                  <a:pt x="984" y="1173"/>
                </a:cubicBezTo>
                <a:cubicBezTo>
                  <a:pt x="984" y="1191"/>
                  <a:pt x="970" y="1205"/>
                  <a:pt x="952" y="1205"/>
                </a:cubicBezTo>
                <a:close/>
                <a:moveTo>
                  <a:pt x="952" y="1131"/>
                </a:moveTo>
                <a:cubicBezTo>
                  <a:pt x="934" y="1131"/>
                  <a:pt x="919" y="1117"/>
                  <a:pt x="919" y="1098"/>
                </a:cubicBezTo>
                <a:cubicBezTo>
                  <a:pt x="919" y="1080"/>
                  <a:pt x="934" y="1065"/>
                  <a:pt x="952" y="1065"/>
                </a:cubicBezTo>
                <a:cubicBezTo>
                  <a:pt x="970" y="1065"/>
                  <a:pt x="985" y="1080"/>
                  <a:pt x="985" y="1098"/>
                </a:cubicBezTo>
                <a:cubicBezTo>
                  <a:pt x="985" y="1117"/>
                  <a:pt x="970" y="1131"/>
                  <a:pt x="952" y="1131"/>
                </a:cubicBezTo>
                <a:close/>
                <a:moveTo>
                  <a:pt x="952" y="1058"/>
                </a:moveTo>
                <a:cubicBezTo>
                  <a:pt x="933" y="1058"/>
                  <a:pt x="918" y="1042"/>
                  <a:pt x="918" y="1023"/>
                </a:cubicBezTo>
                <a:cubicBezTo>
                  <a:pt x="918" y="1004"/>
                  <a:pt x="933" y="989"/>
                  <a:pt x="952" y="989"/>
                </a:cubicBezTo>
                <a:cubicBezTo>
                  <a:pt x="971" y="989"/>
                  <a:pt x="986" y="1004"/>
                  <a:pt x="986" y="1023"/>
                </a:cubicBezTo>
                <a:cubicBezTo>
                  <a:pt x="986" y="1042"/>
                  <a:pt x="971" y="1058"/>
                  <a:pt x="952" y="1058"/>
                </a:cubicBezTo>
                <a:close/>
                <a:moveTo>
                  <a:pt x="952" y="984"/>
                </a:moveTo>
                <a:cubicBezTo>
                  <a:pt x="933" y="984"/>
                  <a:pt x="917" y="968"/>
                  <a:pt x="917" y="948"/>
                </a:cubicBezTo>
                <a:cubicBezTo>
                  <a:pt x="917" y="929"/>
                  <a:pt x="933" y="913"/>
                  <a:pt x="952" y="913"/>
                </a:cubicBezTo>
                <a:cubicBezTo>
                  <a:pt x="971" y="913"/>
                  <a:pt x="987" y="929"/>
                  <a:pt x="987" y="948"/>
                </a:cubicBezTo>
                <a:cubicBezTo>
                  <a:pt x="987" y="968"/>
                  <a:pt x="971" y="984"/>
                  <a:pt x="952" y="984"/>
                </a:cubicBezTo>
                <a:close/>
                <a:moveTo>
                  <a:pt x="952" y="910"/>
                </a:moveTo>
                <a:cubicBezTo>
                  <a:pt x="932" y="910"/>
                  <a:pt x="916" y="893"/>
                  <a:pt x="916" y="873"/>
                </a:cubicBezTo>
                <a:cubicBezTo>
                  <a:pt x="916" y="853"/>
                  <a:pt x="932" y="837"/>
                  <a:pt x="952" y="837"/>
                </a:cubicBezTo>
                <a:cubicBezTo>
                  <a:pt x="972" y="837"/>
                  <a:pt x="988" y="853"/>
                  <a:pt x="988" y="873"/>
                </a:cubicBezTo>
                <a:cubicBezTo>
                  <a:pt x="988" y="893"/>
                  <a:pt x="972" y="910"/>
                  <a:pt x="952" y="910"/>
                </a:cubicBezTo>
                <a:close/>
                <a:moveTo>
                  <a:pt x="1026" y="2455"/>
                </a:moveTo>
                <a:cubicBezTo>
                  <a:pt x="1022" y="2455"/>
                  <a:pt x="1019" y="2452"/>
                  <a:pt x="1019" y="2448"/>
                </a:cubicBezTo>
                <a:cubicBezTo>
                  <a:pt x="1019" y="2444"/>
                  <a:pt x="1022" y="2441"/>
                  <a:pt x="1026" y="2441"/>
                </a:cubicBezTo>
                <a:cubicBezTo>
                  <a:pt x="1030" y="2441"/>
                  <a:pt x="1033" y="2444"/>
                  <a:pt x="1033" y="2448"/>
                </a:cubicBezTo>
                <a:cubicBezTo>
                  <a:pt x="1033" y="2452"/>
                  <a:pt x="1030" y="2455"/>
                  <a:pt x="1026" y="2455"/>
                </a:cubicBezTo>
                <a:close/>
                <a:moveTo>
                  <a:pt x="1026" y="2382"/>
                </a:moveTo>
                <a:cubicBezTo>
                  <a:pt x="1021" y="2382"/>
                  <a:pt x="1017" y="2378"/>
                  <a:pt x="1017" y="2373"/>
                </a:cubicBezTo>
                <a:cubicBezTo>
                  <a:pt x="1017" y="2368"/>
                  <a:pt x="1021" y="2364"/>
                  <a:pt x="1026" y="2364"/>
                </a:cubicBezTo>
                <a:cubicBezTo>
                  <a:pt x="1031" y="2364"/>
                  <a:pt x="1035" y="2368"/>
                  <a:pt x="1035" y="2373"/>
                </a:cubicBezTo>
                <a:cubicBezTo>
                  <a:pt x="1035" y="2378"/>
                  <a:pt x="1031" y="2382"/>
                  <a:pt x="1026" y="2382"/>
                </a:cubicBezTo>
                <a:close/>
                <a:moveTo>
                  <a:pt x="1026" y="2309"/>
                </a:moveTo>
                <a:cubicBezTo>
                  <a:pt x="1020" y="2309"/>
                  <a:pt x="1015" y="2304"/>
                  <a:pt x="1015" y="2298"/>
                </a:cubicBezTo>
                <a:cubicBezTo>
                  <a:pt x="1015" y="2292"/>
                  <a:pt x="1020" y="2287"/>
                  <a:pt x="1026" y="2287"/>
                </a:cubicBezTo>
                <a:cubicBezTo>
                  <a:pt x="1032" y="2287"/>
                  <a:pt x="1037" y="2292"/>
                  <a:pt x="1037" y="2298"/>
                </a:cubicBezTo>
                <a:cubicBezTo>
                  <a:pt x="1037" y="2304"/>
                  <a:pt x="1032" y="2309"/>
                  <a:pt x="1026" y="2309"/>
                </a:cubicBezTo>
                <a:close/>
                <a:moveTo>
                  <a:pt x="1026" y="2235"/>
                </a:moveTo>
                <a:cubicBezTo>
                  <a:pt x="1019" y="2235"/>
                  <a:pt x="1014" y="2229"/>
                  <a:pt x="1014" y="2223"/>
                </a:cubicBezTo>
                <a:cubicBezTo>
                  <a:pt x="1014" y="2216"/>
                  <a:pt x="1019" y="2210"/>
                  <a:pt x="1026" y="2210"/>
                </a:cubicBezTo>
                <a:cubicBezTo>
                  <a:pt x="1033" y="2210"/>
                  <a:pt x="1038" y="2216"/>
                  <a:pt x="1038" y="2223"/>
                </a:cubicBezTo>
                <a:cubicBezTo>
                  <a:pt x="1038" y="2229"/>
                  <a:pt x="1033" y="2235"/>
                  <a:pt x="1026" y="2235"/>
                </a:cubicBezTo>
                <a:close/>
                <a:moveTo>
                  <a:pt x="1026" y="2162"/>
                </a:moveTo>
                <a:cubicBezTo>
                  <a:pt x="1018" y="2162"/>
                  <a:pt x="1012" y="2156"/>
                  <a:pt x="1012" y="2148"/>
                </a:cubicBezTo>
                <a:cubicBezTo>
                  <a:pt x="1012" y="2140"/>
                  <a:pt x="1018" y="2134"/>
                  <a:pt x="1026" y="2134"/>
                </a:cubicBezTo>
                <a:cubicBezTo>
                  <a:pt x="1034" y="2134"/>
                  <a:pt x="1040" y="2140"/>
                  <a:pt x="1040" y="2148"/>
                </a:cubicBezTo>
                <a:cubicBezTo>
                  <a:pt x="1040" y="2156"/>
                  <a:pt x="1034" y="2162"/>
                  <a:pt x="1026" y="2162"/>
                </a:cubicBezTo>
                <a:close/>
                <a:moveTo>
                  <a:pt x="1026" y="2088"/>
                </a:moveTo>
                <a:cubicBezTo>
                  <a:pt x="1018" y="2088"/>
                  <a:pt x="1011" y="2081"/>
                  <a:pt x="1011" y="2073"/>
                </a:cubicBezTo>
                <a:cubicBezTo>
                  <a:pt x="1011" y="2064"/>
                  <a:pt x="1018" y="2057"/>
                  <a:pt x="1026" y="2057"/>
                </a:cubicBezTo>
                <a:cubicBezTo>
                  <a:pt x="1034" y="2057"/>
                  <a:pt x="1041" y="2064"/>
                  <a:pt x="1041" y="2073"/>
                </a:cubicBezTo>
                <a:cubicBezTo>
                  <a:pt x="1041" y="2081"/>
                  <a:pt x="1034" y="2088"/>
                  <a:pt x="1026" y="2088"/>
                </a:cubicBezTo>
                <a:close/>
                <a:moveTo>
                  <a:pt x="1026" y="2015"/>
                </a:moveTo>
                <a:cubicBezTo>
                  <a:pt x="1017" y="2015"/>
                  <a:pt x="1009" y="2007"/>
                  <a:pt x="1009" y="1998"/>
                </a:cubicBezTo>
                <a:cubicBezTo>
                  <a:pt x="1009" y="1988"/>
                  <a:pt x="1017" y="1981"/>
                  <a:pt x="1026" y="1981"/>
                </a:cubicBezTo>
                <a:cubicBezTo>
                  <a:pt x="1035" y="1981"/>
                  <a:pt x="1043" y="1988"/>
                  <a:pt x="1043" y="1998"/>
                </a:cubicBezTo>
                <a:cubicBezTo>
                  <a:pt x="1043" y="2007"/>
                  <a:pt x="1035" y="2015"/>
                  <a:pt x="1026" y="2015"/>
                </a:cubicBezTo>
                <a:close/>
                <a:moveTo>
                  <a:pt x="1026" y="1941"/>
                </a:moveTo>
                <a:cubicBezTo>
                  <a:pt x="1016" y="1941"/>
                  <a:pt x="1008" y="1933"/>
                  <a:pt x="1008" y="1923"/>
                </a:cubicBezTo>
                <a:cubicBezTo>
                  <a:pt x="1008" y="1913"/>
                  <a:pt x="1016" y="1904"/>
                  <a:pt x="1026" y="1904"/>
                </a:cubicBezTo>
                <a:cubicBezTo>
                  <a:pt x="1036" y="1904"/>
                  <a:pt x="1044" y="1913"/>
                  <a:pt x="1044" y="1923"/>
                </a:cubicBezTo>
                <a:cubicBezTo>
                  <a:pt x="1044" y="1933"/>
                  <a:pt x="1036" y="1941"/>
                  <a:pt x="1026" y="1941"/>
                </a:cubicBezTo>
                <a:close/>
                <a:moveTo>
                  <a:pt x="1026" y="1868"/>
                </a:moveTo>
                <a:cubicBezTo>
                  <a:pt x="1015" y="1868"/>
                  <a:pt x="1006" y="1859"/>
                  <a:pt x="1006" y="1848"/>
                </a:cubicBezTo>
                <a:cubicBezTo>
                  <a:pt x="1006" y="1837"/>
                  <a:pt x="1015" y="1828"/>
                  <a:pt x="1026" y="1828"/>
                </a:cubicBezTo>
                <a:cubicBezTo>
                  <a:pt x="1037" y="1828"/>
                  <a:pt x="1046" y="1837"/>
                  <a:pt x="1046" y="1848"/>
                </a:cubicBezTo>
                <a:cubicBezTo>
                  <a:pt x="1046" y="1859"/>
                  <a:pt x="1037" y="1868"/>
                  <a:pt x="1026" y="1868"/>
                </a:cubicBezTo>
                <a:close/>
                <a:moveTo>
                  <a:pt x="1026" y="1794"/>
                </a:moveTo>
                <a:cubicBezTo>
                  <a:pt x="1014" y="1794"/>
                  <a:pt x="1005" y="1785"/>
                  <a:pt x="1005" y="1773"/>
                </a:cubicBezTo>
                <a:cubicBezTo>
                  <a:pt x="1005" y="1761"/>
                  <a:pt x="1014" y="1751"/>
                  <a:pt x="1026" y="1751"/>
                </a:cubicBezTo>
                <a:cubicBezTo>
                  <a:pt x="1038" y="1751"/>
                  <a:pt x="1047" y="1761"/>
                  <a:pt x="1047" y="1773"/>
                </a:cubicBezTo>
                <a:cubicBezTo>
                  <a:pt x="1047" y="1785"/>
                  <a:pt x="1038" y="1794"/>
                  <a:pt x="1026" y="1794"/>
                </a:cubicBezTo>
                <a:close/>
                <a:moveTo>
                  <a:pt x="1026" y="1721"/>
                </a:moveTo>
                <a:cubicBezTo>
                  <a:pt x="1013" y="1721"/>
                  <a:pt x="1003" y="1711"/>
                  <a:pt x="1003" y="1698"/>
                </a:cubicBezTo>
                <a:cubicBezTo>
                  <a:pt x="1003" y="1685"/>
                  <a:pt x="1013" y="1675"/>
                  <a:pt x="1026" y="1675"/>
                </a:cubicBezTo>
                <a:cubicBezTo>
                  <a:pt x="1038" y="1675"/>
                  <a:pt x="1048" y="1685"/>
                  <a:pt x="1048" y="1698"/>
                </a:cubicBezTo>
                <a:cubicBezTo>
                  <a:pt x="1048" y="1711"/>
                  <a:pt x="1038" y="1721"/>
                  <a:pt x="1026" y="1721"/>
                </a:cubicBezTo>
                <a:close/>
                <a:moveTo>
                  <a:pt x="1026" y="1647"/>
                </a:moveTo>
                <a:cubicBezTo>
                  <a:pt x="1013" y="1647"/>
                  <a:pt x="1002" y="1636"/>
                  <a:pt x="1002" y="1623"/>
                </a:cubicBezTo>
                <a:cubicBezTo>
                  <a:pt x="1002" y="1610"/>
                  <a:pt x="1013" y="1599"/>
                  <a:pt x="1026" y="1599"/>
                </a:cubicBezTo>
                <a:cubicBezTo>
                  <a:pt x="1039" y="1599"/>
                  <a:pt x="1050" y="1610"/>
                  <a:pt x="1050" y="1623"/>
                </a:cubicBezTo>
                <a:cubicBezTo>
                  <a:pt x="1050" y="1636"/>
                  <a:pt x="1039" y="1647"/>
                  <a:pt x="1026" y="1647"/>
                </a:cubicBezTo>
                <a:close/>
                <a:moveTo>
                  <a:pt x="1026" y="1574"/>
                </a:moveTo>
                <a:cubicBezTo>
                  <a:pt x="1012" y="1574"/>
                  <a:pt x="1001" y="1562"/>
                  <a:pt x="1001" y="1548"/>
                </a:cubicBezTo>
                <a:cubicBezTo>
                  <a:pt x="1001" y="1534"/>
                  <a:pt x="1012" y="1523"/>
                  <a:pt x="1026" y="1523"/>
                </a:cubicBezTo>
                <a:cubicBezTo>
                  <a:pt x="1040" y="1523"/>
                  <a:pt x="1051" y="1534"/>
                  <a:pt x="1051" y="1548"/>
                </a:cubicBezTo>
                <a:cubicBezTo>
                  <a:pt x="1051" y="1562"/>
                  <a:pt x="1040" y="1574"/>
                  <a:pt x="1026" y="1574"/>
                </a:cubicBezTo>
                <a:close/>
                <a:moveTo>
                  <a:pt x="1026" y="1500"/>
                </a:moveTo>
                <a:cubicBezTo>
                  <a:pt x="1011" y="1500"/>
                  <a:pt x="999" y="1488"/>
                  <a:pt x="999" y="1473"/>
                </a:cubicBezTo>
                <a:cubicBezTo>
                  <a:pt x="999" y="1458"/>
                  <a:pt x="1011" y="1446"/>
                  <a:pt x="1026" y="1446"/>
                </a:cubicBezTo>
                <a:cubicBezTo>
                  <a:pt x="1041" y="1446"/>
                  <a:pt x="1053" y="1458"/>
                  <a:pt x="1053" y="1473"/>
                </a:cubicBezTo>
                <a:cubicBezTo>
                  <a:pt x="1053" y="1488"/>
                  <a:pt x="1041" y="1500"/>
                  <a:pt x="1026" y="1500"/>
                </a:cubicBezTo>
                <a:close/>
                <a:moveTo>
                  <a:pt x="1026" y="1426"/>
                </a:moveTo>
                <a:cubicBezTo>
                  <a:pt x="1011" y="1426"/>
                  <a:pt x="998" y="1414"/>
                  <a:pt x="998" y="1398"/>
                </a:cubicBezTo>
                <a:cubicBezTo>
                  <a:pt x="998" y="1382"/>
                  <a:pt x="1011" y="1370"/>
                  <a:pt x="1026" y="1370"/>
                </a:cubicBezTo>
                <a:cubicBezTo>
                  <a:pt x="1041" y="1370"/>
                  <a:pt x="1054" y="1382"/>
                  <a:pt x="1054" y="1398"/>
                </a:cubicBezTo>
                <a:cubicBezTo>
                  <a:pt x="1054" y="1414"/>
                  <a:pt x="1041" y="1426"/>
                  <a:pt x="1026" y="1426"/>
                </a:cubicBezTo>
                <a:close/>
                <a:moveTo>
                  <a:pt x="1026" y="1353"/>
                </a:moveTo>
                <a:cubicBezTo>
                  <a:pt x="1010" y="1353"/>
                  <a:pt x="997" y="1339"/>
                  <a:pt x="997" y="1323"/>
                </a:cubicBezTo>
                <a:cubicBezTo>
                  <a:pt x="997" y="1307"/>
                  <a:pt x="1010" y="1294"/>
                  <a:pt x="1026" y="1294"/>
                </a:cubicBezTo>
                <a:cubicBezTo>
                  <a:pt x="1042" y="1294"/>
                  <a:pt x="1055" y="1307"/>
                  <a:pt x="1055" y="1323"/>
                </a:cubicBezTo>
                <a:cubicBezTo>
                  <a:pt x="1055" y="1339"/>
                  <a:pt x="1042" y="1353"/>
                  <a:pt x="1026" y="1353"/>
                </a:cubicBezTo>
                <a:close/>
                <a:moveTo>
                  <a:pt x="1026" y="1279"/>
                </a:moveTo>
                <a:cubicBezTo>
                  <a:pt x="1009" y="1279"/>
                  <a:pt x="996" y="1265"/>
                  <a:pt x="996" y="1248"/>
                </a:cubicBezTo>
                <a:cubicBezTo>
                  <a:pt x="996" y="1231"/>
                  <a:pt x="1009" y="1217"/>
                  <a:pt x="1026" y="1217"/>
                </a:cubicBezTo>
                <a:cubicBezTo>
                  <a:pt x="1043" y="1217"/>
                  <a:pt x="1056" y="1231"/>
                  <a:pt x="1056" y="1248"/>
                </a:cubicBezTo>
                <a:cubicBezTo>
                  <a:pt x="1056" y="1265"/>
                  <a:pt x="1043" y="1279"/>
                  <a:pt x="1026" y="1279"/>
                </a:cubicBezTo>
                <a:close/>
                <a:moveTo>
                  <a:pt x="1026" y="1205"/>
                </a:moveTo>
                <a:cubicBezTo>
                  <a:pt x="1009" y="1205"/>
                  <a:pt x="994" y="1191"/>
                  <a:pt x="994" y="1173"/>
                </a:cubicBezTo>
                <a:cubicBezTo>
                  <a:pt x="994" y="1156"/>
                  <a:pt x="1009" y="1141"/>
                  <a:pt x="1026" y="1141"/>
                </a:cubicBezTo>
                <a:cubicBezTo>
                  <a:pt x="1043" y="1141"/>
                  <a:pt x="1057" y="1156"/>
                  <a:pt x="1057" y="1173"/>
                </a:cubicBezTo>
                <a:cubicBezTo>
                  <a:pt x="1057" y="1191"/>
                  <a:pt x="1043" y="1205"/>
                  <a:pt x="1026" y="1205"/>
                </a:cubicBezTo>
                <a:close/>
                <a:moveTo>
                  <a:pt x="1026" y="1131"/>
                </a:moveTo>
                <a:cubicBezTo>
                  <a:pt x="1008" y="1131"/>
                  <a:pt x="993" y="1117"/>
                  <a:pt x="993" y="1098"/>
                </a:cubicBezTo>
                <a:cubicBezTo>
                  <a:pt x="993" y="1080"/>
                  <a:pt x="1008" y="1065"/>
                  <a:pt x="1026" y="1065"/>
                </a:cubicBezTo>
                <a:cubicBezTo>
                  <a:pt x="1044" y="1065"/>
                  <a:pt x="1058" y="1080"/>
                  <a:pt x="1058" y="1098"/>
                </a:cubicBezTo>
                <a:cubicBezTo>
                  <a:pt x="1058" y="1117"/>
                  <a:pt x="1044" y="1131"/>
                  <a:pt x="1026" y="1131"/>
                </a:cubicBezTo>
                <a:close/>
                <a:moveTo>
                  <a:pt x="1026" y="1058"/>
                </a:moveTo>
                <a:cubicBezTo>
                  <a:pt x="1007" y="1058"/>
                  <a:pt x="992" y="1042"/>
                  <a:pt x="992" y="1023"/>
                </a:cubicBezTo>
                <a:cubicBezTo>
                  <a:pt x="992" y="1004"/>
                  <a:pt x="1007" y="989"/>
                  <a:pt x="1026" y="989"/>
                </a:cubicBezTo>
                <a:cubicBezTo>
                  <a:pt x="1045" y="989"/>
                  <a:pt x="1060" y="1004"/>
                  <a:pt x="1060" y="1023"/>
                </a:cubicBezTo>
                <a:cubicBezTo>
                  <a:pt x="1060" y="1042"/>
                  <a:pt x="1045" y="1058"/>
                  <a:pt x="1026" y="1058"/>
                </a:cubicBezTo>
                <a:close/>
                <a:moveTo>
                  <a:pt x="1026" y="984"/>
                </a:moveTo>
                <a:cubicBezTo>
                  <a:pt x="1007" y="984"/>
                  <a:pt x="991" y="968"/>
                  <a:pt x="991" y="948"/>
                </a:cubicBezTo>
                <a:cubicBezTo>
                  <a:pt x="991" y="929"/>
                  <a:pt x="1007" y="913"/>
                  <a:pt x="1026" y="913"/>
                </a:cubicBezTo>
                <a:cubicBezTo>
                  <a:pt x="1045" y="913"/>
                  <a:pt x="1061" y="929"/>
                  <a:pt x="1061" y="948"/>
                </a:cubicBezTo>
                <a:cubicBezTo>
                  <a:pt x="1061" y="968"/>
                  <a:pt x="1045" y="984"/>
                  <a:pt x="1026" y="984"/>
                </a:cubicBezTo>
                <a:close/>
                <a:moveTo>
                  <a:pt x="1026" y="910"/>
                </a:moveTo>
                <a:cubicBezTo>
                  <a:pt x="1006" y="910"/>
                  <a:pt x="990" y="893"/>
                  <a:pt x="990" y="873"/>
                </a:cubicBezTo>
                <a:cubicBezTo>
                  <a:pt x="990" y="853"/>
                  <a:pt x="1006" y="837"/>
                  <a:pt x="1026" y="837"/>
                </a:cubicBezTo>
                <a:cubicBezTo>
                  <a:pt x="1046" y="837"/>
                  <a:pt x="1062" y="853"/>
                  <a:pt x="1062" y="873"/>
                </a:cubicBezTo>
                <a:cubicBezTo>
                  <a:pt x="1062" y="893"/>
                  <a:pt x="1046" y="910"/>
                  <a:pt x="1026" y="910"/>
                </a:cubicBezTo>
                <a:close/>
                <a:moveTo>
                  <a:pt x="1100" y="2455"/>
                </a:moveTo>
                <a:cubicBezTo>
                  <a:pt x="1096" y="2455"/>
                  <a:pt x="1093" y="2452"/>
                  <a:pt x="1093" y="2448"/>
                </a:cubicBezTo>
                <a:cubicBezTo>
                  <a:pt x="1093" y="2444"/>
                  <a:pt x="1096" y="2441"/>
                  <a:pt x="1100" y="2441"/>
                </a:cubicBezTo>
                <a:cubicBezTo>
                  <a:pt x="1104" y="2441"/>
                  <a:pt x="1107" y="2444"/>
                  <a:pt x="1107" y="2448"/>
                </a:cubicBezTo>
                <a:cubicBezTo>
                  <a:pt x="1107" y="2452"/>
                  <a:pt x="1104" y="2455"/>
                  <a:pt x="1100" y="2455"/>
                </a:cubicBezTo>
                <a:close/>
                <a:moveTo>
                  <a:pt x="1100" y="2382"/>
                </a:moveTo>
                <a:cubicBezTo>
                  <a:pt x="1095" y="2382"/>
                  <a:pt x="1091" y="2378"/>
                  <a:pt x="1091" y="2373"/>
                </a:cubicBezTo>
                <a:cubicBezTo>
                  <a:pt x="1091" y="2368"/>
                  <a:pt x="1095" y="2364"/>
                  <a:pt x="1100" y="2364"/>
                </a:cubicBezTo>
                <a:cubicBezTo>
                  <a:pt x="1105" y="2364"/>
                  <a:pt x="1109" y="2368"/>
                  <a:pt x="1109" y="2373"/>
                </a:cubicBezTo>
                <a:cubicBezTo>
                  <a:pt x="1109" y="2378"/>
                  <a:pt x="1105" y="2382"/>
                  <a:pt x="1100" y="2382"/>
                </a:cubicBezTo>
                <a:close/>
                <a:moveTo>
                  <a:pt x="1100" y="2309"/>
                </a:moveTo>
                <a:cubicBezTo>
                  <a:pt x="1094" y="2309"/>
                  <a:pt x="1089" y="2304"/>
                  <a:pt x="1089" y="2298"/>
                </a:cubicBezTo>
                <a:cubicBezTo>
                  <a:pt x="1089" y="2292"/>
                  <a:pt x="1094" y="2287"/>
                  <a:pt x="1100" y="2287"/>
                </a:cubicBezTo>
                <a:cubicBezTo>
                  <a:pt x="1106" y="2287"/>
                  <a:pt x="1110" y="2292"/>
                  <a:pt x="1110" y="2298"/>
                </a:cubicBezTo>
                <a:cubicBezTo>
                  <a:pt x="1110" y="2304"/>
                  <a:pt x="1106" y="2309"/>
                  <a:pt x="1100" y="2309"/>
                </a:cubicBezTo>
                <a:close/>
                <a:moveTo>
                  <a:pt x="1100" y="2235"/>
                </a:moveTo>
                <a:cubicBezTo>
                  <a:pt x="1093" y="2235"/>
                  <a:pt x="1088" y="2229"/>
                  <a:pt x="1088" y="2223"/>
                </a:cubicBezTo>
                <a:cubicBezTo>
                  <a:pt x="1088" y="2216"/>
                  <a:pt x="1093" y="2210"/>
                  <a:pt x="1100" y="2210"/>
                </a:cubicBezTo>
                <a:cubicBezTo>
                  <a:pt x="1107" y="2210"/>
                  <a:pt x="1112" y="2216"/>
                  <a:pt x="1112" y="2223"/>
                </a:cubicBezTo>
                <a:cubicBezTo>
                  <a:pt x="1112" y="2229"/>
                  <a:pt x="1107" y="2235"/>
                  <a:pt x="1100" y="2235"/>
                </a:cubicBezTo>
                <a:close/>
                <a:moveTo>
                  <a:pt x="1100" y="2162"/>
                </a:moveTo>
                <a:cubicBezTo>
                  <a:pt x="1092" y="2162"/>
                  <a:pt x="1086" y="2156"/>
                  <a:pt x="1086" y="2148"/>
                </a:cubicBezTo>
                <a:cubicBezTo>
                  <a:pt x="1086" y="2140"/>
                  <a:pt x="1092" y="2134"/>
                  <a:pt x="1100" y="2134"/>
                </a:cubicBezTo>
                <a:cubicBezTo>
                  <a:pt x="1107" y="2134"/>
                  <a:pt x="1114" y="2140"/>
                  <a:pt x="1114" y="2148"/>
                </a:cubicBezTo>
                <a:cubicBezTo>
                  <a:pt x="1114" y="2156"/>
                  <a:pt x="1107" y="2162"/>
                  <a:pt x="1100" y="2162"/>
                </a:cubicBezTo>
                <a:close/>
                <a:moveTo>
                  <a:pt x="1100" y="2088"/>
                </a:moveTo>
                <a:cubicBezTo>
                  <a:pt x="1091" y="2088"/>
                  <a:pt x="1085" y="2081"/>
                  <a:pt x="1085" y="2073"/>
                </a:cubicBezTo>
                <a:cubicBezTo>
                  <a:pt x="1085" y="2064"/>
                  <a:pt x="1091" y="2057"/>
                  <a:pt x="1100" y="2057"/>
                </a:cubicBezTo>
                <a:cubicBezTo>
                  <a:pt x="1108" y="2057"/>
                  <a:pt x="1115" y="2064"/>
                  <a:pt x="1115" y="2073"/>
                </a:cubicBezTo>
                <a:cubicBezTo>
                  <a:pt x="1115" y="2081"/>
                  <a:pt x="1108" y="2088"/>
                  <a:pt x="1100" y="2088"/>
                </a:cubicBezTo>
                <a:close/>
                <a:moveTo>
                  <a:pt x="1100" y="2015"/>
                </a:moveTo>
                <a:cubicBezTo>
                  <a:pt x="1091" y="2015"/>
                  <a:pt x="1083" y="2007"/>
                  <a:pt x="1083" y="1998"/>
                </a:cubicBezTo>
                <a:cubicBezTo>
                  <a:pt x="1083" y="1988"/>
                  <a:pt x="1091" y="1981"/>
                  <a:pt x="1100" y="1981"/>
                </a:cubicBezTo>
                <a:cubicBezTo>
                  <a:pt x="1109" y="1981"/>
                  <a:pt x="1117" y="1988"/>
                  <a:pt x="1117" y="1998"/>
                </a:cubicBezTo>
                <a:cubicBezTo>
                  <a:pt x="1117" y="2007"/>
                  <a:pt x="1109" y="2015"/>
                  <a:pt x="1100" y="2015"/>
                </a:cubicBezTo>
                <a:close/>
                <a:moveTo>
                  <a:pt x="1100" y="1941"/>
                </a:moveTo>
                <a:cubicBezTo>
                  <a:pt x="1090" y="1941"/>
                  <a:pt x="1082" y="1933"/>
                  <a:pt x="1082" y="1923"/>
                </a:cubicBezTo>
                <a:cubicBezTo>
                  <a:pt x="1082" y="1913"/>
                  <a:pt x="1090" y="1904"/>
                  <a:pt x="1100" y="1904"/>
                </a:cubicBezTo>
                <a:cubicBezTo>
                  <a:pt x="1110" y="1904"/>
                  <a:pt x="1118" y="1913"/>
                  <a:pt x="1118" y="1923"/>
                </a:cubicBezTo>
                <a:cubicBezTo>
                  <a:pt x="1118" y="1933"/>
                  <a:pt x="1110" y="1941"/>
                  <a:pt x="1100" y="1941"/>
                </a:cubicBezTo>
                <a:close/>
                <a:moveTo>
                  <a:pt x="1100" y="1868"/>
                </a:moveTo>
                <a:cubicBezTo>
                  <a:pt x="1089" y="1868"/>
                  <a:pt x="1080" y="1859"/>
                  <a:pt x="1080" y="1848"/>
                </a:cubicBezTo>
                <a:cubicBezTo>
                  <a:pt x="1080" y="1837"/>
                  <a:pt x="1089" y="1828"/>
                  <a:pt x="1100" y="1828"/>
                </a:cubicBezTo>
                <a:cubicBezTo>
                  <a:pt x="1111" y="1828"/>
                  <a:pt x="1120" y="1837"/>
                  <a:pt x="1120" y="1848"/>
                </a:cubicBezTo>
                <a:cubicBezTo>
                  <a:pt x="1120" y="1859"/>
                  <a:pt x="1111" y="1868"/>
                  <a:pt x="1100" y="1868"/>
                </a:cubicBezTo>
                <a:close/>
                <a:moveTo>
                  <a:pt x="1100" y="1794"/>
                </a:moveTo>
                <a:cubicBezTo>
                  <a:pt x="1088" y="1794"/>
                  <a:pt x="1079" y="1785"/>
                  <a:pt x="1079" y="1773"/>
                </a:cubicBezTo>
                <a:cubicBezTo>
                  <a:pt x="1079" y="1761"/>
                  <a:pt x="1088" y="1751"/>
                  <a:pt x="1100" y="1751"/>
                </a:cubicBezTo>
                <a:cubicBezTo>
                  <a:pt x="1111" y="1751"/>
                  <a:pt x="1121" y="1761"/>
                  <a:pt x="1121" y="1773"/>
                </a:cubicBezTo>
                <a:cubicBezTo>
                  <a:pt x="1121" y="1785"/>
                  <a:pt x="1111" y="1794"/>
                  <a:pt x="1100" y="1794"/>
                </a:cubicBezTo>
                <a:close/>
                <a:moveTo>
                  <a:pt x="1100" y="1721"/>
                </a:moveTo>
                <a:cubicBezTo>
                  <a:pt x="1087" y="1721"/>
                  <a:pt x="1077" y="1711"/>
                  <a:pt x="1077" y="1698"/>
                </a:cubicBezTo>
                <a:cubicBezTo>
                  <a:pt x="1077" y="1685"/>
                  <a:pt x="1087" y="1675"/>
                  <a:pt x="1100" y="1675"/>
                </a:cubicBezTo>
                <a:cubicBezTo>
                  <a:pt x="1112" y="1675"/>
                  <a:pt x="1122" y="1685"/>
                  <a:pt x="1122" y="1698"/>
                </a:cubicBezTo>
                <a:cubicBezTo>
                  <a:pt x="1122" y="1711"/>
                  <a:pt x="1112" y="1721"/>
                  <a:pt x="1100" y="1721"/>
                </a:cubicBezTo>
                <a:close/>
                <a:moveTo>
                  <a:pt x="1100" y="1647"/>
                </a:moveTo>
                <a:cubicBezTo>
                  <a:pt x="1087" y="1647"/>
                  <a:pt x="1076" y="1636"/>
                  <a:pt x="1076" y="1623"/>
                </a:cubicBezTo>
                <a:cubicBezTo>
                  <a:pt x="1076" y="1610"/>
                  <a:pt x="1087" y="1599"/>
                  <a:pt x="1100" y="1599"/>
                </a:cubicBezTo>
                <a:cubicBezTo>
                  <a:pt x="1113" y="1599"/>
                  <a:pt x="1124" y="1610"/>
                  <a:pt x="1124" y="1623"/>
                </a:cubicBezTo>
                <a:cubicBezTo>
                  <a:pt x="1124" y="1636"/>
                  <a:pt x="1113" y="1647"/>
                  <a:pt x="1100" y="1647"/>
                </a:cubicBezTo>
                <a:close/>
                <a:moveTo>
                  <a:pt x="1100" y="1574"/>
                </a:moveTo>
                <a:cubicBezTo>
                  <a:pt x="1086" y="1574"/>
                  <a:pt x="1075" y="1562"/>
                  <a:pt x="1075" y="1548"/>
                </a:cubicBezTo>
                <a:cubicBezTo>
                  <a:pt x="1075" y="1534"/>
                  <a:pt x="1086" y="1523"/>
                  <a:pt x="1100" y="1523"/>
                </a:cubicBezTo>
                <a:cubicBezTo>
                  <a:pt x="1114" y="1523"/>
                  <a:pt x="1125" y="1534"/>
                  <a:pt x="1125" y="1548"/>
                </a:cubicBezTo>
                <a:cubicBezTo>
                  <a:pt x="1125" y="1562"/>
                  <a:pt x="1114" y="1574"/>
                  <a:pt x="1100" y="1574"/>
                </a:cubicBezTo>
                <a:close/>
                <a:moveTo>
                  <a:pt x="1100" y="1500"/>
                </a:moveTo>
                <a:cubicBezTo>
                  <a:pt x="1085" y="1500"/>
                  <a:pt x="1073" y="1488"/>
                  <a:pt x="1073" y="1473"/>
                </a:cubicBezTo>
                <a:cubicBezTo>
                  <a:pt x="1073" y="1458"/>
                  <a:pt x="1085" y="1446"/>
                  <a:pt x="1100" y="1446"/>
                </a:cubicBezTo>
                <a:cubicBezTo>
                  <a:pt x="1114" y="1446"/>
                  <a:pt x="1126" y="1458"/>
                  <a:pt x="1126" y="1473"/>
                </a:cubicBezTo>
                <a:cubicBezTo>
                  <a:pt x="1126" y="1488"/>
                  <a:pt x="1114" y="1500"/>
                  <a:pt x="1100" y="1500"/>
                </a:cubicBezTo>
                <a:close/>
                <a:moveTo>
                  <a:pt x="1100" y="1426"/>
                </a:moveTo>
                <a:cubicBezTo>
                  <a:pt x="1084" y="1426"/>
                  <a:pt x="1072" y="1414"/>
                  <a:pt x="1072" y="1398"/>
                </a:cubicBezTo>
                <a:cubicBezTo>
                  <a:pt x="1072" y="1382"/>
                  <a:pt x="1084" y="1370"/>
                  <a:pt x="1100" y="1370"/>
                </a:cubicBezTo>
                <a:cubicBezTo>
                  <a:pt x="1115" y="1370"/>
                  <a:pt x="1128" y="1382"/>
                  <a:pt x="1128" y="1398"/>
                </a:cubicBezTo>
                <a:cubicBezTo>
                  <a:pt x="1128" y="1414"/>
                  <a:pt x="1115" y="1426"/>
                  <a:pt x="1100" y="1426"/>
                </a:cubicBezTo>
                <a:close/>
                <a:moveTo>
                  <a:pt x="1100" y="1353"/>
                </a:moveTo>
                <a:cubicBezTo>
                  <a:pt x="1084" y="1353"/>
                  <a:pt x="1071" y="1339"/>
                  <a:pt x="1071" y="1323"/>
                </a:cubicBezTo>
                <a:cubicBezTo>
                  <a:pt x="1071" y="1307"/>
                  <a:pt x="1084" y="1294"/>
                  <a:pt x="1100" y="1294"/>
                </a:cubicBezTo>
                <a:cubicBezTo>
                  <a:pt x="1116" y="1294"/>
                  <a:pt x="1129" y="1307"/>
                  <a:pt x="1129" y="1323"/>
                </a:cubicBezTo>
                <a:cubicBezTo>
                  <a:pt x="1129" y="1339"/>
                  <a:pt x="1116" y="1353"/>
                  <a:pt x="1100" y="1353"/>
                </a:cubicBezTo>
                <a:close/>
                <a:moveTo>
                  <a:pt x="1100" y="1279"/>
                </a:moveTo>
                <a:cubicBezTo>
                  <a:pt x="1083" y="1279"/>
                  <a:pt x="1069" y="1265"/>
                  <a:pt x="1069" y="1248"/>
                </a:cubicBezTo>
                <a:cubicBezTo>
                  <a:pt x="1069" y="1231"/>
                  <a:pt x="1083" y="1217"/>
                  <a:pt x="1100" y="1217"/>
                </a:cubicBezTo>
                <a:cubicBezTo>
                  <a:pt x="1117" y="1217"/>
                  <a:pt x="1130" y="1231"/>
                  <a:pt x="1130" y="1248"/>
                </a:cubicBezTo>
                <a:cubicBezTo>
                  <a:pt x="1130" y="1265"/>
                  <a:pt x="1117" y="1279"/>
                  <a:pt x="1100" y="1279"/>
                </a:cubicBezTo>
                <a:close/>
                <a:moveTo>
                  <a:pt x="1100" y="1205"/>
                </a:moveTo>
                <a:cubicBezTo>
                  <a:pt x="1082" y="1205"/>
                  <a:pt x="1068" y="1191"/>
                  <a:pt x="1068" y="1173"/>
                </a:cubicBezTo>
                <a:cubicBezTo>
                  <a:pt x="1068" y="1156"/>
                  <a:pt x="1082" y="1141"/>
                  <a:pt x="1100" y="1141"/>
                </a:cubicBezTo>
                <a:cubicBezTo>
                  <a:pt x="1117" y="1141"/>
                  <a:pt x="1131" y="1156"/>
                  <a:pt x="1131" y="1173"/>
                </a:cubicBezTo>
                <a:cubicBezTo>
                  <a:pt x="1131" y="1191"/>
                  <a:pt x="1117" y="1205"/>
                  <a:pt x="1100" y="1205"/>
                </a:cubicBezTo>
                <a:close/>
                <a:moveTo>
                  <a:pt x="1100" y="1131"/>
                </a:moveTo>
                <a:cubicBezTo>
                  <a:pt x="1082" y="1131"/>
                  <a:pt x="1067" y="1117"/>
                  <a:pt x="1067" y="1098"/>
                </a:cubicBezTo>
                <a:cubicBezTo>
                  <a:pt x="1067" y="1080"/>
                  <a:pt x="1082" y="1065"/>
                  <a:pt x="1100" y="1065"/>
                </a:cubicBezTo>
                <a:cubicBezTo>
                  <a:pt x="1118" y="1065"/>
                  <a:pt x="1132" y="1080"/>
                  <a:pt x="1132" y="1098"/>
                </a:cubicBezTo>
                <a:cubicBezTo>
                  <a:pt x="1132" y="1117"/>
                  <a:pt x="1118" y="1131"/>
                  <a:pt x="1100" y="1131"/>
                </a:cubicBezTo>
                <a:close/>
                <a:moveTo>
                  <a:pt x="1100" y="1058"/>
                </a:moveTo>
                <a:cubicBezTo>
                  <a:pt x="1081" y="1058"/>
                  <a:pt x="1066" y="1042"/>
                  <a:pt x="1066" y="1023"/>
                </a:cubicBezTo>
                <a:cubicBezTo>
                  <a:pt x="1066" y="1004"/>
                  <a:pt x="1081" y="989"/>
                  <a:pt x="1100" y="989"/>
                </a:cubicBezTo>
                <a:cubicBezTo>
                  <a:pt x="1119" y="989"/>
                  <a:pt x="1134" y="1004"/>
                  <a:pt x="1134" y="1023"/>
                </a:cubicBezTo>
                <a:cubicBezTo>
                  <a:pt x="1134" y="1042"/>
                  <a:pt x="1119" y="1058"/>
                  <a:pt x="1100" y="1058"/>
                </a:cubicBezTo>
                <a:close/>
                <a:moveTo>
                  <a:pt x="1100" y="984"/>
                </a:moveTo>
                <a:cubicBezTo>
                  <a:pt x="1081" y="984"/>
                  <a:pt x="1065" y="968"/>
                  <a:pt x="1065" y="948"/>
                </a:cubicBezTo>
                <a:cubicBezTo>
                  <a:pt x="1065" y="929"/>
                  <a:pt x="1081" y="913"/>
                  <a:pt x="1100" y="913"/>
                </a:cubicBezTo>
                <a:cubicBezTo>
                  <a:pt x="1119" y="913"/>
                  <a:pt x="1135" y="929"/>
                  <a:pt x="1135" y="948"/>
                </a:cubicBezTo>
                <a:cubicBezTo>
                  <a:pt x="1135" y="968"/>
                  <a:pt x="1119" y="984"/>
                  <a:pt x="1100" y="984"/>
                </a:cubicBezTo>
                <a:close/>
                <a:moveTo>
                  <a:pt x="1100" y="910"/>
                </a:moveTo>
                <a:cubicBezTo>
                  <a:pt x="1080" y="910"/>
                  <a:pt x="1064" y="893"/>
                  <a:pt x="1064" y="873"/>
                </a:cubicBezTo>
                <a:cubicBezTo>
                  <a:pt x="1064" y="853"/>
                  <a:pt x="1080" y="837"/>
                  <a:pt x="1100" y="837"/>
                </a:cubicBezTo>
                <a:cubicBezTo>
                  <a:pt x="1120" y="837"/>
                  <a:pt x="1136" y="853"/>
                  <a:pt x="1136" y="873"/>
                </a:cubicBezTo>
                <a:cubicBezTo>
                  <a:pt x="1136" y="893"/>
                  <a:pt x="1120" y="910"/>
                  <a:pt x="1100" y="910"/>
                </a:cubicBezTo>
                <a:close/>
                <a:moveTo>
                  <a:pt x="1174" y="2455"/>
                </a:moveTo>
                <a:cubicBezTo>
                  <a:pt x="1170" y="2455"/>
                  <a:pt x="1167" y="2452"/>
                  <a:pt x="1167" y="2448"/>
                </a:cubicBezTo>
                <a:cubicBezTo>
                  <a:pt x="1167" y="2444"/>
                  <a:pt x="1170" y="2441"/>
                  <a:pt x="1174" y="2441"/>
                </a:cubicBezTo>
                <a:cubicBezTo>
                  <a:pt x="1178" y="2441"/>
                  <a:pt x="1181" y="2444"/>
                  <a:pt x="1181" y="2448"/>
                </a:cubicBezTo>
                <a:cubicBezTo>
                  <a:pt x="1181" y="2452"/>
                  <a:pt x="1178" y="2455"/>
                  <a:pt x="1174" y="2455"/>
                </a:cubicBezTo>
                <a:close/>
                <a:moveTo>
                  <a:pt x="1174" y="2382"/>
                </a:moveTo>
                <a:cubicBezTo>
                  <a:pt x="1169" y="2382"/>
                  <a:pt x="1165" y="2378"/>
                  <a:pt x="1165" y="2373"/>
                </a:cubicBezTo>
                <a:cubicBezTo>
                  <a:pt x="1165" y="2368"/>
                  <a:pt x="1169" y="2364"/>
                  <a:pt x="1174" y="2364"/>
                </a:cubicBezTo>
                <a:cubicBezTo>
                  <a:pt x="1179" y="2364"/>
                  <a:pt x="1183" y="2368"/>
                  <a:pt x="1183" y="2373"/>
                </a:cubicBezTo>
                <a:cubicBezTo>
                  <a:pt x="1183" y="2378"/>
                  <a:pt x="1179" y="2382"/>
                  <a:pt x="1174" y="2382"/>
                </a:cubicBezTo>
                <a:close/>
                <a:moveTo>
                  <a:pt x="1174" y="2309"/>
                </a:moveTo>
                <a:cubicBezTo>
                  <a:pt x="1168" y="2309"/>
                  <a:pt x="1163" y="2304"/>
                  <a:pt x="1163" y="2298"/>
                </a:cubicBezTo>
                <a:cubicBezTo>
                  <a:pt x="1163" y="2292"/>
                  <a:pt x="1168" y="2287"/>
                  <a:pt x="1174" y="2287"/>
                </a:cubicBezTo>
                <a:cubicBezTo>
                  <a:pt x="1180" y="2287"/>
                  <a:pt x="1184" y="2292"/>
                  <a:pt x="1184" y="2298"/>
                </a:cubicBezTo>
                <a:cubicBezTo>
                  <a:pt x="1184" y="2304"/>
                  <a:pt x="1180" y="2309"/>
                  <a:pt x="1174" y="2309"/>
                </a:cubicBezTo>
                <a:close/>
                <a:moveTo>
                  <a:pt x="1174" y="2235"/>
                </a:moveTo>
                <a:cubicBezTo>
                  <a:pt x="1167" y="2235"/>
                  <a:pt x="1162" y="2229"/>
                  <a:pt x="1162" y="2223"/>
                </a:cubicBezTo>
                <a:cubicBezTo>
                  <a:pt x="1162" y="2216"/>
                  <a:pt x="1167" y="2210"/>
                  <a:pt x="1174" y="2210"/>
                </a:cubicBezTo>
                <a:cubicBezTo>
                  <a:pt x="1180" y="2210"/>
                  <a:pt x="1186" y="2216"/>
                  <a:pt x="1186" y="2223"/>
                </a:cubicBezTo>
                <a:cubicBezTo>
                  <a:pt x="1186" y="2229"/>
                  <a:pt x="1180" y="2235"/>
                  <a:pt x="1174" y="2235"/>
                </a:cubicBezTo>
                <a:close/>
                <a:moveTo>
                  <a:pt x="1174" y="2162"/>
                </a:moveTo>
                <a:cubicBezTo>
                  <a:pt x="1166" y="2162"/>
                  <a:pt x="1160" y="2156"/>
                  <a:pt x="1160" y="2148"/>
                </a:cubicBezTo>
                <a:cubicBezTo>
                  <a:pt x="1160" y="2140"/>
                  <a:pt x="1166" y="2134"/>
                  <a:pt x="1174" y="2134"/>
                </a:cubicBezTo>
                <a:cubicBezTo>
                  <a:pt x="1181" y="2134"/>
                  <a:pt x="1187" y="2140"/>
                  <a:pt x="1187" y="2148"/>
                </a:cubicBezTo>
                <a:cubicBezTo>
                  <a:pt x="1187" y="2156"/>
                  <a:pt x="1181" y="2162"/>
                  <a:pt x="1174" y="2162"/>
                </a:cubicBezTo>
                <a:close/>
                <a:moveTo>
                  <a:pt x="1174" y="2088"/>
                </a:moveTo>
                <a:cubicBezTo>
                  <a:pt x="1165" y="2088"/>
                  <a:pt x="1159" y="2081"/>
                  <a:pt x="1159" y="2073"/>
                </a:cubicBezTo>
                <a:cubicBezTo>
                  <a:pt x="1159" y="2064"/>
                  <a:pt x="1165" y="2057"/>
                  <a:pt x="1174" y="2057"/>
                </a:cubicBezTo>
                <a:cubicBezTo>
                  <a:pt x="1182" y="2057"/>
                  <a:pt x="1189" y="2064"/>
                  <a:pt x="1189" y="2073"/>
                </a:cubicBezTo>
                <a:cubicBezTo>
                  <a:pt x="1189" y="2081"/>
                  <a:pt x="1182" y="2088"/>
                  <a:pt x="1174" y="2088"/>
                </a:cubicBezTo>
                <a:close/>
                <a:moveTo>
                  <a:pt x="1174" y="2015"/>
                </a:moveTo>
                <a:cubicBezTo>
                  <a:pt x="1164" y="2015"/>
                  <a:pt x="1157" y="2007"/>
                  <a:pt x="1157" y="1998"/>
                </a:cubicBezTo>
                <a:cubicBezTo>
                  <a:pt x="1157" y="1988"/>
                  <a:pt x="1164" y="1981"/>
                  <a:pt x="1174" y="1981"/>
                </a:cubicBezTo>
                <a:cubicBezTo>
                  <a:pt x="1183" y="1981"/>
                  <a:pt x="1191" y="1988"/>
                  <a:pt x="1191" y="1998"/>
                </a:cubicBezTo>
                <a:cubicBezTo>
                  <a:pt x="1191" y="2007"/>
                  <a:pt x="1183" y="2015"/>
                  <a:pt x="1174" y="2015"/>
                </a:cubicBezTo>
                <a:close/>
                <a:moveTo>
                  <a:pt x="1174" y="1941"/>
                </a:moveTo>
                <a:cubicBezTo>
                  <a:pt x="1164" y="1941"/>
                  <a:pt x="1155" y="1933"/>
                  <a:pt x="1155" y="1923"/>
                </a:cubicBezTo>
                <a:cubicBezTo>
                  <a:pt x="1155" y="1913"/>
                  <a:pt x="1164" y="1904"/>
                  <a:pt x="1174" y="1904"/>
                </a:cubicBezTo>
                <a:cubicBezTo>
                  <a:pt x="1184" y="1904"/>
                  <a:pt x="1192" y="1913"/>
                  <a:pt x="1192" y="1923"/>
                </a:cubicBezTo>
                <a:cubicBezTo>
                  <a:pt x="1192" y="1933"/>
                  <a:pt x="1184" y="1941"/>
                  <a:pt x="1174" y="1941"/>
                </a:cubicBezTo>
                <a:close/>
                <a:moveTo>
                  <a:pt x="1174" y="1868"/>
                </a:moveTo>
                <a:cubicBezTo>
                  <a:pt x="1163" y="1868"/>
                  <a:pt x="1154" y="1859"/>
                  <a:pt x="1154" y="1848"/>
                </a:cubicBezTo>
                <a:cubicBezTo>
                  <a:pt x="1154" y="1837"/>
                  <a:pt x="1163" y="1828"/>
                  <a:pt x="1174" y="1828"/>
                </a:cubicBezTo>
                <a:cubicBezTo>
                  <a:pt x="1185" y="1828"/>
                  <a:pt x="1194" y="1837"/>
                  <a:pt x="1194" y="1848"/>
                </a:cubicBezTo>
                <a:cubicBezTo>
                  <a:pt x="1194" y="1859"/>
                  <a:pt x="1185" y="1868"/>
                  <a:pt x="1174" y="1868"/>
                </a:cubicBezTo>
                <a:close/>
                <a:moveTo>
                  <a:pt x="1174" y="1794"/>
                </a:moveTo>
                <a:cubicBezTo>
                  <a:pt x="1162" y="1794"/>
                  <a:pt x="1153" y="1785"/>
                  <a:pt x="1153" y="1773"/>
                </a:cubicBezTo>
                <a:cubicBezTo>
                  <a:pt x="1153" y="1761"/>
                  <a:pt x="1162" y="1751"/>
                  <a:pt x="1174" y="1751"/>
                </a:cubicBezTo>
                <a:cubicBezTo>
                  <a:pt x="1185" y="1751"/>
                  <a:pt x="1195" y="1761"/>
                  <a:pt x="1195" y="1773"/>
                </a:cubicBezTo>
                <a:cubicBezTo>
                  <a:pt x="1195" y="1785"/>
                  <a:pt x="1185" y="1794"/>
                  <a:pt x="1174" y="1794"/>
                </a:cubicBezTo>
                <a:close/>
                <a:moveTo>
                  <a:pt x="1174" y="1721"/>
                </a:moveTo>
                <a:cubicBezTo>
                  <a:pt x="1161" y="1721"/>
                  <a:pt x="1151" y="1711"/>
                  <a:pt x="1151" y="1698"/>
                </a:cubicBezTo>
                <a:cubicBezTo>
                  <a:pt x="1151" y="1685"/>
                  <a:pt x="1161" y="1675"/>
                  <a:pt x="1174" y="1675"/>
                </a:cubicBezTo>
                <a:cubicBezTo>
                  <a:pt x="1186" y="1675"/>
                  <a:pt x="1196" y="1685"/>
                  <a:pt x="1196" y="1698"/>
                </a:cubicBezTo>
                <a:cubicBezTo>
                  <a:pt x="1196" y="1711"/>
                  <a:pt x="1186" y="1721"/>
                  <a:pt x="1174" y="1721"/>
                </a:cubicBezTo>
                <a:close/>
                <a:moveTo>
                  <a:pt x="1174" y="1647"/>
                </a:moveTo>
                <a:cubicBezTo>
                  <a:pt x="1161" y="1647"/>
                  <a:pt x="1150" y="1636"/>
                  <a:pt x="1150" y="1623"/>
                </a:cubicBezTo>
                <a:cubicBezTo>
                  <a:pt x="1150" y="1610"/>
                  <a:pt x="1161" y="1599"/>
                  <a:pt x="1174" y="1599"/>
                </a:cubicBezTo>
                <a:cubicBezTo>
                  <a:pt x="1187" y="1599"/>
                  <a:pt x="1197" y="1610"/>
                  <a:pt x="1197" y="1623"/>
                </a:cubicBezTo>
                <a:cubicBezTo>
                  <a:pt x="1197" y="1636"/>
                  <a:pt x="1187" y="1647"/>
                  <a:pt x="1174" y="1647"/>
                </a:cubicBezTo>
                <a:close/>
                <a:moveTo>
                  <a:pt x="1174" y="1574"/>
                </a:moveTo>
                <a:cubicBezTo>
                  <a:pt x="1160" y="1574"/>
                  <a:pt x="1149" y="1562"/>
                  <a:pt x="1149" y="1548"/>
                </a:cubicBezTo>
                <a:cubicBezTo>
                  <a:pt x="1149" y="1534"/>
                  <a:pt x="1160" y="1523"/>
                  <a:pt x="1174" y="1523"/>
                </a:cubicBezTo>
                <a:cubicBezTo>
                  <a:pt x="1188" y="1523"/>
                  <a:pt x="1199" y="1534"/>
                  <a:pt x="1199" y="1548"/>
                </a:cubicBezTo>
                <a:cubicBezTo>
                  <a:pt x="1199" y="1562"/>
                  <a:pt x="1188" y="1574"/>
                  <a:pt x="1174" y="1574"/>
                </a:cubicBezTo>
                <a:close/>
                <a:moveTo>
                  <a:pt x="1174" y="1500"/>
                </a:moveTo>
                <a:cubicBezTo>
                  <a:pt x="1159" y="1500"/>
                  <a:pt x="1147" y="1488"/>
                  <a:pt x="1147" y="1473"/>
                </a:cubicBezTo>
                <a:cubicBezTo>
                  <a:pt x="1147" y="1458"/>
                  <a:pt x="1159" y="1446"/>
                  <a:pt x="1174" y="1446"/>
                </a:cubicBezTo>
                <a:cubicBezTo>
                  <a:pt x="1188" y="1446"/>
                  <a:pt x="1200" y="1458"/>
                  <a:pt x="1200" y="1473"/>
                </a:cubicBezTo>
                <a:cubicBezTo>
                  <a:pt x="1200" y="1488"/>
                  <a:pt x="1188" y="1500"/>
                  <a:pt x="1174" y="1500"/>
                </a:cubicBezTo>
                <a:close/>
                <a:moveTo>
                  <a:pt x="1174" y="1426"/>
                </a:moveTo>
                <a:cubicBezTo>
                  <a:pt x="1158" y="1426"/>
                  <a:pt x="1146" y="1414"/>
                  <a:pt x="1146" y="1398"/>
                </a:cubicBezTo>
                <a:cubicBezTo>
                  <a:pt x="1146" y="1382"/>
                  <a:pt x="1158" y="1370"/>
                  <a:pt x="1174" y="1370"/>
                </a:cubicBezTo>
                <a:cubicBezTo>
                  <a:pt x="1189" y="1370"/>
                  <a:pt x="1202" y="1382"/>
                  <a:pt x="1202" y="1398"/>
                </a:cubicBezTo>
                <a:cubicBezTo>
                  <a:pt x="1202" y="1414"/>
                  <a:pt x="1189" y="1426"/>
                  <a:pt x="1174" y="1426"/>
                </a:cubicBezTo>
                <a:close/>
                <a:moveTo>
                  <a:pt x="1174" y="1353"/>
                </a:moveTo>
                <a:cubicBezTo>
                  <a:pt x="1158" y="1353"/>
                  <a:pt x="1145" y="1339"/>
                  <a:pt x="1145" y="1323"/>
                </a:cubicBezTo>
                <a:cubicBezTo>
                  <a:pt x="1145" y="1307"/>
                  <a:pt x="1158" y="1294"/>
                  <a:pt x="1174" y="1294"/>
                </a:cubicBezTo>
                <a:cubicBezTo>
                  <a:pt x="1190" y="1294"/>
                  <a:pt x="1203" y="1307"/>
                  <a:pt x="1203" y="1323"/>
                </a:cubicBezTo>
                <a:cubicBezTo>
                  <a:pt x="1203" y="1339"/>
                  <a:pt x="1190" y="1353"/>
                  <a:pt x="1174" y="1353"/>
                </a:cubicBezTo>
                <a:close/>
                <a:moveTo>
                  <a:pt x="1174" y="1279"/>
                </a:moveTo>
                <a:cubicBezTo>
                  <a:pt x="1157" y="1279"/>
                  <a:pt x="1143" y="1265"/>
                  <a:pt x="1143" y="1248"/>
                </a:cubicBezTo>
                <a:cubicBezTo>
                  <a:pt x="1143" y="1231"/>
                  <a:pt x="1157" y="1217"/>
                  <a:pt x="1174" y="1217"/>
                </a:cubicBezTo>
                <a:cubicBezTo>
                  <a:pt x="1190" y="1217"/>
                  <a:pt x="1204" y="1231"/>
                  <a:pt x="1204" y="1248"/>
                </a:cubicBezTo>
                <a:cubicBezTo>
                  <a:pt x="1204" y="1265"/>
                  <a:pt x="1190" y="1279"/>
                  <a:pt x="1174" y="1279"/>
                </a:cubicBezTo>
                <a:close/>
                <a:moveTo>
                  <a:pt x="1174" y="1205"/>
                </a:moveTo>
                <a:cubicBezTo>
                  <a:pt x="1156" y="1205"/>
                  <a:pt x="1142" y="1191"/>
                  <a:pt x="1142" y="1173"/>
                </a:cubicBezTo>
                <a:cubicBezTo>
                  <a:pt x="1142" y="1156"/>
                  <a:pt x="1156" y="1141"/>
                  <a:pt x="1174" y="1141"/>
                </a:cubicBezTo>
                <a:cubicBezTo>
                  <a:pt x="1191" y="1141"/>
                  <a:pt x="1205" y="1156"/>
                  <a:pt x="1205" y="1173"/>
                </a:cubicBezTo>
                <a:cubicBezTo>
                  <a:pt x="1205" y="1191"/>
                  <a:pt x="1191" y="1205"/>
                  <a:pt x="1174" y="1205"/>
                </a:cubicBezTo>
                <a:close/>
                <a:moveTo>
                  <a:pt x="1174" y="1131"/>
                </a:moveTo>
                <a:cubicBezTo>
                  <a:pt x="1156" y="1131"/>
                  <a:pt x="1141" y="1117"/>
                  <a:pt x="1141" y="1098"/>
                </a:cubicBezTo>
                <a:cubicBezTo>
                  <a:pt x="1141" y="1080"/>
                  <a:pt x="1156" y="1065"/>
                  <a:pt x="1174" y="1065"/>
                </a:cubicBezTo>
                <a:cubicBezTo>
                  <a:pt x="1192" y="1065"/>
                  <a:pt x="1206" y="1080"/>
                  <a:pt x="1206" y="1098"/>
                </a:cubicBezTo>
                <a:cubicBezTo>
                  <a:pt x="1206" y="1117"/>
                  <a:pt x="1192" y="1131"/>
                  <a:pt x="1174" y="1131"/>
                </a:cubicBezTo>
                <a:close/>
                <a:moveTo>
                  <a:pt x="1174" y="1058"/>
                </a:moveTo>
                <a:cubicBezTo>
                  <a:pt x="1155" y="1058"/>
                  <a:pt x="1140" y="1042"/>
                  <a:pt x="1140" y="1023"/>
                </a:cubicBezTo>
                <a:cubicBezTo>
                  <a:pt x="1140" y="1004"/>
                  <a:pt x="1155" y="989"/>
                  <a:pt x="1174" y="989"/>
                </a:cubicBezTo>
                <a:cubicBezTo>
                  <a:pt x="1192" y="989"/>
                  <a:pt x="1207" y="1004"/>
                  <a:pt x="1207" y="1023"/>
                </a:cubicBezTo>
                <a:cubicBezTo>
                  <a:pt x="1207" y="1042"/>
                  <a:pt x="1192" y="1058"/>
                  <a:pt x="1174" y="1058"/>
                </a:cubicBezTo>
                <a:close/>
                <a:moveTo>
                  <a:pt x="1174" y="984"/>
                </a:moveTo>
                <a:cubicBezTo>
                  <a:pt x="1154" y="984"/>
                  <a:pt x="1139" y="968"/>
                  <a:pt x="1139" y="948"/>
                </a:cubicBezTo>
                <a:cubicBezTo>
                  <a:pt x="1139" y="929"/>
                  <a:pt x="1154" y="913"/>
                  <a:pt x="1174" y="913"/>
                </a:cubicBezTo>
                <a:cubicBezTo>
                  <a:pt x="1193" y="913"/>
                  <a:pt x="1209" y="929"/>
                  <a:pt x="1209" y="948"/>
                </a:cubicBezTo>
                <a:cubicBezTo>
                  <a:pt x="1209" y="968"/>
                  <a:pt x="1193" y="984"/>
                  <a:pt x="1174" y="984"/>
                </a:cubicBezTo>
                <a:close/>
                <a:moveTo>
                  <a:pt x="1174" y="910"/>
                </a:moveTo>
                <a:cubicBezTo>
                  <a:pt x="1154" y="910"/>
                  <a:pt x="1138" y="893"/>
                  <a:pt x="1138" y="873"/>
                </a:cubicBezTo>
                <a:cubicBezTo>
                  <a:pt x="1138" y="853"/>
                  <a:pt x="1154" y="837"/>
                  <a:pt x="1174" y="837"/>
                </a:cubicBezTo>
                <a:cubicBezTo>
                  <a:pt x="1193" y="837"/>
                  <a:pt x="1210" y="853"/>
                  <a:pt x="1210" y="873"/>
                </a:cubicBezTo>
                <a:cubicBezTo>
                  <a:pt x="1210" y="893"/>
                  <a:pt x="1193" y="910"/>
                  <a:pt x="1174" y="910"/>
                </a:cubicBezTo>
                <a:close/>
                <a:moveTo>
                  <a:pt x="1248" y="2455"/>
                </a:moveTo>
                <a:cubicBezTo>
                  <a:pt x="1244" y="2455"/>
                  <a:pt x="1241" y="2452"/>
                  <a:pt x="1241" y="2448"/>
                </a:cubicBezTo>
                <a:cubicBezTo>
                  <a:pt x="1241" y="2444"/>
                  <a:pt x="1244" y="2441"/>
                  <a:pt x="1248" y="2441"/>
                </a:cubicBezTo>
                <a:cubicBezTo>
                  <a:pt x="1251" y="2441"/>
                  <a:pt x="1255" y="2444"/>
                  <a:pt x="1255" y="2448"/>
                </a:cubicBezTo>
                <a:cubicBezTo>
                  <a:pt x="1255" y="2452"/>
                  <a:pt x="1251" y="2455"/>
                  <a:pt x="1248" y="2455"/>
                </a:cubicBezTo>
                <a:close/>
                <a:moveTo>
                  <a:pt x="1248" y="2382"/>
                </a:moveTo>
                <a:cubicBezTo>
                  <a:pt x="1243" y="2382"/>
                  <a:pt x="1239" y="2378"/>
                  <a:pt x="1239" y="2373"/>
                </a:cubicBezTo>
                <a:cubicBezTo>
                  <a:pt x="1239" y="2368"/>
                  <a:pt x="1243" y="2364"/>
                  <a:pt x="1248" y="2364"/>
                </a:cubicBezTo>
                <a:cubicBezTo>
                  <a:pt x="1252" y="2364"/>
                  <a:pt x="1256" y="2368"/>
                  <a:pt x="1256" y="2373"/>
                </a:cubicBezTo>
                <a:cubicBezTo>
                  <a:pt x="1256" y="2378"/>
                  <a:pt x="1252" y="2382"/>
                  <a:pt x="1248" y="2382"/>
                </a:cubicBezTo>
                <a:close/>
                <a:moveTo>
                  <a:pt x="1248" y="2309"/>
                </a:moveTo>
                <a:cubicBezTo>
                  <a:pt x="1242" y="2309"/>
                  <a:pt x="1237" y="2304"/>
                  <a:pt x="1237" y="2298"/>
                </a:cubicBezTo>
                <a:cubicBezTo>
                  <a:pt x="1237" y="2292"/>
                  <a:pt x="1242" y="2287"/>
                  <a:pt x="1248" y="2287"/>
                </a:cubicBezTo>
                <a:cubicBezTo>
                  <a:pt x="1253" y="2287"/>
                  <a:pt x="1258" y="2292"/>
                  <a:pt x="1258" y="2298"/>
                </a:cubicBezTo>
                <a:cubicBezTo>
                  <a:pt x="1258" y="2304"/>
                  <a:pt x="1253" y="2309"/>
                  <a:pt x="1248" y="2309"/>
                </a:cubicBezTo>
                <a:close/>
                <a:moveTo>
                  <a:pt x="1248" y="2235"/>
                </a:moveTo>
                <a:cubicBezTo>
                  <a:pt x="1241" y="2235"/>
                  <a:pt x="1235" y="2229"/>
                  <a:pt x="1235" y="2223"/>
                </a:cubicBezTo>
                <a:cubicBezTo>
                  <a:pt x="1235" y="2216"/>
                  <a:pt x="1241" y="2210"/>
                  <a:pt x="1248" y="2210"/>
                </a:cubicBezTo>
                <a:cubicBezTo>
                  <a:pt x="1254" y="2210"/>
                  <a:pt x="1260" y="2216"/>
                  <a:pt x="1260" y="2223"/>
                </a:cubicBezTo>
                <a:cubicBezTo>
                  <a:pt x="1260" y="2229"/>
                  <a:pt x="1254" y="2235"/>
                  <a:pt x="1248" y="2235"/>
                </a:cubicBezTo>
                <a:close/>
                <a:moveTo>
                  <a:pt x="1248" y="2162"/>
                </a:moveTo>
                <a:cubicBezTo>
                  <a:pt x="1240" y="2162"/>
                  <a:pt x="1234" y="2156"/>
                  <a:pt x="1234" y="2148"/>
                </a:cubicBezTo>
                <a:cubicBezTo>
                  <a:pt x="1234" y="2140"/>
                  <a:pt x="1240" y="2134"/>
                  <a:pt x="1248" y="2134"/>
                </a:cubicBezTo>
                <a:cubicBezTo>
                  <a:pt x="1255" y="2134"/>
                  <a:pt x="1261" y="2140"/>
                  <a:pt x="1261" y="2148"/>
                </a:cubicBezTo>
                <a:cubicBezTo>
                  <a:pt x="1261" y="2156"/>
                  <a:pt x="1255" y="2162"/>
                  <a:pt x="1248" y="2162"/>
                </a:cubicBezTo>
                <a:close/>
                <a:moveTo>
                  <a:pt x="1248" y="2088"/>
                </a:moveTo>
                <a:cubicBezTo>
                  <a:pt x="1239" y="2088"/>
                  <a:pt x="1232" y="2081"/>
                  <a:pt x="1232" y="2073"/>
                </a:cubicBezTo>
                <a:cubicBezTo>
                  <a:pt x="1232" y="2064"/>
                  <a:pt x="1239" y="2057"/>
                  <a:pt x="1248" y="2057"/>
                </a:cubicBezTo>
                <a:cubicBezTo>
                  <a:pt x="1256" y="2057"/>
                  <a:pt x="1263" y="2064"/>
                  <a:pt x="1263" y="2073"/>
                </a:cubicBezTo>
                <a:cubicBezTo>
                  <a:pt x="1263" y="2081"/>
                  <a:pt x="1256" y="2088"/>
                  <a:pt x="1248" y="2088"/>
                </a:cubicBezTo>
                <a:close/>
                <a:moveTo>
                  <a:pt x="1248" y="2015"/>
                </a:moveTo>
                <a:cubicBezTo>
                  <a:pt x="1238" y="2015"/>
                  <a:pt x="1231" y="2007"/>
                  <a:pt x="1231" y="1998"/>
                </a:cubicBezTo>
                <a:cubicBezTo>
                  <a:pt x="1231" y="1988"/>
                  <a:pt x="1238" y="1981"/>
                  <a:pt x="1248" y="1981"/>
                </a:cubicBezTo>
                <a:cubicBezTo>
                  <a:pt x="1257" y="1981"/>
                  <a:pt x="1264" y="1988"/>
                  <a:pt x="1264" y="1998"/>
                </a:cubicBezTo>
                <a:cubicBezTo>
                  <a:pt x="1264" y="2007"/>
                  <a:pt x="1257" y="2015"/>
                  <a:pt x="1248" y="2015"/>
                </a:cubicBezTo>
                <a:close/>
                <a:moveTo>
                  <a:pt x="1248" y="1941"/>
                </a:moveTo>
                <a:cubicBezTo>
                  <a:pt x="1237" y="1941"/>
                  <a:pt x="1229" y="1933"/>
                  <a:pt x="1229" y="1923"/>
                </a:cubicBezTo>
                <a:cubicBezTo>
                  <a:pt x="1229" y="1913"/>
                  <a:pt x="1237" y="1904"/>
                  <a:pt x="1248" y="1904"/>
                </a:cubicBezTo>
                <a:cubicBezTo>
                  <a:pt x="1258" y="1904"/>
                  <a:pt x="1266" y="1913"/>
                  <a:pt x="1266" y="1923"/>
                </a:cubicBezTo>
                <a:cubicBezTo>
                  <a:pt x="1266" y="1933"/>
                  <a:pt x="1258" y="1941"/>
                  <a:pt x="1248" y="1941"/>
                </a:cubicBezTo>
                <a:close/>
                <a:moveTo>
                  <a:pt x="1248" y="1868"/>
                </a:moveTo>
                <a:cubicBezTo>
                  <a:pt x="1237" y="1868"/>
                  <a:pt x="1228" y="1859"/>
                  <a:pt x="1228" y="1848"/>
                </a:cubicBezTo>
                <a:cubicBezTo>
                  <a:pt x="1228" y="1837"/>
                  <a:pt x="1237" y="1828"/>
                  <a:pt x="1248" y="1828"/>
                </a:cubicBezTo>
                <a:cubicBezTo>
                  <a:pt x="1259" y="1828"/>
                  <a:pt x="1267" y="1837"/>
                  <a:pt x="1267" y="1848"/>
                </a:cubicBezTo>
                <a:cubicBezTo>
                  <a:pt x="1267" y="1859"/>
                  <a:pt x="1259" y="1868"/>
                  <a:pt x="1248" y="1868"/>
                </a:cubicBezTo>
                <a:close/>
                <a:moveTo>
                  <a:pt x="1248" y="1794"/>
                </a:moveTo>
                <a:cubicBezTo>
                  <a:pt x="1236" y="1794"/>
                  <a:pt x="1227" y="1785"/>
                  <a:pt x="1227" y="1773"/>
                </a:cubicBezTo>
                <a:cubicBezTo>
                  <a:pt x="1227" y="1761"/>
                  <a:pt x="1236" y="1751"/>
                  <a:pt x="1248" y="1751"/>
                </a:cubicBezTo>
                <a:cubicBezTo>
                  <a:pt x="1259" y="1751"/>
                  <a:pt x="1269" y="1761"/>
                  <a:pt x="1269" y="1773"/>
                </a:cubicBezTo>
                <a:cubicBezTo>
                  <a:pt x="1269" y="1785"/>
                  <a:pt x="1259" y="1794"/>
                  <a:pt x="1248" y="1794"/>
                </a:cubicBezTo>
                <a:close/>
                <a:moveTo>
                  <a:pt x="1248" y="1721"/>
                </a:moveTo>
                <a:cubicBezTo>
                  <a:pt x="1235" y="1721"/>
                  <a:pt x="1225" y="1711"/>
                  <a:pt x="1225" y="1698"/>
                </a:cubicBezTo>
                <a:cubicBezTo>
                  <a:pt x="1225" y="1685"/>
                  <a:pt x="1235" y="1675"/>
                  <a:pt x="1248" y="1675"/>
                </a:cubicBezTo>
                <a:cubicBezTo>
                  <a:pt x="1260" y="1675"/>
                  <a:pt x="1270" y="1685"/>
                  <a:pt x="1270" y="1698"/>
                </a:cubicBezTo>
                <a:cubicBezTo>
                  <a:pt x="1270" y="1711"/>
                  <a:pt x="1260" y="1721"/>
                  <a:pt x="1248" y="1721"/>
                </a:cubicBezTo>
                <a:close/>
                <a:moveTo>
                  <a:pt x="1248" y="1647"/>
                </a:moveTo>
                <a:cubicBezTo>
                  <a:pt x="1235" y="1647"/>
                  <a:pt x="1224" y="1636"/>
                  <a:pt x="1224" y="1623"/>
                </a:cubicBezTo>
                <a:cubicBezTo>
                  <a:pt x="1224" y="1610"/>
                  <a:pt x="1235" y="1599"/>
                  <a:pt x="1248" y="1599"/>
                </a:cubicBezTo>
                <a:cubicBezTo>
                  <a:pt x="1261" y="1599"/>
                  <a:pt x="1271" y="1610"/>
                  <a:pt x="1271" y="1623"/>
                </a:cubicBezTo>
                <a:cubicBezTo>
                  <a:pt x="1271" y="1636"/>
                  <a:pt x="1261" y="1647"/>
                  <a:pt x="1248" y="1647"/>
                </a:cubicBezTo>
                <a:close/>
                <a:moveTo>
                  <a:pt x="1248" y="1574"/>
                </a:moveTo>
                <a:cubicBezTo>
                  <a:pt x="1234" y="1574"/>
                  <a:pt x="1222" y="1562"/>
                  <a:pt x="1222" y="1548"/>
                </a:cubicBezTo>
                <a:cubicBezTo>
                  <a:pt x="1222" y="1534"/>
                  <a:pt x="1234" y="1523"/>
                  <a:pt x="1248" y="1523"/>
                </a:cubicBezTo>
                <a:cubicBezTo>
                  <a:pt x="1262" y="1523"/>
                  <a:pt x="1273" y="1534"/>
                  <a:pt x="1273" y="1548"/>
                </a:cubicBezTo>
                <a:cubicBezTo>
                  <a:pt x="1273" y="1562"/>
                  <a:pt x="1262" y="1574"/>
                  <a:pt x="1248" y="1574"/>
                </a:cubicBezTo>
                <a:close/>
                <a:moveTo>
                  <a:pt x="1248" y="1500"/>
                </a:moveTo>
                <a:cubicBezTo>
                  <a:pt x="1233" y="1500"/>
                  <a:pt x="1221" y="1488"/>
                  <a:pt x="1221" y="1473"/>
                </a:cubicBezTo>
                <a:cubicBezTo>
                  <a:pt x="1221" y="1458"/>
                  <a:pt x="1233" y="1446"/>
                  <a:pt x="1248" y="1446"/>
                </a:cubicBezTo>
                <a:cubicBezTo>
                  <a:pt x="1262" y="1446"/>
                  <a:pt x="1274" y="1458"/>
                  <a:pt x="1274" y="1473"/>
                </a:cubicBezTo>
                <a:cubicBezTo>
                  <a:pt x="1274" y="1488"/>
                  <a:pt x="1262" y="1500"/>
                  <a:pt x="1248" y="1500"/>
                </a:cubicBezTo>
                <a:close/>
                <a:moveTo>
                  <a:pt x="1248" y="1426"/>
                </a:moveTo>
                <a:cubicBezTo>
                  <a:pt x="1232" y="1426"/>
                  <a:pt x="1220" y="1414"/>
                  <a:pt x="1220" y="1398"/>
                </a:cubicBezTo>
                <a:cubicBezTo>
                  <a:pt x="1220" y="1382"/>
                  <a:pt x="1232" y="1370"/>
                  <a:pt x="1248" y="1370"/>
                </a:cubicBezTo>
                <a:cubicBezTo>
                  <a:pt x="1263" y="1370"/>
                  <a:pt x="1275" y="1382"/>
                  <a:pt x="1275" y="1398"/>
                </a:cubicBezTo>
                <a:cubicBezTo>
                  <a:pt x="1275" y="1414"/>
                  <a:pt x="1263" y="1426"/>
                  <a:pt x="1248" y="1426"/>
                </a:cubicBezTo>
                <a:close/>
                <a:moveTo>
                  <a:pt x="1248" y="1353"/>
                </a:moveTo>
                <a:cubicBezTo>
                  <a:pt x="1232" y="1353"/>
                  <a:pt x="1219" y="1339"/>
                  <a:pt x="1219" y="1323"/>
                </a:cubicBezTo>
                <a:cubicBezTo>
                  <a:pt x="1219" y="1307"/>
                  <a:pt x="1232" y="1294"/>
                  <a:pt x="1248" y="1294"/>
                </a:cubicBezTo>
                <a:cubicBezTo>
                  <a:pt x="1264" y="1294"/>
                  <a:pt x="1277" y="1307"/>
                  <a:pt x="1277" y="1323"/>
                </a:cubicBezTo>
                <a:cubicBezTo>
                  <a:pt x="1277" y="1339"/>
                  <a:pt x="1264" y="1353"/>
                  <a:pt x="1248" y="1353"/>
                </a:cubicBezTo>
                <a:close/>
                <a:moveTo>
                  <a:pt x="1248" y="1279"/>
                </a:moveTo>
                <a:cubicBezTo>
                  <a:pt x="1231" y="1279"/>
                  <a:pt x="1217" y="1265"/>
                  <a:pt x="1217" y="1248"/>
                </a:cubicBezTo>
                <a:cubicBezTo>
                  <a:pt x="1217" y="1231"/>
                  <a:pt x="1231" y="1217"/>
                  <a:pt x="1248" y="1217"/>
                </a:cubicBezTo>
                <a:cubicBezTo>
                  <a:pt x="1264" y="1217"/>
                  <a:pt x="1278" y="1231"/>
                  <a:pt x="1278" y="1248"/>
                </a:cubicBezTo>
                <a:cubicBezTo>
                  <a:pt x="1278" y="1265"/>
                  <a:pt x="1264" y="1279"/>
                  <a:pt x="1248" y="1279"/>
                </a:cubicBezTo>
                <a:close/>
                <a:moveTo>
                  <a:pt x="1248" y="1205"/>
                </a:moveTo>
                <a:cubicBezTo>
                  <a:pt x="1230" y="1205"/>
                  <a:pt x="1216" y="1191"/>
                  <a:pt x="1216" y="1173"/>
                </a:cubicBezTo>
                <a:cubicBezTo>
                  <a:pt x="1216" y="1156"/>
                  <a:pt x="1230" y="1141"/>
                  <a:pt x="1248" y="1141"/>
                </a:cubicBezTo>
                <a:cubicBezTo>
                  <a:pt x="1265" y="1141"/>
                  <a:pt x="1279" y="1156"/>
                  <a:pt x="1279" y="1173"/>
                </a:cubicBezTo>
                <a:cubicBezTo>
                  <a:pt x="1279" y="1191"/>
                  <a:pt x="1265" y="1205"/>
                  <a:pt x="1248" y="1205"/>
                </a:cubicBezTo>
                <a:close/>
                <a:moveTo>
                  <a:pt x="1248" y="1131"/>
                </a:moveTo>
                <a:cubicBezTo>
                  <a:pt x="1230" y="1131"/>
                  <a:pt x="1215" y="1117"/>
                  <a:pt x="1215" y="1098"/>
                </a:cubicBezTo>
                <a:cubicBezTo>
                  <a:pt x="1215" y="1080"/>
                  <a:pt x="1230" y="1065"/>
                  <a:pt x="1248" y="1065"/>
                </a:cubicBezTo>
                <a:cubicBezTo>
                  <a:pt x="1266" y="1065"/>
                  <a:pt x="1280" y="1080"/>
                  <a:pt x="1280" y="1098"/>
                </a:cubicBezTo>
                <a:cubicBezTo>
                  <a:pt x="1280" y="1117"/>
                  <a:pt x="1266" y="1131"/>
                  <a:pt x="1248" y="1131"/>
                </a:cubicBezTo>
                <a:close/>
                <a:moveTo>
                  <a:pt x="1248" y="1058"/>
                </a:moveTo>
                <a:cubicBezTo>
                  <a:pt x="1229" y="1058"/>
                  <a:pt x="1214" y="1042"/>
                  <a:pt x="1214" y="1023"/>
                </a:cubicBezTo>
                <a:cubicBezTo>
                  <a:pt x="1214" y="1004"/>
                  <a:pt x="1229" y="989"/>
                  <a:pt x="1248" y="989"/>
                </a:cubicBezTo>
                <a:cubicBezTo>
                  <a:pt x="1266" y="989"/>
                  <a:pt x="1281" y="1004"/>
                  <a:pt x="1281" y="1023"/>
                </a:cubicBezTo>
                <a:cubicBezTo>
                  <a:pt x="1281" y="1042"/>
                  <a:pt x="1266" y="1058"/>
                  <a:pt x="1248" y="1058"/>
                </a:cubicBezTo>
                <a:close/>
                <a:moveTo>
                  <a:pt x="1248" y="984"/>
                </a:moveTo>
                <a:cubicBezTo>
                  <a:pt x="1228" y="984"/>
                  <a:pt x="1213" y="968"/>
                  <a:pt x="1213" y="948"/>
                </a:cubicBezTo>
                <a:cubicBezTo>
                  <a:pt x="1213" y="929"/>
                  <a:pt x="1228" y="913"/>
                  <a:pt x="1248" y="913"/>
                </a:cubicBezTo>
                <a:cubicBezTo>
                  <a:pt x="1267" y="913"/>
                  <a:pt x="1282" y="929"/>
                  <a:pt x="1282" y="948"/>
                </a:cubicBezTo>
                <a:cubicBezTo>
                  <a:pt x="1282" y="968"/>
                  <a:pt x="1267" y="984"/>
                  <a:pt x="1248" y="984"/>
                </a:cubicBezTo>
                <a:close/>
                <a:moveTo>
                  <a:pt x="1248" y="910"/>
                </a:moveTo>
                <a:cubicBezTo>
                  <a:pt x="1228" y="910"/>
                  <a:pt x="1212" y="893"/>
                  <a:pt x="1212" y="873"/>
                </a:cubicBezTo>
                <a:cubicBezTo>
                  <a:pt x="1212" y="853"/>
                  <a:pt x="1228" y="837"/>
                  <a:pt x="1248" y="837"/>
                </a:cubicBezTo>
                <a:cubicBezTo>
                  <a:pt x="1267" y="837"/>
                  <a:pt x="1283" y="853"/>
                  <a:pt x="1283" y="873"/>
                </a:cubicBezTo>
                <a:cubicBezTo>
                  <a:pt x="1283" y="893"/>
                  <a:pt x="1267" y="910"/>
                  <a:pt x="1248" y="910"/>
                </a:cubicBezTo>
                <a:close/>
                <a:moveTo>
                  <a:pt x="1321" y="2455"/>
                </a:moveTo>
                <a:cubicBezTo>
                  <a:pt x="1318" y="2455"/>
                  <a:pt x="1314" y="2452"/>
                  <a:pt x="1314" y="2448"/>
                </a:cubicBezTo>
                <a:cubicBezTo>
                  <a:pt x="1314" y="2444"/>
                  <a:pt x="1318" y="2441"/>
                  <a:pt x="1321" y="2441"/>
                </a:cubicBezTo>
                <a:cubicBezTo>
                  <a:pt x="1325" y="2441"/>
                  <a:pt x="1328" y="2444"/>
                  <a:pt x="1328" y="2448"/>
                </a:cubicBezTo>
                <a:cubicBezTo>
                  <a:pt x="1328" y="2452"/>
                  <a:pt x="1325" y="2455"/>
                  <a:pt x="1321" y="2455"/>
                </a:cubicBezTo>
                <a:close/>
                <a:moveTo>
                  <a:pt x="1321" y="2382"/>
                </a:moveTo>
                <a:cubicBezTo>
                  <a:pt x="1317" y="2382"/>
                  <a:pt x="1313" y="2378"/>
                  <a:pt x="1313" y="2373"/>
                </a:cubicBezTo>
                <a:cubicBezTo>
                  <a:pt x="1313" y="2368"/>
                  <a:pt x="1317" y="2364"/>
                  <a:pt x="1321" y="2364"/>
                </a:cubicBezTo>
                <a:cubicBezTo>
                  <a:pt x="1326" y="2364"/>
                  <a:pt x="1330" y="2368"/>
                  <a:pt x="1330" y="2373"/>
                </a:cubicBezTo>
                <a:cubicBezTo>
                  <a:pt x="1330" y="2378"/>
                  <a:pt x="1326" y="2382"/>
                  <a:pt x="1321" y="2382"/>
                </a:cubicBezTo>
                <a:close/>
                <a:moveTo>
                  <a:pt x="1321" y="2309"/>
                </a:moveTo>
                <a:cubicBezTo>
                  <a:pt x="1316" y="2309"/>
                  <a:pt x="1311" y="2304"/>
                  <a:pt x="1311" y="2298"/>
                </a:cubicBezTo>
                <a:cubicBezTo>
                  <a:pt x="1311" y="2292"/>
                  <a:pt x="1316" y="2287"/>
                  <a:pt x="1321" y="2287"/>
                </a:cubicBezTo>
                <a:cubicBezTo>
                  <a:pt x="1327" y="2287"/>
                  <a:pt x="1332" y="2292"/>
                  <a:pt x="1332" y="2298"/>
                </a:cubicBezTo>
                <a:cubicBezTo>
                  <a:pt x="1332" y="2304"/>
                  <a:pt x="1327" y="2309"/>
                  <a:pt x="1321" y="2309"/>
                </a:cubicBezTo>
                <a:close/>
                <a:moveTo>
                  <a:pt x="1321" y="2235"/>
                </a:moveTo>
                <a:cubicBezTo>
                  <a:pt x="1315" y="2235"/>
                  <a:pt x="1309" y="2229"/>
                  <a:pt x="1309" y="2223"/>
                </a:cubicBezTo>
                <a:cubicBezTo>
                  <a:pt x="1309" y="2216"/>
                  <a:pt x="1315" y="2210"/>
                  <a:pt x="1321" y="2210"/>
                </a:cubicBezTo>
                <a:cubicBezTo>
                  <a:pt x="1328" y="2210"/>
                  <a:pt x="1334" y="2216"/>
                  <a:pt x="1334" y="2223"/>
                </a:cubicBezTo>
                <a:cubicBezTo>
                  <a:pt x="1334" y="2229"/>
                  <a:pt x="1328" y="2235"/>
                  <a:pt x="1321" y="2235"/>
                </a:cubicBezTo>
                <a:close/>
                <a:moveTo>
                  <a:pt x="1321" y="2162"/>
                </a:moveTo>
                <a:cubicBezTo>
                  <a:pt x="1314" y="2162"/>
                  <a:pt x="1308" y="2156"/>
                  <a:pt x="1308" y="2148"/>
                </a:cubicBezTo>
                <a:cubicBezTo>
                  <a:pt x="1308" y="2140"/>
                  <a:pt x="1314" y="2134"/>
                  <a:pt x="1321" y="2134"/>
                </a:cubicBezTo>
                <a:cubicBezTo>
                  <a:pt x="1329" y="2134"/>
                  <a:pt x="1335" y="2140"/>
                  <a:pt x="1335" y="2148"/>
                </a:cubicBezTo>
                <a:cubicBezTo>
                  <a:pt x="1335" y="2156"/>
                  <a:pt x="1329" y="2162"/>
                  <a:pt x="1321" y="2162"/>
                </a:cubicBezTo>
                <a:close/>
                <a:moveTo>
                  <a:pt x="1321" y="2088"/>
                </a:moveTo>
                <a:cubicBezTo>
                  <a:pt x="1313" y="2088"/>
                  <a:pt x="1306" y="2081"/>
                  <a:pt x="1306" y="2073"/>
                </a:cubicBezTo>
                <a:cubicBezTo>
                  <a:pt x="1306" y="2064"/>
                  <a:pt x="1313" y="2057"/>
                  <a:pt x="1321" y="2057"/>
                </a:cubicBezTo>
                <a:cubicBezTo>
                  <a:pt x="1330" y="2057"/>
                  <a:pt x="1337" y="2064"/>
                  <a:pt x="1337" y="2073"/>
                </a:cubicBezTo>
                <a:cubicBezTo>
                  <a:pt x="1337" y="2081"/>
                  <a:pt x="1330" y="2088"/>
                  <a:pt x="1321" y="2088"/>
                </a:cubicBezTo>
                <a:close/>
                <a:moveTo>
                  <a:pt x="1321" y="2015"/>
                </a:moveTo>
                <a:cubicBezTo>
                  <a:pt x="1312" y="2015"/>
                  <a:pt x="1305" y="2007"/>
                  <a:pt x="1305" y="1998"/>
                </a:cubicBezTo>
                <a:cubicBezTo>
                  <a:pt x="1305" y="1988"/>
                  <a:pt x="1312" y="1981"/>
                  <a:pt x="1321" y="1981"/>
                </a:cubicBezTo>
                <a:cubicBezTo>
                  <a:pt x="1331" y="1981"/>
                  <a:pt x="1338" y="1988"/>
                  <a:pt x="1338" y="1998"/>
                </a:cubicBezTo>
                <a:cubicBezTo>
                  <a:pt x="1338" y="2007"/>
                  <a:pt x="1331" y="2015"/>
                  <a:pt x="1321" y="2015"/>
                </a:cubicBezTo>
                <a:close/>
                <a:moveTo>
                  <a:pt x="1321" y="1941"/>
                </a:moveTo>
                <a:cubicBezTo>
                  <a:pt x="1311" y="1941"/>
                  <a:pt x="1303" y="1933"/>
                  <a:pt x="1303" y="1923"/>
                </a:cubicBezTo>
                <a:cubicBezTo>
                  <a:pt x="1303" y="1913"/>
                  <a:pt x="1311" y="1904"/>
                  <a:pt x="1321" y="1904"/>
                </a:cubicBezTo>
                <a:cubicBezTo>
                  <a:pt x="1332" y="1904"/>
                  <a:pt x="1340" y="1913"/>
                  <a:pt x="1340" y="1923"/>
                </a:cubicBezTo>
                <a:cubicBezTo>
                  <a:pt x="1340" y="1933"/>
                  <a:pt x="1332" y="1941"/>
                  <a:pt x="1321" y="1941"/>
                </a:cubicBezTo>
                <a:close/>
                <a:moveTo>
                  <a:pt x="1321" y="1868"/>
                </a:moveTo>
                <a:cubicBezTo>
                  <a:pt x="1310" y="1868"/>
                  <a:pt x="1302" y="1859"/>
                  <a:pt x="1302" y="1848"/>
                </a:cubicBezTo>
                <a:cubicBezTo>
                  <a:pt x="1302" y="1837"/>
                  <a:pt x="1310" y="1828"/>
                  <a:pt x="1321" y="1828"/>
                </a:cubicBezTo>
                <a:cubicBezTo>
                  <a:pt x="1332" y="1828"/>
                  <a:pt x="1341" y="1837"/>
                  <a:pt x="1341" y="1848"/>
                </a:cubicBezTo>
                <a:cubicBezTo>
                  <a:pt x="1341" y="1859"/>
                  <a:pt x="1332" y="1868"/>
                  <a:pt x="1321" y="1868"/>
                </a:cubicBezTo>
                <a:close/>
                <a:moveTo>
                  <a:pt x="1321" y="1794"/>
                </a:moveTo>
                <a:cubicBezTo>
                  <a:pt x="1310" y="1794"/>
                  <a:pt x="1300" y="1785"/>
                  <a:pt x="1300" y="1773"/>
                </a:cubicBezTo>
                <a:cubicBezTo>
                  <a:pt x="1300" y="1761"/>
                  <a:pt x="1310" y="1751"/>
                  <a:pt x="1321" y="1751"/>
                </a:cubicBezTo>
                <a:cubicBezTo>
                  <a:pt x="1333" y="1751"/>
                  <a:pt x="1343" y="1761"/>
                  <a:pt x="1343" y="1773"/>
                </a:cubicBezTo>
                <a:cubicBezTo>
                  <a:pt x="1343" y="1785"/>
                  <a:pt x="1333" y="1794"/>
                  <a:pt x="1321" y="1794"/>
                </a:cubicBezTo>
                <a:close/>
                <a:moveTo>
                  <a:pt x="1321" y="1721"/>
                </a:moveTo>
                <a:cubicBezTo>
                  <a:pt x="1309" y="1721"/>
                  <a:pt x="1299" y="1711"/>
                  <a:pt x="1299" y="1698"/>
                </a:cubicBezTo>
                <a:cubicBezTo>
                  <a:pt x="1299" y="1685"/>
                  <a:pt x="1309" y="1675"/>
                  <a:pt x="1321" y="1675"/>
                </a:cubicBezTo>
                <a:cubicBezTo>
                  <a:pt x="1334" y="1675"/>
                  <a:pt x="1344" y="1685"/>
                  <a:pt x="1344" y="1698"/>
                </a:cubicBezTo>
                <a:cubicBezTo>
                  <a:pt x="1344" y="1711"/>
                  <a:pt x="1334" y="1721"/>
                  <a:pt x="1321" y="1721"/>
                </a:cubicBezTo>
                <a:close/>
                <a:moveTo>
                  <a:pt x="1321" y="1647"/>
                </a:moveTo>
                <a:cubicBezTo>
                  <a:pt x="1308" y="1647"/>
                  <a:pt x="1298" y="1636"/>
                  <a:pt x="1298" y="1623"/>
                </a:cubicBezTo>
                <a:cubicBezTo>
                  <a:pt x="1298" y="1610"/>
                  <a:pt x="1308" y="1599"/>
                  <a:pt x="1321" y="1599"/>
                </a:cubicBezTo>
                <a:cubicBezTo>
                  <a:pt x="1335" y="1599"/>
                  <a:pt x="1345" y="1610"/>
                  <a:pt x="1345" y="1623"/>
                </a:cubicBezTo>
                <a:cubicBezTo>
                  <a:pt x="1345" y="1636"/>
                  <a:pt x="1335" y="1647"/>
                  <a:pt x="1321" y="1647"/>
                </a:cubicBezTo>
                <a:close/>
                <a:moveTo>
                  <a:pt x="1321" y="1574"/>
                </a:moveTo>
                <a:cubicBezTo>
                  <a:pt x="1308" y="1574"/>
                  <a:pt x="1296" y="1562"/>
                  <a:pt x="1296" y="1548"/>
                </a:cubicBezTo>
                <a:cubicBezTo>
                  <a:pt x="1296" y="1534"/>
                  <a:pt x="1308" y="1523"/>
                  <a:pt x="1321" y="1523"/>
                </a:cubicBezTo>
                <a:cubicBezTo>
                  <a:pt x="1335" y="1523"/>
                  <a:pt x="1347" y="1534"/>
                  <a:pt x="1347" y="1548"/>
                </a:cubicBezTo>
                <a:cubicBezTo>
                  <a:pt x="1347" y="1562"/>
                  <a:pt x="1335" y="1574"/>
                  <a:pt x="1321" y="1574"/>
                </a:cubicBezTo>
                <a:close/>
                <a:moveTo>
                  <a:pt x="1321" y="1500"/>
                </a:moveTo>
                <a:cubicBezTo>
                  <a:pt x="1307" y="1500"/>
                  <a:pt x="1295" y="1488"/>
                  <a:pt x="1295" y="1473"/>
                </a:cubicBezTo>
                <a:cubicBezTo>
                  <a:pt x="1295" y="1458"/>
                  <a:pt x="1307" y="1446"/>
                  <a:pt x="1321" y="1446"/>
                </a:cubicBezTo>
                <a:cubicBezTo>
                  <a:pt x="1336" y="1446"/>
                  <a:pt x="1348" y="1458"/>
                  <a:pt x="1348" y="1473"/>
                </a:cubicBezTo>
                <a:cubicBezTo>
                  <a:pt x="1348" y="1488"/>
                  <a:pt x="1336" y="1500"/>
                  <a:pt x="1321" y="1500"/>
                </a:cubicBezTo>
                <a:close/>
                <a:moveTo>
                  <a:pt x="1321" y="1426"/>
                </a:moveTo>
                <a:cubicBezTo>
                  <a:pt x="1306" y="1426"/>
                  <a:pt x="1294" y="1414"/>
                  <a:pt x="1294" y="1398"/>
                </a:cubicBezTo>
                <a:cubicBezTo>
                  <a:pt x="1294" y="1382"/>
                  <a:pt x="1306" y="1370"/>
                  <a:pt x="1321" y="1370"/>
                </a:cubicBezTo>
                <a:cubicBezTo>
                  <a:pt x="1337" y="1370"/>
                  <a:pt x="1349" y="1382"/>
                  <a:pt x="1349" y="1398"/>
                </a:cubicBezTo>
                <a:cubicBezTo>
                  <a:pt x="1349" y="1414"/>
                  <a:pt x="1337" y="1426"/>
                  <a:pt x="1321" y="1426"/>
                </a:cubicBezTo>
                <a:close/>
                <a:moveTo>
                  <a:pt x="1321" y="1353"/>
                </a:moveTo>
                <a:cubicBezTo>
                  <a:pt x="1305" y="1353"/>
                  <a:pt x="1292" y="1339"/>
                  <a:pt x="1292" y="1323"/>
                </a:cubicBezTo>
                <a:cubicBezTo>
                  <a:pt x="1292" y="1307"/>
                  <a:pt x="1305" y="1294"/>
                  <a:pt x="1321" y="1294"/>
                </a:cubicBezTo>
                <a:cubicBezTo>
                  <a:pt x="1338" y="1294"/>
                  <a:pt x="1351" y="1307"/>
                  <a:pt x="1351" y="1323"/>
                </a:cubicBezTo>
                <a:cubicBezTo>
                  <a:pt x="1351" y="1339"/>
                  <a:pt x="1338" y="1353"/>
                  <a:pt x="1321" y="1353"/>
                </a:cubicBezTo>
                <a:close/>
                <a:moveTo>
                  <a:pt x="1321" y="1279"/>
                </a:moveTo>
                <a:cubicBezTo>
                  <a:pt x="1305" y="1279"/>
                  <a:pt x="1291" y="1265"/>
                  <a:pt x="1291" y="1248"/>
                </a:cubicBezTo>
                <a:cubicBezTo>
                  <a:pt x="1291" y="1231"/>
                  <a:pt x="1305" y="1217"/>
                  <a:pt x="1321" y="1217"/>
                </a:cubicBezTo>
                <a:cubicBezTo>
                  <a:pt x="1338" y="1217"/>
                  <a:pt x="1352" y="1231"/>
                  <a:pt x="1352" y="1248"/>
                </a:cubicBezTo>
                <a:cubicBezTo>
                  <a:pt x="1352" y="1265"/>
                  <a:pt x="1338" y="1279"/>
                  <a:pt x="1321" y="1279"/>
                </a:cubicBezTo>
                <a:close/>
                <a:moveTo>
                  <a:pt x="1321" y="1205"/>
                </a:moveTo>
                <a:cubicBezTo>
                  <a:pt x="1304" y="1205"/>
                  <a:pt x="1290" y="1191"/>
                  <a:pt x="1290" y="1173"/>
                </a:cubicBezTo>
                <a:cubicBezTo>
                  <a:pt x="1290" y="1156"/>
                  <a:pt x="1304" y="1141"/>
                  <a:pt x="1321" y="1141"/>
                </a:cubicBezTo>
                <a:cubicBezTo>
                  <a:pt x="1339" y="1141"/>
                  <a:pt x="1353" y="1156"/>
                  <a:pt x="1353" y="1173"/>
                </a:cubicBezTo>
                <a:cubicBezTo>
                  <a:pt x="1353" y="1191"/>
                  <a:pt x="1339" y="1205"/>
                  <a:pt x="1321" y="1205"/>
                </a:cubicBezTo>
                <a:close/>
                <a:moveTo>
                  <a:pt x="1321" y="1131"/>
                </a:moveTo>
                <a:cubicBezTo>
                  <a:pt x="1303" y="1131"/>
                  <a:pt x="1289" y="1117"/>
                  <a:pt x="1289" y="1098"/>
                </a:cubicBezTo>
                <a:cubicBezTo>
                  <a:pt x="1289" y="1080"/>
                  <a:pt x="1303" y="1065"/>
                  <a:pt x="1321" y="1065"/>
                </a:cubicBezTo>
                <a:cubicBezTo>
                  <a:pt x="1339" y="1065"/>
                  <a:pt x="1354" y="1080"/>
                  <a:pt x="1354" y="1098"/>
                </a:cubicBezTo>
                <a:cubicBezTo>
                  <a:pt x="1354" y="1117"/>
                  <a:pt x="1339" y="1131"/>
                  <a:pt x="1321" y="1131"/>
                </a:cubicBezTo>
                <a:close/>
                <a:moveTo>
                  <a:pt x="1321" y="1058"/>
                </a:moveTo>
                <a:cubicBezTo>
                  <a:pt x="1303" y="1058"/>
                  <a:pt x="1288" y="1042"/>
                  <a:pt x="1288" y="1023"/>
                </a:cubicBezTo>
                <a:cubicBezTo>
                  <a:pt x="1288" y="1004"/>
                  <a:pt x="1303" y="989"/>
                  <a:pt x="1321" y="989"/>
                </a:cubicBezTo>
                <a:cubicBezTo>
                  <a:pt x="1340" y="989"/>
                  <a:pt x="1355" y="1004"/>
                  <a:pt x="1355" y="1023"/>
                </a:cubicBezTo>
                <a:cubicBezTo>
                  <a:pt x="1355" y="1042"/>
                  <a:pt x="1340" y="1058"/>
                  <a:pt x="1321" y="1058"/>
                </a:cubicBezTo>
                <a:close/>
                <a:moveTo>
                  <a:pt x="1321" y="984"/>
                </a:moveTo>
                <a:cubicBezTo>
                  <a:pt x="1302" y="984"/>
                  <a:pt x="1287" y="968"/>
                  <a:pt x="1287" y="948"/>
                </a:cubicBezTo>
                <a:cubicBezTo>
                  <a:pt x="1287" y="929"/>
                  <a:pt x="1302" y="913"/>
                  <a:pt x="1321" y="913"/>
                </a:cubicBezTo>
                <a:cubicBezTo>
                  <a:pt x="1341" y="913"/>
                  <a:pt x="1356" y="929"/>
                  <a:pt x="1356" y="948"/>
                </a:cubicBezTo>
                <a:cubicBezTo>
                  <a:pt x="1356" y="968"/>
                  <a:pt x="1341" y="984"/>
                  <a:pt x="1321" y="984"/>
                </a:cubicBezTo>
                <a:close/>
                <a:moveTo>
                  <a:pt x="1321" y="910"/>
                </a:moveTo>
                <a:cubicBezTo>
                  <a:pt x="1302" y="910"/>
                  <a:pt x="1286" y="893"/>
                  <a:pt x="1286" y="873"/>
                </a:cubicBezTo>
                <a:cubicBezTo>
                  <a:pt x="1286" y="853"/>
                  <a:pt x="1302" y="837"/>
                  <a:pt x="1321" y="837"/>
                </a:cubicBezTo>
                <a:cubicBezTo>
                  <a:pt x="1341" y="837"/>
                  <a:pt x="1357" y="853"/>
                  <a:pt x="1357" y="873"/>
                </a:cubicBezTo>
                <a:cubicBezTo>
                  <a:pt x="1357" y="893"/>
                  <a:pt x="1341" y="910"/>
                  <a:pt x="1321" y="910"/>
                </a:cubicBezTo>
                <a:close/>
                <a:moveTo>
                  <a:pt x="1395" y="2455"/>
                </a:moveTo>
                <a:cubicBezTo>
                  <a:pt x="1392" y="2455"/>
                  <a:pt x="1388" y="2452"/>
                  <a:pt x="1388" y="2448"/>
                </a:cubicBezTo>
                <a:cubicBezTo>
                  <a:pt x="1388" y="2444"/>
                  <a:pt x="1392" y="2441"/>
                  <a:pt x="1395" y="2441"/>
                </a:cubicBezTo>
                <a:cubicBezTo>
                  <a:pt x="1399" y="2441"/>
                  <a:pt x="1402" y="2444"/>
                  <a:pt x="1402" y="2448"/>
                </a:cubicBezTo>
                <a:cubicBezTo>
                  <a:pt x="1402" y="2452"/>
                  <a:pt x="1399" y="2455"/>
                  <a:pt x="1395" y="2455"/>
                </a:cubicBezTo>
                <a:close/>
                <a:moveTo>
                  <a:pt x="1395" y="2382"/>
                </a:moveTo>
                <a:cubicBezTo>
                  <a:pt x="1391" y="2382"/>
                  <a:pt x="1387" y="2378"/>
                  <a:pt x="1387" y="2373"/>
                </a:cubicBezTo>
                <a:cubicBezTo>
                  <a:pt x="1387" y="2368"/>
                  <a:pt x="1391" y="2364"/>
                  <a:pt x="1395" y="2364"/>
                </a:cubicBezTo>
                <a:cubicBezTo>
                  <a:pt x="1400" y="2364"/>
                  <a:pt x="1404" y="2368"/>
                  <a:pt x="1404" y="2373"/>
                </a:cubicBezTo>
                <a:cubicBezTo>
                  <a:pt x="1404" y="2378"/>
                  <a:pt x="1400" y="2382"/>
                  <a:pt x="1395" y="2382"/>
                </a:cubicBezTo>
                <a:close/>
                <a:moveTo>
                  <a:pt x="1395" y="2309"/>
                </a:moveTo>
                <a:cubicBezTo>
                  <a:pt x="1389" y="2309"/>
                  <a:pt x="1385" y="2304"/>
                  <a:pt x="1385" y="2298"/>
                </a:cubicBezTo>
                <a:cubicBezTo>
                  <a:pt x="1385" y="2292"/>
                  <a:pt x="1389" y="2287"/>
                  <a:pt x="1395" y="2287"/>
                </a:cubicBezTo>
                <a:cubicBezTo>
                  <a:pt x="1401" y="2287"/>
                  <a:pt x="1406" y="2292"/>
                  <a:pt x="1406" y="2298"/>
                </a:cubicBezTo>
                <a:cubicBezTo>
                  <a:pt x="1406" y="2304"/>
                  <a:pt x="1401" y="2309"/>
                  <a:pt x="1395" y="2309"/>
                </a:cubicBezTo>
                <a:close/>
                <a:moveTo>
                  <a:pt x="1395" y="2235"/>
                </a:moveTo>
                <a:cubicBezTo>
                  <a:pt x="1389" y="2235"/>
                  <a:pt x="1383" y="2229"/>
                  <a:pt x="1383" y="2223"/>
                </a:cubicBezTo>
                <a:cubicBezTo>
                  <a:pt x="1383" y="2216"/>
                  <a:pt x="1389" y="2210"/>
                  <a:pt x="1395" y="2210"/>
                </a:cubicBezTo>
                <a:cubicBezTo>
                  <a:pt x="1402" y="2210"/>
                  <a:pt x="1407" y="2216"/>
                  <a:pt x="1407" y="2223"/>
                </a:cubicBezTo>
                <a:cubicBezTo>
                  <a:pt x="1407" y="2229"/>
                  <a:pt x="1402" y="2235"/>
                  <a:pt x="1395" y="2235"/>
                </a:cubicBezTo>
                <a:close/>
                <a:moveTo>
                  <a:pt x="1395" y="2162"/>
                </a:moveTo>
                <a:cubicBezTo>
                  <a:pt x="1388" y="2162"/>
                  <a:pt x="1382" y="2156"/>
                  <a:pt x="1382" y="2148"/>
                </a:cubicBezTo>
                <a:cubicBezTo>
                  <a:pt x="1382" y="2140"/>
                  <a:pt x="1388" y="2134"/>
                  <a:pt x="1395" y="2134"/>
                </a:cubicBezTo>
                <a:cubicBezTo>
                  <a:pt x="1403" y="2134"/>
                  <a:pt x="1409" y="2140"/>
                  <a:pt x="1409" y="2148"/>
                </a:cubicBezTo>
                <a:cubicBezTo>
                  <a:pt x="1409" y="2156"/>
                  <a:pt x="1403" y="2162"/>
                  <a:pt x="1395" y="2162"/>
                </a:cubicBezTo>
                <a:close/>
                <a:moveTo>
                  <a:pt x="1395" y="2088"/>
                </a:moveTo>
                <a:cubicBezTo>
                  <a:pt x="1387" y="2088"/>
                  <a:pt x="1380" y="2081"/>
                  <a:pt x="1380" y="2073"/>
                </a:cubicBezTo>
                <a:cubicBezTo>
                  <a:pt x="1380" y="2064"/>
                  <a:pt x="1387" y="2057"/>
                  <a:pt x="1395" y="2057"/>
                </a:cubicBezTo>
                <a:cubicBezTo>
                  <a:pt x="1404" y="2057"/>
                  <a:pt x="1410" y="2064"/>
                  <a:pt x="1410" y="2073"/>
                </a:cubicBezTo>
                <a:cubicBezTo>
                  <a:pt x="1410" y="2081"/>
                  <a:pt x="1404" y="2088"/>
                  <a:pt x="1395" y="2088"/>
                </a:cubicBezTo>
                <a:close/>
                <a:moveTo>
                  <a:pt x="1395" y="2015"/>
                </a:moveTo>
                <a:cubicBezTo>
                  <a:pt x="1386" y="2015"/>
                  <a:pt x="1379" y="2007"/>
                  <a:pt x="1379" y="1998"/>
                </a:cubicBezTo>
                <a:cubicBezTo>
                  <a:pt x="1379" y="1988"/>
                  <a:pt x="1386" y="1981"/>
                  <a:pt x="1395" y="1981"/>
                </a:cubicBezTo>
                <a:cubicBezTo>
                  <a:pt x="1405" y="1981"/>
                  <a:pt x="1412" y="1988"/>
                  <a:pt x="1412" y="1998"/>
                </a:cubicBezTo>
                <a:cubicBezTo>
                  <a:pt x="1412" y="2007"/>
                  <a:pt x="1405" y="2015"/>
                  <a:pt x="1395" y="2015"/>
                </a:cubicBezTo>
                <a:close/>
                <a:moveTo>
                  <a:pt x="1395" y="1941"/>
                </a:moveTo>
                <a:cubicBezTo>
                  <a:pt x="1385" y="1941"/>
                  <a:pt x="1377" y="1933"/>
                  <a:pt x="1377" y="1923"/>
                </a:cubicBezTo>
                <a:cubicBezTo>
                  <a:pt x="1377" y="1913"/>
                  <a:pt x="1385" y="1904"/>
                  <a:pt x="1395" y="1904"/>
                </a:cubicBezTo>
                <a:cubicBezTo>
                  <a:pt x="1405" y="1904"/>
                  <a:pt x="1413" y="1913"/>
                  <a:pt x="1413" y="1923"/>
                </a:cubicBezTo>
                <a:cubicBezTo>
                  <a:pt x="1413" y="1933"/>
                  <a:pt x="1405" y="1941"/>
                  <a:pt x="1395" y="1941"/>
                </a:cubicBezTo>
                <a:close/>
                <a:moveTo>
                  <a:pt x="1395" y="1868"/>
                </a:moveTo>
                <a:cubicBezTo>
                  <a:pt x="1384" y="1868"/>
                  <a:pt x="1376" y="1859"/>
                  <a:pt x="1376" y="1848"/>
                </a:cubicBezTo>
                <a:cubicBezTo>
                  <a:pt x="1376" y="1837"/>
                  <a:pt x="1384" y="1828"/>
                  <a:pt x="1395" y="1828"/>
                </a:cubicBezTo>
                <a:cubicBezTo>
                  <a:pt x="1406" y="1828"/>
                  <a:pt x="1415" y="1837"/>
                  <a:pt x="1415" y="1848"/>
                </a:cubicBezTo>
                <a:cubicBezTo>
                  <a:pt x="1415" y="1859"/>
                  <a:pt x="1406" y="1868"/>
                  <a:pt x="1395" y="1868"/>
                </a:cubicBezTo>
                <a:close/>
                <a:moveTo>
                  <a:pt x="1395" y="1794"/>
                </a:moveTo>
                <a:cubicBezTo>
                  <a:pt x="1384" y="1794"/>
                  <a:pt x="1374" y="1785"/>
                  <a:pt x="1374" y="1773"/>
                </a:cubicBezTo>
                <a:cubicBezTo>
                  <a:pt x="1374" y="1761"/>
                  <a:pt x="1384" y="1751"/>
                  <a:pt x="1395" y="1751"/>
                </a:cubicBezTo>
                <a:cubicBezTo>
                  <a:pt x="1407" y="1751"/>
                  <a:pt x="1416" y="1761"/>
                  <a:pt x="1416" y="1773"/>
                </a:cubicBezTo>
                <a:cubicBezTo>
                  <a:pt x="1416" y="1785"/>
                  <a:pt x="1407" y="1794"/>
                  <a:pt x="1395" y="1794"/>
                </a:cubicBezTo>
                <a:close/>
                <a:moveTo>
                  <a:pt x="1395" y="1721"/>
                </a:moveTo>
                <a:cubicBezTo>
                  <a:pt x="1383" y="1721"/>
                  <a:pt x="1373" y="1711"/>
                  <a:pt x="1373" y="1698"/>
                </a:cubicBezTo>
                <a:cubicBezTo>
                  <a:pt x="1373" y="1685"/>
                  <a:pt x="1383" y="1675"/>
                  <a:pt x="1395" y="1675"/>
                </a:cubicBezTo>
                <a:cubicBezTo>
                  <a:pt x="1408" y="1675"/>
                  <a:pt x="1418" y="1685"/>
                  <a:pt x="1418" y="1698"/>
                </a:cubicBezTo>
                <a:cubicBezTo>
                  <a:pt x="1418" y="1711"/>
                  <a:pt x="1408" y="1721"/>
                  <a:pt x="1395" y="1721"/>
                </a:cubicBezTo>
                <a:close/>
                <a:moveTo>
                  <a:pt x="1395" y="1647"/>
                </a:moveTo>
                <a:cubicBezTo>
                  <a:pt x="1382" y="1647"/>
                  <a:pt x="1372" y="1636"/>
                  <a:pt x="1372" y="1623"/>
                </a:cubicBezTo>
                <a:cubicBezTo>
                  <a:pt x="1372" y="1610"/>
                  <a:pt x="1382" y="1599"/>
                  <a:pt x="1395" y="1599"/>
                </a:cubicBezTo>
                <a:cubicBezTo>
                  <a:pt x="1408" y="1599"/>
                  <a:pt x="1419" y="1610"/>
                  <a:pt x="1419" y="1623"/>
                </a:cubicBezTo>
                <a:cubicBezTo>
                  <a:pt x="1419" y="1636"/>
                  <a:pt x="1408" y="1647"/>
                  <a:pt x="1395" y="1647"/>
                </a:cubicBezTo>
                <a:close/>
                <a:moveTo>
                  <a:pt x="1395" y="1574"/>
                </a:moveTo>
                <a:cubicBezTo>
                  <a:pt x="1381" y="1574"/>
                  <a:pt x="1370" y="1562"/>
                  <a:pt x="1370" y="1548"/>
                </a:cubicBezTo>
                <a:cubicBezTo>
                  <a:pt x="1370" y="1534"/>
                  <a:pt x="1381" y="1523"/>
                  <a:pt x="1395" y="1523"/>
                </a:cubicBezTo>
                <a:cubicBezTo>
                  <a:pt x="1409" y="1523"/>
                  <a:pt x="1420" y="1534"/>
                  <a:pt x="1420" y="1548"/>
                </a:cubicBezTo>
                <a:cubicBezTo>
                  <a:pt x="1420" y="1562"/>
                  <a:pt x="1409" y="1574"/>
                  <a:pt x="1395" y="1574"/>
                </a:cubicBezTo>
                <a:close/>
                <a:moveTo>
                  <a:pt x="1395" y="1500"/>
                </a:moveTo>
                <a:cubicBezTo>
                  <a:pt x="1381" y="1500"/>
                  <a:pt x="1369" y="1488"/>
                  <a:pt x="1369" y="1473"/>
                </a:cubicBezTo>
                <a:cubicBezTo>
                  <a:pt x="1369" y="1458"/>
                  <a:pt x="1381" y="1446"/>
                  <a:pt x="1395" y="1446"/>
                </a:cubicBezTo>
                <a:cubicBezTo>
                  <a:pt x="1410" y="1446"/>
                  <a:pt x="1422" y="1458"/>
                  <a:pt x="1422" y="1473"/>
                </a:cubicBezTo>
                <a:cubicBezTo>
                  <a:pt x="1422" y="1488"/>
                  <a:pt x="1410" y="1500"/>
                  <a:pt x="1395" y="1500"/>
                </a:cubicBezTo>
                <a:close/>
                <a:moveTo>
                  <a:pt x="1395" y="1426"/>
                </a:moveTo>
                <a:cubicBezTo>
                  <a:pt x="1380" y="1426"/>
                  <a:pt x="1367" y="1414"/>
                  <a:pt x="1367" y="1398"/>
                </a:cubicBezTo>
                <a:cubicBezTo>
                  <a:pt x="1367" y="1382"/>
                  <a:pt x="1380" y="1370"/>
                  <a:pt x="1395" y="1370"/>
                </a:cubicBezTo>
                <a:cubicBezTo>
                  <a:pt x="1411" y="1370"/>
                  <a:pt x="1423" y="1382"/>
                  <a:pt x="1423" y="1398"/>
                </a:cubicBezTo>
                <a:cubicBezTo>
                  <a:pt x="1423" y="1414"/>
                  <a:pt x="1411" y="1426"/>
                  <a:pt x="1395" y="1426"/>
                </a:cubicBezTo>
                <a:close/>
                <a:moveTo>
                  <a:pt x="1395" y="1353"/>
                </a:moveTo>
                <a:cubicBezTo>
                  <a:pt x="1379" y="1353"/>
                  <a:pt x="1366" y="1339"/>
                  <a:pt x="1366" y="1323"/>
                </a:cubicBezTo>
                <a:cubicBezTo>
                  <a:pt x="1366" y="1307"/>
                  <a:pt x="1379" y="1294"/>
                  <a:pt x="1395" y="1294"/>
                </a:cubicBezTo>
                <a:cubicBezTo>
                  <a:pt x="1411" y="1294"/>
                  <a:pt x="1424" y="1307"/>
                  <a:pt x="1424" y="1323"/>
                </a:cubicBezTo>
                <a:cubicBezTo>
                  <a:pt x="1424" y="1339"/>
                  <a:pt x="1411" y="1353"/>
                  <a:pt x="1395" y="1353"/>
                </a:cubicBezTo>
                <a:close/>
                <a:moveTo>
                  <a:pt x="1395" y="1279"/>
                </a:moveTo>
                <a:cubicBezTo>
                  <a:pt x="1379" y="1279"/>
                  <a:pt x="1365" y="1265"/>
                  <a:pt x="1365" y="1248"/>
                </a:cubicBezTo>
                <a:cubicBezTo>
                  <a:pt x="1365" y="1231"/>
                  <a:pt x="1379" y="1217"/>
                  <a:pt x="1395" y="1217"/>
                </a:cubicBezTo>
                <a:cubicBezTo>
                  <a:pt x="1412" y="1217"/>
                  <a:pt x="1426" y="1231"/>
                  <a:pt x="1426" y="1248"/>
                </a:cubicBezTo>
                <a:cubicBezTo>
                  <a:pt x="1426" y="1265"/>
                  <a:pt x="1412" y="1279"/>
                  <a:pt x="1395" y="1279"/>
                </a:cubicBezTo>
                <a:close/>
                <a:moveTo>
                  <a:pt x="1395" y="1205"/>
                </a:moveTo>
                <a:cubicBezTo>
                  <a:pt x="1378" y="1205"/>
                  <a:pt x="1364" y="1191"/>
                  <a:pt x="1364" y="1173"/>
                </a:cubicBezTo>
                <a:cubicBezTo>
                  <a:pt x="1364" y="1156"/>
                  <a:pt x="1378" y="1141"/>
                  <a:pt x="1395" y="1141"/>
                </a:cubicBezTo>
                <a:cubicBezTo>
                  <a:pt x="1413" y="1141"/>
                  <a:pt x="1427" y="1156"/>
                  <a:pt x="1427" y="1173"/>
                </a:cubicBezTo>
                <a:cubicBezTo>
                  <a:pt x="1427" y="1191"/>
                  <a:pt x="1413" y="1205"/>
                  <a:pt x="1395" y="1205"/>
                </a:cubicBezTo>
                <a:close/>
                <a:moveTo>
                  <a:pt x="1395" y="1131"/>
                </a:moveTo>
                <a:cubicBezTo>
                  <a:pt x="1377" y="1131"/>
                  <a:pt x="1363" y="1117"/>
                  <a:pt x="1363" y="1098"/>
                </a:cubicBezTo>
                <a:cubicBezTo>
                  <a:pt x="1363" y="1080"/>
                  <a:pt x="1377" y="1065"/>
                  <a:pt x="1395" y="1065"/>
                </a:cubicBezTo>
                <a:cubicBezTo>
                  <a:pt x="1413" y="1065"/>
                  <a:pt x="1428" y="1080"/>
                  <a:pt x="1428" y="1098"/>
                </a:cubicBezTo>
                <a:cubicBezTo>
                  <a:pt x="1428" y="1117"/>
                  <a:pt x="1413" y="1131"/>
                  <a:pt x="1395" y="1131"/>
                </a:cubicBezTo>
                <a:close/>
                <a:moveTo>
                  <a:pt x="1395" y="1058"/>
                </a:moveTo>
                <a:cubicBezTo>
                  <a:pt x="1377" y="1058"/>
                  <a:pt x="1362" y="1042"/>
                  <a:pt x="1362" y="1023"/>
                </a:cubicBezTo>
                <a:cubicBezTo>
                  <a:pt x="1362" y="1004"/>
                  <a:pt x="1377" y="989"/>
                  <a:pt x="1395" y="989"/>
                </a:cubicBezTo>
                <a:cubicBezTo>
                  <a:pt x="1414" y="989"/>
                  <a:pt x="1429" y="1004"/>
                  <a:pt x="1429" y="1023"/>
                </a:cubicBezTo>
                <a:cubicBezTo>
                  <a:pt x="1429" y="1042"/>
                  <a:pt x="1414" y="1058"/>
                  <a:pt x="1395" y="1058"/>
                </a:cubicBezTo>
                <a:close/>
                <a:moveTo>
                  <a:pt x="1395" y="984"/>
                </a:moveTo>
                <a:cubicBezTo>
                  <a:pt x="1376" y="984"/>
                  <a:pt x="1361" y="968"/>
                  <a:pt x="1361" y="948"/>
                </a:cubicBezTo>
                <a:cubicBezTo>
                  <a:pt x="1361" y="929"/>
                  <a:pt x="1376" y="913"/>
                  <a:pt x="1395" y="913"/>
                </a:cubicBezTo>
                <a:cubicBezTo>
                  <a:pt x="1415" y="913"/>
                  <a:pt x="1430" y="929"/>
                  <a:pt x="1430" y="948"/>
                </a:cubicBezTo>
                <a:cubicBezTo>
                  <a:pt x="1430" y="968"/>
                  <a:pt x="1415" y="984"/>
                  <a:pt x="1395" y="984"/>
                </a:cubicBezTo>
                <a:close/>
                <a:moveTo>
                  <a:pt x="1395" y="910"/>
                </a:moveTo>
                <a:cubicBezTo>
                  <a:pt x="1376" y="910"/>
                  <a:pt x="1359" y="893"/>
                  <a:pt x="1359" y="873"/>
                </a:cubicBezTo>
                <a:cubicBezTo>
                  <a:pt x="1359" y="853"/>
                  <a:pt x="1376" y="837"/>
                  <a:pt x="1395" y="837"/>
                </a:cubicBezTo>
                <a:cubicBezTo>
                  <a:pt x="1415" y="837"/>
                  <a:pt x="1431" y="853"/>
                  <a:pt x="1431" y="873"/>
                </a:cubicBezTo>
                <a:cubicBezTo>
                  <a:pt x="1431" y="893"/>
                  <a:pt x="1415" y="910"/>
                  <a:pt x="1395" y="910"/>
                </a:cubicBezTo>
                <a:close/>
                <a:moveTo>
                  <a:pt x="1469" y="2455"/>
                </a:moveTo>
                <a:cubicBezTo>
                  <a:pt x="1465" y="2455"/>
                  <a:pt x="1462" y="2452"/>
                  <a:pt x="1462" y="2448"/>
                </a:cubicBezTo>
                <a:cubicBezTo>
                  <a:pt x="1462" y="2444"/>
                  <a:pt x="1465" y="2441"/>
                  <a:pt x="1469" y="2441"/>
                </a:cubicBezTo>
                <a:cubicBezTo>
                  <a:pt x="1473" y="2441"/>
                  <a:pt x="1476" y="2444"/>
                  <a:pt x="1476" y="2448"/>
                </a:cubicBezTo>
                <a:cubicBezTo>
                  <a:pt x="1476" y="2452"/>
                  <a:pt x="1473" y="2455"/>
                  <a:pt x="1469" y="2455"/>
                </a:cubicBezTo>
                <a:close/>
                <a:moveTo>
                  <a:pt x="1469" y="2382"/>
                </a:moveTo>
                <a:cubicBezTo>
                  <a:pt x="1464" y="2382"/>
                  <a:pt x="1460" y="2378"/>
                  <a:pt x="1460" y="2373"/>
                </a:cubicBezTo>
                <a:cubicBezTo>
                  <a:pt x="1460" y="2368"/>
                  <a:pt x="1464" y="2364"/>
                  <a:pt x="1469" y="2364"/>
                </a:cubicBezTo>
                <a:cubicBezTo>
                  <a:pt x="1474" y="2364"/>
                  <a:pt x="1478" y="2368"/>
                  <a:pt x="1478" y="2373"/>
                </a:cubicBezTo>
                <a:cubicBezTo>
                  <a:pt x="1478" y="2378"/>
                  <a:pt x="1474" y="2382"/>
                  <a:pt x="1469" y="2382"/>
                </a:cubicBezTo>
                <a:close/>
                <a:moveTo>
                  <a:pt x="1469" y="2309"/>
                </a:moveTo>
                <a:cubicBezTo>
                  <a:pt x="1463" y="2309"/>
                  <a:pt x="1459" y="2304"/>
                  <a:pt x="1459" y="2298"/>
                </a:cubicBezTo>
                <a:cubicBezTo>
                  <a:pt x="1459" y="2292"/>
                  <a:pt x="1463" y="2287"/>
                  <a:pt x="1469" y="2287"/>
                </a:cubicBezTo>
                <a:cubicBezTo>
                  <a:pt x="1475" y="2287"/>
                  <a:pt x="1480" y="2292"/>
                  <a:pt x="1480" y="2298"/>
                </a:cubicBezTo>
                <a:cubicBezTo>
                  <a:pt x="1480" y="2304"/>
                  <a:pt x="1475" y="2309"/>
                  <a:pt x="1469" y="2309"/>
                </a:cubicBezTo>
                <a:close/>
                <a:moveTo>
                  <a:pt x="1469" y="2235"/>
                </a:moveTo>
                <a:cubicBezTo>
                  <a:pt x="1463" y="2235"/>
                  <a:pt x="1457" y="2229"/>
                  <a:pt x="1457" y="2223"/>
                </a:cubicBezTo>
                <a:cubicBezTo>
                  <a:pt x="1457" y="2216"/>
                  <a:pt x="1463" y="2210"/>
                  <a:pt x="1469" y="2210"/>
                </a:cubicBezTo>
                <a:cubicBezTo>
                  <a:pt x="1476" y="2210"/>
                  <a:pt x="1481" y="2216"/>
                  <a:pt x="1481" y="2223"/>
                </a:cubicBezTo>
                <a:cubicBezTo>
                  <a:pt x="1481" y="2229"/>
                  <a:pt x="1476" y="2235"/>
                  <a:pt x="1469" y="2235"/>
                </a:cubicBezTo>
                <a:close/>
                <a:moveTo>
                  <a:pt x="1469" y="2162"/>
                </a:moveTo>
                <a:cubicBezTo>
                  <a:pt x="1462" y="2162"/>
                  <a:pt x="1456" y="2156"/>
                  <a:pt x="1456" y="2148"/>
                </a:cubicBezTo>
                <a:cubicBezTo>
                  <a:pt x="1456" y="2140"/>
                  <a:pt x="1462" y="2134"/>
                  <a:pt x="1469" y="2134"/>
                </a:cubicBezTo>
                <a:cubicBezTo>
                  <a:pt x="1477" y="2134"/>
                  <a:pt x="1483" y="2140"/>
                  <a:pt x="1483" y="2148"/>
                </a:cubicBezTo>
                <a:cubicBezTo>
                  <a:pt x="1483" y="2156"/>
                  <a:pt x="1477" y="2162"/>
                  <a:pt x="1469" y="2162"/>
                </a:cubicBezTo>
                <a:close/>
                <a:moveTo>
                  <a:pt x="1469" y="2088"/>
                </a:moveTo>
                <a:cubicBezTo>
                  <a:pt x="1461" y="2088"/>
                  <a:pt x="1454" y="2081"/>
                  <a:pt x="1454" y="2073"/>
                </a:cubicBezTo>
                <a:cubicBezTo>
                  <a:pt x="1454" y="2064"/>
                  <a:pt x="1461" y="2057"/>
                  <a:pt x="1469" y="2057"/>
                </a:cubicBezTo>
                <a:cubicBezTo>
                  <a:pt x="1478" y="2057"/>
                  <a:pt x="1484" y="2064"/>
                  <a:pt x="1484" y="2073"/>
                </a:cubicBezTo>
                <a:cubicBezTo>
                  <a:pt x="1484" y="2081"/>
                  <a:pt x="1478" y="2088"/>
                  <a:pt x="1469" y="2088"/>
                </a:cubicBezTo>
                <a:close/>
                <a:moveTo>
                  <a:pt x="1469" y="2015"/>
                </a:moveTo>
                <a:cubicBezTo>
                  <a:pt x="1460" y="2015"/>
                  <a:pt x="1452" y="2007"/>
                  <a:pt x="1452" y="1998"/>
                </a:cubicBezTo>
                <a:cubicBezTo>
                  <a:pt x="1452" y="1988"/>
                  <a:pt x="1460" y="1981"/>
                  <a:pt x="1469" y="1981"/>
                </a:cubicBezTo>
                <a:cubicBezTo>
                  <a:pt x="1478" y="1981"/>
                  <a:pt x="1486" y="1988"/>
                  <a:pt x="1486" y="1998"/>
                </a:cubicBezTo>
                <a:cubicBezTo>
                  <a:pt x="1486" y="2007"/>
                  <a:pt x="1478" y="2015"/>
                  <a:pt x="1469" y="2015"/>
                </a:cubicBezTo>
                <a:close/>
                <a:moveTo>
                  <a:pt x="1469" y="1941"/>
                </a:moveTo>
                <a:cubicBezTo>
                  <a:pt x="1459" y="1941"/>
                  <a:pt x="1451" y="1933"/>
                  <a:pt x="1451" y="1923"/>
                </a:cubicBezTo>
                <a:cubicBezTo>
                  <a:pt x="1451" y="1913"/>
                  <a:pt x="1459" y="1904"/>
                  <a:pt x="1469" y="1904"/>
                </a:cubicBezTo>
                <a:cubicBezTo>
                  <a:pt x="1479" y="1904"/>
                  <a:pt x="1487" y="1913"/>
                  <a:pt x="1487" y="1923"/>
                </a:cubicBezTo>
                <a:cubicBezTo>
                  <a:pt x="1487" y="1933"/>
                  <a:pt x="1479" y="1941"/>
                  <a:pt x="1469" y="1941"/>
                </a:cubicBezTo>
                <a:close/>
                <a:moveTo>
                  <a:pt x="1469" y="1868"/>
                </a:moveTo>
                <a:cubicBezTo>
                  <a:pt x="1458" y="1868"/>
                  <a:pt x="1449" y="1859"/>
                  <a:pt x="1449" y="1848"/>
                </a:cubicBezTo>
                <a:cubicBezTo>
                  <a:pt x="1449" y="1837"/>
                  <a:pt x="1458" y="1828"/>
                  <a:pt x="1469" y="1828"/>
                </a:cubicBezTo>
                <a:cubicBezTo>
                  <a:pt x="1480" y="1828"/>
                  <a:pt x="1489" y="1837"/>
                  <a:pt x="1489" y="1848"/>
                </a:cubicBezTo>
                <a:cubicBezTo>
                  <a:pt x="1489" y="1859"/>
                  <a:pt x="1480" y="1868"/>
                  <a:pt x="1469" y="1868"/>
                </a:cubicBezTo>
                <a:close/>
                <a:moveTo>
                  <a:pt x="1469" y="1794"/>
                </a:moveTo>
                <a:cubicBezTo>
                  <a:pt x="1458" y="1794"/>
                  <a:pt x="1448" y="1785"/>
                  <a:pt x="1448" y="1773"/>
                </a:cubicBezTo>
                <a:cubicBezTo>
                  <a:pt x="1448" y="1761"/>
                  <a:pt x="1458" y="1751"/>
                  <a:pt x="1469" y="1751"/>
                </a:cubicBezTo>
                <a:cubicBezTo>
                  <a:pt x="1481" y="1751"/>
                  <a:pt x="1490" y="1761"/>
                  <a:pt x="1490" y="1773"/>
                </a:cubicBezTo>
                <a:cubicBezTo>
                  <a:pt x="1490" y="1785"/>
                  <a:pt x="1481" y="1794"/>
                  <a:pt x="1469" y="1794"/>
                </a:cubicBezTo>
                <a:close/>
                <a:moveTo>
                  <a:pt x="1469" y="1721"/>
                </a:moveTo>
                <a:cubicBezTo>
                  <a:pt x="1457" y="1721"/>
                  <a:pt x="1447" y="1711"/>
                  <a:pt x="1447" y="1698"/>
                </a:cubicBezTo>
                <a:cubicBezTo>
                  <a:pt x="1447" y="1685"/>
                  <a:pt x="1457" y="1675"/>
                  <a:pt x="1469" y="1675"/>
                </a:cubicBezTo>
                <a:cubicBezTo>
                  <a:pt x="1482" y="1675"/>
                  <a:pt x="1492" y="1685"/>
                  <a:pt x="1492" y="1698"/>
                </a:cubicBezTo>
                <a:cubicBezTo>
                  <a:pt x="1492" y="1711"/>
                  <a:pt x="1482" y="1721"/>
                  <a:pt x="1469" y="1721"/>
                </a:cubicBezTo>
                <a:close/>
                <a:moveTo>
                  <a:pt x="1469" y="1647"/>
                </a:moveTo>
                <a:cubicBezTo>
                  <a:pt x="1456" y="1647"/>
                  <a:pt x="1445" y="1636"/>
                  <a:pt x="1445" y="1623"/>
                </a:cubicBezTo>
                <a:cubicBezTo>
                  <a:pt x="1445" y="1610"/>
                  <a:pt x="1456" y="1599"/>
                  <a:pt x="1469" y="1599"/>
                </a:cubicBezTo>
                <a:cubicBezTo>
                  <a:pt x="1482" y="1599"/>
                  <a:pt x="1493" y="1610"/>
                  <a:pt x="1493" y="1623"/>
                </a:cubicBezTo>
                <a:cubicBezTo>
                  <a:pt x="1493" y="1636"/>
                  <a:pt x="1482" y="1647"/>
                  <a:pt x="1469" y="1647"/>
                </a:cubicBezTo>
                <a:close/>
                <a:moveTo>
                  <a:pt x="1469" y="1574"/>
                </a:moveTo>
                <a:cubicBezTo>
                  <a:pt x="1455" y="1574"/>
                  <a:pt x="1444" y="1562"/>
                  <a:pt x="1444" y="1548"/>
                </a:cubicBezTo>
                <a:cubicBezTo>
                  <a:pt x="1444" y="1534"/>
                  <a:pt x="1455" y="1523"/>
                  <a:pt x="1469" y="1523"/>
                </a:cubicBezTo>
                <a:cubicBezTo>
                  <a:pt x="1483" y="1523"/>
                  <a:pt x="1494" y="1534"/>
                  <a:pt x="1494" y="1548"/>
                </a:cubicBezTo>
                <a:cubicBezTo>
                  <a:pt x="1494" y="1562"/>
                  <a:pt x="1483" y="1574"/>
                  <a:pt x="1469" y="1574"/>
                </a:cubicBezTo>
                <a:close/>
                <a:moveTo>
                  <a:pt x="1469" y="1500"/>
                </a:moveTo>
                <a:cubicBezTo>
                  <a:pt x="1455" y="1500"/>
                  <a:pt x="1443" y="1488"/>
                  <a:pt x="1443" y="1473"/>
                </a:cubicBezTo>
                <a:cubicBezTo>
                  <a:pt x="1443" y="1458"/>
                  <a:pt x="1455" y="1446"/>
                  <a:pt x="1469" y="1446"/>
                </a:cubicBezTo>
                <a:cubicBezTo>
                  <a:pt x="1484" y="1446"/>
                  <a:pt x="1496" y="1458"/>
                  <a:pt x="1496" y="1473"/>
                </a:cubicBezTo>
                <a:cubicBezTo>
                  <a:pt x="1496" y="1488"/>
                  <a:pt x="1484" y="1500"/>
                  <a:pt x="1469" y="1500"/>
                </a:cubicBezTo>
                <a:close/>
                <a:moveTo>
                  <a:pt x="1469" y="1426"/>
                </a:moveTo>
                <a:cubicBezTo>
                  <a:pt x="1454" y="1426"/>
                  <a:pt x="1441" y="1414"/>
                  <a:pt x="1441" y="1398"/>
                </a:cubicBezTo>
                <a:cubicBezTo>
                  <a:pt x="1441" y="1382"/>
                  <a:pt x="1454" y="1370"/>
                  <a:pt x="1469" y="1370"/>
                </a:cubicBezTo>
                <a:cubicBezTo>
                  <a:pt x="1485" y="1370"/>
                  <a:pt x="1497" y="1382"/>
                  <a:pt x="1497" y="1398"/>
                </a:cubicBezTo>
                <a:cubicBezTo>
                  <a:pt x="1497" y="1414"/>
                  <a:pt x="1485" y="1426"/>
                  <a:pt x="1469" y="1426"/>
                </a:cubicBezTo>
                <a:close/>
                <a:moveTo>
                  <a:pt x="1469" y="1353"/>
                </a:moveTo>
                <a:cubicBezTo>
                  <a:pt x="1453" y="1353"/>
                  <a:pt x="1440" y="1339"/>
                  <a:pt x="1440" y="1323"/>
                </a:cubicBezTo>
                <a:cubicBezTo>
                  <a:pt x="1440" y="1307"/>
                  <a:pt x="1453" y="1294"/>
                  <a:pt x="1469" y="1294"/>
                </a:cubicBezTo>
                <a:cubicBezTo>
                  <a:pt x="1485" y="1294"/>
                  <a:pt x="1498" y="1307"/>
                  <a:pt x="1498" y="1323"/>
                </a:cubicBezTo>
                <a:cubicBezTo>
                  <a:pt x="1498" y="1339"/>
                  <a:pt x="1485" y="1353"/>
                  <a:pt x="1469" y="1353"/>
                </a:cubicBezTo>
                <a:close/>
                <a:moveTo>
                  <a:pt x="1469" y="1279"/>
                </a:moveTo>
                <a:cubicBezTo>
                  <a:pt x="1452" y="1279"/>
                  <a:pt x="1439" y="1265"/>
                  <a:pt x="1439" y="1248"/>
                </a:cubicBezTo>
                <a:cubicBezTo>
                  <a:pt x="1439" y="1231"/>
                  <a:pt x="1452" y="1217"/>
                  <a:pt x="1469" y="1217"/>
                </a:cubicBezTo>
                <a:cubicBezTo>
                  <a:pt x="1486" y="1217"/>
                  <a:pt x="1499" y="1231"/>
                  <a:pt x="1499" y="1248"/>
                </a:cubicBezTo>
                <a:cubicBezTo>
                  <a:pt x="1499" y="1265"/>
                  <a:pt x="1486" y="1279"/>
                  <a:pt x="1469" y="1279"/>
                </a:cubicBezTo>
                <a:close/>
                <a:moveTo>
                  <a:pt x="1469" y="1205"/>
                </a:moveTo>
                <a:cubicBezTo>
                  <a:pt x="1452" y="1205"/>
                  <a:pt x="1438" y="1191"/>
                  <a:pt x="1438" y="1173"/>
                </a:cubicBezTo>
                <a:cubicBezTo>
                  <a:pt x="1438" y="1156"/>
                  <a:pt x="1452" y="1141"/>
                  <a:pt x="1469" y="1141"/>
                </a:cubicBezTo>
                <a:cubicBezTo>
                  <a:pt x="1487" y="1141"/>
                  <a:pt x="1501" y="1156"/>
                  <a:pt x="1501" y="1173"/>
                </a:cubicBezTo>
                <a:cubicBezTo>
                  <a:pt x="1501" y="1191"/>
                  <a:pt x="1487" y="1205"/>
                  <a:pt x="1469" y="1205"/>
                </a:cubicBezTo>
                <a:close/>
                <a:moveTo>
                  <a:pt x="1469" y="1131"/>
                </a:moveTo>
                <a:cubicBezTo>
                  <a:pt x="1451" y="1131"/>
                  <a:pt x="1437" y="1117"/>
                  <a:pt x="1437" y="1098"/>
                </a:cubicBezTo>
                <a:cubicBezTo>
                  <a:pt x="1437" y="1080"/>
                  <a:pt x="1451" y="1065"/>
                  <a:pt x="1469" y="1065"/>
                </a:cubicBezTo>
                <a:cubicBezTo>
                  <a:pt x="1487" y="1065"/>
                  <a:pt x="1502" y="1080"/>
                  <a:pt x="1502" y="1098"/>
                </a:cubicBezTo>
                <a:cubicBezTo>
                  <a:pt x="1502" y="1117"/>
                  <a:pt x="1487" y="1131"/>
                  <a:pt x="1469" y="1131"/>
                </a:cubicBezTo>
                <a:close/>
                <a:moveTo>
                  <a:pt x="1469" y="1058"/>
                </a:moveTo>
                <a:cubicBezTo>
                  <a:pt x="1450" y="1058"/>
                  <a:pt x="1435" y="1042"/>
                  <a:pt x="1435" y="1023"/>
                </a:cubicBezTo>
                <a:cubicBezTo>
                  <a:pt x="1435" y="1004"/>
                  <a:pt x="1450" y="989"/>
                  <a:pt x="1469" y="989"/>
                </a:cubicBezTo>
                <a:cubicBezTo>
                  <a:pt x="1488" y="989"/>
                  <a:pt x="1503" y="1004"/>
                  <a:pt x="1503" y="1023"/>
                </a:cubicBezTo>
                <a:cubicBezTo>
                  <a:pt x="1503" y="1042"/>
                  <a:pt x="1488" y="1058"/>
                  <a:pt x="1469" y="1058"/>
                </a:cubicBezTo>
                <a:close/>
                <a:moveTo>
                  <a:pt x="1469" y="984"/>
                </a:moveTo>
                <a:cubicBezTo>
                  <a:pt x="1450" y="984"/>
                  <a:pt x="1434" y="968"/>
                  <a:pt x="1434" y="948"/>
                </a:cubicBezTo>
                <a:cubicBezTo>
                  <a:pt x="1434" y="929"/>
                  <a:pt x="1450" y="913"/>
                  <a:pt x="1469" y="913"/>
                </a:cubicBezTo>
                <a:cubicBezTo>
                  <a:pt x="1488" y="913"/>
                  <a:pt x="1504" y="929"/>
                  <a:pt x="1504" y="948"/>
                </a:cubicBezTo>
                <a:cubicBezTo>
                  <a:pt x="1504" y="968"/>
                  <a:pt x="1488" y="984"/>
                  <a:pt x="1469" y="984"/>
                </a:cubicBezTo>
                <a:close/>
                <a:moveTo>
                  <a:pt x="1469" y="910"/>
                </a:moveTo>
                <a:cubicBezTo>
                  <a:pt x="1449" y="910"/>
                  <a:pt x="1433" y="893"/>
                  <a:pt x="1433" y="873"/>
                </a:cubicBezTo>
                <a:cubicBezTo>
                  <a:pt x="1433" y="853"/>
                  <a:pt x="1449" y="837"/>
                  <a:pt x="1469" y="837"/>
                </a:cubicBezTo>
                <a:cubicBezTo>
                  <a:pt x="1489" y="837"/>
                  <a:pt x="1505" y="853"/>
                  <a:pt x="1505" y="873"/>
                </a:cubicBezTo>
                <a:cubicBezTo>
                  <a:pt x="1505" y="893"/>
                  <a:pt x="1489" y="910"/>
                  <a:pt x="1469" y="910"/>
                </a:cubicBezTo>
                <a:close/>
                <a:moveTo>
                  <a:pt x="1543" y="2455"/>
                </a:moveTo>
                <a:cubicBezTo>
                  <a:pt x="1539" y="2455"/>
                  <a:pt x="1536" y="2452"/>
                  <a:pt x="1536" y="2448"/>
                </a:cubicBezTo>
                <a:cubicBezTo>
                  <a:pt x="1536" y="2444"/>
                  <a:pt x="1539" y="2441"/>
                  <a:pt x="1543" y="2441"/>
                </a:cubicBezTo>
                <a:cubicBezTo>
                  <a:pt x="1547" y="2441"/>
                  <a:pt x="1550" y="2444"/>
                  <a:pt x="1550" y="2448"/>
                </a:cubicBezTo>
                <a:cubicBezTo>
                  <a:pt x="1550" y="2452"/>
                  <a:pt x="1547" y="2455"/>
                  <a:pt x="1543" y="2455"/>
                </a:cubicBezTo>
                <a:close/>
                <a:moveTo>
                  <a:pt x="1543" y="2382"/>
                </a:moveTo>
                <a:cubicBezTo>
                  <a:pt x="1538" y="2382"/>
                  <a:pt x="1534" y="2378"/>
                  <a:pt x="1534" y="2373"/>
                </a:cubicBezTo>
                <a:cubicBezTo>
                  <a:pt x="1534" y="2368"/>
                  <a:pt x="1538" y="2364"/>
                  <a:pt x="1543" y="2364"/>
                </a:cubicBezTo>
                <a:cubicBezTo>
                  <a:pt x="1548" y="2364"/>
                  <a:pt x="1552" y="2368"/>
                  <a:pt x="1552" y="2373"/>
                </a:cubicBezTo>
                <a:cubicBezTo>
                  <a:pt x="1552" y="2378"/>
                  <a:pt x="1548" y="2382"/>
                  <a:pt x="1543" y="2382"/>
                </a:cubicBezTo>
                <a:close/>
                <a:moveTo>
                  <a:pt x="1543" y="2309"/>
                </a:moveTo>
                <a:cubicBezTo>
                  <a:pt x="1537" y="2309"/>
                  <a:pt x="1532" y="2304"/>
                  <a:pt x="1532" y="2298"/>
                </a:cubicBezTo>
                <a:cubicBezTo>
                  <a:pt x="1532" y="2292"/>
                  <a:pt x="1537" y="2287"/>
                  <a:pt x="1543" y="2287"/>
                </a:cubicBezTo>
                <a:cubicBezTo>
                  <a:pt x="1549" y="2287"/>
                  <a:pt x="1554" y="2292"/>
                  <a:pt x="1554" y="2298"/>
                </a:cubicBezTo>
                <a:cubicBezTo>
                  <a:pt x="1554" y="2304"/>
                  <a:pt x="1549" y="2309"/>
                  <a:pt x="1543" y="2309"/>
                </a:cubicBezTo>
                <a:close/>
                <a:moveTo>
                  <a:pt x="1543" y="2235"/>
                </a:moveTo>
                <a:cubicBezTo>
                  <a:pt x="1536" y="2235"/>
                  <a:pt x="1531" y="2229"/>
                  <a:pt x="1531" y="2223"/>
                </a:cubicBezTo>
                <a:cubicBezTo>
                  <a:pt x="1531" y="2216"/>
                  <a:pt x="1536" y="2210"/>
                  <a:pt x="1543" y="2210"/>
                </a:cubicBezTo>
                <a:cubicBezTo>
                  <a:pt x="1550" y="2210"/>
                  <a:pt x="1555" y="2216"/>
                  <a:pt x="1555" y="2223"/>
                </a:cubicBezTo>
                <a:cubicBezTo>
                  <a:pt x="1555" y="2229"/>
                  <a:pt x="1550" y="2235"/>
                  <a:pt x="1543" y="2235"/>
                </a:cubicBezTo>
                <a:close/>
                <a:moveTo>
                  <a:pt x="1543" y="2162"/>
                </a:moveTo>
                <a:cubicBezTo>
                  <a:pt x="1535" y="2162"/>
                  <a:pt x="1529" y="2156"/>
                  <a:pt x="1529" y="2148"/>
                </a:cubicBezTo>
                <a:cubicBezTo>
                  <a:pt x="1529" y="2140"/>
                  <a:pt x="1535" y="2134"/>
                  <a:pt x="1543" y="2134"/>
                </a:cubicBezTo>
                <a:cubicBezTo>
                  <a:pt x="1551" y="2134"/>
                  <a:pt x="1557" y="2140"/>
                  <a:pt x="1557" y="2148"/>
                </a:cubicBezTo>
                <a:cubicBezTo>
                  <a:pt x="1557" y="2156"/>
                  <a:pt x="1551" y="2162"/>
                  <a:pt x="1543" y="2162"/>
                </a:cubicBezTo>
                <a:close/>
                <a:moveTo>
                  <a:pt x="1543" y="2088"/>
                </a:moveTo>
                <a:cubicBezTo>
                  <a:pt x="1535" y="2088"/>
                  <a:pt x="1528" y="2081"/>
                  <a:pt x="1528" y="2073"/>
                </a:cubicBezTo>
                <a:cubicBezTo>
                  <a:pt x="1528" y="2064"/>
                  <a:pt x="1535" y="2057"/>
                  <a:pt x="1543" y="2057"/>
                </a:cubicBezTo>
                <a:cubicBezTo>
                  <a:pt x="1551" y="2057"/>
                  <a:pt x="1558" y="2064"/>
                  <a:pt x="1558" y="2073"/>
                </a:cubicBezTo>
                <a:cubicBezTo>
                  <a:pt x="1558" y="2081"/>
                  <a:pt x="1551" y="2088"/>
                  <a:pt x="1543" y="2088"/>
                </a:cubicBezTo>
                <a:close/>
                <a:moveTo>
                  <a:pt x="1543" y="2015"/>
                </a:moveTo>
                <a:cubicBezTo>
                  <a:pt x="1534" y="2015"/>
                  <a:pt x="1526" y="2007"/>
                  <a:pt x="1526" y="1998"/>
                </a:cubicBezTo>
                <a:cubicBezTo>
                  <a:pt x="1526" y="1988"/>
                  <a:pt x="1534" y="1981"/>
                  <a:pt x="1543" y="1981"/>
                </a:cubicBezTo>
                <a:cubicBezTo>
                  <a:pt x="1552" y="1981"/>
                  <a:pt x="1560" y="1988"/>
                  <a:pt x="1560" y="1998"/>
                </a:cubicBezTo>
                <a:cubicBezTo>
                  <a:pt x="1560" y="2007"/>
                  <a:pt x="1552" y="2015"/>
                  <a:pt x="1543" y="2015"/>
                </a:cubicBezTo>
                <a:close/>
                <a:moveTo>
                  <a:pt x="1543" y="1941"/>
                </a:moveTo>
                <a:cubicBezTo>
                  <a:pt x="1533" y="1941"/>
                  <a:pt x="1525" y="1933"/>
                  <a:pt x="1525" y="1923"/>
                </a:cubicBezTo>
                <a:cubicBezTo>
                  <a:pt x="1525" y="1913"/>
                  <a:pt x="1533" y="1904"/>
                  <a:pt x="1543" y="1904"/>
                </a:cubicBezTo>
                <a:cubicBezTo>
                  <a:pt x="1553" y="1904"/>
                  <a:pt x="1561" y="1913"/>
                  <a:pt x="1561" y="1923"/>
                </a:cubicBezTo>
                <a:cubicBezTo>
                  <a:pt x="1561" y="1933"/>
                  <a:pt x="1553" y="1941"/>
                  <a:pt x="1543" y="1941"/>
                </a:cubicBezTo>
                <a:close/>
                <a:moveTo>
                  <a:pt x="1543" y="1868"/>
                </a:moveTo>
                <a:cubicBezTo>
                  <a:pt x="1532" y="1868"/>
                  <a:pt x="1523" y="1859"/>
                  <a:pt x="1523" y="1848"/>
                </a:cubicBezTo>
                <a:cubicBezTo>
                  <a:pt x="1523" y="1837"/>
                  <a:pt x="1532" y="1828"/>
                  <a:pt x="1543" y="1828"/>
                </a:cubicBezTo>
                <a:cubicBezTo>
                  <a:pt x="1554" y="1828"/>
                  <a:pt x="1563" y="1837"/>
                  <a:pt x="1563" y="1848"/>
                </a:cubicBezTo>
                <a:cubicBezTo>
                  <a:pt x="1563" y="1859"/>
                  <a:pt x="1554" y="1868"/>
                  <a:pt x="1543" y="1868"/>
                </a:cubicBezTo>
                <a:close/>
                <a:moveTo>
                  <a:pt x="1543" y="1794"/>
                </a:moveTo>
                <a:cubicBezTo>
                  <a:pt x="1531" y="1794"/>
                  <a:pt x="1522" y="1785"/>
                  <a:pt x="1522" y="1773"/>
                </a:cubicBezTo>
                <a:cubicBezTo>
                  <a:pt x="1522" y="1761"/>
                  <a:pt x="1531" y="1751"/>
                  <a:pt x="1543" y="1751"/>
                </a:cubicBezTo>
                <a:cubicBezTo>
                  <a:pt x="1555" y="1751"/>
                  <a:pt x="1564" y="1761"/>
                  <a:pt x="1564" y="1773"/>
                </a:cubicBezTo>
                <a:cubicBezTo>
                  <a:pt x="1564" y="1785"/>
                  <a:pt x="1555" y="1794"/>
                  <a:pt x="1543" y="1794"/>
                </a:cubicBezTo>
                <a:close/>
                <a:moveTo>
                  <a:pt x="1543" y="1721"/>
                </a:moveTo>
                <a:cubicBezTo>
                  <a:pt x="1531" y="1721"/>
                  <a:pt x="1521" y="1711"/>
                  <a:pt x="1521" y="1698"/>
                </a:cubicBezTo>
                <a:cubicBezTo>
                  <a:pt x="1521" y="1685"/>
                  <a:pt x="1531" y="1675"/>
                  <a:pt x="1543" y="1675"/>
                </a:cubicBezTo>
                <a:cubicBezTo>
                  <a:pt x="1555" y="1675"/>
                  <a:pt x="1566" y="1685"/>
                  <a:pt x="1566" y="1698"/>
                </a:cubicBezTo>
                <a:cubicBezTo>
                  <a:pt x="1566" y="1711"/>
                  <a:pt x="1555" y="1721"/>
                  <a:pt x="1543" y="1721"/>
                </a:cubicBezTo>
                <a:close/>
                <a:moveTo>
                  <a:pt x="1543" y="1647"/>
                </a:moveTo>
                <a:cubicBezTo>
                  <a:pt x="1530" y="1647"/>
                  <a:pt x="1519" y="1636"/>
                  <a:pt x="1519" y="1623"/>
                </a:cubicBezTo>
                <a:cubicBezTo>
                  <a:pt x="1519" y="1610"/>
                  <a:pt x="1530" y="1599"/>
                  <a:pt x="1543" y="1599"/>
                </a:cubicBezTo>
                <a:cubicBezTo>
                  <a:pt x="1556" y="1599"/>
                  <a:pt x="1567" y="1610"/>
                  <a:pt x="1567" y="1623"/>
                </a:cubicBezTo>
                <a:cubicBezTo>
                  <a:pt x="1567" y="1636"/>
                  <a:pt x="1556" y="1647"/>
                  <a:pt x="1543" y="1647"/>
                </a:cubicBezTo>
                <a:close/>
                <a:moveTo>
                  <a:pt x="1543" y="1574"/>
                </a:moveTo>
                <a:cubicBezTo>
                  <a:pt x="1529" y="1574"/>
                  <a:pt x="1518" y="1562"/>
                  <a:pt x="1518" y="1548"/>
                </a:cubicBezTo>
                <a:cubicBezTo>
                  <a:pt x="1518" y="1534"/>
                  <a:pt x="1529" y="1523"/>
                  <a:pt x="1543" y="1523"/>
                </a:cubicBezTo>
                <a:cubicBezTo>
                  <a:pt x="1557" y="1523"/>
                  <a:pt x="1568" y="1534"/>
                  <a:pt x="1568" y="1548"/>
                </a:cubicBezTo>
                <a:cubicBezTo>
                  <a:pt x="1568" y="1562"/>
                  <a:pt x="1557" y="1574"/>
                  <a:pt x="1543" y="1574"/>
                </a:cubicBezTo>
                <a:close/>
                <a:moveTo>
                  <a:pt x="1543" y="1500"/>
                </a:moveTo>
                <a:cubicBezTo>
                  <a:pt x="1528" y="1500"/>
                  <a:pt x="1516" y="1488"/>
                  <a:pt x="1516" y="1473"/>
                </a:cubicBezTo>
                <a:cubicBezTo>
                  <a:pt x="1516" y="1458"/>
                  <a:pt x="1528" y="1446"/>
                  <a:pt x="1543" y="1446"/>
                </a:cubicBezTo>
                <a:cubicBezTo>
                  <a:pt x="1558" y="1446"/>
                  <a:pt x="1570" y="1458"/>
                  <a:pt x="1570" y="1473"/>
                </a:cubicBezTo>
                <a:cubicBezTo>
                  <a:pt x="1570" y="1488"/>
                  <a:pt x="1558" y="1500"/>
                  <a:pt x="1543" y="1500"/>
                </a:cubicBezTo>
                <a:close/>
                <a:moveTo>
                  <a:pt x="1543" y="1426"/>
                </a:moveTo>
                <a:cubicBezTo>
                  <a:pt x="1528" y="1426"/>
                  <a:pt x="1515" y="1414"/>
                  <a:pt x="1515" y="1398"/>
                </a:cubicBezTo>
                <a:cubicBezTo>
                  <a:pt x="1515" y="1382"/>
                  <a:pt x="1528" y="1370"/>
                  <a:pt x="1543" y="1370"/>
                </a:cubicBezTo>
                <a:cubicBezTo>
                  <a:pt x="1558" y="1370"/>
                  <a:pt x="1571" y="1382"/>
                  <a:pt x="1571" y="1398"/>
                </a:cubicBezTo>
                <a:cubicBezTo>
                  <a:pt x="1571" y="1414"/>
                  <a:pt x="1558" y="1426"/>
                  <a:pt x="1543" y="1426"/>
                </a:cubicBezTo>
                <a:close/>
                <a:moveTo>
                  <a:pt x="1543" y="1353"/>
                </a:moveTo>
                <a:cubicBezTo>
                  <a:pt x="1527" y="1353"/>
                  <a:pt x="1514" y="1339"/>
                  <a:pt x="1514" y="1323"/>
                </a:cubicBezTo>
                <a:cubicBezTo>
                  <a:pt x="1514" y="1307"/>
                  <a:pt x="1527" y="1294"/>
                  <a:pt x="1543" y="1294"/>
                </a:cubicBezTo>
                <a:cubicBezTo>
                  <a:pt x="1559" y="1294"/>
                  <a:pt x="1572" y="1307"/>
                  <a:pt x="1572" y="1323"/>
                </a:cubicBezTo>
                <a:cubicBezTo>
                  <a:pt x="1572" y="1339"/>
                  <a:pt x="1559" y="1353"/>
                  <a:pt x="1543" y="1353"/>
                </a:cubicBezTo>
                <a:close/>
                <a:moveTo>
                  <a:pt x="1543" y="1279"/>
                </a:moveTo>
                <a:cubicBezTo>
                  <a:pt x="1526" y="1279"/>
                  <a:pt x="1513" y="1265"/>
                  <a:pt x="1513" y="1248"/>
                </a:cubicBezTo>
                <a:cubicBezTo>
                  <a:pt x="1513" y="1231"/>
                  <a:pt x="1526" y="1217"/>
                  <a:pt x="1543" y="1217"/>
                </a:cubicBezTo>
                <a:cubicBezTo>
                  <a:pt x="1560" y="1217"/>
                  <a:pt x="1573" y="1231"/>
                  <a:pt x="1573" y="1248"/>
                </a:cubicBezTo>
                <a:cubicBezTo>
                  <a:pt x="1573" y="1265"/>
                  <a:pt x="1560" y="1279"/>
                  <a:pt x="1543" y="1279"/>
                </a:cubicBezTo>
                <a:close/>
                <a:moveTo>
                  <a:pt x="1543" y="1205"/>
                </a:moveTo>
                <a:cubicBezTo>
                  <a:pt x="1526" y="1205"/>
                  <a:pt x="1512" y="1191"/>
                  <a:pt x="1512" y="1173"/>
                </a:cubicBezTo>
                <a:cubicBezTo>
                  <a:pt x="1512" y="1156"/>
                  <a:pt x="1526" y="1141"/>
                  <a:pt x="1543" y="1141"/>
                </a:cubicBezTo>
                <a:cubicBezTo>
                  <a:pt x="1561" y="1141"/>
                  <a:pt x="1575" y="1156"/>
                  <a:pt x="1575" y="1173"/>
                </a:cubicBezTo>
                <a:cubicBezTo>
                  <a:pt x="1575" y="1191"/>
                  <a:pt x="1561" y="1205"/>
                  <a:pt x="1543" y="1205"/>
                </a:cubicBezTo>
                <a:close/>
                <a:moveTo>
                  <a:pt x="1543" y="1131"/>
                </a:moveTo>
                <a:cubicBezTo>
                  <a:pt x="1525" y="1131"/>
                  <a:pt x="1511" y="1117"/>
                  <a:pt x="1511" y="1098"/>
                </a:cubicBezTo>
                <a:cubicBezTo>
                  <a:pt x="1511" y="1080"/>
                  <a:pt x="1525" y="1065"/>
                  <a:pt x="1543" y="1065"/>
                </a:cubicBezTo>
                <a:cubicBezTo>
                  <a:pt x="1561" y="1065"/>
                  <a:pt x="1576" y="1080"/>
                  <a:pt x="1576" y="1098"/>
                </a:cubicBezTo>
                <a:cubicBezTo>
                  <a:pt x="1576" y="1117"/>
                  <a:pt x="1561" y="1131"/>
                  <a:pt x="1543" y="1131"/>
                </a:cubicBezTo>
                <a:close/>
                <a:moveTo>
                  <a:pt x="1543" y="1058"/>
                </a:moveTo>
                <a:cubicBezTo>
                  <a:pt x="1524" y="1058"/>
                  <a:pt x="1509" y="1042"/>
                  <a:pt x="1509" y="1023"/>
                </a:cubicBezTo>
                <a:cubicBezTo>
                  <a:pt x="1509" y="1004"/>
                  <a:pt x="1524" y="989"/>
                  <a:pt x="1543" y="989"/>
                </a:cubicBezTo>
                <a:cubicBezTo>
                  <a:pt x="1562" y="989"/>
                  <a:pt x="1577" y="1004"/>
                  <a:pt x="1577" y="1023"/>
                </a:cubicBezTo>
                <a:cubicBezTo>
                  <a:pt x="1577" y="1042"/>
                  <a:pt x="1562" y="1058"/>
                  <a:pt x="1543" y="1058"/>
                </a:cubicBezTo>
                <a:close/>
                <a:moveTo>
                  <a:pt x="1543" y="984"/>
                </a:moveTo>
                <a:cubicBezTo>
                  <a:pt x="1524" y="984"/>
                  <a:pt x="1508" y="968"/>
                  <a:pt x="1508" y="948"/>
                </a:cubicBezTo>
                <a:cubicBezTo>
                  <a:pt x="1508" y="929"/>
                  <a:pt x="1524" y="913"/>
                  <a:pt x="1543" y="913"/>
                </a:cubicBezTo>
                <a:cubicBezTo>
                  <a:pt x="1562" y="913"/>
                  <a:pt x="1578" y="929"/>
                  <a:pt x="1578" y="948"/>
                </a:cubicBezTo>
                <a:cubicBezTo>
                  <a:pt x="1578" y="968"/>
                  <a:pt x="1562" y="984"/>
                  <a:pt x="1543" y="984"/>
                </a:cubicBezTo>
                <a:close/>
                <a:moveTo>
                  <a:pt x="1543" y="910"/>
                </a:moveTo>
                <a:cubicBezTo>
                  <a:pt x="1523" y="910"/>
                  <a:pt x="1507" y="893"/>
                  <a:pt x="1507" y="873"/>
                </a:cubicBezTo>
                <a:cubicBezTo>
                  <a:pt x="1507" y="853"/>
                  <a:pt x="1523" y="837"/>
                  <a:pt x="1543" y="837"/>
                </a:cubicBezTo>
                <a:cubicBezTo>
                  <a:pt x="1563" y="837"/>
                  <a:pt x="1579" y="853"/>
                  <a:pt x="1579" y="873"/>
                </a:cubicBezTo>
                <a:cubicBezTo>
                  <a:pt x="1579" y="893"/>
                  <a:pt x="1563" y="910"/>
                  <a:pt x="1543" y="910"/>
                </a:cubicBezTo>
                <a:close/>
                <a:moveTo>
                  <a:pt x="1617" y="2455"/>
                </a:moveTo>
                <a:cubicBezTo>
                  <a:pt x="1613" y="2455"/>
                  <a:pt x="1610" y="2452"/>
                  <a:pt x="1610" y="2448"/>
                </a:cubicBezTo>
                <a:cubicBezTo>
                  <a:pt x="1610" y="2444"/>
                  <a:pt x="1613" y="2441"/>
                  <a:pt x="1617" y="2441"/>
                </a:cubicBezTo>
                <a:cubicBezTo>
                  <a:pt x="1621" y="2441"/>
                  <a:pt x="1624" y="2444"/>
                  <a:pt x="1624" y="2448"/>
                </a:cubicBezTo>
                <a:cubicBezTo>
                  <a:pt x="1624" y="2452"/>
                  <a:pt x="1621" y="2455"/>
                  <a:pt x="1617" y="2455"/>
                </a:cubicBezTo>
                <a:close/>
                <a:moveTo>
                  <a:pt x="1617" y="2382"/>
                </a:moveTo>
                <a:cubicBezTo>
                  <a:pt x="1612" y="2382"/>
                  <a:pt x="1608" y="2378"/>
                  <a:pt x="1608" y="2373"/>
                </a:cubicBezTo>
                <a:cubicBezTo>
                  <a:pt x="1608" y="2368"/>
                  <a:pt x="1612" y="2364"/>
                  <a:pt x="1617" y="2364"/>
                </a:cubicBezTo>
                <a:cubicBezTo>
                  <a:pt x="1622" y="2364"/>
                  <a:pt x="1626" y="2368"/>
                  <a:pt x="1626" y="2373"/>
                </a:cubicBezTo>
                <a:cubicBezTo>
                  <a:pt x="1626" y="2378"/>
                  <a:pt x="1622" y="2382"/>
                  <a:pt x="1617" y="2382"/>
                </a:cubicBezTo>
                <a:close/>
                <a:moveTo>
                  <a:pt x="1617" y="2309"/>
                </a:moveTo>
                <a:cubicBezTo>
                  <a:pt x="1611" y="2309"/>
                  <a:pt x="1606" y="2304"/>
                  <a:pt x="1606" y="2298"/>
                </a:cubicBezTo>
                <a:cubicBezTo>
                  <a:pt x="1606" y="2292"/>
                  <a:pt x="1611" y="2287"/>
                  <a:pt x="1617" y="2287"/>
                </a:cubicBezTo>
                <a:cubicBezTo>
                  <a:pt x="1623" y="2287"/>
                  <a:pt x="1628" y="2292"/>
                  <a:pt x="1628" y="2298"/>
                </a:cubicBezTo>
                <a:cubicBezTo>
                  <a:pt x="1628" y="2304"/>
                  <a:pt x="1623" y="2309"/>
                  <a:pt x="1617" y="2309"/>
                </a:cubicBezTo>
                <a:close/>
                <a:moveTo>
                  <a:pt x="1617" y="2235"/>
                </a:moveTo>
                <a:cubicBezTo>
                  <a:pt x="1610" y="2235"/>
                  <a:pt x="1605" y="2229"/>
                  <a:pt x="1605" y="2223"/>
                </a:cubicBezTo>
                <a:cubicBezTo>
                  <a:pt x="1605" y="2216"/>
                  <a:pt x="1610" y="2210"/>
                  <a:pt x="1617" y="2210"/>
                </a:cubicBezTo>
                <a:cubicBezTo>
                  <a:pt x="1624" y="2210"/>
                  <a:pt x="1629" y="2216"/>
                  <a:pt x="1629" y="2223"/>
                </a:cubicBezTo>
                <a:cubicBezTo>
                  <a:pt x="1629" y="2229"/>
                  <a:pt x="1624" y="2235"/>
                  <a:pt x="1617" y="2235"/>
                </a:cubicBezTo>
                <a:close/>
                <a:moveTo>
                  <a:pt x="1617" y="2162"/>
                </a:moveTo>
                <a:cubicBezTo>
                  <a:pt x="1609" y="2162"/>
                  <a:pt x="1603" y="2156"/>
                  <a:pt x="1603" y="2148"/>
                </a:cubicBezTo>
                <a:cubicBezTo>
                  <a:pt x="1603" y="2140"/>
                  <a:pt x="1609" y="2134"/>
                  <a:pt x="1617" y="2134"/>
                </a:cubicBezTo>
                <a:cubicBezTo>
                  <a:pt x="1625" y="2134"/>
                  <a:pt x="1631" y="2140"/>
                  <a:pt x="1631" y="2148"/>
                </a:cubicBezTo>
                <a:cubicBezTo>
                  <a:pt x="1631" y="2156"/>
                  <a:pt x="1625" y="2162"/>
                  <a:pt x="1617" y="2162"/>
                </a:cubicBezTo>
                <a:close/>
                <a:moveTo>
                  <a:pt x="1617" y="2088"/>
                </a:moveTo>
                <a:cubicBezTo>
                  <a:pt x="1609" y="2088"/>
                  <a:pt x="1602" y="2081"/>
                  <a:pt x="1602" y="2073"/>
                </a:cubicBezTo>
                <a:cubicBezTo>
                  <a:pt x="1602" y="2064"/>
                  <a:pt x="1609" y="2057"/>
                  <a:pt x="1617" y="2057"/>
                </a:cubicBezTo>
                <a:cubicBezTo>
                  <a:pt x="1625" y="2057"/>
                  <a:pt x="1632" y="2064"/>
                  <a:pt x="1632" y="2073"/>
                </a:cubicBezTo>
                <a:cubicBezTo>
                  <a:pt x="1632" y="2081"/>
                  <a:pt x="1625" y="2088"/>
                  <a:pt x="1617" y="2088"/>
                </a:cubicBezTo>
                <a:close/>
                <a:moveTo>
                  <a:pt x="1617" y="2015"/>
                </a:moveTo>
                <a:cubicBezTo>
                  <a:pt x="1608" y="2015"/>
                  <a:pt x="1600" y="2007"/>
                  <a:pt x="1600" y="1998"/>
                </a:cubicBezTo>
                <a:cubicBezTo>
                  <a:pt x="1600" y="1988"/>
                  <a:pt x="1608" y="1981"/>
                  <a:pt x="1617" y="1981"/>
                </a:cubicBezTo>
                <a:cubicBezTo>
                  <a:pt x="1626" y="1981"/>
                  <a:pt x="1634" y="1988"/>
                  <a:pt x="1634" y="1998"/>
                </a:cubicBezTo>
                <a:cubicBezTo>
                  <a:pt x="1634" y="2007"/>
                  <a:pt x="1626" y="2015"/>
                  <a:pt x="1617" y="2015"/>
                </a:cubicBezTo>
                <a:close/>
                <a:moveTo>
                  <a:pt x="1617" y="1941"/>
                </a:moveTo>
                <a:cubicBezTo>
                  <a:pt x="1607" y="1941"/>
                  <a:pt x="1599" y="1933"/>
                  <a:pt x="1599" y="1923"/>
                </a:cubicBezTo>
                <a:cubicBezTo>
                  <a:pt x="1599" y="1913"/>
                  <a:pt x="1607" y="1904"/>
                  <a:pt x="1617" y="1904"/>
                </a:cubicBezTo>
                <a:cubicBezTo>
                  <a:pt x="1627" y="1904"/>
                  <a:pt x="1635" y="1913"/>
                  <a:pt x="1635" y="1923"/>
                </a:cubicBezTo>
                <a:cubicBezTo>
                  <a:pt x="1635" y="1933"/>
                  <a:pt x="1627" y="1941"/>
                  <a:pt x="1617" y="1941"/>
                </a:cubicBezTo>
                <a:close/>
                <a:moveTo>
                  <a:pt x="1617" y="1868"/>
                </a:moveTo>
                <a:cubicBezTo>
                  <a:pt x="1606" y="1868"/>
                  <a:pt x="1597" y="1859"/>
                  <a:pt x="1597" y="1848"/>
                </a:cubicBezTo>
                <a:cubicBezTo>
                  <a:pt x="1597" y="1837"/>
                  <a:pt x="1606" y="1828"/>
                  <a:pt x="1617" y="1828"/>
                </a:cubicBezTo>
                <a:cubicBezTo>
                  <a:pt x="1628" y="1828"/>
                  <a:pt x="1637" y="1837"/>
                  <a:pt x="1637" y="1848"/>
                </a:cubicBezTo>
                <a:cubicBezTo>
                  <a:pt x="1637" y="1859"/>
                  <a:pt x="1628" y="1868"/>
                  <a:pt x="1617" y="1868"/>
                </a:cubicBezTo>
                <a:close/>
                <a:moveTo>
                  <a:pt x="1617" y="1794"/>
                </a:moveTo>
                <a:cubicBezTo>
                  <a:pt x="1605" y="1794"/>
                  <a:pt x="1596" y="1785"/>
                  <a:pt x="1596" y="1773"/>
                </a:cubicBezTo>
                <a:cubicBezTo>
                  <a:pt x="1596" y="1761"/>
                  <a:pt x="1605" y="1751"/>
                  <a:pt x="1617" y="1751"/>
                </a:cubicBezTo>
                <a:cubicBezTo>
                  <a:pt x="1629" y="1751"/>
                  <a:pt x="1638" y="1761"/>
                  <a:pt x="1638" y="1773"/>
                </a:cubicBezTo>
                <a:cubicBezTo>
                  <a:pt x="1638" y="1785"/>
                  <a:pt x="1629" y="1794"/>
                  <a:pt x="1617" y="1794"/>
                </a:cubicBezTo>
                <a:close/>
                <a:moveTo>
                  <a:pt x="1617" y="1721"/>
                </a:moveTo>
                <a:cubicBezTo>
                  <a:pt x="1605" y="1721"/>
                  <a:pt x="1594" y="1711"/>
                  <a:pt x="1594" y="1698"/>
                </a:cubicBezTo>
                <a:cubicBezTo>
                  <a:pt x="1594" y="1685"/>
                  <a:pt x="1605" y="1675"/>
                  <a:pt x="1617" y="1675"/>
                </a:cubicBezTo>
                <a:cubicBezTo>
                  <a:pt x="1629" y="1675"/>
                  <a:pt x="1640" y="1685"/>
                  <a:pt x="1640" y="1698"/>
                </a:cubicBezTo>
                <a:cubicBezTo>
                  <a:pt x="1640" y="1711"/>
                  <a:pt x="1629" y="1721"/>
                  <a:pt x="1617" y="1721"/>
                </a:cubicBezTo>
                <a:close/>
                <a:moveTo>
                  <a:pt x="1617" y="1647"/>
                </a:moveTo>
                <a:cubicBezTo>
                  <a:pt x="1604" y="1647"/>
                  <a:pt x="1593" y="1636"/>
                  <a:pt x="1593" y="1623"/>
                </a:cubicBezTo>
                <a:cubicBezTo>
                  <a:pt x="1593" y="1610"/>
                  <a:pt x="1604" y="1599"/>
                  <a:pt x="1617" y="1599"/>
                </a:cubicBezTo>
                <a:cubicBezTo>
                  <a:pt x="1630" y="1599"/>
                  <a:pt x="1641" y="1610"/>
                  <a:pt x="1641" y="1623"/>
                </a:cubicBezTo>
                <a:cubicBezTo>
                  <a:pt x="1641" y="1636"/>
                  <a:pt x="1630" y="1647"/>
                  <a:pt x="1617" y="1647"/>
                </a:cubicBezTo>
                <a:close/>
                <a:moveTo>
                  <a:pt x="1617" y="1574"/>
                </a:moveTo>
                <a:cubicBezTo>
                  <a:pt x="1603" y="1574"/>
                  <a:pt x="1592" y="1562"/>
                  <a:pt x="1592" y="1548"/>
                </a:cubicBezTo>
                <a:cubicBezTo>
                  <a:pt x="1592" y="1534"/>
                  <a:pt x="1603" y="1523"/>
                  <a:pt x="1617" y="1523"/>
                </a:cubicBezTo>
                <a:cubicBezTo>
                  <a:pt x="1631" y="1523"/>
                  <a:pt x="1642" y="1534"/>
                  <a:pt x="1642" y="1548"/>
                </a:cubicBezTo>
                <a:cubicBezTo>
                  <a:pt x="1642" y="1562"/>
                  <a:pt x="1631" y="1574"/>
                  <a:pt x="1617" y="1574"/>
                </a:cubicBezTo>
                <a:close/>
                <a:moveTo>
                  <a:pt x="1617" y="1500"/>
                </a:moveTo>
                <a:cubicBezTo>
                  <a:pt x="1602" y="1500"/>
                  <a:pt x="1590" y="1488"/>
                  <a:pt x="1590" y="1473"/>
                </a:cubicBezTo>
                <a:cubicBezTo>
                  <a:pt x="1590" y="1458"/>
                  <a:pt x="1602" y="1446"/>
                  <a:pt x="1617" y="1446"/>
                </a:cubicBezTo>
                <a:cubicBezTo>
                  <a:pt x="1632" y="1446"/>
                  <a:pt x="1644" y="1458"/>
                  <a:pt x="1644" y="1473"/>
                </a:cubicBezTo>
                <a:cubicBezTo>
                  <a:pt x="1644" y="1488"/>
                  <a:pt x="1632" y="1500"/>
                  <a:pt x="1617" y="1500"/>
                </a:cubicBezTo>
                <a:close/>
                <a:moveTo>
                  <a:pt x="1617" y="1426"/>
                </a:moveTo>
                <a:cubicBezTo>
                  <a:pt x="1602" y="1426"/>
                  <a:pt x="1589" y="1414"/>
                  <a:pt x="1589" y="1398"/>
                </a:cubicBezTo>
                <a:cubicBezTo>
                  <a:pt x="1589" y="1382"/>
                  <a:pt x="1602" y="1370"/>
                  <a:pt x="1617" y="1370"/>
                </a:cubicBezTo>
                <a:cubicBezTo>
                  <a:pt x="1632" y="1370"/>
                  <a:pt x="1645" y="1382"/>
                  <a:pt x="1645" y="1398"/>
                </a:cubicBezTo>
                <a:cubicBezTo>
                  <a:pt x="1645" y="1414"/>
                  <a:pt x="1632" y="1426"/>
                  <a:pt x="1617" y="1426"/>
                </a:cubicBezTo>
                <a:close/>
                <a:moveTo>
                  <a:pt x="1617" y="1353"/>
                </a:moveTo>
                <a:cubicBezTo>
                  <a:pt x="1601" y="1353"/>
                  <a:pt x="1588" y="1339"/>
                  <a:pt x="1588" y="1323"/>
                </a:cubicBezTo>
                <a:cubicBezTo>
                  <a:pt x="1588" y="1307"/>
                  <a:pt x="1601" y="1294"/>
                  <a:pt x="1617" y="1294"/>
                </a:cubicBezTo>
                <a:cubicBezTo>
                  <a:pt x="1633" y="1294"/>
                  <a:pt x="1646" y="1307"/>
                  <a:pt x="1646" y="1323"/>
                </a:cubicBezTo>
                <a:cubicBezTo>
                  <a:pt x="1646" y="1339"/>
                  <a:pt x="1633" y="1353"/>
                  <a:pt x="1617" y="1353"/>
                </a:cubicBezTo>
                <a:close/>
                <a:moveTo>
                  <a:pt x="1617" y="1279"/>
                </a:moveTo>
                <a:cubicBezTo>
                  <a:pt x="1600" y="1279"/>
                  <a:pt x="1587" y="1265"/>
                  <a:pt x="1587" y="1248"/>
                </a:cubicBezTo>
                <a:cubicBezTo>
                  <a:pt x="1587" y="1231"/>
                  <a:pt x="1600" y="1217"/>
                  <a:pt x="1617" y="1217"/>
                </a:cubicBezTo>
                <a:cubicBezTo>
                  <a:pt x="1634" y="1217"/>
                  <a:pt x="1647" y="1231"/>
                  <a:pt x="1647" y="1248"/>
                </a:cubicBezTo>
                <a:cubicBezTo>
                  <a:pt x="1647" y="1265"/>
                  <a:pt x="1634" y="1279"/>
                  <a:pt x="1617" y="1279"/>
                </a:cubicBezTo>
                <a:close/>
                <a:moveTo>
                  <a:pt x="1617" y="1205"/>
                </a:moveTo>
                <a:cubicBezTo>
                  <a:pt x="1600" y="1205"/>
                  <a:pt x="1585" y="1191"/>
                  <a:pt x="1585" y="1173"/>
                </a:cubicBezTo>
                <a:cubicBezTo>
                  <a:pt x="1585" y="1156"/>
                  <a:pt x="1600" y="1141"/>
                  <a:pt x="1617" y="1141"/>
                </a:cubicBezTo>
                <a:cubicBezTo>
                  <a:pt x="1634" y="1141"/>
                  <a:pt x="1648" y="1156"/>
                  <a:pt x="1648" y="1173"/>
                </a:cubicBezTo>
                <a:cubicBezTo>
                  <a:pt x="1648" y="1191"/>
                  <a:pt x="1634" y="1205"/>
                  <a:pt x="1617" y="1205"/>
                </a:cubicBezTo>
                <a:close/>
                <a:moveTo>
                  <a:pt x="1617" y="1131"/>
                </a:moveTo>
                <a:cubicBezTo>
                  <a:pt x="1599" y="1131"/>
                  <a:pt x="1584" y="1117"/>
                  <a:pt x="1584" y="1098"/>
                </a:cubicBezTo>
                <a:cubicBezTo>
                  <a:pt x="1584" y="1080"/>
                  <a:pt x="1599" y="1065"/>
                  <a:pt x="1617" y="1065"/>
                </a:cubicBezTo>
                <a:cubicBezTo>
                  <a:pt x="1635" y="1065"/>
                  <a:pt x="1650" y="1080"/>
                  <a:pt x="1650" y="1098"/>
                </a:cubicBezTo>
                <a:cubicBezTo>
                  <a:pt x="1650" y="1117"/>
                  <a:pt x="1635" y="1131"/>
                  <a:pt x="1617" y="1131"/>
                </a:cubicBezTo>
                <a:close/>
                <a:moveTo>
                  <a:pt x="1617" y="1058"/>
                </a:moveTo>
                <a:cubicBezTo>
                  <a:pt x="1598" y="1058"/>
                  <a:pt x="1583" y="1042"/>
                  <a:pt x="1583" y="1023"/>
                </a:cubicBezTo>
                <a:cubicBezTo>
                  <a:pt x="1583" y="1004"/>
                  <a:pt x="1598" y="989"/>
                  <a:pt x="1617" y="989"/>
                </a:cubicBezTo>
                <a:cubicBezTo>
                  <a:pt x="1636" y="989"/>
                  <a:pt x="1651" y="1004"/>
                  <a:pt x="1651" y="1023"/>
                </a:cubicBezTo>
                <a:cubicBezTo>
                  <a:pt x="1651" y="1042"/>
                  <a:pt x="1636" y="1058"/>
                  <a:pt x="1617" y="1058"/>
                </a:cubicBezTo>
                <a:close/>
                <a:moveTo>
                  <a:pt x="1617" y="984"/>
                </a:moveTo>
                <a:cubicBezTo>
                  <a:pt x="1598" y="984"/>
                  <a:pt x="1582" y="968"/>
                  <a:pt x="1582" y="948"/>
                </a:cubicBezTo>
                <a:cubicBezTo>
                  <a:pt x="1582" y="929"/>
                  <a:pt x="1598" y="913"/>
                  <a:pt x="1617" y="913"/>
                </a:cubicBezTo>
                <a:cubicBezTo>
                  <a:pt x="1636" y="913"/>
                  <a:pt x="1652" y="929"/>
                  <a:pt x="1652" y="948"/>
                </a:cubicBezTo>
                <a:cubicBezTo>
                  <a:pt x="1652" y="968"/>
                  <a:pt x="1636" y="984"/>
                  <a:pt x="1617" y="984"/>
                </a:cubicBezTo>
                <a:close/>
                <a:moveTo>
                  <a:pt x="1617" y="910"/>
                </a:moveTo>
                <a:cubicBezTo>
                  <a:pt x="1597" y="910"/>
                  <a:pt x="1581" y="893"/>
                  <a:pt x="1581" y="873"/>
                </a:cubicBezTo>
                <a:cubicBezTo>
                  <a:pt x="1581" y="853"/>
                  <a:pt x="1597" y="837"/>
                  <a:pt x="1617" y="837"/>
                </a:cubicBezTo>
                <a:cubicBezTo>
                  <a:pt x="1637" y="837"/>
                  <a:pt x="1653" y="853"/>
                  <a:pt x="1653" y="873"/>
                </a:cubicBezTo>
                <a:cubicBezTo>
                  <a:pt x="1653" y="893"/>
                  <a:pt x="1637" y="910"/>
                  <a:pt x="1617" y="910"/>
                </a:cubicBezTo>
                <a:close/>
                <a:moveTo>
                  <a:pt x="1691" y="2455"/>
                </a:moveTo>
                <a:cubicBezTo>
                  <a:pt x="1687" y="2455"/>
                  <a:pt x="1684" y="2452"/>
                  <a:pt x="1684" y="2448"/>
                </a:cubicBezTo>
                <a:cubicBezTo>
                  <a:pt x="1684" y="2444"/>
                  <a:pt x="1687" y="2441"/>
                  <a:pt x="1691" y="2441"/>
                </a:cubicBezTo>
                <a:cubicBezTo>
                  <a:pt x="1695" y="2441"/>
                  <a:pt x="1698" y="2444"/>
                  <a:pt x="1698" y="2448"/>
                </a:cubicBezTo>
                <a:cubicBezTo>
                  <a:pt x="1698" y="2452"/>
                  <a:pt x="1695" y="2455"/>
                  <a:pt x="1691" y="2455"/>
                </a:cubicBezTo>
                <a:close/>
                <a:moveTo>
                  <a:pt x="1691" y="2382"/>
                </a:moveTo>
                <a:cubicBezTo>
                  <a:pt x="1686" y="2382"/>
                  <a:pt x="1682" y="2378"/>
                  <a:pt x="1682" y="2373"/>
                </a:cubicBezTo>
                <a:cubicBezTo>
                  <a:pt x="1682" y="2368"/>
                  <a:pt x="1686" y="2364"/>
                  <a:pt x="1691" y="2364"/>
                </a:cubicBezTo>
                <a:cubicBezTo>
                  <a:pt x="1696" y="2364"/>
                  <a:pt x="1700" y="2368"/>
                  <a:pt x="1700" y="2373"/>
                </a:cubicBezTo>
                <a:cubicBezTo>
                  <a:pt x="1700" y="2378"/>
                  <a:pt x="1696" y="2382"/>
                  <a:pt x="1691" y="2382"/>
                </a:cubicBezTo>
                <a:close/>
                <a:moveTo>
                  <a:pt x="1691" y="2309"/>
                </a:moveTo>
                <a:cubicBezTo>
                  <a:pt x="1685" y="2309"/>
                  <a:pt x="1680" y="2304"/>
                  <a:pt x="1680" y="2298"/>
                </a:cubicBezTo>
                <a:cubicBezTo>
                  <a:pt x="1680" y="2292"/>
                  <a:pt x="1685" y="2287"/>
                  <a:pt x="1691" y="2287"/>
                </a:cubicBezTo>
                <a:cubicBezTo>
                  <a:pt x="1697" y="2287"/>
                  <a:pt x="1702" y="2292"/>
                  <a:pt x="1702" y="2298"/>
                </a:cubicBezTo>
                <a:cubicBezTo>
                  <a:pt x="1702" y="2304"/>
                  <a:pt x="1697" y="2309"/>
                  <a:pt x="1691" y="2309"/>
                </a:cubicBezTo>
                <a:close/>
                <a:moveTo>
                  <a:pt x="1691" y="2235"/>
                </a:moveTo>
                <a:cubicBezTo>
                  <a:pt x="1684" y="2235"/>
                  <a:pt x="1679" y="2229"/>
                  <a:pt x="1679" y="2223"/>
                </a:cubicBezTo>
                <a:cubicBezTo>
                  <a:pt x="1679" y="2216"/>
                  <a:pt x="1684" y="2210"/>
                  <a:pt x="1691" y="2210"/>
                </a:cubicBezTo>
                <a:cubicBezTo>
                  <a:pt x="1698" y="2210"/>
                  <a:pt x="1703" y="2216"/>
                  <a:pt x="1703" y="2223"/>
                </a:cubicBezTo>
                <a:cubicBezTo>
                  <a:pt x="1703" y="2229"/>
                  <a:pt x="1698" y="2235"/>
                  <a:pt x="1691" y="2235"/>
                </a:cubicBezTo>
                <a:close/>
                <a:moveTo>
                  <a:pt x="1691" y="2162"/>
                </a:moveTo>
                <a:cubicBezTo>
                  <a:pt x="1683" y="2162"/>
                  <a:pt x="1677" y="2156"/>
                  <a:pt x="1677" y="2148"/>
                </a:cubicBezTo>
                <a:cubicBezTo>
                  <a:pt x="1677" y="2140"/>
                  <a:pt x="1683" y="2134"/>
                  <a:pt x="1691" y="2134"/>
                </a:cubicBezTo>
                <a:cubicBezTo>
                  <a:pt x="1698" y="2134"/>
                  <a:pt x="1705" y="2140"/>
                  <a:pt x="1705" y="2148"/>
                </a:cubicBezTo>
                <a:cubicBezTo>
                  <a:pt x="1705" y="2156"/>
                  <a:pt x="1698" y="2162"/>
                  <a:pt x="1691" y="2162"/>
                </a:cubicBezTo>
                <a:close/>
                <a:moveTo>
                  <a:pt x="1691" y="2088"/>
                </a:moveTo>
                <a:cubicBezTo>
                  <a:pt x="1683" y="2088"/>
                  <a:pt x="1676" y="2081"/>
                  <a:pt x="1676" y="2073"/>
                </a:cubicBezTo>
                <a:cubicBezTo>
                  <a:pt x="1676" y="2064"/>
                  <a:pt x="1683" y="2057"/>
                  <a:pt x="1691" y="2057"/>
                </a:cubicBezTo>
                <a:cubicBezTo>
                  <a:pt x="1699" y="2057"/>
                  <a:pt x="1706" y="2064"/>
                  <a:pt x="1706" y="2073"/>
                </a:cubicBezTo>
                <a:cubicBezTo>
                  <a:pt x="1706" y="2081"/>
                  <a:pt x="1699" y="2088"/>
                  <a:pt x="1691" y="2088"/>
                </a:cubicBezTo>
                <a:close/>
                <a:moveTo>
                  <a:pt x="1691" y="2015"/>
                </a:moveTo>
                <a:cubicBezTo>
                  <a:pt x="1682" y="2015"/>
                  <a:pt x="1674" y="2007"/>
                  <a:pt x="1674" y="1998"/>
                </a:cubicBezTo>
                <a:cubicBezTo>
                  <a:pt x="1674" y="1988"/>
                  <a:pt x="1682" y="1981"/>
                  <a:pt x="1691" y="1981"/>
                </a:cubicBezTo>
                <a:cubicBezTo>
                  <a:pt x="1700" y="1981"/>
                  <a:pt x="1708" y="1988"/>
                  <a:pt x="1708" y="1998"/>
                </a:cubicBezTo>
                <a:cubicBezTo>
                  <a:pt x="1708" y="2007"/>
                  <a:pt x="1700" y="2015"/>
                  <a:pt x="1691" y="2015"/>
                </a:cubicBezTo>
                <a:close/>
                <a:moveTo>
                  <a:pt x="1691" y="1941"/>
                </a:moveTo>
                <a:cubicBezTo>
                  <a:pt x="1681" y="1941"/>
                  <a:pt x="1673" y="1933"/>
                  <a:pt x="1673" y="1923"/>
                </a:cubicBezTo>
                <a:cubicBezTo>
                  <a:pt x="1673" y="1913"/>
                  <a:pt x="1681" y="1904"/>
                  <a:pt x="1691" y="1904"/>
                </a:cubicBezTo>
                <a:cubicBezTo>
                  <a:pt x="1701" y="1904"/>
                  <a:pt x="1709" y="1913"/>
                  <a:pt x="1709" y="1923"/>
                </a:cubicBezTo>
                <a:cubicBezTo>
                  <a:pt x="1709" y="1933"/>
                  <a:pt x="1701" y="1941"/>
                  <a:pt x="1691" y="1941"/>
                </a:cubicBezTo>
                <a:close/>
                <a:moveTo>
                  <a:pt x="1691" y="1868"/>
                </a:moveTo>
                <a:cubicBezTo>
                  <a:pt x="1680" y="1868"/>
                  <a:pt x="1671" y="1859"/>
                  <a:pt x="1671" y="1848"/>
                </a:cubicBezTo>
                <a:cubicBezTo>
                  <a:pt x="1671" y="1837"/>
                  <a:pt x="1680" y="1828"/>
                  <a:pt x="1691" y="1828"/>
                </a:cubicBezTo>
                <a:cubicBezTo>
                  <a:pt x="1702" y="1828"/>
                  <a:pt x="1711" y="1837"/>
                  <a:pt x="1711" y="1848"/>
                </a:cubicBezTo>
                <a:cubicBezTo>
                  <a:pt x="1711" y="1859"/>
                  <a:pt x="1702" y="1868"/>
                  <a:pt x="1691" y="1868"/>
                </a:cubicBezTo>
                <a:close/>
                <a:moveTo>
                  <a:pt x="1691" y="1794"/>
                </a:moveTo>
                <a:cubicBezTo>
                  <a:pt x="1679" y="1794"/>
                  <a:pt x="1670" y="1785"/>
                  <a:pt x="1670" y="1773"/>
                </a:cubicBezTo>
                <a:cubicBezTo>
                  <a:pt x="1670" y="1761"/>
                  <a:pt x="1679" y="1751"/>
                  <a:pt x="1691" y="1751"/>
                </a:cubicBezTo>
                <a:cubicBezTo>
                  <a:pt x="1703" y="1751"/>
                  <a:pt x="1712" y="1761"/>
                  <a:pt x="1712" y="1773"/>
                </a:cubicBezTo>
                <a:cubicBezTo>
                  <a:pt x="1712" y="1785"/>
                  <a:pt x="1703" y="1794"/>
                  <a:pt x="1691" y="1794"/>
                </a:cubicBezTo>
                <a:close/>
                <a:moveTo>
                  <a:pt x="1691" y="1721"/>
                </a:moveTo>
                <a:cubicBezTo>
                  <a:pt x="1678" y="1721"/>
                  <a:pt x="1668" y="1711"/>
                  <a:pt x="1668" y="1698"/>
                </a:cubicBezTo>
                <a:cubicBezTo>
                  <a:pt x="1668" y="1685"/>
                  <a:pt x="1678" y="1675"/>
                  <a:pt x="1691" y="1675"/>
                </a:cubicBezTo>
                <a:cubicBezTo>
                  <a:pt x="1703" y="1675"/>
                  <a:pt x="1713" y="1685"/>
                  <a:pt x="1713" y="1698"/>
                </a:cubicBezTo>
                <a:cubicBezTo>
                  <a:pt x="1713" y="1711"/>
                  <a:pt x="1703" y="1721"/>
                  <a:pt x="1691" y="1721"/>
                </a:cubicBezTo>
                <a:close/>
                <a:moveTo>
                  <a:pt x="1691" y="1647"/>
                </a:moveTo>
                <a:cubicBezTo>
                  <a:pt x="1678" y="1647"/>
                  <a:pt x="1667" y="1636"/>
                  <a:pt x="1667" y="1623"/>
                </a:cubicBezTo>
                <a:cubicBezTo>
                  <a:pt x="1667" y="1610"/>
                  <a:pt x="1678" y="1599"/>
                  <a:pt x="1691" y="1599"/>
                </a:cubicBezTo>
                <a:cubicBezTo>
                  <a:pt x="1704" y="1599"/>
                  <a:pt x="1715" y="1610"/>
                  <a:pt x="1715" y="1623"/>
                </a:cubicBezTo>
                <a:cubicBezTo>
                  <a:pt x="1715" y="1636"/>
                  <a:pt x="1704" y="1647"/>
                  <a:pt x="1691" y="1647"/>
                </a:cubicBezTo>
                <a:close/>
                <a:moveTo>
                  <a:pt x="1691" y="1574"/>
                </a:moveTo>
                <a:cubicBezTo>
                  <a:pt x="1677" y="1574"/>
                  <a:pt x="1666" y="1562"/>
                  <a:pt x="1666" y="1548"/>
                </a:cubicBezTo>
                <a:cubicBezTo>
                  <a:pt x="1666" y="1534"/>
                  <a:pt x="1677" y="1523"/>
                  <a:pt x="1691" y="1523"/>
                </a:cubicBezTo>
                <a:cubicBezTo>
                  <a:pt x="1705" y="1523"/>
                  <a:pt x="1716" y="1534"/>
                  <a:pt x="1716" y="1548"/>
                </a:cubicBezTo>
                <a:cubicBezTo>
                  <a:pt x="1716" y="1562"/>
                  <a:pt x="1705" y="1574"/>
                  <a:pt x="1691" y="1574"/>
                </a:cubicBezTo>
                <a:close/>
                <a:moveTo>
                  <a:pt x="1691" y="1500"/>
                </a:moveTo>
                <a:cubicBezTo>
                  <a:pt x="1676" y="1500"/>
                  <a:pt x="1664" y="1488"/>
                  <a:pt x="1664" y="1473"/>
                </a:cubicBezTo>
                <a:cubicBezTo>
                  <a:pt x="1664" y="1458"/>
                  <a:pt x="1676" y="1446"/>
                  <a:pt x="1691" y="1446"/>
                </a:cubicBezTo>
                <a:cubicBezTo>
                  <a:pt x="1706" y="1446"/>
                  <a:pt x="1718" y="1458"/>
                  <a:pt x="1718" y="1473"/>
                </a:cubicBezTo>
                <a:cubicBezTo>
                  <a:pt x="1718" y="1488"/>
                  <a:pt x="1706" y="1500"/>
                  <a:pt x="1691" y="1500"/>
                </a:cubicBezTo>
                <a:close/>
                <a:moveTo>
                  <a:pt x="1691" y="1426"/>
                </a:moveTo>
                <a:cubicBezTo>
                  <a:pt x="1676" y="1426"/>
                  <a:pt x="1663" y="1414"/>
                  <a:pt x="1663" y="1398"/>
                </a:cubicBezTo>
                <a:cubicBezTo>
                  <a:pt x="1663" y="1382"/>
                  <a:pt x="1676" y="1370"/>
                  <a:pt x="1691" y="1370"/>
                </a:cubicBezTo>
                <a:cubicBezTo>
                  <a:pt x="1706" y="1370"/>
                  <a:pt x="1719" y="1382"/>
                  <a:pt x="1719" y="1398"/>
                </a:cubicBezTo>
                <a:cubicBezTo>
                  <a:pt x="1719" y="1414"/>
                  <a:pt x="1706" y="1426"/>
                  <a:pt x="1691" y="1426"/>
                </a:cubicBezTo>
                <a:close/>
                <a:moveTo>
                  <a:pt x="1691" y="1353"/>
                </a:moveTo>
                <a:cubicBezTo>
                  <a:pt x="1675" y="1353"/>
                  <a:pt x="1662" y="1339"/>
                  <a:pt x="1662" y="1323"/>
                </a:cubicBezTo>
                <a:cubicBezTo>
                  <a:pt x="1662" y="1307"/>
                  <a:pt x="1675" y="1294"/>
                  <a:pt x="1691" y="1294"/>
                </a:cubicBezTo>
                <a:cubicBezTo>
                  <a:pt x="1707" y="1294"/>
                  <a:pt x="1720" y="1307"/>
                  <a:pt x="1720" y="1323"/>
                </a:cubicBezTo>
                <a:cubicBezTo>
                  <a:pt x="1720" y="1339"/>
                  <a:pt x="1707" y="1353"/>
                  <a:pt x="1691" y="1353"/>
                </a:cubicBezTo>
                <a:close/>
                <a:moveTo>
                  <a:pt x="1691" y="1279"/>
                </a:moveTo>
                <a:cubicBezTo>
                  <a:pt x="1674" y="1279"/>
                  <a:pt x="1661" y="1265"/>
                  <a:pt x="1661" y="1248"/>
                </a:cubicBezTo>
                <a:cubicBezTo>
                  <a:pt x="1661" y="1231"/>
                  <a:pt x="1674" y="1217"/>
                  <a:pt x="1691" y="1217"/>
                </a:cubicBezTo>
                <a:cubicBezTo>
                  <a:pt x="1708" y="1217"/>
                  <a:pt x="1721" y="1231"/>
                  <a:pt x="1721" y="1248"/>
                </a:cubicBezTo>
                <a:cubicBezTo>
                  <a:pt x="1721" y="1265"/>
                  <a:pt x="1708" y="1279"/>
                  <a:pt x="1691" y="1279"/>
                </a:cubicBezTo>
                <a:close/>
                <a:moveTo>
                  <a:pt x="1691" y="1205"/>
                </a:moveTo>
                <a:cubicBezTo>
                  <a:pt x="1673" y="1205"/>
                  <a:pt x="1659" y="1191"/>
                  <a:pt x="1659" y="1173"/>
                </a:cubicBezTo>
                <a:cubicBezTo>
                  <a:pt x="1659" y="1156"/>
                  <a:pt x="1673" y="1141"/>
                  <a:pt x="1691" y="1141"/>
                </a:cubicBezTo>
                <a:cubicBezTo>
                  <a:pt x="1708" y="1141"/>
                  <a:pt x="1722" y="1156"/>
                  <a:pt x="1722" y="1173"/>
                </a:cubicBezTo>
                <a:cubicBezTo>
                  <a:pt x="1722" y="1191"/>
                  <a:pt x="1708" y="1205"/>
                  <a:pt x="1691" y="1205"/>
                </a:cubicBezTo>
                <a:close/>
                <a:moveTo>
                  <a:pt x="1691" y="1131"/>
                </a:moveTo>
                <a:cubicBezTo>
                  <a:pt x="1673" y="1131"/>
                  <a:pt x="1658" y="1117"/>
                  <a:pt x="1658" y="1098"/>
                </a:cubicBezTo>
                <a:cubicBezTo>
                  <a:pt x="1658" y="1080"/>
                  <a:pt x="1673" y="1065"/>
                  <a:pt x="1691" y="1065"/>
                </a:cubicBezTo>
                <a:cubicBezTo>
                  <a:pt x="1709" y="1065"/>
                  <a:pt x="1723" y="1080"/>
                  <a:pt x="1723" y="1098"/>
                </a:cubicBezTo>
                <a:cubicBezTo>
                  <a:pt x="1723" y="1117"/>
                  <a:pt x="1709" y="1131"/>
                  <a:pt x="1691" y="1131"/>
                </a:cubicBezTo>
                <a:close/>
                <a:moveTo>
                  <a:pt x="1691" y="1058"/>
                </a:moveTo>
                <a:cubicBezTo>
                  <a:pt x="1672" y="1058"/>
                  <a:pt x="1657" y="1042"/>
                  <a:pt x="1657" y="1023"/>
                </a:cubicBezTo>
                <a:cubicBezTo>
                  <a:pt x="1657" y="1004"/>
                  <a:pt x="1672" y="989"/>
                  <a:pt x="1691" y="989"/>
                </a:cubicBezTo>
                <a:cubicBezTo>
                  <a:pt x="1710" y="989"/>
                  <a:pt x="1725" y="1004"/>
                  <a:pt x="1725" y="1023"/>
                </a:cubicBezTo>
                <a:cubicBezTo>
                  <a:pt x="1725" y="1042"/>
                  <a:pt x="1710" y="1058"/>
                  <a:pt x="1691" y="1058"/>
                </a:cubicBezTo>
                <a:close/>
                <a:moveTo>
                  <a:pt x="1691" y="984"/>
                </a:moveTo>
                <a:cubicBezTo>
                  <a:pt x="1672" y="984"/>
                  <a:pt x="1656" y="968"/>
                  <a:pt x="1656" y="948"/>
                </a:cubicBezTo>
                <a:cubicBezTo>
                  <a:pt x="1656" y="929"/>
                  <a:pt x="1672" y="913"/>
                  <a:pt x="1691" y="913"/>
                </a:cubicBezTo>
                <a:cubicBezTo>
                  <a:pt x="1710" y="913"/>
                  <a:pt x="1726" y="929"/>
                  <a:pt x="1726" y="948"/>
                </a:cubicBezTo>
                <a:cubicBezTo>
                  <a:pt x="1726" y="968"/>
                  <a:pt x="1710" y="984"/>
                  <a:pt x="1691" y="984"/>
                </a:cubicBezTo>
                <a:close/>
                <a:moveTo>
                  <a:pt x="1691" y="910"/>
                </a:moveTo>
                <a:cubicBezTo>
                  <a:pt x="1671" y="910"/>
                  <a:pt x="1655" y="893"/>
                  <a:pt x="1655" y="873"/>
                </a:cubicBezTo>
                <a:cubicBezTo>
                  <a:pt x="1655" y="853"/>
                  <a:pt x="1671" y="837"/>
                  <a:pt x="1691" y="837"/>
                </a:cubicBezTo>
                <a:cubicBezTo>
                  <a:pt x="1711" y="837"/>
                  <a:pt x="1727" y="853"/>
                  <a:pt x="1727" y="873"/>
                </a:cubicBezTo>
                <a:cubicBezTo>
                  <a:pt x="1727" y="893"/>
                  <a:pt x="1711" y="910"/>
                  <a:pt x="1691" y="910"/>
                </a:cubicBezTo>
                <a:close/>
                <a:moveTo>
                  <a:pt x="1765" y="2455"/>
                </a:moveTo>
                <a:cubicBezTo>
                  <a:pt x="1761" y="2455"/>
                  <a:pt x="1758" y="2452"/>
                  <a:pt x="1758" y="2448"/>
                </a:cubicBezTo>
                <a:cubicBezTo>
                  <a:pt x="1758" y="2444"/>
                  <a:pt x="1761" y="2441"/>
                  <a:pt x="1765" y="2441"/>
                </a:cubicBezTo>
                <a:cubicBezTo>
                  <a:pt x="1769" y="2441"/>
                  <a:pt x="1772" y="2444"/>
                  <a:pt x="1772" y="2448"/>
                </a:cubicBezTo>
                <a:cubicBezTo>
                  <a:pt x="1772" y="2452"/>
                  <a:pt x="1769" y="2455"/>
                  <a:pt x="1765" y="2455"/>
                </a:cubicBezTo>
                <a:close/>
                <a:moveTo>
                  <a:pt x="1765" y="2382"/>
                </a:moveTo>
                <a:cubicBezTo>
                  <a:pt x="1760" y="2382"/>
                  <a:pt x="1756" y="2378"/>
                  <a:pt x="1756" y="2373"/>
                </a:cubicBezTo>
                <a:cubicBezTo>
                  <a:pt x="1756" y="2368"/>
                  <a:pt x="1760" y="2364"/>
                  <a:pt x="1765" y="2364"/>
                </a:cubicBezTo>
                <a:cubicBezTo>
                  <a:pt x="1770" y="2364"/>
                  <a:pt x="1774" y="2368"/>
                  <a:pt x="1774" y="2373"/>
                </a:cubicBezTo>
                <a:cubicBezTo>
                  <a:pt x="1774" y="2378"/>
                  <a:pt x="1770" y="2382"/>
                  <a:pt x="1765" y="2382"/>
                </a:cubicBezTo>
                <a:close/>
                <a:moveTo>
                  <a:pt x="1765" y="2309"/>
                </a:moveTo>
                <a:cubicBezTo>
                  <a:pt x="1759" y="2309"/>
                  <a:pt x="1754" y="2304"/>
                  <a:pt x="1754" y="2298"/>
                </a:cubicBezTo>
                <a:cubicBezTo>
                  <a:pt x="1754" y="2292"/>
                  <a:pt x="1759" y="2287"/>
                  <a:pt x="1765" y="2287"/>
                </a:cubicBezTo>
                <a:cubicBezTo>
                  <a:pt x="1771" y="2287"/>
                  <a:pt x="1775" y="2292"/>
                  <a:pt x="1775" y="2298"/>
                </a:cubicBezTo>
                <a:cubicBezTo>
                  <a:pt x="1775" y="2304"/>
                  <a:pt x="1771" y="2309"/>
                  <a:pt x="1765" y="2309"/>
                </a:cubicBezTo>
                <a:close/>
                <a:moveTo>
                  <a:pt x="1765" y="2235"/>
                </a:moveTo>
                <a:cubicBezTo>
                  <a:pt x="1758" y="2235"/>
                  <a:pt x="1753" y="2229"/>
                  <a:pt x="1753" y="2223"/>
                </a:cubicBezTo>
                <a:cubicBezTo>
                  <a:pt x="1753" y="2216"/>
                  <a:pt x="1758" y="2210"/>
                  <a:pt x="1765" y="2210"/>
                </a:cubicBezTo>
                <a:cubicBezTo>
                  <a:pt x="1771" y="2210"/>
                  <a:pt x="1777" y="2216"/>
                  <a:pt x="1777" y="2223"/>
                </a:cubicBezTo>
                <a:cubicBezTo>
                  <a:pt x="1777" y="2229"/>
                  <a:pt x="1771" y="2235"/>
                  <a:pt x="1765" y="2235"/>
                </a:cubicBezTo>
                <a:close/>
                <a:moveTo>
                  <a:pt x="1765" y="2162"/>
                </a:moveTo>
                <a:cubicBezTo>
                  <a:pt x="1757" y="2162"/>
                  <a:pt x="1751" y="2156"/>
                  <a:pt x="1751" y="2148"/>
                </a:cubicBezTo>
                <a:cubicBezTo>
                  <a:pt x="1751" y="2140"/>
                  <a:pt x="1757" y="2134"/>
                  <a:pt x="1765" y="2134"/>
                </a:cubicBezTo>
                <a:cubicBezTo>
                  <a:pt x="1772" y="2134"/>
                  <a:pt x="1778" y="2140"/>
                  <a:pt x="1778" y="2148"/>
                </a:cubicBezTo>
                <a:cubicBezTo>
                  <a:pt x="1778" y="2156"/>
                  <a:pt x="1772" y="2162"/>
                  <a:pt x="1765" y="2162"/>
                </a:cubicBezTo>
                <a:close/>
                <a:moveTo>
                  <a:pt x="1765" y="2088"/>
                </a:moveTo>
                <a:cubicBezTo>
                  <a:pt x="1756" y="2088"/>
                  <a:pt x="1750" y="2081"/>
                  <a:pt x="1750" y="2073"/>
                </a:cubicBezTo>
                <a:cubicBezTo>
                  <a:pt x="1750" y="2064"/>
                  <a:pt x="1756" y="2057"/>
                  <a:pt x="1765" y="2057"/>
                </a:cubicBezTo>
                <a:cubicBezTo>
                  <a:pt x="1773" y="2057"/>
                  <a:pt x="1780" y="2064"/>
                  <a:pt x="1780" y="2073"/>
                </a:cubicBezTo>
                <a:cubicBezTo>
                  <a:pt x="1780" y="2081"/>
                  <a:pt x="1773" y="2088"/>
                  <a:pt x="1765" y="2088"/>
                </a:cubicBezTo>
                <a:close/>
                <a:moveTo>
                  <a:pt x="1765" y="2015"/>
                </a:moveTo>
                <a:cubicBezTo>
                  <a:pt x="1755" y="2015"/>
                  <a:pt x="1748" y="2007"/>
                  <a:pt x="1748" y="1998"/>
                </a:cubicBezTo>
                <a:cubicBezTo>
                  <a:pt x="1748" y="1988"/>
                  <a:pt x="1755" y="1981"/>
                  <a:pt x="1765" y="1981"/>
                </a:cubicBezTo>
                <a:cubicBezTo>
                  <a:pt x="1774" y="1981"/>
                  <a:pt x="1782" y="1988"/>
                  <a:pt x="1782" y="1998"/>
                </a:cubicBezTo>
                <a:cubicBezTo>
                  <a:pt x="1782" y="2007"/>
                  <a:pt x="1774" y="2015"/>
                  <a:pt x="1765" y="2015"/>
                </a:cubicBezTo>
                <a:close/>
                <a:moveTo>
                  <a:pt x="1765" y="1941"/>
                </a:moveTo>
                <a:cubicBezTo>
                  <a:pt x="1755" y="1941"/>
                  <a:pt x="1747" y="1933"/>
                  <a:pt x="1747" y="1923"/>
                </a:cubicBezTo>
                <a:cubicBezTo>
                  <a:pt x="1747" y="1913"/>
                  <a:pt x="1755" y="1904"/>
                  <a:pt x="1765" y="1904"/>
                </a:cubicBezTo>
                <a:cubicBezTo>
                  <a:pt x="1775" y="1904"/>
                  <a:pt x="1783" y="1913"/>
                  <a:pt x="1783" y="1923"/>
                </a:cubicBezTo>
                <a:cubicBezTo>
                  <a:pt x="1783" y="1933"/>
                  <a:pt x="1775" y="1941"/>
                  <a:pt x="1765" y="1941"/>
                </a:cubicBezTo>
                <a:close/>
                <a:moveTo>
                  <a:pt x="1765" y="1868"/>
                </a:moveTo>
                <a:cubicBezTo>
                  <a:pt x="1754" y="1868"/>
                  <a:pt x="1745" y="1859"/>
                  <a:pt x="1745" y="1848"/>
                </a:cubicBezTo>
                <a:cubicBezTo>
                  <a:pt x="1745" y="1837"/>
                  <a:pt x="1754" y="1828"/>
                  <a:pt x="1765" y="1828"/>
                </a:cubicBezTo>
                <a:cubicBezTo>
                  <a:pt x="1776" y="1828"/>
                  <a:pt x="1785" y="1837"/>
                  <a:pt x="1785" y="1848"/>
                </a:cubicBezTo>
                <a:cubicBezTo>
                  <a:pt x="1785" y="1859"/>
                  <a:pt x="1776" y="1868"/>
                  <a:pt x="1765" y="1868"/>
                </a:cubicBezTo>
                <a:close/>
                <a:moveTo>
                  <a:pt x="1765" y="1794"/>
                </a:moveTo>
                <a:cubicBezTo>
                  <a:pt x="1753" y="1794"/>
                  <a:pt x="1744" y="1785"/>
                  <a:pt x="1744" y="1773"/>
                </a:cubicBezTo>
                <a:cubicBezTo>
                  <a:pt x="1744" y="1761"/>
                  <a:pt x="1753" y="1751"/>
                  <a:pt x="1765" y="1751"/>
                </a:cubicBezTo>
                <a:cubicBezTo>
                  <a:pt x="1776" y="1751"/>
                  <a:pt x="1786" y="1761"/>
                  <a:pt x="1786" y="1773"/>
                </a:cubicBezTo>
                <a:cubicBezTo>
                  <a:pt x="1786" y="1785"/>
                  <a:pt x="1776" y="1794"/>
                  <a:pt x="1765" y="1794"/>
                </a:cubicBezTo>
                <a:close/>
                <a:moveTo>
                  <a:pt x="1765" y="1721"/>
                </a:moveTo>
                <a:cubicBezTo>
                  <a:pt x="1752" y="1721"/>
                  <a:pt x="1742" y="1711"/>
                  <a:pt x="1742" y="1698"/>
                </a:cubicBezTo>
                <a:cubicBezTo>
                  <a:pt x="1742" y="1685"/>
                  <a:pt x="1752" y="1675"/>
                  <a:pt x="1765" y="1675"/>
                </a:cubicBezTo>
                <a:cubicBezTo>
                  <a:pt x="1777" y="1675"/>
                  <a:pt x="1787" y="1685"/>
                  <a:pt x="1787" y="1698"/>
                </a:cubicBezTo>
                <a:cubicBezTo>
                  <a:pt x="1787" y="1711"/>
                  <a:pt x="1777" y="1721"/>
                  <a:pt x="1765" y="1721"/>
                </a:cubicBezTo>
                <a:close/>
                <a:moveTo>
                  <a:pt x="1765" y="1647"/>
                </a:moveTo>
                <a:cubicBezTo>
                  <a:pt x="1752" y="1647"/>
                  <a:pt x="1741" y="1636"/>
                  <a:pt x="1741" y="1623"/>
                </a:cubicBezTo>
                <a:cubicBezTo>
                  <a:pt x="1741" y="1610"/>
                  <a:pt x="1752" y="1599"/>
                  <a:pt x="1765" y="1599"/>
                </a:cubicBezTo>
                <a:cubicBezTo>
                  <a:pt x="1778" y="1599"/>
                  <a:pt x="1789" y="1610"/>
                  <a:pt x="1789" y="1623"/>
                </a:cubicBezTo>
                <a:cubicBezTo>
                  <a:pt x="1789" y="1636"/>
                  <a:pt x="1778" y="1647"/>
                  <a:pt x="1765" y="1647"/>
                </a:cubicBezTo>
                <a:close/>
                <a:moveTo>
                  <a:pt x="1765" y="1574"/>
                </a:moveTo>
                <a:cubicBezTo>
                  <a:pt x="1751" y="1574"/>
                  <a:pt x="1740" y="1562"/>
                  <a:pt x="1740" y="1548"/>
                </a:cubicBezTo>
                <a:cubicBezTo>
                  <a:pt x="1740" y="1534"/>
                  <a:pt x="1751" y="1523"/>
                  <a:pt x="1765" y="1523"/>
                </a:cubicBezTo>
                <a:cubicBezTo>
                  <a:pt x="1779" y="1523"/>
                  <a:pt x="1790" y="1534"/>
                  <a:pt x="1790" y="1548"/>
                </a:cubicBezTo>
                <a:cubicBezTo>
                  <a:pt x="1790" y="1562"/>
                  <a:pt x="1779" y="1574"/>
                  <a:pt x="1765" y="1574"/>
                </a:cubicBezTo>
                <a:close/>
                <a:moveTo>
                  <a:pt x="1765" y="1500"/>
                </a:moveTo>
                <a:cubicBezTo>
                  <a:pt x="1750" y="1500"/>
                  <a:pt x="1738" y="1488"/>
                  <a:pt x="1738" y="1473"/>
                </a:cubicBezTo>
                <a:cubicBezTo>
                  <a:pt x="1738" y="1458"/>
                  <a:pt x="1750" y="1446"/>
                  <a:pt x="1765" y="1446"/>
                </a:cubicBezTo>
                <a:cubicBezTo>
                  <a:pt x="1779" y="1446"/>
                  <a:pt x="1791" y="1458"/>
                  <a:pt x="1791" y="1473"/>
                </a:cubicBezTo>
                <a:cubicBezTo>
                  <a:pt x="1791" y="1488"/>
                  <a:pt x="1779" y="1500"/>
                  <a:pt x="1765" y="1500"/>
                </a:cubicBezTo>
                <a:close/>
                <a:moveTo>
                  <a:pt x="1765" y="1426"/>
                </a:moveTo>
                <a:cubicBezTo>
                  <a:pt x="1749" y="1426"/>
                  <a:pt x="1737" y="1414"/>
                  <a:pt x="1737" y="1398"/>
                </a:cubicBezTo>
                <a:cubicBezTo>
                  <a:pt x="1737" y="1382"/>
                  <a:pt x="1749" y="1370"/>
                  <a:pt x="1765" y="1370"/>
                </a:cubicBezTo>
                <a:cubicBezTo>
                  <a:pt x="1780" y="1370"/>
                  <a:pt x="1793" y="1382"/>
                  <a:pt x="1793" y="1398"/>
                </a:cubicBezTo>
                <a:cubicBezTo>
                  <a:pt x="1793" y="1414"/>
                  <a:pt x="1780" y="1426"/>
                  <a:pt x="1765" y="1426"/>
                </a:cubicBezTo>
                <a:close/>
                <a:moveTo>
                  <a:pt x="1765" y="1353"/>
                </a:moveTo>
                <a:cubicBezTo>
                  <a:pt x="1749" y="1353"/>
                  <a:pt x="1736" y="1339"/>
                  <a:pt x="1736" y="1323"/>
                </a:cubicBezTo>
                <a:cubicBezTo>
                  <a:pt x="1736" y="1307"/>
                  <a:pt x="1749" y="1294"/>
                  <a:pt x="1765" y="1294"/>
                </a:cubicBezTo>
                <a:cubicBezTo>
                  <a:pt x="1781" y="1294"/>
                  <a:pt x="1794" y="1307"/>
                  <a:pt x="1794" y="1323"/>
                </a:cubicBezTo>
                <a:cubicBezTo>
                  <a:pt x="1794" y="1339"/>
                  <a:pt x="1781" y="1353"/>
                  <a:pt x="1765" y="1353"/>
                </a:cubicBezTo>
                <a:close/>
                <a:moveTo>
                  <a:pt x="1765" y="1279"/>
                </a:moveTo>
                <a:cubicBezTo>
                  <a:pt x="1748" y="1279"/>
                  <a:pt x="1734" y="1265"/>
                  <a:pt x="1734" y="1248"/>
                </a:cubicBezTo>
                <a:cubicBezTo>
                  <a:pt x="1734" y="1231"/>
                  <a:pt x="1748" y="1217"/>
                  <a:pt x="1765" y="1217"/>
                </a:cubicBezTo>
                <a:cubicBezTo>
                  <a:pt x="1782" y="1217"/>
                  <a:pt x="1795" y="1231"/>
                  <a:pt x="1795" y="1248"/>
                </a:cubicBezTo>
                <a:cubicBezTo>
                  <a:pt x="1795" y="1265"/>
                  <a:pt x="1782" y="1279"/>
                  <a:pt x="1765" y="1279"/>
                </a:cubicBezTo>
                <a:close/>
                <a:moveTo>
                  <a:pt x="1765" y="1205"/>
                </a:moveTo>
                <a:cubicBezTo>
                  <a:pt x="1747" y="1205"/>
                  <a:pt x="1733" y="1191"/>
                  <a:pt x="1733" y="1173"/>
                </a:cubicBezTo>
                <a:cubicBezTo>
                  <a:pt x="1733" y="1156"/>
                  <a:pt x="1747" y="1141"/>
                  <a:pt x="1765" y="1141"/>
                </a:cubicBezTo>
                <a:cubicBezTo>
                  <a:pt x="1782" y="1141"/>
                  <a:pt x="1796" y="1156"/>
                  <a:pt x="1796" y="1173"/>
                </a:cubicBezTo>
                <a:cubicBezTo>
                  <a:pt x="1796" y="1191"/>
                  <a:pt x="1782" y="1205"/>
                  <a:pt x="1765" y="1205"/>
                </a:cubicBezTo>
                <a:close/>
                <a:moveTo>
                  <a:pt x="1765" y="1131"/>
                </a:moveTo>
                <a:cubicBezTo>
                  <a:pt x="1747" y="1131"/>
                  <a:pt x="1732" y="1117"/>
                  <a:pt x="1732" y="1098"/>
                </a:cubicBezTo>
                <a:cubicBezTo>
                  <a:pt x="1732" y="1080"/>
                  <a:pt x="1747" y="1065"/>
                  <a:pt x="1765" y="1065"/>
                </a:cubicBezTo>
                <a:cubicBezTo>
                  <a:pt x="1783" y="1065"/>
                  <a:pt x="1797" y="1080"/>
                  <a:pt x="1797" y="1098"/>
                </a:cubicBezTo>
                <a:cubicBezTo>
                  <a:pt x="1797" y="1117"/>
                  <a:pt x="1783" y="1131"/>
                  <a:pt x="1765" y="1131"/>
                </a:cubicBezTo>
                <a:close/>
                <a:moveTo>
                  <a:pt x="1765" y="1058"/>
                </a:moveTo>
                <a:cubicBezTo>
                  <a:pt x="1746" y="1058"/>
                  <a:pt x="1731" y="1042"/>
                  <a:pt x="1731" y="1023"/>
                </a:cubicBezTo>
                <a:cubicBezTo>
                  <a:pt x="1731" y="1004"/>
                  <a:pt x="1746" y="989"/>
                  <a:pt x="1765" y="989"/>
                </a:cubicBezTo>
                <a:cubicBezTo>
                  <a:pt x="1783" y="989"/>
                  <a:pt x="1799" y="1004"/>
                  <a:pt x="1799" y="1023"/>
                </a:cubicBezTo>
                <a:cubicBezTo>
                  <a:pt x="1799" y="1042"/>
                  <a:pt x="1783" y="1058"/>
                  <a:pt x="1765" y="1058"/>
                </a:cubicBezTo>
                <a:close/>
                <a:moveTo>
                  <a:pt x="1765" y="984"/>
                </a:moveTo>
                <a:cubicBezTo>
                  <a:pt x="1746" y="984"/>
                  <a:pt x="1730" y="968"/>
                  <a:pt x="1730" y="948"/>
                </a:cubicBezTo>
                <a:cubicBezTo>
                  <a:pt x="1730" y="929"/>
                  <a:pt x="1746" y="913"/>
                  <a:pt x="1765" y="913"/>
                </a:cubicBezTo>
                <a:cubicBezTo>
                  <a:pt x="1784" y="913"/>
                  <a:pt x="1800" y="929"/>
                  <a:pt x="1800" y="948"/>
                </a:cubicBezTo>
                <a:cubicBezTo>
                  <a:pt x="1800" y="968"/>
                  <a:pt x="1784" y="984"/>
                  <a:pt x="1765" y="984"/>
                </a:cubicBezTo>
                <a:close/>
                <a:moveTo>
                  <a:pt x="1765" y="910"/>
                </a:moveTo>
                <a:cubicBezTo>
                  <a:pt x="1745" y="910"/>
                  <a:pt x="1729" y="893"/>
                  <a:pt x="1729" y="873"/>
                </a:cubicBezTo>
                <a:cubicBezTo>
                  <a:pt x="1729" y="853"/>
                  <a:pt x="1745" y="837"/>
                  <a:pt x="1765" y="837"/>
                </a:cubicBezTo>
                <a:cubicBezTo>
                  <a:pt x="1785" y="837"/>
                  <a:pt x="1801" y="853"/>
                  <a:pt x="1801" y="873"/>
                </a:cubicBezTo>
                <a:cubicBezTo>
                  <a:pt x="1801" y="893"/>
                  <a:pt x="1785" y="910"/>
                  <a:pt x="1765" y="910"/>
                </a:cubicBezTo>
                <a:close/>
                <a:moveTo>
                  <a:pt x="1839" y="2455"/>
                </a:moveTo>
                <a:cubicBezTo>
                  <a:pt x="1835" y="2455"/>
                  <a:pt x="1832" y="2452"/>
                  <a:pt x="1832" y="2448"/>
                </a:cubicBezTo>
                <a:cubicBezTo>
                  <a:pt x="1832" y="2444"/>
                  <a:pt x="1835" y="2441"/>
                  <a:pt x="1839" y="2441"/>
                </a:cubicBezTo>
                <a:cubicBezTo>
                  <a:pt x="1842" y="2441"/>
                  <a:pt x="1846" y="2444"/>
                  <a:pt x="1846" y="2448"/>
                </a:cubicBezTo>
                <a:cubicBezTo>
                  <a:pt x="1846" y="2452"/>
                  <a:pt x="1842" y="2455"/>
                  <a:pt x="1839" y="2455"/>
                </a:cubicBezTo>
                <a:close/>
                <a:moveTo>
                  <a:pt x="1839" y="2382"/>
                </a:moveTo>
                <a:cubicBezTo>
                  <a:pt x="1834" y="2382"/>
                  <a:pt x="1830" y="2378"/>
                  <a:pt x="1830" y="2373"/>
                </a:cubicBezTo>
                <a:cubicBezTo>
                  <a:pt x="1830" y="2368"/>
                  <a:pt x="1834" y="2364"/>
                  <a:pt x="1839" y="2364"/>
                </a:cubicBezTo>
                <a:cubicBezTo>
                  <a:pt x="1844" y="2364"/>
                  <a:pt x="1847" y="2368"/>
                  <a:pt x="1847" y="2373"/>
                </a:cubicBezTo>
                <a:cubicBezTo>
                  <a:pt x="1847" y="2378"/>
                  <a:pt x="1844" y="2382"/>
                  <a:pt x="1839" y="2382"/>
                </a:cubicBezTo>
                <a:close/>
                <a:moveTo>
                  <a:pt x="1839" y="2309"/>
                </a:moveTo>
                <a:cubicBezTo>
                  <a:pt x="1833" y="2309"/>
                  <a:pt x="1828" y="2304"/>
                  <a:pt x="1828" y="2298"/>
                </a:cubicBezTo>
                <a:cubicBezTo>
                  <a:pt x="1828" y="2292"/>
                  <a:pt x="1833" y="2287"/>
                  <a:pt x="1839" y="2287"/>
                </a:cubicBezTo>
                <a:cubicBezTo>
                  <a:pt x="1845" y="2287"/>
                  <a:pt x="1849" y="2292"/>
                  <a:pt x="1849" y="2298"/>
                </a:cubicBezTo>
                <a:cubicBezTo>
                  <a:pt x="1849" y="2304"/>
                  <a:pt x="1845" y="2309"/>
                  <a:pt x="1839" y="2309"/>
                </a:cubicBezTo>
                <a:close/>
                <a:moveTo>
                  <a:pt x="1839" y="2235"/>
                </a:moveTo>
                <a:cubicBezTo>
                  <a:pt x="1832" y="2235"/>
                  <a:pt x="1827" y="2229"/>
                  <a:pt x="1827" y="2223"/>
                </a:cubicBezTo>
                <a:cubicBezTo>
                  <a:pt x="1827" y="2216"/>
                  <a:pt x="1832" y="2210"/>
                  <a:pt x="1839" y="2210"/>
                </a:cubicBezTo>
                <a:cubicBezTo>
                  <a:pt x="1845" y="2210"/>
                  <a:pt x="1851" y="2216"/>
                  <a:pt x="1851" y="2223"/>
                </a:cubicBezTo>
                <a:cubicBezTo>
                  <a:pt x="1851" y="2229"/>
                  <a:pt x="1845" y="2235"/>
                  <a:pt x="1839" y="2235"/>
                </a:cubicBezTo>
                <a:close/>
                <a:moveTo>
                  <a:pt x="1839" y="2162"/>
                </a:moveTo>
                <a:cubicBezTo>
                  <a:pt x="1831" y="2162"/>
                  <a:pt x="1825" y="2156"/>
                  <a:pt x="1825" y="2148"/>
                </a:cubicBezTo>
                <a:cubicBezTo>
                  <a:pt x="1825" y="2140"/>
                  <a:pt x="1831" y="2134"/>
                  <a:pt x="1839" y="2134"/>
                </a:cubicBezTo>
                <a:cubicBezTo>
                  <a:pt x="1846" y="2134"/>
                  <a:pt x="1852" y="2140"/>
                  <a:pt x="1852" y="2148"/>
                </a:cubicBezTo>
                <a:cubicBezTo>
                  <a:pt x="1852" y="2156"/>
                  <a:pt x="1846" y="2162"/>
                  <a:pt x="1839" y="2162"/>
                </a:cubicBezTo>
                <a:close/>
                <a:moveTo>
                  <a:pt x="1839" y="2088"/>
                </a:moveTo>
                <a:cubicBezTo>
                  <a:pt x="1830" y="2088"/>
                  <a:pt x="1823" y="2081"/>
                  <a:pt x="1823" y="2073"/>
                </a:cubicBezTo>
                <a:cubicBezTo>
                  <a:pt x="1823" y="2064"/>
                  <a:pt x="1830" y="2057"/>
                  <a:pt x="1839" y="2057"/>
                </a:cubicBezTo>
                <a:cubicBezTo>
                  <a:pt x="1847" y="2057"/>
                  <a:pt x="1854" y="2064"/>
                  <a:pt x="1854" y="2073"/>
                </a:cubicBezTo>
                <a:cubicBezTo>
                  <a:pt x="1854" y="2081"/>
                  <a:pt x="1847" y="2088"/>
                  <a:pt x="1839" y="2088"/>
                </a:cubicBezTo>
                <a:close/>
                <a:moveTo>
                  <a:pt x="1839" y="2015"/>
                </a:moveTo>
                <a:cubicBezTo>
                  <a:pt x="1829" y="2015"/>
                  <a:pt x="1822" y="2007"/>
                  <a:pt x="1822" y="1998"/>
                </a:cubicBezTo>
                <a:cubicBezTo>
                  <a:pt x="1822" y="1988"/>
                  <a:pt x="1829" y="1981"/>
                  <a:pt x="1839" y="1981"/>
                </a:cubicBezTo>
                <a:cubicBezTo>
                  <a:pt x="1848" y="1981"/>
                  <a:pt x="1855" y="1988"/>
                  <a:pt x="1855" y="1998"/>
                </a:cubicBezTo>
                <a:cubicBezTo>
                  <a:pt x="1855" y="2007"/>
                  <a:pt x="1848" y="2015"/>
                  <a:pt x="1839" y="2015"/>
                </a:cubicBezTo>
                <a:close/>
                <a:moveTo>
                  <a:pt x="1839" y="1941"/>
                </a:moveTo>
                <a:cubicBezTo>
                  <a:pt x="1829" y="1941"/>
                  <a:pt x="1820" y="1933"/>
                  <a:pt x="1820" y="1923"/>
                </a:cubicBezTo>
                <a:cubicBezTo>
                  <a:pt x="1820" y="1913"/>
                  <a:pt x="1829" y="1904"/>
                  <a:pt x="1839" y="1904"/>
                </a:cubicBezTo>
                <a:cubicBezTo>
                  <a:pt x="1849" y="1904"/>
                  <a:pt x="1857" y="1913"/>
                  <a:pt x="1857" y="1923"/>
                </a:cubicBezTo>
                <a:cubicBezTo>
                  <a:pt x="1857" y="1933"/>
                  <a:pt x="1849" y="1941"/>
                  <a:pt x="1839" y="1941"/>
                </a:cubicBezTo>
                <a:close/>
                <a:moveTo>
                  <a:pt x="1839" y="1868"/>
                </a:moveTo>
                <a:cubicBezTo>
                  <a:pt x="1828" y="1868"/>
                  <a:pt x="1819" y="1859"/>
                  <a:pt x="1819" y="1848"/>
                </a:cubicBezTo>
                <a:cubicBezTo>
                  <a:pt x="1819" y="1837"/>
                  <a:pt x="1828" y="1828"/>
                  <a:pt x="1839" y="1828"/>
                </a:cubicBezTo>
                <a:cubicBezTo>
                  <a:pt x="1850" y="1828"/>
                  <a:pt x="1859" y="1837"/>
                  <a:pt x="1859" y="1848"/>
                </a:cubicBezTo>
                <a:cubicBezTo>
                  <a:pt x="1859" y="1859"/>
                  <a:pt x="1850" y="1868"/>
                  <a:pt x="1839" y="1868"/>
                </a:cubicBezTo>
                <a:close/>
                <a:moveTo>
                  <a:pt x="1839" y="1794"/>
                </a:moveTo>
                <a:cubicBezTo>
                  <a:pt x="1827" y="1794"/>
                  <a:pt x="1818" y="1785"/>
                  <a:pt x="1818" y="1773"/>
                </a:cubicBezTo>
                <a:cubicBezTo>
                  <a:pt x="1818" y="1761"/>
                  <a:pt x="1827" y="1751"/>
                  <a:pt x="1839" y="1751"/>
                </a:cubicBezTo>
                <a:cubicBezTo>
                  <a:pt x="1850" y="1751"/>
                  <a:pt x="1860" y="1761"/>
                  <a:pt x="1860" y="1773"/>
                </a:cubicBezTo>
                <a:cubicBezTo>
                  <a:pt x="1860" y="1785"/>
                  <a:pt x="1850" y="1794"/>
                  <a:pt x="1839" y="1794"/>
                </a:cubicBezTo>
                <a:close/>
                <a:moveTo>
                  <a:pt x="1839" y="1721"/>
                </a:moveTo>
                <a:cubicBezTo>
                  <a:pt x="1826" y="1721"/>
                  <a:pt x="1816" y="1711"/>
                  <a:pt x="1816" y="1698"/>
                </a:cubicBezTo>
                <a:cubicBezTo>
                  <a:pt x="1816" y="1685"/>
                  <a:pt x="1826" y="1675"/>
                  <a:pt x="1839" y="1675"/>
                </a:cubicBezTo>
                <a:cubicBezTo>
                  <a:pt x="1851" y="1675"/>
                  <a:pt x="1861" y="1685"/>
                  <a:pt x="1861" y="1698"/>
                </a:cubicBezTo>
                <a:cubicBezTo>
                  <a:pt x="1861" y="1711"/>
                  <a:pt x="1851" y="1721"/>
                  <a:pt x="1839" y="1721"/>
                </a:cubicBezTo>
                <a:close/>
                <a:moveTo>
                  <a:pt x="1839" y="1647"/>
                </a:moveTo>
                <a:cubicBezTo>
                  <a:pt x="1826" y="1647"/>
                  <a:pt x="1815" y="1636"/>
                  <a:pt x="1815" y="1623"/>
                </a:cubicBezTo>
                <a:cubicBezTo>
                  <a:pt x="1815" y="1610"/>
                  <a:pt x="1826" y="1599"/>
                  <a:pt x="1839" y="1599"/>
                </a:cubicBezTo>
                <a:cubicBezTo>
                  <a:pt x="1852" y="1599"/>
                  <a:pt x="1862" y="1610"/>
                  <a:pt x="1862" y="1623"/>
                </a:cubicBezTo>
                <a:cubicBezTo>
                  <a:pt x="1862" y="1636"/>
                  <a:pt x="1852" y="1647"/>
                  <a:pt x="1839" y="1647"/>
                </a:cubicBezTo>
                <a:close/>
                <a:moveTo>
                  <a:pt x="1839" y="1574"/>
                </a:moveTo>
                <a:cubicBezTo>
                  <a:pt x="1825" y="1574"/>
                  <a:pt x="1813" y="1562"/>
                  <a:pt x="1813" y="1548"/>
                </a:cubicBezTo>
                <a:cubicBezTo>
                  <a:pt x="1813" y="1534"/>
                  <a:pt x="1825" y="1523"/>
                  <a:pt x="1839" y="1523"/>
                </a:cubicBezTo>
                <a:cubicBezTo>
                  <a:pt x="1853" y="1523"/>
                  <a:pt x="1864" y="1534"/>
                  <a:pt x="1864" y="1548"/>
                </a:cubicBezTo>
                <a:cubicBezTo>
                  <a:pt x="1864" y="1562"/>
                  <a:pt x="1853" y="1574"/>
                  <a:pt x="1839" y="1574"/>
                </a:cubicBezTo>
                <a:close/>
                <a:moveTo>
                  <a:pt x="1839" y="1500"/>
                </a:moveTo>
                <a:cubicBezTo>
                  <a:pt x="1824" y="1500"/>
                  <a:pt x="1812" y="1488"/>
                  <a:pt x="1812" y="1473"/>
                </a:cubicBezTo>
                <a:cubicBezTo>
                  <a:pt x="1812" y="1458"/>
                  <a:pt x="1824" y="1446"/>
                  <a:pt x="1839" y="1446"/>
                </a:cubicBezTo>
                <a:cubicBezTo>
                  <a:pt x="1853" y="1446"/>
                  <a:pt x="1865" y="1458"/>
                  <a:pt x="1865" y="1473"/>
                </a:cubicBezTo>
                <a:cubicBezTo>
                  <a:pt x="1865" y="1488"/>
                  <a:pt x="1853" y="1500"/>
                  <a:pt x="1839" y="1500"/>
                </a:cubicBezTo>
                <a:close/>
                <a:moveTo>
                  <a:pt x="1839" y="1426"/>
                </a:moveTo>
                <a:cubicBezTo>
                  <a:pt x="1823" y="1426"/>
                  <a:pt x="1811" y="1414"/>
                  <a:pt x="1811" y="1398"/>
                </a:cubicBezTo>
                <a:cubicBezTo>
                  <a:pt x="1811" y="1382"/>
                  <a:pt x="1823" y="1370"/>
                  <a:pt x="1839" y="1370"/>
                </a:cubicBezTo>
                <a:cubicBezTo>
                  <a:pt x="1854" y="1370"/>
                  <a:pt x="1867" y="1382"/>
                  <a:pt x="1867" y="1398"/>
                </a:cubicBezTo>
                <a:cubicBezTo>
                  <a:pt x="1867" y="1414"/>
                  <a:pt x="1854" y="1426"/>
                  <a:pt x="1839" y="1426"/>
                </a:cubicBezTo>
                <a:close/>
                <a:moveTo>
                  <a:pt x="1839" y="1353"/>
                </a:moveTo>
                <a:cubicBezTo>
                  <a:pt x="1823" y="1353"/>
                  <a:pt x="1810" y="1339"/>
                  <a:pt x="1810" y="1323"/>
                </a:cubicBezTo>
                <a:cubicBezTo>
                  <a:pt x="1810" y="1307"/>
                  <a:pt x="1823" y="1294"/>
                  <a:pt x="1839" y="1294"/>
                </a:cubicBezTo>
                <a:cubicBezTo>
                  <a:pt x="1855" y="1294"/>
                  <a:pt x="1868" y="1307"/>
                  <a:pt x="1868" y="1323"/>
                </a:cubicBezTo>
                <a:cubicBezTo>
                  <a:pt x="1868" y="1339"/>
                  <a:pt x="1855" y="1353"/>
                  <a:pt x="1839" y="1353"/>
                </a:cubicBezTo>
                <a:close/>
                <a:moveTo>
                  <a:pt x="1839" y="1279"/>
                </a:moveTo>
                <a:cubicBezTo>
                  <a:pt x="1822" y="1279"/>
                  <a:pt x="1808" y="1265"/>
                  <a:pt x="1808" y="1248"/>
                </a:cubicBezTo>
                <a:cubicBezTo>
                  <a:pt x="1808" y="1231"/>
                  <a:pt x="1822" y="1217"/>
                  <a:pt x="1839" y="1217"/>
                </a:cubicBezTo>
                <a:cubicBezTo>
                  <a:pt x="1855" y="1217"/>
                  <a:pt x="1869" y="1231"/>
                  <a:pt x="1869" y="1248"/>
                </a:cubicBezTo>
                <a:cubicBezTo>
                  <a:pt x="1869" y="1265"/>
                  <a:pt x="1855" y="1279"/>
                  <a:pt x="1839" y="1279"/>
                </a:cubicBezTo>
                <a:close/>
                <a:moveTo>
                  <a:pt x="1839" y="1205"/>
                </a:moveTo>
                <a:cubicBezTo>
                  <a:pt x="1821" y="1205"/>
                  <a:pt x="1807" y="1191"/>
                  <a:pt x="1807" y="1173"/>
                </a:cubicBezTo>
                <a:cubicBezTo>
                  <a:pt x="1807" y="1156"/>
                  <a:pt x="1821" y="1141"/>
                  <a:pt x="1839" y="1141"/>
                </a:cubicBezTo>
                <a:cubicBezTo>
                  <a:pt x="1856" y="1141"/>
                  <a:pt x="1870" y="1156"/>
                  <a:pt x="1870" y="1173"/>
                </a:cubicBezTo>
                <a:cubicBezTo>
                  <a:pt x="1870" y="1191"/>
                  <a:pt x="1856" y="1205"/>
                  <a:pt x="1839" y="1205"/>
                </a:cubicBezTo>
                <a:close/>
                <a:moveTo>
                  <a:pt x="1839" y="1131"/>
                </a:moveTo>
                <a:cubicBezTo>
                  <a:pt x="1821" y="1131"/>
                  <a:pt x="1806" y="1117"/>
                  <a:pt x="1806" y="1098"/>
                </a:cubicBezTo>
                <a:cubicBezTo>
                  <a:pt x="1806" y="1080"/>
                  <a:pt x="1821" y="1065"/>
                  <a:pt x="1839" y="1065"/>
                </a:cubicBezTo>
                <a:cubicBezTo>
                  <a:pt x="1857" y="1065"/>
                  <a:pt x="1871" y="1080"/>
                  <a:pt x="1871" y="1098"/>
                </a:cubicBezTo>
                <a:cubicBezTo>
                  <a:pt x="1871" y="1117"/>
                  <a:pt x="1857" y="1131"/>
                  <a:pt x="1839" y="1131"/>
                </a:cubicBezTo>
                <a:close/>
                <a:moveTo>
                  <a:pt x="1839" y="1058"/>
                </a:moveTo>
                <a:cubicBezTo>
                  <a:pt x="1820" y="1058"/>
                  <a:pt x="1805" y="1042"/>
                  <a:pt x="1805" y="1023"/>
                </a:cubicBezTo>
                <a:cubicBezTo>
                  <a:pt x="1805" y="1004"/>
                  <a:pt x="1820" y="989"/>
                  <a:pt x="1839" y="989"/>
                </a:cubicBezTo>
                <a:cubicBezTo>
                  <a:pt x="1857" y="989"/>
                  <a:pt x="1872" y="1004"/>
                  <a:pt x="1872" y="1023"/>
                </a:cubicBezTo>
                <a:cubicBezTo>
                  <a:pt x="1872" y="1042"/>
                  <a:pt x="1857" y="1058"/>
                  <a:pt x="1839" y="1058"/>
                </a:cubicBezTo>
                <a:close/>
                <a:moveTo>
                  <a:pt x="1839" y="984"/>
                </a:moveTo>
                <a:cubicBezTo>
                  <a:pt x="1819" y="984"/>
                  <a:pt x="1804" y="968"/>
                  <a:pt x="1804" y="948"/>
                </a:cubicBezTo>
                <a:cubicBezTo>
                  <a:pt x="1804" y="929"/>
                  <a:pt x="1819" y="913"/>
                  <a:pt x="1839" y="913"/>
                </a:cubicBezTo>
                <a:cubicBezTo>
                  <a:pt x="1858" y="913"/>
                  <a:pt x="1873" y="929"/>
                  <a:pt x="1873" y="948"/>
                </a:cubicBezTo>
                <a:cubicBezTo>
                  <a:pt x="1873" y="968"/>
                  <a:pt x="1858" y="984"/>
                  <a:pt x="1839" y="984"/>
                </a:cubicBezTo>
                <a:close/>
                <a:moveTo>
                  <a:pt x="1839" y="910"/>
                </a:moveTo>
                <a:cubicBezTo>
                  <a:pt x="1819" y="910"/>
                  <a:pt x="1803" y="893"/>
                  <a:pt x="1803" y="873"/>
                </a:cubicBezTo>
                <a:cubicBezTo>
                  <a:pt x="1803" y="853"/>
                  <a:pt x="1819" y="837"/>
                  <a:pt x="1839" y="837"/>
                </a:cubicBezTo>
                <a:cubicBezTo>
                  <a:pt x="1858" y="837"/>
                  <a:pt x="1875" y="853"/>
                  <a:pt x="1875" y="873"/>
                </a:cubicBezTo>
                <a:cubicBezTo>
                  <a:pt x="1875" y="893"/>
                  <a:pt x="1858" y="910"/>
                  <a:pt x="1839" y="910"/>
                </a:cubicBezTo>
                <a:close/>
                <a:moveTo>
                  <a:pt x="1912" y="2455"/>
                </a:moveTo>
                <a:cubicBezTo>
                  <a:pt x="1909" y="2455"/>
                  <a:pt x="1906" y="2452"/>
                  <a:pt x="1906" y="2448"/>
                </a:cubicBezTo>
                <a:cubicBezTo>
                  <a:pt x="1906" y="2444"/>
                  <a:pt x="1909" y="2441"/>
                  <a:pt x="1912" y="2441"/>
                </a:cubicBezTo>
                <a:cubicBezTo>
                  <a:pt x="1916" y="2441"/>
                  <a:pt x="1919" y="2444"/>
                  <a:pt x="1919" y="2448"/>
                </a:cubicBezTo>
                <a:cubicBezTo>
                  <a:pt x="1919" y="2452"/>
                  <a:pt x="1916" y="2455"/>
                  <a:pt x="1912" y="2455"/>
                </a:cubicBezTo>
                <a:close/>
                <a:moveTo>
                  <a:pt x="1912" y="2382"/>
                </a:moveTo>
                <a:cubicBezTo>
                  <a:pt x="1908" y="2382"/>
                  <a:pt x="1904" y="2378"/>
                  <a:pt x="1904" y="2373"/>
                </a:cubicBezTo>
                <a:cubicBezTo>
                  <a:pt x="1904" y="2368"/>
                  <a:pt x="1908" y="2364"/>
                  <a:pt x="1912" y="2364"/>
                </a:cubicBezTo>
                <a:cubicBezTo>
                  <a:pt x="1917" y="2364"/>
                  <a:pt x="1921" y="2368"/>
                  <a:pt x="1921" y="2373"/>
                </a:cubicBezTo>
                <a:cubicBezTo>
                  <a:pt x="1921" y="2378"/>
                  <a:pt x="1917" y="2382"/>
                  <a:pt x="1912" y="2382"/>
                </a:cubicBezTo>
                <a:close/>
                <a:moveTo>
                  <a:pt x="1912" y="2309"/>
                </a:moveTo>
                <a:cubicBezTo>
                  <a:pt x="1907" y="2309"/>
                  <a:pt x="1902" y="2304"/>
                  <a:pt x="1902" y="2298"/>
                </a:cubicBezTo>
                <a:cubicBezTo>
                  <a:pt x="1902" y="2292"/>
                  <a:pt x="1907" y="2287"/>
                  <a:pt x="1912" y="2287"/>
                </a:cubicBezTo>
                <a:cubicBezTo>
                  <a:pt x="1918" y="2287"/>
                  <a:pt x="1923" y="2292"/>
                  <a:pt x="1923" y="2298"/>
                </a:cubicBezTo>
                <a:cubicBezTo>
                  <a:pt x="1923" y="2304"/>
                  <a:pt x="1918" y="2309"/>
                  <a:pt x="1912" y="2309"/>
                </a:cubicBezTo>
                <a:close/>
                <a:moveTo>
                  <a:pt x="1912" y="2235"/>
                </a:moveTo>
                <a:cubicBezTo>
                  <a:pt x="1906" y="2235"/>
                  <a:pt x="1900" y="2229"/>
                  <a:pt x="1900" y="2223"/>
                </a:cubicBezTo>
                <a:cubicBezTo>
                  <a:pt x="1900" y="2216"/>
                  <a:pt x="1906" y="2210"/>
                  <a:pt x="1912" y="2210"/>
                </a:cubicBezTo>
                <a:cubicBezTo>
                  <a:pt x="1919" y="2210"/>
                  <a:pt x="1925" y="2216"/>
                  <a:pt x="1925" y="2223"/>
                </a:cubicBezTo>
                <a:cubicBezTo>
                  <a:pt x="1925" y="2229"/>
                  <a:pt x="1919" y="2235"/>
                  <a:pt x="1912" y="2235"/>
                </a:cubicBezTo>
                <a:close/>
                <a:moveTo>
                  <a:pt x="1912" y="2162"/>
                </a:moveTo>
                <a:cubicBezTo>
                  <a:pt x="1905" y="2162"/>
                  <a:pt x="1899" y="2156"/>
                  <a:pt x="1899" y="2148"/>
                </a:cubicBezTo>
                <a:cubicBezTo>
                  <a:pt x="1899" y="2140"/>
                  <a:pt x="1905" y="2134"/>
                  <a:pt x="1912" y="2134"/>
                </a:cubicBezTo>
                <a:cubicBezTo>
                  <a:pt x="1920" y="2134"/>
                  <a:pt x="1926" y="2140"/>
                  <a:pt x="1926" y="2148"/>
                </a:cubicBezTo>
                <a:cubicBezTo>
                  <a:pt x="1926" y="2156"/>
                  <a:pt x="1920" y="2162"/>
                  <a:pt x="1912" y="2162"/>
                </a:cubicBezTo>
                <a:close/>
                <a:moveTo>
                  <a:pt x="1912" y="2088"/>
                </a:moveTo>
                <a:cubicBezTo>
                  <a:pt x="1904" y="2088"/>
                  <a:pt x="1897" y="2081"/>
                  <a:pt x="1897" y="2073"/>
                </a:cubicBezTo>
                <a:cubicBezTo>
                  <a:pt x="1897" y="2064"/>
                  <a:pt x="1904" y="2057"/>
                  <a:pt x="1912" y="2057"/>
                </a:cubicBezTo>
                <a:cubicBezTo>
                  <a:pt x="1921" y="2057"/>
                  <a:pt x="1928" y="2064"/>
                  <a:pt x="1928" y="2073"/>
                </a:cubicBezTo>
                <a:cubicBezTo>
                  <a:pt x="1928" y="2081"/>
                  <a:pt x="1921" y="2088"/>
                  <a:pt x="1912" y="2088"/>
                </a:cubicBezTo>
                <a:close/>
                <a:moveTo>
                  <a:pt x="1912" y="2015"/>
                </a:moveTo>
                <a:cubicBezTo>
                  <a:pt x="1903" y="2015"/>
                  <a:pt x="1896" y="2007"/>
                  <a:pt x="1896" y="1998"/>
                </a:cubicBezTo>
                <a:cubicBezTo>
                  <a:pt x="1896" y="1988"/>
                  <a:pt x="1903" y="1981"/>
                  <a:pt x="1912" y="1981"/>
                </a:cubicBezTo>
                <a:cubicBezTo>
                  <a:pt x="1922" y="1981"/>
                  <a:pt x="1929" y="1988"/>
                  <a:pt x="1929" y="1998"/>
                </a:cubicBezTo>
                <a:cubicBezTo>
                  <a:pt x="1929" y="2007"/>
                  <a:pt x="1922" y="2015"/>
                  <a:pt x="1912" y="2015"/>
                </a:cubicBezTo>
                <a:close/>
                <a:moveTo>
                  <a:pt x="1912" y="1941"/>
                </a:moveTo>
                <a:cubicBezTo>
                  <a:pt x="1902" y="1941"/>
                  <a:pt x="1894" y="1933"/>
                  <a:pt x="1894" y="1923"/>
                </a:cubicBezTo>
                <a:cubicBezTo>
                  <a:pt x="1894" y="1913"/>
                  <a:pt x="1902" y="1904"/>
                  <a:pt x="1912" y="1904"/>
                </a:cubicBezTo>
                <a:cubicBezTo>
                  <a:pt x="1923" y="1904"/>
                  <a:pt x="1931" y="1913"/>
                  <a:pt x="1931" y="1923"/>
                </a:cubicBezTo>
                <a:cubicBezTo>
                  <a:pt x="1931" y="1933"/>
                  <a:pt x="1923" y="1941"/>
                  <a:pt x="1912" y="1941"/>
                </a:cubicBezTo>
                <a:close/>
                <a:moveTo>
                  <a:pt x="1912" y="1868"/>
                </a:moveTo>
                <a:cubicBezTo>
                  <a:pt x="1902" y="1868"/>
                  <a:pt x="1893" y="1859"/>
                  <a:pt x="1893" y="1848"/>
                </a:cubicBezTo>
                <a:cubicBezTo>
                  <a:pt x="1893" y="1837"/>
                  <a:pt x="1902" y="1828"/>
                  <a:pt x="1912" y="1828"/>
                </a:cubicBezTo>
                <a:cubicBezTo>
                  <a:pt x="1924" y="1828"/>
                  <a:pt x="1932" y="1837"/>
                  <a:pt x="1932" y="1848"/>
                </a:cubicBezTo>
                <a:cubicBezTo>
                  <a:pt x="1932" y="1859"/>
                  <a:pt x="1924" y="1868"/>
                  <a:pt x="1912" y="1868"/>
                </a:cubicBezTo>
                <a:close/>
                <a:moveTo>
                  <a:pt x="1912" y="1794"/>
                </a:moveTo>
                <a:cubicBezTo>
                  <a:pt x="1901" y="1794"/>
                  <a:pt x="1891" y="1785"/>
                  <a:pt x="1891" y="1773"/>
                </a:cubicBezTo>
                <a:cubicBezTo>
                  <a:pt x="1891" y="1761"/>
                  <a:pt x="1901" y="1751"/>
                  <a:pt x="1912" y="1751"/>
                </a:cubicBezTo>
                <a:cubicBezTo>
                  <a:pt x="1924" y="1751"/>
                  <a:pt x="1934" y="1761"/>
                  <a:pt x="1934" y="1773"/>
                </a:cubicBezTo>
                <a:cubicBezTo>
                  <a:pt x="1934" y="1785"/>
                  <a:pt x="1924" y="1794"/>
                  <a:pt x="1912" y="1794"/>
                </a:cubicBezTo>
                <a:close/>
                <a:moveTo>
                  <a:pt x="1912" y="1721"/>
                </a:moveTo>
                <a:cubicBezTo>
                  <a:pt x="1900" y="1721"/>
                  <a:pt x="1890" y="1711"/>
                  <a:pt x="1890" y="1698"/>
                </a:cubicBezTo>
                <a:cubicBezTo>
                  <a:pt x="1890" y="1685"/>
                  <a:pt x="1900" y="1675"/>
                  <a:pt x="1912" y="1675"/>
                </a:cubicBezTo>
                <a:cubicBezTo>
                  <a:pt x="1925" y="1675"/>
                  <a:pt x="1935" y="1685"/>
                  <a:pt x="1935" y="1698"/>
                </a:cubicBezTo>
                <a:cubicBezTo>
                  <a:pt x="1935" y="1711"/>
                  <a:pt x="1925" y="1721"/>
                  <a:pt x="1912" y="1721"/>
                </a:cubicBezTo>
                <a:close/>
                <a:moveTo>
                  <a:pt x="1912" y="1647"/>
                </a:moveTo>
                <a:cubicBezTo>
                  <a:pt x="1899" y="1647"/>
                  <a:pt x="1889" y="1636"/>
                  <a:pt x="1889" y="1623"/>
                </a:cubicBezTo>
                <a:cubicBezTo>
                  <a:pt x="1889" y="1610"/>
                  <a:pt x="1899" y="1599"/>
                  <a:pt x="1912" y="1599"/>
                </a:cubicBezTo>
                <a:cubicBezTo>
                  <a:pt x="1926" y="1599"/>
                  <a:pt x="1936" y="1610"/>
                  <a:pt x="1936" y="1623"/>
                </a:cubicBezTo>
                <a:cubicBezTo>
                  <a:pt x="1936" y="1636"/>
                  <a:pt x="1926" y="1647"/>
                  <a:pt x="1912" y="1647"/>
                </a:cubicBezTo>
                <a:close/>
                <a:moveTo>
                  <a:pt x="1912" y="1574"/>
                </a:moveTo>
                <a:cubicBezTo>
                  <a:pt x="1899" y="1574"/>
                  <a:pt x="1887" y="1562"/>
                  <a:pt x="1887" y="1548"/>
                </a:cubicBezTo>
                <a:cubicBezTo>
                  <a:pt x="1887" y="1534"/>
                  <a:pt x="1899" y="1523"/>
                  <a:pt x="1912" y="1523"/>
                </a:cubicBezTo>
                <a:cubicBezTo>
                  <a:pt x="1926" y="1523"/>
                  <a:pt x="1938" y="1534"/>
                  <a:pt x="1938" y="1548"/>
                </a:cubicBezTo>
                <a:cubicBezTo>
                  <a:pt x="1938" y="1562"/>
                  <a:pt x="1926" y="1574"/>
                  <a:pt x="1912" y="1574"/>
                </a:cubicBezTo>
                <a:close/>
                <a:moveTo>
                  <a:pt x="1912" y="1500"/>
                </a:moveTo>
                <a:cubicBezTo>
                  <a:pt x="1898" y="1500"/>
                  <a:pt x="1886" y="1488"/>
                  <a:pt x="1886" y="1473"/>
                </a:cubicBezTo>
                <a:cubicBezTo>
                  <a:pt x="1886" y="1458"/>
                  <a:pt x="1898" y="1446"/>
                  <a:pt x="1912" y="1446"/>
                </a:cubicBezTo>
                <a:cubicBezTo>
                  <a:pt x="1927" y="1446"/>
                  <a:pt x="1939" y="1458"/>
                  <a:pt x="1939" y="1473"/>
                </a:cubicBezTo>
                <a:cubicBezTo>
                  <a:pt x="1939" y="1488"/>
                  <a:pt x="1927" y="1500"/>
                  <a:pt x="1912" y="1500"/>
                </a:cubicBezTo>
                <a:close/>
                <a:moveTo>
                  <a:pt x="1912" y="1426"/>
                </a:moveTo>
                <a:cubicBezTo>
                  <a:pt x="1897" y="1426"/>
                  <a:pt x="1885" y="1414"/>
                  <a:pt x="1885" y="1398"/>
                </a:cubicBezTo>
                <a:cubicBezTo>
                  <a:pt x="1885" y="1382"/>
                  <a:pt x="1897" y="1370"/>
                  <a:pt x="1912" y="1370"/>
                </a:cubicBezTo>
                <a:cubicBezTo>
                  <a:pt x="1928" y="1370"/>
                  <a:pt x="1940" y="1382"/>
                  <a:pt x="1940" y="1398"/>
                </a:cubicBezTo>
                <a:cubicBezTo>
                  <a:pt x="1940" y="1414"/>
                  <a:pt x="1928" y="1426"/>
                  <a:pt x="1912" y="1426"/>
                </a:cubicBezTo>
                <a:close/>
                <a:moveTo>
                  <a:pt x="1912" y="1353"/>
                </a:moveTo>
                <a:cubicBezTo>
                  <a:pt x="1896" y="1353"/>
                  <a:pt x="1883" y="1339"/>
                  <a:pt x="1883" y="1323"/>
                </a:cubicBezTo>
                <a:cubicBezTo>
                  <a:pt x="1883" y="1307"/>
                  <a:pt x="1896" y="1294"/>
                  <a:pt x="1912" y="1294"/>
                </a:cubicBezTo>
                <a:cubicBezTo>
                  <a:pt x="1929" y="1294"/>
                  <a:pt x="1942" y="1307"/>
                  <a:pt x="1942" y="1323"/>
                </a:cubicBezTo>
                <a:cubicBezTo>
                  <a:pt x="1942" y="1339"/>
                  <a:pt x="1929" y="1353"/>
                  <a:pt x="1912" y="1353"/>
                </a:cubicBezTo>
                <a:close/>
                <a:moveTo>
                  <a:pt x="1912" y="1279"/>
                </a:moveTo>
                <a:cubicBezTo>
                  <a:pt x="1896" y="1279"/>
                  <a:pt x="1882" y="1265"/>
                  <a:pt x="1882" y="1248"/>
                </a:cubicBezTo>
                <a:cubicBezTo>
                  <a:pt x="1882" y="1231"/>
                  <a:pt x="1896" y="1217"/>
                  <a:pt x="1912" y="1217"/>
                </a:cubicBezTo>
                <a:cubicBezTo>
                  <a:pt x="1929" y="1217"/>
                  <a:pt x="1943" y="1231"/>
                  <a:pt x="1943" y="1248"/>
                </a:cubicBezTo>
                <a:cubicBezTo>
                  <a:pt x="1943" y="1265"/>
                  <a:pt x="1929" y="1279"/>
                  <a:pt x="1912" y="1279"/>
                </a:cubicBezTo>
                <a:close/>
                <a:moveTo>
                  <a:pt x="1912" y="1205"/>
                </a:moveTo>
                <a:cubicBezTo>
                  <a:pt x="1895" y="1205"/>
                  <a:pt x="1881" y="1191"/>
                  <a:pt x="1881" y="1173"/>
                </a:cubicBezTo>
                <a:cubicBezTo>
                  <a:pt x="1881" y="1156"/>
                  <a:pt x="1895" y="1141"/>
                  <a:pt x="1912" y="1141"/>
                </a:cubicBezTo>
                <a:cubicBezTo>
                  <a:pt x="1930" y="1141"/>
                  <a:pt x="1944" y="1156"/>
                  <a:pt x="1944" y="1173"/>
                </a:cubicBezTo>
                <a:cubicBezTo>
                  <a:pt x="1944" y="1191"/>
                  <a:pt x="1930" y="1205"/>
                  <a:pt x="1912" y="1205"/>
                </a:cubicBezTo>
                <a:close/>
                <a:moveTo>
                  <a:pt x="1912" y="1131"/>
                </a:moveTo>
                <a:cubicBezTo>
                  <a:pt x="1895" y="1131"/>
                  <a:pt x="1880" y="1117"/>
                  <a:pt x="1880" y="1098"/>
                </a:cubicBezTo>
                <a:cubicBezTo>
                  <a:pt x="1880" y="1080"/>
                  <a:pt x="1895" y="1065"/>
                  <a:pt x="1912" y="1065"/>
                </a:cubicBezTo>
                <a:cubicBezTo>
                  <a:pt x="1931" y="1065"/>
                  <a:pt x="1945" y="1080"/>
                  <a:pt x="1945" y="1098"/>
                </a:cubicBezTo>
                <a:cubicBezTo>
                  <a:pt x="1945" y="1117"/>
                  <a:pt x="1931" y="1131"/>
                  <a:pt x="1912" y="1131"/>
                </a:cubicBezTo>
                <a:close/>
                <a:moveTo>
                  <a:pt x="1912" y="1058"/>
                </a:moveTo>
                <a:cubicBezTo>
                  <a:pt x="1894" y="1058"/>
                  <a:pt x="1879" y="1042"/>
                  <a:pt x="1879" y="1023"/>
                </a:cubicBezTo>
                <a:cubicBezTo>
                  <a:pt x="1879" y="1004"/>
                  <a:pt x="1894" y="989"/>
                  <a:pt x="1912" y="989"/>
                </a:cubicBezTo>
                <a:cubicBezTo>
                  <a:pt x="1931" y="989"/>
                  <a:pt x="1946" y="1004"/>
                  <a:pt x="1946" y="1023"/>
                </a:cubicBezTo>
                <a:cubicBezTo>
                  <a:pt x="1946" y="1042"/>
                  <a:pt x="1931" y="1058"/>
                  <a:pt x="1912" y="1058"/>
                </a:cubicBezTo>
                <a:close/>
                <a:moveTo>
                  <a:pt x="1912" y="984"/>
                </a:moveTo>
                <a:cubicBezTo>
                  <a:pt x="1893" y="984"/>
                  <a:pt x="1878" y="968"/>
                  <a:pt x="1878" y="948"/>
                </a:cubicBezTo>
                <a:cubicBezTo>
                  <a:pt x="1878" y="929"/>
                  <a:pt x="1893" y="913"/>
                  <a:pt x="1912" y="913"/>
                </a:cubicBezTo>
                <a:cubicBezTo>
                  <a:pt x="1932" y="913"/>
                  <a:pt x="1947" y="929"/>
                  <a:pt x="1947" y="948"/>
                </a:cubicBezTo>
                <a:cubicBezTo>
                  <a:pt x="1947" y="968"/>
                  <a:pt x="1932" y="984"/>
                  <a:pt x="1912" y="984"/>
                </a:cubicBezTo>
                <a:close/>
                <a:moveTo>
                  <a:pt x="1912" y="910"/>
                </a:moveTo>
                <a:cubicBezTo>
                  <a:pt x="1893" y="910"/>
                  <a:pt x="1877" y="893"/>
                  <a:pt x="1877" y="873"/>
                </a:cubicBezTo>
                <a:cubicBezTo>
                  <a:pt x="1877" y="853"/>
                  <a:pt x="1893" y="837"/>
                  <a:pt x="1912" y="837"/>
                </a:cubicBezTo>
                <a:cubicBezTo>
                  <a:pt x="1932" y="837"/>
                  <a:pt x="1948" y="853"/>
                  <a:pt x="1948" y="873"/>
                </a:cubicBezTo>
                <a:cubicBezTo>
                  <a:pt x="1948" y="893"/>
                  <a:pt x="1932" y="910"/>
                  <a:pt x="1912" y="910"/>
                </a:cubicBezTo>
                <a:close/>
                <a:moveTo>
                  <a:pt x="1986" y="2455"/>
                </a:moveTo>
                <a:cubicBezTo>
                  <a:pt x="1983" y="2455"/>
                  <a:pt x="1979" y="2452"/>
                  <a:pt x="1979" y="2448"/>
                </a:cubicBezTo>
                <a:cubicBezTo>
                  <a:pt x="1979" y="2444"/>
                  <a:pt x="1983" y="2441"/>
                  <a:pt x="1986" y="2441"/>
                </a:cubicBezTo>
                <a:cubicBezTo>
                  <a:pt x="1990" y="2441"/>
                  <a:pt x="1993" y="2444"/>
                  <a:pt x="1993" y="2448"/>
                </a:cubicBezTo>
                <a:cubicBezTo>
                  <a:pt x="1993" y="2452"/>
                  <a:pt x="1990" y="2455"/>
                  <a:pt x="1986" y="2455"/>
                </a:cubicBezTo>
                <a:close/>
                <a:moveTo>
                  <a:pt x="1986" y="2382"/>
                </a:moveTo>
                <a:cubicBezTo>
                  <a:pt x="1982" y="2382"/>
                  <a:pt x="1978" y="2378"/>
                  <a:pt x="1978" y="2373"/>
                </a:cubicBezTo>
                <a:cubicBezTo>
                  <a:pt x="1978" y="2368"/>
                  <a:pt x="1982" y="2364"/>
                  <a:pt x="1986" y="2364"/>
                </a:cubicBezTo>
                <a:cubicBezTo>
                  <a:pt x="1991" y="2364"/>
                  <a:pt x="1995" y="2368"/>
                  <a:pt x="1995" y="2373"/>
                </a:cubicBezTo>
                <a:cubicBezTo>
                  <a:pt x="1995" y="2378"/>
                  <a:pt x="1991" y="2382"/>
                  <a:pt x="1986" y="2382"/>
                </a:cubicBezTo>
                <a:close/>
                <a:moveTo>
                  <a:pt x="1986" y="2309"/>
                </a:moveTo>
                <a:cubicBezTo>
                  <a:pt x="1981" y="2309"/>
                  <a:pt x="1976" y="2304"/>
                  <a:pt x="1976" y="2298"/>
                </a:cubicBezTo>
                <a:cubicBezTo>
                  <a:pt x="1976" y="2292"/>
                  <a:pt x="1981" y="2287"/>
                  <a:pt x="1986" y="2287"/>
                </a:cubicBezTo>
                <a:cubicBezTo>
                  <a:pt x="1992" y="2287"/>
                  <a:pt x="1997" y="2292"/>
                  <a:pt x="1997" y="2298"/>
                </a:cubicBezTo>
                <a:cubicBezTo>
                  <a:pt x="1997" y="2304"/>
                  <a:pt x="1992" y="2309"/>
                  <a:pt x="1986" y="2309"/>
                </a:cubicBezTo>
                <a:close/>
                <a:moveTo>
                  <a:pt x="1986" y="2235"/>
                </a:moveTo>
                <a:cubicBezTo>
                  <a:pt x="1980" y="2235"/>
                  <a:pt x="1974" y="2229"/>
                  <a:pt x="1974" y="2223"/>
                </a:cubicBezTo>
                <a:cubicBezTo>
                  <a:pt x="1974" y="2216"/>
                  <a:pt x="1980" y="2210"/>
                  <a:pt x="1986" y="2210"/>
                </a:cubicBezTo>
                <a:cubicBezTo>
                  <a:pt x="1993" y="2210"/>
                  <a:pt x="1998" y="2216"/>
                  <a:pt x="1998" y="2223"/>
                </a:cubicBezTo>
                <a:cubicBezTo>
                  <a:pt x="1998" y="2229"/>
                  <a:pt x="1993" y="2235"/>
                  <a:pt x="1986" y="2235"/>
                </a:cubicBezTo>
                <a:close/>
                <a:moveTo>
                  <a:pt x="1986" y="2162"/>
                </a:moveTo>
                <a:cubicBezTo>
                  <a:pt x="1979" y="2162"/>
                  <a:pt x="1973" y="2156"/>
                  <a:pt x="1973" y="2148"/>
                </a:cubicBezTo>
                <a:cubicBezTo>
                  <a:pt x="1973" y="2140"/>
                  <a:pt x="1979" y="2134"/>
                  <a:pt x="1986" y="2134"/>
                </a:cubicBezTo>
                <a:cubicBezTo>
                  <a:pt x="1994" y="2134"/>
                  <a:pt x="2000" y="2140"/>
                  <a:pt x="2000" y="2148"/>
                </a:cubicBezTo>
                <a:cubicBezTo>
                  <a:pt x="2000" y="2156"/>
                  <a:pt x="1994" y="2162"/>
                  <a:pt x="1986" y="2162"/>
                </a:cubicBezTo>
                <a:close/>
                <a:moveTo>
                  <a:pt x="1986" y="2088"/>
                </a:moveTo>
                <a:cubicBezTo>
                  <a:pt x="1978" y="2088"/>
                  <a:pt x="1971" y="2081"/>
                  <a:pt x="1971" y="2073"/>
                </a:cubicBezTo>
                <a:cubicBezTo>
                  <a:pt x="1971" y="2064"/>
                  <a:pt x="1978" y="2057"/>
                  <a:pt x="1986" y="2057"/>
                </a:cubicBezTo>
                <a:cubicBezTo>
                  <a:pt x="1995" y="2057"/>
                  <a:pt x="2002" y="2064"/>
                  <a:pt x="2002" y="2073"/>
                </a:cubicBezTo>
                <a:cubicBezTo>
                  <a:pt x="2002" y="2081"/>
                  <a:pt x="1995" y="2088"/>
                  <a:pt x="1986" y="2088"/>
                </a:cubicBezTo>
                <a:close/>
                <a:moveTo>
                  <a:pt x="1986" y="2015"/>
                </a:moveTo>
                <a:cubicBezTo>
                  <a:pt x="1977" y="2015"/>
                  <a:pt x="1970" y="2007"/>
                  <a:pt x="1970" y="1998"/>
                </a:cubicBezTo>
                <a:cubicBezTo>
                  <a:pt x="1970" y="1988"/>
                  <a:pt x="1977" y="1981"/>
                  <a:pt x="1986" y="1981"/>
                </a:cubicBezTo>
                <a:cubicBezTo>
                  <a:pt x="1996" y="1981"/>
                  <a:pt x="2003" y="1988"/>
                  <a:pt x="2003" y="1998"/>
                </a:cubicBezTo>
                <a:cubicBezTo>
                  <a:pt x="2003" y="2007"/>
                  <a:pt x="1996" y="2015"/>
                  <a:pt x="1986" y="2015"/>
                </a:cubicBezTo>
                <a:close/>
                <a:moveTo>
                  <a:pt x="1986" y="1941"/>
                </a:moveTo>
                <a:cubicBezTo>
                  <a:pt x="1976" y="1941"/>
                  <a:pt x="1968" y="1933"/>
                  <a:pt x="1968" y="1923"/>
                </a:cubicBezTo>
                <a:cubicBezTo>
                  <a:pt x="1968" y="1913"/>
                  <a:pt x="1976" y="1904"/>
                  <a:pt x="1986" y="1904"/>
                </a:cubicBezTo>
                <a:cubicBezTo>
                  <a:pt x="1997" y="1904"/>
                  <a:pt x="2005" y="1913"/>
                  <a:pt x="2005" y="1923"/>
                </a:cubicBezTo>
                <a:cubicBezTo>
                  <a:pt x="2005" y="1933"/>
                  <a:pt x="1997" y="1941"/>
                  <a:pt x="1986" y="1941"/>
                </a:cubicBezTo>
                <a:close/>
                <a:moveTo>
                  <a:pt x="1986" y="1868"/>
                </a:moveTo>
                <a:cubicBezTo>
                  <a:pt x="1975" y="1868"/>
                  <a:pt x="1967" y="1859"/>
                  <a:pt x="1967" y="1848"/>
                </a:cubicBezTo>
                <a:cubicBezTo>
                  <a:pt x="1967" y="1837"/>
                  <a:pt x="1975" y="1828"/>
                  <a:pt x="1986" y="1828"/>
                </a:cubicBezTo>
                <a:cubicBezTo>
                  <a:pt x="1997" y="1828"/>
                  <a:pt x="2006" y="1837"/>
                  <a:pt x="2006" y="1848"/>
                </a:cubicBezTo>
                <a:cubicBezTo>
                  <a:pt x="2006" y="1859"/>
                  <a:pt x="1997" y="1868"/>
                  <a:pt x="1986" y="1868"/>
                </a:cubicBezTo>
                <a:close/>
                <a:moveTo>
                  <a:pt x="1986" y="1794"/>
                </a:moveTo>
                <a:cubicBezTo>
                  <a:pt x="1975" y="1794"/>
                  <a:pt x="1965" y="1785"/>
                  <a:pt x="1965" y="1773"/>
                </a:cubicBezTo>
                <a:cubicBezTo>
                  <a:pt x="1965" y="1761"/>
                  <a:pt x="1975" y="1751"/>
                  <a:pt x="1986" y="1751"/>
                </a:cubicBezTo>
                <a:cubicBezTo>
                  <a:pt x="1998" y="1751"/>
                  <a:pt x="2008" y="1761"/>
                  <a:pt x="2008" y="1773"/>
                </a:cubicBezTo>
                <a:cubicBezTo>
                  <a:pt x="2008" y="1785"/>
                  <a:pt x="1998" y="1794"/>
                  <a:pt x="1986" y="1794"/>
                </a:cubicBezTo>
                <a:close/>
                <a:moveTo>
                  <a:pt x="1986" y="1721"/>
                </a:moveTo>
                <a:cubicBezTo>
                  <a:pt x="1974" y="1721"/>
                  <a:pt x="1964" y="1711"/>
                  <a:pt x="1964" y="1698"/>
                </a:cubicBezTo>
                <a:cubicBezTo>
                  <a:pt x="1964" y="1685"/>
                  <a:pt x="1974" y="1675"/>
                  <a:pt x="1986" y="1675"/>
                </a:cubicBezTo>
                <a:cubicBezTo>
                  <a:pt x="1999" y="1675"/>
                  <a:pt x="2009" y="1685"/>
                  <a:pt x="2009" y="1698"/>
                </a:cubicBezTo>
                <a:cubicBezTo>
                  <a:pt x="2009" y="1711"/>
                  <a:pt x="1999" y="1721"/>
                  <a:pt x="1986" y="1721"/>
                </a:cubicBezTo>
                <a:close/>
                <a:moveTo>
                  <a:pt x="1986" y="1647"/>
                </a:moveTo>
                <a:cubicBezTo>
                  <a:pt x="1973" y="1647"/>
                  <a:pt x="1963" y="1636"/>
                  <a:pt x="1963" y="1623"/>
                </a:cubicBezTo>
                <a:cubicBezTo>
                  <a:pt x="1963" y="1610"/>
                  <a:pt x="1973" y="1599"/>
                  <a:pt x="1986" y="1599"/>
                </a:cubicBezTo>
                <a:cubicBezTo>
                  <a:pt x="2000" y="1599"/>
                  <a:pt x="2010" y="1610"/>
                  <a:pt x="2010" y="1623"/>
                </a:cubicBezTo>
                <a:cubicBezTo>
                  <a:pt x="2010" y="1636"/>
                  <a:pt x="2000" y="1647"/>
                  <a:pt x="1986" y="1647"/>
                </a:cubicBezTo>
                <a:close/>
                <a:moveTo>
                  <a:pt x="1986" y="1574"/>
                </a:moveTo>
                <a:cubicBezTo>
                  <a:pt x="1973" y="1574"/>
                  <a:pt x="1961" y="1562"/>
                  <a:pt x="1961" y="1548"/>
                </a:cubicBezTo>
                <a:cubicBezTo>
                  <a:pt x="1961" y="1534"/>
                  <a:pt x="1973" y="1523"/>
                  <a:pt x="1986" y="1523"/>
                </a:cubicBezTo>
                <a:cubicBezTo>
                  <a:pt x="2000" y="1523"/>
                  <a:pt x="2012" y="1534"/>
                  <a:pt x="2012" y="1548"/>
                </a:cubicBezTo>
                <a:cubicBezTo>
                  <a:pt x="2012" y="1562"/>
                  <a:pt x="2000" y="1574"/>
                  <a:pt x="1986" y="1574"/>
                </a:cubicBezTo>
                <a:close/>
                <a:moveTo>
                  <a:pt x="1986" y="1500"/>
                </a:moveTo>
                <a:cubicBezTo>
                  <a:pt x="1972" y="1500"/>
                  <a:pt x="1960" y="1488"/>
                  <a:pt x="1960" y="1473"/>
                </a:cubicBezTo>
                <a:cubicBezTo>
                  <a:pt x="1960" y="1458"/>
                  <a:pt x="1972" y="1446"/>
                  <a:pt x="1986" y="1446"/>
                </a:cubicBezTo>
                <a:cubicBezTo>
                  <a:pt x="2001" y="1446"/>
                  <a:pt x="2013" y="1458"/>
                  <a:pt x="2013" y="1473"/>
                </a:cubicBezTo>
                <a:cubicBezTo>
                  <a:pt x="2013" y="1488"/>
                  <a:pt x="2001" y="1500"/>
                  <a:pt x="1986" y="1500"/>
                </a:cubicBezTo>
                <a:close/>
                <a:moveTo>
                  <a:pt x="1986" y="1426"/>
                </a:moveTo>
                <a:cubicBezTo>
                  <a:pt x="1971" y="1426"/>
                  <a:pt x="1959" y="1414"/>
                  <a:pt x="1959" y="1398"/>
                </a:cubicBezTo>
                <a:cubicBezTo>
                  <a:pt x="1959" y="1382"/>
                  <a:pt x="1971" y="1370"/>
                  <a:pt x="1986" y="1370"/>
                </a:cubicBezTo>
                <a:cubicBezTo>
                  <a:pt x="2002" y="1370"/>
                  <a:pt x="2014" y="1382"/>
                  <a:pt x="2014" y="1398"/>
                </a:cubicBezTo>
                <a:cubicBezTo>
                  <a:pt x="2014" y="1414"/>
                  <a:pt x="2002" y="1426"/>
                  <a:pt x="1986" y="1426"/>
                </a:cubicBezTo>
                <a:close/>
                <a:moveTo>
                  <a:pt x="1986" y="1353"/>
                </a:moveTo>
                <a:cubicBezTo>
                  <a:pt x="1970" y="1353"/>
                  <a:pt x="1957" y="1339"/>
                  <a:pt x="1957" y="1323"/>
                </a:cubicBezTo>
                <a:cubicBezTo>
                  <a:pt x="1957" y="1307"/>
                  <a:pt x="1970" y="1294"/>
                  <a:pt x="1986" y="1294"/>
                </a:cubicBezTo>
                <a:cubicBezTo>
                  <a:pt x="2003" y="1294"/>
                  <a:pt x="2016" y="1307"/>
                  <a:pt x="2016" y="1323"/>
                </a:cubicBezTo>
                <a:cubicBezTo>
                  <a:pt x="2016" y="1339"/>
                  <a:pt x="2003" y="1353"/>
                  <a:pt x="1986" y="1353"/>
                </a:cubicBezTo>
                <a:close/>
                <a:moveTo>
                  <a:pt x="1986" y="1279"/>
                </a:moveTo>
                <a:cubicBezTo>
                  <a:pt x="1970" y="1279"/>
                  <a:pt x="1956" y="1265"/>
                  <a:pt x="1956" y="1248"/>
                </a:cubicBezTo>
                <a:cubicBezTo>
                  <a:pt x="1956" y="1231"/>
                  <a:pt x="1970" y="1217"/>
                  <a:pt x="1986" y="1217"/>
                </a:cubicBezTo>
                <a:cubicBezTo>
                  <a:pt x="2003" y="1217"/>
                  <a:pt x="2017" y="1231"/>
                  <a:pt x="2017" y="1248"/>
                </a:cubicBezTo>
                <a:cubicBezTo>
                  <a:pt x="2017" y="1265"/>
                  <a:pt x="2003" y="1279"/>
                  <a:pt x="1986" y="1279"/>
                </a:cubicBezTo>
                <a:close/>
                <a:moveTo>
                  <a:pt x="1986" y="1205"/>
                </a:moveTo>
                <a:cubicBezTo>
                  <a:pt x="1969" y="1205"/>
                  <a:pt x="1955" y="1191"/>
                  <a:pt x="1955" y="1173"/>
                </a:cubicBezTo>
                <a:cubicBezTo>
                  <a:pt x="1955" y="1156"/>
                  <a:pt x="1969" y="1141"/>
                  <a:pt x="1986" y="1141"/>
                </a:cubicBezTo>
                <a:cubicBezTo>
                  <a:pt x="2004" y="1141"/>
                  <a:pt x="2018" y="1156"/>
                  <a:pt x="2018" y="1173"/>
                </a:cubicBezTo>
                <a:cubicBezTo>
                  <a:pt x="2018" y="1191"/>
                  <a:pt x="2004" y="1205"/>
                  <a:pt x="1986" y="1205"/>
                </a:cubicBezTo>
                <a:close/>
                <a:moveTo>
                  <a:pt x="1986" y="1131"/>
                </a:moveTo>
                <a:cubicBezTo>
                  <a:pt x="1968" y="1131"/>
                  <a:pt x="1954" y="1117"/>
                  <a:pt x="1954" y="1098"/>
                </a:cubicBezTo>
                <a:cubicBezTo>
                  <a:pt x="1954" y="1080"/>
                  <a:pt x="1968" y="1065"/>
                  <a:pt x="1986" y="1065"/>
                </a:cubicBezTo>
                <a:cubicBezTo>
                  <a:pt x="2004" y="1065"/>
                  <a:pt x="2019" y="1080"/>
                  <a:pt x="2019" y="1098"/>
                </a:cubicBezTo>
                <a:cubicBezTo>
                  <a:pt x="2019" y="1117"/>
                  <a:pt x="2004" y="1131"/>
                  <a:pt x="1986" y="1131"/>
                </a:cubicBezTo>
                <a:close/>
                <a:moveTo>
                  <a:pt x="1986" y="1058"/>
                </a:moveTo>
                <a:cubicBezTo>
                  <a:pt x="1968" y="1058"/>
                  <a:pt x="1953" y="1042"/>
                  <a:pt x="1953" y="1023"/>
                </a:cubicBezTo>
                <a:cubicBezTo>
                  <a:pt x="1953" y="1004"/>
                  <a:pt x="1968" y="989"/>
                  <a:pt x="1986" y="989"/>
                </a:cubicBezTo>
                <a:cubicBezTo>
                  <a:pt x="2005" y="989"/>
                  <a:pt x="2020" y="1004"/>
                  <a:pt x="2020" y="1023"/>
                </a:cubicBezTo>
                <a:cubicBezTo>
                  <a:pt x="2020" y="1042"/>
                  <a:pt x="2005" y="1058"/>
                  <a:pt x="1986" y="1058"/>
                </a:cubicBezTo>
                <a:close/>
                <a:moveTo>
                  <a:pt x="1986" y="984"/>
                </a:moveTo>
                <a:cubicBezTo>
                  <a:pt x="1967" y="984"/>
                  <a:pt x="1952" y="968"/>
                  <a:pt x="1952" y="948"/>
                </a:cubicBezTo>
                <a:cubicBezTo>
                  <a:pt x="1952" y="929"/>
                  <a:pt x="1967" y="913"/>
                  <a:pt x="1986" y="913"/>
                </a:cubicBezTo>
                <a:cubicBezTo>
                  <a:pt x="2006" y="913"/>
                  <a:pt x="2021" y="929"/>
                  <a:pt x="2021" y="948"/>
                </a:cubicBezTo>
                <a:cubicBezTo>
                  <a:pt x="2021" y="968"/>
                  <a:pt x="2006" y="984"/>
                  <a:pt x="1986" y="984"/>
                </a:cubicBezTo>
                <a:close/>
                <a:moveTo>
                  <a:pt x="1986" y="910"/>
                </a:moveTo>
                <a:cubicBezTo>
                  <a:pt x="1967" y="910"/>
                  <a:pt x="1951" y="893"/>
                  <a:pt x="1951" y="873"/>
                </a:cubicBezTo>
                <a:cubicBezTo>
                  <a:pt x="1951" y="853"/>
                  <a:pt x="1967" y="837"/>
                  <a:pt x="1986" y="837"/>
                </a:cubicBezTo>
                <a:cubicBezTo>
                  <a:pt x="2006" y="837"/>
                  <a:pt x="2022" y="853"/>
                  <a:pt x="2022" y="873"/>
                </a:cubicBezTo>
                <a:cubicBezTo>
                  <a:pt x="2022" y="893"/>
                  <a:pt x="2006" y="910"/>
                  <a:pt x="1986" y="910"/>
                </a:cubicBezTo>
                <a:close/>
                <a:moveTo>
                  <a:pt x="2060" y="2455"/>
                </a:moveTo>
                <a:cubicBezTo>
                  <a:pt x="2056" y="2455"/>
                  <a:pt x="2053" y="2452"/>
                  <a:pt x="2053" y="2448"/>
                </a:cubicBezTo>
                <a:cubicBezTo>
                  <a:pt x="2053" y="2444"/>
                  <a:pt x="2056" y="2441"/>
                  <a:pt x="2060" y="2441"/>
                </a:cubicBezTo>
                <a:cubicBezTo>
                  <a:pt x="2064" y="2441"/>
                  <a:pt x="2067" y="2444"/>
                  <a:pt x="2067" y="2448"/>
                </a:cubicBezTo>
                <a:cubicBezTo>
                  <a:pt x="2067" y="2452"/>
                  <a:pt x="2064" y="2455"/>
                  <a:pt x="2060" y="2455"/>
                </a:cubicBezTo>
                <a:close/>
                <a:moveTo>
                  <a:pt x="2060" y="2382"/>
                </a:moveTo>
                <a:cubicBezTo>
                  <a:pt x="2055" y="2382"/>
                  <a:pt x="2052" y="2378"/>
                  <a:pt x="2052" y="2373"/>
                </a:cubicBezTo>
                <a:cubicBezTo>
                  <a:pt x="2052" y="2368"/>
                  <a:pt x="2055" y="2364"/>
                  <a:pt x="2060" y="2364"/>
                </a:cubicBezTo>
                <a:cubicBezTo>
                  <a:pt x="2065" y="2364"/>
                  <a:pt x="2069" y="2368"/>
                  <a:pt x="2069" y="2373"/>
                </a:cubicBezTo>
                <a:cubicBezTo>
                  <a:pt x="2069" y="2378"/>
                  <a:pt x="2065" y="2382"/>
                  <a:pt x="2060" y="2382"/>
                </a:cubicBezTo>
                <a:close/>
                <a:moveTo>
                  <a:pt x="2060" y="2309"/>
                </a:moveTo>
                <a:cubicBezTo>
                  <a:pt x="2054" y="2309"/>
                  <a:pt x="2050" y="2304"/>
                  <a:pt x="2050" y="2298"/>
                </a:cubicBezTo>
                <a:cubicBezTo>
                  <a:pt x="2050" y="2292"/>
                  <a:pt x="2054" y="2287"/>
                  <a:pt x="2060" y="2287"/>
                </a:cubicBezTo>
                <a:cubicBezTo>
                  <a:pt x="2066" y="2287"/>
                  <a:pt x="2071" y="2292"/>
                  <a:pt x="2071" y="2298"/>
                </a:cubicBezTo>
                <a:cubicBezTo>
                  <a:pt x="2071" y="2304"/>
                  <a:pt x="2066" y="2309"/>
                  <a:pt x="2060" y="2309"/>
                </a:cubicBezTo>
                <a:close/>
                <a:moveTo>
                  <a:pt x="2060" y="2235"/>
                </a:moveTo>
                <a:cubicBezTo>
                  <a:pt x="2054" y="2235"/>
                  <a:pt x="2048" y="2229"/>
                  <a:pt x="2048" y="2223"/>
                </a:cubicBezTo>
                <a:cubicBezTo>
                  <a:pt x="2048" y="2216"/>
                  <a:pt x="2054" y="2210"/>
                  <a:pt x="2060" y="2210"/>
                </a:cubicBezTo>
                <a:cubicBezTo>
                  <a:pt x="2067" y="2210"/>
                  <a:pt x="2072" y="2216"/>
                  <a:pt x="2072" y="2223"/>
                </a:cubicBezTo>
                <a:cubicBezTo>
                  <a:pt x="2072" y="2229"/>
                  <a:pt x="2067" y="2235"/>
                  <a:pt x="2060" y="2235"/>
                </a:cubicBezTo>
                <a:close/>
                <a:moveTo>
                  <a:pt x="2060" y="2162"/>
                </a:moveTo>
                <a:cubicBezTo>
                  <a:pt x="2053" y="2162"/>
                  <a:pt x="2047" y="2156"/>
                  <a:pt x="2047" y="2148"/>
                </a:cubicBezTo>
                <a:cubicBezTo>
                  <a:pt x="2047" y="2140"/>
                  <a:pt x="2053" y="2134"/>
                  <a:pt x="2060" y="2134"/>
                </a:cubicBezTo>
                <a:cubicBezTo>
                  <a:pt x="2068" y="2134"/>
                  <a:pt x="2074" y="2140"/>
                  <a:pt x="2074" y="2148"/>
                </a:cubicBezTo>
                <a:cubicBezTo>
                  <a:pt x="2074" y="2156"/>
                  <a:pt x="2068" y="2162"/>
                  <a:pt x="2060" y="2162"/>
                </a:cubicBezTo>
                <a:close/>
                <a:moveTo>
                  <a:pt x="2060" y="2088"/>
                </a:moveTo>
                <a:cubicBezTo>
                  <a:pt x="2052" y="2088"/>
                  <a:pt x="2045" y="2081"/>
                  <a:pt x="2045" y="2073"/>
                </a:cubicBezTo>
                <a:cubicBezTo>
                  <a:pt x="2045" y="2064"/>
                  <a:pt x="2052" y="2057"/>
                  <a:pt x="2060" y="2057"/>
                </a:cubicBezTo>
                <a:cubicBezTo>
                  <a:pt x="2069" y="2057"/>
                  <a:pt x="2075" y="2064"/>
                  <a:pt x="2075" y="2073"/>
                </a:cubicBezTo>
                <a:cubicBezTo>
                  <a:pt x="2075" y="2081"/>
                  <a:pt x="2069" y="2088"/>
                  <a:pt x="2060" y="2088"/>
                </a:cubicBezTo>
                <a:close/>
                <a:moveTo>
                  <a:pt x="2060" y="2015"/>
                </a:moveTo>
                <a:cubicBezTo>
                  <a:pt x="2051" y="2015"/>
                  <a:pt x="2044" y="2007"/>
                  <a:pt x="2044" y="1998"/>
                </a:cubicBezTo>
                <a:cubicBezTo>
                  <a:pt x="2044" y="1988"/>
                  <a:pt x="2051" y="1981"/>
                  <a:pt x="2060" y="1981"/>
                </a:cubicBezTo>
                <a:cubicBezTo>
                  <a:pt x="2070" y="1981"/>
                  <a:pt x="2077" y="1988"/>
                  <a:pt x="2077" y="1998"/>
                </a:cubicBezTo>
                <a:cubicBezTo>
                  <a:pt x="2077" y="2007"/>
                  <a:pt x="2070" y="2015"/>
                  <a:pt x="2060" y="2015"/>
                </a:cubicBezTo>
                <a:close/>
                <a:moveTo>
                  <a:pt x="2060" y="1941"/>
                </a:moveTo>
                <a:cubicBezTo>
                  <a:pt x="2050" y="1941"/>
                  <a:pt x="2042" y="1933"/>
                  <a:pt x="2042" y="1923"/>
                </a:cubicBezTo>
                <a:cubicBezTo>
                  <a:pt x="2042" y="1913"/>
                  <a:pt x="2050" y="1904"/>
                  <a:pt x="2060" y="1904"/>
                </a:cubicBezTo>
                <a:cubicBezTo>
                  <a:pt x="2070" y="1904"/>
                  <a:pt x="2079" y="1913"/>
                  <a:pt x="2079" y="1923"/>
                </a:cubicBezTo>
                <a:cubicBezTo>
                  <a:pt x="2079" y="1933"/>
                  <a:pt x="2070" y="1941"/>
                  <a:pt x="2060" y="1941"/>
                </a:cubicBezTo>
                <a:close/>
                <a:moveTo>
                  <a:pt x="2060" y="1868"/>
                </a:moveTo>
                <a:cubicBezTo>
                  <a:pt x="2049" y="1868"/>
                  <a:pt x="2040" y="1859"/>
                  <a:pt x="2040" y="1848"/>
                </a:cubicBezTo>
                <a:cubicBezTo>
                  <a:pt x="2040" y="1837"/>
                  <a:pt x="2049" y="1828"/>
                  <a:pt x="2060" y="1828"/>
                </a:cubicBezTo>
                <a:cubicBezTo>
                  <a:pt x="2071" y="1828"/>
                  <a:pt x="2080" y="1837"/>
                  <a:pt x="2080" y="1848"/>
                </a:cubicBezTo>
                <a:cubicBezTo>
                  <a:pt x="2080" y="1859"/>
                  <a:pt x="2071" y="1868"/>
                  <a:pt x="2060" y="1868"/>
                </a:cubicBezTo>
                <a:close/>
                <a:moveTo>
                  <a:pt x="2060" y="1794"/>
                </a:moveTo>
                <a:cubicBezTo>
                  <a:pt x="2049" y="1794"/>
                  <a:pt x="2039" y="1785"/>
                  <a:pt x="2039" y="1773"/>
                </a:cubicBezTo>
                <a:cubicBezTo>
                  <a:pt x="2039" y="1761"/>
                  <a:pt x="2049" y="1751"/>
                  <a:pt x="2060" y="1751"/>
                </a:cubicBezTo>
                <a:cubicBezTo>
                  <a:pt x="2072" y="1751"/>
                  <a:pt x="2081" y="1761"/>
                  <a:pt x="2081" y="1773"/>
                </a:cubicBezTo>
                <a:cubicBezTo>
                  <a:pt x="2081" y="1785"/>
                  <a:pt x="2072" y="1794"/>
                  <a:pt x="2060" y="1794"/>
                </a:cubicBezTo>
                <a:close/>
                <a:moveTo>
                  <a:pt x="2060" y="1721"/>
                </a:moveTo>
                <a:cubicBezTo>
                  <a:pt x="2048" y="1721"/>
                  <a:pt x="2038" y="1711"/>
                  <a:pt x="2038" y="1698"/>
                </a:cubicBezTo>
                <a:cubicBezTo>
                  <a:pt x="2038" y="1685"/>
                  <a:pt x="2048" y="1675"/>
                  <a:pt x="2060" y="1675"/>
                </a:cubicBezTo>
                <a:cubicBezTo>
                  <a:pt x="2073" y="1675"/>
                  <a:pt x="2083" y="1685"/>
                  <a:pt x="2083" y="1698"/>
                </a:cubicBezTo>
                <a:cubicBezTo>
                  <a:pt x="2083" y="1711"/>
                  <a:pt x="2073" y="1721"/>
                  <a:pt x="2060" y="1721"/>
                </a:cubicBezTo>
                <a:close/>
                <a:moveTo>
                  <a:pt x="2060" y="1647"/>
                </a:moveTo>
                <a:cubicBezTo>
                  <a:pt x="2047" y="1647"/>
                  <a:pt x="2037" y="1636"/>
                  <a:pt x="2037" y="1623"/>
                </a:cubicBezTo>
                <a:cubicBezTo>
                  <a:pt x="2037" y="1610"/>
                  <a:pt x="2047" y="1599"/>
                  <a:pt x="2060" y="1599"/>
                </a:cubicBezTo>
                <a:cubicBezTo>
                  <a:pt x="2073" y="1599"/>
                  <a:pt x="2084" y="1610"/>
                  <a:pt x="2084" y="1623"/>
                </a:cubicBezTo>
                <a:cubicBezTo>
                  <a:pt x="2084" y="1636"/>
                  <a:pt x="2073" y="1647"/>
                  <a:pt x="2060" y="1647"/>
                </a:cubicBezTo>
                <a:close/>
                <a:moveTo>
                  <a:pt x="2060" y="1574"/>
                </a:moveTo>
                <a:cubicBezTo>
                  <a:pt x="2046" y="1574"/>
                  <a:pt x="2035" y="1562"/>
                  <a:pt x="2035" y="1548"/>
                </a:cubicBezTo>
                <a:cubicBezTo>
                  <a:pt x="2035" y="1534"/>
                  <a:pt x="2046" y="1523"/>
                  <a:pt x="2060" y="1523"/>
                </a:cubicBezTo>
                <a:cubicBezTo>
                  <a:pt x="2074" y="1523"/>
                  <a:pt x="2086" y="1534"/>
                  <a:pt x="2086" y="1548"/>
                </a:cubicBezTo>
                <a:cubicBezTo>
                  <a:pt x="2086" y="1562"/>
                  <a:pt x="2074" y="1574"/>
                  <a:pt x="2060" y="1574"/>
                </a:cubicBezTo>
                <a:close/>
                <a:moveTo>
                  <a:pt x="2060" y="1500"/>
                </a:moveTo>
                <a:cubicBezTo>
                  <a:pt x="2046" y="1500"/>
                  <a:pt x="2034" y="1488"/>
                  <a:pt x="2034" y="1473"/>
                </a:cubicBezTo>
                <a:cubicBezTo>
                  <a:pt x="2034" y="1458"/>
                  <a:pt x="2046" y="1446"/>
                  <a:pt x="2060" y="1446"/>
                </a:cubicBezTo>
                <a:cubicBezTo>
                  <a:pt x="2075" y="1446"/>
                  <a:pt x="2087" y="1458"/>
                  <a:pt x="2087" y="1473"/>
                </a:cubicBezTo>
                <a:cubicBezTo>
                  <a:pt x="2087" y="1488"/>
                  <a:pt x="2075" y="1500"/>
                  <a:pt x="2060" y="1500"/>
                </a:cubicBezTo>
                <a:close/>
                <a:moveTo>
                  <a:pt x="2060" y="1426"/>
                </a:moveTo>
                <a:cubicBezTo>
                  <a:pt x="2045" y="1426"/>
                  <a:pt x="2032" y="1414"/>
                  <a:pt x="2032" y="1398"/>
                </a:cubicBezTo>
                <a:cubicBezTo>
                  <a:pt x="2032" y="1382"/>
                  <a:pt x="2045" y="1370"/>
                  <a:pt x="2060" y="1370"/>
                </a:cubicBezTo>
                <a:cubicBezTo>
                  <a:pt x="2076" y="1370"/>
                  <a:pt x="2088" y="1382"/>
                  <a:pt x="2088" y="1398"/>
                </a:cubicBezTo>
                <a:cubicBezTo>
                  <a:pt x="2088" y="1414"/>
                  <a:pt x="2076" y="1426"/>
                  <a:pt x="2060" y="1426"/>
                </a:cubicBezTo>
                <a:close/>
                <a:moveTo>
                  <a:pt x="2060" y="1353"/>
                </a:moveTo>
                <a:cubicBezTo>
                  <a:pt x="2044" y="1353"/>
                  <a:pt x="2031" y="1339"/>
                  <a:pt x="2031" y="1323"/>
                </a:cubicBezTo>
                <a:cubicBezTo>
                  <a:pt x="2031" y="1307"/>
                  <a:pt x="2044" y="1294"/>
                  <a:pt x="2060" y="1294"/>
                </a:cubicBezTo>
                <a:cubicBezTo>
                  <a:pt x="2076" y="1294"/>
                  <a:pt x="2089" y="1307"/>
                  <a:pt x="2089" y="1323"/>
                </a:cubicBezTo>
                <a:cubicBezTo>
                  <a:pt x="2089" y="1339"/>
                  <a:pt x="2076" y="1353"/>
                  <a:pt x="2060" y="1353"/>
                </a:cubicBezTo>
                <a:close/>
                <a:moveTo>
                  <a:pt x="2060" y="1279"/>
                </a:moveTo>
                <a:cubicBezTo>
                  <a:pt x="2044" y="1279"/>
                  <a:pt x="2030" y="1265"/>
                  <a:pt x="2030" y="1248"/>
                </a:cubicBezTo>
                <a:cubicBezTo>
                  <a:pt x="2030" y="1231"/>
                  <a:pt x="2044" y="1217"/>
                  <a:pt x="2060" y="1217"/>
                </a:cubicBezTo>
                <a:cubicBezTo>
                  <a:pt x="2077" y="1217"/>
                  <a:pt x="2091" y="1231"/>
                  <a:pt x="2091" y="1248"/>
                </a:cubicBezTo>
                <a:cubicBezTo>
                  <a:pt x="2091" y="1265"/>
                  <a:pt x="2077" y="1279"/>
                  <a:pt x="2060" y="1279"/>
                </a:cubicBezTo>
                <a:close/>
                <a:moveTo>
                  <a:pt x="2060" y="1205"/>
                </a:moveTo>
                <a:cubicBezTo>
                  <a:pt x="2043" y="1205"/>
                  <a:pt x="2029" y="1191"/>
                  <a:pt x="2029" y="1173"/>
                </a:cubicBezTo>
                <a:cubicBezTo>
                  <a:pt x="2029" y="1156"/>
                  <a:pt x="2043" y="1141"/>
                  <a:pt x="2060" y="1141"/>
                </a:cubicBezTo>
                <a:cubicBezTo>
                  <a:pt x="2078" y="1141"/>
                  <a:pt x="2092" y="1156"/>
                  <a:pt x="2092" y="1173"/>
                </a:cubicBezTo>
                <a:cubicBezTo>
                  <a:pt x="2092" y="1191"/>
                  <a:pt x="2078" y="1205"/>
                  <a:pt x="2060" y="1205"/>
                </a:cubicBezTo>
                <a:close/>
                <a:moveTo>
                  <a:pt x="2060" y="1131"/>
                </a:moveTo>
                <a:cubicBezTo>
                  <a:pt x="2042" y="1131"/>
                  <a:pt x="2028" y="1117"/>
                  <a:pt x="2028" y="1098"/>
                </a:cubicBezTo>
                <a:cubicBezTo>
                  <a:pt x="2028" y="1080"/>
                  <a:pt x="2042" y="1065"/>
                  <a:pt x="2060" y="1065"/>
                </a:cubicBezTo>
                <a:cubicBezTo>
                  <a:pt x="2078" y="1065"/>
                  <a:pt x="2093" y="1080"/>
                  <a:pt x="2093" y="1098"/>
                </a:cubicBezTo>
                <a:cubicBezTo>
                  <a:pt x="2093" y="1117"/>
                  <a:pt x="2078" y="1131"/>
                  <a:pt x="2060" y="1131"/>
                </a:cubicBezTo>
                <a:close/>
                <a:moveTo>
                  <a:pt x="2060" y="1058"/>
                </a:moveTo>
                <a:cubicBezTo>
                  <a:pt x="2042" y="1058"/>
                  <a:pt x="2026" y="1042"/>
                  <a:pt x="2026" y="1023"/>
                </a:cubicBezTo>
                <a:cubicBezTo>
                  <a:pt x="2026" y="1004"/>
                  <a:pt x="2042" y="989"/>
                  <a:pt x="2060" y="989"/>
                </a:cubicBezTo>
                <a:cubicBezTo>
                  <a:pt x="2079" y="989"/>
                  <a:pt x="2094" y="1004"/>
                  <a:pt x="2094" y="1023"/>
                </a:cubicBezTo>
                <a:cubicBezTo>
                  <a:pt x="2094" y="1042"/>
                  <a:pt x="2079" y="1058"/>
                  <a:pt x="2060" y="1058"/>
                </a:cubicBezTo>
                <a:close/>
                <a:moveTo>
                  <a:pt x="2060" y="984"/>
                </a:moveTo>
                <a:cubicBezTo>
                  <a:pt x="2041" y="984"/>
                  <a:pt x="2025" y="968"/>
                  <a:pt x="2025" y="948"/>
                </a:cubicBezTo>
                <a:cubicBezTo>
                  <a:pt x="2025" y="929"/>
                  <a:pt x="2041" y="913"/>
                  <a:pt x="2060" y="913"/>
                </a:cubicBezTo>
                <a:cubicBezTo>
                  <a:pt x="2080" y="913"/>
                  <a:pt x="2095" y="929"/>
                  <a:pt x="2095" y="948"/>
                </a:cubicBezTo>
                <a:cubicBezTo>
                  <a:pt x="2095" y="968"/>
                  <a:pt x="2080" y="984"/>
                  <a:pt x="2060" y="984"/>
                </a:cubicBezTo>
                <a:close/>
                <a:moveTo>
                  <a:pt x="2060" y="910"/>
                </a:moveTo>
                <a:cubicBezTo>
                  <a:pt x="2040" y="910"/>
                  <a:pt x="2024" y="893"/>
                  <a:pt x="2024" y="873"/>
                </a:cubicBezTo>
                <a:cubicBezTo>
                  <a:pt x="2024" y="853"/>
                  <a:pt x="2040" y="837"/>
                  <a:pt x="2060" y="837"/>
                </a:cubicBezTo>
                <a:cubicBezTo>
                  <a:pt x="2080" y="837"/>
                  <a:pt x="2096" y="853"/>
                  <a:pt x="2096" y="873"/>
                </a:cubicBezTo>
                <a:cubicBezTo>
                  <a:pt x="2096" y="893"/>
                  <a:pt x="2080" y="910"/>
                  <a:pt x="2060" y="910"/>
                </a:cubicBezTo>
                <a:close/>
                <a:moveTo>
                  <a:pt x="2134" y="2455"/>
                </a:moveTo>
                <a:cubicBezTo>
                  <a:pt x="2130" y="2455"/>
                  <a:pt x="2127" y="2452"/>
                  <a:pt x="2127" y="2448"/>
                </a:cubicBezTo>
                <a:cubicBezTo>
                  <a:pt x="2127" y="2444"/>
                  <a:pt x="2130" y="2441"/>
                  <a:pt x="2134" y="2441"/>
                </a:cubicBezTo>
                <a:cubicBezTo>
                  <a:pt x="2138" y="2441"/>
                  <a:pt x="2141" y="2444"/>
                  <a:pt x="2141" y="2448"/>
                </a:cubicBezTo>
                <a:cubicBezTo>
                  <a:pt x="2141" y="2452"/>
                  <a:pt x="2138" y="2455"/>
                  <a:pt x="2134" y="2455"/>
                </a:cubicBezTo>
                <a:close/>
                <a:moveTo>
                  <a:pt x="2134" y="2382"/>
                </a:moveTo>
                <a:cubicBezTo>
                  <a:pt x="2129" y="2382"/>
                  <a:pt x="2125" y="2378"/>
                  <a:pt x="2125" y="2373"/>
                </a:cubicBezTo>
                <a:cubicBezTo>
                  <a:pt x="2125" y="2368"/>
                  <a:pt x="2129" y="2364"/>
                  <a:pt x="2134" y="2364"/>
                </a:cubicBezTo>
                <a:cubicBezTo>
                  <a:pt x="2139" y="2364"/>
                  <a:pt x="2143" y="2368"/>
                  <a:pt x="2143" y="2373"/>
                </a:cubicBezTo>
                <a:cubicBezTo>
                  <a:pt x="2143" y="2378"/>
                  <a:pt x="2139" y="2382"/>
                  <a:pt x="2134" y="2382"/>
                </a:cubicBezTo>
                <a:close/>
                <a:moveTo>
                  <a:pt x="2134" y="2309"/>
                </a:moveTo>
                <a:cubicBezTo>
                  <a:pt x="2128" y="2309"/>
                  <a:pt x="2124" y="2304"/>
                  <a:pt x="2124" y="2298"/>
                </a:cubicBezTo>
                <a:cubicBezTo>
                  <a:pt x="2124" y="2292"/>
                  <a:pt x="2128" y="2287"/>
                  <a:pt x="2134" y="2287"/>
                </a:cubicBezTo>
                <a:cubicBezTo>
                  <a:pt x="2140" y="2287"/>
                  <a:pt x="2145" y="2292"/>
                  <a:pt x="2145" y="2298"/>
                </a:cubicBezTo>
                <a:cubicBezTo>
                  <a:pt x="2145" y="2304"/>
                  <a:pt x="2140" y="2309"/>
                  <a:pt x="2134" y="2309"/>
                </a:cubicBezTo>
                <a:close/>
                <a:moveTo>
                  <a:pt x="2134" y="2235"/>
                </a:moveTo>
                <a:cubicBezTo>
                  <a:pt x="2127" y="2235"/>
                  <a:pt x="2122" y="2229"/>
                  <a:pt x="2122" y="2223"/>
                </a:cubicBezTo>
                <a:cubicBezTo>
                  <a:pt x="2122" y="2216"/>
                  <a:pt x="2127" y="2210"/>
                  <a:pt x="2134" y="2210"/>
                </a:cubicBezTo>
                <a:cubicBezTo>
                  <a:pt x="2141" y="2210"/>
                  <a:pt x="2146" y="2216"/>
                  <a:pt x="2146" y="2223"/>
                </a:cubicBezTo>
                <a:cubicBezTo>
                  <a:pt x="2146" y="2229"/>
                  <a:pt x="2141" y="2235"/>
                  <a:pt x="2134" y="2235"/>
                </a:cubicBezTo>
                <a:close/>
                <a:moveTo>
                  <a:pt x="2134" y="2162"/>
                </a:moveTo>
                <a:cubicBezTo>
                  <a:pt x="2127" y="2162"/>
                  <a:pt x="2120" y="2156"/>
                  <a:pt x="2120" y="2148"/>
                </a:cubicBezTo>
                <a:cubicBezTo>
                  <a:pt x="2120" y="2140"/>
                  <a:pt x="2127" y="2134"/>
                  <a:pt x="2134" y="2134"/>
                </a:cubicBezTo>
                <a:cubicBezTo>
                  <a:pt x="2142" y="2134"/>
                  <a:pt x="2148" y="2140"/>
                  <a:pt x="2148" y="2148"/>
                </a:cubicBezTo>
                <a:cubicBezTo>
                  <a:pt x="2148" y="2156"/>
                  <a:pt x="2142" y="2162"/>
                  <a:pt x="2134" y="2162"/>
                </a:cubicBezTo>
                <a:close/>
                <a:moveTo>
                  <a:pt x="2134" y="2088"/>
                </a:moveTo>
                <a:cubicBezTo>
                  <a:pt x="2126" y="2088"/>
                  <a:pt x="2119" y="2081"/>
                  <a:pt x="2119" y="2073"/>
                </a:cubicBezTo>
                <a:cubicBezTo>
                  <a:pt x="2119" y="2064"/>
                  <a:pt x="2126" y="2057"/>
                  <a:pt x="2134" y="2057"/>
                </a:cubicBezTo>
                <a:cubicBezTo>
                  <a:pt x="2143" y="2057"/>
                  <a:pt x="2149" y="2064"/>
                  <a:pt x="2149" y="2073"/>
                </a:cubicBezTo>
                <a:cubicBezTo>
                  <a:pt x="2149" y="2081"/>
                  <a:pt x="2143" y="2088"/>
                  <a:pt x="2134" y="2088"/>
                </a:cubicBezTo>
                <a:close/>
                <a:moveTo>
                  <a:pt x="2134" y="2015"/>
                </a:moveTo>
                <a:cubicBezTo>
                  <a:pt x="2125" y="2015"/>
                  <a:pt x="2117" y="2007"/>
                  <a:pt x="2117" y="1998"/>
                </a:cubicBezTo>
                <a:cubicBezTo>
                  <a:pt x="2117" y="1988"/>
                  <a:pt x="2125" y="1981"/>
                  <a:pt x="2134" y="1981"/>
                </a:cubicBezTo>
                <a:cubicBezTo>
                  <a:pt x="2143" y="1981"/>
                  <a:pt x="2151" y="1988"/>
                  <a:pt x="2151" y="1998"/>
                </a:cubicBezTo>
                <a:cubicBezTo>
                  <a:pt x="2151" y="2007"/>
                  <a:pt x="2143" y="2015"/>
                  <a:pt x="2134" y="2015"/>
                </a:cubicBezTo>
                <a:close/>
                <a:moveTo>
                  <a:pt x="2134" y="1941"/>
                </a:moveTo>
                <a:cubicBezTo>
                  <a:pt x="2124" y="1941"/>
                  <a:pt x="2116" y="1933"/>
                  <a:pt x="2116" y="1923"/>
                </a:cubicBezTo>
                <a:cubicBezTo>
                  <a:pt x="2116" y="1913"/>
                  <a:pt x="2124" y="1904"/>
                  <a:pt x="2134" y="1904"/>
                </a:cubicBezTo>
                <a:cubicBezTo>
                  <a:pt x="2144" y="1904"/>
                  <a:pt x="2152" y="1913"/>
                  <a:pt x="2152" y="1923"/>
                </a:cubicBezTo>
                <a:cubicBezTo>
                  <a:pt x="2152" y="1933"/>
                  <a:pt x="2144" y="1941"/>
                  <a:pt x="2134" y="1941"/>
                </a:cubicBezTo>
                <a:close/>
                <a:moveTo>
                  <a:pt x="2134" y="1868"/>
                </a:moveTo>
                <a:cubicBezTo>
                  <a:pt x="2123" y="1868"/>
                  <a:pt x="2114" y="1859"/>
                  <a:pt x="2114" y="1848"/>
                </a:cubicBezTo>
                <a:cubicBezTo>
                  <a:pt x="2114" y="1837"/>
                  <a:pt x="2123" y="1828"/>
                  <a:pt x="2134" y="1828"/>
                </a:cubicBezTo>
                <a:cubicBezTo>
                  <a:pt x="2145" y="1828"/>
                  <a:pt x="2154" y="1837"/>
                  <a:pt x="2154" y="1848"/>
                </a:cubicBezTo>
                <a:cubicBezTo>
                  <a:pt x="2154" y="1859"/>
                  <a:pt x="2145" y="1868"/>
                  <a:pt x="2134" y="1868"/>
                </a:cubicBezTo>
                <a:close/>
                <a:moveTo>
                  <a:pt x="2134" y="1794"/>
                </a:moveTo>
                <a:cubicBezTo>
                  <a:pt x="2123" y="1794"/>
                  <a:pt x="2113" y="1785"/>
                  <a:pt x="2113" y="1773"/>
                </a:cubicBezTo>
                <a:cubicBezTo>
                  <a:pt x="2113" y="1761"/>
                  <a:pt x="2123" y="1751"/>
                  <a:pt x="2134" y="1751"/>
                </a:cubicBezTo>
                <a:cubicBezTo>
                  <a:pt x="2146" y="1751"/>
                  <a:pt x="2155" y="1761"/>
                  <a:pt x="2155" y="1773"/>
                </a:cubicBezTo>
                <a:cubicBezTo>
                  <a:pt x="2155" y="1785"/>
                  <a:pt x="2146" y="1794"/>
                  <a:pt x="2134" y="1794"/>
                </a:cubicBezTo>
                <a:close/>
                <a:moveTo>
                  <a:pt x="2134" y="1721"/>
                </a:moveTo>
                <a:cubicBezTo>
                  <a:pt x="2122" y="1721"/>
                  <a:pt x="2112" y="1711"/>
                  <a:pt x="2112" y="1698"/>
                </a:cubicBezTo>
                <a:cubicBezTo>
                  <a:pt x="2112" y="1685"/>
                  <a:pt x="2122" y="1675"/>
                  <a:pt x="2134" y="1675"/>
                </a:cubicBezTo>
                <a:cubicBezTo>
                  <a:pt x="2147" y="1675"/>
                  <a:pt x="2157" y="1685"/>
                  <a:pt x="2157" y="1698"/>
                </a:cubicBezTo>
                <a:cubicBezTo>
                  <a:pt x="2157" y="1711"/>
                  <a:pt x="2147" y="1721"/>
                  <a:pt x="2134" y="1721"/>
                </a:cubicBezTo>
                <a:close/>
                <a:moveTo>
                  <a:pt x="2134" y="1647"/>
                </a:moveTo>
                <a:cubicBezTo>
                  <a:pt x="2121" y="1647"/>
                  <a:pt x="2110" y="1636"/>
                  <a:pt x="2110" y="1623"/>
                </a:cubicBezTo>
                <a:cubicBezTo>
                  <a:pt x="2110" y="1610"/>
                  <a:pt x="2121" y="1599"/>
                  <a:pt x="2134" y="1599"/>
                </a:cubicBezTo>
                <a:cubicBezTo>
                  <a:pt x="2147" y="1599"/>
                  <a:pt x="2158" y="1610"/>
                  <a:pt x="2158" y="1623"/>
                </a:cubicBezTo>
                <a:cubicBezTo>
                  <a:pt x="2158" y="1636"/>
                  <a:pt x="2147" y="1647"/>
                  <a:pt x="2134" y="1647"/>
                </a:cubicBezTo>
                <a:close/>
                <a:moveTo>
                  <a:pt x="2134" y="1574"/>
                </a:moveTo>
                <a:cubicBezTo>
                  <a:pt x="2120" y="1574"/>
                  <a:pt x="2109" y="1562"/>
                  <a:pt x="2109" y="1548"/>
                </a:cubicBezTo>
                <a:cubicBezTo>
                  <a:pt x="2109" y="1534"/>
                  <a:pt x="2120" y="1523"/>
                  <a:pt x="2134" y="1523"/>
                </a:cubicBezTo>
                <a:cubicBezTo>
                  <a:pt x="2148" y="1523"/>
                  <a:pt x="2159" y="1534"/>
                  <a:pt x="2159" y="1548"/>
                </a:cubicBezTo>
                <a:cubicBezTo>
                  <a:pt x="2159" y="1562"/>
                  <a:pt x="2148" y="1574"/>
                  <a:pt x="2134" y="1574"/>
                </a:cubicBezTo>
                <a:close/>
                <a:moveTo>
                  <a:pt x="2134" y="1500"/>
                </a:moveTo>
                <a:cubicBezTo>
                  <a:pt x="2119" y="1500"/>
                  <a:pt x="2108" y="1488"/>
                  <a:pt x="2108" y="1473"/>
                </a:cubicBezTo>
                <a:cubicBezTo>
                  <a:pt x="2108" y="1458"/>
                  <a:pt x="2119" y="1446"/>
                  <a:pt x="2134" y="1446"/>
                </a:cubicBezTo>
                <a:cubicBezTo>
                  <a:pt x="2149" y="1446"/>
                  <a:pt x="2161" y="1458"/>
                  <a:pt x="2161" y="1473"/>
                </a:cubicBezTo>
                <a:cubicBezTo>
                  <a:pt x="2161" y="1488"/>
                  <a:pt x="2149" y="1500"/>
                  <a:pt x="2134" y="1500"/>
                </a:cubicBezTo>
                <a:close/>
                <a:moveTo>
                  <a:pt x="2134" y="1426"/>
                </a:moveTo>
                <a:cubicBezTo>
                  <a:pt x="2119" y="1426"/>
                  <a:pt x="2106" y="1414"/>
                  <a:pt x="2106" y="1398"/>
                </a:cubicBezTo>
                <a:cubicBezTo>
                  <a:pt x="2106" y="1382"/>
                  <a:pt x="2119" y="1370"/>
                  <a:pt x="2134" y="1370"/>
                </a:cubicBezTo>
                <a:cubicBezTo>
                  <a:pt x="2150" y="1370"/>
                  <a:pt x="2162" y="1382"/>
                  <a:pt x="2162" y="1398"/>
                </a:cubicBezTo>
                <a:cubicBezTo>
                  <a:pt x="2162" y="1414"/>
                  <a:pt x="2150" y="1426"/>
                  <a:pt x="2134" y="1426"/>
                </a:cubicBezTo>
                <a:close/>
                <a:moveTo>
                  <a:pt x="2134" y="1353"/>
                </a:moveTo>
                <a:cubicBezTo>
                  <a:pt x="2118" y="1353"/>
                  <a:pt x="2105" y="1339"/>
                  <a:pt x="2105" y="1323"/>
                </a:cubicBezTo>
                <a:cubicBezTo>
                  <a:pt x="2105" y="1307"/>
                  <a:pt x="2118" y="1294"/>
                  <a:pt x="2134" y="1294"/>
                </a:cubicBezTo>
                <a:cubicBezTo>
                  <a:pt x="2150" y="1294"/>
                  <a:pt x="2163" y="1307"/>
                  <a:pt x="2163" y="1323"/>
                </a:cubicBezTo>
                <a:cubicBezTo>
                  <a:pt x="2163" y="1339"/>
                  <a:pt x="2150" y="1353"/>
                  <a:pt x="2134" y="1353"/>
                </a:cubicBezTo>
                <a:close/>
                <a:moveTo>
                  <a:pt x="2134" y="1279"/>
                </a:moveTo>
                <a:cubicBezTo>
                  <a:pt x="2117" y="1279"/>
                  <a:pt x="2104" y="1265"/>
                  <a:pt x="2104" y="1248"/>
                </a:cubicBezTo>
                <a:cubicBezTo>
                  <a:pt x="2104" y="1231"/>
                  <a:pt x="2117" y="1217"/>
                  <a:pt x="2134" y="1217"/>
                </a:cubicBezTo>
                <a:cubicBezTo>
                  <a:pt x="2151" y="1217"/>
                  <a:pt x="2165" y="1231"/>
                  <a:pt x="2165" y="1248"/>
                </a:cubicBezTo>
                <a:cubicBezTo>
                  <a:pt x="2165" y="1265"/>
                  <a:pt x="2151" y="1279"/>
                  <a:pt x="2134" y="1279"/>
                </a:cubicBezTo>
                <a:close/>
                <a:moveTo>
                  <a:pt x="2134" y="1205"/>
                </a:moveTo>
                <a:cubicBezTo>
                  <a:pt x="2117" y="1205"/>
                  <a:pt x="2103" y="1191"/>
                  <a:pt x="2103" y="1173"/>
                </a:cubicBezTo>
                <a:cubicBezTo>
                  <a:pt x="2103" y="1156"/>
                  <a:pt x="2117" y="1141"/>
                  <a:pt x="2134" y="1141"/>
                </a:cubicBezTo>
                <a:cubicBezTo>
                  <a:pt x="2152" y="1141"/>
                  <a:pt x="2166" y="1156"/>
                  <a:pt x="2166" y="1173"/>
                </a:cubicBezTo>
                <a:cubicBezTo>
                  <a:pt x="2166" y="1191"/>
                  <a:pt x="2152" y="1205"/>
                  <a:pt x="2134" y="1205"/>
                </a:cubicBezTo>
                <a:close/>
                <a:moveTo>
                  <a:pt x="2134" y="1131"/>
                </a:moveTo>
                <a:cubicBezTo>
                  <a:pt x="2116" y="1131"/>
                  <a:pt x="2102" y="1117"/>
                  <a:pt x="2102" y="1098"/>
                </a:cubicBezTo>
                <a:cubicBezTo>
                  <a:pt x="2102" y="1080"/>
                  <a:pt x="2116" y="1065"/>
                  <a:pt x="2134" y="1065"/>
                </a:cubicBezTo>
                <a:cubicBezTo>
                  <a:pt x="2152" y="1065"/>
                  <a:pt x="2167" y="1080"/>
                  <a:pt x="2167" y="1098"/>
                </a:cubicBezTo>
                <a:cubicBezTo>
                  <a:pt x="2167" y="1117"/>
                  <a:pt x="2152" y="1131"/>
                  <a:pt x="2134" y="1131"/>
                </a:cubicBezTo>
                <a:close/>
                <a:moveTo>
                  <a:pt x="2134" y="1058"/>
                </a:moveTo>
                <a:cubicBezTo>
                  <a:pt x="2116" y="1058"/>
                  <a:pt x="2100" y="1042"/>
                  <a:pt x="2100" y="1023"/>
                </a:cubicBezTo>
                <a:cubicBezTo>
                  <a:pt x="2100" y="1004"/>
                  <a:pt x="2116" y="989"/>
                  <a:pt x="2134" y="989"/>
                </a:cubicBezTo>
                <a:cubicBezTo>
                  <a:pt x="2153" y="989"/>
                  <a:pt x="2168" y="1004"/>
                  <a:pt x="2168" y="1023"/>
                </a:cubicBezTo>
                <a:cubicBezTo>
                  <a:pt x="2168" y="1042"/>
                  <a:pt x="2153" y="1058"/>
                  <a:pt x="2134" y="1058"/>
                </a:cubicBezTo>
                <a:close/>
                <a:moveTo>
                  <a:pt x="2134" y="984"/>
                </a:moveTo>
                <a:cubicBezTo>
                  <a:pt x="2115" y="984"/>
                  <a:pt x="2099" y="968"/>
                  <a:pt x="2099" y="948"/>
                </a:cubicBezTo>
                <a:cubicBezTo>
                  <a:pt x="2099" y="929"/>
                  <a:pt x="2115" y="913"/>
                  <a:pt x="2134" y="913"/>
                </a:cubicBezTo>
                <a:cubicBezTo>
                  <a:pt x="2153" y="913"/>
                  <a:pt x="2169" y="929"/>
                  <a:pt x="2169" y="948"/>
                </a:cubicBezTo>
                <a:cubicBezTo>
                  <a:pt x="2169" y="968"/>
                  <a:pt x="2153" y="984"/>
                  <a:pt x="2134" y="984"/>
                </a:cubicBezTo>
                <a:close/>
                <a:moveTo>
                  <a:pt x="2134" y="910"/>
                </a:moveTo>
                <a:cubicBezTo>
                  <a:pt x="2114" y="910"/>
                  <a:pt x="2098" y="893"/>
                  <a:pt x="2098" y="873"/>
                </a:cubicBezTo>
                <a:cubicBezTo>
                  <a:pt x="2098" y="853"/>
                  <a:pt x="2114" y="837"/>
                  <a:pt x="2134" y="837"/>
                </a:cubicBezTo>
                <a:cubicBezTo>
                  <a:pt x="2154" y="837"/>
                  <a:pt x="2170" y="853"/>
                  <a:pt x="2170" y="873"/>
                </a:cubicBezTo>
                <a:cubicBezTo>
                  <a:pt x="2170" y="893"/>
                  <a:pt x="2154" y="910"/>
                  <a:pt x="2134" y="910"/>
                </a:cubicBezTo>
                <a:close/>
                <a:moveTo>
                  <a:pt x="2208" y="2455"/>
                </a:moveTo>
                <a:cubicBezTo>
                  <a:pt x="2204" y="2455"/>
                  <a:pt x="2201" y="2452"/>
                  <a:pt x="2201" y="2448"/>
                </a:cubicBezTo>
                <a:cubicBezTo>
                  <a:pt x="2201" y="2444"/>
                  <a:pt x="2204" y="2441"/>
                  <a:pt x="2208" y="2441"/>
                </a:cubicBezTo>
                <a:cubicBezTo>
                  <a:pt x="2212" y="2441"/>
                  <a:pt x="2215" y="2444"/>
                  <a:pt x="2215" y="2448"/>
                </a:cubicBezTo>
                <a:cubicBezTo>
                  <a:pt x="2215" y="2452"/>
                  <a:pt x="2212" y="2455"/>
                  <a:pt x="2208" y="2455"/>
                </a:cubicBezTo>
                <a:close/>
                <a:moveTo>
                  <a:pt x="2208" y="2382"/>
                </a:moveTo>
                <a:cubicBezTo>
                  <a:pt x="2203" y="2382"/>
                  <a:pt x="2199" y="2378"/>
                  <a:pt x="2199" y="2373"/>
                </a:cubicBezTo>
                <a:cubicBezTo>
                  <a:pt x="2199" y="2368"/>
                  <a:pt x="2203" y="2364"/>
                  <a:pt x="2208" y="2364"/>
                </a:cubicBezTo>
                <a:cubicBezTo>
                  <a:pt x="2213" y="2364"/>
                  <a:pt x="2217" y="2368"/>
                  <a:pt x="2217" y="2373"/>
                </a:cubicBezTo>
                <a:cubicBezTo>
                  <a:pt x="2217" y="2378"/>
                  <a:pt x="2213" y="2382"/>
                  <a:pt x="2208" y="2382"/>
                </a:cubicBezTo>
                <a:close/>
                <a:moveTo>
                  <a:pt x="2208" y="2309"/>
                </a:moveTo>
                <a:cubicBezTo>
                  <a:pt x="2202" y="2309"/>
                  <a:pt x="2197" y="2304"/>
                  <a:pt x="2197" y="2298"/>
                </a:cubicBezTo>
                <a:cubicBezTo>
                  <a:pt x="2197" y="2292"/>
                  <a:pt x="2202" y="2287"/>
                  <a:pt x="2208" y="2287"/>
                </a:cubicBezTo>
                <a:cubicBezTo>
                  <a:pt x="2214" y="2287"/>
                  <a:pt x="2219" y="2292"/>
                  <a:pt x="2219" y="2298"/>
                </a:cubicBezTo>
                <a:cubicBezTo>
                  <a:pt x="2219" y="2304"/>
                  <a:pt x="2214" y="2309"/>
                  <a:pt x="2208" y="2309"/>
                </a:cubicBezTo>
                <a:close/>
                <a:moveTo>
                  <a:pt x="2208" y="2235"/>
                </a:moveTo>
                <a:cubicBezTo>
                  <a:pt x="2201" y="2235"/>
                  <a:pt x="2196" y="2229"/>
                  <a:pt x="2196" y="2223"/>
                </a:cubicBezTo>
                <a:cubicBezTo>
                  <a:pt x="2196" y="2216"/>
                  <a:pt x="2201" y="2210"/>
                  <a:pt x="2208" y="2210"/>
                </a:cubicBezTo>
                <a:cubicBezTo>
                  <a:pt x="2215" y="2210"/>
                  <a:pt x="2220" y="2216"/>
                  <a:pt x="2220" y="2223"/>
                </a:cubicBezTo>
                <a:cubicBezTo>
                  <a:pt x="2220" y="2229"/>
                  <a:pt x="2215" y="2235"/>
                  <a:pt x="2208" y="2235"/>
                </a:cubicBezTo>
                <a:close/>
                <a:moveTo>
                  <a:pt x="2208" y="2162"/>
                </a:moveTo>
                <a:cubicBezTo>
                  <a:pt x="2200" y="2162"/>
                  <a:pt x="2194" y="2156"/>
                  <a:pt x="2194" y="2148"/>
                </a:cubicBezTo>
                <a:cubicBezTo>
                  <a:pt x="2194" y="2140"/>
                  <a:pt x="2200" y="2134"/>
                  <a:pt x="2208" y="2134"/>
                </a:cubicBezTo>
                <a:cubicBezTo>
                  <a:pt x="2216" y="2134"/>
                  <a:pt x="2222" y="2140"/>
                  <a:pt x="2222" y="2148"/>
                </a:cubicBezTo>
                <a:cubicBezTo>
                  <a:pt x="2222" y="2156"/>
                  <a:pt x="2216" y="2162"/>
                  <a:pt x="2208" y="2162"/>
                </a:cubicBezTo>
                <a:close/>
                <a:moveTo>
                  <a:pt x="2208" y="2088"/>
                </a:moveTo>
                <a:cubicBezTo>
                  <a:pt x="2200" y="2088"/>
                  <a:pt x="2193" y="2081"/>
                  <a:pt x="2193" y="2073"/>
                </a:cubicBezTo>
                <a:cubicBezTo>
                  <a:pt x="2193" y="2064"/>
                  <a:pt x="2200" y="2057"/>
                  <a:pt x="2208" y="2057"/>
                </a:cubicBezTo>
                <a:cubicBezTo>
                  <a:pt x="2216" y="2057"/>
                  <a:pt x="2223" y="2064"/>
                  <a:pt x="2223" y="2073"/>
                </a:cubicBezTo>
                <a:cubicBezTo>
                  <a:pt x="2223" y="2081"/>
                  <a:pt x="2216" y="2088"/>
                  <a:pt x="2208" y="2088"/>
                </a:cubicBezTo>
                <a:close/>
                <a:moveTo>
                  <a:pt x="2208" y="2015"/>
                </a:moveTo>
                <a:cubicBezTo>
                  <a:pt x="2199" y="2015"/>
                  <a:pt x="2191" y="2007"/>
                  <a:pt x="2191" y="1998"/>
                </a:cubicBezTo>
                <a:cubicBezTo>
                  <a:pt x="2191" y="1988"/>
                  <a:pt x="2199" y="1981"/>
                  <a:pt x="2208" y="1981"/>
                </a:cubicBezTo>
                <a:cubicBezTo>
                  <a:pt x="2217" y="1981"/>
                  <a:pt x="2225" y="1988"/>
                  <a:pt x="2225" y="1998"/>
                </a:cubicBezTo>
                <a:cubicBezTo>
                  <a:pt x="2225" y="2007"/>
                  <a:pt x="2217" y="2015"/>
                  <a:pt x="2208" y="2015"/>
                </a:cubicBezTo>
                <a:close/>
                <a:moveTo>
                  <a:pt x="2208" y="1941"/>
                </a:moveTo>
                <a:cubicBezTo>
                  <a:pt x="2198" y="1941"/>
                  <a:pt x="2190" y="1933"/>
                  <a:pt x="2190" y="1923"/>
                </a:cubicBezTo>
                <a:cubicBezTo>
                  <a:pt x="2190" y="1913"/>
                  <a:pt x="2198" y="1904"/>
                  <a:pt x="2208" y="1904"/>
                </a:cubicBezTo>
                <a:cubicBezTo>
                  <a:pt x="2218" y="1904"/>
                  <a:pt x="2226" y="1913"/>
                  <a:pt x="2226" y="1923"/>
                </a:cubicBezTo>
                <a:cubicBezTo>
                  <a:pt x="2226" y="1933"/>
                  <a:pt x="2218" y="1941"/>
                  <a:pt x="2208" y="1941"/>
                </a:cubicBezTo>
                <a:close/>
                <a:moveTo>
                  <a:pt x="2208" y="1868"/>
                </a:moveTo>
                <a:cubicBezTo>
                  <a:pt x="2197" y="1868"/>
                  <a:pt x="2188" y="1859"/>
                  <a:pt x="2188" y="1848"/>
                </a:cubicBezTo>
                <a:cubicBezTo>
                  <a:pt x="2188" y="1837"/>
                  <a:pt x="2197" y="1828"/>
                  <a:pt x="2208" y="1828"/>
                </a:cubicBezTo>
                <a:cubicBezTo>
                  <a:pt x="2219" y="1828"/>
                  <a:pt x="2228" y="1837"/>
                  <a:pt x="2228" y="1848"/>
                </a:cubicBezTo>
                <a:cubicBezTo>
                  <a:pt x="2228" y="1859"/>
                  <a:pt x="2219" y="1868"/>
                  <a:pt x="2208" y="1868"/>
                </a:cubicBezTo>
                <a:close/>
                <a:moveTo>
                  <a:pt x="2208" y="1794"/>
                </a:moveTo>
                <a:cubicBezTo>
                  <a:pt x="2196" y="1794"/>
                  <a:pt x="2187" y="1785"/>
                  <a:pt x="2187" y="1773"/>
                </a:cubicBezTo>
                <a:cubicBezTo>
                  <a:pt x="2187" y="1761"/>
                  <a:pt x="2196" y="1751"/>
                  <a:pt x="2208" y="1751"/>
                </a:cubicBezTo>
                <a:cubicBezTo>
                  <a:pt x="2220" y="1751"/>
                  <a:pt x="2229" y="1761"/>
                  <a:pt x="2229" y="1773"/>
                </a:cubicBezTo>
                <a:cubicBezTo>
                  <a:pt x="2229" y="1785"/>
                  <a:pt x="2220" y="1794"/>
                  <a:pt x="2208" y="1794"/>
                </a:cubicBezTo>
                <a:close/>
                <a:moveTo>
                  <a:pt x="2208" y="1721"/>
                </a:moveTo>
                <a:cubicBezTo>
                  <a:pt x="2196" y="1721"/>
                  <a:pt x="2186" y="1711"/>
                  <a:pt x="2186" y="1698"/>
                </a:cubicBezTo>
                <a:cubicBezTo>
                  <a:pt x="2186" y="1685"/>
                  <a:pt x="2196" y="1675"/>
                  <a:pt x="2208" y="1675"/>
                </a:cubicBezTo>
                <a:cubicBezTo>
                  <a:pt x="2221" y="1675"/>
                  <a:pt x="2231" y="1685"/>
                  <a:pt x="2231" y="1698"/>
                </a:cubicBezTo>
                <a:cubicBezTo>
                  <a:pt x="2231" y="1711"/>
                  <a:pt x="2221" y="1721"/>
                  <a:pt x="2208" y="1721"/>
                </a:cubicBezTo>
                <a:close/>
                <a:moveTo>
                  <a:pt x="2231" y="1630"/>
                </a:moveTo>
                <a:cubicBezTo>
                  <a:pt x="2228" y="1640"/>
                  <a:pt x="2219" y="1647"/>
                  <a:pt x="2208" y="1647"/>
                </a:cubicBezTo>
                <a:cubicBezTo>
                  <a:pt x="2195" y="1647"/>
                  <a:pt x="2184" y="1636"/>
                  <a:pt x="2184" y="1623"/>
                </a:cubicBezTo>
                <a:cubicBezTo>
                  <a:pt x="2184" y="1610"/>
                  <a:pt x="2195" y="1599"/>
                  <a:pt x="2208" y="1599"/>
                </a:cubicBezTo>
                <a:cubicBezTo>
                  <a:pt x="2219" y="1599"/>
                  <a:pt x="2228" y="1606"/>
                  <a:pt x="2231" y="1616"/>
                </a:cubicBezTo>
                <a:lnTo>
                  <a:pt x="2231" y="1630"/>
                </a:lnTo>
                <a:close/>
                <a:moveTo>
                  <a:pt x="2231" y="1559"/>
                </a:moveTo>
                <a:cubicBezTo>
                  <a:pt x="2227" y="1568"/>
                  <a:pt x="2218" y="1574"/>
                  <a:pt x="2208" y="1574"/>
                </a:cubicBezTo>
                <a:cubicBezTo>
                  <a:pt x="2194" y="1574"/>
                  <a:pt x="2183" y="1562"/>
                  <a:pt x="2183" y="1548"/>
                </a:cubicBezTo>
                <a:cubicBezTo>
                  <a:pt x="2183" y="1534"/>
                  <a:pt x="2194" y="1523"/>
                  <a:pt x="2208" y="1523"/>
                </a:cubicBezTo>
                <a:cubicBezTo>
                  <a:pt x="2218" y="1523"/>
                  <a:pt x="2227" y="1528"/>
                  <a:pt x="2231" y="1537"/>
                </a:cubicBezTo>
                <a:lnTo>
                  <a:pt x="2231" y="1559"/>
                </a:lnTo>
                <a:close/>
                <a:moveTo>
                  <a:pt x="2231" y="1487"/>
                </a:moveTo>
                <a:cubicBezTo>
                  <a:pt x="2226" y="1495"/>
                  <a:pt x="2218" y="1500"/>
                  <a:pt x="2208" y="1500"/>
                </a:cubicBezTo>
                <a:cubicBezTo>
                  <a:pt x="2193" y="1500"/>
                  <a:pt x="2181" y="1488"/>
                  <a:pt x="2181" y="1473"/>
                </a:cubicBezTo>
                <a:cubicBezTo>
                  <a:pt x="2181" y="1458"/>
                  <a:pt x="2193" y="1446"/>
                  <a:pt x="2208" y="1446"/>
                </a:cubicBezTo>
                <a:cubicBezTo>
                  <a:pt x="2218" y="1446"/>
                  <a:pt x="2226" y="1451"/>
                  <a:pt x="2231" y="1459"/>
                </a:cubicBezTo>
                <a:lnTo>
                  <a:pt x="2231" y="1487"/>
                </a:lnTo>
                <a:close/>
                <a:moveTo>
                  <a:pt x="2231" y="1414"/>
                </a:moveTo>
                <a:cubicBezTo>
                  <a:pt x="2226" y="1422"/>
                  <a:pt x="2217" y="1426"/>
                  <a:pt x="2208" y="1426"/>
                </a:cubicBezTo>
                <a:cubicBezTo>
                  <a:pt x="2193" y="1426"/>
                  <a:pt x="2180" y="1414"/>
                  <a:pt x="2180" y="1398"/>
                </a:cubicBezTo>
                <a:cubicBezTo>
                  <a:pt x="2180" y="1382"/>
                  <a:pt x="2193" y="1370"/>
                  <a:pt x="2208" y="1370"/>
                </a:cubicBezTo>
                <a:cubicBezTo>
                  <a:pt x="2217" y="1370"/>
                  <a:pt x="2226" y="1375"/>
                  <a:pt x="2231" y="1382"/>
                </a:cubicBezTo>
                <a:lnTo>
                  <a:pt x="2231" y="1414"/>
                </a:lnTo>
                <a:close/>
                <a:moveTo>
                  <a:pt x="2231" y="1342"/>
                </a:moveTo>
                <a:cubicBezTo>
                  <a:pt x="2225" y="1348"/>
                  <a:pt x="2217" y="1353"/>
                  <a:pt x="2208" y="1353"/>
                </a:cubicBezTo>
                <a:cubicBezTo>
                  <a:pt x="2192" y="1353"/>
                  <a:pt x="2179" y="1339"/>
                  <a:pt x="2179" y="1323"/>
                </a:cubicBezTo>
                <a:cubicBezTo>
                  <a:pt x="2179" y="1307"/>
                  <a:pt x="2192" y="1294"/>
                  <a:pt x="2208" y="1294"/>
                </a:cubicBezTo>
                <a:cubicBezTo>
                  <a:pt x="2217" y="1294"/>
                  <a:pt x="2225" y="1298"/>
                  <a:pt x="2231" y="1305"/>
                </a:cubicBezTo>
                <a:lnTo>
                  <a:pt x="2231" y="1342"/>
                </a:lnTo>
                <a:close/>
                <a:moveTo>
                  <a:pt x="2231" y="1269"/>
                </a:moveTo>
                <a:cubicBezTo>
                  <a:pt x="2225" y="1275"/>
                  <a:pt x="2217" y="1279"/>
                  <a:pt x="2208" y="1279"/>
                </a:cubicBezTo>
                <a:cubicBezTo>
                  <a:pt x="2191" y="1279"/>
                  <a:pt x="2178" y="1265"/>
                  <a:pt x="2178" y="1248"/>
                </a:cubicBezTo>
                <a:cubicBezTo>
                  <a:pt x="2178" y="1231"/>
                  <a:pt x="2191" y="1217"/>
                  <a:pt x="2208" y="1217"/>
                </a:cubicBezTo>
                <a:cubicBezTo>
                  <a:pt x="2217" y="1217"/>
                  <a:pt x="2225" y="1221"/>
                  <a:pt x="2231" y="1228"/>
                </a:cubicBezTo>
                <a:lnTo>
                  <a:pt x="2231" y="1269"/>
                </a:lnTo>
                <a:close/>
                <a:moveTo>
                  <a:pt x="2231" y="1177"/>
                </a:moveTo>
                <a:cubicBezTo>
                  <a:pt x="2231" y="1195"/>
                  <a:pt x="2231" y="1195"/>
                  <a:pt x="2231" y="1195"/>
                </a:cubicBezTo>
                <a:cubicBezTo>
                  <a:pt x="2225" y="1201"/>
                  <a:pt x="2217" y="1205"/>
                  <a:pt x="2208" y="1205"/>
                </a:cubicBezTo>
                <a:cubicBezTo>
                  <a:pt x="2191" y="1205"/>
                  <a:pt x="2176" y="1191"/>
                  <a:pt x="2176" y="1173"/>
                </a:cubicBezTo>
                <a:cubicBezTo>
                  <a:pt x="2176" y="1156"/>
                  <a:pt x="2191" y="1141"/>
                  <a:pt x="2208" y="1141"/>
                </a:cubicBezTo>
                <a:cubicBezTo>
                  <a:pt x="2217" y="1141"/>
                  <a:pt x="2225" y="1145"/>
                  <a:pt x="2231" y="1151"/>
                </a:cubicBezTo>
                <a:cubicBezTo>
                  <a:pt x="2231" y="1169"/>
                  <a:pt x="2231" y="1169"/>
                  <a:pt x="2231" y="1169"/>
                </a:cubicBezTo>
                <a:cubicBezTo>
                  <a:pt x="2231" y="1171"/>
                  <a:pt x="2232" y="1172"/>
                  <a:pt x="2232" y="1173"/>
                </a:cubicBezTo>
                <a:cubicBezTo>
                  <a:pt x="2232" y="1175"/>
                  <a:pt x="2231" y="1176"/>
                  <a:pt x="2231" y="1177"/>
                </a:cubicBezTo>
                <a:close/>
                <a:moveTo>
                  <a:pt x="2231" y="1107"/>
                </a:moveTo>
                <a:cubicBezTo>
                  <a:pt x="2231" y="1122"/>
                  <a:pt x="2231" y="1122"/>
                  <a:pt x="2231" y="1122"/>
                </a:cubicBezTo>
                <a:cubicBezTo>
                  <a:pt x="2225" y="1128"/>
                  <a:pt x="2217" y="1131"/>
                  <a:pt x="2208" y="1131"/>
                </a:cubicBezTo>
                <a:cubicBezTo>
                  <a:pt x="2190" y="1131"/>
                  <a:pt x="2175" y="1117"/>
                  <a:pt x="2175" y="1098"/>
                </a:cubicBezTo>
                <a:cubicBezTo>
                  <a:pt x="2175" y="1080"/>
                  <a:pt x="2190" y="1065"/>
                  <a:pt x="2208" y="1065"/>
                </a:cubicBezTo>
                <a:cubicBezTo>
                  <a:pt x="2217" y="1065"/>
                  <a:pt x="2225" y="1069"/>
                  <a:pt x="2231" y="1075"/>
                </a:cubicBezTo>
                <a:cubicBezTo>
                  <a:pt x="2231" y="1089"/>
                  <a:pt x="2231" y="1089"/>
                  <a:pt x="2231" y="1089"/>
                </a:cubicBezTo>
                <a:cubicBezTo>
                  <a:pt x="2232" y="1092"/>
                  <a:pt x="2233" y="1095"/>
                  <a:pt x="2233" y="1098"/>
                </a:cubicBezTo>
                <a:cubicBezTo>
                  <a:pt x="2233" y="1102"/>
                  <a:pt x="2232" y="1104"/>
                  <a:pt x="2231" y="1107"/>
                </a:cubicBezTo>
                <a:close/>
                <a:moveTo>
                  <a:pt x="2231" y="1037"/>
                </a:moveTo>
                <a:cubicBezTo>
                  <a:pt x="2231" y="1049"/>
                  <a:pt x="2231" y="1049"/>
                  <a:pt x="2231" y="1049"/>
                </a:cubicBezTo>
                <a:cubicBezTo>
                  <a:pt x="2225" y="1054"/>
                  <a:pt x="2217" y="1058"/>
                  <a:pt x="2208" y="1058"/>
                </a:cubicBezTo>
                <a:cubicBezTo>
                  <a:pt x="2189" y="1058"/>
                  <a:pt x="2174" y="1042"/>
                  <a:pt x="2174" y="1023"/>
                </a:cubicBezTo>
                <a:cubicBezTo>
                  <a:pt x="2174" y="1004"/>
                  <a:pt x="2189" y="989"/>
                  <a:pt x="2208" y="989"/>
                </a:cubicBezTo>
                <a:cubicBezTo>
                  <a:pt x="2217" y="989"/>
                  <a:pt x="2225" y="992"/>
                  <a:pt x="2231" y="998"/>
                </a:cubicBezTo>
                <a:cubicBezTo>
                  <a:pt x="2231" y="1009"/>
                  <a:pt x="2231" y="1009"/>
                  <a:pt x="2231" y="1009"/>
                </a:cubicBezTo>
                <a:cubicBezTo>
                  <a:pt x="2233" y="1014"/>
                  <a:pt x="2234" y="1018"/>
                  <a:pt x="2234" y="1023"/>
                </a:cubicBezTo>
                <a:cubicBezTo>
                  <a:pt x="2234" y="1028"/>
                  <a:pt x="2233" y="1033"/>
                  <a:pt x="2231" y="1037"/>
                </a:cubicBezTo>
                <a:close/>
                <a:moveTo>
                  <a:pt x="2231" y="964"/>
                </a:moveTo>
                <a:cubicBezTo>
                  <a:pt x="2231" y="975"/>
                  <a:pt x="2231" y="975"/>
                  <a:pt x="2231" y="975"/>
                </a:cubicBezTo>
                <a:cubicBezTo>
                  <a:pt x="2225" y="980"/>
                  <a:pt x="2217" y="984"/>
                  <a:pt x="2208" y="984"/>
                </a:cubicBezTo>
                <a:cubicBezTo>
                  <a:pt x="2189" y="984"/>
                  <a:pt x="2173" y="968"/>
                  <a:pt x="2173" y="948"/>
                </a:cubicBezTo>
                <a:cubicBezTo>
                  <a:pt x="2173" y="929"/>
                  <a:pt x="2189" y="913"/>
                  <a:pt x="2208" y="913"/>
                </a:cubicBezTo>
                <a:cubicBezTo>
                  <a:pt x="2217" y="913"/>
                  <a:pt x="2225" y="916"/>
                  <a:pt x="2231" y="922"/>
                </a:cubicBezTo>
                <a:cubicBezTo>
                  <a:pt x="2231" y="933"/>
                  <a:pt x="2231" y="933"/>
                  <a:pt x="2231" y="933"/>
                </a:cubicBezTo>
                <a:cubicBezTo>
                  <a:pt x="2233" y="937"/>
                  <a:pt x="2235" y="943"/>
                  <a:pt x="2235" y="948"/>
                </a:cubicBezTo>
                <a:cubicBezTo>
                  <a:pt x="2235" y="954"/>
                  <a:pt x="2233" y="959"/>
                  <a:pt x="2231" y="964"/>
                </a:cubicBezTo>
                <a:close/>
                <a:moveTo>
                  <a:pt x="2231" y="891"/>
                </a:moveTo>
                <a:cubicBezTo>
                  <a:pt x="2231" y="901"/>
                  <a:pt x="2231" y="901"/>
                  <a:pt x="2231" y="901"/>
                </a:cubicBezTo>
                <a:cubicBezTo>
                  <a:pt x="2225" y="907"/>
                  <a:pt x="2217" y="910"/>
                  <a:pt x="2208" y="910"/>
                </a:cubicBezTo>
                <a:cubicBezTo>
                  <a:pt x="2188" y="910"/>
                  <a:pt x="2172" y="893"/>
                  <a:pt x="2172" y="873"/>
                </a:cubicBezTo>
                <a:cubicBezTo>
                  <a:pt x="2172" y="853"/>
                  <a:pt x="2188" y="837"/>
                  <a:pt x="2208" y="837"/>
                </a:cubicBezTo>
                <a:cubicBezTo>
                  <a:pt x="2217" y="837"/>
                  <a:pt x="2225" y="840"/>
                  <a:pt x="2231" y="845"/>
                </a:cubicBezTo>
                <a:cubicBezTo>
                  <a:pt x="2231" y="856"/>
                  <a:pt x="2231" y="856"/>
                  <a:pt x="2231" y="856"/>
                </a:cubicBezTo>
                <a:cubicBezTo>
                  <a:pt x="2234" y="861"/>
                  <a:pt x="2236" y="867"/>
                  <a:pt x="2236" y="873"/>
                </a:cubicBezTo>
                <a:cubicBezTo>
                  <a:pt x="2236" y="880"/>
                  <a:pt x="2234" y="886"/>
                  <a:pt x="2231" y="891"/>
                </a:cubicBezTo>
                <a:close/>
                <a:moveTo>
                  <a:pt x="2241" y="1031"/>
                </a:moveTo>
                <a:cubicBezTo>
                  <a:pt x="2240" y="1028"/>
                  <a:pt x="2240" y="1026"/>
                  <a:pt x="2240" y="1023"/>
                </a:cubicBezTo>
                <a:cubicBezTo>
                  <a:pt x="2240" y="1021"/>
                  <a:pt x="2240" y="1018"/>
                  <a:pt x="2241" y="1016"/>
                </a:cubicBezTo>
                <a:cubicBezTo>
                  <a:pt x="2242" y="1018"/>
                  <a:pt x="2242" y="1021"/>
                  <a:pt x="2242" y="1023"/>
                </a:cubicBezTo>
                <a:cubicBezTo>
                  <a:pt x="2242" y="1026"/>
                  <a:pt x="2242" y="1028"/>
                  <a:pt x="2241" y="1031"/>
                </a:cubicBezTo>
                <a:close/>
                <a:moveTo>
                  <a:pt x="2241" y="960"/>
                </a:moveTo>
                <a:cubicBezTo>
                  <a:pt x="2240" y="956"/>
                  <a:pt x="2239" y="952"/>
                  <a:pt x="2239" y="948"/>
                </a:cubicBezTo>
                <a:cubicBezTo>
                  <a:pt x="2239" y="944"/>
                  <a:pt x="2240" y="940"/>
                  <a:pt x="2241" y="937"/>
                </a:cubicBezTo>
                <a:cubicBezTo>
                  <a:pt x="2242" y="940"/>
                  <a:pt x="2243" y="944"/>
                  <a:pt x="2243" y="948"/>
                </a:cubicBezTo>
                <a:cubicBezTo>
                  <a:pt x="2243" y="952"/>
                  <a:pt x="2242" y="956"/>
                  <a:pt x="2241" y="960"/>
                </a:cubicBezTo>
                <a:close/>
                <a:moveTo>
                  <a:pt x="2241" y="888"/>
                </a:moveTo>
                <a:cubicBezTo>
                  <a:pt x="2239" y="883"/>
                  <a:pt x="2238" y="879"/>
                  <a:pt x="2238" y="873"/>
                </a:cubicBezTo>
                <a:cubicBezTo>
                  <a:pt x="2238" y="868"/>
                  <a:pt x="2239" y="863"/>
                  <a:pt x="2241" y="859"/>
                </a:cubicBezTo>
                <a:cubicBezTo>
                  <a:pt x="2243" y="863"/>
                  <a:pt x="2244" y="868"/>
                  <a:pt x="2244" y="873"/>
                </a:cubicBezTo>
                <a:cubicBezTo>
                  <a:pt x="2244" y="879"/>
                  <a:pt x="2243" y="883"/>
                  <a:pt x="2241" y="888"/>
                </a:cubicBezTo>
                <a:close/>
                <a:moveTo>
                  <a:pt x="2274" y="2455"/>
                </a:moveTo>
                <a:cubicBezTo>
                  <a:pt x="2270" y="2455"/>
                  <a:pt x="2267" y="2452"/>
                  <a:pt x="2267" y="2448"/>
                </a:cubicBezTo>
                <a:cubicBezTo>
                  <a:pt x="2267" y="2444"/>
                  <a:pt x="2270" y="2441"/>
                  <a:pt x="2274" y="2441"/>
                </a:cubicBezTo>
                <a:cubicBezTo>
                  <a:pt x="2278" y="2441"/>
                  <a:pt x="2281" y="2444"/>
                  <a:pt x="2281" y="2448"/>
                </a:cubicBezTo>
                <a:cubicBezTo>
                  <a:pt x="2281" y="2452"/>
                  <a:pt x="2278" y="2455"/>
                  <a:pt x="2274" y="2455"/>
                </a:cubicBezTo>
                <a:close/>
                <a:moveTo>
                  <a:pt x="2274" y="2382"/>
                </a:moveTo>
                <a:cubicBezTo>
                  <a:pt x="2269" y="2382"/>
                  <a:pt x="2265" y="2378"/>
                  <a:pt x="2265" y="2373"/>
                </a:cubicBezTo>
                <a:cubicBezTo>
                  <a:pt x="2265" y="2368"/>
                  <a:pt x="2269" y="2364"/>
                  <a:pt x="2274" y="2364"/>
                </a:cubicBezTo>
                <a:cubicBezTo>
                  <a:pt x="2279" y="2364"/>
                  <a:pt x="2283" y="2368"/>
                  <a:pt x="2283" y="2373"/>
                </a:cubicBezTo>
                <a:cubicBezTo>
                  <a:pt x="2283" y="2378"/>
                  <a:pt x="2279" y="2382"/>
                  <a:pt x="2274" y="2382"/>
                </a:cubicBezTo>
                <a:close/>
                <a:moveTo>
                  <a:pt x="2274" y="2309"/>
                </a:moveTo>
                <a:cubicBezTo>
                  <a:pt x="2268" y="2309"/>
                  <a:pt x="2263" y="2304"/>
                  <a:pt x="2263" y="2298"/>
                </a:cubicBezTo>
                <a:cubicBezTo>
                  <a:pt x="2263" y="2292"/>
                  <a:pt x="2268" y="2287"/>
                  <a:pt x="2274" y="2287"/>
                </a:cubicBezTo>
                <a:cubicBezTo>
                  <a:pt x="2280" y="2287"/>
                  <a:pt x="2285" y="2292"/>
                  <a:pt x="2285" y="2298"/>
                </a:cubicBezTo>
                <a:cubicBezTo>
                  <a:pt x="2285" y="2304"/>
                  <a:pt x="2280" y="2309"/>
                  <a:pt x="2274" y="2309"/>
                </a:cubicBezTo>
                <a:close/>
                <a:moveTo>
                  <a:pt x="2274" y="2235"/>
                </a:moveTo>
                <a:cubicBezTo>
                  <a:pt x="2267" y="2235"/>
                  <a:pt x="2262" y="2229"/>
                  <a:pt x="2262" y="2223"/>
                </a:cubicBezTo>
                <a:cubicBezTo>
                  <a:pt x="2262" y="2216"/>
                  <a:pt x="2267" y="2210"/>
                  <a:pt x="2274" y="2210"/>
                </a:cubicBezTo>
                <a:cubicBezTo>
                  <a:pt x="2281" y="2210"/>
                  <a:pt x="2286" y="2216"/>
                  <a:pt x="2286" y="2223"/>
                </a:cubicBezTo>
                <a:cubicBezTo>
                  <a:pt x="2286" y="2229"/>
                  <a:pt x="2281" y="2235"/>
                  <a:pt x="2274" y="2235"/>
                </a:cubicBezTo>
                <a:close/>
                <a:moveTo>
                  <a:pt x="2274" y="2162"/>
                </a:moveTo>
                <a:cubicBezTo>
                  <a:pt x="2266" y="2162"/>
                  <a:pt x="2260" y="2156"/>
                  <a:pt x="2260" y="2148"/>
                </a:cubicBezTo>
                <a:cubicBezTo>
                  <a:pt x="2260" y="2140"/>
                  <a:pt x="2266" y="2134"/>
                  <a:pt x="2274" y="2134"/>
                </a:cubicBezTo>
                <a:cubicBezTo>
                  <a:pt x="2281" y="2134"/>
                  <a:pt x="2288" y="2140"/>
                  <a:pt x="2288" y="2148"/>
                </a:cubicBezTo>
                <a:cubicBezTo>
                  <a:pt x="2288" y="2156"/>
                  <a:pt x="2281" y="2162"/>
                  <a:pt x="2274" y="2162"/>
                </a:cubicBezTo>
                <a:close/>
                <a:moveTo>
                  <a:pt x="2274" y="2088"/>
                </a:moveTo>
                <a:cubicBezTo>
                  <a:pt x="2265" y="2088"/>
                  <a:pt x="2259" y="2081"/>
                  <a:pt x="2259" y="2073"/>
                </a:cubicBezTo>
                <a:cubicBezTo>
                  <a:pt x="2259" y="2064"/>
                  <a:pt x="2265" y="2057"/>
                  <a:pt x="2274" y="2057"/>
                </a:cubicBezTo>
                <a:cubicBezTo>
                  <a:pt x="2282" y="2057"/>
                  <a:pt x="2289" y="2064"/>
                  <a:pt x="2289" y="2073"/>
                </a:cubicBezTo>
                <a:cubicBezTo>
                  <a:pt x="2289" y="2081"/>
                  <a:pt x="2282" y="2088"/>
                  <a:pt x="2274" y="2088"/>
                </a:cubicBezTo>
                <a:close/>
                <a:moveTo>
                  <a:pt x="2274" y="2015"/>
                </a:moveTo>
                <a:cubicBezTo>
                  <a:pt x="2265" y="2015"/>
                  <a:pt x="2257" y="2007"/>
                  <a:pt x="2257" y="1998"/>
                </a:cubicBezTo>
                <a:cubicBezTo>
                  <a:pt x="2257" y="1988"/>
                  <a:pt x="2265" y="1981"/>
                  <a:pt x="2274" y="1981"/>
                </a:cubicBezTo>
                <a:cubicBezTo>
                  <a:pt x="2283" y="1981"/>
                  <a:pt x="2291" y="1988"/>
                  <a:pt x="2291" y="1998"/>
                </a:cubicBezTo>
                <a:cubicBezTo>
                  <a:pt x="2291" y="2007"/>
                  <a:pt x="2283" y="2015"/>
                  <a:pt x="2274" y="2015"/>
                </a:cubicBezTo>
                <a:close/>
                <a:moveTo>
                  <a:pt x="2274" y="1941"/>
                </a:moveTo>
                <a:cubicBezTo>
                  <a:pt x="2264" y="1941"/>
                  <a:pt x="2256" y="1933"/>
                  <a:pt x="2256" y="1923"/>
                </a:cubicBezTo>
                <a:cubicBezTo>
                  <a:pt x="2256" y="1913"/>
                  <a:pt x="2264" y="1904"/>
                  <a:pt x="2274" y="1904"/>
                </a:cubicBezTo>
                <a:cubicBezTo>
                  <a:pt x="2284" y="1904"/>
                  <a:pt x="2292" y="1913"/>
                  <a:pt x="2292" y="1923"/>
                </a:cubicBezTo>
                <a:cubicBezTo>
                  <a:pt x="2292" y="1933"/>
                  <a:pt x="2284" y="1941"/>
                  <a:pt x="2274" y="1941"/>
                </a:cubicBezTo>
                <a:close/>
                <a:moveTo>
                  <a:pt x="2274" y="1868"/>
                </a:moveTo>
                <a:cubicBezTo>
                  <a:pt x="2263" y="1868"/>
                  <a:pt x="2254" y="1859"/>
                  <a:pt x="2254" y="1848"/>
                </a:cubicBezTo>
                <a:cubicBezTo>
                  <a:pt x="2254" y="1837"/>
                  <a:pt x="2263" y="1828"/>
                  <a:pt x="2274" y="1828"/>
                </a:cubicBezTo>
                <a:cubicBezTo>
                  <a:pt x="2285" y="1828"/>
                  <a:pt x="2294" y="1837"/>
                  <a:pt x="2294" y="1848"/>
                </a:cubicBezTo>
                <a:cubicBezTo>
                  <a:pt x="2294" y="1859"/>
                  <a:pt x="2285" y="1868"/>
                  <a:pt x="2274" y="1868"/>
                </a:cubicBezTo>
                <a:close/>
                <a:moveTo>
                  <a:pt x="2274" y="1794"/>
                </a:moveTo>
                <a:cubicBezTo>
                  <a:pt x="2262" y="1794"/>
                  <a:pt x="2253" y="1785"/>
                  <a:pt x="2253" y="1773"/>
                </a:cubicBezTo>
                <a:cubicBezTo>
                  <a:pt x="2253" y="1761"/>
                  <a:pt x="2262" y="1751"/>
                  <a:pt x="2274" y="1751"/>
                </a:cubicBezTo>
                <a:cubicBezTo>
                  <a:pt x="2286" y="1751"/>
                  <a:pt x="2295" y="1761"/>
                  <a:pt x="2295" y="1773"/>
                </a:cubicBezTo>
                <a:cubicBezTo>
                  <a:pt x="2295" y="1785"/>
                  <a:pt x="2286" y="1794"/>
                  <a:pt x="2274" y="1794"/>
                </a:cubicBezTo>
                <a:close/>
                <a:moveTo>
                  <a:pt x="2274" y="1721"/>
                </a:moveTo>
                <a:cubicBezTo>
                  <a:pt x="2261" y="1721"/>
                  <a:pt x="2251" y="1711"/>
                  <a:pt x="2251" y="1698"/>
                </a:cubicBezTo>
                <a:cubicBezTo>
                  <a:pt x="2251" y="1685"/>
                  <a:pt x="2261" y="1675"/>
                  <a:pt x="2274" y="1675"/>
                </a:cubicBezTo>
                <a:cubicBezTo>
                  <a:pt x="2286" y="1675"/>
                  <a:pt x="2296" y="1685"/>
                  <a:pt x="2296" y="1698"/>
                </a:cubicBezTo>
                <a:cubicBezTo>
                  <a:pt x="2296" y="1711"/>
                  <a:pt x="2286" y="1721"/>
                  <a:pt x="2274" y="1721"/>
                </a:cubicBezTo>
                <a:close/>
                <a:moveTo>
                  <a:pt x="2274" y="1647"/>
                </a:moveTo>
                <a:cubicBezTo>
                  <a:pt x="2263" y="1647"/>
                  <a:pt x="2254" y="1640"/>
                  <a:pt x="2251" y="1630"/>
                </a:cubicBezTo>
                <a:cubicBezTo>
                  <a:pt x="2251" y="1616"/>
                  <a:pt x="2251" y="1616"/>
                  <a:pt x="2251" y="1616"/>
                </a:cubicBezTo>
                <a:cubicBezTo>
                  <a:pt x="2254" y="1606"/>
                  <a:pt x="2263" y="1599"/>
                  <a:pt x="2274" y="1599"/>
                </a:cubicBezTo>
                <a:cubicBezTo>
                  <a:pt x="2287" y="1599"/>
                  <a:pt x="2298" y="1610"/>
                  <a:pt x="2298" y="1623"/>
                </a:cubicBezTo>
                <a:cubicBezTo>
                  <a:pt x="2298" y="1636"/>
                  <a:pt x="2287" y="1647"/>
                  <a:pt x="2274" y="1647"/>
                </a:cubicBezTo>
                <a:close/>
                <a:moveTo>
                  <a:pt x="2274" y="1574"/>
                </a:moveTo>
                <a:cubicBezTo>
                  <a:pt x="2264" y="1574"/>
                  <a:pt x="2255" y="1568"/>
                  <a:pt x="2251" y="1559"/>
                </a:cubicBezTo>
                <a:cubicBezTo>
                  <a:pt x="2251" y="1537"/>
                  <a:pt x="2251" y="1537"/>
                  <a:pt x="2251" y="1537"/>
                </a:cubicBezTo>
                <a:cubicBezTo>
                  <a:pt x="2255" y="1528"/>
                  <a:pt x="2264" y="1523"/>
                  <a:pt x="2274" y="1523"/>
                </a:cubicBezTo>
                <a:cubicBezTo>
                  <a:pt x="2288" y="1523"/>
                  <a:pt x="2299" y="1534"/>
                  <a:pt x="2299" y="1548"/>
                </a:cubicBezTo>
                <a:cubicBezTo>
                  <a:pt x="2299" y="1562"/>
                  <a:pt x="2288" y="1574"/>
                  <a:pt x="2274" y="1574"/>
                </a:cubicBezTo>
                <a:close/>
                <a:moveTo>
                  <a:pt x="2274" y="1500"/>
                </a:moveTo>
                <a:cubicBezTo>
                  <a:pt x="2264" y="1500"/>
                  <a:pt x="2256" y="1495"/>
                  <a:pt x="2251" y="1487"/>
                </a:cubicBezTo>
                <a:cubicBezTo>
                  <a:pt x="2251" y="1459"/>
                  <a:pt x="2251" y="1459"/>
                  <a:pt x="2251" y="1459"/>
                </a:cubicBezTo>
                <a:cubicBezTo>
                  <a:pt x="2256" y="1451"/>
                  <a:pt x="2264" y="1446"/>
                  <a:pt x="2274" y="1446"/>
                </a:cubicBezTo>
                <a:cubicBezTo>
                  <a:pt x="2289" y="1446"/>
                  <a:pt x="2301" y="1458"/>
                  <a:pt x="2301" y="1473"/>
                </a:cubicBezTo>
                <a:cubicBezTo>
                  <a:pt x="2301" y="1488"/>
                  <a:pt x="2289" y="1500"/>
                  <a:pt x="2274" y="1500"/>
                </a:cubicBezTo>
                <a:close/>
                <a:moveTo>
                  <a:pt x="2274" y="1426"/>
                </a:moveTo>
                <a:cubicBezTo>
                  <a:pt x="2265" y="1426"/>
                  <a:pt x="2256" y="1422"/>
                  <a:pt x="2251" y="1414"/>
                </a:cubicBezTo>
                <a:cubicBezTo>
                  <a:pt x="2251" y="1382"/>
                  <a:pt x="2251" y="1382"/>
                  <a:pt x="2251" y="1382"/>
                </a:cubicBezTo>
                <a:cubicBezTo>
                  <a:pt x="2256" y="1375"/>
                  <a:pt x="2265" y="1370"/>
                  <a:pt x="2274" y="1370"/>
                </a:cubicBezTo>
                <a:cubicBezTo>
                  <a:pt x="2289" y="1370"/>
                  <a:pt x="2302" y="1382"/>
                  <a:pt x="2302" y="1398"/>
                </a:cubicBezTo>
                <a:cubicBezTo>
                  <a:pt x="2302" y="1414"/>
                  <a:pt x="2289" y="1426"/>
                  <a:pt x="2274" y="1426"/>
                </a:cubicBezTo>
                <a:close/>
                <a:moveTo>
                  <a:pt x="2274" y="1353"/>
                </a:moveTo>
                <a:cubicBezTo>
                  <a:pt x="2265" y="1353"/>
                  <a:pt x="2257" y="1348"/>
                  <a:pt x="2251" y="1342"/>
                </a:cubicBezTo>
                <a:cubicBezTo>
                  <a:pt x="2251" y="1305"/>
                  <a:pt x="2251" y="1305"/>
                  <a:pt x="2251" y="1305"/>
                </a:cubicBezTo>
                <a:cubicBezTo>
                  <a:pt x="2257" y="1298"/>
                  <a:pt x="2265" y="1294"/>
                  <a:pt x="2274" y="1294"/>
                </a:cubicBezTo>
                <a:cubicBezTo>
                  <a:pt x="2290" y="1294"/>
                  <a:pt x="2303" y="1307"/>
                  <a:pt x="2303" y="1323"/>
                </a:cubicBezTo>
                <a:cubicBezTo>
                  <a:pt x="2303" y="1339"/>
                  <a:pt x="2290" y="1353"/>
                  <a:pt x="2274" y="1353"/>
                </a:cubicBezTo>
                <a:close/>
                <a:moveTo>
                  <a:pt x="2274" y="1279"/>
                </a:moveTo>
                <a:cubicBezTo>
                  <a:pt x="2265" y="1279"/>
                  <a:pt x="2257" y="1275"/>
                  <a:pt x="2251" y="1269"/>
                </a:cubicBezTo>
                <a:cubicBezTo>
                  <a:pt x="2251" y="1228"/>
                  <a:pt x="2251" y="1228"/>
                  <a:pt x="2251" y="1228"/>
                </a:cubicBezTo>
                <a:cubicBezTo>
                  <a:pt x="2257" y="1221"/>
                  <a:pt x="2265" y="1217"/>
                  <a:pt x="2274" y="1217"/>
                </a:cubicBezTo>
                <a:cubicBezTo>
                  <a:pt x="2291" y="1217"/>
                  <a:pt x="2304" y="1231"/>
                  <a:pt x="2304" y="1248"/>
                </a:cubicBezTo>
                <a:cubicBezTo>
                  <a:pt x="2304" y="1265"/>
                  <a:pt x="2291" y="1279"/>
                  <a:pt x="2274" y="1279"/>
                </a:cubicBezTo>
                <a:close/>
                <a:moveTo>
                  <a:pt x="2274" y="1205"/>
                </a:moveTo>
                <a:cubicBezTo>
                  <a:pt x="2265" y="1205"/>
                  <a:pt x="2257" y="1202"/>
                  <a:pt x="2251" y="1195"/>
                </a:cubicBezTo>
                <a:cubicBezTo>
                  <a:pt x="2251" y="1177"/>
                  <a:pt x="2251" y="1177"/>
                  <a:pt x="2251" y="1177"/>
                </a:cubicBezTo>
                <a:cubicBezTo>
                  <a:pt x="2251" y="1176"/>
                  <a:pt x="2250" y="1175"/>
                  <a:pt x="2250" y="1173"/>
                </a:cubicBezTo>
                <a:cubicBezTo>
                  <a:pt x="2250" y="1172"/>
                  <a:pt x="2251" y="1171"/>
                  <a:pt x="2251" y="1169"/>
                </a:cubicBezTo>
                <a:cubicBezTo>
                  <a:pt x="2251" y="1151"/>
                  <a:pt x="2251" y="1151"/>
                  <a:pt x="2251" y="1151"/>
                </a:cubicBezTo>
                <a:cubicBezTo>
                  <a:pt x="2257" y="1145"/>
                  <a:pt x="2265" y="1141"/>
                  <a:pt x="2274" y="1141"/>
                </a:cubicBezTo>
                <a:cubicBezTo>
                  <a:pt x="2291" y="1141"/>
                  <a:pt x="2305" y="1156"/>
                  <a:pt x="2305" y="1173"/>
                </a:cubicBezTo>
                <a:cubicBezTo>
                  <a:pt x="2305" y="1191"/>
                  <a:pt x="2291" y="1205"/>
                  <a:pt x="2274" y="1205"/>
                </a:cubicBezTo>
                <a:close/>
                <a:moveTo>
                  <a:pt x="2274" y="1131"/>
                </a:moveTo>
                <a:cubicBezTo>
                  <a:pt x="2265" y="1131"/>
                  <a:pt x="2257" y="1128"/>
                  <a:pt x="2251" y="1122"/>
                </a:cubicBezTo>
                <a:cubicBezTo>
                  <a:pt x="2251" y="1107"/>
                  <a:pt x="2251" y="1107"/>
                  <a:pt x="2251" y="1107"/>
                </a:cubicBezTo>
                <a:cubicBezTo>
                  <a:pt x="2250" y="1104"/>
                  <a:pt x="2249" y="1101"/>
                  <a:pt x="2249" y="1098"/>
                </a:cubicBezTo>
                <a:cubicBezTo>
                  <a:pt x="2249" y="1095"/>
                  <a:pt x="2250" y="1092"/>
                  <a:pt x="2251" y="1089"/>
                </a:cubicBezTo>
                <a:cubicBezTo>
                  <a:pt x="2251" y="1075"/>
                  <a:pt x="2251" y="1075"/>
                  <a:pt x="2251" y="1075"/>
                </a:cubicBezTo>
                <a:cubicBezTo>
                  <a:pt x="2257" y="1069"/>
                  <a:pt x="2265" y="1065"/>
                  <a:pt x="2274" y="1065"/>
                </a:cubicBezTo>
                <a:cubicBezTo>
                  <a:pt x="2292" y="1065"/>
                  <a:pt x="2307" y="1080"/>
                  <a:pt x="2307" y="1098"/>
                </a:cubicBezTo>
                <a:cubicBezTo>
                  <a:pt x="2307" y="1117"/>
                  <a:pt x="2292" y="1131"/>
                  <a:pt x="2274" y="1131"/>
                </a:cubicBezTo>
                <a:close/>
                <a:moveTo>
                  <a:pt x="2274" y="1058"/>
                </a:moveTo>
                <a:cubicBezTo>
                  <a:pt x="2265" y="1058"/>
                  <a:pt x="2257" y="1054"/>
                  <a:pt x="2251" y="1049"/>
                </a:cubicBezTo>
                <a:cubicBezTo>
                  <a:pt x="2251" y="1037"/>
                  <a:pt x="2251" y="1037"/>
                  <a:pt x="2251" y="1037"/>
                </a:cubicBezTo>
                <a:cubicBezTo>
                  <a:pt x="2249" y="1033"/>
                  <a:pt x="2248" y="1028"/>
                  <a:pt x="2248" y="1023"/>
                </a:cubicBezTo>
                <a:cubicBezTo>
                  <a:pt x="2248" y="1018"/>
                  <a:pt x="2249" y="1014"/>
                  <a:pt x="2251" y="1009"/>
                </a:cubicBezTo>
                <a:cubicBezTo>
                  <a:pt x="2251" y="998"/>
                  <a:pt x="2251" y="998"/>
                  <a:pt x="2251" y="998"/>
                </a:cubicBezTo>
                <a:cubicBezTo>
                  <a:pt x="2257" y="992"/>
                  <a:pt x="2265" y="989"/>
                  <a:pt x="2274" y="989"/>
                </a:cubicBezTo>
                <a:cubicBezTo>
                  <a:pt x="2293" y="989"/>
                  <a:pt x="2308" y="1004"/>
                  <a:pt x="2308" y="1023"/>
                </a:cubicBezTo>
                <a:cubicBezTo>
                  <a:pt x="2308" y="1042"/>
                  <a:pt x="2293" y="1058"/>
                  <a:pt x="2274" y="1058"/>
                </a:cubicBezTo>
                <a:close/>
                <a:moveTo>
                  <a:pt x="2274" y="984"/>
                </a:moveTo>
                <a:cubicBezTo>
                  <a:pt x="2265" y="984"/>
                  <a:pt x="2257" y="980"/>
                  <a:pt x="2251" y="975"/>
                </a:cubicBezTo>
                <a:cubicBezTo>
                  <a:pt x="2251" y="964"/>
                  <a:pt x="2251" y="964"/>
                  <a:pt x="2251" y="964"/>
                </a:cubicBezTo>
                <a:cubicBezTo>
                  <a:pt x="2249" y="959"/>
                  <a:pt x="2247" y="954"/>
                  <a:pt x="2247" y="948"/>
                </a:cubicBezTo>
                <a:cubicBezTo>
                  <a:pt x="2247" y="943"/>
                  <a:pt x="2249" y="937"/>
                  <a:pt x="2251" y="933"/>
                </a:cubicBezTo>
                <a:cubicBezTo>
                  <a:pt x="2251" y="922"/>
                  <a:pt x="2251" y="922"/>
                  <a:pt x="2251" y="922"/>
                </a:cubicBezTo>
                <a:cubicBezTo>
                  <a:pt x="2257" y="916"/>
                  <a:pt x="2265" y="913"/>
                  <a:pt x="2274" y="913"/>
                </a:cubicBezTo>
                <a:cubicBezTo>
                  <a:pt x="2293" y="913"/>
                  <a:pt x="2309" y="929"/>
                  <a:pt x="2309" y="948"/>
                </a:cubicBezTo>
                <a:cubicBezTo>
                  <a:pt x="2309" y="968"/>
                  <a:pt x="2293" y="984"/>
                  <a:pt x="2274" y="984"/>
                </a:cubicBezTo>
                <a:close/>
                <a:moveTo>
                  <a:pt x="2274" y="910"/>
                </a:moveTo>
                <a:cubicBezTo>
                  <a:pt x="2265" y="910"/>
                  <a:pt x="2257" y="907"/>
                  <a:pt x="2251" y="902"/>
                </a:cubicBezTo>
                <a:cubicBezTo>
                  <a:pt x="2251" y="891"/>
                  <a:pt x="2251" y="891"/>
                  <a:pt x="2251" y="891"/>
                </a:cubicBezTo>
                <a:cubicBezTo>
                  <a:pt x="2248" y="886"/>
                  <a:pt x="2246" y="880"/>
                  <a:pt x="2246" y="873"/>
                </a:cubicBezTo>
                <a:cubicBezTo>
                  <a:pt x="2246" y="867"/>
                  <a:pt x="2248" y="861"/>
                  <a:pt x="2251" y="856"/>
                </a:cubicBezTo>
                <a:cubicBezTo>
                  <a:pt x="2251" y="845"/>
                  <a:pt x="2251" y="845"/>
                  <a:pt x="2251" y="845"/>
                </a:cubicBezTo>
                <a:cubicBezTo>
                  <a:pt x="2257" y="840"/>
                  <a:pt x="2265" y="837"/>
                  <a:pt x="2274" y="837"/>
                </a:cubicBezTo>
                <a:cubicBezTo>
                  <a:pt x="2294" y="837"/>
                  <a:pt x="2310" y="853"/>
                  <a:pt x="2310" y="873"/>
                </a:cubicBezTo>
                <a:cubicBezTo>
                  <a:pt x="2310" y="893"/>
                  <a:pt x="2294" y="910"/>
                  <a:pt x="2274" y="910"/>
                </a:cubicBezTo>
                <a:close/>
                <a:moveTo>
                  <a:pt x="2348" y="2455"/>
                </a:moveTo>
                <a:cubicBezTo>
                  <a:pt x="2344" y="2455"/>
                  <a:pt x="2341" y="2452"/>
                  <a:pt x="2341" y="2448"/>
                </a:cubicBezTo>
                <a:cubicBezTo>
                  <a:pt x="2341" y="2444"/>
                  <a:pt x="2344" y="2441"/>
                  <a:pt x="2348" y="2441"/>
                </a:cubicBezTo>
                <a:cubicBezTo>
                  <a:pt x="2352" y="2441"/>
                  <a:pt x="2355" y="2444"/>
                  <a:pt x="2355" y="2448"/>
                </a:cubicBezTo>
                <a:cubicBezTo>
                  <a:pt x="2355" y="2452"/>
                  <a:pt x="2352" y="2455"/>
                  <a:pt x="2348" y="2455"/>
                </a:cubicBezTo>
                <a:close/>
                <a:moveTo>
                  <a:pt x="2348" y="2382"/>
                </a:moveTo>
                <a:cubicBezTo>
                  <a:pt x="2343" y="2382"/>
                  <a:pt x="2339" y="2378"/>
                  <a:pt x="2339" y="2373"/>
                </a:cubicBezTo>
                <a:cubicBezTo>
                  <a:pt x="2339" y="2368"/>
                  <a:pt x="2343" y="2364"/>
                  <a:pt x="2348" y="2364"/>
                </a:cubicBezTo>
                <a:cubicBezTo>
                  <a:pt x="2353" y="2364"/>
                  <a:pt x="2357" y="2368"/>
                  <a:pt x="2357" y="2373"/>
                </a:cubicBezTo>
                <a:cubicBezTo>
                  <a:pt x="2357" y="2378"/>
                  <a:pt x="2353" y="2382"/>
                  <a:pt x="2348" y="2382"/>
                </a:cubicBezTo>
                <a:close/>
                <a:moveTo>
                  <a:pt x="2348" y="2309"/>
                </a:moveTo>
                <a:cubicBezTo>
                  <a:pt x="2342" y="2309"/>
                  <a:pt x="2337" y="2304"/>
                  <a:pt x="2337" y="2298"/>
                </a:cubicBezTo>
                <a:cubicBezTo>
                  <a:pt x="2337" y="2292"/>
                  <a:pt x="2342" y="2287"/>
                  <a:pt x="2348" y="2287"/>
                </a:cubicBezTo>
                <a:cubicBezTo>
                  <a:pt x="2354" y="2287"/>
                  <a:pt x="2358" y="2292"/>
                  <a:pt x="2358" y="2298"/>
                </a:cubicBezTo>
                <a:cubicBezTo>
                  <a:pt x="2358" y="2304"/>
                  <a:pt x="2354" y="2309"/>
                  <a:pt x="2348" y="2309"/>
                </a:cubicBezTo>
                <a:close/>
                <a:moveTo>
                  <a:pt x="2348" y="2235"/>
                </a:moveTo>
                <a:cubicBezTo>
                  <a:pt x="2341" y="2235"/>
                  <a:pt x="2336" y="2229"/>
                  <a:pt x="2336" y="2223"/>
                </a:cubicBezTo>
                <a:cubicBezTo>
                  <a:pt x="2336" y="2216"/>
                  <a:pt x="2341" y="2210"/>
                  <a:pt x="2348" y="2210"/>
                </a:cubicBezTo>
                <a:cubicBezTo>
                  <a:pt x="2354" y="2210"/>
                  <a:pt x="2360" y="2216"/>
                  <a:pt x="2360" y="2223"/>
                </a:cubicBezTo>
                <a:cubicBezTo>
                  <a:pt x="2360" y="2229"/>
                  <a:pt x="2354" y="2235"/>
                  <a:pt x="2348" y="2235"/>
                </a:cubicBezTo>
                <a:close/>
                <a:moveTo>
                  <a:pt x="2348" y="2162"/>
                </a:moveTo>
                <a:cubicBezTo>
                  <a:pt x="2340" y="2162"/>
                  <a:pt x="2334" y="2156"/>
                  <a:pt x="2334" y="2148"/>
                </a:cubicBezTo>
                <a:cubicBezTo>
                  <a:pt x="2334" y="2140"/>
                  <a:pt x="2340" y="2134"/>
                  <a:pt x="2348" y="2134"/>
                </a:cubicBezTo>
                <a:cubicBezTo>
                  <a:pt x="2355" y="2134"/>
                  <a:pt x="2362" y="2140"/>
                  <a:pt x="2362" y="2148"/>
                </a:cubicBezTo>
                <a:cubicBezTo>
                  <a:pt x="2362" y="2156"/>
                  <a:pt x="2355" y="2162"/>
                  <a:pt x="2348" y="2162"/>
                </a:cubicBezTo>
                <a:close/>
                <a:moveTo>
                  <a:pt x="2348" y="2088"/>
                </a:moveTo>
                <a:cubicBezTo>
                  <a:pt x="2339" y="2088"/>
                  <a:pt x="2333" y="2081"/>
                  <a:pt x="2333" y="2073"/>
                </a:cubicBezTo>
                <a:cubicBezTo>
                  <a:pt x="2333" y="2064"/>
                  <a:pt x="2339" y="2057"/>
                  <a:pt x="2348" y="2057"/>
                </a:cubicBezTo>
                <a:cubicBezTo>
                  <a:pt x="2356" y="2057"/>
                  <a:pt x="2363" y="2064"/>
                  <a:pt x="2363" y="2073"/>
                </a:cubicBezTo>
                <a:cubicBezTo>
                  <a:pt x="2363" y="2081"/>
                  <a:pt x="2356" y="2088"/>
                  <a:pt x="2348" y="2088"/>
                </a:cubicBezTo>
                <a:close/>
                <a:moveTo>
                  <a:pt x="2348" y="2015"/>
                </a:moveTo>
                <a:cubicBezTo>
                  <a:pt x="2338" y="2015"/>
                  <a:pt x="2331" y="2007"/>
                  <a:pt x="2331" y="1998"/>
                </a:cubicBezTo>
                <a:cubicBezTo>
                  <a:pt x="2331" y="1988"/>
                  <a:pt x="2338" y="1981"/>
                  <a:pt x="2348" y="1981"/>
                </a:cubicBezTo>
                <a:cubicBezTo>
                  <a:pt x="2357" y="1981"/>
                  <a:pt x="2365" y="1988"/>
                  <a:pt x="2365" y="1998"/>
                </a:cubicBezTo>
                <a:cubicBezTo>
                  <a:pt x="2365" y="2007"/>
                  <a:pt x="2357" y="2015"/>
                  <a:pt x="2348" y="2015"/>
                </a:cubicBezTo>
                <a:close/>
                <a:moveTo>
                  <a:pt x="2348" y="1941"/>
                </a:moveTo>
                <a:cubicBezTo>
                  <a:pt x="2338" y="1941"/>
                  <a:pt x="2330" y="1933"/>
                  <a:pt x="2330" y="1923"/>
                </a:cubicBezTo>
                <a:cubicBezTo>
                  <a:pt x="2330" y="1913"/>
                  <a:pt x="2338" y="1904"/>
                  <a:pt x="2348" y="1904"/>
                </a:cubicBezTo>
                <a:cubicBezTo>
                  <a:pt x="2358" y="1904"/>
                  <a:pt x="2366" y="1913"/>
                  <a:pt x="2366" y="1923"/>
                </a:cubicBezTo>
                <a:cubicBezTo>
                  <a:pt x="2366" y="1933"/>
                  <a:pt x="2358" y="1941"/>
                  <a:pt x="2348" y="1941"/>
                </a:cubicBezTo>
                <a:close/>
                <a:moveTo>
                  <a:pt x="2348" y="1868"/>
                </a:moveTo>
                <a:cubicBezTo>
                  <a:pt x="2337" y="1868"/>
                  <a:pt x="2328" y="1859"/>
                  <a:pt x="2328" y="1848"/>
                </a:cubicBezTo>
                <a:cubicBezTo>
                  <a:pt x="2328" y="1837"/>
                  <a:pt x="2337" y="1828"/>
                  <a:pt x="2348" y="1828"/>
                </a:cubicBezTo>
                <a:cubicBezTo>
                  <a:pt x="2359" y="1828"/>
                  <a:pt x="2368" y="1837"/>
                  <a:pt x="2368" y="1848"/>
                </a:cubicBezTo>
                <a:cubicBezTo>
                  <a:pt x="2368" y="1859"/>
                  <a:pt x="2359" y="1868"/>
                  <a:pt x="2348" y="1868"/>
                </a:cubicBezTo>
                <a:close/>
                <a:moveTo>
                  <a:pt x="2348" y="1794"/>
                </a:moveTo>
                <a:cubicBezTo>
                  <a:pt x="2336" y="1794"/>
                  <a:pt x="2327" y="1785"/>
                  <a:pt x="2327" y="1773"/>
                </a:cubicBezTo>
                <a:cubicBezTo>
                  <a:pt x="2327" y="1761"/>
                  <a:pt x="2336" y="1751"/>
                  <a:pt x="2348" y="1751"/>
                </a:cubicBezTo>
                <a:cubicBezTo>
                  <a:pt x="2359" y="1751"/>
                  <a:pt x="2369" y="1761"/>
                  <a:pt x="2369" y="1773"/>
                </a:cubicBezTo>
                <a:cubicBezTo>
                  <a:pt x="2369" y="1785"/>
                  <a:pt x="2359" y="1794"/>
                  <a:pt x="2348" y="1794"/>
                </a:cubicBezTo>
                <a:close/>
                <a:moveTo>
                  <a:pt x="2348" y="1721"/>
                </a:moveTo>
                <a:cubicBezTo>
                  <a:pt x="2335" y="1721"/>
                  <a:pt x="2325" y="1711"/>
                  <a:pt x="2325" y="1698"/>
                </a:cubicBezTo>
                <a:cubicBezTo>
                  <a:pt x="2325" y="1685"/>
                  <a:pt x="2335" y="1675"/>
                  <a:pt x="2348" y="1675"/>
                </a:cubicBezTo>
                <a:cubicBezTo>
                  <a:pt x="2360" y="1675"/>
                  <a:pt x="2370" y="1685"/>
                  <a:pt x="2370" y="1698"/>
                </a:cubicBezTo>
                <a:cubicBezTo>
                  <a:pt x="2370" y="1711"/>
                  <a:pt x="2360" y="1721"/>
                  <a:pt x="2348" y="1721"/>
                </a:cubicBezTo>
                <a:close/>
                <a:moveTo>
                  <a:pt x="2348" y="1647"/>
                </a:moveTo>
                <a:cubicBezTo>
                  <a:pt x="2335" y="1647"/>
                  <a:pt x="2324" y="1636"/>
                  <a:pt x="2324" y="1623"/>
                </a:cubicBezTo>
                <a:cubicBezTo>
                  <a:pt x="2324" y="1610"/>
                  <a:pt x="2335" y="1599"/>
                  <a:pt x="2348" y="1599"/>
                </a:cubicBezTo>
                <a:cubicBezTo>
                  <a:pt x="2361" y="1599"/>
                  <a:pt x="2372" y="1610"/>
                  <a:pt x="2372" y="1623"/>
                </a:cubicBezTo>
                <a:cubicBezTo>
                  <a:pt x="2372" y="1636"/>
                  <a:pt x="2361" y="1647"/>
                  <a:pt x="2348" y="1647"/>
                </a:cubicBezTo>
                <a:close/>
                <a:moveTo>
                  <a:pt x="2348" y="1574"/>
                </a:moveTo>
                <a:cubicBezTo>
                  <a:pt x="2334" y="1574"/>
                  <a:pt x="2323" y="1562"/>
                  <a:pt x="2323" y="1548"/>
                </a:cubicBezTo>
                <a:cubicBezTo>
                  <a:pt x="2323" y="1534"/>
                  <a:pt x="2334" y="1523"/>
                  <a:pt x="2348" y="1523"/>
                </a:cubicBezTo>
                <a:cubicBezTo>
                  <a:pt x="2362" y="1523"/>
                  <a:pt x="2373" y="1534"/>
                  <a:pt x="2373" y="1548"/>
                </a:cubicBezTo>
                <a:cubicBezTo>
                  <a:pt x="2373" y="1562"/>
                  <a:pt x="2362" y="1574"/>
                  <a:pt x="2348" y="1574"/>
                </a:cubicBezTo>
                <a:close/>
                <a:moveTo>
                  <a:pt x="2348" y="1500"/>
                </a:moveTo>
                <a:cubicBezTo>
                  <a:pt x="2333" y="1500"/>
                  <a:pt x="2321" y="1488"/>
                  <a:pt x="2321" y="1473"/>
                </a:cubicBezTo>
                <a:cubicBezTo>
                  <a:pt x="2321" y="1458"/>
                  <a:pt x="2333" y="1446"/>
                  <a:pt x="2348" y="1446"/>
                </a:cubicBezTo>
                <a:cubicBezTo>
                  <a:pt x="2363" y="1446"/>
                  <a:pt x="2374" y="1458"/>
                  <a:pt x="2374" y="1473"/>
                </a:cubicBezTo>
                <a:cubicBezTo>
                  <a:pt x="2374" y="1488"/>
                  <a:pt x="2363" y="1500"/>
                  <a:pt x="2348" y="1500"/>
                </a:cubicBezTo>
                <a:close/>
                <a:moveTo>
                  <a:pt x="2348" y="1426"/>
                </a:moveTo>
                <a:cubicBezTo>
                  <a:pt x="2332" y="1426"/>
                  <a:pt x="2320" y="1414"/>
                  <a:pt x="2320" y="1398"/>
                </a:cubicBezTo>
                <a:cubicBezTo>
                  <a:pt x="2320" y="1382"/>
                  <a:pt x="2332" y="1370"/>
                  <a:pt x="2348" y="1370"/>
                </a:cubicBezTo>
                <a:cubicBezTo>
                  <a:pt x="2363" y="1370"/>
                  <a:pt x="2376" y="1382"/>
                  <a:pt x="2376" y="1398"/>
                </a:cubicBezTo>
                <a:cubicBezTo>
                  <a:pt x="2376" y="1414"/>
                  <a:pt x="2363" y="1426"/>
                  <a:pt x="2348" y="1426"/>
                </a:cubicBezTo>
                <a:close/>
                <a:moveTo>
                  <a:pt x="2348" y="1353"/>
                </a:moveTo>
                <a:cubicBezTo>
                  <a:pt x="2332" y="1353"/>
                  <a:pt x="2319" y="1339"/>
                  <a:pt x="2319" y="1323"/>
                </a:cubicBezTo>
                <a:cubicBezTo>
                  <a:pt x="2319" y="1307"/>
                  <a:pt x="2332" y="1294"/>
                  <a:pt x="2348" y="1294"/>
                </a:cubicBezTo>
                <a:cubicBezTo>
                  <a:pt x="2364" y="1294"/>
                  <a:pt x="2377" y="1307"/>
                  <a:pt x="2377" y="1323"/>
                </a:cubicBezTo>
                <a:cubicBezTo>
                  <a:pt x="2377" y="1339"/>
                  <a:pt x="2364" y="1353"/>
                  <a:pt x="2348" y="1353"/>
                </a:cubicBezTo>
                <a:close/>
                <a:moveTo>
                  <a:pt x="2348" y="1279"/>
                </a:moveTo>
                <a:cubicBezTo>
                  <a:pt x="2331" y="1279"/>
                  <a:pt x="2317" y="1265"/>
                  <a:pt x="2317" y="1248"/>
                </a:cubicBezTo>
                <a:cubicBezTo>
                  <a:pt x="2317" y="1231"/>
                  <a:pt x="2331" y="1217"/>
                  <a:pt x="2348" y="1217"/>
                </a:cubicBezTo>
                <a:cubicBezTo>
                  <a:pt x="2364" y="1217"/>
                  <a:pt x="2378" y="1231"/>
                  <a:pt x="2378" y="1248"/>
                </a:cubicBezTo>
                <a:cubicBezTo>
                  <a:pt x="2378" y="1265"/>
                  <a:pt x="2364" y="1279"/>
                  <a:pt x="2348" y="1279"/>
                </a:cubicBezTo>
                <a:close/>
                <a:moveTo>
                  <a:pt x="2348" y="1205"/>
                </a:moveTo>
                <a:cubicBezTo>
                  <a:pt x="2330" y="1205"/>
                  <a:pt x="2316" y="1191"/>
                  <a:pt x="2316" y="1173"/>
                </a:cubicBezTo>
                <a:cubicBezTo>
                  <a:pt x="2316" y="1156"/>
                  <a:pt x="2330" y="1141"/>
                  <a:pt x="2348" y="1141"/>
                </a:cubicBezTo>
                <a:cubicBezTo>
                  <a:pt x="2365" y="1141"/>
                  <a:pt x="2379" y="1156"/>
                  <a:pt x="2379" y="1173"/>
                </a:cubicBezTo>
                <a:cubicBezTo>
                  <a:pt x="2379" y="1191"/>
                  <a:pt x="2365" y="1205"/>
                  <a:pt x="2348" y="1205"/>
                </a:cubicBezTo>
                <a:close/>
                <a:moveTo>
                  <a:pt x="2348" y="1131"/>
                </a:moveTo>
                <a:cubicBezTo>
                  <a:pt x="2330" y="1131"/>
                  <a:pt x="2315" y="1117"/>
                  <a:pt x="2315" y="1098"/>
                </a:cubicBezTo>
                <a:cubicBezTo>
                  <a:pt x="2315" y="1080"/>
                  <a:pt x="2330" y="1065"/>
                  <a:pt x="2348" y="1065"/>
                </a:cubicBezTo>
                <a:cubicBezTo>
                  <a:pt x="2366" y="1065"/>
                  <a:pt x="2380" y="1080"/>
                  <a:pt x="2380" y="1098"/>
                </a:cubicBezTo>
                <a:cubicBezTo>
                  <a:pt x="2380" y="1117"/>
                  <a:pt x="2366" y="1131"/>
                  <a:pt x="2348" y="1131"/>
                </a:cubicBezTo>
                <a:close/>
                <a:moveTo>
                  <a:pt x="2348" y="1058"/>
                </a:moveTo>
                <a:cubicBezTo>
                  <a:pt x="2329" y="1058"/>
                  <a:pt x="2314" y="1042"/>
                  <a:pt x="2314" y="1023"/>
                </a:cubicBezTo>
                <a:cubicBezTo>
                  <a:pt x="2314" y="1004"/>
                  <a:pt x="2329" y="989"/>
                  <a:pt x="2348" y="989"/>
                </a:cubicBezTo>
                <a:cubicBezTo>
                  <a:pt x="2366" y="989"/>
                  <a:pt x="2382" y="1004"/>
                  <a:pt x="2382" y="1023"/>
                </a:cubicBezTo>
                <a:cubicBezTo>
                  <a:pt x="2382" y="1042"/>
                  <a:pt x="2366" y="1058"/>
                  <a:pt x="2348" y="1058"/>
                </a:cubicBezTo>
                <a:close/>
                <a:moveTo>
                  <a:pt x="2348" y="984"/>
                </a:moveTo>
                <a:cubicBezTo>
                  <a:pt x="2329" y="984"/>
                  <a:pt x="2313" y="968"/>
                  <a:pt x="2313" y="948"/>
                </a:cubicBezTo>
                <a:cubicBezTo>
                  <a:pt x="2313" y="929"/>
                  <a:pt x="2329" y="913"/>
                  <a:pt x="2348" y="913"/>
                </a:cubicBezTo>
                <a:cubicBezTo>
                  <a:pt x="2367" y="913"/>
                  <a:pt x="2383" y="929"/>
                  <a:pt x="2383" y="948"/>
                </a:cubicBezTo>
                <a:cubicBezTo>
                  <a:pt x="2383" y="968"/>
                  <a:pt x="2367" y="984"/>
                  <a:pt x="2348" y="984"/>
                </a:cubicBezTo>
                <a:close/>
                <a:moveTo>
                  <a:pt x="2348" y="910"/>
                </a:moveTo>
                <a:cubicBezTo>
                  <a:pt x="2328" y="910"/>
                  <a:pt x="2312" y="893"/>
                  <a:pt x="2312" y="873"/>
                </a:cubicBezTo>
                <a:cubicBezTo>
                  <a:pt x="2312" y="853"/>
                  <a:pt x="2328" y="837"/>
                  <a:pt x="2348" y="837"/>
                </a:cubicBezTo>
                <a:cubicBezTo>
                  <a:pt x="2368" y="837"/>
                  <a:pt x="2384" y="853"/>
                  <a:pt x="2384" y="873"/>
                </a:cubicBezTo>
                <a:cubicBezTo>
                  <a:pt x="2384" y="893"/>
                  <a:pt x="2368" y="910"/>
                  <a:pt x="2348" y="910"/>
                </a:cubicBezTo>
                <a:close/>
                <a:moveTo>
                  <a:pt x="2422" y="2455"/>
                </a:moveTo>
                <a:cubicBezTo>
                  <a:pt x="2418" y="2455"/>
                  <a:pt x="2415" y="2452"/>
                  <a:pt x="2415" y="2448"/>
                </a:cubicBezTo>
                <a:cubicBezTo>
                  <a:pt x="2415" y="2444"/>
                  <a:pt x="2418" y="2441"/>
                  <a:pt x="2422" y="2441"/>
                </a:cubicBezTo>
                <a:cubicBezTo>
                  <a:pt x="2426" y="2441"/>
                  <a:pt x="2429" y="2444"/>
                  <a:pt x="2429" y="2448"/>
                </a:cubicBezTo>
                <a:cubicBezTo>
                  <a:pt x="2429" y="2452"/>
                  <a:pt x="2426" y="2455"/>
                  <a:pt x="2422" y="2455"/>
                </a:cubicBezTo>
                <a:close/>
                <a:moveTo>
                  <a:pt x="2422" y="2382"/>
                </a:moveTo>
                <a:cubicBezTo>
                  <a:pt x="2417" y="2382"/>
                  <a:pt x="2413" y="2378"/>
                  <a:pt x="2413" y="2373"/>
                </a:cubicBezTo>
                <a:cubicBezTo>
                  <a:pt x="2413" y="2368"/>
                  <a:pt x="2417" y="2364"/>
                  <a:pt x="2422" y="2364"/>
                </a:cubicBezTo>
                <a:cubicBezTo>
                  <a:pt x="2427" y="2364"/>
                  <a:pt x="2430" y="2368"/>
                  <a:pt x="2430" y="2373"/>
                </a:cubicBezTo>
                <a:cubicBezTo>
                  <a:pt x="2430" y="2378"/>
                  <a:pt x="2427" y="2382"/>
                  <a:pt x="2422" y="2382"/>
                </a:cubicBezTo>
                <a:close/>
                <a:moveTo>
                  <a:pt x="2422" y="2309"/>
                </a:moveTo>
                <a:cubicBezTo>
                  <a:pt x="2416" y="2309"/>
                  <a:pt x="2411" y="2304"/>
                  <a:pt x="2411" y="2298"/>
                </a:cubicBezTo>
                <a:cubicBezTo>
                  <a:pt x="2411" y="2292"/>
                  <a:pt x="2416" y="2287"/>
                  <a:pt x="2422" y="2287"/>
                </a:cubicBezTo>
                <a:cubicBezTo>
                  <a:pt x="2428" y="2287"/>
                  <a:pt x="2432" y="2292"/>
                  <a:pt x="2432" y="2298"/>
                </a:cubicBezTo>
                <a:cubicBezTo>
                  <a:pt x="2432" y="2304"/>
                  <a:pt x="2428" y="2309"/>
                  <a:pt x="2422" y="2309"/>
                </a:cubicBezTo>
                <a:close/>
                <a:moveTo>
                  <a:pt x="2422" y="2235"/>
                </a:moveTo>
                <a:cubicBezTo>
                  <a:pt x="2415" y="2235"/>
                  <a:pt x="2410" y="2229"/>
                  <a:pt x="2410" y="2223"/>
                </a:cubicBezTo>
                <a:cubicBezTo>
                  <a:pt x="2410" y="2216"/>
                  <a:pt x="2415" y="2210"/>
                  <a:pt x="2422" y="2210"/>
                </a:cubicBezTo>
                <a:cubicBezTo>
                  <a:pt x="2428" y="2210"/>
                  <a:pt x="2434" y="2216"/>
                  <a:pt x="2434" y="2223"/>
                </a:cubicBezTo>
                <a:cubicBezTo>
                  <a:pt x="2434" y="2229"/>
                  <a:pt x="2428" y="2235"/>
                  <a:pt x="2422" y="2235"/>
                </a:cubicBezTo>
                <a:close/>
                <a:moveTo>
                  <a:pt x="2422" y="2162"/>
                </a:moveTo>
                <a:cubicBezTo>
                  <a:pt x="2414" y="2162"/>
                  <a:pt x="2408" y="2156"/>
                  <a:pt x="2408" y="2148"/>
                </a:cubicBezTo>
                <a:cubicBezTo>
                  <a:pt x="2408" y="2140"/>
                  <a:pt x="2414" y="2134"/>
                  <a:pt x="2422" y="2134"/>
                </a:cubicBezTo>
                <a:cubicBezTo>
                  <a:pt x="2429" y="2134"/>
                  <a:pt x="2435" y="2140"/>
                  <a:pt x="2435" y="2148"/>
                </a:cubicBezTo>
                <a:cubicBezTo>
                  <a:pt x="2435" y="2156"/>
                  <a:pt x="2429" y="2162"/>
                  <a:pt x="2422" y="2162"/>
                </a:cubicBezTo>
                <a:close/>
                <a:moveTo>
                  <a:pt x="2422" y="2088"/>
                </a:moveTo>
                <a:cubicBezTo>
                  <a:pt x="2413" y="2088"/>
                  <a:pt x="2407" y="2081"/>
                  <a:pt x="2407" y="2073"/>
                </a:cubicBezTo>
                <a:cubicBezTo>
                  <a:pt x="2407" y="2064"/>
                  <a:pt x="2413" y="2057"/>
                  <a:pt x="2422" y="2057"/>
                </a:cubicBezTo>
                <a:cubicBezTo>
                  <a:pt x="2430" y="2057"/>
                  <a:pt x="2437" y="2064"/>
                  <a:pt x="2437" y="2073"/>
                </a:cubicBezTo>
                <a:cubicBezTo>
                  <a:pt x="2437" y="2081"/>
                  <a:pt x="2430" y="2088"/>
                  <a:pt x="2422" y="2088"/>
                </a:cubicBezTo>
                <a:close/>
                <a:moveTo>
                  <a:pt x="2422" y="2015"/>
                </a:moveTo>
                <a:cubicBezTo>
                  <a:pt x="2412" y="2015"/>
                  <a:pt x="2405" y="2007"/>
                  <a:pt x="2405" y="1998"/>
                </a:cubicBezTo>
                <a:cubicBezTo>
                  <a:pt x="2405" y="1988"/>
                  <a:pt x="2412" y="1981"/>
                  <a:pt x="2422" y="1981"/>
                </a:cubicBezTo>
                <a:cubicBezTo>
                  <a:pt x="2431" y="1981"/>
                  <a:pt x="2438" y="1988"/>
                  <a:pt x="2438" y="1998"/>
                </a:cubicBezTo>
                <a:cubicBezTo>
                  <a:pt x="2438" y="2007"/>
                  <a:pt x="2431" y="2015"/>
                  <a:pt x="2422" y="2015"/>
                </a:cubicBezTo>
                <a:close/>
                <a:moveTo>
                  <a:pt x="2422" y="1941"/>
                </a:moveTo>
                <a:cubicBezTo>
                  <a:pt x="2412" y="1941"/>
                  <a:pt x="2403" y="1933"/>
                  <a:pt x="2403" y="1923"/>
                </a:cubicBezTo>
                <a:cubicBezTo>
                  <a:pt x="2403" y="1913"/>
                  <a:pt x="2412" y="1904"/>
                  <a:pt x="2422" y="1904"/>
                </a:cubicBezTo>
                <a:cubicBezTo>
                  <a:pt x="2432" y="1904"/>
                  <a:pt x="2440" y="1913"/>
                  <a:pt x="2440" y="1923"/>
                </a:cubicBezTo>
                <a:cubicBezTo>
                  <a:pt x="2440" y="1933"/>
                  <a:pt x="2432" y="1941"/>
                  <a:pt x="2422" y="1941"/>
                </a:cubicBezTo>
                <a:close/>
                <a:moveTo>
                  <a:pt x="2422" y="1868"/>
                </a:moveTo>
                <a:cubicBezTo>
                  <a:pt x="2411" y="1868"/>
                  <a:pt x="2402" y="1859"/>
                  <a:pt x="2402" y="1848"/>
                </a:cubicBezTo>
                <a:cubicBezTo>
                  <a:pt x="2402" y="1837"/>
                  <a:pt x="2411" y="1828"/>
                  <a:pt x="2422" y="1828"/>
                </a:cubicBezTo>
                <a:cubicBezTo>
                  <a:pt x="2433" y="1828"/>
                  <a:pt x="2442" y="1837"/>
                  <a:pt x="2442" y="1848"/>
                </a:cubicBezTo>
                <a:cubicBezTo>
                  <a:pt x="2442" y="1859"/>
                  <a:pt x="2433" y="1868"/>
                  <a:pt x="2422" y="1868"/>
                </a:cubicBezTo>
                <a:close/>
                <a:moveTo>
                  <a:pt x="2422" y="1794"/>
                </a:moveTo>
                <a:cubicBezTo>
                  <a:pt x="2410" y="1794"/>
                  <a:pt x="2401" y="1785"/>
                  <a:pt x="2401" y="1773"/>
                </a:cubicBezTo>
                <a:cubicBezTo>
                  <a:pt x="2401" y="1761"/>
                  <a:pt x="2410" y="1751"/>
                  <a:pt x="2422" y="1751"/>
                </a:cubicBezTo>
                <a:cubicBezTo>
                  <a:pt x="2433" y="1751"/>
                  <a:pt x="2443" y="1761"/>
                  <a:pt x="2443" y="1773"/>
                </a:cubicBezTo>
                <a:cubicBezTo>
                  <a:pt x="2443" y="1785"/>
                  <a:pt x="2433" y="1794"/>
                  <a:pt x="2422" y="1794"/>
                </a:cubicBezTo>
                <a:close/>
                <a:moveTo>
                  <a:pt x="2422" y="1721"/>
                </a:moveTo>
                <a:cubicBezTo>
                  <a:pt x="2409" y="1721"/>
                  <a:pt x="2399" y="1711"/>
                  <a:pt x="2399" y="1698"/>
                </a:cubicBezTo>
                <a:cubicBezTo>
                  <a:pt x="2399" y="1685"/>
                  <a:pt x="2409" y="1675"/>
                  <a:pt x="2422" y="1675"/>
                </a:cubicBezTo>
                <a:cubicBezTo>
                  <a:pt x="2434" y="1675"/>
                  <a:pt x="2444" y="1685"/>
                  <a:pt x="2444" y="1698"/>
                </a:cubicBezTo>
                <a:cubicBezTo>
                  <a:pt x="2444" y="1711"/>
                  <a:pt x="2434" y="1721"/>
                  <a:pt x="2422" y="1721"/>
                </a:cubicBezTo>
                <a:close/>
                <a:moveTo>
                  <a:pt x="2422" y="1647"/>
                </a:moveTo>
                <a:cubicBezTo>
                  <a:pt x="2409" y="1647"/>
                  <a:pt x="2398" y="1636"/>
                  <a:pt x="2398" y="1623"/>
                </a:cubicBezTo>
                <a:cubicBezTo>
                  <a:pt x="2398" y="1610"/>
                  <a:pt x="2409" y="1599"/>
                  <a:pt x="2422" y="1599"/>
                </a:cubicBezTo>
                <a:cubicBezTo>
                  <a:pt x="2435" y="1599"/>
                  <a:pt x="2445" y="1610"/>
                  <a:pt x="2445" y="1623"/>
                </a:cubicBezTo>
                <a:cubicBezTo>
                  <a:pt x="2445" y="1636"/>
                  <a:pt x="2435" y="1647"/>
                  <a:pt x="2422" y="1647"/>
                </a:cubicBezTo>
                <a:close/>
                <a:moveTo>
                  <a:pt x="2422" y="1574"/>
                </a:moveTo>
                <a:cubicBezTo>
                  <a:pt x="2408" y="1574"/>
                  <a:pt x="2396" y="1562"/>
                  <a:pt x="2396" y="1548"/>
                </a:cubicBezTo>
                <a:cubicBezTo>
                  <a:pt x="2396" y="1534"/>
                  <a:pt x="2408" y="1523"/>
                  <a:pt x="2422" y="1523"/>
                </a:cubicBezTo>
                <a:cubicBezTo>
                  <a:pt x="2436" y="1523"/>
                  <a:pt x="2447" y="1534"/>
                  <a:pt x="2447" y="1548"/>
                </a:cubicBezTo>
                <a:cubicBezTo>
                  <a:pt x="2447" y="1562"/>
                  <a:pt x="2436" y="1574"/>
                  <a:pt x="2422" y="1574"/>
                </a:cubicBezTo>
                <a:close/>
                <a:moveTo>
                  <a:pt x="2422" y="1500"/>
                </a:moveTo>
                <a:cubicBezTo>
                  <a:pt x="2407" y="1500"/>
                  <a:pt x="2395" y="1488"/>
                  <a:pt x="2395" y="1473"/>
                </a:cubicBezTo>
                <a:cubicBezTo>
                  <a:pt x="2395" y="1458"/>
                  <a:pt x="2407" y="1446"/>
                  <a:pt x="2422" y="1446"/>
                </a:cubicBezTo>
                <a:cubicBezTo>
                  <a:pt x="2436" y="1446"/>
                  <a:pt x="2448" y="1458"/>
                  <a:pt x="2448" y="1473"/>
                </a:cubicBezTo>
                <a:cubicBezTo>
                  <a:pt x="2448" y="1488"/>
                  <a:pt x="2436" y="1500"/>
                  <a:pt x="2422" y="1500"/>
                </a:cubicBezTo>
                <a:close/>
                <a:moveTo>
                  <a:pt x="2422" y="1426"/>
                </a:moveTo>
                <a:cubicBezTo>
                  <a:pt x="2406" y="1426"/>
                  <a:pt x="2394" y="1414"/>
                  <a:pt x="2394" y="1398"/>
                </a:cubicBezTo>
                <a:cubicBezTo>
                  <a:pt x="2394" y="1382"/>
                  <a:pt x="2406" y="1370"/>
                  <a:pt x="2422" y="1370"/>
                </a:cubicBezTo>
                <a:cubicBezTo>
                  <a:pt x="2437" y="1370"/>
                  <a:pt x="2450" y="1382"/>
                  <a:pt x="2450" y="1398"/>
                </a:cubicBezTo>
                <a:cubicBezTo>
                  <a:pt x="2450" y="1414"/>
                  <a:pt x="2437" y="1426"/>
                  <a:pt x="2422" y="1426"/>
                </a:cubicBezTo>
                <a:close/>
                <a:moveTo>
                  <a:pt x="2422" y="1353"/>
                </a:moveTo>
                <a:cubicBezTo>
                  <a:pt x="2406" y="1353"/>
                  <a:pt x="2393" y="1339"/>
                  <a:pt x="2393" y="1323"/>
                </a:cubicBezTo>
                <a:cubicBezTo>
                  <a:pt x="2393" y="1307"/>
                  <a:pt x="2406" y="1294"/>
                  <a:pt x="2422" y="1294"/>
                </a:cubicBezTo>
                <a:cubicBezTo>
                  <a:pt x="2438" y="1294"/>
                  <a:pt x="2451" y="1307"/>
                  <a:pt x="2451" y="1323"/>
                </a:cubicBezTo>
                <a:cubicBezTo>
                  <a:pt x="2451" y="1339"/>
                  <a:pt x="2438" y="1353"/>
                  <a:pt x="2422" y="1353"/>
                </a:cubicBezTo>
                <a:close/>
                <a:moveTo>
                  <a:pt x="2422" y="1279"/>
                </a:moveTo>
                <a:cubicBezTo>
                  <a:pt x="2405" y="1279"/>
                  <a:pt x="2391" y="1265"/>
                  <a:pt x="2391" y="1248"/>
                </a:cubicBezTo>
                <a:cubicBezTo>
                  <a:pt x="2391" y="1231"/>
                  <a:pt x="2405" y="1217"/>
                  <a:pt x="2422" y="1217"/>
                </a:cubicBezTo>
                <a:cubicBezTo>
                  <a:pt x="2438" y="1217"/>
                  <a:pt x="2452" y="1231"/>
                  <a:pt x="2452" y="1248"/>
                </a:cubicBezTo>
                <a:cubicBezTo>
                  <a:pt x="2452" y="1265"/>
                  <a:pt x="2438" y="1279"/>
                  <a:pt x="2422" y="1279"/>
                </a:cubicBezTo>
                <a:close/>
                <a:moveTo>
                  <a:pt x="2422" y="1205"/>
                </a:moveTo>
                <a:cubicBezTo>
                  <a:pt x="2404" y="1205"/>
                  <a:pt x="2390" y="1191"/>
                  <a:pt x="2390" y="1173"/>
                </a:cubicBezTo>
                <a:cubicBezTo>
                  <a:pt x="2390" y="1156"/>
                  <a:pt x="2404" y="1141"/>
                  <a:pt x="2422" y="1141"/>
                </a:cubicBezTo>
                <a:cubicBezTo>
                  <a:pt x="2439" y="1141"/>
                  <a:pt x="2453" y="1156"/>
                  <a:pt x="2453" y="1173"/>
                </a:cubicBezTo>
                <a:cubicBezTo>
                  <a:pt x="2453" y="1191"/>
                  <a:pt x="2439" y="1205"/>
                  <a:pt x="2422" y="1205"/>
                </a:cubicBezTo>
                <a:close/>
                <a:moveTo>
                  <a:pt x="2422" y="1131"/>
                </a:moveTo>
                <a:cubicBezTo>
                  <a:pt x="2404" y="1131"/>
                  <a:pt x="2389" y="1117"/>
                  <a:pt x="2389" y="1098"/>
                </a:cubicBezTo>
                <a:cubicBezTo>
                  <a:pt x="2389" y="1080"/>
                  <a:pt x="2404" y="1065"/>
                  <a:pt x="2422" y="1065"/>
                </a:cubicBezTo>
                <a:cubicBezTo>
                  <a:pt x="2440" y="1065"/>
                  <a:pt x="2454" y="1080"/>
                  <a:pt x="2454" y="1098"/>
                </a:cubicBezTo>
                <a:cubicBezTo>
                  <a:pt x="2454" y="1117"/>
                  <a:pt x="2440" y="1131"/>
                  <a:pt x="2422" y="1131"/>
                </a:cubicBezTo>
                <a:close/>
                <a:moveTo>
                  <a:pt x="2422" y="1058"/>
                </a:moveTo>
                <a:cubicBezTo>
                  <a:pt x="2403" y="1058"/>
                  <a:pt x="2388" y="1042"/>
                  <a:pt x="2388" y="1023"/>
                </a:cubicBezTo>
                <a:cubicBezTo>
                  <a:pt x="2388" y="1004"/>
                  <a:pt x="2403" y="989"/>
                  <a:pt x="2422" y="989"/>
                </a:cubicBezTo>
                <a:cubicBezTo>
                  <a:pt x="2440" y="989"/>
                  <a:pt x="2456" y="1004"/>
                  <a:pt x="2456" y="1023"/>
                </a:cubicBezTo>
                <a:cubicBezTo>
                  <a:pt x="2456" y="1042"/>
                  <a:pt x="2440" y="1058"/>
                  <a:pt x="2422" y="1058"/>
                </a:cubicBezTo>
                <a:close/>
                <a:moveTo>
                  <a:pt x="2422" y="984"/>
                </a:moveTo>
                <a:cubicBezTo>
                  <a:pt x="2402" y="984"/>
                  <a:pt x="2387" y="968"/>
                  <a:pt x="2387" y="948"/>
                </a:cubicBezTo>
                <a:cubicBezTo>
                  <a:pt x="2387" y="929"/>
                  <a:pt x="2402" y="913"/>
                  <a:pt x="2422" y="913"/>
                </a:cubicBezTo>
                <a:cubicBezTo>
                  <a:pt x="2441" y="913"/>
                  <a:pt x="2457" y="929"/>
                  <a:pt x="2457" y="948"/>
                </a:cubicBezTo>
                <a:cubicBezTo>
                  <a:pt x="2457" y="968"/>
                  <a:pt x="2441" y="984"/>
                  <a:pt x="2422" y="984"/>
                </a:cubicBezTo>
                <a:close/>
                <a:moveTo>
                  <a:pt x="2422" y="910"/>
                </a:moveTo>
                <a:cubicBezTo>
                  <a:pt x="2402" y="910"/>
                  <a:pt x="2386" y="893"/>
                  <a:pt x="2386" y="873"/>
                </a:cubicBezTo>
                <a:cubicBezTo>
                  <a:pt x="2386" y="853"/>
                  <a:pt x="2402" y="837"/>
                  <a:pt x="2422" y="837"/>
                </a:cubicBezTo>
                <a:cubicBezTo>
                  <a:pt x="2442" y="837"/>
                  <a:pt x="2457" y="853"/>
                  <a:pt x="2457" y="873"/>
                </a:cubicBezTo>
                <a:cubicBezTo>
                  <a:pt x="2457" y="893"/>
                  <a:pt x="2442" y="910"/>
                  <a:pt x="2422" y="910"/>
                </a:cubicBezTo>
                <a:close/>
                <a:moveTo>
                  <a:pt x="2496" y="2455"/>
                </a:moveTo>
                <a:cubicBezTo>
                  <a:pt x="2492" y="2455"/>
                  <a:pt x="2489" y="2452"/>
                  <a:pt x="2489" y="2448"/>
                </a:cubicBezTo>
                <a:cubicBezTo>
                  <a:pt x="2489" y="2444"/>
                  <a:pt x="2492" y="2441"/>
                  <a:pt x="2496" y="2441"/>
                </a:cubicBezTo>
                <a:cubicBezTo>
                  <a:pt x="2499" y="2441"/>
                  <a:pt x="2502" y="2444"/>
                  <a:pt x="2502" y="2448"/>
                </a:cubicBezTo>
                <a:cubicBezTo>
                  <a:pt x="2502" y="2452"/>
                  <a:pt x="2499" y="2455"/>
                  <a:pt x="2496" y="2455"/>
                </a:cubicBezTo>
                <a:close/>
                <a:moveTo>
                  <a:pt x="2496" y="2382"/>
                </a:moveTo>
                <a:cubicBezTo>
                  <a:pt x="2491" y="2382"/>
                  <a:pt x="2487" y="2378"/>
                  <a:pt x="2487" y="2373"/>
                </a:cubicBezTo>
                <a:cubicBezTo>
                  <a:pt x="2487" y="2368"/>
                  <a:pt x="2491" y="2364"/>
                  <a:pt x="2496" y="2364"/>
                </a:cubicBezTo>
                <a:cubicBezTo>
                  <a:pt x="2500" y="2364"/>
                  <a:pt x="2504" y="2368"/>
                  <a:pt x="2504" y="2373"/>
                </a:cubicBezTo>
                <a:cubicBezTo>
                  <a:pt x="2504" y="2378"/>
                  <a:pt x="2500" y="2382"/>
                  <a:pt x="2496" y="2382"/>
                </a:cubicBezTo>
                <a:close/>
                <a:moveTo>
                  <a:pt x="2496" y="2309"/>
                </a:moveTo>
                <a:cubicBezTo>
                  <a:pt x="2490" y="2309"/>
                  <a:pt x="2485" y="2304"/>
                  <a:pt x="2485" y="2298"/>
                </a:cubicBezTo>
                <a:cubicBezTo>
                  <a:pt x="2485" y="2292"/>
                  <a:pt x="2490" y="2287"/>
                  <a:pt x="2496" y="2287"/>
                </a:cubicBezTo>
                <a:cubicBezTo>
                  <a:pt x="2501" y="2287"/>
                  <a:pt x="2506" y="2292"/>
                  <a:pt x="2506" y="2298"/>
                </a:cubicBezTo>
                <a:cubicBezTo>
                  <a:pt x="2506" y="2304"/>
                  <a:pt x="2501" y="2309"/>
                  <a:pt x="2496" y="2309"/>
                </a:cubicBezTo>
                <a:close/>
                <a:moveTo>
                  <a:pt x="2496" y="2235"/>
                </a:moveTo>
                <a:cubicBezTo>
                  <a:pt x="2489" y="2235"/>
                  <a:pt x="2484" y="2229"/>
                  <a:pt x="2484" y="2223"/>
                </a:cubicBezTo>
                <a:cubicBezTo>
                  <a:pt x="2484" y="2216"/>
                  <a:pt x="2489" y="2210"/>
                  <a:pt x="2496" y="2210"/>
                </a:cubicBezTo>
                <a:cubicBezTo>
                  <a:pt x="2502" y="2210"/>
                  <a:pt x="2508" y="2216"/>
                  <a:pt x="2508" y="2223"/>
                </a:cubicBezTo>
                <a:cubicBezTo>
                  <a:pt x="2508" y="2229"/>
                  <a:pt x="2502" y="2235"/>
                  <a:pt x="2496" y="2235"/>
                </a:cubicBezTo>
                <a:close/>
                <a:moveTo>
                  <a:pt x="2496" y="2162"/>
                </a:moveTo>
                <a:cubicBezTo>
                  <a:pt x="2488" y="2162"/>
                  <a:pt x="2482" y="2156"/>
                  <a:pt x="2482" y="2148"/>
                </a:cubicBezTo>
                <a:cubicBezTo>
                  <a:pt x="2482" y="2140"/>
                  <a:pt x="2488" y="2134"/>
                  <a:pt x="2496" y="2134"/>
                </a:cubicBezTo>
                <a:cubicBezTo>
                  <a:pt x="2503" y="2134"/>
                  <a:pt x="2509" y="2140"/>
                  <a:pt x="2509" y="2148"/>
                </a:cubicBezTo>
                <a:cubicBezTo>
                  <a:pt x="2509" y="2156"/>
                  <a:pt x="2503" y="2162"/>
                  <a:pt x="2496" y="2162"/>
                </a:cubicBezTo>
                <a:close/>
                <a:moveTo>
                  <a:pt x="2496" y="2088"/>
                </a:moveTo>
                <a:cubicBezTo>
                  <a:pt x="2487" y="2088"/>
                  <a:pt x="2480" y="2081"/>
                  <a:pt x="2480" y="2073"/>
                </a:cubicBezTo>
                <a:cubicBezTo>
                  <a:pt x="2480" y="2064"/>
                  <a:pt x="2487" y="2057"/>
                  <a:pt x="2496" y="2057"/>
                </a:cubicBezTo>
                <a:cubicBezTo>
                  <a:pt x="2504" y="2057"/>
                  <a:pt x="2511" y="2064"/>
                  <a:pt x="2511" y="2073"/>
                </a:cubicBezTo>
                <a:cubicBezTo>
                  <a:pt x="2511" y="2081"/>
                  <a:pt x="2504" y="2088"/>
                  <a:pt x="2496" y="2088"/>
                </a:cubicBezTo>
                <a:close/>
                <a:moveTo>
                  <a:pt x="2496" y="2015"/>
                </a:moveTo>
                <a:cubicBezTo>
                  <a:pt x="2486" y="2015"/>
                  <a:pt x="2479" y="2007"/>
                  <a:pt x="2479" y="1998"/>
                </a:cubicBezTo>
                <a:cubicBezTo>
                  <a:pt x="2479" y="1988"/>
                  <a:pt x="2486" y="1981"/>
                  <a:pt x="2496" y="1981"/>
                </a:cubicBezTo>
                <a:cubicBezTo>
                  <a:pt x="2505" y="1981"/>
                  <a:pt x="2512" y="1988"/>
                  <a:pt x="2512" y="1998"/>
                </a:cubicBezTo>
                <a:cubicBezTo>
                  <a:pt x="2512" y="2007"/>
                  <a:pt x="2505" y="2015"/>
                  <a:pt x="2496" y="2015"/>
                </a:cubicBezTo>
                <a:close/>
                <a:moveTo>
                  <a:pt x="2496" y="1941"/>
                </a:moveTo>
                <a:cubicBezTo>
                  <a:pt x="2485" y="1941"/>
                  <a:pt x="2477" y="1933"/>
                  <a:pt x="2477" y="1923"/>
                </a:cubicBezTo>
                <a:cubicBezTo>
                  <a:pt x="2477" y="1913"/>
                  <a:pt x="2485" y="1904"/>
                  <a:pt x="2496" y="1904"/>
                </a:cubicBezTo>
                <a:cubicBezTo>
                  <a:pt x="2506" y="1904"/>
                  <a:pt x="2514" y="1913"/>
                  <a:pt x="2514" y="1923"/>
                </a:cubicBezTo>
                <a:cubicBezTo>
                  <a:pt x="2514" y="1933"/>
                  <a:pt x="2506" y="1941"/>
                  <a:pt x="2496" y="1941"/>
                </a:cubicBezTo>
                <a:close/>
                <a:moveTo>
                  <a:pt x="2496" y="1868"/>
                </a:moveTo>
                <a:cubicBezTo>
                  <a:pt x="2485" y="1868"/>
                  <a:pt x="2476" y="1859"/>
                  <a:pt x="2476" y="1848"/>
                </a:cubicBezTo>
                <a:cubicBezTo>
                  <a:pt x="2476" y="1837"/>
                  <a:pt x="2485" y="1828"/>
                  <a:pt x="2496" y="1828"/>
                </a:cubicBezTo>
                <a:cubicBezTo>
                  <a:pt x="2507" y="1828"/>
                  <a:pt x="2515" y="1837"/>
                  <a:pt x="2515" y="1848"/>
                </a:cubicBezTo>
                <a:cubicBezTo>
                  <a:pt x="2515" y="1859"/>
                  <a:pt x="2507" y="1868"/>
                  <a:pt x="2496" y="1868"/>
                </a:cubicBezTo>
                <a:close/>
                <a:moveTo>
                  <a:pt x="2496" y="1794"/>
                </a:moveTo>
                <a:cubicBezTo>
                  <a:pt x="2484" y="1794"/>
                  <a:pt x="2474" y="1785"/>
                  <a:pt x="2474" y="1773"/>
                </a:cubicBezTo>
                <a:cubicBezTo>
                  <a:pt x="2474" y="1761"/>
                  <a:pt x="2484" y="1751"/>
                  <a:pt x="2496" y="1751"/>
                </a:cubicBezTo>
                <a:cubicBezTo>
                  <a:pt x="2507" y="1751"/>
                  <a:pt x="2517" y="1761"/>
                  <a:pt x="2517" y="1773"/>
                </a:cubicBezTo>
                <a:cubicBezTo>
                  <a:pt x="2517" y="1785"/>
                  <a:pt x="2507" y="1794"/>
                  <a:pt x="2496" y="1794"/>
                </a:cubicBezTo>
                <a:close/>
                <a:moveTo>
                  <a:pt x="2496" y="1721"/>
                </a:moveTo>
                <a:cubicBezTo>
                  <a:pt x="2483" y="1721"/>
                  <a:pt x="2473" y="1711"/>
                  <a:pt x="2473" y="1698"/>
                </a:cubicBezTo>
                <a:cubicBezTo>
                  <a:pt x="2473" y="1685"/>
                  <a:pt x="2483" y="1675"/>
                  <a:pt x="2496" y="1675"/>
                </a:cubicBezTo>
                <a:cubicBezTo>
                  <a:pt x="2508" y="1675"/>
                  <a:pt x="2518" y="1685"/>
                  <a:pt x="2518" y="1698"/>
                </a:cubicBezTo>
                <a:cubicBezTo>
                  <a:pt x="2518" y="1711"/>
                  <a:pt x="2508" y="1721"/>
                  <a:pt x="2496" y="1721"/>
                </a:cubicBezTo>
                <a:close/>
                <a:moveTo>
                  <a:pt x="2496" y="1647"/>
                </a:moveTo>
                <a:cubicBezTo>
                  <a:pt x="2482" y="1647"/>
                  <a:pt x="2472" y="1636"/>
                  <a:pt x="2472" y="1623"/>
                </a:cubicBezTo>
                <a:cubicBezTo>
                  <a:pt x="2472" y="1610"/>
                  <a:pt x="2482" y="1599"/>
                  <a:pt x="2496" y="1599"/>
                </a:cubicBezTo>
                <a:cubicBezTo>
                  <a:pt x="2509" y="1599"/>
                  <a:pt x="2519" y="1610"/>
                  <a:pt x="2519" y="1623"/>
                </a:cubicBezTo>
                <a:cubicBezTo>
                  <a:pt x="2519" y="1636"/>
                  <a:pt x="2509" y="1647"/>
                  <a:pt x="2496" y="1647"/>
                </a:cubicBezTo>
                <a:close/>
                <a:moveTo>
                  <a:pt x="2496" y="1574"/>
                </a:moveTo>
                <a:cubicBezTo>
                  <a:pt x="2482" y="1574"/>
                  <a:pt x="2470" y="1562"/>
                  <a:pt x="2470" y="1548"/>
                </a:cubicBezTo>
                <a:cubicBezTo>
                  <a:pt x="2470" y="1534"/>
                  <a:pt x="2482" y="1523"/>
                  <a:pt x="2496" y="1523"/>
                </a:cubicBezTo>
                <a:cubicBezTo>
                  <a:pt x="2509" y="1523"/>
                  <a:pt x="2521" y="1534"/>
                  <a:pt x="2521" y="1548"/>
                </a:cubicBezTo>
                <a:cubicBezTo>
                  <a:pt x="2521" y="1562"/>
                  <a:pt x="2509" y="1574"/>
                  <a:pt x="2496" y="1574"/>
                </a:cubicBezTo>
                <a:close/>
                <a:moveTo>
                  <a:pt x="2496" y="1500"/>
                </a:moveTo>
                <a:cubicBezTo>
                  <a:pt x="2481" y="1500"/>
                  <a:pt x="2469" y="1488"/>
                  <a:pt x="2469" y="1473"/>
                </a:cubicBezTo>
                <a:cubicBezTo>
                  <a:pt x="2469" y="1458"/>
                  <a:pt x="2481" y="1446"/>
                  <a:pt x="2496" y="1446"/>
                </a:cubicBezTo>
                <a:cubicBezTo>
                  <a:pt x="2510" y="1446"/>
                  <a:pt x="2522" y="1458"/>
                  <a:pt x="2522" y="1473"/>
                </a:cubicBezTo>
                <a:cubicBezTo>
                  <a:pt x="2522" y="1488"/>
                  <a:pt x="2510" y="1500"/>
                  <a:pt x="2496" y="1500"/>
                </a:cubicBezTo>
                <a:close/>
                <a:moveTo>
                  <a:pt x="2496" y="1426"/>
                </a:moveTo>
                <a:cubicBezTo>
                  <a:pt x="2480" y="1426"/>
                  <a:pt x="2468" y="1414"/>
                  <a:pt x="2468" y="1398"/>
                </a:cubicBezTo>
                <a:cubicBezTo>
                  <a:pt x="2468" y="1382"/>
                  <a:pt x="2480" y="1370"/>
                  <a:pt x="2496" y="1370"/>
                </a:cubicBezTo>
                <a:cubicBezTo>
                  <a:pt x="2511" y="1370"/>
                  <a:pt x="2523" y="1382"/>
                  <a:pt x="2523" y="1398"/>
                </a:cubicBezTo>
                <a:cubicBezTo>
                  <a:pt x="2523" y="1414"/>
                  <a:pt x="2511" y="1426"/>
                  <a:pt x="2496" y="1426"/>
                </a:cubicBezTo>
                <a:close/>
                <a:moveTo>
                  <a:pt x="2496" y="1353"/>
                </a:moveTo>
                <a:cubicBezTo>
                  <a:pt x="2479" y="1353"/>
                  <a:pt x="2466" y="1339"/>
                  <a:pt x="2466" y="1323"/>
                </a:cubicBezTo>
                <a:cubicBezTo>
                  <a:pt x="2466" y="1307"/>
                  <a:pt x="2479" y="1294"/>
                  <a:pt x="2496" y="1294"/>
                </a:cubicBezTo>
                <a:cubicBezTo>
                  <a:pt x="2512" y="1294"/>
                  <a:pt x="2525" y="1307"/>
                  <a:pt x="2525" y="1323"/>
                </a:cubicBezTo>
                <a:cubicBezTo>
                  <a:pt x="2525" y="1339"/>
                  <a:pt x="2512" y="1353"/>
                  <a:pt x="2496" y="1353"/>
                </a:cubicBezTo>
                <a:close/>
                <a:moveTo>
                  <a:pt x="2496" y="1279"/>
                </a:moveTo>
                <a:cubicBezTo>
                  <a:pt x="2479" y="1279"/>
                  <a:pt x="2465" y="1265"/>
                  <a:pt x="2465" y="1248"/>
                </a:cubicBezTo>
                <a:cubicBezTo>
                  <a:pt x="2465" y="1231"/>
                  <a:pt x="2479" y="1217"/>
                  <a:pt x="2496" y="1217"/>
                </a:cubicBezTo>
                <a:cubicBezTo>
                  <a:pt x="2512" y="1217"/>
                  <a:pt x="2526" y="1231"/>
                  <a:pt x="2526" y="1248"/>
                </a:cubicBezTo>
                <a:cubicBezTo>
                  <a:pt x="2526" y="1265"/>
                  <a:pt x="2512" y="1279"/>
                  <a:pt x="2496" y="1279"/>
                </a:cubicBezTo>
                <a:close/>
                <a:moveTo>
                  <a:pt x="2496" y="1205"/>
                </a:moveTo>
                <a:cubicBezTo>
                  <a:pt x="2478" y="1205"/>
                  <a:pt x="2464" y="1191"/>
                  <a:pt x="2464" y="1173"/>
                </a:cubicBezTo>
                <a:cubicBezTo>
                  <a:pt x="2464" y="1156"/>
                  <a:pt x="2478" y="1141"/>
                  <a:pt x="2496" y="1141"/>
                </a:cubicBezTo>
                <a:cubicBezTo>
                  <a:pt x="2513" y="1141"/>
                  <a:pt x="2527" y="1156"/>
                  <a:pt x="2527" y="1173"/>
                </a:cubicBezTo>
                <a:cubicBezTo>
                  <a:pt x="2527" y="1191"/>
                  <a:pt x="2513" y="1205"/>
                  <a:pt x="2496" y="1205"/>
                </a:cubicBezTo>
                <a:close/>
                <a:moveTo>
                  <a:pt x="2496" y="1131"/>
                </a:moveTo>
                <a:cubicBezTo>
                  <a:pt x="2478" y="1131"/>
                  <a:pt x="2463" y="1117"/>
                  <a:pt x="2463" y="1098"/>
                </a:cubicBezTo>
                <a:cubicBezTo>
                  <a:pt x="2463" y="1080"/>
                  <a:pt x="2478" y="1065"/>
                  <a:pt x="2496" y="1065"/>
                </a:cubicBezTo>
                <a:cubicBezTo>
                  <a:pt x="2514" y="1065"/>
                  <a:pt x="2528" y="1080"/>
                  <a:pt x="2528" y="1098"/>
                </a:cubicBezTo>
                <a:cubicBezTo>
                  <a:pt x="2528" y="1117"/>
                  <a:pt x="2514" y="1131"/>
                  <a:pt x="2496" y="1131"/>
                </a:cubicBezTo>
                <a:close/>
                <a:moveTo>
                  <a:pt x="2496" y="1058"/>
                </a:moveTo>
                <a:cubicBezTo>
                  <a:pt x="2477" y="1058"/>
                  <a:pt x="2462" y="1042"/>
                  <a:pt x="2462" y="1023"/>
                </a:cubicBezTo>
                <a:cubicBezTo>
                  <a:pt x="2462" y="1004"/>
                  <a:pt x="2477" y="989"/>
                  <a:pt x="2496" y="989"/>
                </a:cubicBezTo>
                <a:cubicBezTo>
                  <a:pt x="2514" y="989"/>
                  <a:pt x="2529" y="1004"/>
                  <a:pt x="2529" y="1023"/>
                </a:cubicBezTo>
                <a:cubicBezTo>
                  <a:pt x="2529" y="1042"/>
                  <a:pt x="2514" y="1058"/>
                  <a:pt x="2496" y="1058"/>
                </a:cubicBezTo>
                <a:close/>
                <a:moveTo>
                  <a:pt x="2496" y="984"/>
                </a:moveTo>
                <a:cubicBezTo>
                  <a:pt x="2476" y="984"/>
                  <a:pt x="2461" y="968"/>
                  <a:pt x="2461" y="948"/>
                </a:cubicBezTo>
                <a:cubicBezTo>
                  <a:pt x="2461" y="929"/>
                  <a:pt x="2476" y="913"/>
                  <a:pt x="2496" y="913"/>
                </a:cubicBezTo>
                <a:cubicBezTo>
                  <a:pt x="2515" y="913"/>
                  <a:pt x="2530" y="929"/>
                  <a:pt x="2530" y="948"/>
                </a:cubicBezTo>
                <a:cubicBezTo>
                  <a:pt x="2530" y="968"/>
                  <a:pt x="2515" y="984"/>
                  <a:pt x="2496" y="984"/>
                </a:cubicBezTo>
                <a:close/>
                <a:moveTo>
                  <a:pt x="2496" y="910"/>
                </a:moveTo>
                <a:cubicBezTo>
                  <a:pt x="2476" y="910"/>
                  <a:pt x="2460" y="893"/>
                  <a:pt x="2460" y="873"/>
                </a:cubicBezTo>
                <a:cubicBezTo>
                  <a:pt x="2460" y="853"/>
                  <a:pt x="2476" y="837"/>
                  <a:pt x="2496" y="837"/>
                </a:cubicBezTo>
                <a:cubicBezTo>
                  <a:pt x="2515" y="837"/>
                  <a:pt x="2531" y="853"/>
                  <a:pt x="2531" y="873"/>
                </a:cubicBezTo>
                <a:cubicBezTo>
                  <a:pt x="2531" y="893"/>
                  <a:pt x="2515" y="910"/>
                  <a:pt x="2496" y="910"/>
                </a:cubicBezTo>
                <a:close/>
                <a:moveTo>
                  <a:pt x="2569" y="2455"/>
                </a:moveTo>
                <a:cubicBezTo>
                  <a:pt x="2566" y="2455"/>
                  <a:pt x="2563" y="2452"/>
                  <a:pt x="2563" y="2448"/>
                </a:cubicBezTo>
                <a:cubicBezTo>
                  <a:pt x="2563" y="2444"/>
                  <a:pt x="2566" y="2441"/>
                  <a:pt x="2569" y="2441"/>
                </a:cubicBezTo>
                <a:cubicBezTo>
                  <a:pt x="2573" y="2441"/>
                  <a:pt x="2576" y="2444"/>
                  <a:pt x="2576" y="2448"/>
                </a:cubicBezTo>
                <a:cubicBezTo>
                  <a:pt x="2576" y="2452"/>
                  <a:pt x="2573" y="2455"/>
                  <a:pt x="2569" y="2455"/>
                </a:cubicBezTo>
                <a:close/>
                <a:moveTo>
                  <a:pt x="2569" y="2382"/>
                </a:moveTo>
                <a:cubicBezTo>
                  <a:pt x="2565" y="2382"/>
                  <a:pt x="2561" y="2378"/>
                  <a:pt x="2561" y="2373"/>
                </a:cubicBezTo>
                <a:cubicBezTo>
                  <a:pt x="2561" y="2368"/>
                  <a:pt x="2565" y="2364"/>
                  <a:pt x="2569" y="2364"/>
                </a:cubicBezTo>
                <a:cubicBezTo>
                  <a:pt x="2574" y="2364"/>
                  <a:pt x="2578" y="2368"/>
                  <a:pt x="2578" y="2373"/>
                </a:cubicBezTo>
                <a:cubicBezTo>
                  <a:pt x="2578" y="2378"/>
                  <a:pt x="2574" y="2382"/>
                  <a:pt x="2569" y="2382"/>
                </a:cubicBezTo>
                <a:close/>
                <a:moveTo>
                  <a:pt x="2569" y="2309"/>
                </a:moveTo>
                <a:cubicBezTo>
                  <a:pt x="2564" y="2309"/>
                  <a:pt x="2559" y="2304"/>
                  <a:pt x="2559" y="2298"/>
                </a:cubicBezTo>
                <a:cubicBezTo>
                  <a:pt x="2559" y="2292"/>
                  <a:pt x="2564" y="2287"/>
                  <a:pt x="2569" y="2287"/>
                </a:cubicBezTo>
                <a:cubicBezTo>
                  <a:pt x="2575" y="2287"/>
                  <a:pt x="2580" y="2292"/>
                  <a:pt x="2580" y="2298"/>
                </a:cubicBezTo>
                <a:cubicBezTo>
                  <a:pt x="2580" y="2304"/>
                  <a:pt x="2575" y="2309"/>
                  <a:pt x="2569" y="2309"/>
                </a:cubicBezTo>
                <a:close/>
                <a:moveTo>
                  <a:pt x="2569" y="2235"/>
                </a:moveTo>
                <a:cubicBezTo>
                  <a:pt x="2563" y="2235"/>
                  <a:pt x="2557" y="2229"/>
                  <a:pt x="2557" y="2223"/>
                </a:cubicBezTo>
                <a:cubicBezTo>
                  <a:pt x="2557" y="2216"/>
                  <a:pt x="2563" y="2210"/>
                  <a:pt x="2569" y="2210"/>
                </a:cubicBezTo>
                <a:cubicBezTo>
                  <a:pt x="2576" y="2210"/>
                  <a:pt x="2582" y="2216"/>
                  <a:pt x="2582" y="2223"/>
                </a:cubicBezTo>
                <a:cubicBezTo>
                  <a:pt x="2582" y="2229"/>
                  <a:pt x="2576" y="2235"/>
                  <a:pt x="2569" y="2235"/>
                </a:cubicBezTo>
                <a:close/>
                <a:moveTo>
                  <a:pt x="2569" y="2162"/>
                </a:moveTo>
                <a:cubicBezTo>
                  <a:pt x="2562" y="2162"/>
                  <a:pt x="2556" y="2156"/>
                  <a:pt x="2556" y="2148"/>
                </a:cubicBezTo>
                <a:cubicBezTo>
                  <a:pt x="2556" y="2140"/>
                  <a:pt x="2562" y="2134"/>
                  <a:pt x="2569" y="2134"/>
                </a:cubicBezTo>
                <a:cubicBezTo>
                  <a:pt x="2577" y="2134"/>
                  <a:pt x="2583" y="2140"/>
                  <a:pt x="2583" y="2148"/>
                </a:cubicBezTo>
                <a:cubicBezTo>
                  <a:pt x="2583" y="2156"/>
                  <a:pt x="2577" y="2162"/>
                  <a:pt x="2569" y="2162"/>
                </a:cubicBezTo>
                <a:close/>
                <a:moveTo>
                  <a:pt x="2569" y="2088"/>
                </a:moveTo>
                <a:cubicBezTo>
                  <a:pt x="2561" y="2088"/>
                  <a:pt x="2554" y="2081"/>
                  <a:pt x="2554" y="2073"/>
                </a:cubicBezTo>
                <a:cubicBezTo>
                  <a:pt x="2554" y="2064"/>
                  <a:pt x="2561" y="2057"/>
                  <a:pt x="2569" y="2057"/>
                </a:cubicBezTo>
                <a:cubicBezTo>
                  <a:pt x="2578" y="2057"/>
                  <a:pt x="2585" y="2064"/>
                  <a:pt x="2585" y="2073"/>
                </a:cubicBezTo>
                <a:cubicBezTo>
                  <a:pt x="2585" y="2081"/>
                  <a:pt x="2578" y="2088"/>
                  <a:pt x="2569" y="2088"/>
                </a:cubicBezTo>
                <a:close/>
                <a:moveTo>
                  <a:pt x="2569" y="2015"/>
                </a:moveTo>
                <a:cubicBezTo>
                  <a:pt x="2560" y="2015"/>
                  <a:pt x="2553" y="2007"/>
                  <a:pt x="2553" y="1998"/>
                </a:cubicBezTo>
                <a:cubicBezTo>
                  <a:pt x="2553" y="1988"/>
                  <a:pt x="2560" y="1981"/>
                  <a:pt x="2569" y="1981"/>
                </a:cubicBezTo>
                <a:cubicBezTo>
                  <a:pt x="2579" y="1981"/>
                  <a:pt x="2586" y="1988"/>
                  <a:pt x="2586" y="1998"/>
                </a:cubicBezTo>
                <a:cubicBezTo>
                  <a:pt x="2586" y="2007"/>
                  <a:pt x="2579" y="2015"/>
                  <a:pt x="2569" y="2015"/>
                </a:cubicBezTo>
                <a:close/>
                <a:moveTo>
                  <a:pt x="2569" y="1941"/>
                </a:moveTo>
                <a:cubicBezTo>
                  <a:pt x="2559" y="1941"/>
                  <a:pt x="2551" y="1933"/>
                  <a:pt x="2551" y="1923"/>
                </a:cubicBezTo>
                <a:cubicBezTo>
                  <a:pt x="2551" y="1913"/>
                  <a:pt x="2559" y="1904"/>
                  <a:pt x="2569" y="1904"/>
                </a:cubicBezTo>
                <a:cubicBezTo>
                  <a:pt x="2580" y="1904"/>
                  <a:pt x="2588" y="1913"/>
                  <a:pt x="2588" y="1923"/>
                </a:cubicBezTo>
                <a:cubicBezTo>
                  <a:pt x="2588" y="1933"/>
                  <a:pt x="2580" y="1941"/>
                  <a:pt x="2569" y="1941"/>
                </a:cubicBezTo>
                <a:close/>
                <a:moveTo>
                  <a:pt x="2569" y="1868"/>
                </a:moveTo>
                <a:cubicBezTo>
                  <a:pt x="2558" y="1868"/>
                  <a:pt x="2550" y="1859"/>
                  <a:pt x="2550" y="1848"/>
                </a:cubicBezTo>
                <a:cubicBezTo>
                  <a:pt x="2550" y="1837"/>
                  <a:pt x="2558" y="1828"/>
                  <a:pt x="2569" y="1828"/>
                </a:cubicBezTo>
                <a:cubicBezTo>
                  <a:pt x="2580" y="1828"/>
                  <a:pt x="2589" y="1837"/>
                  <a:pt x="2589" y="1848"/>
                </a:cubicBezTo>
                <a:cubicBezTo>
                  <a:pt x="2589" y="1859"/>
                  <a:pt x="2580" y="1868"/>
                  <a:pt x="2569" y="1868"/>
                </a:cubicBezTo>
                <a:close/>
                <a:moveTo>
                  <a:pt x="2569" y="1794"/>
                </a:moveTo>
                <a:cubicBezTo>
                  <a:pt x="2558" y="1794"/>
                  <a:pt x="2548" y="1785"/>
                  <a:pt x="2548" y="1773"/>
                </a:cubicBezTo>
                <a:cubicBezTo>
                  <a:pt x="2548" y="1761"/>
                  <a:pt x="2558" y="1751"/>
                  <a:pt x="2569" y="1751"/>
                </a:cubicBezTo>
                <a:cubicBezTo>
                  <a:pt x="2581" y="1751"/>
                  <a:pt x="2591" y="1761"/>
                  <a:pt x="2591" y="1773"/>
                </a:cubicBezTo>
                <a:cubicBezTo>
                  <a:pt x="2591" y="1785"/>
                  <a:pt x="2581" y="1794"/>
                  <a:pt x="2569" y="1794"/>
                </a:cubicBezTo>
                <a:close/>
                <a:moveTo>
                  <a:pt x="2569" y="1721"/>
                </a:moveTo>
                <a:cubicBezTo>
                  <a:pt x="2557" y="1721"/>
                  <a:pt x="2547" y="1711"/>
                  <a:pt x="2547" y="1698"/>
                </a:cubicBezTo>
                <a:cubicBezTo>
                  <a:pt x="2547" y="1685"/>
                  <a:pt x="2557" y="1675"/>
                  <a:pt x="2569" y="1675"/>
                </a:cubicBezTo>
                <a:cubicBezTo>
                  <a:pt x="2582" y="1675"/>
                  <a:pt x="2592" y="1685"/>
                  <a:pt x="2592" y="1698"/>
                </a:cubicBezTo>
                <a:cubicBezTo>
                  <a:pt x="2592" y="1711"/>
                  <a:pt x="2582" y="1721"/>
                  <a:pt x="2569" y="1721"/>
                </a:cubicBezTo>
                <a:close/>
                <a:moveTo>
                  <a:pt x="2569" y="1647"/>
                </a:moveTo>
                <a:cubicBezTo>
                  <a:pt x="2556" y="1647"/>
                  <a:pt x="2546" y="1636"/>
                  <a:pt x="2546" y="1623"/>
                </a:cubicBezTo>
                <a:cubicBezTo>
                  <a:pt x="2546" y="1610"/>
                  <a:pt x="2556" y="1599"/>
                  <a:pt x="2569" y="1599"/>
                </a:cubicBezTo>
                <a:cubicBezTo>
                  <a:pt x="2583" y="1599"/>
                  <a:pt x="2593" y="1610"/>
                  <a:pt x="2593" y="1623"/>
                </a:cubicBezTo>
                <a:cubicBezTo>
                  <a:pt x="2593" y="1636"/>
                  <a:pt x="2583" y="1647"/>
                  <a:pt x="2569" y="1647"/>
                </a:cubicBezTo>
                <a:close/>
                <a:moveTo>
                  <a:pt x="2569" y="1574"/>
                </a:moveTo>
                <a:cubicBezTo>
                  <a:pt x="2556" y="1574"/>
                  <a:pt x="2544" y="1562"/>
                  <a:pt x="2544" y="1548"/>
                </a:cubicBezTo>
                <a:cubicBezTo>
                  <a:pt x="2544" y="1534"/>
                  <a:pt x="2556" y="1523"/>
                  <a:pt x="2569" y="1523"/>
                </a:cubicBezTo>
                <a:cubicBezTo>
                  <a:pt x="2583" y="1523"/>
                  <a:pt x="2595" y="1534"/>
                  <a:pt x="2595" y="1548"/>
                </a:cubicBezTo>
                <a:cubicBezTo>
                  <a:pt x="2595" y="1562"/>
                  <a:pt x="2583" y="1574"/>
                  <a:pt x="2569" y="1574"/>
                </a:cubicBezTo>
                <a:close/>
                <a:moveTo>
                  <a:pt x="2569" y="1500"/>
                </a:moveTo>
                <a:cubicBezTo>
                  <a:pt x="2555" y="1500"/>
                  <a:pt x="2543" y="1488"/>
                  <a:pt x="2543" y="1473"/>
                </a:cubicBezTo>
                <a:cubicBezTo>
                  <a:pt x="2543" y="1458"/>
                  <a:pt x="2555" y="1446"/>
                  <a:pt x="2569" y="1446"/>
                </a:cubicBezTo>
                <a:cubicBezTo>
                  <a:pt x="2584" y="1446"/>
                  <a:pt x="2596" y="1458"/>
                  <a:pt x="2596" y="1473"/>
                </a:cubicBezTo>
                <a:cubicBezTo>
                  <a:pt x="2596" y="1488"/>
                  <a:pt x="2584" y="1500"/>
                  <a:pt x="2569" y="1500"/>
                </a:cubicBezTo>
                <a:close/>
                <a:moveTo>
                  <a:pt x="2569" y="1426"/>
                </a:moveTo>
                <a:cubicBezTo>
                  <a:pt x="2554" y="1426"/>
                  <a:pt x="2542" y="1414"/>
                  <a:pt x="2542" y="1398"/>
                </a:cubicBezTo>
                <a:cubicBezTo>
                  <a:pt x="2542" y="1382"/>
                  <a:pt x="2554" y="1370"/>
                  <a:pt x="2569" y="1370"/>
                </a:cubicBezTo>
                <a:cubicBezTo>
                  <a:pt x="2585" y="1370"/>
                  <a:pt x="2597" y="1382"/>
                  <a:pt x="2597" y="1398"/>
                </a:cubicBezTo>
                <a:cubicBezTo>
                  <a:pt x="2597" y="1414"/>
                  <a:pt x="2585" y="1426"/>
                  <a:pt x="2569" y="1426"/>
                </a:cubicBezTo>
                <a:close/>
                <a:moveTo>
                  <a:pt x="2569" y="1353"/>
                </a:moveTo>
                <a:cubicBezTo>
                  <a:pt x="2553" y="1353"/>
                  <a:pt x="2540" y="1339"/>
                  <a:pt x="2540" y="1323"/>
                </a:cubicBezTo>
                <a:cubicBezTo>
                  <a:pt x="2540" y="1307"/>
                  <a:pt x="2553" y="1294"/>
                  <a:pt x="2569" y="1294"/>
                </a:cubicBezTo>
                <a:cubicBezTo>
                  <a:pt x="2585" y="1294"/>
                  <a:pt x="2599" y="1307"/>
                  <a:pt x="2599" y="1323"/>
                </a:cubicBezTo>
                <a:cubicBezTo>
                  <a:pt x="2599" y="1339"/>
                  <a:pt x="2585" y="1353"/>
                  <a:pt x="2569" y="1353"/>
                </a:cubicBezTo>
                <a:close/>
                <a:moveTo>
                  <a:pt x="2569" y="1279"/>
                </a:moveTo>
                <a:cubicBezTo>
                  <a:pt x="2553" y="1279"/>
                  <a:pt x="2539" y="1265"/>
                  <a:pt x="2539" y="1248"/>
                </a:cubicBezTo>
                <a:cubicBezTo>
                  <a:pt x="2539" y="1231"/>
                  <a:pt x="2553" y="1217"/>
                  <a:pt x="2569" y="1217"/>
                </a:cubicBezTo>
                <a:cubicBezTo>
                  <a:pt x="2586" y="1217"/>
                  <a:pt x="2600" y="1231"/>
                  <a:pt x="2600" y="1248"/>
                </a:cubicBezTo>
                <a:cubicBezTo>
                  <a:pt x="2600" y="1265"/>
                  <a:pt x="2586" y="1279"/>
                  <a:pt x="2569" y="1279"/>
                </a:cubicBezTo>
                <a:close/>
                <a:moveTo>
                  <a:pt x="2569" y="1205"/>
                </a:moveTo>
                <a:cubicBezTo>
                  <a:pt x="2552" y="1205"/>
                  <a:pt x="2538" y="1191"/>
                  <a:pt x="2538" y="1173"/>
                </a:cubicBezTo>
                <a:cubicBezTo>
                  <a:pt x="2538" y="1156"/>
                  <a:pt x="2552" y="1141"/>
                  <a:pt x="2569" y="1141"/>
                </a:cubicBezTo>
                <a:cubicBezTo>
                  <a:pt x="2587" y="1141"/>
                  <a:pt x="2601" y="1156"/>
                  <a:pt x="2601" y="1173"/>
                </a:cubicBezTo>
                <a:cubicBezTo>
                  <a:pt x="2601" y="1191"/>
                  <a:pt x="2587" y="1205"/>
                  <a:pt x="2569" y="1205"/>
                </a:cubicBezTo>
                <a:close/>
                <a:moveTo>
                  <a:pt x="2569" y="1131"/>
                </a:moveTo>
                <a:cubicBezTo>
                  <a:pt x="2551" y="1131"/>
                  <a:pt x="2537" y="1117"/>
                  <a:pt x="2537" y="1098"/>
                </a:cubicBezTo>
                <a:cubicBezTo>
                  <a:pt x="2537" y="1080"/>
                  <a:pt x="2551" y="1065"/>
                  <a:pt x="2569" y="1065"/>
                </a:cubicBezTo>
                <a:cubicBezTo>
                  <a:pt x="2587" y="1065"/>
                  <a:pt x="2602" y="1080"/>
                  <a:pt x="2602" y="1098"/>
                </a:cubicBezTo>
                <a:cubicBezTo>
                  <a:pt x="2602" y="1117"/>
                  <a:pt x="2587" y="1131"/>
                  <a:pt x="2569" y="1131"/>
                </a:cubicBezTo>
                <a:close/>
                <a:moveTo>
                  <a:pt x="2569" y="1058"/>
                </a:moveTo>
                <a:cubicBezTo>
                  <a:pt x="2551" y="1058"/>
                  <a:pt x="2536" y="1042"/>
                  <a:pt x="2536" y="1023"/>
                </a:cubicBezTo>
                <a:cubicBezTo>
                  <a:pt x="2536" y="1004"/>
                  <a:pt x="2551" y="989"/>
                  <a:pt x="2569" y="989"/>
                </a:cubicBezTo>
                <a:cubicBezTo>
                  <a:pt x="2588" y="989"/>
                  <a:pt x="2603" y="1004"/>
                  <a:pt x="2603" y="1023"/>
                </a:cubicBezTo>
                <a:cubicBezTo>
                  <a:pt x="2603" y="1042"/>
                  <a:pt x="2588" y="1058"/>
                  <a:pt x="2569" y="1058"/>
                </a:cubicBezTo>
                <a:close/>
                <a:moveTo>
                  <a:pt x="2569" y="984"/>
                </a:moveTo>
                <a:cubicBezTo>
                  <a:pt x="2550" y="984"/>
                  <a:pt x="2535" y="968"/>
                  <a:pt x="2535" y="948"/>
                </a:cubicBezTo>
                <a:cubicBezTo>
                  <a:pt x="2535" y="929"/>
                  <a:pt x="2550" y="913"/>
                  <a:pt x="2569" y="913"/>
                </a:cubicBezTo>
                <a:cubicBezTo>
                  <a:pt x="2589" y="913"/>
                  <a:pt x="2604" y="929"/>
                  <a:pt x="2604" y="948"/>
                </a:cubicBezTo>
                <a:cubicBezTo>
                  <a:pt x="2604" y="968"/>
                  <a:pt x="2589" y="984"/>
                  <a:pt x="2569" y="984"/>
                </a:cubicBezTo>
                <a:close/>
                <a:moveTo>
                  <a:pt x="2569" y="910"/>
                </a:moveTo>
                <a:cubicBezTo>
                  <a:pt x="2550" y="910"/>
                  <a:pt x="2534" y="893"/>
                  <a:pt x="2534" y="873"/>
                </a:cubicBezTo>
                <a:cubicBezTo>
                  <a:pt x="2534" y="853"/>
                  <a:pt x="2550" y="837"/>
                  <a:pt x="2569" y="837"/>
                </a:cubicBezTo>
                <a:cubicBezTo>
                  <a:pt x="2589" y="837"/>
                  <a:pt x="2605" y="853"/>
                  <a:pt x="2605" y="873"/>
                </a:cubicBezTo>
                <a:cubicBezTo>
                  <a:pt x="2605" y="893"/>
                  <a:pt x="2589" y="910"/>
                  <a:pt x="2569" y="910"/>
                </a:cubicBezTo>
                <a:close/>
                <a:moveTo>
                  <a:pt x="2643" y="2455"/>
                </a:moveTo>
                <a:cubicBezTo>
                  <a:pt x="2640" y="2455"/>
                  <a:pt x="2636" y="2452"/>
                  <a:pt x="2636" y="2448"/>
                </a:cubicBezTo>
                <a:cubicBezTo>
                  <a:pt x="2636" y="2444"/>
                  <a:pt x="2640" y="2441"/>
                  <a:pt x="2643" y="2441"/>
                </a:cubicBezTo>
                <a:cubicBezTo>
                  <a:pt x="2647" y="2441"/>
                  <a:pt x="2650" y="2444"/>
                  <a:pt x="2650" y="2448"/>
                </a:cubicBezTo>
                <a:cubicBezTo>
                  <a:pt x="2650" y="2452"/>
                  <a:pt x="2647" y="2455"/>
                  <a:pt x="2643" y="2455"/>
                </a:cubicBezTo>
                <a:close/>
                <a:moveTo>
                  <a:pt x="2643" y="2382"/>
                </a:moveTo>
                <a:cubicBezTo>
                  <a:pt x="2638" y="2382"/>
                  <a:pt x="2635" y="2378"/>
                  <a:pt x="2635" y="2373"/>
                </a:cubicBezTo>
                <a:cubicBezTo>
                  <a:pt x="2635" y="2368"/>
                  <a:pt x="2638" y="2364"/>
                  <a:pt x="2643" y="2364"/>
                </a:cubicBezTo>
                <a:cubicBezTo>
                  <a:pt x="2648" y="2364"/>
                  <a:pt x="2652" y="2368"/>
                  <a:pt x="2652" y="2373"/>
                </a:cubicBezTo>
                <a:cubicBezTo>
                  <a:pt x="2652" y="2378"/>
                  <a:pt x="2648" y="2382"/>
                  <a:pt x="2643" y="2382"/>
                </a:cubicBezTo>
                <a:close/>
                <a:moveTo>
                  <a:pt x="2643" y="2309"/>
                </a:moveTo>
                <a:cubicBezTo>
                  <a:pt x="2637" y="2309"/>
                  <a:pt x="2633" y="2304"/>
                  <a:pt x="2633" y="2298"/>
                </a:cubicBezTo>
                <a:cubicBezTo>
                  <a:pt x="2633" y="2292"/>
                  <a:pt x="2637" y="2287"/>
                  <a:pt x="2643" y="2287"/>
                </a:cubicBezTo>
                <a:cubicBezTo>
                  <a:pt x="2649" y="2287"/>
                  <a:pt x="2654" y="2292"/>
                  <a:pt x="2654" y="2298"/>
                </a:cubicBezTo>
                <a:cubicBezTo>
                  <a:pt x="2654" y="2304"/>
                  <a:pt x="2649" y="2309"/>
                  <a:pt x="2643" y="2309"/>
                </a:cubicBezTo>
                <a:close/>
                <a:moveTo>
                  <a:pt x="2643" y="2235"/>
                </a:moveTo>
                <a:cubicBezTo>
                  <a:pt x="2637" y="2235"/>
                  <a:pt x="2631" y="2229"/>
                  <a:pt x="2631" y="2223"/>
                </a:cubicBezTo>
                <a:cubicBezTo>
                  <a:pt x="2631" y="2216"/>
                  <a:pt x="2637" y="2210"/>
                  <a:pt x="2643" y="2210"/>
                </a:cubicBezTo>
                <a:cubicBezTo>
                  <a:pt x="2650" y="2210"/>
                  <a:pt x="2655" y="2216"/>
                  <a:pt x="2655" y="2223"/>
                </a:cubicBezTo>
                <a:cubicBezTo>
                  <a:pt x="2655" y="2229"/>
                  <a:pt x="2650" y="2235"/>
                  <a:pt x="2643" y="2235"/>
                </a:cubicBezTo>
                <a:close/>
                <a:moveTo>
                  <a:pt x="2643" y="2162"/>
                </a:moveTo>
                <a:cubicBezTo>
                  <a:pt x="2636" y="2162"/>
                  <a:pt x="2630" y="2156"/>
                  <a:pt x="2630" y="2148"/>
                </a:cubicBezTo>
                <a:cubicBezTo>
                  <a:pt x="2630" y="2140"/>
                  <a:pt x="2636" y="2134"/>
                  <a:pt x="2643" y="2134"/>
                </a:cubicBezTo>
                <a:cubicBezTo>
                  <a:pt x="2651" y="2134"/>
                  <a:pt x="2657" y="2140"/>
                  <a:pt x="2657" y="2148"/>
                </a:cubicBezTo>
                <a:cubicBezTo>
                  <a:pt x="2657" y="2156"/>
                  <a:pt x="2651" y="2162"/>
                  <a:pt x="2643" y="2162"/>
                </a:cubicBezTo>
                <a:close/>
                <a:moveTo>
                  <a:pt x="2643" y="2088"/>
                </a:moveTo>
                <a:cubicBezTo>
                  <a:pt x="2635" y="2088"/>
                  <a:pt x="2628" y="2081"/>
                  <a:pt x="2628" y="2073"/>
                </a:cubicBezTo>
                <a:cubicBezTo>
                  <a:pt x="2628" y="2064"/>
                  <a:pt x="2635" y="2057"/>
                  <a:pt x="2643" y="2057"/>
                </a:cubicBezTo>
                <a:cubicBezTo>
                  <a:pt x="2652" y="2057"/>
                  <a:pt x="2659" y="2064"/>
                  <a:pt x="2659" y="2073"/>
                </a:cubicBezTo>
                <a:cubicBezTo>
                  <a:pt x="2659" y="2081"/>
                  <a:pt x="2652" y="2088"/>
                  <a:pt x="2643" y="2088"/>
                </a:cubicBezTo>
                <a:close/>
                <a:moveTo>
                  <a:pt x="2643" y="2015"/>
                </a:moveTo>
                <a:cubicBezTo>
                  <a:pt x="2634" y="2015"/>
                  <a:pt x="2627" y="2007"/>
                  <a:pt x="2627" y="1998"/>
                </a:cubicBezTo>
                <a:cubicBezTo>
                  <a:pt x="2627" y="1988"/>
                  <a:pt x="2634" y="1981"/>
                  <a:pt x="2643" y="1981"/>
                </a:cubicBezTo>
                <a:cubicBezTo>
                  <a:pt x="2653" y="1981"/>
                  <a:pt x="2660" y="1988"/>
                  <a:pt x="2660" y="1998"/>
                </a:cubicBezTo>
                <a:cubicBezTo>
                  <a:pt x="2660" y="2007"/>
                  <a:pt x="2653" y="2015"/>
                  <a:pt x="2643" y="2015"/>
                </a:cubicBezTo>
                <a:close/>
                <a:moveTo>
                  <a:pt x="2643" y="1941"/>
                </a:moveTo>
                <a:cubicBezTo>
                  <a:pt x="2633" y="1941"/>
                  <a:pt x="2625" y="1933"/>
                  <a:pt x="2625" y="1923"/>
                </a:cubicBezTo>
                <a:cubicBezTo>
                  <a:pt x="2625" y="1913"/>
                  <a:pt x="2633" y="1904"/>
                  <a:pt x="2643" y="1904"/>
                </a:cubicBezTo>
                <a:cubicBezTo>
                  <a:pt x="2653" y="1904"/>
                  <a:pt x="2662" y="1913"/>
                  <a:pt x="2662" y="1923"/>
                </a:cubicBezTo>
                <a:cubicBezTo>
                  <a:pt x="2662" y="1933"/>
                  <a:pt x="2653" y="1941"/>
                  <a:pt x="2643" y="1941"/>
                </a:cubicBezTo>
                <a:close/>
                <a:moveTo>
                  <a:pt x="2643" y="1868"/>
                </a:moveTo>
                <a:cubicBezTo>
                  <a:pt x="2632" y="1868"/>
                  <a:pt x="2623" y="1859"/>
                  <a:pt x="2623" y="1848"/>
                </a:cubicBezTo>
                <a:cubicBezTo>
                  <a:pt x="2623" y="1837"/>
                  <a:pt x="2632" y="1828"/>
                  <a:pt x="2643" y="1828"/>
                </a:cubicBezTo>
                <a:cubicBezTo>
                  <a:pt x="2654" y="1828"/>
                  <a:pt x="2663" y="1837"/>
                  <a:pt x="2663" y="1848"/>
                </a:cubicBezTo>
                <a:cubicBezTo>
                  <a:pt x="2663" y="1859"/>
                  <a:pt x="2654" y="1868"/>
                  <a:pt x="2643" y="1868"/>
                </a:cubicBezTo>
                <a:close/>
                <a:moveTo>
                  <a:pt x="2643" y="1794"/>
                </a:moveTo>
                <a:cubicBezTo>
                  <a:pt x="2632" y="1794"/>
                  <a:pt x="2622" y="1785"/>
                  <a:pt x="2622" y="1773"/>
                </a:cubicBezTo>
                <a:cubicBezTo>
                  <a:pt x="2622" y="1761"/>
                  <a:pt x="2632" y="1751"/>
                  <a:pt x="2643" y="1751"/>
                </a:cubicBezTo>
                <a:cubicBezTo>
                  <a:pt x="2655" y="1751"/>
                  <a:pt x="2664" y="1761"/>
                  <a:pt x="2664" y="1773"/>
                </a:cubicBezTo>
                <a:cubicBezTo>
                  <a:pt x="2664" y="1785"/>
                  <a:pt x="2655" y="1794"/>
                  <a:pt x="2643" y="1794"/>
                </a:cubicBezTo>
                <a:close/>
                <a:moveTo>
                  <a:pt x="2643" y="1721"/>
                </a:moveTo>
                <a:cubicBezTo>
                  <a:pt x="2631" y="1721"/>
                  <a:pt x="2621" y="1711"/>
                  <a:pt x="2621" y="1698"/>
                </a:cubicBezTo>
                <a:cubicBezTo>
                  <a:pt x="2621" y="1685"/>
                  <a:pt x="2631" y="1675"/>
                  <a:pt x="2643" y="1675"/>
                </a:cubicBezTo>
                <a:cubicBezTo>
                  <a:pt x="2656" y="1675"/>
                  <a:pt x="2666" y="1685"/>
                  <a:pt x="2666" y="1698"/>
                </a:cubicBezTo>
                <a:cubicBezTo>
                  <a:pt x="2666" y="1711"/>
                  <a:pt x="2656" y="1721"/>
                  <a:pt x="2643" y="1721"/>
                </a:cubicBezTo>
                <a:close/>
                <a:moveTo>
                  <a:pt x="2643" y="1647"/>
                </a:moveTo>
                <a:cubicBezTo>
                  <a:pt x="2630" y="1647"/>
                  <a:pt x="2620" y="1636"/>
                  <a:pt x="2620" y="1623"/>
                </a:cubicBezTo>
                <a:cubicBezTo>
                  <a:pt x="2620" y="1610"/>
                  <a:pt x="2630" y="1599"/>
                  <a:pt x="2643" y="1599"/>
                </a:cubicBezTo>
                <a:cubicBezTo>
                  <a:pt x="2656" y="1599"/>
                  <a:pt x="2667" y="1610"/>
                  <a:pt x="2667" y="1623"/>
                </a:cubicBezTo>
                <a:cubicBezTo>
                  <a:pt x="2667" y="1636"/>
                  <a:pt x="2656" y="1647"/>
                  <a:pt x="2643" y="1647"/>
                </a:cubicBezTo>
                <a:close/>
                <a:moveTo>
                  <a:pt x="2643" y="1574"/>
                </a:moveTo>
                <a:cubicBezTo>
                  <a:pt x="2629" y="1574"/>
                  <a:pt x="2618" y="1562"/>
                  <a:pt x="2618" y="1548"/>
                </a:cubicBezTo>
                <a:cubicBezTo>
                  <a:pt x="2618" y="1534"/>
                  <a:pt x="2629" y="1523"/>
                  <a:pt x="2643" y="1523"/>
                </a:cubicBezTo>
                <a:cubicBezTo>
                  <a:pt x="2657" y="1523"/>
                  <a:pt x="2669" y="1534"/>
                  <a:pt x="2669" y="1548"/>
                </a:cubicBezTo>
                <a:cubicBezTo>
                  <a:pt x="2669" y="1562"/>
                  <a:pt x="2657" y="1574"/>
                  <a:pt x="2643" y="1574"/>
                </a:cubicBezTo>
                <a:close/>
                <a:moveTo>
                  <a:pt x="2643" y="1500"/>
                </a:moveTo>
                <a:cubicBezTo>
                  <a:pt x="2629" y="1500"/>
                  <a:pt x="2617" y="1488"/>
                  <a:pt x="2617" y="1473"/>
                </a:cubicBezTo>
                <a:cubicBezTo>
                  <a:pt x="2617" y="1458"/>
                  <a:pt x="2629" y="1446"/>
                  <a:pt x="2643" y="1446"/>
                </a:cubicBezTo>
                <a:cubicBezTo>
                  <a:pt x="2658" y="1446"/>
                  <a:pt x="2670" y="1458"/>
                  <a:pt x="2670" y="1473"/>
                </a:cubicBezTo>
                <a:cubicBezTo>
                  <a:pt x="2670" y="1488"/>
                  <a:pt x="2658" y="1500"/>
                  <a:pt x="2643" y="1500"/>
                </a:cubicBezTo>
                <a:close/>
                <a:moveTo>
                  <a:pt x="2643" y="1426"/>
                </a:moveTo>
                <a:cubicBezTo>
                  <a:pt x="2628" y="1426"/>
                  <a:pt x="2615" y="1414"/>
                  <a:pt x="2615" y="1398"/>
                </a:cubicBezTo>
                <a:cubicBezTo>
                  <a:pt x="2615" y="1382"/>
                  <a:pt x="2628" y="1370"/>
                  <a:pt x="2643" y="1370"/>
                </a:cubicBezTo>
                <a:cubicBezTo>
                  <a:pt x="2659" y="1370"/>
                  <a:pt x="2671" y="1382"/>
                  <a:pt x="2671" y="1398"/>
                </a:cubicBezTo>
                <a:cubicBezTo>
                  <a:pt x="2671" y="1414"/>
                  <a:pt x="2659" y="1426"/>
                  <a:pt x="2643" y="1426"/>
                </a:cubicBezTo>
                <a:close/>
                <a:moveTo>
                  <a:pt x="2643" y="1353"/>
                </a:moveTo>
                <a:cubicBezTo>
                  <a:pt x="2627" y="1353"/>
                  <a:pt x="2614" y="1339"/>
                  <a:pt x="2614" y="1323"/>
                </a:cubicBezTo>
                <a:cubicBezTo>
                  <a:pt x="2614" y="1307"/>
                  <a:pt x="2627" y="1294"/>
                  <a:pt x="2643" y="1294"/>
                </a:cubicBezTo>
                <a:cubicBezTo>
                  <a:pt x="2659" y="1294"/>
                  <a:pt x="2672" y="1307"/>
                  <a:pt x="2672" y="1323"/>
                </a:cubicBezTo>
                <a:cubicBezTo>
                  <a:pt x="2672" y="1339"/>
                  <a:pt x="2659" y="1353"/>
                  <a:pt x="2643" y="1353"/>
                </a:cubicBezTo>
                <a:close/>
                <a:moveTo>
                  <a:pt x="2643" y="1279"/>
                </a:moveTo>
                <a:cubicBezTo>
                  <a:pt x="2627" y="1279"/>
                  <a:pt x="2613" y="1265"/>
                  <a:pt x="2613" y="1248"/>
                </a:cubicBezTo>
                <a:cubicBezTo>
                  <a:pt x="2613" y="1231"/>
                  <a:pt x="2627" y="1217"/>
                  <a:pt x="2643" y="1217"/>
                </a:cubicBezTo>
                <a:cubicBezTo>
                  <a:pt x="2660" y="1217"/>
                  <a:pt x="2674" y="1231"/>
                  <a:pt x="2674" y="1248"/>
                </a:cubicBezTo>
                <a:cubicBezTo>
                  <a:pt x="2674" y="1265"/>
                  <a:pt x="2660" y="1279"/>
                  <a:pt x="2643" y="1279"/>
                </a:cubicBezTo>
                <a:close/>
                <a:moveTo>
                  <a:pt x="2643" y="1205"/>
                </a:moveTo>
                <a:cubicBezTo>
                  <a:pt x="2626" y="1205"/>
                  <a:pt x="2612" y="1191"/>
                  <a:pt x="2612" y="1173"/>
                </a:cubicBezTo>
                <a:cubicBezTo>
                  <a:pt x="2612" y="1156"/>
                  <a:pt x="2626" y="1141"/>
                  <a:pt x="2643" y="1141"/>
                </a:cubicBezTo>
                <a:cubicBezTo>
                  <a:pt x="2661" y="1141"/>
                  <a:pt x="2675" y="1156"/>
                  <a:pt x="2675" y="1173"/>
                </a:cubicBezTo>
                <a:cubicBezTo>
                  <a:pt x="2675" y="1191"/>
                  <a:pt x="2661" y="1205"/>
                  <a:pt x="2643" y="1205"/>
                </a:cubicBezTo>
                <a:close/>
                <a:moveTo>
                  <a:pt x="2643" y="1131"/>
                </a:moveTo>
                <a:cubicBezTo>
                  <a:pt x="2625" y="1131"/>
                  <a:pt x="2611" y="1117"/>
                  <a:pt x="2611" y="1098"/>
                </a:cubicBezTo>
                <a:cubicBezTo>
                  <a:pt x="2611" y="1080"/>
                  <a:pt x="2625" y="1065"/>
                  <a:pt x="2643" y="1065"/>
                </a:cubicBezTo>
                <a:cubicBezTo>
                  <a:pt x="2661" y="1065"/>
                  <a:pt x="2676" y="1080"/>
                  <a:pt x="2676" y="1098"/>
                </a:cubicBezTo>
                <a:cubicBezTo>
                  <a:pt x="2676" y="1117"/>
                  <a:pt x="2661" y="1131"/>
                  <a:pt x="2643" y="1131"/>
                </a:cubicBezTo>
                <a:close/>
                <a:moveTo>
                  <a:pt x="2643" y="1058"/>
                </a:moveTo>
                <a:cubicBezTo>
                  <a:pt x="2625" y="1058"/>
                  <a:pt x="2610" y="1042"/>
                  <a:pt x="2610" y="1023"/>
                </a:cubicBezTo>
                <a:cubicBezTo>
                  <a:pt x="2610" y="1004"/>
                  <a:pt x="2625" y="989"/>
                  <a:pt x="2643" y="989"/>
                </a:cubicBezTo>
                <a:cubicBezTo>
                  <a:pt x="2662" y="989"/>
                  <a:pt x="2677" y="1004"/>
                  <a:pt x="2677" y="1023"/>
                </a:cubicBezTo>
                <a:cubicBezTo>
                  <a:pt x="2677" y="1042"/>
                  <a:pt x="2662" y="1058"/>
                  <a:pt x="2643" y="1058"/>
                </a:cubicBezTo>
                <a:close/>
                <a:moveTo>
                  <a:pt x="2643" y="984"/>
                </a:moveTo>
                <a:cubicBezTo>
                  <a:pt x="2624" y="984"/>
                  <a:pt x="2608" y="968"/>
                  <a:pt x="2608" y="948"/>
                </a:cubicBezTo>
                <a:cubicBezTo>
                  <a:pt x="2608" y="929"/>
                  <a:pt x="2624" y="913"/>
                  <a:pt x="2643" y="913"/>
                </a:cubicBezTo>
                <a:cubicBezTo>
                  <a:pt x="2663" y="913"/>
                  <a:pt x="2678" y="929"/>
                  <a:pt x="2678" y="948"/>
                </a:cubicBezTo>
                <a:cubicBezTo>
                  <a:pt x="2678" y="968"/>
                  <a:pt x="2663" y="984"/>
                  <a:pt x="2643" y="984"/>
                </a:cubicBezTo>
                <a:close/>
                <a:moveTo>
                  <a:pt x="2643" y="910"/>
                </a:moveTo>
                <a:cubicBezTo>
                  <a:pt x="2624" y="910"/>
                  <a:pt x="2607" y="893"/>
                  <a:pt x="2607" y="873"/>
                </a:cubicBezTo>
                <a:cubicBezTo>
                  <a:pt x="2607" y="853"/>
                  <a:pt x="2624" y="837"/>
                  <a:pt x="2643" y="837"/>
                </a:cubicBezTo>
                <a:cubicBezTo>
                  <a:pt x="2663" y="837"/>
                  <a:pt x="2679" y="853"/>
                  <a:pt x="2679" y="873"/>
                </a:cubicBezTo>
                <a:cubicBezTo>
                  <a:pt x="2679" y="893"/>
                  <a:pt x="2663" y="910"/>
                  <a:pt x="2643" y="910"/>
                </a:cubicBezTo>
                <a:close/>
                <a:moveTo>
                  <a:pt x="2717" y="2455"/>
                </a:moveTo>
                <a:cubicBezTo>
                  <a:pt x="2713" y="2455"/>
                  <a:pt x="2710" y="2452"/>
                  <a:pt x="2710" y="2448"/>
                </a:cubicBezTo>
                <a:cubicBezTo>
                  <a:pt x="2710" y="2444"/>
                  <a:pt x="2713" y="2441"/>
                  <a:pt x="2717" y="2441"/>
                </a:cubicBezTo>
                <a:cubicBezTo>
                  <a:pt x="2721" y="2441"/>
                  <a:pt x="2724" y="2444"/>
                  <a:pt x="2724" y="2448"/>
                </a:cubicBezTo>
                <a:cubicBezTo>
                  <a:pt x="2724" y="2452"/>
                  <a:pt x="2721" y="2455"/>
                  <a:pt x="2717" y="2455"/>
                </a:cubicBezTo>
                <a:close/>
                <a:moveTo>
                  <a:pt x="2717" y="2382"/>
                </a:moveTo>
                <a:cubicBezTo>
                  <a:pt x="2712" y="2382"/>
                  <a:pt x="2708" y="2378"/>
                  <a:pt x="2708" y="2373"/>
                </a:cubicBezTo>
                <a:cubicBezTo>
                  <a:pt x="2708" y="2368"/>
                  <a:pt x="2712" y="2364"/>
                  <a:pt x="2717" y="2364"/>
                </a:cubicBezTo>
                <a:cubicBezTo>
                  <a:pt x="2722" y="2364"/>
                  <a:pt x="2726" y="2368"/>
                  <a:pt x="2726" y="2373"/>
                </a:cubicBezTo>
                <a:cubicBezTo>
                  <a:pt x="2726" y="2378"/>
                  <a:pt x="2722" y="2382"/>
                  <a:pt x="2717" y="2382"/>
                </a:cubicBezTo>
                <a:close/>
                <a:moveTo>
                  <a:pt x="2717" y="2309"/>
                </a:moveTo>
                <a:cubicBezTo>
                  <a:pt x="2711" y="2309"/>
                  <a:pt x="2707" y="2304"/>
                  <a:pt x="2707" y="2298"/>
                </a:cubicBezTo>
                <a:cubicBezTo>
                  <a:pt x="2707" y="2292"/>
                  <a:pt x="2711" y="2287"/>
                  <a:pt x="2717" y="2287"/>
                </a:cubicBezTo>
                <a:cubicBezTo>
                  <a:pt x="2723" y="2287"/>
                  <a:pt x="2728" y="2292"/>
                  <a:pt x="2728" y="2298"/>
                </a:cubicBezTo>
                <a:cubicBezTo>
                  <a:pt x="2728" y="2304"/>
                  <a:pt x="2723" y="2309"/>
                  <a:pt x="2717" y="2309"/>
                </a:cubicBezTo>
                <a:close/>
                <a:moveTo>
                  <a:pt x="2717" y="2235"/>
                </a:moveTo>
                <a:cubicBezTo>
                  <a:pt x="2711" y="2235"/>
                  <a:pt x="2705" y="2229"/>
                  <a:pt x="2705" y="2223"/>
                </a:cubicBezTo>
                <a:cubicBezTo>
                  <a:pt x="2705" y="2216"/>
                  <a:pt x="2711" y="2210"/>
                  <a:pt x="2717" y="2210"/>
                </a:cubicBezTo>
                <a:cubicBezTo>
                  <a:pt x="2724" y="2210"/>
                  <a:pt x="2729" y="2216"/>
                  <a:pt x="2729" y="2223"/>
                </a:cubicBezTo>
                <a:cubicBezTo>
                  <a:pt x="2729" y="2229"/>
                  <a:pt x="2724" y="2235"/>
                  <a:pt x="2717" y="2235"/>
                </a:cubicBezTo>
                <a:close/>
                <a:moveTo>
                  <a:pt x="2717" y="2162"/>
                </a:moveTo>
                <a:cubicBezTo>
                  <a:pt x="2710" y="2162"/>
                  <a:pt x="2704" y="2156"/>
                  <a:pt x="2704" y="2148"/>
                </a:cubicBezTo>
                <a:cubicBezTo>
                  <a:pt x="2704" y="2140"/>
                  <a:pt x="2710" y="2134"/>
                  <a:pt x="2717" y="2134"/>
                </a:cubicBezTo>
                <a:cubicBezTo>
                  <a:pt x="2725" y="2134"/>
                  <a:pt x="2731" y="2140"/>
                  <a:pt x="2731" y="2148"/>
                </a:cubicBezTo>
                <a:cubicBezTo>
                  <a:pt x="2731" y="2156"/>
                  <a:pt x="2725" y="2162"/>
                  <a:pt x="2717" y="2162"/>
                </a:cubicBezTo>
                <a:close/>
                <a:moveTo>
                  <a:pt x="2717" y="2088"/>
                </a:moveTo>
                <a:cubicBezTo>
                  <a:pt x="2709" y="2088"/>
                  <a:pt x="2702" y="2081"/>
                  <a:pt x="2702" y="2073"/>
                </a:cubicBezTo>
                <a:cubicBezTo>
                  <a:pt x="2702" y="2064"/>
                  <a:pt x="2709" y="2057"/>
                  <a:pt x="2717" y="2057"/>
                </a:cubicBezTo>
                <a:cubicBezTo>
                  <a:pt x="2726" y="2057"/>
                  <a:pt x="2732" y="2064"/>
                  <a:pt x="2732" y="2073"/>
                </a:cubicBezTo>
                <a:cubicBezTo>
                  <a:pt x="2732" y="2081"/>
                  <a:pt x="2726" y="2088"/>
                  <a:pt x="2717" y="2088"/>
                </a:cubicBezTo>
                <a:close/>
                <a:moveTo>
                  <a:pt x="2717" y="2015"/>
                </a:moveTo>
                <a:cubicBezTo>
                  <a:pt x="2708" y="2015"/>
                  <a:pt x="2700" y="2007"/>
                  <a:pt x="2700" y="1998"/>
                </a:cubicBezTo>
                <a:cubicBezTo>
                  <a:pt x="2700" y="1988"/>
                  <a:pt x="2708" y="1981"/>
                  <a:pt x="2717" y="1981"/>
                </a:cubicBezTo>
                <a:cubicBezTo>
                  <a:pt x="2727" y="1981"/>
                  <a:pt x="2734" y="1988"/>
                  <a:pt x="2734" y="1998"/>
                </a:cubicBezTo>
                <a:cubicBezTo>
                  <a:pt x="2734" y="2007"/>
                  <a:pt x="2727" y="2015"/>
                  <a:pt x="2717" y="2015"/>
                </a:cubicBezTo>
                <a:close/>
                <a:moveTo>
                  <a:pt x="2717" y="1941"/>
                </a:moveTo>
                <a:cubicBezTo>
                  <a:pt x="2707" y="1941"/>
                  <a:pt x="2699" y="1933"/>
                  <a:pt x="2699" y="1923"/>
                </a:cubicBezTo>
                <a:cubicBezTo>
                  <a:pt x="2699" y="1913"/>
                  <a:pt x="2707" y="1904"/>
                  <a:pt x="2717" y="1904"/>
                </a:cubicBezTo>
                <a:cubicBezTo>
                  <a:pt x="2727" y="1904"/>
                  <a:pt x="2735" y="1913"/>
                  <a:pt x="2735" y="1923"/>
                </a:cubicBezTo>
                <a:cubicBezTo>
                  <a:pt x="2735" y="1933"/>
                  <a:pt x="2727" y="1941"/>
                  <a:pt x="2717" y="1941"/>
                </a:cubicBezTo>
                <a:close/>
                <a:moveTo>
                  <a:pt x="2717" y="1868"/>
                </a:moveTo>
                <a:cubicBezTo>
                  <a:pt x="2706" y="1868"/>
                  <a:pt x="2697" y="1859"/>
                  <a:pt x="2697" y="1848"/>
                </a:cubicBezTo>
                <a:cubicBezTo>
                  <a:pt x="2697" y="1837"/>
                  <a:pt x="2706" y="1828"/>
                  <a:pt x="2717" y="1828"/>
                </a:cubicBezTo>
                <a:cubicBezTo>
                  <a:pt x="2728" y="1828"/>
                  <a:pt x="2737" y="1837"/>
                  <a:pt x="2737" y="1848"/>
                </a:cubicBezTo>
                <a:cubicBezTo>
                  <a:pt x="2737" y="1859"/>
                  <a:pt x="2728" y="1868"/>
                  <a:pt x="2717" y="1868"/>
                </a:cubicBezTo>
                <a:close/>
                <a:moveTo>
                  <a:pt x="2717" y="1794"/>
                </a:moveTo>
                <a:cubicBezTo>
                  <a:pt x="2706" y="1794"/>
                  <a:pt x="2696" y="1785"/>
                  <a:pt x="2696" y="1773"/>
                </a:cubicBezTo>
                <a:cubicBezTo>
                  <a:pt x="2696" y="1761"/>
                  <a:pt x="2706" y="1751"/>
                  <a:pt x="2717" y="1751"/>
                </a:cubicBezTo>
                <a:cubicBezTo>
                  <a:pt x="2729" y="1751"/>
                  <a:pt x="2738" y="1761"/>
                  <a:pt x="2738" y="1773"/>
                </a:cubicBezTo>
                <a:cubicBezTo>
                  <a:pt x="2738" y="1785"/>
                  <a:pt x="2729" y="1794"/>
                  <a:pt x="2717" y="1794"/>
                </a:cubicBezTo>
                <a:close/>
                <a:moveTo>
                  <a:pt x="2717" y="1721"/>
                </a:moveTo>
                <a:cubicBezTo>
                  <a:pt x="2705" y="1721"/>
                  <a:pt x="2695" y="1711"/>
                  <a:pt x="2695" y="1698"/>
                </a:cubicBezTo>
                <a:cubicBezTo>
                  <a:pt x="2695" y="1685"/>
                  <a:pt x="2705" y="1675"/>
                  <a:pt x="2717" y="1675"/>
                </a:cubicBezTo>
                <a:cubicBezTo>
                  <a:pt x="2730" y="1675"/>
                  <a:pt x="2740" y="1685"/>
                  <a:pt x="2740" y="1698"/>
                </a:cubicBezTo>
                <a:cubicBezTo>
                  <a:pt x="2740" y="1711"/>
                  <a:pt x="2730" y="1721"/>
                  <a:pt x="2717" y="1721"/>
                </a:cubicBezTo>
                <a:close/>
                <a:moveTo>
                  <a:pt x="2717" y="1647"/>
                </a:moveTo>
                <a:cubicBezTo>
                  <a:pt x="2704" y="1647"/>
                  <a:pt x="2693" y="1636"/>
                  <a:pt x="2693" y="1623"/>
                </a:cubicBezTo>
                <a:cubicBezTo>
                  <a:pt x="2693" y="1610"/>
                  <a:pt x="2704" y="1599"/>
                  <a:pt x="2717" y="1599"/>
                </a:cubicBezTo>
                <a:cubicBezTo>
                  <a:pt x="2730" y="1599"/>
                  <a:pt x="2741" y="1610"/>
                  <a:pt x="2741" y="1623"/>
                </a:cubicBezTo>
                <a:cubicBezTo>
                  <a:pt x="2741" y="1636"/>
                  <a:pt x="2730" y="1647"/>
                  <a:pt x="2717" y="1647"/>
                </a:cubicBezTo>
                <a:close/>
                <a:moveTo>
                  <a:pt x="2717" y="1574"/>
                </a:moveTo>
                <a:cubicBezTo>
                  <a:pt x="2703" y="1574"/>
                  <a:pt x="2692" y="1562"/>
                  <a:pt x="2692" y="1548"/>
                </a:cubicBezTo>
                <a:cubicBezTo>
                  <a:pt x="2692" y="1534"/>
                  <a:pt x="2703" y="1523"/>
                  <a:pt x="2717" y="1523"/>
                </a:cubicBezTo>
                <a:cubicBezTo>
                  <a:pt x="2731" y="1523"/>
                  <a:pt x="2742" y="1534"/>
                  <a:pt x="2742" y="1548"/>
                </a:cubicBezTo>
                <a:cubicBezTo>
                  <a:pt x="2742" y="1562"/>
                  <a:pt x="2731" y="1574"/>
                  <a:pt x="2717" y="1574"/>
                </a:cubicBezTo>
                <a:close/>
                <a:moveTo>
                  <a:pt x="2717" y="1500"/>
                </a:moveTo>
                <a:cubicBezTo>
                  <a:pt x="2703" y="1500"/>
                  <a:pt x="2691" y="1488"/>
                  <a:pt x="2691" y="1473"/>
                </a:cubicBezTo>
                <a:cubicBezTo>
                  <a:pt x="2691" y="1458"/>
                  <a:pt x="2703" y="1446"/>
                  <a:pt x="2717" y="1446"/>
                </a:cubicBezTo>
                <a:cubicBezTo>
                  <a:pt x="2732" y="1446"/>
                  <a:pt x="2744" y="1458"/>
                  <a:pt x="2744" y="1473"/>
                </a:cubicBezTo>
                <a:cubicBezTo>
                  <a:pt x="2744" y="1488"/>
                  <a:pt x="2732" y="1500"/>
                  <a:pt x="2717" y="1500"/>
                </a:cubicBezTo>
                <a:close/>
                <a:moveTo>
                  <a:pt x="2717" y="1426"/>
                </a:moveTo>
                <a:cubicBezTo>
                  <a:pt x="2702" y="1426"/>
                  <a:pt x="2689" y="1414"/>
                  <a:pt x="2689" y="1398"/>
                </a:cubicBezTo>
                <a:cubicBezTo>
                  <a:pt x="2689" y="1382"/>
                  <a:pt x="2702" y="1370"/>
                  <a:pt x="2717" y="1370"/>
                </a:cubicBezTo>
                <a:cubicBezTo>
                  <a:pt x="2733" y="1370"/>
                  <a:pt x="2745" y="1382"/>
                  <a:pt x="2745" y="1398"/>
                </a:cubicBezTo>
                <a:cubicBezTo>
                  <a:pt x="2745" y="1414"/>
                  <a:pt x="2733" y="1426"/>
                  <a:pt x="2717" y="1426"/>
                </a:cubicBezTo>
                <a:close/>
                <a:moveTo>
                  <a:pt x="2717" y="1353"/>
                </a:moveTo>
                <a:cubicBezTo>
                  <a:pt x="2701" y="1353"/>
                  <a:pt x="2688" y="1339"/>
                  <a:pt x="2688" y="1323"/>
                </a:cubicBezTo>
                <a:cubicBezTo>
                  <a:pt x="2688" y="1307"/>
                  <a:pt x="2701" y="1294"/>
                  <a:pt x="2717" y="1294"/>
                </a:cubicBezTo>
                <a:cubicBezTo>
                  <a:pt x="2733" y="1294"/>
                  <a:pt x="2746" y="1307"/>
                  <a:pt x="2746" y="1323"/>
                </a:cubicBezTo>
                <a:cubicBezTo>
                  <a:pt x="2746" y="1339"/>
                  <a:pt x="2733" y="1353"/>
                  <a:pt x="2717" y="1353"/>
                </a:cubicBezTo>
                <a:close/>
                <a:moveTo>
                  <a:pt x="2717" y="1279"/>
                </a:moveTo>
                <a:cubicBezTo>
                  <a:pt x="2700" y="1279"/>
                  <a:pt x="2687" y="1265"/>
                  <a:pt x="2687" y="1248"/>
                </a:cubicBezTo>
                <a:cubicBezTo>
                  <a:pt x="2687" y="1231"/>
                  <a:pt x="2700" y="1217"/>
                  <a:pt x="2717" y="1217"/>
                </a:cubicBezTo>
                <a:cubicBezTo>
                  <a:pt x="2734" y="1217"/>
                  <a:pt x="2748" y="1231"/>
                  <a:pt x="2748" y="1248"/>
                </a:cubicBezTo>
                <a:cubicBezTo>
                  <a:pt x="2748" y="1265"/>
                  <a:pt x="2734" y="1279"/>
                  <a:pt x="2717" y="1279"/>
                </a:cubicBezTo>
                <a:close/>
                <a:moveTo>
                  <a:pt x="2717" y="1205"/>
                </a:moveTo>
                <a:cubicBezTo>
                  <a:pt x="2700" y="1205"/>
                  <a:pt x="2686" y="1191"/>
                  <a:pt x="2686" y="1173"/>
                </a:cubicBezTo>
                <a:cubicBezTo>
                  <a:pt x="2686" y="1156"/>
                  <a:pt x="2700" y="1141"/>
                  <a:pt x="2717" y="1141"/>
                </a:cubicBezTo>
                <a:cubicBezTo>
                  <a:pt x="2735" y="1141"/>
                  <a:pt x="2749" y="1156"/>
                  <a:pt x="2749" y="1173"/>
                </a:cubicBezTo>
                <a:cubicBezTo>
                  <a:pt x="2749" y="1191"/>
                  <a:pt x="2735" y="1205"/>
                  <a:pt x="2717" y="1205"/>
                </a:cubicBezTo>
                <a:close/>
                <a:moveTo>
                  <a:pt x="2717" y="1131"/>
                </a:moveTo>
                <a:cubicBezTo>
                  <a:pt x="2699" y="1131"/>
                  <a:pt x="2685" y="1117"/>
                  <a:pt x="2685" y="1098"/>
                </a:cubicBezTo>
                <a:cubicBezTo>
                  <a:pt x="2685" y="1080"/>
                  <a:pt x="2699" y="1065"/>
                  <a:pt x="2717" y="1065"/>
                </a:cubicBezTo>
                <a:cubicBezTo>
                  <a:pt x="2735" y="1065"/>
                  <a:pt x="2750" y="1080"/>
                  <a:pt x="2750" y="1098"/>
                </a:cubicBezTo>
                <a:cubicBezTo>
                  <a:pt x="2750" y="1117"/>
                  <a:pt x="2735" y="1131"/>
                  <a:pt x="2717" y="1131"/>
                </a:cubicBezTo>
                <a:close/>
                <a:moveTo>
                  <a:pt x="2717" y="1058"/>
                </a:moveTo>
                <a:cubicBezTo>
                  <a:pt x="2699" y="1058"/>
                  <a:pt x="2683" y="1042"/>
                  <a:pt x="2683" y="1023"/>
                </a:cubicBezTo>
                <a:cubicBezTo>
                  <a:pt x="2683" y="1004"/>
                  <a:pt x="2699" y="989"/>
                  <a:pt x="2717" y="989"/>
                </a:cubicBezTo>
                <a:cubicBezTo>
                  <a:pt x="2736" y="989"/>
                  <a:pt x="2751" y="1004"/>
                  <a:pt x="2751" y="1023"/>
                </a:cubicBezTo>
                <a:cubicBezTo>
                  <a:pt x="2751" y="1042"/>
                  <a:pt x="2736" y="1058"/>
                  <a:pt x="2717" y="1058"/>
                </a:cubicBezTo>
                <a:close/>
                <a:moveTo>
                  <a:pt x="2717" y="984"/>
                </a:moveTo>
                <a:cubicBezTo>
                  <a:pt x="2698" y="984"/>
                  <a:pt x="2682" y="968"/>
                  <a:pt x="2682" y="948"/>
                </a:cubicBezTo>
                <a:cubicBezTo>
                  <a:pt x="2682" y="929"/>
                  <a:pt x="2698" y="913"/>
                  <a:pt x="2717" y="913"/>
                </a:cubicBezTo>
                <a:cubicBezTo>
                  <a:pt x="2736" y="913"/>
                  <a:pt x="2752" y="929"/>
                  <a:pt x="2752" y="948"/>
                </a:cubicBezTo>
                <a:cubicBezTo>
                  <a:pt x="2752" y="968"/>
                  <a:pt x="2736" y="984"/>
                  <a:pt x="2717" y="984"/>
                </a:cubicBezTo>
                <a:close/>
                <a:moveTo>
                  <a:pt x="2717" y="910"/>
                </a:moveTo>
                <a:cubicBezTo>
                  <a:pt x="2697" y="910"/>
                  <a:pt x="2681" y="893"/>
                  <a:pt x="2681" y="873"/>
                </a:cubicBezTo>
                <a:cubicBezTo>
                  <a:pt x="2681" y="853"/>
                  <a:pt x="2697" y="837"/>
                  <a:pt x="2717" y="837"/>
                </a:cubicBezTo>
                <a:cubicBezTo>
                  <a:pt x="2737" y="837"/>
                  <a:pt x="2753" y="853"/>
                  <a:pt x="2753" y="873"/>
                </a:cubicBezTo>
                <a:cubicBezTo>
                  <a:pt x="2753" y="893"/>
                  <a:pt x="2737" y="910"/>
                  <a:pt x="2717" y="910"/>
                </a:cubicBezTo>
                <a:close/>
                <a:moveTo>
                  <a:pt x="2791" y="2455"/>
                </a:moveTo>
                <a:cubicBezTo>
                  <a:pt x="2787" y="2455"/>
                  <a:pt x="2784" y="2452"/>
                  <a:pt x="2784" y="2448"/>
                </a:cubicBezTo>
                <a:cubicBezTo>
                  <a:pt x="2784" y="2444"/>
                  <a:pt x="2787" y="2441"/>
                  <a:pt x="2791" y="2441"/>
                </a:cubicBezTo>
                <a:cubicBezTo>
                  <a:pt x="2795" y="2441"/>
                  <a:pt x="2798" y="2444"/>
                  <a:pt x="2798" y="2448"/>
                </a:cubicBezTo>
                <a:cubicBezTo>
                  <a:pt x="2798" y="2452"/>
                  <a:pt x="2795" y="2455"/>
                  <a:pt x="2791" y="2455"/>
                </a:cubicBezTo>
                <a:close/>
                <a:moveTo>
                  <a:pt x="2791" y="2382"/>
                </a:moveTo>
                <a:cubicBezTo>
                  <a:pt x="2786" y="2382"/>
                  <a:pt x="2782" y="2378"/>
                  <a:pt x="2782" y="2373"/>
                </a:cubicBezTo>
                <a:cubicBezTo>
                  <a:pt x="2782" y="2368"/>
                  <a:pt x="2786" y="2364"/>
                  <a:pt x="2791" y="2364"/>
                </a:cubicBezTo>
                <a:cubicBezTo>
                  <a:pt x="2796" y="2364"/>
                  <a:pt x="2800" y="2368"/>
                  <a:pt x="2800" y="2373"/>
                </a:cubicBezTo>
                <a:cubicBezTo>
                  <a:pt x="2800" y="2378"/>
                  <a:pt x="2796" y="2382"/>
                  <a:pt x="2791" y="2382"/>
                </a:cubicBezTo>
                <a:close/>
                <a:moveTo>
                  <a:pt x="2791" y="2309"/>
                </a:moveTo>
                <a:cubicBezTo>
                  <a:pt x="2785" y="2309"/>
                  <a:pt x="2780" y="2304"/>
                  <a:pt x="2780" y="2298"/>
                </a:cubicBezTo>
                <a:cubicBezTo>
                  <a:pt x="2780" y="2292"/>
                  <a:pt x="2785" y="2287"/>
                  <a:pt x="2791" y="2287"/>
                </a:cubicBezTo>
                <a:cubicBezTo>
                  <a:pt x="2797" y="2287"/>
                  <a:pt x="2802" y="2292"/>
                  <a:pt x="2802" y="2298"/>
                </a:cubicBezTo>
                <a:cubicBezTo>
                  <a:pt x="2802" y="2304"/>
                  <a:pt x="2797" y="2309"/>
                  <a:pt x="2791" y="2309"/>
                </a:cubicBezTo>
                <a:close/>
                <a:moveTo>
                  <a:pt x="2791" y="2235"/>
                </a:moveTo>
                <a:cubicBezTo>
                  <a:pt x="2784" y="2235"/>
                  <a:pt x="2779" y="2229"/>
                  <a:pt x="2779" y="2223"/>
                </a:cubicBezTo>
                <a:cubicBezTo>
                  <a:pt x="2779" y="2216"/>
                  <a:pt x="2784" y="2210"/>
                  <a:pt x="2791" y="2210"/>
                </a:cubicBezTo>
                <a:cubicBezTo>
                  <a:pt x="2798" y="2210"/>
                  <a:pt x="2803" y="2216"/>
                  <a:pt x="2803" y="2223"/>
                </a:cubicBezTo>
                <a:cubicBezTo>
                  <a:pt x="2803" y="2229"/>
                  <a:pt x="2798" y="2235"/>
                  <a:pt x="2791" y="2235"/>
                </a:cubicBezTo>
                <a:close/>
                <a:moveTo>
                  <a:pt x="2791" y="2162"/>
                </a:moveTo>
                <a:cubicBezTo>
                  <a:pt x="2784" y="2162"/>
                  <a:pt x="2777" y="2156"/>
                  <a:pt x="2777" y="2148"/>
                </a:cubicBezTo>
                <a:cubicBezTo>
                  <a:pt x="2777" y="2140"/>
                  <a:pt x="2784" y="2134"/>
                  <a:pt x="2791" y="2134"/>
                </a:cubicBezTo>
                <a:cubicBezTo>
                  <a:pt x="2799" y="2134"/>
                  <a:pt x="2805" y="2140"/>
                  <a:pt x="2805" y="2148"/>
                </a:cubicBezTo>
                <a:cubicBezTo>
                  <a:pt x="2805" y="2156"/>
                  <a:pt x="2799" y="2162"/>
                  <a:pt x="2791" y="2162"/>
                </a:cubicBezTo>
                <a:close/>
                <a:moveTo>
                  <a:pt x="2791" y="2088"/>
                </a:moveTo>
                <a:cubicBezTo>
                  <a:pt x="2783" y="2088"/>
                  <a:pt x="2776" y="2081"/>
                  <a:pt x="2776" y="2073"/>
                </a:cubicBezTo>
                <a:cubicBezTo>
                  <a:pt x="2776" y="2064"/>
                  <a:pt x="2783" y="2057"/>
                  <a:pt x="2791" y="2057"/>
                </a:cubicBezTo>
                <a:cubicBezTo>
                  <a:pt x="2799" y="2057"/>
                  <a:pt x="2806" y="2064"/>
                  <a:pt x="2806" y="2073"/>
                </a:cubicBezTo>
                <a:cubicBezTo>
                  <a:pt x="2806" y="2081"/>
                  <a:pt x="2799" y="2088"/>
                  <a:pt x="2791" y="2088"/>
                </a:cubicBezTo>
                <a:close/>
                <a:moveTo>
                  <a:pt x="2791" y="2015"/>
                </a:moveTo>
                <a:cubicBezTo>
                  <a:pt x="2782" y="2015"/>
                  <a:pt x="2774" y="2007"/>
                  <a:pt x="2774" y="1998"/>
                </a:cubicBezTo>
                <a:cubicBezTo>
                  <a:pt x="2774" y="1988"/>
                  <a:pt x="2782" y="1981"/>
                  <a:pt x="2791" y="1981"/>
                </a:cubicBezTo>
                <a:cubicBezTo>
                  <a:pt x="2800" y="1981"/>
                  <a:pt x="2808" y="1988"/>
                  <a:pt x="2808" y="1998"/>
                </a:cubicBezTo>
                <a:cubicBezTo>
                  <a:pt x="2808" y="2007"/>
                  <a:pt x="2800" y="2015"/>
                  <a:pt x="2791" y="2015"/>
                </a:cubicBezTo>
                <a:close/>
                <a:moveTo>
                  <a:pt x="2791" y="1941"/>
                </a:moveTo>
                <a:cubicBezTo>
                  <a:pt x="2781" y="1941"/>
                  <a:pt x="2773" y="1933"/>
                  <a:pt x="2773" y="1923"/>
                </a:cubicBezTo>
                <a:cubicBezTo>
                  <a:pt x="2773" y="1913"/>
                  <a:pt x="2781" y="1904"/>
                  <a:pt x="2791" y="1904"/>
                </a:cubicBezTo>
                <a:cubicBezTo>
                  <a:pt x="2801" y="1904"/>
                  <a:pt x="2809" y="1913"/>
                  <a:pt x="2809" y="1923"/>
                </a:cubicBezTo>
                <a:cubicBezTo>
                  <a:pt x="2809" y="1933"/>
                  <a:pt x="2801" y="1941"/>
                  <a:pt x="2791" y="1941"/>
                </a:cubicBezTo>
                <a:close/>
                <a:moveTo>
                  <a:pt x="2791" y="1868"/>
                </a:moveTo>
                <a:cubicBezTo>
                  <a:pt x="2780" y="1868"/>
                  <a:pt x="2771" y="1859"/>
                  <a:pt x="2771" y="1848"/>
                </a:cubicBezTo>
                <a:cubicBezTo>
                  <a:pt x="2771" y="1837"/>
                  <a:pt x="2780" y="1828"/>
                  <a:pt x="2791" y="1828"/>
                </a:cubicBezTo>
                <a:cubicBezTo>
                  <a:pt x="2802" y="1828"/>
                  <a:pt x="2811" y="1837"/>
                  <a:pt x="2811" y="1848"/>
                </a:cubicBezTo>
                <a:cubicBezTo>
                  <a:pt x="2811" y="1859"/>
                  <a:pt x="2802" y="1868"/>
                  <a:pt x="2791" y="1868"/>
                </a:cubicBezTo>
                <a:close/>
                <a:moveTo>
                  <a:pt x="2791" y="1794"/>
                </a:moveTo>
                <a:cubicBezTo>
                  <a:pt x="2779" y="1794"/>
                  <a:pt x="2770" y="1785"/>
                  <a:pt x="2770" y="1773"/>
                </a:cubicBezTo>
                <a:cubicBezTo>
                  <a:pt x="2770" y="1761"/>
                  <a:pt x="2779" y="1751"/>
                  <a:pt x="2791" y="1751"/>
                </a:cubicBezTo>
                <a:cubicBezTo>
                  <a:pt x="2803" y="1751"/>
                  <a:pt x="2812" y="1761"/>
                  <a:pt x="2812" y="1773"/>
                </a:cubicBezTo>
                <a:cubicBezTo>
                  <a:pt x="2812" y="1785"/>
                  <a:pt x="2803" y="1794"/>
                  <a:pt x="2791" y="1794"/>
                </a:cubicBezTo>
                <a:close/>
                <a:moveTo>
                  <a:pt x="2791" y="1721"/>
                </a:moveTo>
                <a:cubicBezTo>
                  <a:pt x="2779" y="1721"/>
                  <a:pt x="2769" y="1711"/>
                  <a:pt x="2769" y="1698"/>
                </a:cubicBezTo>
                <a:cubicBezTo>
                  <a:pt x="2769" y="1685"/>
                  <a:pt x="2779" y="1675"/>
                  <a:pt x="2791" y="1675"/>
                </a:cubicBezTo>
                <a:cubicBezTo>
                  <a:pt x="2804" y="1675"/>
                  <a:pt x="2814" y="1685"/>
                  <a:pt x="2814" y="1698"/>
                </a:cubicBezTo>
                <a:cubicBezTo>
                  <a:pt x="2814" y="1711"/>
                  <a:pt x="2804" y="1721"/>
                  <a:pt x="2791" y="1721"/>
                </a:cubicBezTo>
                <a:close/>
                <a:moveTo>
                  <a:pt x="2791" y="1647"/>
                </a:moveTo>
                <a:cubicBezTo>
                  <a:pt x="2778" y="1647"/>
                  <a:pt x="2767" y="1636"/>
                  <a:pt x="2767" y="1623"/>
                </a:cubicBezTo>
                <a:cubicBezTo>
                  <a:pt x="2767" y="1610"/>
                  <a:pt x="2778" y="1599"/>
                  <a:pt x="2791" y="1599"/>
                </a:cubicBezTo>
                <a:cubicBezTo>
                  <a:pt x="2804" y="1599"/>
                  <a:pt x="2815" y="1610"/>
                  <a:pt x="2815" y="1623"/>
                </a:cubicBezTo>
                <a:cubicBezTo>
                  <a:pt x="2815" y="1636"/>
                  <a:pt x="2804" y="1647"/>
                  <a:pt x="2791" y="1647"/>
                </a:cubicBezTo>
                <a:close/>
                <a:moveTo>
                  <a:pt x="2791" y="1574"/>
                </a:moveTo>
                <a:cubicBezTo>
                  <a:pt x="2777" y="1574"/>
                  <a:pt x="2766" y="1562"/>
                  <a:pt x="2766" y="1548"/>
                </a:cubicBezTo>
                <a:cubicBezTo>
                  <a:pt x="2766" y="1534"/>
                  <a:pt x="2777" y="1523"/>
                  <a:pt x="2791" y="1523"/>
                </a:cubicBezTo>
                <a:cubicBezTo>
                  <a:pt x="2805" y="1523"/>
                  <a:pt x="2816" y="1534"/>
                  <a:pt x="2816" y="1548"/>
                </a:cubicBezTo>
                <a:cubicBezTo>
                  <a:pt x="2816" y="1562"/>
                  <a:pt x="2805" y="1574"/>
                  <a:pt x="2791" y="1574"/>
                </a:cubicBezTo>
                <a:close/>
                <a:moveTo>
                  <a:pt x="2791" y="1500"/>
                </a:moveTo>
                <a:cubicBezTo>
                  <a:pt x="2776" y="1500"/>
                  <a:pt x="2764" y="1488"/>
                  <a:pt x="2764" y="1473"/>
                </a:cubicBezTo>
                <a:cubicBezTo>
                  <a:pt x="2764" y="1458"/>
                  <a:pt x="2776" y="1446"/>
                  <a:pt x="2791" y="1446"/>
                </a:cubicBezTo>
                <a:cubicBezTo>
                  <a:pt x="2806" y="1446"/>
                  <a:pt x="2818" y="1458"/>
                  <a:pt x="2818" y="1473"/>
                </a:cubicBezTo>
                <a:cubicBezTo>
                  <a:pt x="2818" y="1488"/>
                  <a:pt x="2806" y="1500"/>
                  <a:pt x="2791" y="1500"/>
                </a:cubicBezTo>
                <a:close/>
                <a:moveTo>
                  <a:pt x="2791" y="1426"/>
                </a:moveTo>
                <a:cubicBezTo>
                  <a:pt x="2776" y="1426"/>
                  <a:pt x="2763" y="1414"/>
                  <a:pt x="2763" y="1398"/>
                </a:cubicBezTo>
                <a:cubicBezTo>
                  <a:pt x="2763" y="1382"/>
                  <a:pt x="2776" y="1370"/>
                  <a:pt x="2791" y="1370"/>
                </a:cubicBezTo>
                <a:cubicBezTo>
                  <a:pt x="2806" y="1370"/>
                  <a:pt x="2819" y="1382"/>
                  <a:pt x="2819" y="1398"/>
                </a:cubicBezTo>
                <a:cubicBezTo>
                  <a:pt x="2819" y="1414"/>
                  <a:pt x="2806" y="1426"/>
                  <a:pt x="2791" y="1426"/>
                </a:cubicBezTo>
                <a:close/>
                <a:moveTo>
                  <a:pt x="2791" y="1353"/>
                </a:moveTo>
                <a:cubicBezTo>
                  <a:pt x="2775" y="1353"/>
                  <a:pt x="2762" y="1339"/>
                  <a:pt x="2762" y="1323"/>
                </a:cubicBezTo>
                <a:cubicBezTo>
                  <a:pt x="2762" y="1307"/>
                  <a:pt x="2775" y="1294"/>
                  <a:pt x="2791" y="1294"/>
                </a:cubicBezTo>
                <a:cubicBezTo>
                  <a:pt x="2807" y="1294"/>
                  <a:pt x="2820" y="1307"/>
                  <a:pt x="2820" y="1323"/>
                </a:cubicBezTo>
                <a:cubicBezTo>
                  <a:pt x="2820" y="1339"/>
                  <a:pt x="2807" y="1353"/>
                  <a:pt x="2791" y="1353"/>
                </a:cubicBezTo>
                <a:close/>
                <a:moveTo>
                  <a:pt x="2791" y="1279"/>
                </a:moveTo>
                <a:cubicBezTo>
                  <a:pt x="2774" y="1279"/>
                  <a:pt x="2761" y="1265"/>
                  <a:pt x="2761" y="1248"/>
                </a:cubicBezTo>
                <a:cubicBezTo>
                  <a:pt x="2761" y="1231"/>
                  <a:pt x="2774" y="1217"/>
                  <a:pt x="2791" y="1217"/>
                </a:cubicBezTo>
                <a:cubicBezTo>
                  <a:pt x="2808" y="1217"/>
                  <a:pt x="2821" y="1231"/>
                  <a:pt x="2821" y="1248"/>
                </a:cubicBezTo>
                <a:cubicBezTo>
                  <a:pt x="2821" y="1265"/>
                  <a:pt x="2808" y="1279"/>
                  <a:pt x="2791" y="1279"/>
                </a:cubicBezTo>
                <a:close/>
                <a:moveTo>
                  <a:pt x="2791" y="1205"/>
                </a:moveTo>
                <a:cubicBezTo>
                  <a:pt x="2774" y="1205"/>
                  <a:pt x="2760" y="1191"/>
                  <a:pt x="2760" y="1173"/>
                </a:cubicBezTo>
                <a:cubicBezTo>
                  <a:pt x="2760" y="1156"/>
                  <a:pt x="2774" y="1141"/>
                  <a:pt x="2791" y="1141"/>
                </a:cubicBezTo>
                <a:cubicBezTo>
                  <a:pt x="2809" y="1141"/>
                  <a:pt x="2823" y="1156"/>
                  <a:pt x="2823" y="1173"/>
                </a:cubicBezTo>
                <a:cubicBezTo>
                  <a:pt x="2823" y="1191"/>
                  <a:pt x="2809" y="1205"/>
                  <a:pt x="2791" y="1205"/>
                </a:cubicBezTo>
                <a:close/>
                <a:moveTo>
                  <a:pt x="2791" y="1131"/>
                </a:moveTo>
                <a:cubicBezTo>
                  <a:pt x="2773" y="1131"/>
                  <a:pt x="2759" y="1117"/>
                  <a:pt x="2759" y="1098"/>
                </a:cubicBezTo>
                <a:cubicBezTo>
                  <a:pt x="2759" y="1080"/>
                  <a:pt x="2773" y="1065"/>
                  <a:pt x="2791" y="1065"/>
                </a:cubicBezTo>
                <a:cubicBezTo>
                  <a:pt x="2809" y="1065"/>
                  <a:pt x="2824" y="1080"/>
                  <a:pt x="2824" y="1098"/>
                </a:cubicBezTo>
                <a:cubicBezTo>
                  <a:pt x="2824" y="1117"/>
                  <a:pt x="2809" y="1131"/>
                  <a:pt x="2791" y="1131"/>
                </a:cubicBezTo>
                <a:close/>
                <a:moveTo>
                  <a:pt x="2791" y="1058"/>
                </a:moveTo>
                <a:cubicBezTo>
                  <a:pt x="2772" y="1058"/>
                  <a:pt x="2757" y="1042"/>
                  <a:pt x="2757" y="1023"/>
                </a:cubicBezTo>
                <a:cubicBezTo>
                  <a:pt x="2757" y="1004"/>
                  <a:pt x="2772" y="989"/>
                  <a:pt x="2791" y="989"/>
                </a:cubicBezTo>
                <a:cubicBezTo>
                  <a:pt x="2810" y="989"/>
                  <a:pt x="2825" y="1004"/>
                  <a:pt x="2825" y="1023"/>
                </a:cubicBezTo>
                <a:cubicBezTo>
                  <a:pt x="2825" y="1042"/>
                  <a:pt x="2810" y="1058"/>
                  <a:pt x="2791" y="1058"/>
                </a:cubicBezTo>
                <a:close/>
                <a:moveTo>
                  <a:pt x="2791" y="984"/>
                </a:moveTo>
                <a:cubicBezTo>
                  <a:pt x="2772" y="984"/>
                  <a:pt x="2756" y="968"/>
                  <a:pt x="2756" y="948"/>
                </a:cubicBezTo>
                <a:cubicBezTo>
                  <a:pt x="2756" y="929"/>
                  <a:pt x="2772" y="913"/>
                  <a:pt x="2791" y="913"/>
                </a:cubicBezTo>
                <a:cubicBezTo>
                  <a:pt x="2810" y="913"/>
                  <a:pt x="2826" y="929"/>
                  <a:pt x="2826" y="948"/>
                </a:cubicBezTo>
                <a:cubicBezTo>
                  <a:pt x="2826" y="968"/>
                  <a:pt x="2810" y="984"/>
                  <a:pt x="2791" y="984"/>
                </a:cubicBezTo>
                <a:close/>
                <a:moveTo>
                  <a:pt x="2791" y="910"/>
                </a:moveTo>
                <a:cubicBezTo>
                  <a:pt x="2771" y="910"/>
                  <a:pt x="2755" y="893"/>
                  <a:pt x="2755" y="873"/>
                </a:cubicBezTo>
                <a:cubicBezTo>
                  <a:pt x="2755" y="853"/>
                  <a:pt x="2771" y="837"/>
                  <a:pt x="2791" y="837"/>
                </a:cubicBezTo>
                <a:cubicBezTo>
                  <a:pt x="2811" y="837"/>
                  <a:pt x="2827" y="853"/>
                  <a:pt x="2827" y="873"/>
                </a:cubicBezTo>
                <a:cubicBezTo>
                  <a:pt x="2827" y="893"/>
                  <a:pt x="2811" y="910"/>
                  <a:pt x="2791" y="910"/>
                </a:cubicBezTo>
                <a:close/>
                <a:moveTo>
                  <a:pt x="2865" y="2455"/>
                </a:moveTo>
                <a:cubicBezTo>
                  <a:pt x="2861" y="2455"/>
                  <a:pt x="2858" y="2452"/>
                  <a:pt x="2858" y="2448"/>
                </a:cubicBezTo>
                <a:cubicBezTo>
                  <a:pt x="2858" y="2444"/>
                  <a:pt x="2861" y="2441"/>
                  <a:pt x="2865" y="2441"/>
                </a:cubicBezTo>
                <a:cubicBezTo>
                  <a:pt x="2869" y="2441"/>
                  <a:pt x="2872" y="2444"/>
                  <a:pt x="2872" y="2448"/>
                </a:cubicBezTo>
                <a:cubicBezTo>
                  <a:pt x="2872" y="2452"/>
                  <a:pt x="2869" y="2455"/>
                  <a:pt x="2865" y="2455"/>
                </a:cubicBezTo>
                <a:close/>
                <a:moveTo>
                  <a:pt x="2865" y="2382"/>
                </a:moveTo>
                <a:cubicBezTo>
                  <a:pt x="2860" y="2382"/>
                  <a:pt x="2856" y="2378"/>
                  <a:pt x="2856" y="2373"/>
                </a:cubicBezTo>
                <a:cubicBezTo>
                  <a:pt x="2856" y="2368"/>
                  <a:pt x="2860" y="2364"/>
                  <a:pt x="2865" y="2364"/>
                </a:cubicBezTo>
                <a:cubicBezTo>
                  <a:pt x="2870" y="2364"/>
                  <a:pt x="2874" y="2368"/>
                  <a:pt x="2874" y="2373"/>
                </a:cubicBezTo>
                <a:cubicBezTo>
                  <a:pt x="2874" y="2378"/>
                  <a:pt x="2870" y="2382"/>
                  <a:pt x="2865" y="2382"/>
                </a:cubicBezTo>
                <a:close/>
                <a:moveTo>
                  <a:pt x="2865" y="2309"/>
                </a:moveTo>
                <a:cubicBezTo>
                  <a:pt x="2859" y="2309"/>
                  <a:pt x="2854" y="2304"/>
                  <a:pt x="2854" y="2298"/>
                </a:cubicBezTo>
                <a:cubicBezTo>
                  <a:pt x="2854" y="2292"/>
                  <a:pt x="2859" y="2287"/>
                  <a:pt x="2865" y="2287"/>
                </a:cubicBezTo>
                <a:cubicBezTo>
                  <a:pt x="2871" y="2287"/>
                  <a:pt x="2876" y="2292"/>
                  <a:pt x="2876" y="2298"/>
                </a:cubicBezTo>
                <a:cubicBezTo>
                  <a:pt x="2876" y="2304"/>
                  <a:pt x="2871" y="2309"/>
                  <a:pt x="2865" y="2309"/>
                </a:cubicBezTo>
                <a:close/>
                <a:moveTo>
                  <a:pt x="2865" y="2235"/>
                </a:moveTo>
                <a:cubicBezTo>
                  <a:pt x="2858" y="2235"/>
                  <a:pt x="2853" y="2229"/>
                  <a:pt x="2853" y="2223"/>
                </a:cubicBezTo>
                <a:cubicBezTo>
                  <a:pt x="2853" y="2216"/>
                  <a:pt x="2858" y="2210"/>
                  <a:pt x="2865" y="2210"/>
                </a:cubicBezTo>
                <a:cubicBezTo>
                  <a:pt x="2872" y="2210"/>
                  <a:pt x="2877" y="2216"/>
                  <a:pt x="2877" y="2223"/>
                </a:cubicBezTo>
                <a:cubicBezTo>
                  <a:pt x="2877" y="2229"/>
                  <a:pt x="2872" y="2235"/>
                  <a:pt x="2865" y="2235"/>
                </a:cubicBezTo>
                <a:close/>
                <a:moveTo>
                  <a:pt x="2865" y="2162"/>
                </a:moveTo>
                <a:cubicBezTo>
                  <a:pt x="2857" y="2162"/>
                  <a:pt x="2851" y="2156"/>
                  <a:pt x="2851" y="2148"/>
                </a:cubicBezTo>
                <a:cubicBezTo>
                  <a:pt x="2851" y="2140"/>
                  <a:pt x="2857" y="2134"/>
                  <a:pt x="2865" y="2134"/>
                </a:cubicBezTo>
                <a:cubicBezTo>
                  <a:pt x="2873" y="2134"/>
                  <a:pt x="2879" y="2140"/>
                  <a:pt x="2879" y="2148"/>
                </a:cubicBezTo>
                <a:cubicBezTo>
                  <a:pt x="2879" y="2156"/>
                  <a:pt x="2873" y="2162"/>
                  <a:pt x="2865" y="2162"/>
                </a:cubicBezTo>
                <a:close/>
                <a:moveTo>
                  <a:pt x="2865" y="2088"/>
                </a:moveTo>
                <a:cubicBezTo>
                  <a:pt x="2857" y="2088"/>
                  <a:pt x="2850" y="2081"/>
                  <a:pt x="2850" y="2073"/>
                </a:cubicBezTo>
                <a:cubicBezTo>
                  <a:pt x="2850" y="2064"/>
                  <a:pt x="2857" y="2057"/>
                  <a:pt x="2865" y="2057"/>
                </a:cubicBezTo>
                <a:cubicBezTo>
                  <a:pt x="2873" y="2057"/>
                  <a:pt x="2880" y="2064"/>
                  <a:pt x="2880" y="2073"/>
                </a:cubicBezTo>
                <a:cubicBezTo>
                  <a:pt x="2880" y="2081"/>
                  <a:pt x="2873" y="2088"/>
                  <a:pt x="2865" y="2088"/>
                </a:cubicBezTo>
                <a:close/>
                <a:moveTo>
                  <a:pt x="2865" y="2015"/>
                </a:moveTo>
                <a:cubicBezTo>
                  <a:pt x="2856" y="2015"/>
                  <a:pt x="2848" y="2007"/>
                  <a:pt x="2848" y="1998"/>
                </a:cubicBezTo>
                <a:cubicBezTo>
                  <a:pt x="2848" y="1988"/>
                  <a:pt x="2856" y="1981"/>
                  <a:pt x="2865" y="1981"/>
                </a:cubicBezTo>
                <a:cubicBezTo>
                  <a:pt x="2874" y="1981"/>
                  <a:pt x="2882" y="1988"/>
                  <a:pt x="2882" y="1998"/>
                </a:cubicBezTo>
                <a:cubicBezTo>
                  <a:pt x="2882" y="2007"/>
                  <a:pt x="2874" y="2015"/>
                  <a:pt x="2865" y="2015"/>
                </a:cubicBezTo>
                <a:close/>
                <a:moveTo>
                  <a:pt x="2865" y="1941"/>
                </a:moveTo>
                <a:cubicBezTo>
                  <a:pt x="2855" y="1941"/>
                  <a:pt x="2847" y="1933"/>
                  <a:pt x="2847" y="1923"/>
                </a:cubicBezTo>
                <a:cubicBezTo>
                  <a:pt x="2847" y="1913"/>
                  <a:pt x="2855" y="1904"/>
                  <a:pt x="2865" y="1904"/>
                </a:cubicBezTo>
                <a:cubicBezTo>
                  <a:pt x="2875" y="1904"/>
                  <a:pt x="2883" y="1913"/>
                  <a:pt x="2883" y="1923"/>
                </a:cubicBezTo>
                <a:cubicBezTo>
                  <a:pt x="2883" y="1933"/>
                  <a:pt x="2875" y="1941"/>
                  <a:pt x="2865" y="1941"/>
                </a:cubicBezTo>
                <a:close/>
                <a:moveTo>
                  <a:pt x="2865" y="1868"/>
                </a:moveTo>
                <a:cubicBezTo>
                  <a:pt x="2854" y="1868"/>
                  <a:pt x="2845" y="1859"/>
                  <a:pt x="2845" y="1848"/>
                </a:cubicBezTo>
                <a:cubicBezTo>
                  <a:pt x="2845" y="1837"/>
                  <a:pt x="2854" y="1828"/>
                  <a:pt x="2865" y="1828"/>
                </a:cubicBezTo>
                <a:cubicBezTo>
                  <a:pt x="2876" y="1828"/>
                  <a:pt x="2885" y="1837"/>
                  <a:pt x="2885" y="1848"/>
                </a:cubicBezTo>
                <a:cubicBezTo>
                  <a:pt x="2885" y="1859"/>
                  <a:pt x="2876" y="1868"/>
                  <a:pt x="2865" y="1868"/>
                </a:cubicBezTo>
                <a:close/>
                <a:moveTo>
                  <a:pt x="2865" y="1794"/>
                </a:moveTo>
                <a:cubicBezTo>
                  <a:pt x="2853" y="1794"/>
                  <a:pt x="2844" y="1785"/>
                  <a:pt x="2844" y="1773"/>
                </a:cubicBezTo>
                <a:cubicBezTo>
                  <a:pt x="2844" y="1761"/>
                  <a:pt x="2853" y="1751"/>
                  <a:pt x="2865" y="1751"/>
                </a:cubicBezTo>
                <a:cubicBezTo>
                  <a:pt x="2877" y="1751"/>
                  <a:pt x="2886" y="1761"/>
                  <a:pt x="2886" y="1773"/>
                </a:cubicBezTo>
                <a:cubicBezTo>
                  <a:pt x="2886" y="1785"/>
                  <a:pt x="2877" y="1794"/>
                  <a:pt x="2865" y="1794"/>
                </a:cubicBezTo>
                <a:close/>
                <a:moveTo>
                  <a:pt x="2865" y="1721"/>
                </a:moveTo>
                <a:cubicBezTo>
                  <a:pt x="2853" y="1721"/>
                  <a:pt x="2842" y="1711"/>
                  <a:pt x="2842" y="1698"/>
                </a:cubicBezTo>
                <a:cubicBezTo>
                  <a:pt x="2842" y="1685"/>
                  <a:pt x="2853" y="1675"/>
                  <a:pt x="2865" y="1675"/>
                </a:cubicBezTo>
                <a:cubicBezTo>
                  <a:pt x="2877" y="1675"/>
                  <a:pt x="2888" y="1685"/>
                  <a:pt x="2888" y="1698"/>
                </a:cubicBezTo>
                <a:cubicBezTo>
                  <a:pt x="2888" y="1711"/>
                  <a:pt x="2877" y="1721"/>
                  <a:pt x="2865" y="1721"/>
                </a:cubicBezTo>
                <a:close/>
                <a:moveTo>
                  <a:pt x="2865" y="1647"/>
                </a:moveTo>
                <a:cubicBezTo>
                  <a:pt x="2852" y="1647"/>
                  <a:pt x="2841" y="1636"/>
                  <a:pt x="2841" y="1623"/>
                </a:cubicBezTo>
                <a:cubicBezTo>
                  <a:pt x="2841" y="1610"/>
                  <a:pt x="2852" y="1599"/>
                  <a:pt x="2865" y="1599"/>
                </a:cubicBezTo>
                <a:cubicBezTo>
                  <a:pt x="2878" y="1599"/>
                  <a:pt x="2889" y="1610"/>
                  <a:pt x="2889" y="1623"/>
                </a:cubicBezTo>
                <a:cubicBezTo>
                  <a:pt x="2889" y="1636"/>
                  <a:pt x="2878" y="1647"/>
                  <a:pt x="2865" y="1647"/>
                </a:cubicBezTo>
                <a:close/>
                <a:moveTo>
                  <a:pt x="2865" y="1574"/>
                </a:moveTo>
                <a:cubicBezTo>
                  <a:pt x="2851" y="1574"/>
                  <a:pt x="2840" y="1562"/>
                  <a:pt x="2840" y="1548"/>
                </a:cubicBezTo>
                <a:cubicBezTo>
                  <a:pt x="2840" y="1534"/>
                  <a:pt x="2851" y="1523"/>
                  <a:pt x="2865" y="1523"/>
                </a:cubicBezTo>
                <a:cubicBezTo>
                  <a:pt x="2879" y="1523"/>
                  <a:pt x="2890" y="1534"/>
                  <a:pt x="2890" y="1548"/>
                </a:cubicBezTo>
                <a:cubicBezTo>
                  <a:pt x="2890" y="1562"/>
                  <a:pt x="2879" y="1574"/>
                  <a:pt x="2865" y="1574"/>
                </a:cubicBezTo>
                <a:close/>
                <a:moveTo>
                  <a:pt x="2865" y="1500"/>
                </a:moveTo>
                <a:cubicBezTo>
                  <a:pt x="2850" y="1500"/>
                  <a:pt x="2838" y="1488"/>
                  <a:pt x="2838" y="1473"/>
                </a:cubicBezTo>
                <a:cubicBezTo>
                  <a:pt x="2838" y="1458"/>
                  <a:pt x="2850" y="1446"/>
                  <a:pt x="2865" y="1446"/>
                </a:cubicBezTo>
                <a:cubicBezTo>
                  <a:pt x="2880" y="1446"/>
                  <a:pt x="2892" y="1458"/>
                  <a:pt x="2892" y="1473"/>
                </a:cubicBezTo>
                <a:cubicBezTo>
                  <a:pt x="2892" y="1488"/>
                  <a:pt x="2880" y="1500"/>
                  <a:pt x="2865" y="1500"/>
                </a:cubicBezTo>
                <a:close/>
                <a:moveTo>
                  <a:pt x="2865" y="1426"/>
                </a:moveTo>
                <a:cubicBezTo>
                  <a:pt x="2850" y="1426"/>
                  <a:pt x="2837" y="1414"/>
                  <a:pt x="2837" y="1398"/>
                </a:cubicBezTo>
                <a:cubicBezTo>
                  <a:pt x="2837" y="1382"/>
                  <a:pt x="2850" y="1370"/>
                  <a:pt x="2865" y="1370"/>
                </a:cubicBezTo>
                <a:cubicBezTo>
                  <a:pt x="2880" y="1370"/>
                  <a:pt x="2893" y="1382"/>
                  <a:pt x="2893" y="1398"/>
                </a:cubicBezTo>
                <a:cubicBezTo>
                  <a:pt x="2893" y="1414"/>
                  <a:pt x="2880" y="1426"/>
                  <a:pt x="2865" y="1426"/>
                </a:cubicBezTo>
                <a:close/>
                <a:moveTo>
                  <a:pt x="2865" y="1353"/>
                </a:moveTo>
                <a:cubicBezTo>
                  <a:pt x="2849" y="1353"/>
                  <a:pt x="2836" y="1339"/>
                  <a:pt x="2836" y="1323"/>
                </a:cubicBezTo>
                <a:cubicBezTo>
                  <a:pt x="2836" y="1307"/>
                  <a:pt x="2849" y="1294"/>
                  <a:pt x="2865" y="1294"/>
                </a:cubicBezTo>
                <a:cubicBezTo>
                  <a:pt x="2881" y="1294"/>
                  <a:pt x="2894" y="1307"/>
                  <a:pt x="2894" y="1323"/>
                </a:cubicBezTo>
                <a:cubicBezTo>
                  <a:pt x="2894" y="1339"/>
                  <a:pt x="2881" y="1353"/>
                  <a:pt x="2865" y="1353"/>
                </a:cubicBezTo>
                <a:close/>
                <a:moveTo>
                  <a:pt x="2865" y="1279"/>
                </a:moveTo>
                <a:cubicBezTo>
                  <a:pt x="2848" y="1279"/>
                  <a:pt x="2835" y="1265"/>
                  <a:pt x="2835" y="1248"/>
                </a:cubicBezTo>
                <a:cubicBezTo>
                  <a:pt x="2835" y="1231"/>
                  <a:pt x="2848" y="1217"/>
                  <a:pt x="2865" y="1217"/>
                </a:cubicBezTo>
                <a:cubicBezTo>
                  <a:pt x="2882" y="1217"/>
                  <a:pt x="2895" y="1231"/>
                  <a:pt x="2895" y="1248"/>
                </a:cubicBezTo>
                <a:cubicBezTo>
                  <a:pt x="2895" y="1265"/>
                  <a:pt x="2882" y="1279"/>
                  <a:pt x="2865" y="1279"/>
                </a:cubicBezTo>
                <a:close/>
                <a:moveTo>
                  <a:pt x="2865" y="1205"/>
                </a:moveTo>
                <a:cubicBezTo>
                  <a:pt x="2848" y="1205"/>
                  <a:pt x="2834" y="1191"/>
                  <a:pt x="2834" y="1173"/>
                </a:cubicBezTo>
                <a:cubicBezTo>
                  <a:pt x="2834" y="1156"/>
                  <a:pt x="2848" y="1141"/>
                  <a:pt x="2865" y="1141"/>
                </a:cubicBezTo>
                <a:cubicBezTo>
                  <a:pt x="2882" y="1141"/>
                  <a:pt x="2897" y="1156"/>
                  <a:pt x="2897" y="1173"/>
                </a:cubicBezTo>
                <a:cubicBezTo>
                  <a:pt x="2897" y="1191"/>
                  <a:pt x="2882" y="1205"/>
                  <a:pt x="2865" y="1205"/>
                </a:cubicBezTo>
                <a:close/>
                <a:moveTo>
                  <a:pt x="2865" y="1131"/>
                </a:moveTo>
                <a:cubicBezTo>
                  <a:pt x="2847" y="1131"/>
                  <a:pt x="2832" y="1117"/>
                  <a:pt x="2832" y="1098"/>
                </a:cubicBezTo>
                <a:cubicBezTo>
                  <a:pt x="2832" y="1080"/>
                  <a:pt x="2847" y="1065"/>
                  <a:pt x="2865" y="1065"/>
                </a:cubicBezTo>
                <a:cubicBezTo>
                  <a:pt x="2883" y="1065"/>
                  <a:pt x="2898" y="1080"/>
                  <a:pt x="2898" y="1098"/>
                </a:cubicBezTo>
                <a:cubicBezTo>
                  <a:pt x="2898" y="1117"/>
                  <a:pt x="2883" y="1131"/>
                  <a:pt x="2865" y="1131"/>
                </a:cubicBezTo>
                <a:close/>
                <a:moveTo>
                  <a:pt x="2865" y="1058"/>
                </a:moveTo>
                <a:cubicBezTo>
                  <a:pt x="2846" y="1058"/>
                  <a:pt x="2831" y="1042"/>
                  <a:pt x="2831" y="1023"/>
                </a:cubicBezTo>
                <a:cubicBezTo>
                  <a:pt x="2831" y="1004"/>
                  <a:pt x="2846" y="989"/>
                  <a:pt x="2865" y="989"/>
                </a:cubicBezTo>
                <a:cubicBezTo>
                  <a:pt x="2884" y="989"/>
                  <a:pt x="2899" y="1004"/>
                  <a:pt x="2899" y="1023"/>
                </a:cubicBezTo>
                <a:cubicBezTo>
                  <a:pt x="2899" y="1042"/>
                  <a:pt x="2884" y="1058"/>
                  <a:pt x="2865" y="1058"/>
                </a:cubicBezTo>
                <a:close/>
                <a:moveTo>
                  <a:pt x="2865" y="984"/>
                </a:moveTo>
                <a:cubicBezTo>
                  <a:pt x="2846" y="984"/>
                  <a:pt x="2830" y="968"/>
                  <a:pt x="2830" y="948"/>
                </a:cubicBezTo>
                <a:cubicBezTo>
                  <a:pt x="2830" y="929"/>
                  <a:pt x="2846" y="913"/>
                  <a:pt x="2865" y="913"/>
                </a:cubicBezTo>
                <a:cubicBezTo>
                  <a:pt x="2884" y="913"/>
                  <a:pt x="2900" y="929"/>
                  <a:pt x="2900" y="948"/>
                </a:cubicBezTo>
                <a:cubicBezTo>
                  <a:pt x="2900" y="968"/>
                  <a:pt x="2884" y="984"/>
                  <a:pt x="2865" y="984"/>
                </a:cubicBezTo>
                <a:close/>
                <a:moveTo>
                  <a:pt x="2865" y="910"/>
                </a:moveTo>
                <a:cubicBezTo>
                  <a:pt x="2845" y="910"/>
                  <a:pt x="2829" y="893"/>
                  <a:pt x="2829" y="873"/>
                </a:cubicBezTo>
                <a:cubicBezTo>
                  <a:pt x="2829" y="853"/>
                  <a:pt x="2845" y="837"/>
                  <a:pt x="2865" y="837"/>
                </a:cubicBezTo>
                <a:cubicBezTo>
                  <a:pt x="2885" y="837"/>
                  <a:pt x="2901" y="853"/>
                  <a:pt x="2901" y="873"/>
                </a:cubicBezTo>
                <a:cubicBezTo>
                  <a:pt x="2901" y="893"/>
                  <a:pt x="2885" y="910"/>
                  <a:pt x="2865" y="910"/>
                </a:cubicBezTo>
                <a:close/>
                <a:moveTo>
                  <a:pt x="2939" y="2455"/>
                </a:moveTo>
                <a:cubicBezTo>
                  <a:pt x="2935" y="2455"/>
                  <a:pt x="2932" y="2452"/>
                  <a:pt x="2932" y="2448"/>
                </a:cubicBezTo>
                <a:cubicBezTo>
                  <a:pt x="2932" y="2444"/>
                  <a:pt x="2935" y="2441"/>
                  <a:pt x="2939" y="2441"/>
                </a:cubicBezTo>
                <a:cubicBezTo>
                  <a:pt x="2943" y="2441"/>
                  <a:pt x="2946" y="2444"/>
                  <a:pt x="2946" y="2448"/>
                </a:cubicBezTo>
                <a:cubicBezTo>
                  <a:pt x="2946" y="2452"/>
                  <a:pt x="2943" y="2455"/>
                  <a:pt x="2939" y="2455"/>
                </a:cubicBezTo>
                <a:close/>
                <a:moveTo>
                  <a:pt x="2939" y="2382"/>
                </a:moveTo>
                <a:cubicBezTo>
                  <a:pt x="2934" y="2382"/>
                  <a:pt x="2930" y="2378"/>
                  <a:pt x="2930" y="2373"/>
                </a:cubicBezTo>
                <a:cubicBezTo>
                  <a:pt x="2930" y="2368"/>
                  <a:pt x="2934" y="2364"/>
                  <a:pt x="2939" y="2364"/>
                </a:cubicBezTo>
                <a:cubicBezTo>
                  <a:pt x="2944" y="2364"/>
                  <a:pt x="2948" y="2368"/>
                  <a:pt x="2948" y="2373"/>
                </a:cubicBezTo>
                <a:cubicBezTo>
                  <a:pt x="2948" y="2378"/>
                  <a:pt x="2944" y="2382"/>
                  <a:pt x="2939" y="2382"/>
                </a:cubicBezTo>
                <a:close/>
                <a:moveTo>
                  <a:pt x="2939" y="2309"/>
                </a:moveTo>
                <a:cubicBezTo>
                  <a:pt x="2933" y="2309"/>
                  <a:pt x="2928" y="2304"/>
                  <a:pt x="2928" y="2298"/>
                </a:cubicBezTo>
                <a:cubicBezTo>
                  <a:pt x="2928" y="2292"/>
                  <a:pt x="2933" y="2287"/>
                  <a:pt x="2939" y="2287"/>
                </a:cubicBezTo>
                <a:cubicBezTo>
                  <a:pt x="2945" y="2287"/>
                  <a:pt x="2950" y="2292"/>
                  <a:pt x="2950" y="2298"/>
                </a:cubicBezTo>
                <a:cubicBezTo>
                  <a:pt x="2950" y="2304"/>
                  <a:pt x="2945" y="2309"/>
                  <a:pt x="2939" y="2309"/>
                </a:cubicBezTo>
                <a:close/>
                <a:moveTo>
                  <a:pt x="2939" y="2235"/>
                </a:moveTo>
                <a:cubicBezTo>
                  <a:pt x="2932" y="2235"/>
                  <a:pt x="2927" y="2229"/>
                  <a:pt x="2927" y="2223"/>
                </a:cubicBezTo>
                <a:cubicBezTo>
                  <a:pt x="2927" y="2216"/>
                  <a:pt x="2932" y="2210"/>
                  <a:pt x="2939" y="2210"/>
                </a:cubicBezTo>
                <a:cubicBezTo>
                  <a:pt x="2946" y="2210"/>
                  <a:pt x="2951" y="2216"/>
                  <a:pt x="2951" y="2223"/>
                </a:cubicBezTo>
                <a:cubicBezTo>
                  <a:pt x="2951" y="2229"/>
                  <a:pt x="2946" y="2235"/>
                  <a:pt x="2939" y="2235"/>
                </a:cubicBezTo>
                <a:close/>
                <a:moveTo>
                  <a:pt x="2939" y="2162"/>
                </a:moveTo>
                <a:cubicBezTo>
                  <a:pt x="2931" y="2162"/>
                  <a:pt x="2925" y="2156"/>
                  <a:pt x="2925" y="2148"/>
                </a:cubicBezTo>
                <a:cubicBezTo>
                  <a:pt x="2925" y="2140"/>
                  <a:pt x="2931" y="2134"/>
                  <a:pt x="2939" y="2134"/>
                </a:cubicBezTo>
                <a:cubicBezTo>
                  <a:pt x="2947" y="2134"/>
                  <a:pt x="2953" y="2140"/>
                  <a:pt x="2953" y="2148"/>
                </a:cubicBezTo>
                <a:cubicBezTo>
                  <a:pt x="2953" y="2156"/>
                  <a:pt x="2947" y="2162"/>
                  <a:pt x="2939" y="2162"/>
                </a:cubicBezTo>
                <a:close/>
                <a:moveTo>
                  <a:pt x="2939" y="2088"/>
                </a:moveTo>
                <a:cubicBezTo>
                  <a:pt x="2931" y="2088"/>
                  <a:pt x="2924" y="2081"/>
                  <a:pt x="2924" y="2073"/>
                </a:cubicBezTo>
                <a:cubicBezTo>
                  <a:pt x="2924" y="2064"/>
                  <a:pt x="2931" y="2057"/>
                  <a:pt x="2939" y="2057"/>
                </a:cubicBezTo>
                <a:cubicBezTo>
                  <a:pt x="2947" y="2057"/>
                  <a:pt x="2954" y="2064"/>
                  <a:pt x="2954" y="2073"/>
                </a:cubicBezTo>
                <a:cubicBezTo>
                  <a:pt x="2954" y="2081"/>
                  <a:pt x="2947" y="2088"/>
                  <a:pt x="2939" y="2088"/>
                </a:cubicBezTo>
                <a:close/>
                <a:moveTo>
                  <a:pt x="2939" y="2015"/>
                </a:moveTo>
                <a:cubicBezTo>
                  <a:pt x="2930" y="2015"/>
                  <a:pt x="2922" y="2007"/>
                  <a:pt x="2922" y="1998"/>
                </a:cubicBezTo>
                <a:cubicBezTo>
                  <a:pt x="2922" y="1988"/>
                  <a:pt x="2930" y="1981"/>
                  <a:pt x="2939" y="1981"/>
                </a:cubicBezTo>
                <a:cubicBezTo>
                  <a:pt x="2948" y="1981"/>
                  <a:pt x="2956" y="1988"/>
                  <a:pt x="2956" y="1998"/>
                </a:cubicBezTo>
                <a:cubicBezTo>
                  <a:pt x="2956" y="2007"/>
                  <a:pt x="2948" y="2015"/>
                  <a:pt x="2939" y="2015"/>
                </a:cubicBezTo>
                <a:close/>
                <a:moveTo>
                  <a:pt x="2939" y="1941"/>
                </a:moveTo>
                <a:cubicBezTo>
                  <a:pt x="2929" y="1941"/>
                  <a:pt x="2921" y="1933"/>
                  <a:pt x="2921" y="1923"/>
                </a:cubicBezTo>
                <a:cubicBezTo>
                  <a:pt x="2921" y="1913"/>
                  <a:pt x="2929" y="1904"/>
                  <a:pt x="2939" y="1904"/>
                </a:cubicBezTo>
                <a:cubicBezTo>
                  <a:pt x="2949" y="1904"/>
                  <a:pt x="2957" y="1913"/>
                  <a:pt x="2957" y="1923"/>
                </a:cubicBezTo>
                <a:cubicBezTo>
                  <a:pt x="2957" y="1933"/>
                  <a:pt x="2949" y="1941"/>
                  <a:pt x="2939" y="1941"/>
                </a:cubicBezTo>
                <a:close/>
                <a:moveTo>
                  <a:pt x="2939" y="1868"/>
                </a:moveTo>
                <a:cubicBezTo>
                  <a:pt x="2928" y="1868"/>
                  <a:pt x="2919" y="1859"/>
                  <a:pt x="2919" y="1848"/>
                </a:cubicBezTo>
                <a:cubicBezTo>
                  <a:pt x="2919" y="1837"/>
                  <a:pt x="2928" y="1828"/>
                  <a:pt x="2939" y="1828"/>
                </a:cubicBezTo>
                <a:cubicBezTo>
                  <a:pt x="2950" y="1828"/>
                  <a:pt x="2959" y="1837"/>
                  <a:pt x="2959" y="1848"/>
                </a:cubicBezTo>
                <a:cubicBezTo>
                  <a:pt x="2959" y="1859"/>
                  <a:pt x="2950" y="1868"/>
                  <a:pt x="2939" y="1868"/>
                </a:cubicBezTo>
                <a:close/>
                <a:moveTo>
                  <a:pt x="2939" y="1794"/>
                </a:moveTo>
                <a:cubicBezTo>
                  <a:pt x="2927" y="1794"/>
                  <a:pt x="2918" y="1785"/>
                  <a:pt x="2918" y="1773"/>
                </a:cubicBezTo>
                <a:cubicBezTo>
                  <a:pt x="2918" y="1761"/>
                  <a:pt x="2927" y="1751"/>
                  <a:pt x="2939" y="1751"/>
                </a:cubicBezTo>
                <a:cubicBezTo>
                  <a:pt x="2951" y="1751"/>
                  <a:pt x="2960" y="1761"/>
                  <a:pt x="2960" y="1773"/>
                </a:cubicBezTo>
                <a:cubicBezTo>
                  <a:pt x="2960" y="1785"/>
                  <a:pt x="2951" y="1794"/>
                  <a:pt x="2939" y="1794"/>
                </a:cubicBezTo>
                <a:close/>
                <a:moveTo>
                  <a:pt x="2939" y="1721"/>
                </a:moveTo>
                <a:cubicBezTo>
                  <a:pt x="2927" y="1721"/>
                  <a:pt x="2916" y="1711"/>
                  <a:pt x="2916" y="1698"/>
                </a:cubicBezTo>
                <a:cubicBezTo>
                  <a:pt x="2916" y="1685"/>
                  <a:pt x="2927" y="1675"/>
                  <a:pt x="2939" y="1675"/>
                </a:cubicBezTo>
                <a:cubicBezTo>
                  <a:pt x="2951" y="1675"/>
                  <a:pt x="2961" y="1685"/>
                  <a:pt x="2961" y="1698"/>
                </a:cubicBezTo>
                <a:cubicBezTo>
                  <a:pt x="2961" y="1711"/>
                  <a:pt x="2951" y="1721"/>
                  <a:pt x="2939" y="1721"/>
                </a:cubicBezTo>
                <a:close/>
                <a:moveTo>
                  <a:pt x="2939" y="1647"/>
                </a:moveTo>
                <a:cubicBezTo>
                  <a:pt x="2926" y="1647"/>
                  <a:pt x="2915" y="1636"/>
                  <a:pt x="2915" y="1623"/>
                </a:cubicBezTo>
                <a:cubicBezTo>
                  <a:pt x="2915" y="1610"/>
                  <a:pt x="2926" y="1599"/>
                  <a:pt x="2939" y="1599"/>
                </a:cubicBezTo>
                <a:cubicBezTo>
                  <a:pt x="2952" y="1599"/>
                  <a:pt x="2963" y="1610"/>
                  <a:pt x="2963" y="1623"/>
                </a:cubicBezTo>
                <a:cubicBezTo>
                  <a:pt x="2963" y="1636"/>
                  <a:pt x="2952" y="1647"/>
                  <a:pt x="2939" y="1647"/>
                </a:cubicBezTo>
                <a:close/>
                <a:moveTo>
                  <a:pt x="2939" y="1574"/>
                </a:moveTo>
                <a:cubicBezTo>
                  <a:pt x="2925" y="1574"/>
                  <a:pt x="2914" y="1562"/>
                  <a:pt x="2914" y="1548"/>
                </a:cubicBezTo>
                <a:cubicBezTo>
                  <a:pt x="2914" y="1534"/>
                  <a:pt x="2925" y="1523"/>
                  <a:pt x="2939" y="1523"/>
                </a:cubicBezTo>
                <a:cubicBezTo>
                  <a:pt x="2953" y="1523"/>
                  <a:pt x="2964" y="1534"/>
                  <a:pt x="2964" y="1548"/>
                </a:cubicBezTo>
                <a:cubicBezTo>
                  <a:pt x="2964" y="1562"/>
                  <a:pt x="2953" y="1574"/>
                  <a:pt x="2939" y="1574"/>
                </a:cubicBezTo>
                <a:close/>
                <a:moveTo>
                  <a:pt x="2939" y="1500"/>
                </a:moveTo>
                <a:cubicBezTo>
                  <a:pt x="2924" y="1500"/>
                  <a:pt x="2912" y="1488"/>
                  <a:pt x="2912" y="1473"/>
                </a:cubicBezTo>
                <a:cubicBezTo>
                  <a:pt x="2912" y="1458"/>
                  <a:pt x="2924" y="1446"/>
                  <a:pt x="2939" y="1446"/>
                </a:cubicBezTo>
                <a:cubicBezTo>
                  <a:pt x="2954" y="1446"/>
                  <a:pt x="2966" y="1458"/>
                  <a:pt x="2966" y="1473"/>
                </a:cubicBezTo>
                <a:cubicBezTo>
                  <a:pt x="2966" y="1488"/>
                  <a:pt x="2954" y="1500"/>
                  <a:pt x="2939" y="1500"/>
                </a:cubicBezTo>
                <a:close/>
                <a:moveTo>
                  <a:pt x="2939" y="1426"/>
                </a:moveTo>
                <a:cubicBezTo>
                  <a:pt x="2924" y="1426"/>
                  <a:pt x="2911" y="1414"/>
                  <a:pt x="2911" y="1398"/>
                </a:cubicBezTo>
                <a:cubicBezTo>
                  <a:pt x="2911" y="1382"/>
                  <a:pt x="2924" y="1370"/>
                  <a:pt x="2939" y="1370"/>
                </a:cubicBezTo>
                <a:cubicBezTo>
                  <a:pt x="2954" y="1370"/>
                  <a:pt x="2967" y="1382"/>
                  <a:pt x="2967" y="1398"/>
                </a:cubicBezTo>
                <a:cubicBezTo>
                  <a:pt x="2967" y="1414"/>
                  <a:pt x="2954" y="1426"/>
                  <a:pt x="2939" y="1426"/>
                </a:cubicBezTo>
                <a:close/>
                <a:moveTo>
                  <a:pt x="2939" y="1353"/>
                </a:moveTo>
                <a:cubicBezTo>
                  <a:pt x="2923" y="1353"/>
                  <a:pt x="2910" y="1339"/>
                  <a:pt x="2910" y="1323"/>
                </a:cubicBezTo>
                <a:cubicBezTo>
                  <a:pt x="2910" y="1307"/>
                  <a:pt x="2923" y="1294"/>
                  <a:pt x="2939" y="1294"/>
                </a:cubicBezTo>
                <a:cubicBezTo>
                  <a:pt x="2955" y="1294"/>
                  <a:pt x="2968" y="1307"/>
                  <a:pt x="2968" y="1323"/>
                </a:cubicBezTo>
                <a:cubicBezTo>
                  <a:pt x="2968" y="1339"/>
                  <a:pt x="2955" y="1353"/>
                  <a:pt x="2939" y="1353"/>
                </a:cubicBezTo>
                <a:close/>
                <a:moveTo>
                  <a:pt x="2939" y="1279"/>
                </a:moveTo>
                <a:cubicBezTo>
                  <a:pt x="2922" y="1279"/>
                  <a:pt x="2909" y="1265"/>
                  <a:pt x="2909" y="1248"/>
                </a:cubicBezTo>
                <a:cubicBezTo>
                  <a:pt x="2909" y="1231"/>
                  <a:pt x="2922" y="1217"/>
                  <a:pt x="2939" y="1217"/>
                </a:cubicBezTo>
                <a:cubicBezTo>
                  <a:pt x="2956" y="1217"/>
                  <a:pt x="2969" y="1231"/>
                  <a:pt x="2969" y="1248"/>
                </a:cubicBezTo>
                <a:cubicBezTo>
                  <a:pt x="2969" y="1265"/>
                  <a:pt x="2956" y="1279"/>
                  <a:pt x="2939" y="1279"/>
                </a:cubicBezTo>
                <a:close/>
                <a:moveTo>
                  <a:pt x="2939" y="1205"/>
                </a:moveTo>
                <a:cubicBezTo>
                  <a:pt x="2921" y="1205"/>
                  <a:pt x="2907" y="1191"/>
                  <a:pt x="2907" y="1173"/>
                </a:cubicBezTo>
                <a:cubicBezTo>
                  <a:pt x="2907" y="1156"/>
                  <a:pt x="2921" y="1141"/>
                  <a:pt x="2939" y="1141"/>
                </a:cubicBezTo>
                <a:cubicBezTo>
                  <a:pt x="2956" y="1141"/>
                  <a:pt x="2970" y="1156"/>
                  <a:pt x="2970" y="1173"/>
                </a:cubicBezTo>
                <a:cubicBezTo>
                  <a:pt x="2970" y="1191"/>
                  <a:pt x="2956" y="1205"/>
                  <a:pt x="2939" y="1205"/>
                </a:cubicBezTo>
                <a:close/>
                <a:moveTo>
                  <a:pt x="2939" y="1131"/>
                </a:moveTo>
                <a:cubicBezTo>
                  <a:pt x="2921" y="1131"/>
                  <a:pt x="2906" y="1117"/>
                  <a:pt x="2906" y="1098"/>
                </a:cubicBezTo>
                <a:cubicBezTo>
                  <a:pt x="2906" y="1080"/>
                  <a:pt x="2921" y="1065"/>
                  <a:pt x="2939" y="1065"/>
                </a:cubicBezTo>
                <a:cubicBezTo>
                  <a:pt x="2957" y="1065"/>
                  <a:pt x="2971" y="1080"/>
                  <a:pt x="2971" y="1098"/>
                </a:cubicBezTo>
                <a:cubicBezTo>
                  <a:pt x="2971" y="1117"/>
                  <a:pt x="2957" y="1131"/>
                  <a:pt x="2939" y="1131"/>
                </a:cubicBezTo>
                <a:close/>
                <a:moveTo>
                  <a:pt x="2939" y="1058"/>
                </a:moveTo>
                <a:cubicBezTo>
                  <a:pt x="2920" y="1058"/>
                  <a:pt x="2905" y="1042"/>
                  <a:pt x="2905" y="1023"/>
                </a:cubicBezTo>
                <a:cubicBezTo>
                  <a:pt x="2905" y="1004"/>
                  <a:pt x="2920" y="989"/>
                  <a:pt x="2939" y="989"/>
                </a:cubicBezTo>
                <a:cubicBezTo>
                  <a:pt x="2958" y="989"/>
                  <a:pt x="2973" y="1004"/>
                  <a:pt x="2973" y="1023"/>
                </a:cubicBezTo>
                <a:cubicBezTo>
                  <a:pt x="2973" y="1042"/>
                  <a:pt x="2958" y="1058"/>
                  <a:pt x="2939" y="1058"/>
                </a:cubicBezTo>
                <a:close/>
                <a:moveTo>
                  <a:pt x="2939" y="984"/>
                </a:moveTo>
                <a:cubicBezTo>
                  <a:pt x="2920" y="984"/>
                  <a:pt x="2904" y="968"/>
                  <a:pt x="2904" y="948"/>
                </a:cubicBezTo>
                <a:cubicBezTo>
                  <a:pt x="2904" y="929"/>
                  <a:pt x="2920" y="913"/>
                  <a:pt x="2939" y="913"/>
                </a:cubicBezTo>
                <a:cubicBezTo>
                  <a:pt x="2958" y="913"/>
                  <a:pt x="2974" y="929"/>
                  <a:pt x="2974" y="948"/>
                </a:cubicBezTo>
                <a:cubicBezTo>
                  <a:pt x="2974" y="968"/>
                  <a:pt x="2958" y="984"/>
                  <a:pt x="2939" y="984"/>
                </a:cubicBezTo>
                <a:close/>
                <a:moveTo>
                  <a:pt x="2939" y="910"/>
                </a:moveTo>
                <a:cubicBezTo>
                  <a:pt x="2919" y="910"/>
                  <a:pt x="2903" y="893"/>
                  <a:pt x="2903" y="873"/>
                </a:cubicBezTo>
                <a:cubicBezTo>
                  <a:pt x="2903" y="853"/>
                  <a:pt x="2919" y="837"/>
                  <a:pt x="2939" y="837"/>
                </a:cubicBezTo>
                <a:cubicBezTo>
                  <a:pt x="2959" y="837"/>
                  <a:pt x="2975" y="853"/>
                  <a:pt x="2975" y="873"/>
                </a:cubicBezTo>
                <a:cubicBezTo>
                  <a:pt x="2975" y="893"/>
                  <a:pt x="2959" y="910"/>
                  <a:pt x="2939" y="910"/>
                </a:cubicBezTo>
                <a:close/>
                <a:moveTo>
                  <a:pt x="3013" y="2455"/>
                </a:moveTo>
                <a:cubicBezTo>
                  <a:pt x="3009" y="2455"/>
                  <a:pt x="3006" y="2452"/>
                  <a:pt x="3006" y="2448"/>
                </a:cubicBezTo>
                <a:cubicBezTo>
                  <a:pt x="3006" y="2444"/>
                  <a:pt x="3009" y="2441"/>
                  <a:pt x="3013" y="2441"/>
                </a:cubicBezTo>
                <a:cubicBezTo>
                  <a:pt x="3017" y="2441"/>
                  <a:pt x="3020" y="2444"/>
                  <a:pt x="3020" y="2448"/>
                </a:cubicBezTo>
                <a:cubicBezTo>
                  <a:pt x="3020" y="2452"/>
                  <a:pt x="3017" y="2455"/>
                  <a:pt x="3013" y="2455"/>
                </a:cubicBezTo>
                <a:close/>
                <a:moveTo>
                  <a:pt x="3013" y="2382"/>
                </a:moveTo>
                <a:cubicBezTo>
                  <a:pt x="3008" y="2382"/>
                  <a:pt x="3004" y="2378"/>
                  <a:pt x="3004" y="2373"/>
                </a:cubicBezTo>
                <a:cubicBezTo>
                  <a:pt x="3004" y="2368"/>
                  <a:pt x="3008" y="2364"/>
                  <a:pt x="3013" y="2364"/>
                </a:cubicBezTo>
                <a:cubicBezTo>
                  <a:pt x="3018" y="2364"/>
                  <a:pt x="3022" y="2368"/>
                  <a:pt x="3022" y="2373"/>
                </a:cubicBezTo>
                <a:cubicBezTo>
                  <a:pt x="3022" y="2378"/>
                  <a:pt x="3018" y="2382"/>
                  <a:pt x="3013" y="2382"/>
                </a:cubicBezTo>
                <a:close/>
                <a:moveTo>
                  <a:pt x="3013" y="2309"/>
                </a:moveTo>
                <a:cubicBezTo>
                  <a:pt x="3007" y="2309"/>
                  <a:pt x="3002" y="2304"/>
                  <a:pt x="3002" y="2298"/>
                </a:cubicBezTo>
                <a:cubicBezTo>
                  <a:pt x="3002" y="2292"/>
                  <a:pt x="3007" y="2287"/>
                  <a:pt x="3013" y="2287"/>
                </a:cubicBezTo>
                <a:cubicBezTo>
                  <a:pt x="3019" y="2287"/>
                  <a:pt x="3023" y="2292"/>
                  <a:pt x="3023" y="2298"/>
                </a:cubicBezTo>
                <a:cubicBezTo>
                  <a:pt x="3023" y="2304"/>
                  <a:pt x="3019" y="2309"/>
                  <a:pt x="3013" y="2309"/>
                </a:cubicBezTo>
                <a:close/>
                <a:moveTo>
                  <a:pt x="3013" y="2235"/>
                </a:moveTo>
                <a:cubicBezTo>
                  <a:pt x="3006" y="2235"/>
                  <a:pt x="3001" y="2229"/>
                  <a:pt x="3001" y="2223"/>
                </a:cubicBezTo>
                <a:cubicBezTo>
                  <a:pt x="3001" y="2216"/>
                  <a:pt x="3006" y="2210"/>
                  <a:pt x="3013" y="2210"/>
                </a:cubicBezTo>
                <a:cubicBezTo>
                  <a:pt x="3019" y="2210"/>
                  <a:pt x="3025" y="2216"/>
                  <a:pt x="3025" y="2223"/>
                </a:cubicBezTo>
                <a:cubicBezTo>
                  <a:pt x="3025" y="2229"/>
                  <a:pt x="3019" y="2235"/>
                  <a:pt x="3013" y="2235"/>
                </a:cubicBezTo>
                <a:close/>
                <a:moveTo>
                  <a:pt x="3013" y="2162"/>
                </a:moveTo>
                <a:cubicBezTo>
                  <a:pt x="3005" y="2162"/>
                  <a:pt x="2999" y="2156"/>
                  <a:pt x="2999" y="2148"/>
                </a:cubicBezTo>
                <a:cubicBezTo>
                  <a:pt x="2999" y="2140"/>
                  <a:pt x="3005" y="2134"/>
                  <a:pt x="3013" y="2134"/>
                </a:cubicBezTo>
                <a:cubicBezTo>
                  <a:pt x="3020" y="2134"/>
                  <a:pt x="3026" y="2140"/>
                  <a:pt x="3026" y="2148"/>
                </a:cubicBezTo>
                <a:cubicBezTo>
                  <a:pt x="3026" y="2156"/>
                  <a:pt x="3020" y="2162"/>
                  <a:pt x="3013" y="2162"/>
                </a:cubicBezTo>
                <a:close/>
                <a:moveTo>
                  <a:pt x="3013" y="2088"/>
                </a:moveTo>
                <a:cubicBezTo>
                  <a:pt x="3004" y="2088"/>
                  <a:pt x="2998" y="2081"/>
                  <a:pt x="2998" y="2073"/>
                </a:cubicBezTo>
                <a:cubicBezTo>
                  <a:pt x="2998" y="2064"/>
                  <a:pt x="3004" y="2057"/>
                  <a:pt x="3013" y="2057"/>
                </a:cubicBezTo>
                <a:cubicBezTo>
                  <a:pt x="3021" y="2057"/>
                  <a:pt x="3028" y="2064"/>
                  <a:pt x="3028" y="2073"/>
                </a:cubicBezTo>
                <a:cubicBezTo>
                  <a:pt x="3028" y="2081"/>
                  <a:pt x="3021" y="2088"/>
                  <a:pt x="3013" y="2088"/>
                </a:cubicBezTo>
                <a:close/>
                <a:moveTo>
                  <a:pt x="3013" y="2015"/>
                </a:moveTo>
                <a:cubicBezTo>
                  <a:pt x="3004" y="2015"/>
                  <a:pt x="2996" y="2007"/>
                  <a:pt x="2996" y="1998"/>
                </a:cubicBezTo>
                <a:cubicBezTo>
                  <a:pt x="2996" y="1988"/>
                  <a:pt x="3004" y="1981"/>
                  <a:pt x="3013" y="1981"/>
                </a:cubicBezTo>
                <a:cubicBezTo>
                  <a:pt x="3022" y="1981"/>
                  <a:pt x="3030" y="1988"/>
                  <a:pt x="3030" y="1998"/>
                </a:cubicBezTo>
                <a:cubicBezTo>
                  <a:pt x="3030" y="2007"/>
                  <a:pt x="3022" y="2015"/>
                  <a:pt x="3013" y="2015"/>
                </a:cubicBezTo>
                <a:close/>
                <a:moveTo>
                  <a:pt x="3013" y="1941"/>
                </a:moveTo>
                <a:cubicBezTo>
                  <a:pt x="3003" y="1941"/>
                  <a:pt x="2995" y="1933"/>
                  <a:pt x="2995" y="1923"/>
                </a:cubicBezTo>
                <a:cubicBezTo>
                  <a:pt x="2995" y="1913"/>
                  <a:pt x="3003" y="1904"/>
                  <a:pt x="3013" y="1904"/>
                </a:cubicBezTo>
                <a:cubicBezTo>
                  <a:pt x="3023" y="1904"/>
                  <a:pt x="3031" y="1913"/>
                  <a:pt x="3031" y="1923"/>
                </a:cubicBezTo>
                <a:cubicBezTo>
                  <a:pt x="3031" y="1933"/>
                  <a:pt x="3023" y="1941"/>
                  <a:pt x="3013" y="1941"/>
                </a:cubicBezTo>
                <a:close/>
                <a:moveTo>
                  <a:pt x="3013" y="1868"/>
                </a:moveTo>
                <a:cubicBezTo>
                  <a:pt x="3002" y="1868"/>
                  <a:pt x="2993" y="1859"/>
                  <a:pt x="2993" y="1848"/>
                </a:cubicBezTo>
                <a:cubicBezTo>
                  <a:pt x="2993" y="1837"/>
                  <a:pt x="3002" y="1828"/>
                  <a:pt x="3013" y="1828"/>
                </a:cubicBezTo>
                <a:cubicBezTo>
                  <a:pt x="3024" y="1828"/>
                  <a:pt x="3033" y="1837"/>
                  <a:pt x="3033" y="1848"/>
                </a:cubicBezTo>
                <a:cubicBezTo>
                  <a:pt x="3033" y="1859"/>
                  <a:pt x="3024" y="1868"/>
                  <a:pt x="3013" y="1868"/>
                </a:cubicBezTo>
                <a:close/>
                <a:moveTo>
                  <a:pt x="3013" y="1794"/>
                </a:moveTo>
                <a:cubicBezTo>
                  <a:pt x="3001" y="1794"/>
                  <a:pt x="2992" y="1785"/>
                  <a:pt x="2992" y="1773"/>
                </a:cubicBezTo>
                <a:cubicBezTo>
                  <a:pt x="2992" y="1761"/>
                  <a:pt x="3001" y="1751"/>
                  <a:pt x="3013" y="1751"/>
                </a:cubicBezTo>
                <a:cubicBezTo>
                  <a:pt x="3024" y="1751"/>
                  <a:pt x="3034" y="1761"/>
                  <a:pt x="3034" y="1773"/>
                </a:cubicBezTo>
                <a:cubicBezTo>
                  <a:pt x="3034" y="1785"/>
                  <a:pt x="3024" y="1794"/>
                  <a:pt x="3013" y="1794"/>
                </a:cubicBezTo>
                <a:close/>
                <a:moveTo>
                  <a:pt x="3013" y="1721"/>
                </a:moveTo>
                <a:cubicBezTo>
                  <a:pt x="3000" y="1721"/>
                  <a:pt x="2990" y="1711"/>
                  <a:pt x="2990" y="1698"/>
                </a:cubicBezTo>
                <a:cubicBezTo>
                  <a:pt x="2990" y="1685"/>
                  <a:pt x="3000" y="1675"/>
                  <a:pt x="3013" y="1675"/>
                </a:cubicBezTo>
                <a:cubicBezTo>
                  <a:pt x="3025" y="1675"/>
                  <a:pt x="3035" y="1685"/>
                  <a:pt x="3035" y="1698"/>
                </a:cubicBezTo>
                <a:cubicBezTo>
                  <a:pt x="3035" y="1711"/>
                  <a:pt x="3025" y="1721"/>
                  <a:pt x="3013" y="1721"/>
                </a:cubicBezTo>
                <a:close/>
                <a:moveTo>
                  <a:pt x="3013" y="1647"/>
                </a:moveTo>
                <a:cubicBezTo>
                  <a:pt x="3000" y="1647"/>
                  <a:pt x="2989" y="1636"/>
                  <a:pt x="2989" y="1623"/>
                </a:cubicBezTo>
                <a:cubicBezTo>
                  <a:pt x="2989" y="1610"/>
                  <a:pt x="3000" y="1599"/>
                  <a:pt x="3013" y="1599"/>
                </a:cubicBezTo>
                <a:cubicBezTo>
                  <a:pt x="3026" y="1599"/>
                  <a:pt x="3037" y="1610"/>
                  <a:pt x="3037" y="1623"/>
                </a:cubicBezTo>
                <a:cubicBezTo>
                  <a:pt x="3037" y="1636"/>
                  <a:pt x="3026" y="1647"/>
                  <a:pt x="3013" y="1647"/>
                </a:cubicBezTo>
                <a:close/>
                <a:moveTo>
                  <a:pt x="3013" y="1574"/>
                </a:moveTo>
                <a:cubicBezTo>
                  <a:pt x="2999" y="1574"/>
                  <a:pt x="2988" y="1562"/>
                  <a:pt x="2988" y="1548"/>
                </a:cubicBezTo>
                <a:cubicBezTo>
                  <a:pt x="2988" y="1534"/>
                  <a:pt x="2999" y="1523"/>
                  <a:pt x="3013" y="1523"/>
                </a:cubicBezTo>
                <a:cubicBezTo>
                  <a:pt x="3027" y="1523"/>
                  <a:pt x="3038" y="1534"/>
                  <a:pt x="3038" y="1548"/>
                </a:cubicBezTo>
                <a:cubicBezTo>
                  <a:pt x="3038" y="1562"/>
                  <a:pt x="3027" y="1574"/>
                  <a:pt x="3013" y="1574"/>
                </a:cubicBezTo>
                <a:close/>
                <a:moveTo>
                  <a:pt x="3013" y="1500"/>
                </a:moveTo>
                <a:cubicBezTo>
                  <a:pt x="2998" y="1500"/>
                  <a:pt x="2986" y="1488"/>
                  <a:pt x="2986" y="1473"/>
                </a:cubicBezTo>
                <a:cubicBezTo>
                  <a:pt x="2986" y="1458"/>
                  <a:pt x="2998" y="1446"/>
                  <a:pt x="3013" y="1446"/>
                </a:cubicBezTo>
                <a:cubicBezTo>
                  <a:pt x="3027" y="1446"/>
                  <a:pt x="3039" y="1458"/>
                  <a:pt x="3039" y="1473"/>
                </a:cubicBezTo>
                <a:cubicBezTo>
                  <a:pt x="3039" y="1488"/>
                  <a:pt x="3027" y="1500"/>
                  <a:pt x="3013" y="1500"/>
                </a:cubicBezTo>
                <a:close/>
                <a:moveTo>
                  <a:pt x="3013" y="1426"/>
                </a:moveTo>
                <a:cubicBezTo>
                  <a:pt x="2997" y="1426"/>
                  <a:pt x="2985" y="1414"/>
                  <a:pt x="2985" y="1398"/>
                </a:cubicBezTo>
                <a:cubicBezTo>
                  <a:pt x="2985" y="1382"/>
                  <a:pt x="2997" y="1370"/>
                  <a:pt x="3013" y="1370"/>
                </a:cubicBezTo>
                <a:cubicBezTo>
                  <a:pt x="3028" y="1370"/>
                  <a:pt x="3041" y="1382"/>
                  <a:pt x="3041" y="1398"/>
                </a:cubicBezTo>
                <a:cubicBezTo>
                  <a:pt x="3041" y="1414"/>
                  <a:pt x="3028" y="1426"/>
                  <a:pt x="3013" y="1426"/>
                </a:cubicBezTo>
                <a:close/>
                <a:moveTo>
                  <a:pt x="3013" y="1353"/>
                </a:moveTo>
                <a:cubicBezTo>
                  <a:pt x="2997" y="1353"/>
                  <a:pt x="2984" y="1339"/>
                  <a:pt x="2984" y="1323"/>
                </a:cubicBezTo>
                <a:cubicBezTo>
                  <a:pt x="2984" y="1307"/>
                  <a:pt x="2997" y="1294"/>
                  <a:pt x="3013" y="1294"/>
                </a:cubicBezTo>
                <a:cubicBezTo>
                  <a:pt x="3029" y="1294"/>
                  <a:pt x="3042" y="1307"/>
                  <a:pt x="3042" y="1323"/>
                </a:cubicBezTo>
                <a:cubicBezTo>
                  <a:pt x="3042" y="1339"/>
                  <a:pt x="3029" y="1353"/>
                  <a:pt x="3013" y="1353"/>
                </a:cubicBezTo>
                <a:close/>
                <a:moveTo>
                  <a:pt x="3013" y="1279"/>
                </a:moveTo>
                <a:cubicBezTo>
                  <a:pt x="2996" y="1279"/>
                  <a:pt x="2983" y="1265"/>
                  <a:pt x="2983" y="1248"/>
                </a:cubicBezTo>
                <a:cubicBezTo>
                  <a:pt x="2983" y="1231"/>
                  <a:pt x="2996" y="1217"/>
                  <a:pt x="3013" y="1217"/>
                </a:cubicBezTo>
                <a:cubicBezTo>
                  <a:pt x="3030" y="1217"/>
                  <a:pt x="3043" y="1231"/>
                  <a:pt x="3043" y="1248"/>
                </a:cubicBezTo>
                <a:cubicBezTo>
                  <a:pt x="3043" y="1265"/>
                  <a:pt x="3030" y="1279"/>
                  <a:pt x="3013" y="1279"/>
                </a:cubicBezTo>
                <a:close/>
                <a:moveTo>
                  <a:pt x="3013" y="1205"/>
                </a:moveTo>
                <a:cubicBezTo>
                  <a:pt x="2995" y="1205"/>
                  <a:pt x="2981" y="1191"/>
                  <a:pt x="2981" y="1173"/>
                </a:cubicBezTo>
                <a:cubicBezTo>
                  <a:pt x="2981" y="1156"/>
                  <a:pt x="2995" y="1141"/>
                  <a:pt x="3013" y="1141"/>
                </a:cubicBezTo>
                <a:cubicBezTo>
                  <a:pt x="3030" y="1141"/>
                  <a:pt x="3044" y="1156"/>
                  <a:pt x="3044" y="1173"/>
                </a:cubicBezTo>
                <a:cubicBezTo>
                  <a:pt x="3044" y="1191"/>
                  <a:pt x="3030" y="1205"/>
                  <a:pt x="3013" y="1205"/>
                </a:cubicBezTo>
                <a:close/>
                <a:moveTo>
                  <a:pt x="3013" y="1131"/>
                </a:moveTo>
                <a:cubicBezTo>
                  <a:pt x="2995" y="1131"/>
                  <a:pt x="2980" y="1117"/>
                  <a:pt x="2980" y="1098"/>
                </a:cubicBezTo>
                <a:cubicBezTo>
                  <a:pt x="2980" y="1080"/>
                  <a:pt x="2995" y="1065"/>
                  <a:pt x="3013" y="1065"/>
                </a:cubicBezTo>
                <a:cubicBezTo>
                  <a:pt x="3031" y="1065"/>
                  <a:pt x="3045" y="1080"/>
                  <a:pt x="3045" y="1098"/>
                </a:cubicBezTo>
                <a:cubicBezTo>
                  <a:pt x="3045" y="1117"/>
                  <a:pt x="3031" y="1131"/>
                  <a:pt x="3013" y="1131"/>
                </a:cubicBezTo>
                <a:close/>
                <a:moveTo>
                  <a:pt x="3013" y="1058"/>
                </a:moveTo>
                <a:cubicBezTo>
                  <a:pt x="2994" y="1058"/>
                  <a:pt x="2979" y="1042"/>
                  <a:pt x="2979" y="1023"/>
                </a:cubicBezTo>
                <a:cubicBezTo>
                  <a:pt x="2979" y="1004"/>
                  <a:pt x="2994" y="989"/>
                  <a:pt x="3013" y="989"/>
                </a:cubicBezTo>
                <a:cubicBezTo>
                  <a:pt x="3031" y="989"/>
                  <a:pt x="3047" y="1004"/>
                  <a:pt x="3047" y="1023"/>
                </a:cubicBezTo>
                <a:cubicBezTo>
                  <a:pt x="3047" y="1042"/>
                  <a:pt x="3031" y="1058"/>
                  <a:pt x="3013" y="1058"/>
                </a:cubicBezTo>
                <a:close/>
                <a:moveTo>
                  <a:pt x="3013" y="984"/>
                </a:moveTo>
                <a:cubicBezTo>
                  <a:pt x="2994" y="984"/>
                  <a:pt x="2978" y="968"/>
                  <a:pt x="2978" y="948"/>
                </a:cubicBezTo>
                <a:cubicBezTo>
                  <a:pt x="2978" y="929"/>
                  <a:pt x="2994" y="913"/>
                  <a:pt x="3013" y="913"/>
                </a:cubicBezTo>
                <a:cubicBezTo>
                  <a:pt x="3032" y="913"/>
                  <a:pt x="3048" y="929"/>
                  <a:pt x="3048" y="948"/>
                </a:cubicBezTo>
                <a:cubicBezTo>
                  <a:pt x="3048" y="968"/>
                  <a:pt x="3032" y="984"/>
                  <a:pt x="3013" y="984"/>
                </a:cubicBezTo>
                <a:close/>
                <a:moveTo>
                  <a:pt x="3013" y="910"/>
                </a:moveTo>
                <a:cubicBezTo>
                  <a:pt x="2993" y="910"/>
                  <a:pt x="2977" y="893"/>
                  <a:pt x="2977" y="873"/>
                </a:cubicBezTo>
                <a:cubicBezTo>
                  <a:pt x="2977" y="853"/>
                  <a:pt x="2993" y="837"/>
                  <a:pt x="3013" y="837"/>
                </a:cubicBezTo>
                <a:cubicBezTo>
                  <a:pt x="3033" y="837"/>
                  <a:pt x="3049" y="853"/>
                  <a:pt x="3049" y="873"/>
                </a:cubicBezTo>
                <a:cubicBezTo>
                  <a:pt x="3049" y="893"/>
                  <a:pt x="3033" y="910"/>
                  <a:pt x="3013" y="910"/>
                </a:cubicBezTo>
                <a:close/>
                <a:moveTo>
                  <a:pt x="3087" y="2455"/>
                </a:moveTo>
                <a:cubicBezTo>
                  <a:pt x="3083" y="2455"/>
                  <a:pt x="3080" y="2452"/>
                  <a:pt x="3080" y="2448"/>
                </a:cubicBezTo>
                <a:cubicBezTo>
                  <a:pt x="3080" y="2444"/>
                  <a:pt x="3083" y="2441"/>
                  <a:pt x="3087" y="2441"/>
                </a:cubicBezTo>
                <a:cubicBezTo>
                  <a:pt x="3090" y="2441"/>
                  <a:pt x="3094" y="2444"/>
                  <a:pt x="3094" y="2448"/>
                </a:cubicBezTo>
                <a:cubicBezTo>
                  <a:pt x="3094" y="2452"/>
                  <a:pt x="3090" y="2455"/>
                  <a:pt x="3087" y="2455"/>
                </a:cubicBezTo>
                <a:close/>
                <a:moveTo>
                  <a:pt x="3087" y="2382"/>
                </a:moveTo>
                <a:cubicBezTo>
                  <a:pt x="3082" y="2382"/>
                  <a:pt x="3078" y="2378"/>
                  <a:pt x="3078" y="2373"/>
                </a:cubicBezTo>
                <a:cubicBezTo>
                  <a:pt x="3078" y="2368"/>
                  <a:pt x="3082" y="2364"/>
                  <a:pt x="3087" y="2364"/>
                </a:cubicBezTo>
                <a:cubicBezTo>
                  <a:pt x="3092" y="2364"/>
                  <a:pt x="3095" y="2368"/>
                  <a:pt x="3095" y="2373"/>
                </a:cubicBezTo>
                <a:cubicBezTo>
                  <a:pt x="3095" y="2378"/>
                  <a:pt x="3092" y="2382"/>
                  <a:pt x="3087" y="2382"/>
                </a:cubicBezTo>
                <a:close/>
                <a:moveTo>
                  <a:pt x="3087" y="2309"/>
                </a:moveTo>
                <a:cubicBezTo>
                  <a:pt x="3081" y="2309"/>
                  <a:pt x="3076" y="2304"/>
                  <a:pt x="3076" y="2298"/>
                </a:cubicBezTo>
                <a:cubicBezTo>
                  <a:pt x="3076" y="2292"/>
                  <a:pt x="3081" y="2287"/>
                  <a:pt x="3087" y="2287"/>
                </a:cubicBezTo>
                <a:cubicBezTo>
                  <a:pt x="3093" y="2287"/>
                  <a:pt x="3097" y="2292"/>
                  <a:pt x="3097" y="2298"/>
                </a:cubicBezTo>
                <a:cubicBezTo>
                  <a:pt x="3097" y="2304"/>
                  <a:pt x="3093" y="2309"/>
                  <a:pt x="3087" y="2309"/>
                </a:cubicBezTo>
                <a:close/>
                <a:moveTo>
                  <a:pt x="3087" y="2235"/>
                </a:moveTo>
                <a:cubicBezTo>
                  <a:pt x="3080" y="2235"/>
                  <a:pt x="3075" y="2229"/>
                  <a:pt x="3075" y="2223"/>
                </a:cubicBezTo>
                <a:cubicBezTo>
                  <a:pt x="3075" y="2216"/>
                  <a:pt x="3080" y="2210"/>
                  <a:pt x="3087" y="2210"/>
                </a:cubicBezTo>
                <a:cubicBezTo>
                  <a:pt x="3093" y="2210"/>
                  <a:pt x="3099" y="2216"/>
                  <a:pt x="3099" y="2223"/>
                </a:cubicBezTo>
                <a:cubicBezTo>
                  <a:pt x="3099" y="2229"/>
                  <a:pt x="3093" y="2235"/>
                  <a:pt x="3087" y="2235"/>
                </a:cubicBezTo>
                <a:close/>
                <a:moveTo>
                  <a:pt x="3087" y="2162"/>
                </a:moveTo>
                <a:cubicBezTo>
                  <a:pt x="3079" y="2162"/>
                  <a:pt x="3073" y="2156"/>
                  <a:pt x="3073" y="2148"/>
                </a:cubicBezTo>
                <a:cubicBezTo>
                  <a:pt x="3073" y="2140"/>
                  <a:pt x="3079" y="2134"/>
                  <a:pt x="3087" y="2134"/>
                </a:cubicBezTo>
                <a:cubicBezTo>
                  <a:pt x="3094" y="2134"/>
                  <a:pt x="3100" y="2140"/>
                  <a:pt x="3100" y="2148"/>
                </a:cubicBezTo>
                <a:cubicBezTo>
                  <a:pt x="3100" y="2156"/>
                  <a:pt x="3094" y="2162"/>
                  <a:pt x="3087" y="2162"/>
                </a:cubicBezTo>
                <a:close/>
                <a:moveTo>
                  <a:pt x="3087" y="2088"/>
                </a:moveTo>
                <a:cubicBezTo>
                  <a:pt x="3078" y="2088"/>
                  <a:pt x="3071" y="2081"/>
                  <a:pt x="3071" y="2073"/>
                </a:cubicBezTo>
                <a:cubicBezTo>
                  <a:pt x="3071" y="2064"/>
                  <a:pt x="3078" y="2057"/>
                  <a:pt x="3087" y="2057"/>
                </a:cubicBezTo>
                <a:cubicBezTo>
                  <a:pt x="3095" y="2057"/>
                  <a:pt x="3102" y="2064"/>
                  <a:pt x="3102" y="2073"/>
                </a:cubicBezTo>
                <a:cubicBezTo>
                  <a:pt x="3102" y="2081"/>
                  <a:pt x="3095" y="2088"/>
                  <a:pt x="3087" y="2088"/>
                </a:cubicBezTo>
                <a:close/>
                <a:moveTo>
                  <a:pt x="3087" y="2015"/>
                </a:moveTo>
                <a:cubicBezTo>
                  <a:pt x="3077" y="2015"/>
                  <a:pt x="3070" y="2007"/>
                  <a:pt x="3070" y="1998"/>
                </a:cubicBezTo>
                <a:cubicBezTo>
                  <a:pt x="3070" y="1988"/>
                  <a:pt x="3077" y="1981"/>
                  <a:pt x="3087" y="1981"/>
                </a:cubicBezTo>
                <a:cubicBezTo>
                  <a:pt x="3096" y="1981"/>
                  <a:pt x="3104" y="1988"/>
                  <a:pt x="3104" y="1998"/>
                </a:cubicBezTo>
                <a:cubicBezTo>
                  <a:pt x="3104" y="2007"/>
                  <a:pt x="3096" y="2015"/>
                  <a:pt x="3087" y="2015"/>
                </a:cubicBezTo>
                <a:close/>
                <a:moveTo>
                  <a:pt x="3087" y="1941"/>
                </a:moveTo>
                <a:cubicBezTo>
                  <a:pt x="3077" y="1941"/>
                  <a:pt x="3068" y="1933"/>
                  <a:pt x="3068" y="1923"/>
                </a:cubicBezTo>
                <a:cubicBezTo>
                  <a:pt x="3068" y="1913"/>
                  <a:pt x="3077" y="1904"/>
                  <a:pt x="3087" y="1904"/>
                </a:cubicBezTo>
                <a:cubicBezTo>
                  <a:pt x="3097" y="1904"/>
                  <a:pt x="3105" y="1913"/>
                  <a:pt x="3105" y="1923"/>
                </a:cubicBezTo>
                <a:cubicBezTo>
                  <a:pt x="3105" y="1933"/>
                  <a:pt x="3097" y="1941"/>
                  <a:pt x="3087" y="1941"/>
                </a:cubicBezTo>
                <a:close/>
                <a:moveTo>
                  <a:pt x="3087" y="1868"/>
                </a:moveTo>
                <a:cubicBezTo>
                  <a:pt x="3076" y="1868"/>
                  <a:pt x="3067" y="1859"/>
                  <a:pt x="3067" y="1848"/>
                </a:cubicBezTo>
                <a:cubicBezTo>
                  <a:pt x="3067" y="1837"/>
                  <a:pt x="3076" y="1828"/>
                  <a:pt x="3087" y="1828"/>
                </a:cubicBezTo>
                <a:cubicBezTo>
                  <a:pt x="3098" y="1828"/>
                  <a:pt x="3107" y="1837"/>
                  <a:pt x="3107" y="1848"/>
                </a:cubicBezTo>
                <a:cubicBezTo>
                  <a:pt x="3107" y="1859"/>
                  <a:pt x="3098" y="1868"/>
                  <a:pt x="3087" y="1868"/>
                </a:cubicBezTo>
                <a:close/>
                <a:moveTo>
                  <a:pt x="3087" y="1794"/>
                </a:moveTo>
                <a:cubicBezTo>
                  <a:pt x="3075" y="1794"/>
                  <a:pt x="3066" y="1785"/>
                  <a:pt x="3066" y="1773"/>
                </a:cubicBezTo>
                <a:cubicBezTo>
                  <a:pt x="3066" y="1761"/>
                  <a:pt x="3075" y="1751"/>
                  <a:pt x="3087" y="1751"/>
                </a:cubicBezTo>
                <a:cubicBezTo>
                  <a:pt x="3098" y="1751"/>
                  <a:pt x="3108" y="1761"/>
                  <a:pt x="3108" y="1773"/>
                </a:cubicBezTo>
                <a:cubicBezTo>
                  <a:pt x="3108" y="1785"/>
                  <a:pt x="3098" y="1794"/>
                  <a:pt x="3087" y="1794"/>
                </a:cubicBezTo>
                <a:close/>
                <a:moveTo>
                  <a:pt x="3087" y="1721"/>
                </a:moveTo>
                <a:cubicBezTo>
                  <a:pt x="3074" y="1721"/>
                  <a:pt x="3064" y="1711"/>
                  <a:pt x="3064" y="1698"/>
                </a:cubicBezTo>
                <a:cubicBezTo>
                  <a:pt x="3064" y="1685"/>
                  <a:pt x="3074" y="1675"/>
                  <a:pt x="3087" y="1675"/>
                </a:cubicBezTo>
                <a:cubicBezTo>
                  <a:pt x="3099" y="1675"/>
                  <a:pt x="3109" y="1685"/>
                  <a:pt x="3109" y="1698"/>
                </a:cubicBezTo>
                <a:cubicBezTo>
                  <a:pt x="3109" y="1711"/>
                  <a:pt x="3099" y="1721"/>
                  <a:pt x="3087" y="1721"/>
                </a:cubicBezTo>
                <a:close/>
                <a:moveTo>
                  <a:pt x="3087" y="1647"/>
                </a:moveTo>
                <a:cubicBezTo>
                  <a:pt x="3074" y="1647"/>
                  <a:pt x="3063" y="1636"/>
                  <a:pt x="3063" y="1623"/>
                </a:cubicBezTo>
                <a:cubicBezTo>
                  <a:pt x="3063" y="1610"/>
                  <a:pt x="3074" y="1599"/>
                  <a:pt x="3087" y="1599"/>
                </a:cubicBezTo>
                <a:cubicBezTo>
                  <a:pt x="3100" y="1599"/>
                  <a:pt x="3110" y="1610"/>
                  <a:pt x="3110" y="1623"/>
                </a:cubicBezTo>
                <a:cubicBezTo>
                  <a:pt x="3110" y="1636"/>
                  <a:pt x="3100" y="1647"/>
                  <a:pt x="3087" y="1647"/>
                </a:cubicBezTo>
                <a:close/>
                <a:moveTo>
                  <a:pt x="3087" y="1574"/>
                </a:moveTo>
                <a:cubicBezTo>
                  <a:pt x="3073" y="1574"/>
                  <a:pt x="3062" y="1562"/>
                  <a:pt x="3062" y="1548"/>
                </a:cubicBezTo>
                <a:cubicBezTo>
                  <a:pt x="3062" y="1534"/>
                  <a:pt x="3073" y="1523"/>
                  <a:pt x="3087" y="1523"/>
                </a:cubicBezTo>
                <a:cubicBezTo>
                  <a:pt x="3101" y="1523"/>
                  <a:pt x="3112" y="1534"/>
                  <a:pt x="3112" y="1548"/>
                </a:cubicBezTo>
                <a:cubicBezTo>
                  <a:pt x="3112" y="1562"/>
                  <a:pt x="3101" y="1574"/>
                  <a:pt x="3087" y="1574"/>
                </a:cubicBezTo>
                <a:close/>
                <a:moveTo>
                  <a:pt x="3087" y="1500"/>
                </a:moveTo>
                <a:cubicBezTo>
                  <a:pt x="3072" y="1500"/>
                  <a:pt x="3060" y="1488"/>
                  <a:pt x="3060" y="1473"/>
                </a:cubicBezTo>
                <a:cubicBezTo>
                  <a:pt x="3060" y="1458"/>
                  <a:pt x="3072" y="1446"/>
                  <a:pt x="3087" y="1446"/>
                </a:cubicBezTo>
                <a:cubicBezTo>
                  <a:pt x="3101" y="1446"/>
                  <a:pt x="3113" y="1458"/>
                  <a:pt x="3113" y="1473"/>
                </a:cubicBezTo>
                <a:cubicBezTo>
                  <a:pt x="3113" y="1488"/>
                  <a:pt x="3101" y="1500"/>
                  <a:pt x="3087" y="1500"/>
                </a:cubicBezTo>
                <a:close/>
                <a:moveTo>
                  <a:pt x="3087" y="1426"/>
                </a:moveTo>
                <a:cubicBezTo>
                  <a:pt x="3071" y="1426"/>
                  <a:pt x="3059" y="1414"/>
                  <a:pt x="3059" y="1398"/>
                </a:cubicBezTo>
                <a:cubicBezTo>
                  <a:pt x="3059" y="1382"/>
                  <a:pt x="3071" y="1370"/>
                  <a:pt x="3087" y="1370"/>
                </a:cubicBezTo>
                <a:cubicBezTo>
                  <a:pt x="3102" y="1370"/>
                  <a:pt x="3115" y="1382"/>
                  <a:pt x="3115" y="1398"/>
                </a:cubicBezTo>
                <a:cubicBezTo>
                  <a:pt x="3115" y="1414"/>
                  <a:pt x="3102" y="1426"/>
                  <a:pt x="3087" y="1426"/>
                </a:cubicBezTo>
                <a:close/>
                <a:moveTo>
                  <a:pt x="3087" y="1353"/>
                </a:moveTo>
                <a:cubicBezTo>
                  <a:pt x="3071" y="1353"/>
                  <a:pt x="3058" y="1339"/>
                  <a:pt x="3058" y="1323"/>
                </a:cubicBezTo>
                <a:cubicBezTo>
                  <a:pt x="3058" y="1307"/>
                  <a:pt x="3071" y="1294"/>
                  <a:pt x="3087" y="1294"/>
                </a:cubicBezTo>
                <a:cubicBezTo>
                  <a:pt x="3103" y="1294"/>
                  <a:pt x="3116" y="1307"/>
                  <a:pt x="3116" y="1323"/>
                </a:cubicBezTo>
                <a:cubicBezTo>
                  <a:pt x="3116" y="1339"/>
                  <a:pt x="3103" y="1353"/>
                  <a:pt x="3087" y="1353"/>
                </a:cubicBezTo>
                <a:close/>
                <a:moveTo>
                  <a:pt x="3087" y="1279"/>
                </a:moveTo>
                <a:cubicBezTo>
                  <a:pt x="3070" y="1279"/>
                  <a:pt x="3056" y="1265"/>
                  <a:pt x="3056" y="1248"/>
                </a:cubicBezTo>
                <a:cubicBezTo>
                  <a:pt x="3056" y="1231"/>
                  <a:pt x="3070" y="1217"/>
                  <a:pt x="3087" y="1217"/>
                </a:cubicBezTo>
                <a:cubicBezTo>
                  <a:pt x="3103" y="1217"/>
                  <a:pt x="3117" y="1231"/>
                  <a:pt x="3117" y="1248"/>
                </a:cubicBezTo>
                <a:cubicBezTo>
                  <a:pt x="3117" y="1265"/>
                  <a:pt x="3103" y="1279"/>
                  <a:pt x="3087" y="1279"/>
                </a:cubicBezTo>
                <a:close/>
                <a:moveTo>
                  <a:pt x="3087" y="1205"/>
                </a:moveTo>
                <a:cubicBezTo>
                  <a:pt x="3069" y="1205"/>
                  <a:pt x="3055" y="1191"/>
                  <a:pt x="3055" y="1173"/>
                </a:cubicBezTo>
                <a:cubicBezTo>
                  <a:pt x="3055" y="1156"/>
                  <a:pt x="3069" y="1141"/>
                  <a:pt x="3087" y="1141"/>
                </a:cubicBezTo>
                <a:cubicBezTo>
                  <a:pt x="3104" y="1141"/>
                  <a:pt x="3118" y="1156"/>
                  <a:pt x="3118" y="1173"/>
                </a:cubicBezTo>
                <a:cubicBezTo>
                  <a:pt x="3118" y="1191"/>
                  <a:pt x="3104" y="1205"/>
                  <a:pt x="3087" y="1205"/>
                </a:cubicBezTo>
                <a:close/>
                <a:moveTo>
                  <a:pt x="3087" y="1131"/>
                </a:moveTo>
                <a:cubicBezTo>
                  <a:pt x="3069" y="1131"/>
                  <a:pt x="3054" y="1117"/>
                  <a:pt x="3054" y="1098"/>
                </a:cubicBezTo>
                <a:cubicBezTo>
                  <a:pt x="3054" y="1080"/>
                  <a:pt x="3069" y="1065"/>
                  <a:pt x="3087" y="1065"/>
                </a:cubicBezTo>
                <a:cubicBezTo>
                  <a:pt x="3105" y="1065"/>
                  <a:pt x="3119" y="1080"/>
                  <a:pt x="3119" y="1098"/>
                </a:cubicBezTo>
                <a:cubicBezTo>
                  <a:pt x="3119" y="1117"/>
                  <a:pt x="3105" y="1131"/>
                  <a:pt x="3087" y="1131"/>
                </a:cubicBezTo>
                <a:close/>
                <a:moveTo>
                  <a:pt x="3087" y="1058"/>
                </a:moveTo>
                <a:cubicBezTo>
                  <a:pt x="3068" y="1058"/>
                  <a:pt x="3053" y="1042"/>
                  <a:pt x="3053" y="1023"/>
                </a:cubicBezTo>
                <a:cubicBezTo>
                  <a:pt x="3053" y="1004"/>
                  <a:pt x="3068" y="989"/>
                  <a:pt x="3087" y="989"/>
                </a:cubicBezTo>
                <a:cubicBezTo>
                  <a:pt x="3105" y="989"/>
                  <a:pt x="3120" y="1004"/>
                  <a:pt x="3120" y="1023"/>
                </a:cubicBezTo>
                <a:cubicBezTo>
                  <a:pt x="3120" y="1042"/>
                  <a:pt x="3105" y="1058"/>
                  <a:pt x="3087" y="1058"/>
                </a:cubicBezTo>
                <a:close/>
                <a:moveTo>
                  <a:pt x="3087" y="984"/>
                </a:moveTo>
                <a:cubicBezTo>
                  <a:pt x="3067" y="984"/>
                  <a:pt x="3052" y="968"/>
                  <a:pt x="3052" y="948"/>
                </a:cubicBezTo>
                <a:cubicBezTo>
                  <a:pt x="3052" y="929"/>
                  <a:pt x="3067" y="913"/>
                  <a:pt x="3087" y="913"/>
                </a:cubicBezTo>
                <a:cubicBezTo>
                  <a:pt x="3106" y="913"/>
                  <a:pt x="3122" y="929"/>
                  <a:pt x="3122" y="948"/>
                </a:cubicBezTo>
                <a:cubicBezTo>
                  <a:pt x="3122" y="968"/>
                  <a:pt x="3106" y="984"/>
                  <a:pt x="3087" y="984"/>
                </a:cubicBezTo>
                <a:close/>
                <a:moveTo>
                  <a:pt x="3087" y="910"/>
                </a:moveTo>
                <a:cubicBezTo>
                  <a:pt x="3067" y="910"/>
                  <a:pt x="3051" y="893"/>
                  <a:pt x="3051" y="873"/>
                </a:cubicBezTo>
                <a:cubicBezTo>
                  <a:pt x="3051" y="853"/>
                  <a:pt x="3067" y="837"/>
                  <a:pt x="3087" y="837"/>
                </a:cubicBezTo>
                <a:cubicBezTo>
                  <a:pt x="3106" y="837"/>
                  <a:pt x="3123" y="853"/>
                  <a:pt x="3123" y="873"/>
                </a:cubicBezTo>
                <a:cubicBezTo>
                  <a:pt x="3123" y="893"/>
                  <a:pt x="3106" y="910"/>
                  <a:pt x="3087" y="910"/>
                </a:cubicBezTo>
                <a:close/>
                <a:moveTo>
                  <a:pt x="3161" y="2455"/>
                </a:moveTo>
                <a:cubicBezTo>
                  <a:pt x="3157" y="2455"/>
                  <a:pt x="3154" y="2452"/>
                  <a:pt x="3154" y="2448"/>
                </a:cubicBezTo>
                <a:cubicBezTo>
                  <a:pt x="3154" y="2444"/>
                  <a:pt x="3157" y="2441"/>
                  <a:pt x="3161" y="2441"/>
                </a:cubicBezTo>
                <a:cubicBezTo>
                  <a:pt x="3164" y="2441"/>
                  <a:pt x="3168" y="2444"/>
                  <a:pt x="3168" y="2448"/>
                </a:cubicBezTo>
                <a:cubicBezTo>
                  <a:pt x="3168" y="2452"/>
                  <a:pt x="3164" y="2455"/>
                  <a:pt x="3161" y="2455"/>
                </a:cubicBezTo>
                <a:close/>
                <a:moveTo>
                  <a:pt x="3161" y="2382"/>
                </a:moveTo>
                <a:cubicBezTo>
                  <a:pt x="3156" y="2382"/>
                  <a:pt x="3152" y="2378"/>
                  <a:pt x="3152" y="2373"/>
                </a:cubicBezTo>
                <a:cubicBezTo>
                  <a:pt x="3152" y="2368"/>
                  <a:pt x="3156" y="2364"/>
                  <a:pt x="3161" y="2364"/>
                </a:cubicBezTo>
                <a:cubicBezTo>
                  <a:pt x="3165" y="2364"/>
                  <a:pt x="3169" y="2368"/>
                  <a:pt x="3169" y="2373"/>
                </a:cubicBezTo>
                <a:cubicBezTo>
                  <a:pt x="3169" y="2378"/>
                  <a:pt x="3165" y="2382"/>
                  <a:pt x="3161" y="2382"/>
                </a:cubicBezTo>
                <a:close/>
                <a:moveTo>
                  <a:pt x="3161" y="2309"/>
                </a:moveTo>
                <a:cubicBezTo>
                  <a:pt x="3155" y="2309"/>
                  <a:pt x="3150" y="2304"/>
                  <a:pt x="3150" y="2298"/>
                </a:cubicBezTo>
                <a:cubicBezTo>
                  <a:pt x="3150" y="2292"/>
                  <a:pt x="3155" y="2287"/>
                  <a:pt x="3161" y="2287"/>
                </a:cubicBezTo>
                <a:cubicBezTo>
                  <a:pt x="3166" y="2287"/>
                  <a:pt x="3171" y="2292"/>
                  <a:pt x="3171" y="2298"/>
                </a:cubicBezTo>
                <a:cubicBezTo>
                  <a:pt x="3171" y="2304"/>
                  <a:pt x="3166" y="2309"/>
                  <a:pt x="3161" y="2309"/>
                </a:cubicBezTo>
                <a:close/>
                <a:moveTo>
                  <a:pt x="3161" y="2235"/>
                </a:moveTo>
                <a:cubicBezTo>
                  <a:pt x="3154" y="2235"/>
                  <a:pt x="3148" y="2229"/>
                  <a:pt x="3148" y="2223"/>
                </a:cubicBezTo>
                <a:cubicBezTo>
                  <a:pt x="3148" y="2216"/>
                  <a:pt x="3154" y="2210"/>
                  <a:pt x="3161" y="2210"/>
                </a:cubicBezTo>
                <a:cubicBezTo>
                  <a:pt x="3167" y="2210"/>
                  <a:pt x="3173" y="2216"/>
                  <a:pt x="3173" y="2223"/>
                </a:cubicBezTo>
                <a:cubicBezTo>
                  <a:pt x="3173" y="2229"/>
                  <a:pt x="3167" y="2235"/>
                  <a:pt x="3161" y="2235"/>
                </a:cubicBezTo>
                <a:close/>
                <a:moveTo>
                  <a:pt x="3161" y="2162"/>
                </a:moveTo>
                <a:cubicBezTo>
                  <a:pt x="3153" y="2162"/>
                  <a:pt x="3147" y="2156"/>
                  <a:pt x="3147" y="2148"/>
                </a:cubicBezTo>
                <a:cubicBezTo>
                  <a:pt x="3147" y="2140"/>
                  <a:pt x="3153" y="2134"/>
                  <a:pt x="3161" y="2134"/>
                </a:cubicBezTo>
                <a:cubicBezTo>
                  <a:pt x="3168" y="2134"/>
                  <a:pt x="3174" y="2140"/>
                  <a:pt x="3174" y="2148"/>
                </a:cubicBezTo>
                <a:cubicBezTo>
                  <a:pt x="3174" y="2156"/>
                  <a:pt x="3168" y="2162"/>
                  <a:pt x="3161" y="2162"/>
                </a:cubicBezTo>
                <a:close/>
                <a:moveTo>
                  <a:pt x="3161" y="2088"/>
                </a:moveTo>
                <a:cubicBezTo>
                  <a:pt x="3152" y="2088"/>
                  <a:pt x="3145" y="2081"/>
                  <a:pt x="3145" y="2073"/>
                </a:cubicBezTo>
                <a:cubicBezTo>
                  <a:pt x="3145" y="2064"/>
                  <a:pt x="3152" y="2057"/>
                  <a:pt x="3161" y="2057"/>
                </a:cubicBezTo>
                <a:cubicBezTo>
                  <a:pt x="3169" y="2057"/>
                  <a:pt x="3176" y="2064"/>
                  <a:pt x="3176" y="2073"/>
                </a:cubicBezTo>
                <a:cubicBezTo>
                  <a:pt x="3176" y="2081"/>
                  <a:pt x="3169" y="2088"/>
                  <a:pt x="3161" y="2088"/>
                </a:cubicBezTo>
                <a:close/>
                <a:moveTo>
                  <a:pt x="3161" y="2015"/>
                </a:moveTo>
                <a:cubicBezTo>
                  <a:pt x="3151" y="2015"/>
                  <a:pt x="3144" y="2007"/>
                  <a:pt x="3144" y="1998"/>
                </a:cubicBezTo>
                <a:cubicBezTo>
                  <a:pt x="3144" y="1988"/>
                  <a:pt x="3151" y="1981"/>
                  <a:pt x="3161" y="1981"/>
                </a:cubicBezTo>
                <a:cubicBezTo>
                  <a:pt x="3170" y="1981"/>
                  <a:pt x="3177" y="1988"/>
                  <a:pt x="3177" y="1998"/>
                </a:cubicBezTo>
                <a:cubicBezTo>
                  <a:pt x="3177" y="2007"/>
                  <a:pt x="3170" y="2015"/>
                  <a:pt x="3161" y="2015"/>
                </a:cubicBezTo>
                <a:close/>
                <a:moveTo>
                  <a:pt x="3161" y="1941"/>
                </a:moveTo>
                <a:cubicBezTo>
                  <a:pt x="3150" y="1941"/>
                  <a:pt x="3142" y="1933"/>
                  <a:pt x="3142" y="1923"/>
                </a:cubicBezTo>
                <a:cubicBezTo>
                  <a:pt x="3142" y="1913"/>
                  <a:pt x="3150" y="1904"/>
                  <a:pt x="3161" y="1904"/>
                </a:cubicBezTo>
                <a:cubicBezTo>
                  <a:pt x="3171" y="1904"/>
                  <a:pt x="3179" y="1913"/>
                  <a:pt x="3179" y="1923"/>
                </a:cubicBezTo>
                <a:cubicBezTo>
                  <a:pt x="3179" y="1933"/>
                  <a:pt x="3171" y="1941"/>
                  <a:pt x="3161" y="1941"/>
                </a:cubicBezTo>
                <a:close/>
                <a:moveTo>
                  <a:pt x="3161" y="1868"/>
                </a:moveTo>
                <a:cubicBezTo>
                  <a:pt x="3150" y="1868"/>
                  <a:pt x="3141" y="1859"/>
                  <a:pt x="3141" y="1848"/>
                </a:cubicBezTo>
                <a:cubicBezTo>
                  <a:pt x="3141" y="1837"/>
                  <a:pt x="3150" y="1828"/>
                  <a:pt x="3161" y="1828"/>
                </a:cubicBezTo>
                <a:cubicBezTo>
                  <a:pt x="3172" y="1828"/>
                  <a:pt x="3180" y="1837"/>
                  <a:pt x="3180" y="1848"/>
                </a:cubicBezTo>
                <a:cubicBezTo>
                  <a:pt x="3180" y="1859"/>
                  <a:pt x="3172" y="1868"/>
                  <a:pt x="3161" y="1868"/>
                </a:cubicBezTo>
                <a:close/>
                <a:moveTo>
                  <a:pt x="3161" y="1794"/>
                </a:moveTo>
                <a:cubicBezTo>
                  <a:pt x="3149" y="1794"/>
                  <a:pt x="3139" y="1785"/>
                  <a:pt x="3139" y="1773"/>
                </a:cubicBezTo>
                <a:cubicBezTo>
                  <a:pt x="3139" y="1761"/>
                  <a:pt x="3149" y="1751"/>
                  <a:pt x="3161" y="1751"/>
                </a:cubicBezTo>
                <a:cubicBezTo>
                  <a:pt x="3172" y="1751"/>
                  <a:pt x="3182" y="1761"/>
                  <a:pt x="3182" y="1773"/>
                </a:cubicBezTo>
                <a:cubicBezTo>
                  <a:pt x="3182" y="1785"/>
                  <a:pt x="3172" y="1794"/>
                  <a:pt x="3161" y="1794"/>
                </a:cubicBezTo>
                <a:close/>
                <a:moveTo>
                  <a:pt x="3161" y="1721"/>
                </a:moveTo>
                <a:cubicBezTo>
                  <a:pt x="3148" y="1721"/>
                  <a:pt x="3138" y="1711"/>
                  <a:pt x="3138" y="1698"/>
                </a:cubicBezTo>
                <a:cubicBezTo>
                  <a:pt x="3138" y="1685"/>
                  <a:pt x="3148" y="1675"/>
                  <a:pt x="3161" y="1675"/>
                </a:cubicBezTo>
                <a:cubicBezTo>
                  <a:pt x="3173" y="1675"/>
                  <a:pt x="3183" y="1685"/>
                  <a:pt x="3183" y="1698"/>
                </a:cubicBezTo>
                <a:cubicBezTo>
                  <a:pt x="3183" y="1711"/>
                  <a:pt x="3173" y="1721"/>
                  <a:pt x="3161" y="1721"/>
                </a:cubicBezTo>
                <a:close/>
                <a:moveTo>
                  <a:pt x="3161" y="1647"/>
                </a:moveTo>
                <a:cubicBezTo>
                  <a:pt x="3147" y="1647"/>
                  <a:pt x="3137" y="1636"/>
                  <a:pt x="3137" y="1623"/>
                </a:cubicBezTo>
                <a:cubicBezTo>
                  <a:pt x="3137" y="1610"/>
                  <a:pt x="3147" y="1599"/>
                  <a:pt x="3161" y="1599"/>
                </a:cubicBezTo>
                <a:cubicBezTo>
                  <a:pt x="3174" y="1599"/>
                  <a:pt x="3184" y="1610"/>
                  <a:pt x="3184" y="1623"/>
                </a:cubicBezTo>
                <a:cubicBezTo>
                  <a:pt x="3184" y="1636"/>
                  <a:pt x="3174" y="1647"/>
                  <a:pt x="3161" y="1647"/>
                </a:cubicBezTo>
                <a:close/>
                <a:moveTo>
                  <a:pt x="3161" y="1574"/>
                </a:moveTo>
                <a:cubicBezTo>
                  <a:pt x="3147" y="1574"/>
                  <a:pt x="3135" y="1562"/>
                  <a:pt x="3135" y="1548"/>
                </a:cubicBezTo>
                <a:cubicBezTo>
                  <a:pt x="3135" y="1534"/>
                  <a:pt x="3147" y="1523"/>
                  <a:pt x="3161" y="1523"/>
                </a:cubicBezTo>
                <a:cubicBezTo>
                  <a:pt x="3175" y="1523"/>
                  <a:pt x="3186" y="1534"/>
                  <a:pt x="3186" y="1548"/>
                </a:cubicBezTo>
                <a:cubicBezTo>
                  <a:pt x="3186" y="1562"/>
                  <a:pt x="3175" y="1574"/>
                  <a:pt x="3161" y="1574"/>
                </a:cubicBezTo>
                <a:close/>
                <a:moveTo>
                  <a:pt x="3161" y="1500"/>
                </a:moveTo>
                <a:cubicBezTo>
                  <a:pt x="3146" y="1500"/>
                  <a:pt x="3134" y="1488"/>
                  <a:pt x="3134" y="1473"/>
                </a:cubicBezTo>
                <a:cubicBezTo>
                  <a:pt x="3134" y="1458"/>
                  <a:pt x="3146" y="1446"/>
                  <a:pt x="3161" y="1446"/>
                </a:cubicBezTo>
                <a:cubicBezTo>
                  <a:pt x="3175" y="1446"/>
                  <a:pt x="3187" y="1458"/>
                  <a:pt x="3187" y="1473"/>
                </a:cubicBezTo>
                <a:cubicBezTo>
                  <a:pt x="3187" y="1488"/>
                  <a:pt x="3175" y="1500"/>
                  <a:pt x="3161" y="1500"/>
                </a:cubicBezTo>
                <a:close/>
                <a:moveTo>
                  <a:pt x="3161" y="1426"/>
                </a:moveTo>
                <a:cubicBezTo>
                  <a:pt x="3145" y="1426"/>
                  <a:pt x="3133" y="1414"/>
                  <a:pt x="3133" y="1398"/>
                </a:cubicBezTo>
                <a:cubicBezTo>
                  <a:pt x="3133" y="1382"/>
                  <a:pt x="3145" y="1370"/>
                  <a:pt x="3161" y="1370"/>
                </a:cubicBezTo>
                <a:cubicBezTo>
                  <a:pt x="3176" y="1370"/>
                  <a:pt x="3188" y="1382"/>
                  <a:pt x="3188" y="1398"/>
                </a:cubicBezTo>
                <a:cubicBezTo>
                  <a:pt x="3188" y="1414"/>
                  <a:pt x="3176" y="1426"/>
                  <a:pt x="3161" y="1426"/>
                </a:cubicBezTo>
                <a:close/>
                <a:moveTo>
                  <a:pt x="3161" y="1353"/>
                </a:moveTo>
                <a:cubicBezTo>
                  <a:pt x="3145" y="1353"/>
                  <a:pt x="3131" y="1339"/>
                  <a:pt x="3131" y="1323"/>
                </a:cubicBezTo>
                <a:cubicBezTo>
                  <a:pt x="3131" y="1307"/>
                  <a:pt x="3145" y="1294"/>
                  <a:pt x="3161" y="1294"/>
                </a:cubicBezTo>
                <a:cubicBezTo>
                  <a:pt x="3177" y="1294"/>
                  <a:pt x="3190" y="1307"/>
                  <a:pt x="3190" y="1323"/>
                </a:cubicBezTo>
                <a:cubicBezTo>
                  <a:pt x="3190" y="1339"/>
                  <a:pt x="3177" y="1353"/>
                  <a:pt x="3161" y="1353"/>
                </a:cubicBezTo>
                <a:close/>
                <a:moveTo>
                  <a:pt x="3161" y="1279"/>
                </a:moveTo>
                <a:cubicBezTo>
                  <a:pt x="3144" y="1279"/>
                  <a:pt x="3130" y="1265"/>
                  <a:pt x="3130" y="1248"/>
                </a:cubicBezTo>
                <a:cubicBezTo>
                  <a:pt x="3130" y="1231"/>
                  <a:pt x="3144" y="1217"/>
                  <a:pt x="3161" y="1217"/>
                </a:cubicBezTo>
                <a:cubicBezTo>
                  <a:pt x="3177" y="1217"/>
                  <a:pt x="3191" y="1231"/>
                  <a:pt x="3191" y="1248"/>
                </a:cubicBezTo>
                <a:cubicBezTo>
                  <a:pt x="3191" y="1265"/>
                  <a:pt x="3177" y="1279"/>
                  <a:pt x="3161" y="1279"/>
                </a:cubicBezTo>
                <a:close/>
                <a:moveTo>
                  <a:pt x="3161" y="1205"/>
                </a:moveTo>
                <a:cubicBezTo>
                  <a:pt x="3143" y="1205"/>
                  <a:pt x="3129" y="1191"/>
                  <a:pt x="3129" y="1173"/>
                </a:cubicBezTo>
                <a:cubicBezTo>
                  <a:pt x="3129" y="1156"/>
                  <a:pt x="3143" y="1141"/>
                  <a:pt x="3161" y="1141"/>
                </a:cubicBezTo>
                <a:cubicBezTo>
                  <a:pt x="3178" y="1141"/>
                  <a:pt x="3192" y="1156"/>
                  <a:pt x="3192" y="1173"/>
                </a:cubicBezTo>
                <a:cubicBezTo>
                  <a:pt x="3192" y="1191"/>
                  <a:pt x="3178" y="1205"/>
                  <a:pt x="3161" y="1205"/>
                </a:cubicBezTo>
                <a:close/>
                <a:moveTo>
                  <a:pt x="3161" y="1131"/>
                </a:moveTo>
                <a:cubicBezTo>
                  <a:pt x="3143" y="1131"/>
                  <a:pt x="3128" y="1117"/>
                  <a:pt x="3128" y="1098"/>
                </a:cubicBezTo>
                <a:cubicBezTo>
                  <a:pt x="3128" y="1080"/>
                  <a:pt x="3143" y="1065"/>
                  <a:pt x="3161" y="1065"/>
                </a:cubicBezTo>
                <a:cubicBezTo>
                  <a:pt x="3179" y="1065"/>
                  <a:pt x="3193" y="1080"/>
                  <a:pt x="3193" y="1098"/>
                </a:cubicBezTo>
                <a:cubicBezTo>
                  <a:pt x="3193" y="1117"/>
                  <a:pt x="3179" y="1131"/>
                  <a:pt x="3161" y="1131"/>
                </a:cubicBezTo>
                <a:close/>
                <a:moveTo>
                  <a:pt x="3161" y="1058"/>
                </a:moveTo>
                <a:cubicBezTo>
                  <a:pt x="3142" y="1058"/>
                  <a:pt x="3127" y="1042"/>
                  <a:pt x="3127" y="1023"/>
                </a:cubicBezTo>
                <a:cubicBezTo>
                  <a:pt x="3127" y="1004"/>
                  <a:pt x="3142" y="989"/>
                  <a:pt x="3161" y="989"/>
                </a:cubicBezTo>
                <a:cubicBezTo>
                  <a:pt x="3179" y="989"/>
                  <a:pt x="3194" y="1004"/>
                  <a:pt x="3194" y="1023"/>
                </a:cubicBezTo>
                <a:cubicBezTo>
                  <a:pt x="3194" y="1042"/>
                  <a:pt x="3179" y="1058"/>
                  <a:pt x="3161" y="1058"/>
                </a:cubicBezTo>
                <a:close/>
                <a:moveTo>
                  <a:pt x="3161" y="984"/>
                </a:moveTo>
                <a:cubicBezTo>
                  <a:pt x="3141" y="984"/>
                  <a:pt x="3126" y="968"/>
                  <a:pt x="3126" y="948"/>
                </a:cubicBezTo>
                <a:cubicBezTo>
                  <a:pt x="3126" y="929"/>
                  <a:pt x="3141" y="913"/>
                  <a:pt x="3161" y="913"/>
                </a:cubicBezTo>
                <a:cubicBezTo>
                  <a:pt x="3180" y="913"/>
                  <a:pt x="3195" y="929"/>
                  <a:pt x="3195" y="948"/>
                </a:cubicBezTo>
                <a:cubicBezTo>
                  <a:pt x="3195" y="968"/>
                  <a:pt x="3180" y="984"/>
                  <a:pt x="3161" y="984"/>
                </a:cubicBezTo>
                <a:close/>
                <a:moveTo>
                  <a:pt x="3161" y="910"/>
                </a:moveTo>
                <a:cubicBezTo>
                  <a:pt x="3141" y="910"/>
                  <a:pt x="3125" y="893"/>
                  <a:pt x="3125" y="873"/>
                </a:cubicBezTo>
                <a:cubicBezTo>
                  <a:pt x="3125" y="853"/>
                  <a:pt x="3141" y="837"/>
                  <a:pt x="3161" y="837"/>
                </a:cubicBezTo>
                <a:cubicBezTo>
                  <a:pt x="3180" y="837"/>
                  <a:pt x="3196" y="853"/>
                  <a:pt x="3196" y="873"/>
                </a:cubicBezTo>
                <a:cubicBezTo>
                  <a:pt x="3196" y="893"/>
                  <a:pt x="3180" y="910"/>
                  <a:pt x="3161" y="910"/>
                </a:cubicBezTo>
                <a:close/>
                <a:moveTo>
                  <a:pt x="3234" y="2455"/>
                </a:moveTo>
                <a:cubicBezTo>
                  <a:pt x="3231" y="2455"/>
                  <a:pt x="3227" y="2452"/>
                  <a:pt x="3227" y="2448"/>
                </a:cubicBezTo>
                <a:cubicBezTo>
                  <a:pt x="3227" y="2444"/>
                  <a:pt x="3231" y="2441"/>
                  <a:pt x="3234" y="2441"/>
                </a:cubicBezTo>
                <a:cubicBezTo>
                  <a:pt x="3238" y="2441"/>
                  <a:pt x="3241" y="2444"/>
                  <a:pt x="3241" y="2448"/>
                </a:cubicBezTo>
                <a:cubicBezTo>
                  <a:pt x="3241" y="2452"/>
                  <a:pt x="3238" y="2455"/>
                  <a:pt x="3234" y="2455"/>
                </a:cubicBezTo>
                <a:close/>
                <a:moveTo>
                  <a:pt x="3234" y="2382"/>
                </a:moveTo>
                <a:cubicBezTo>
                  <a:pt x="3230" y="2382"/>
                  <a:pt x="3226" y="2378"/>
                  <a:pt x="3226" y="2373"/>
                </a:cubicBezTo>
                <a:cubicBezTo>
                  <a:pt x="3226" y="2368"/>
                  <a:pt x="3230" y="2364"/>
                  <a:pt x="3234" y="2364"/>
                </a:cubicBezTo>
                <a:cubicBezTo>
                  <a:pt x="3239" y="2364"/>
                  <a:pt x="3243" y="2368"/>
                  <a:pt x="3243" y="2373"/>
                </a:cubicBezTo>
                <a:cubicBezTo>
                  <a:pt x="3243" y="2378"/>
                  <a:pt x="3239" y="2382"/>
                  <a:pt x="3234" y="2382"/>
                </a:cubicBezTo>
                <a:close/>
                <a:moveTo>
                  <a:pt x="3234" y="2309"/>
                </a:moveTo>
                <a:cubicBezTo>
                  <a:pt x="3229" y="2309"/>
                  <a:pt x="3224" y="2304"/>
                  <a:pt x="3224" y="2298"/>
                </a:cubicBezTo>
                <a:cubicBezTo>
                  <a:pt x="3224" y="2292"/>
                  <a:pt x="3229" y="2287"/>
                  <a:pt x="3234" y="2287"/>
                </a:cubicBezTo>
                <a:cubicBezTo>
                  <a:pt x="3240" y="2287"/>
                  <a:pt x="3245" y="2292"/>
                  <a:pt x="3245" y="2298"/>
                </a:cubicBezTo>
                <a:cubicBezTo>
                  <a:pt x="3245" y="2304"/>
                  <a:pt x="3240" y="2309"/>
                  <a:pt x="3234" y="2309"/>
                </a:cubicBezTo>
                <a:close/>
                <a:moveTo>
                  <a:pt x="3234" y="2235"/>
                </a:moveTo>
                <a:cubicBezTo>
                  <a:pt x="3228" y="2235"/>
                  <a:pt x="3222" y="2229"/>
                  <a:pt x="3222" y="2223"/>
                </a:cubicBezTo>
                <a:cubicBezTo>
                  <a:pt x="3222" y="2216"/>
                  <a:pt x="3228" y="2210"/>
                  <a:pt x="3234" y="2210"/>
                </a:cubicBezTo>
                <a:cubicBezTo>
                  <a:pt x="3241" y="2210"/>
                  <a:pt x="3247" y="2216"/>
                  <a:pt x="3247" y="2223"/>
                </a:cubicBezTo>
                <a:cubicBezTo>
                  <a:pt x="3247" y="2229"/>
                  <a:pt x="3241" y="2235"/>
                  <a:pt x="3234" y="2235"/>
                </a:cubicBezTo>
                <a:close/>
                <a:moveTo>
                  <a:pt x="3234" y="2162"/>
                </a:moveTo>
                <a:cubicBezTo>
                  <a:pt x="3227" y="2162"/>
                  <a:pt x="3221" y="2156"/>
                  <a:pt x="3221" y="2148"/>
                </a:cubicBezTo>
                <a:cubicBezTo>
                  <a:pt x="3221" y="2140"/>
                  <a:pt x="3227" y="2134"/>
                  <a:pt x="3234" y="2134"/>
                </a:cubicBezTo>
                <a:cubicBezTo>
                  <a:pt x="3242" y="2134"/>
                  <a:pt x="3248" y="2140"/>
                  <a:pt x="3248" y="2148"/>
                </a:cubicBezTo>
                <a:cubicBezTo>
                  <a:pt x="3248" y="2156"/>
                  <a:pt x="3242" y="2162"/>
                  <a:pt x="3234" y="2162"/>
                </a:cubicBezTo>
                <a:close/>
                <a:moveTo>
                  <a:pt x="3234" y="2088"/>
                </a:moveTo>
                <a:cubicBezTo>
                  <a:pt x="3226" y="2088"/>
                  <a:pt x="3219" y="2081"/>
                  <a:pt x="3219" y="2073"/>
                </a:cubicBezTo>
                <a:cubicBezTo>
                  <a:pt x="3219" y="2064"/>
                  <a:pt x="3226" y="2057"/>
                  <a:pt x="3234" y="2057"/>
                </a:cubicBezTo>
                <a:cubicBezTo>
                  <a:pt x="3243" y="2057"/>
                  <a:pt x="3250" y="2064"/>
                  <a:pt x="3250" y="2073"/>
                </a:cubicBezTo>
                <a:cubicBezTo>
                  <a:pt x="3250" y="2081"/>
                  <a:pt x="3243" y="2088"/>
                  <a:pt x="3234" y="2088"/>
                </a:cubicBezTo>
                <a:close/>
                <a:moveTo>
                  <a:pt x="3234" y="2015"/>
                </a:moveTo>
                <a:cubicBezTo>
                  <a:pt x="3225" y="2015"/>
                  <a:pt x="3218" y="2007"/>
                  <a:pt x="3218" y="1998"/>
                </a:cubicBezTo>
                <a:cubicBezTo>
                  <a:pt x="3218" y="1988"/>
                  <a:pt x="3225" y="1981"/>
                  <a:pt x="3234" y="1981"/>
                </a:cubicBezTo>
                <a:cubicBezTo>
                  <a:pt x="3244" y="1981"/>
                  <a:pt x="3251" y="1988"/>
                  <a:pt x="3251" y="1998"/>
                </a:cubicBezTo>
                <a:cubicBezTo>
                  <a:pt x="3251" y="2007"/>
                  <a:pt x="3244" y="2015"/>
                  <a:pt x="3234" y="2015"/>
                </a:cubicBezTo>
                <a:close/>
                <a:moveTo>
                  <a:pt x="3234" y="1941"/>
                </a:moveTo>
                <a:cubicBezTo>
                  <a:pt x="3224" y="1941"/>
                  <a:pt x="3216" y="1933"/>
                  <a:pt x="3216" y="1923"/>
                </a:cubicBezTo>
                <a:cubicBezTo>
                  <a:pt x="3216" y="1913"/>
                  <a:pt x="3224" y="1904"/>
                  <a:pt x="3234" y="1904"/>
                </a:cubicBezTo>
                <a:cubicBezTo>
                  <a:pt x="3245" y="1904"/>
                  <a:pt x="3253" y="1913"/>
                  <a:pt x="3253" y="1923"/>
                </a:cubicBezTo>
                <a:cubicBezTo>
                  <a:pt x="3253" y="1933"/>
                  <a:pt x="3245" y="1941"/>
                  <a:pt x="3234" y="1941"/>
                </a:cubicBezTo>
                <a:close/>
                <a:moveTo>
                  <a:pt x="3234" y="1868"/>
                </a:moveTo>
                <a:cubicBezTo>
                  <a:pt x="3223" y="1868"/>
                  <a:pt x="3215" y="1859"/>
                  <a:pt x="3215" y="1848"/>
                </a:cubicBezTo>
                <a:cubicBezTo>
                  <a:pt x="3215" y="1837"/>
                  <a:pt x="3223" y="1828"/>
                  <a:pt x="3234" y="1828"/>
                </a:cubicBezTo>
                <a:cubicBezTo>
                  <a:pt x="3245" y="1828"/>
                  <a:pt x="3254" y="1837"/>
                  <a:pt x="3254" y="1848"/>
                </a:cubicBezTo>
                <a:cubicBezTo>
                  <a:pt x="3254" y="1859"/>
                  <a:pt x="3245" y="1868"/>
                  <a:pt x="3234" y="1868"/>
                </a:cubicBezTo>
                <a:close/>
                <a:moveTo>
                  <a:pt x="3234" y="1794"/>
                </a:moveTo>
                <a:cubicBezTo>
                  <a:pt x="3223" y="1794"/>
                  <a:pt x="3213" y="1785"/>
                  <a:pt x="3213" y="1773"/>
                </a:cubicBezTo>
                <a:cubicBezTo>
                  <a:pt x="3213" y="1761"/>
                  <a:pt x="3223" y="1751"/>
                  <a:pt x="3234" y="1751"/>
                </a:cubicBezTo>
                <a:cubicBezTo>
                  <a:pt x="3246" y="1751"/>
                  <a:pt x="3256" y="1761"/>
                  <a:pt x="3256" y="1773"/>
                </a:cubicBezTo>
                <a:cubicBezTo>
                  <a:pt x="3256" y="1785"/>
                  <a:pt x="3246" y="1794"/>
                  <a:pt x="3234" y="1794"/>
                </a:cubicBezTo>
                <a:close/>
                <a:moveTo>
                  <a:pt x="3234" y="1721"/>
                </a:moveTo>
                <a:cubicBezTo>
                  <a:pt x="3222" y="1721"/>
                  <a:pt x="3212" y="1711"/>
                  <a:pt x="3212" y="1698"/>
                </a:cubicBezTo>
                <a:cubicBezTo>
                  <a:pt x="3212" y="1685"/>
                  <a:pt x="3222" y="1675"/>
                  <a:pt x="3234" y="1675"/>
                </a:cubicBezTo>
                <a:cubicBezTo>
                  <a:pt x="3247" y="1675"/>
                  <a:pt x="3257" y="1685"/>
                  <a:pt x="3257" y="1698"/>
                </a:cubicBezTo>
                <a:cubicBezTo>
                  <a:pt x="3257" y="1711"/>
                  <a:pt x="3247" y="1721"/>
                  <a:pt x="3234" y="1721"/>
                </a:cubicBezTo>
                <a:close/>
                <a:moveTo>
                  <a:pt x="3234" y="1647"/>
                </a:moveTo>
                <a:cubicBezTo>
                  <a:pt x="3221" y="1647"/>
                  <a:pt x="3211" y="1636"/>
                  <a:pt x="3211" y="1623"/>
                </a:cubicBezTo>
                <a:cubicBezTo>
                  <a:pt x="3211" y="1610"/>
                  <a:pt x="3221" y="1599"/>
                  <a:pt x="3234" y="1599"/>
                </a:cubicBezTo>
                <a:cubicBezTo>
                  <a:pt x="3248" y="1599"/>
                  <a:pt x="3258" y="1610"/>
                  <a:pt x="3258" y="1623"/>
                </a:cubicBezTo>
                <a:cubicBezTo>
                  <a:pt x="3258" y="1636"/>
                  <a:pt x="3248" y="1647"/>
                  <a:pt x="3234" y="1647"/>
                </a:cubicBezTo>
                <a:close/>
                <a:moveTo>
                  <a:pt x="3234" y="1574"/>
                </a:moveTo>
                <a:cubicBezTo>
                  <a:pt x="3221" y="1574"/>
                  <a:pt x="3209" y="1562"/>
                  <a:pt x="3209" y="1548"/>
                </a:cubicBezTo>
                <a:cubicBezTo>
                  <a:pt x="3209" y="1534"/>
                  <a:pt x="3221" y="1523"/>
                  <a:pt x="3234" y="1523"/>
                </a:cubicBezTo>
                <a:cubicBezTo>
                  <a:pt x="3248" y="1523"/>
                  <a:pt x="3260" y="1534"/>
                  <a:pt x="3260" y="1548"/>
                </a:cubicBezTo>
                <a:cubicBezTo>
                  <a:pt x="3260" y="1562"/>
                  <a:pt x="3248" y="1574"/>
                  <a:pt x="3234" y="1574"/>
                </a:cubicBezTo>
                <a:close/>
                <a:moveTo>
                  <a:pt x="3234" y="1500"/>
                </a:moveTo>
                <a:cubicBezTo>
                  <a:pt x="3220" y="1500"/>
                  <a:pt x="3208" y="1488"/>
                  <a:pt x="3208" y="1473"/>
                </a:cubicBezTo>
                <a:cubicBezTo>
                  <a:pt x="3208" y="1458"/>
                  <a:pt x="3220" y="1446"/>
                  <a:pt x="3234" y="1446"/>
                </a:cubicBezTo>
                <a:cubicBezTo>
                  <a:pt x="3249" y="1446"/>
                  <a:pt x="3261" y="1458"/>
                  <a:pt x="3261" y="1473"/>
                </a:cubicBezTo>
                <a:cubicBezTo>
                  <a:pt x="3261" y="1488"/>
                  <a:pt x="3249" y="1500"/>
                  <a:pt x="3234" y="1500"/>
                </a:cubicBezTo>
                <a:close/>
                <a:moveTo>
                  <a:pt x="3234" y="1426"/>
                </a:moveTo>
                <a:cubicBezTo>
                  <a:pt x="3219" y="1426"/>
                  <a:pt x="3207" y="1414"/>
                  <a:pt x="3207" y="1398"/>
                </a:cubicBezTo>
                <a:cubicBezTo>
                  <a:pt x="3207" y="1382"/>
                  <a:pt x="3219" y="1370"/>
                  <a:pt x="3234" y="1370"/>
                </a:cubicBezTo>
                <a:cubicBezTo>
                  <a:pt x="3250" y="1370"/>
                  <a:pt x="3262" y="1382"/>
                  <a:pt x="3262" y="1398"/>
                </a:cubicBezTo>
                <a:cubicBezTo>
                  <a:pt x="3262" y="1414"/>
                  <a:pt x="3250" y="1426"/>
                  <a:pt x="3234" y="1426"/>
                </a:cubicBezTo>
                <a:close/>
                <a:moveTo>
                  <a:pt x="3234" y="1353"/>
                </a:moveTo>
                <a:cubicBezTo>
                  <a:pt x="3218" y="1353"/>
                  <a:pt x="3205" y="1339"/>
                  <a:pt x="3205" y="1323"/>
                </a:cubicBezTo>
                <a:cubicBezTo>
                  <a:pt x="3205" y="1307"/>
                  <a:pt x="3218" y="1294"/>
                  <a:pt x="3234" y="1294"/>
                </a:cubicBezTo>
                <a:cubicBezTo>
                  <a:pt x="3251" y="1294"/>
                  <a:pt x="3264" y="1307"/>
                  <a:pt x="3264" y="1323"/>
                </a:cubicBezTo>
                <a:cubicBezTo>
                  <a:pt x="3264" y="1339"/>
                  <a:pt x="3251" y="1353"/>
                  <a:pt x="3234" y="1353"/>
                </a:cubicBezTo>
                <a:close/>
                <a:moveTo>
                  <a:pt x="3234" y="1279"/>
                </a:moveTo>
                <a:cubicBezTo>
                  <a:pt x="3218" y="1279"/>
                  <a:pt x="3204" y="1265"/>
                  <a:pt x="3204" y="1248"/>
                </a:cubicBezTo>
                <a:cubicBezTo>
                  <a:pt x="3204" y="1231"/>
                  <a:pt x="3218" y="1217"/>
                  <a:pt x="3234" y="1217"/>
                </a:cubicBezTo>
                <a:cubicBezTo>
                  <a:pt x="3251" y="1217"/>
                  <a:pt x="3265" y="1231"/>
                  <a:pt x="3265" y="1248"/>
                </a:cubicBezTo>
                <a:cubicBezTo>
                  <a:pt x="3265" y="1265"/>
                  <a:pt x="3251" y="1279"/>
                  <a:pt x="3234" y="1279"/>
                </a:cubicBezTo>
                <a:close/>
                <a:moveTo>
                  <a:pt x="3234" y="1205"/>
                </a:moveTo>
                <a:cubicBezTo>
                  <a:pt x="3217" y="1205"/>
                  <a:pt x="3203" y="1191"/>
                  <a:pt x="3203" y="1173"/>
                </a:cubicBezTo>
                <a:cubicBezTo>
                  <a:pt x="3203" y="1156"/>
                  <a:pt x="3217" y="1141"/>
                  <a:pt x="3234" y="1141"/>
                </a:cubicBezTo>
                <a:cubicBezTo>
                  <a:pt x="3252" y="1141"/>
                  <a:pt x="3266" y="1156"/>
                  <a:pt x="3266" y="1173"/>
                </a:cubicBezTo>
                <a:cubicBezTo>
                  <a:pt x="3266" y="1191"/>
                  <a:pt x="3252" y="1205"/>
                  <a:pt x="3234" y="1205"/>
                </a:cubicBezTo>
                <a:close/>
                <a:moveTo>
                  <a:pt x="3234" y="1131"/>
                </a:moveTo>
                <a:cubicBezTo>
                  <a:pt x="3216" y="1131"/>
                  <a:pt x="3202" y="1117"/>
                  <a:pt x="3202" y="1098"/>
                </a:cubicBezTo>
                <a:cubicBezTo>
                  <a:pt x="3202" y="1080"/>
                  <a:pt x="3216" y="1065"/>
                  <a:pt x="3234" y="1065"/>
                </a:cubicBezTo>
                <a:cubicBezTo>
                  <a:pt x="3252" y="1065"/>
                  <a:pt x="3267" y="1080"/>
                  <a:pt x="3267" y="1098"/>
                </a:cubicBezTo>
                <a:cubicBezTo>
                  <a:pt x="3267" y="1117"/>
                  <a:pt x="3252" y="1131"/>
                  <a:pt x="3234" y="1131"/>
                </a:cubicBezTo>
                <a:close/>
                <a:moveTo>
                  <a:pt x="3234" y="1058"/>
                </a:moveTo>
                <a:cubicBezTo>
                  <a:pt x="3216" y="1058"/>
                  <a:pt x="3201" y="1042"/>
                  <a:pt x="3201" y="1023"/>
                </a:cubicBezTo>
                <a:cubicBezTo>
                  <a:pt x="3201" y="1004"/>
                  <a:pt x="3216" y="989"/>
                  <a:pt x="3234" y="989"/>
                </a:cubicBezTo>
                <a:cubicBezTo>
                  <a:pt x="3253" y="989"/>
                  <a:pt x="3268" y="1004"/>
                  <a:pt x="3268" y="1023"/>
                </a:cubicBezTo>
                <a:cubicBezTo>
                  <a:pt x="3268" y="1042"/>
                  <a:pt x="3253" y="1058"/>
                  <a:pt x="3234" y="1058"/>
                </a:cubicBezTo>
                <a:close/>
                <a:moveTo>
                  <a:pt x="3234" y="984"/>
                </a:moveTo>
                <a:cubicBezTo>
                  <a:pt x="3215" y="984"/>
                  <a:pt x="3200" y="968"/>
                  <a:pt x="3200" y="948"/>
                </a:cubicBezTo>
                <a:cubicBezTo>
                  <a:pt x="3200" y="929"/>
                  <a:pt x="3215" y="913"/>
                  <a:pt x="3234" y="913"/>
                </a:cubicBezTo>
                <a:cubicBezTo>
                  <a:pt x="3254" y="913"/>
                  <a:pt x="3269" y="929"/>
                  <a:pt x="3269" y="948"/>
                </a:cubicBezTo>
                <a:cubicBezTo>
                  <a:pt x="3269" y="968"/>
                  <a:pt x="3254" y="984"/>
                  <a:pt x="3234" y="984"/>
                </a:cubicBezTo>
                <a:close/>
                <a:moveTo>
                  <a:pt x="3234" y="910"/>
                </a:moveTo>
                <a:cubicBezTo>
                  <a:pt x="3215" y="910"/>
                  <a:pt x="3199" y="893"/>
                  <a:pt x="3199" y="873"/>
                </a:cubicBezTo>
                <a:cubicBezTo>
                  <a:pt x="3199" y="853"/>
                  <a:pt x="3215" y="837"/>
                  <a:pt x="3234" y="837"/>
                </a:cubicBezTo>
                <a:cubicBezTo>
                  <a:pt x="3254" y="837"/>
                  <a:pt x="3270" y="853"/>
                  <a:pt x="3270" y="873"/>
                </a:cubicBezTo>
                <a:cubicBezTo>
                  <a:pt x="3270" y="893"/>
                  <a:pt x="3254" y="910"/>
                  <a:pt x="3234" y="910"/>
                </a:cubicBezTo>
                <a:close/>
                <a:moveTo>
                  <a:pt x="3308" y="2455"/>
                </a:moveTo>
                <a:cubicBezTo>
                  <a:pt x="3304" y="2455"/>
                  <a:pt x="3301" y="2452"/>
                  <a:pt x="3301" y="2448"/>
                </a:cubicBezTo>
                <a:cubicBezTo>
                  <a:pt x="3301" y="2444"/>
                  <a:pt x="3304" y="2441"/>
                  <a:pt x="3308" y="2441"/>
                </a:cubicBezTo>
                <a:cubicBezTo>
                  <a:pt x="3312" y="2441"/>
                  <a:pt x="3315" y="2444"/>
                  <a:pt x="3315" y="2448"/>
                </a:cubicBezTo>
                <a:cubicBezTo>
                  <a:pt x="3315" y="2452"/>
                  <a:pt x="3312" y="2455"/>
                  <a:pt x="3308" y="2455"/>
                </a:cubicBezTo>
                <a:close/>
                <a:moveTo>
                  <a:pt x="3308" y="2382"/>
                </a:moveTo>
                <a:cubicBezTo>
                  <a:pt x="3303" y="2382"/>
                  <a:pt x="3300" y="2378"/>
                  <a:pt x="3300" y="2373"/>
                </a:cubicBezTo>
                <a:cubicBezTo>
                  <a:pt x="3300" y="2368"/>
                  <a:pt x="3303" y="2364"/>
                  <a:pt x="3308" y="2364"/>
                </a:cubicBezTo>
                <a:cubicBezTo>
                  <a:pt x="3313" y="2364"/>
                  <a:pt x="3317" y="2368"/>
                  <a:pt x="3317" y="2373"/>
                </a:cubicBezTo>
                <a:cubicBezTo>
                  <a:pt x="3317" y="2378"/>
                  <a:pt x="3313" y="2382"/>
                  <a:pt x="3308" y="2382"/>
                </a:cubicBezTo>
                <a:close/>
                <a:moveTo>
                  <a:pt x="3308" y="2309"/>
                </a:moveTo>
                <a:cubicBezTo>
                  <a:pt x="3303" y="2309"/>
                  <a:pt x="3298" y="2304"/>
                  <a:pt x="3298" y="2298"/>
                </a:cubicBezTo>
                <a:cubicBezTo>
                  <a:pt x="3298" y="2292"/>
                  <a:pt x="3303" y="2287"/>
                  <a:pt x="3308" y="2287"/>
                </a:cubicBezTo>
                <a:cubicBezTo>
                  <a:pt x="3314" y="2287"/>
                  <a:pt x="3319" y="2292"/>
                  <a:pt x="3319" y="2298"/>
                </a:cubicBezTo>
                <a:cubicBezTo>
                  <a:pt x="3319" y="2304"/>
                  <a:pt x="3314" y="2309"/>
                  <a:pt x="3308" y="2309"/>
                </a:cubicBezTo>
                <a:close/>
                <a:moveTo>
                  <a:pt x="3308" y="2235"/>
                </a:moveTo>
                <a:cubicBezTo>
                  <a:pt x="3302" y="2235"/>
                  <a:pt x="3296" y="2229"/>
                  <a:pt x="3296" y="2223"/>
                </a:cubicBezTo>
                <a:cubicBezTo>
                  <a:pt x="3296" y="2216"/>
                  <a:pt x="3302" y="2210"/>
                  <a:pt x="3308" y="2210"/>
                </a:cubicBezTo>
                <a:cubicBezTo>
                  <a:pt x="3315" y="2210"/>
                  <a:pt x="3320" y="2216"/>
                  <a:pt x="3320" y="2223"/>
                </a:cubicBezTo>
                <a:cubicBezTo>
                  <a:pt x="3320" y="2229"/>
                  <a:pt x="3315" y="2235"/>
                  <a:pt x="3308" y="2235"/>
                </a:cubicBezTo>
                <a:close/>
                <a:moveTo>
                  <a:pt x="3308" y="2162"/>
                </a:moveTo>
                <a:cubicBezTo>
                  <a:pt x="3301" y="2162"/>
                  <a:pt x="3295" y="2156"/>
                  <a:pt x="3295" y="2148"/>
                </a:cubicBezTo>
                <a:cubicBezTo>
                  <a:pt x="3295" y="2140"/>
                  <a:pt x="3301" y="2134"/>
                  <a:pt x="3308" y="2134"/>
                </a:cubicBezTo>
                <a:cubicBezTo>
                  <a:pt x="3316" y="2134"/>
                  <a:pt x="3322" y="2140"/>
                  <a:pt x="3322" y="2148"/>
                </a:cubicBezTo>
                <a:cubicBezTo>
                  <a:pt x="3322" y="2156"/>
                  <a:pt x="3316" y="2162"/>
                  <a:pt x="3308" y="2162"/>
                </a:cubicBezTo>
                <a:close/>
                <a:moveTo>
                  <a:pt x="3308" y="2088"/>
                </a:moveTo>
                <a:cubicBezTo>
                  <a:pt x="3300" y="2088"/>
                  <a:pt x="3293" y="2081"/>
                  <a:pt x="3293" y="2073"/>
                </a:cubicBezTo>
                <a:cubicBezTo>
                  <a:pt x="3293" y="2064"/>
                  <a:pt x="3300" y="2057"/>
                  <a:pt x="3308" y="2057"/>
                </a:cubicBezTo>
                <a:cubicBezTo>
                  <a:pt x="3317" y="2057"/>
                  <a:pt x="3324" y="2064"/>
                  <a:pt x="3324" y="2073"/>
                </a:cubicBezTo>
                <a:cubicBezTo>
                  <a:pt x="3324" y="2081"/>
                  <a:pt x="3317" y="2088"/>
                  <a:pt x="3308" y="2088"/>
                </a:cubicBezTo>
                <a:close/>
                <a:moveTo>
                  <a:pt x="3308" y="2015"/>
                </a:moveTo>
                <a:cubicBezTo>
                  <a:pt x="3299" y="2015"/>
                  <a:pt x="3292" y="2007"/>
                  <a:pt x="3292" y="1998"/>
                </a:cubicBezTo>
                <a:cubicBezTo>
                  <a:pt x="3292" y="1988"/>
                  <a:pt x="3299" y="1981"/>
                  <a:pt x="3308" y="1981"/>
                </a:cubicBezTo>
                <a:cubicBezTo>
                  <a:pt x="3318" y="1981"/>
                  <a:pt x="3325" y="1988"/>
                  <a:pt x="3325" y="1998"/>
                </a:cubicBezTo>
                <a:cubicBezTo>
                  <a:pt x="3325" y="2007"/>
                  <a:pt x="3318" y="2015"/>
                  <a:pt x="3308" y="2015"/>
                </a:cubicBezTo>
                <a:close/>
                <a:moveTo>
                  <a:pt x="3308" y="1941"/>
                </a:moveTo>
                <a:cubicBezTo>
                  <a:pt x="3298" y="1941"/>
                  <a:pt x="3290" y="1933"/>
                  <a:pt x="3290" y="1923"/>
                </a:cubicBezTo>
                <a:cubicBezTo>
                  <a:pt x="3290" y="1913"/>
                  <a:pt x="3298" y="1904"/>
                  <a:pt x="3308" y="1904"/>
                </a:cubicBezTo>
                <a:cubicBezTo>
                  <a:pt x="3318" y="1904"/>
                  <a:pt x="3327" y="1913"/>
                  <a:pt x="3327" y="1923"/>
                </a:cubicBezTo>
                <a:cubicBezTo>
                  <a:pt x="3327" y="1933"/>
                  <a:pt x="3318" y="1941"/>
                  <a:pt x="3308" y="1941"/>
                </a:cubicBezTo>
                <a:close/>
                <a:moveTo>
                  <a:pt x="3308" y="1868"/>
                </a:moveTo>
                <a:cubicBezTo>
                  <a:pt x="3297" y="1868"/>
                  <a:pt x="3288" y="1859"/>
                  <a:pt x="3288" y="1848"/>
                </a:cubicBezTo>
                <a:cubicBezTo>
                  <a:pt x="3288" y="1837"/>
                  <a:pt x="3297" y="1828"/>
                  <a:pt x="3308" y="1828"/>
                </a:cubicBezTo>
                <a:cubicBezTo>
                  <a:pt x="3319" y="1828"/>
                  <a:pt x="3328" y="1837"/>
                  <a:pt x="3328" y="1848"/>
                </a:cubicBezTo>
                <a:cubicBezTo>
                  <a:pt x="3328" y="1859"/>
                  <a:pt x="3319" y="1868"/>
                  <a:pt x="3308" y="1868"/>
                </a:cubicBezTo>
                <a:close/>
                <a:moveTo>
                  <a:pt x="3308" y="1794"/>
                </a:moveTo>
                <a:cubicBezTo>
                  <a:pt x="3297" y="1794"/>
                  <a:pt x="3287" y="1785"/>
                  <a:pt x="3287" y="1773"/>
                </a:cubicBezTo>
                <a:cubicBezTo>
                  <a:pt x="3287" y="1761"/>
                  <a:pt x="3297" y="1751"/>
                  <a:pt x="3308" y="1751"/>
                </a:cubicBezTo>
                <a:cubicBezTo>
                  <a:pt x="3320" y="1751"/>
                  <a:pt x="3329" y="1761"/>
                  <a:pt x="3329" y="1773"/>
                </a:cubicBezTo>
                <a:cubicBezTo>
                  <a:pt x="3329" y="1785"/>
                  <a:pt x="3320" y="1794"/>
                  <a:pt x="3308" y="1794"/>
                </a:cubicBezTo>
                <a:close/>
                <a:moveTo>
                  <a:pt x="3308" y="1721"/>
                </a:moveTo>
                <a:cubicBezTo>
                  <a:pt x="3296" y="1721"/>
                  <a:pt x="3286" y="1711"/>
                  <a:pt x="3286" y="1698"/>
                </a:cubicBezTo>
                <a:cubicBezTo>
                  <a:pt x="3286" y="1685"/>
                  <a:pt x="3296" y="1675"/>
                  <a:pt x="3308" y="1675"/>
                </a:cubicBezTo>
                <a:cubicBezTo>
                  <a:pt x="3321" y="1675"/>
                  <a:pt x="3331" y="1685"/>
                  <a:pt x="3331" y="1698"/>
                </a:cubicBezTo>
                <a:cubicBezTo>
                  <a:pt x="3331" y="1711"/>
                  <a:pt x="3321" y="1721"/>
                  <a:pt x="3308" y="1721"/>
                </a:cubicBezTo>
                <a:close/>
                <a:moveTo>
                  <a:pt x="3308" y="1647"/>
                </a:moveTo>
                <a:cubicBezTo>
                  <a:pt x="3295" y="1647"/>
                  <a:pt x="3285" y="1636"/>
                  <a:pt x="3285" y="1623"/>
                </a:cubicBezTo>
                <a:cubicBezTo>
                  <a:pt x="3285" y="1610"/>
                  <a:pt x="3295" y="1599"/>
                  <a:pt x="3308" y="1599"/>
                </a:cubicBezTo>
                <a:cubicBezTo>
                  <a:pt x="3321" y="1599"/>
                  <a:pt x="3332" y="1610"/>
                  <a:pt x="3332" y="1623"/>
                </a:cubicBezTo>
                <a:cubicBezTo>
                  <a:pt x="3332" y="1636"/>
                  <a:pt x="3321" y="1647"/>
                  <a:pt x="3308" y="1647"/>
                </a:cubicBezTo>
                <a:close/>
                <a:moveTo>
                  <a:pt x="3308" y="1574"/>
                </a:moveTo>
                <a:cubicBezTo>
                  <a:pt x="3294" y="1574"/>
                  <a:pt x="3283" y="1562"/>
                  <a:pt x="3283" y="1548"/>
                </a:cubicBezTo>
                <a:cubicBezTo>
                  <a:pt x="3283" y="1534"/>
                  <a:pt x="3294" y="1523"/>
                  <a:pt x="3308" y="1523"/>
                </a:cubicBezTo>
                <a:cubicBezTo>
                  <a:pt x="3322" y="1523"/>
                  <a:pt x="3334" y="1534"/>
                  <a:pt x="3334" y="1548"/>
                </a:cubicBezTo>
                <a:cubicBezTo>
                  <a:pt x="3334" y="1562"/>
                  <a:pt x="3322" y="1574"/>
                  <a:pt x="3308" y="1574"/>
                </a:cubicBezTo>
                <a:close/>
                <a:moveTo>
                  <a:pt x="3308" y="1500"/>
                </a:moveTo>
                <a:cubicBezTo>
                  <a:pt x="3294" y="1500"/>
                  <a:pt x="3282" y="1488"/>
                  <a:pt x="3282" y="1473"/>
                </a:cubicBezTo>
                <a:cubicBezTo>
                  <a:pt x="3282" y="1458"/>
                  <a:pt x="3294" y="1446"/>
                  <a:pt x="3308" y="1446"/>
                </a:cubicBezTo>
                <a:cubicBezTo>
                  <a:pt x="3323" y="1446"/>
                  <a:pt x="3335" y="1458"/>
                  <a:pt x="3335" y="1473"/>
                </a:cubicBezTo>
                <a:cubicBezTo>
                  <a:pt x="3335" y="1488"/>
                  <a:pt x="3323" y="1500"/>
                  <a:pt x="3308" y="1500"/>
                </a:cubicBezTo>
                <a:close/>
                <a:moveTo>
                  <a:pt x="3308" y="1426"/>
                </a:moveTo>
                <a:cubicBezTo>
                  <a:pt x="3293" y="1426"/>
                  <a:pt x="3280" y="1414"/>
                  <a:pt x="3280" y="1398"/>
                </a:cubicBezTo>
                <a:cubicBezTo>
                  <a:pt x="3280" y="1382"/>
                  <a:pt x="3293" y="1370"/>
                  <a:pt x="3308" y="1370"/>
                </a:cubicBezTo>
                <a:cubicBezTo>
                  <a:pt x="3324" y="1370"/>
                  <a:pt x="3336" y="1382"/>
                  <a:pt x="3336" y="1398"/>
                </a:cubicBezTo>
                <a:cubicBezTo>
                  <a:pt x="3336" y="1414"/>
                  <a:pt x="3324" y="1426"/>
                  <a:pt x="3308" y="1426"/>
                </a:cubicBezTo>
                <a:close/>
                <a:moveTo>
                  <a:pt x="3308" y="1353"/>
                </a:moveTo>
                <a:cubicBezTo>
                  <a:pt x="3292" y="1353"/>
                  <a:pt x="3279" y="1339"/>
                  <a:pt x="3279" y="1323"/>
                </a:cubicBezTo>
                <a:cubicBezTo>
                  <a:pt x="3279" y="1307"/>
                  <a:pt x="3292" y="1294"/>
                  <a:pt x="3308" y="1294"/>
                </a:cubicBezTo>
                <a:cubicBezTo>
                  <a:pt x="3324" y="1294"/>
                  <a:pt x="3337" y="1307"/>
                  <a:pt x="3337" y="1323"/>
                </a:cubicBezTo>
                <a:cubicBezTo>
                  <a:pt x="3337" y="1339"/>
                  <a:pt x="3324" y="1353"/>
                  <a:pt x="3308" y="1353"/>
                </a:cubicBezTo>
                <a:close/>
                <a:moveTo>
                  <a:pt x="3308" y="1279"/>
                </a:moveTo>
                <a:cubicBezTo>
                  <a:pt x="3292" y="1279"/>
                  <a:pt x="3278" y="1265"/>
                  <a:pt x="3278" y="1248"/>
                </a:cubicBezTo>
                <a:cubicBezTo>
                  <a:pt x="3278" y="1231"/>
                  <a:pt x="3292" y="1217"/>
                  <a:pt x="3308" y="1217"/>
                </a:cubicBezTo>
                <a:cubicBezTo>
                  <a:pt x="3325" y="1217"/>
                  <a:pt x="3339" y="1231"/>
                  <a:pt x="3339" y="1248"/>
                </a:cubicBezTo>
                <a:cubicBezTo>
                  <a:pt x="3339" y="1265"/>
                  <a:pt x="3325" y="1279"/>
                  <a:pt x="3308" y="1279"/>
                </a:cubicBezTo>
                <a:close/>
                <a:moveTo>
                  <a:pt x="3308" y="1205"/>
                </a:moveTo>
                <a:cubicBezTo>
                  <a:pt x="3291" y="1205"/>
                  <a:pt x="3277" y="1191"/>
                  <a:pt x="3277" y="1173"/>
                </a:cubicBezTo>
                <a:cubicBezTo>
                  <a:pt x="3277" y="1156"/>
                  <a:pt x="3291" y="1141"/>
                  <a:pt x="3308" y="1141"/>
                </a:cubicBezTo>
                <a:cubicBezTo>
                  <a:pt x="3326" y="1141"/>
                  <a:pt x="3340" y="1156"/>
                  <a:pt x="3340" y="1173"/>
                </a:cubicBezTo>
                <a:cubicBezTo>
                  <a:pt x="3340" y="1191"/>
                  <a:pt x="3326" y="1205"/>
                  <a:pt x="3308" y="1205"/>
                </a:cubicBezTo>
                <a:close/>
                <a:moveTo>
                  <a:pt x="3308" y="1131"/>
                </a:moveTo>
                <a:cubicBezTo>
                  <a:pt x="3290" y="1131"/>
                  <a:pt x="3276" y="1117"/>
                  <a:pt x="3276" y="1098"/>
                </a:cubicBezTo>
                <a:cubicBezTo>
                  <a:pt x="3276" y="1080"/>
                  <a:pt x="3290" y="1065"/>
                  <a:pt x="3308" y="1065"/>
                </a:cubicBezTo>
                <a:cubicBezTo>
                  <a:pt x="3326" y="1065"/>
                  <a:pt x="3341" y="1080"/>
                  <a:pt x="3341" y="1098"/>
                </a:cubicBezTo>
                <a:cubicBezTo>
                  <a:pt x="3341" y="1117"/>
                  <a:pt x="3326" y="1131"/>
                  <a:pt x="3308" y="1131"/>
                </a:cubicBezTo>
                <a:close/>
                <a:moveTo>
                  <a:pt x="3308" y="1058"/>
                </a:moveTo>
                <a:cubicBezTo>
                  <a:pt x="3290" y="1058"/>
                  <a:pt x="3275" y="1042"/>
                  <a:pt x="3275" y="1023"/>
                </a:cubicBezTo>
                <a:cubicBezTo>
                  <a:pt x="3275" y="1004"/>
                  <a:pt x="3290" y="989"/>
                  <a:pt x="3308" y="989"/>
                </a:cubicBezTo>
                <a:cubicBezTo>
                  <a:pt x="3327" y="989"/>
                  <a:pt x="3342" y="1004"/>
                  <a:pt x="3342" y="1023"/>
                </a:cubicBezTo>
                <a:cubicBezTo>
                  <a:pt x="3342" y="1042"/>
                  <a:pt x="3327" y="1058"/>
                  <a:pt x="3308" y="1058"/>
                </a:cubicBezTo>
                <a:close/>
                <a:moveTo>
                  <a:pt x="3308" y="984"/>
                </a:moveTo>
                <a:cubicBezTo>
                  <a:pt x="3289" y="984"/>
                  <a:pt x="3274" y="968"/>
                  <a:pt x="3274" y="948"/>
                </a:cubicBezTo>
                <a:cubicBezTo>
                  <a:pt x="3274" y="929"/>
                  <a:pt x="3289" y="913"/>
                  <a:pt x="3308" y="913"/>
                </a:cubicBezTo>
                <a:cubicBezTo>
                  <a:pt x="3328" y="913"/>
                  <a:pt x="3343" y="929"/>
                  <a:pt x="3343" y="948"/>
                </a:cubicBezTo>
                <a:cubicBezTo>
                  <a:pt x="3343" y="968"/>
                  <a:pt x="3328" y="984"/>
                  <a:pt x="3308" y="984"/>
                </a:cubicBezTo>
                <a:close/>
                <a:moveTo>
                  <a:pt x="3308" y="910"/>
                </a:moveTo>
                <a:cubicBezTo>
                  <a:pt x="3289" y="910"/>
                  <a:pt x="3273" y="893"/>
                  <a:pt x="3273" y="873"/>
                </a:cubicBezTo>
                <a:cubicBezTo>
                  <a:pt x="3273" y="853"/>
                  <a:pt x="3289" y="837"/>
                  <a:pt x="3308" y="837"/>
                </a:cubicBezTo>
                <a:cubicBezTo>
                  <a:pt x="3328" y="837"/>
                  <a:pt x="3344" y="853"/>
                  <a:pt x="3344" y="873"/>
                </a:cubicBezTo>
                <a:cubicBezTo>
                  <a:pt x="3344" y="893"/>
                  <a:pt x="3328" y="910"/>
                  <a:pt x="3308" y="910"/>
                </a:cubicBezTo>
                <a:close/>
                <a:moveTo>
                  <a:pt x="3382" y="2455"/>
                </a:moveTo>
                <a:cubicBezTo>
                  <a:pt x="3378" y="2455"/>
                  <a:pt x="3375" y="2452"/>
                  <a:pt x="3375" y="2448"/>
                </a:cubicBezTo>
                <a:cubicBezTo>
                  <a:pt x="3375" y="2444"/>
                  <a:pt x="3378" y="2441"/>
                  <a:pt x="3382" y="2441"/>
                </a:cubicBezTo>
                <a:cubicBezTo>
                  <a:pt x="3386" y="2441"/>
                  <a:pt x="3389" y="2444"/>
                  <a:pt x="3389" y="2448"/>
                </a:cubicBezTo>
                <a:cubicBezTo>
                  <a:pt x="3389" y="2452"/>
                  <a:pt x="3386" y="2455"/>
                  <a:pt x="3382" y="2455"/>
                </a:cubicBezTo>
                <a:close/>
                <a:moveTo>
                  <a:pt x="3382" y="2382"/>
                </a:moveTo>
                <a:cubicBezTo>
                  <a:pt x="3377" y="2382"/>
                  <a:pt x="3373" y="2378"/>
                  <a:pt x="3373" y="2373"/>
                </a:cubicBezTo>
                <a:cubicBezTo>
                  <a:pt x="3373" y="2368"/>
                  <a:pt x="3377" y="2364"/>
                  <a:pt x="3382" y="2364"/>
                </a:cubicBezTo>
                <a:cubicBezTo>
                  <a:pt x="3387" y="2364"/>
                  <a:pt x="3391" y="2368"/>
                  <a:pt x="3391" y="2373"/>
                </a:cubicBezTo>
                <a:cubicBezTo>
                  <a:pt x="3391" y="2378"/>
                  <a:pt x="3387" y="2382"/>
                  <a:pt x="3382" y="2382"/>
                </a:cubicBezTo>
                <a:close/>
                <a:moveTo>
                  <a:pt x="3382" y="2309"/>
                </a:moveTo>
                <a:cubicBezTo>
                  <a:pt x="3376" y="2309"/>
                  <a:pt x="3372" y="2304"/>
                  <a:pt x="3372" y="2298"/>
                </a:cubicBezTo>
                <a:cubicBezTo>
                  <a:pt x="3372" y="2292"/>
                  <a:pt x="3376" y="2287"/>
                  <a:pt x="3382" y="2287"/>
                </a:cubicBezTo>
                <a:cubicBezTo>
                  <a:pt x="3388" y="2287"/>
                  <a:pt x="3393" y="2292"/>
                  <a:pt x="3393" y="2298"/>
                </a:cubicBezTo>
                <a:cubicBezTo>
                  <a:pt x="3393" y="2304"/>
                  <a:pt x="3388" y="2309"/>
                  <a:pt x="3382" y="2309"/>
                </a:cubicBezTo>
                <a:close/>
                <a:moveTo>
                  <a:pt x="3382" y="2235"/>
                </a:moveTo>
                <a:cubicBezTo>
                  <a:pt x="3375" y="2235"/>
                  <a:pt x="3370" y="2229"/>
                  <a:pt x="3370" y="2223"/>
                </a:cubicBezTo>
                <a:cubicBezTo>
                  <a:pt x="3370" y="2216"/>
                  <a:pt x="3375" y="2210"/>
                  <a:pt x="3382" y="2210"/>
                </a:cubicBezTo>
                <a:cubicBezTo>
                  <a:pt x="3389" y="2210"/>
                  <a:pt x="3394" y="2216"/>
                  <a:pt x="3394" y="2223"/>
                </a:cubicBezTo>
                <a:cubicBezTo>
                  <a:pt x="3394" y="2229"/>
                  <a:pt x="3389" y="2235"/>
                  <a:pt x="3382" y="2235"/>
                </a:cubicBezTo>
                <a:close/>
                <a:moveTo>
                  <a:pt x="3382" y="2162"/>
                </a:moveTo>
                <a:cubicBezTo>
                  <a:pt x="3375" y="2162"/>
                  <a:pt x="3368" y="2156"/>
                  <a:pt x="3368" y="2148"/>
                </a:cubicBezTo>
                <a:cubicBezTo>
                  <a:pt x="3368" y="2140"/>
                  <a:pt x="3375" y="2134"/>
                  <a:pt x="3382" y="2134"/>
                </a:cubicBezTo>
                <a:cubicBezTo>
                  <a:pt x="3390" y="2134"/>
                  <a:pt x="3396" y="2140"/>
                  <a:pt x="3396" y="2148"/>
                </a:cubicBezTo>
                <a:cubicBezTo>
                  <a:pt x="3396" y="2156"/>
                  <a:pt x="3390" y="2162"/>
                  <a:pt x="3382" y="2162"/>
                </a:cubicBezTo>
                <a:close/>
                <a:moveTo>
                  <a:pt x="3382" y="2088"/>
                </a:moveTo>
                <a:cubicBezTo>
                  <a:pt x="3374" y="2088"/>
                  <a:pt x="3367" y="2081"/>
                  <a:pt x="3367" y="2073"/>
                </a:cubicBezTo>
                <a:cubicBezTo>
                  <a:pt x="3367" y="2064"/>
                  <a:pt x="3374" y="2057"/>
                  <a:pt x="3382" y="2057"/>
                </a:cubicBezTo>
                <a:cubicBezTo>
                  <a:pt x="3391" y="2057"/>
                  <a:pt x="3397" y="2064"/>
                  <a:pt x="3397" y="2073"/>
                </a:cubicBezTo>
                <a:cubicBezTo>
                  <a:pt x="3397" y="2081"/>
                  <a:pt x="3391" y="2088"/>
                  <a:pt x="3382" y="2088"/>
                </a:cubicBezTo>
                <a:close/>
                <a:moveTo>
                  <a:pt x="3382" y="2015"/>
                </a:moveTo>
                <a:cubicBezTo>
                  <a:pt x="3373" y="2015"/>
                  <a:pt x="3365" y="2007"/>
                  <a:pt x="3365" y="1998"/>
                </a:cubicBezTo>
                <a:cubicBezTo>
                  <a:pt x="3365" y="1988"/>
                  <a:pt x="3373" y="1981"/>
                  <a:pt x="3382" y="1981"/>
                </a:cubicBezTo>
                <a:cubicBezTo>
                  <a:pt x="3391" y="1981"/>
                  <a:pt x="3399" y="1988"/>
                  <a:pt x="3399" y="1998"/>
                </a:cubicBezTo>
                <a:cubicBezTo>
                  <a:pt x="3399" y="2007"/>
                  <a:pt x="3391" y="2015"/>
                  <a:pt x="3382" y="2015"/>
                </a:cubicBezTo>
                <a:close/>
                <a:moveTo>
                  <a:pt x="3382" y="1941"/>
                </a:moveTo>
                <a:cubicBezTo>
                  <a:pt x="3372" y="1941"/>
                  <a:pt x="3364" y="1933"/>
                  <a:pt x="3364" y="1923"/>
                </a:cubicBezTo>
                <a:cubicBezTo>
                  <a:pt x="3364" y="1913"/>
                  <a:pt x="3372" y="1904"/>
                  <a:pt x="3382" y="1904"/>
                </a:cubicBezTo>
                <a:cubicBezTo>
                  <a:pt x="3392" y="1904"/>
                  <a:pt x="3400" y="1913"/>
                  <a:pt x="3400" y="1923"/>
                </a:cubicBezTo>
                <a:cubicBezTo>
                  <a:pt x="3400" y="1933"/>
                  <a:pt x="3392" y="1941"/>
                  <a:pt x="3382" y="1941"/>
                </a:cubicBezTo>
                <a:close/>
                <a:moveTo>
                  <a:pt x="3382" y="1868"/>
                </a:moveTo>
                <a:cubicBezTo>
                  <a:pt x="3371" y="1868"/>
                  <a:pt x="3362" y="1859"/>
                  <a:pt x="3362" y="1848"/>
                </a:cubicBezTo>
                <a:cubicBezTo>
                  <a:pt x="3362" y="1837"/>
                  <a:pt x="3371" y="1828"/>
                  <a:pt x="3382" y="1828"/>
                </a:cubicBezTo>
                <a:cubicBezTo>
                  <a:pt x="3393" y="1828"/>
                  <a:pt x="3402" y="1837"/>
                  <a:pt x="3402" y="1848"/>
                </a:cubicBezTo>
                <a:cubicBezTo>
                  <a:pt x="3402" y="1859"/>
                  <a:pt x="3393" y="1868"/>
                  <a:pt x="3382" y="1868"/>
                </a:cubicBezTo>
                <a:close/>
                <a:moveTo>
                  <a:pt x="3382" y="1794"/>
                </a:moveTo>
                <a:cubicBezTo>
                  <a:pt x="3371" y="1794"/>
                  <a:pt x="3361" y="1785"/>
                  <a:pt x="3361" y="1773"/>
                </a:cubicBezTo>
                <a:cubicBezTo>
                  <a:pt x="3361" y="1761"/>
                  <a:pt x="3371" y="1751"/>
                  <a:pt x="3382" y="1751"/>
                </a:cubicBezTo>
                <a:cubicBezTo>
                  <a:pt x="3394" y="1751"/>
                  <a:pt x="3403" y="1761"/>
                  <a:pt x="3403" y="1773"/>
                </a:cubicBezTo>
                <a:cubicBezTo>
                  <a:pt x="3403" y="1785"/>
                  <a:pt x="3394" y="1794"/>
                  <a:pt x="3382" y="1794"/>
                </a:cubicBezTo>
                <a:close/>
                <a:moveTo>
                  <a:pt x="3382" y="1721"/>
                </a:moveTo>
                <a:cubicBezTo>
                  <a:pt x="3370" y="1721"/>
                  <a:pt x="3360" y="1711"/>
                  <a:pt x="3360" y="1698"/>
                </a:cubicBezTo>
                <a:cubicBezTo>
                  <a:pt x="3360" y="1685"/>
                  <a:pt x="3370" y="1675"/>
                  <a:pt x="3382" y="1675"/>
                </a:cubicBezTo>
                <a:cubicBezTo>
                  <a:pt x="3395" y="1675"/>
                  <a:pt x="3405" y="1685"/>
                  <a:pt x="3405" y="1698"/>
                </a:cubicBezTo>
                <a:cubicBezTo>
                  <a:pt x="3405" y="1711"/>
                  <a:pt x="3395" y="1721"/>
                  <a:pt x="3382" y="1721"/>
                </a:cubicBezTo>
                <a:close/>
                <a:moveTo>
                  <a:pt x="3382" y="1647"/>
                </a:moveTo>
                <a:cubicBezTo>
                  <a:pt x="3369" y="1647"/>
                  <a:pt x="3358" y="1636"/>
                  <a:pt x="3358" y="1623"/>
                </a:cubicBezTo>
                <a:cubicBezTo>
                  <a:pt x="3358" y="1610"/>
                  <a:pt x="3369" y="1599"/>
                  <a:pt x="3382" y="1599"/>
                </a:cubicBezTo>
                <a:cubicBezTo>
                  <a:pt x="3395" y="1599"/>
                  <a:pt x="3406" y="1610"/>
                  <a:pt x="3406" y="1623"/>
                </a:cubicBezTo>
                <a:cubicBezTo>
                  <a:pt x="3406" y="1636"/>
                  <a:pt x="3395" y="1647"/>
                  <a:pt x="3382" y="1647"/>
                </a:cubicBezTo>
                <a:close/>
                <a:moveTo>
                  <a:pt x="3382" y="1574"/>
                </a:moveTo>
                <a:cubicBezTo>
                  <a:pt x="3368" y="1574"/>
                  <a:pt x="3357" y="1562"/>
                  <a:pt x="3357" y="1548"/>
                </a:cubicBezTo>
                <a:cubicBezTo>
                  <a:pt x="3357" y="1534"/>
                  <a:pt x="3368" y="1523"/>
                  <a:pt x="3382" y="1523"/>
                </a:cubicBezTo>
                <a:cubicBezTo>
                  <a:pt x="3396" y="1523"/>
                  <a:pt x="3407" y="1534"/>
                  <a:pt x="3407" y="1548"/>
                </a:cubicBezTo>
                <a:cubicBezTo>
                  <a:pt x="3407" y="1562"/>
                  <a:pt x="3396" y="1574"/>
                  <a:pt x="3382" y="1574"/>
                </a:cubicBezTo>
                <a:close/>
                <a:moveTo>
                  <a:pt x="3382" y="1500"/>
                </a:moveTo>
                <a:cubicBezTo>
                  <a:pt x="3368" y="1500"/>
                  <a:pt x="3356" y="1488"/>
                  <a:pt x="3356" y="1473"/>
                </a:cubicBezTo>
                <a:cubicBezTo>
                  <a:pt x="3356" y="1458"/>
                  <a:pt x="3368" y="1446"/>
                  <a:pt x="3382" y="1446"/>
                </a:cubicBezTo>
                <a:cubicBezTo>
                  <a:pt x="3397" y="1446"/>
                  <a:pt x="3409" y="1458"/>
                  <a:pt x="3409" y="1473"/>
                </a:cubicBezTo>
                <a:cubicBezTo>
                  <a:pt x="3409" y="1488"/>
                  <a:pt x="3397" y="1500"/>
                  <a:pt x="3382" y="1500"/>
                </a:cubicBezTo>
                <a:close/>
                <a:moveTo>
                  <a:pt x="3382" y="1426"/>
                </a:moveTo>
                <a:cubicBezTo>
                  <a:pt x="3367" y="1426"/>
                  <a:pt x="3354" y="1414"/>
                  <a:pt x="3354" y="1398"/>
                </a:cubicBezTo>
                <a:cubicBezTo>
                  <a:pt x="3354" y="1382"/>
                  <a:pt x="3367" y="1370"/>
                  <a:pt x="3382" y="1370"/>
                </a:cubicBezTo>
                <a:cubicBezTo>
                  <a:pt x="3398" y="1370"/>
                  <a:pt x="3410" y="1382"/>
                  <a:pt x="3410" y="1398"/>
                </a:cubicBezTo>
                <a:cubicBezTo>
                  <a:pt x="3410" y="1414"/>
                  <a:pt x="3398" y="1426"/>
                  <a:pt x="3382" y="1426"/>
                </a:cubicBezTo>
                <a:close/>
                <a:moveTo>
                  <a:pt x="3382" y="1353"/>
                </a:moveTo>
                <a:cubicBezTo>
                  <a:pt x="3366" y="1353"/>
                  <a:pt x="3353" y="1339"/>
                  <a:pt x="3353" y="1323"/>
                </a:cubicBezTo>
                <a:cubicBezTo>
                  <a:pt x="3353" y="1307"/>
                  <a:pt x="3366" y="1294"/>
                  <a:pt x="3382" y="1294"/>
                </a:cubicBezTo>
                <a:cubicBezTo>
                  <a:pt x="3398" y="1294"/>
                  <a:pt x="3411" y="1307"/>
                  <a:pt x="3411" y="1323"/>
                </a:cubicBezTo>
                <a:cubicBezTo>
                  <a:pt x="3411" y="1339"/>
                  <a:pt x="3398" y="1353"/>
                  <a:pt x="3382" y="1353"/>
                </a:cubicBezTo>
                <a:close/>
                <a:moveTo>
                  <a:pt x="3382" y="1279"/>
                </a:moveTo>
                <a:cubicBezTo>
                  <a:pt x="3366" y="1279"/>
                  <a:pt x="3352" y="1265"/>
                  <a:pt x="3352" y="1248"/>
                </a:cubicBezTo>
                <a:cubicBezTo>
                  <a:pt x="3352" y="1231"/>
                  <a:pt x="3366" y="1217"/>
                  <a:pt x="3382" y="1217"/>
                </a:cubicBezTo>
                <a:cubicBezTo>
                  <a:pt x="3399" y="1217"/>
                  <a:pt x="3413" y="1231"/>
                  <a:pt x="3413" y="1248"/>
                </a:cubicBezTo>
                <a:cubicBezTo>
                  <a:pt x="3413" y="1265"/>
                  <a:pt x="3399" y="1279"/>
                  <a:pt x="3382" y="1279"/>
                </a:cubicBezTo>
                <a:close/>
                <a:moveTo>
                  <a:pt x="3382" y="1205"/>
                </a:moveTo>
                <a:cubicBezTo>
                  <a:pt x="3365" y="1205"/>
                  <a:pt x="3351" y="1191"/>
                  <a:pt x="3351" y="1173"/>
                </a:cubicBezTo>
                <a:cubicBezTo>
                  <a:pt x="3351" y="1156"/>
                  <a:pt x="3365" y="1141"/>
                  <a:pt x="3382" y="1141"/>
                </a:cubicBezTo>
                <a:cubicBezTo>
                  <a:pt x="3400" y="1141"/>
                  <a:pt x="3414" y="1156"/>
                  <a:pt x="3414" y="1173"/>
                </a:cubicBezTo>
                <a:cubicBezTo>
                  <a:pt x="3414" y="1191"/>
                  <a:pt x="3400" y="1205"/>
                  <a:pt x="3382" y="1205"/>
                </a:cubicBezTo>
                <a:close/>
                <a:moveTo>
                  <a:pt x="3382" y="1131"/>
                </a:moveTo>
                <a:cubicBezTo>
                  <a:pt x="3364" y="1131"/>
                  <a:pt x="3350" y="1117"/>
                  <a:pt x="3350" y="1098"/>
                </a:cubicBezTo>
                <a:cubicBezTo>
                  <a:pt x="3350" y="1080"/>
                  <a:pt x="3364" y="1065"/>
                  <a:pt x="3382" y="1065"/>
                </a:cubicBezTo>
                <a:cubicBezTo>
                  <a:pt x="3400" y="1065"/>
                  <a:pt x="3415" y="1080"/>
                  <a:pt x="3415" y="1098"/>
                </a:cubicBezTo>
                <a:cubicBezTo>
                  <a:pt x="3415" y="1117"/>
                  <a:pt x="3400" y="1131"/>
                  <a:pt x="3382" y="1131"/>
                </a:cubicBezTo>
                <a:close/>
                <a:moveTo>
                  <a:pt x="3382" y="1058"/>
                </a:moveTo>
                <a:cubicBezTo>
                  <a:pt x="3364" y="1058"/>
                  <a:pt x="3348" y="1042"/>
                  <a:pt x="3348" y="1023"/>
                </a:cubicBezTo>
                <a:cubicBezTo>
                  <a:pt x="3348" y="1004"/>
                  <a:pt x="3364" y="989"/>
                  <a:pt x="3382" y="989"/>
                </a:cubicBezTo>
                <a:cubicBezTo>
                  <a:pt x="3401" y="989"/>
                  <a:pt x="3416" y="1004"/>
                  <a:pt x="3416" y="1023"/>
                </a:cubicBezTo>
                <a:cubicBezTo>
                  <a:pt x="3416" y="1042"/>
                  <a:pt x="3401" y="1058"/>
                  <a:pt x="3382" y="1058"/>
                </a:cubicBezTo>
                <a:close/>
                <a:moveTo>
                  <a:pt x="3382" y="984"/>
                </a:moveTo>
                <a:cubicBezTo>
                  <a:pt x="3363" y="984"/>
                  <a:pt x="3347" y="968"/>
                  <a:pt x="3347" y="948"/>
                </a:cubicBezTo>
                <a:cubicBezTo>
                  <a:pt x="3347" y="929"/>
                  <a:pt x="3363" y="913"/>
                  <a:pt x="3382" y="913"/>
                </a:cubicBezTo>
                <a:cubicBezTo>
                  <a:pt x="3402" y="913"/>
                  <a:pt x="3417" y="929"/>
                  <a:pt x="3417" y="948"/>
                </a:cubicBezTo>
                <a:cubicBezTo>
                  <a:pt x="3417" y="968"/>
                  <a:pt x="3402" y="984"/>
                  <a:pt x="3382" y="984"/>
                </a:cubicBezTo>
                <a:close/>
                <a:moveTo>
                  <a:pt x="3382" y="910"/>
                </a:moveTo>
                <a:cubicBezTo>
                  <a:pt x="3362" y="910"/>
                  <a:pt x="3346" y="893"/>
                  <a:pt x="3346" y="873"/>
                </a:cubicBezTo>
                <a:cubicBezTo>
                  <a:pt x="3346" y="853"/>
                  <a:pt x="3362" y="837"/>
                  <a:pt x="3382" y="837"/>
                </a:cubicBezTo>
                <a:cubicBezTo>
                  <a:pt x="3402" y="837"/>
                  <a:pt x="3418" y="853"/>
                  <a:pt x="3418" y="873"/>
                </a:cubicBezTo>
                <a:cubicBezTo>
                  <a:pt x="3418" y="893"/>
                  <a:pt x="3402" y="910"/>
                  <a:pt x="3382" y="910"/>
                </a:cubicBezTo>
                <a:close/>
                <a:moveTo>
                  <a:pt x="3456" y="2455"/>
                </a:moveTo>
                <a:cubicBezTo>
                  <a:pt x="3452" y="2455"/>
                  <a:pt x="3449" y="2452"/>
                  <a:pt x="3449" y="2448"/>
                </a:cubicBezTo>
                <a:cubicBezTo>
                  <a:pt x="3449" y="2444"/>
                  <a:pt x="3452" y="2441"/>
                  <a:pt x="3456" y="2441"/>
                </a:cubicBezTo>
                <a:cubicBezTo>
                  <a:pt x="3460" y="2441"/>
                  <a:pt x="3463" y="2444"/>
                  <a:pt x="3463" y="2448"/>
                </a:cubicBezTo>
                <a:cubicBezTo>
                  <a:pt x="3463" y="2452"/>
                  <a:pt x="3460" y="2455"/>
                  <a:pt x="3456" y="2455"/>
                </a:cubicBezTo>
                <a:close/>
                <a:moveTo>
                  <a:pt x="3456" y="2382"/>
                </a:moveTo>
                <a:cubicBezTo>
                  <a:pt x="3451" y="2382"/>
                  <a:pt x="3447" y="2378"/>
                  <a:pt x="3447" y="2373"/>
                </a:cubicBezTo>
                <a:cubicBezTo>
                  <a:pt x="3447" y="2368"/>
                  <a:pt x="3451" y="2364"/>
                  <a:pt x="3456" y="2364"/>
                </a:cubicBezTo>
                <a:cubicBezTo>
                  <a:pt x="3461" y="2364"/>
                  <a:pt x="3465" y="2368"/>
                  <a:pt x="3465" y="2373"/>
                </a:cubicBezTo>
                <a:cubicBezTo>
                  <a:pt x="3465" y="2378"/>
                  <a:pt x="3461" y="2382"/>
                  <a:pt x="3456" y="2382"/>
                </a:cubicBezTo>
                <a:close/>
                <a:moveTo>
                  <a:pt x="3456" y="2309"/>
                </a:moveTo>
                <a:cubicBezTo>
                  <a:pt x="3450" y="2309"/>
                  <a:pt x="3445" y="2304"/>
                  <a:pt x="3445" y="2298"/>
                </a:cubicBezTo>
                <a:cubicBezTo>
                  <a:pt x="3445" y="2292"/>
                  <a:pt x="3450" y="2287"/>
                  <a:pt x="3456" y="2287"/>
                </a:cubicBezTo>
                <a:cubicBezTo>
                  <a:pt x="3462" y="2287"/>
                  <a:pt x="3467" y="2292"/>
                  <a:pt x="3467" y="2298"/>
                </a:cubicBezTo>
                <a:cubicBezTo>
                  <a:pt x="3467" y="2304"/>
                  <a:pt x="3462" y="2309"/>
                  <a:pt x="3456" y="2309"/>
                </a:cubicBezTo>
                <a:close/>
                <a:moveTo>
                  <a:pt x="3456" y="2235"/>
                </a:moveTo>
                <a:cubicBezTo>
                  <a:pt x="3449" y="2235"/>
                  <a:pt x="3444" y="2229"/>
                  <a:pt x="3444" y="2223"/>
                </a:cubicBezTo>
                <a:cubicBezTo>
                  <a:pt x="3444" y="2216"/>
                  <a:pt x="3449" y="2210"/>
                  <a:pt x="3456" y="2210"/>
                </a:cubicBezTo>
                <a:cubicBezTo>
                  <a:pt x="3463" y="2210"/>
                  <a:pt x="3468" y="2216"/>
                  <a:pt x="3468" y="2223"/>
                </a:cubicBezTo>
                <a:cubicBezTo>
                  <a:pt x="3468" y="2229"/>
                  <a:pt x="3463" y="2235"/>
                  <a:pt x="3456" y="2235"/>
                </a:cubicBezTo>
                <a:close/>
                <a:moveTo>
                  <a:pt x="3456" y="2162"/>
                </a:moveTo>
                <a:cubicBezTo>
                  <a:pt x="3449" y="2162"/>
                  <a:pt x="3442" y="2156"/>
                  <a:pt x="3442" y="2148"/>
                </a:cubicBezTo>
                <a:cubicBezTo>
                  <a:pt x="3442" y="2140"/>
                  <a:pt x="3449" y="2134"/>
                  <a:pt x="3456" y="2134"/>
                </a:cubicBezTo>
                <a:cubicBezTo>
                  <a:pt x="3464" y="2134"/>
                  <a:pt x="3470" y="2140"/>
                  <a:pt x="3470" y="2148"/>
                </a:cubicBezTo>
                <a:cubicBezTo>
                  <a:pt x="3470" y="2156"/>
                  <a:pt x="3464" y="2162"/>
                  <a:pt x="3456" y="2162"/>
                </a:cubicBezTo>
                <a:close/>
                <a:moveTo>
                  <a:pt x="3456" y="2088"/>
                </a:moveTo>
                <a:cubicBezTo>
                  <a:pt x="3448" y="2088"/>
                  <a:pt x="3441" y="2081"/>
                  <a:pt x="3441" y="2073"/>
                </a:cubicBezTo>
                <a:cubicBezTo>
                  <a:pt x="3441" y="2064"/>
                  <a:pt x="3448" y="2057"/>
                  <a:pt x="3456" y="2057"/>
                </a:cubicBezTo>
                <a:cubicBezTo>
                  <a:pt x="3465" y="2057"/>
                  <a:pt x="3471" y="2064"/>
                  <a:pt x="3471" y="2073"/>
                </a:cubicBezTo>
                <a:cubicBezTo>
                  <a:pt x="3471" y="2081"/>
                  <a:pt x="3465" y="2088"/>
                  <a:pt x="3456" y="2088"/>
                </a:cubicBezTo>
                <a:close/>
                <a:moveTo>
                  <a:pt x="3456" y="2015"/>
                </a:moveTo>
                <a:cubicBezTo>
                  <a:pt x="3447" y="2015"/>
                  <a:pt x="3439" y="2007"/>
                  <a:pt x="3439" y="1998"/>
                </a:cubicBezTo>
                <a:cubicBezTo>
                  <a:pt x="3439" y="1988"/>
                  <a:pt x="3447" y="1981"/>
                  <a:pt x="3456" y="1981"/>
                </a:cubicBezTo>
                <a:cubicBezTo>
                  <a:pt x="3465" y="1981"/>
                  <a:pt x="3473" y="1988"/>
                  <a:pt x="3473" y="1998"/>
                </a:cubicBezTo>
                <a:cubicBezTo>
                  <a:pt x="3473" y="2007"/>
                  <a:pt x="3465" y="2015"/>
                  <a:pt x="3456" y="2015"/>
                </a:cubicBezTo>
                <a:close/>
                <a:moveTo>
                  <a:pt x="3456" y="1941"/>
                </a:moveTo>
                <a:cubicBezTo>
                  <a:pt x="3446" y="1941"/>
                  <a:pt x="3438" y="1933"/>
                  <a:pt x="3438" y="1923"/>
                </a:cubicBezTo>
                <a:cubicBezTo>
                  <a:pt x="3438" y="1913"/>
                  <a:pt x="3446" y="1904"/>
                  <a:pt x="3456" y="1904"/>
                </a:cubicBezTo>
                <a:cubicBezTo>
                  <a:pt x="3466" y="1904"/>
                  <a:pt x="3474" y="1913"/>
                  <a:pt x="3474" y="1923"/>
                </a:cubicBezTo>
                <a:cubicBezTo>
                  <a:pt x="3474" y="1933"/>
                  <a:pt x="3466" y="1941"/>
                  <a:pt x="3456" y="1941"/>
                </a:cubicBezTo>
                <a:close/>
                <a:moveTo>
                  <a:pt x="3456" y="1868"/>
                </a:moveTo>
                <a:cubicBezTo>
                  <a:pt x="3445" y="1868"/>
                  <a:pt x="3436" y="1859"/>
                  <a:pt x="3436" y="1848"/>
                </a:cubicBezTo>
                <a:cubicBezTo>
                  <a:pt x="3436" y="1837"/>
                  <a:pt x="3445" y="1828"/>
                  <a:pt x="3456" y="1828"/>
                </a:cubicBezTo>
                <a:cubicBezTo>
                  <a:pt x="3467" y="1828"/>
                  <a:pt x="3476" y="1837"/>
                  <a:pt x="3476" y="1848"/>
                </a:cubicBezTo>
                <a:cubicBezTo>
                  <a:pt x="3476" y="1859"/>
                  <a:pt x="3467" y="1868"/>
                  <a:pt x="3456" y="1868"/>
                </a:cubicBezTo>
                <a:close/>
                <a:moveTo>
                  <a:pt x="3456" y="1794"/>
                </a:moveTo>
                <a:cubicBezTo>
                  <a:pt x="3444" y="1794"/>
                  <a:pt x="3435" y="1785"/>
                  <a:pt x="3435" y="1773"/>
                </a:cubicBezTo>
                <a:cubicBezTo>
                  <a:pt x="3435" y="1761"/>
                  <a:pt x="3444" y="1751"/>
                  <a:pt x="3456" y="1751"/>
                </a:cubicBezTo>
                <a:cubicBezTo>
                  <a:pt x="3468" y="1751"/>
                  <a:pt x="3477" y="1761"/>
                  <a:pt x="3477" y="1773"/>
                </a:cubicBezTo>
                <a:cubicBezTo>
                  <a:pt x="3477" y="1785"/>
                  <a:pt x="3468" y="1794"/>
                  <a:pt x="3456" y="1794"/>
                </a:cubicBezTo>
                <a:close/>
                <a:moveTo>
                  <a:pt x="3456" y="1721"/>
                </a:moveTo>
                <a:cubicBezTo>
                  <a:pt x="3444" y="1721"/>
                  <a:pt x="3434" y="1711"/>
                  <a:pt x="3434" y="1698"/>
                </a:cubicBezTo>
                <a:cubicBezTo>
                  <a:pt x="3434" y="1685"/>
                  <a:pt x="3444" y="1675"/>
                  <a:pt x="3456" y="1675"/>
                </a:cubicBezTo>
                <a:cubicBezTo>
                  <a:pt x="3469" y="1675"/>
                  <a:pt x="3479" y="1685"/>
                  <a:pt x="3479" y="1698"/>
                </a:cubicBezTo>
                <a:cubicBezTo>
                  <a:pt x="3479" y="1711"/>
                  <a:pt x="3469" y="1721"/>
                  <a:pt x="3456" y="1721"/>
                </a:cubicBezTo>
                <a:close/>
                <a:moveTo>
                  <a:pt x="3456" y="1647"/>
                </a:moveTo>
                <a:cubicBezTo>
                  <a:pt x="3443" y="1647"/>
                  <a:pt x="3432" y="1636"/>
                  <a:pt x="3432" y="1623"/>
                </a:cubicBezTo>
                <a:cubicBezTo>
                  <a:pt x="3432" y="1610"/>
                  <a:pt x="3443" y="1599"/>
                  <a:pt x="3456" y="1599"/>
                </a:cubicBezTo>
                <a:cubicBezTo>
                  <a:pt x="3469" y="1599"/>
                  <a:pt x="3480" y="1610"/>
                  <a:pt x="3480" y="1623"/>
                </a:cubicBezTo>
                <a:cubicBezTo>
                  <a:pt x="3480" y="1636"/>
                  <a:pt x="3469" y="1647"/>
                  <a:pt x="3456" y="1647"/>
                </a:cubicBezTo>
                <a:close/>
                <a:moveTo>
                  <a:pt x="3456" y="1574"/>
                </a:moveTo>
                <a:cubicBezTo>
                  <a:pt x="3442" y="1574"/>
                  <a:pt x="3431" y="1562"/>
                  <a:pt x="3431" y="1548"/>
                </a:cubicBezTo>
                <a:cubicBezTo>
                  <a:pt x="3431" y="1534"/>
                  <a:pt x="3442" y="1523"/>
                  <a:pt x="3456" y="1523"/>
                </a:cubicBezTo>
                <a:cubicBezTo>
                  <a:pt x="3470" y="1523"/>
                  <a:pt x="3481" y="1534"/>
                  <a:pt x="3481" y="1548"/>
                </a:cubicBezTo>
                <a:cubicBezTo>
                  <a:pt x="3481" y="1562"/>
                  <a:pt x="3470" y="1574"/>
                  <a:pt x="3456" y="1574"/>
                </a:cubicBezTo>
                <a:close/>
                <a:moveTo>
                  <a:pt x="3456" y="1500"/>
                </a:moveTo>
                <a:cubicBezTo>
                  <a:pt x="3441" y="1500"/>
                  <a:pt x="3429" y="1488"/>
                  <a:pt x="3429" y="1473"/>
                </a:cubicBezTo>
                <a:cubicBezTo>
                  <a:pt x="3429" y="1458"/>
                  <a:pt x="3441" y="1446"/>
                  <a:pt x="3456" y="1446"/>
                </a:cubicBezTo>
                <a:cubicBezTo>
                  <a:pt x="3471" y="1446"/>
                  <a:pt x="3483" y="1458"/>
                  <a:pt x="3483" y="1473"/>
                </a:cubicBezTo>
                <a:cubicBezTo>
                  <a:pt x="3483" y="1488"/>
                  <a:pt x="3471" y="1500"/>
                  <a:pt x="3456" y="1500"/>
                </a:cubicBezTo>
                <a:close/>
                <a:moveTo>
                  <a:pt x="3456" y="1426"/>
                </a:moveTo>
                <a:cubicBezTo>
                  <a:pt x="3441" y="1426"/>
                  <a:pt x="3428" y="1414"/>
                  <a:pt x="3428" y="1398"/>
                </a:cubicBezTo>
                <a:cubicBezTo>
                  <a:pt x="3428" y="1382"/>
                  <a:pt x="3441" y="1370"/>
                  <a:pt x="3456" y="1370"/>
                </a:cubicBezTo>
                <a:cubicBezTo>
                  <a:pt x="3471" y="1370"/>
                  <a:pt x="3484" y="1382"/>
                  <a:pt x="3484" y="1398"/>
                </a:cubicBezTo>
                <a:cubicBezTo>
                  <a:pt x="3484" y="1414"/>
                  <a:pt x="3471" y="1426"/>
                  <a:pt x="3456" y="1426"/>
                </a:cubicBezTo>
                <a:close/>
                <a:moveTo>
                  <a:pt x="3456" y="1353"/>
                </a:moveTo>
                <a:cubicBezTo>
                  <a:pt x="3440" y="1353"/>
                  <a:pt x="3427" y="1339"/>
                  <a:pt x="3427" y="1323"/>
                </a:cubicBezTo>
                <a:cubicBezTo>
                  <a:pt x="3427" y="1307"/>
                  <a:pt x="3440" y="1294"/>
                  <a:pt x="3456" y="1294"/>
                </a:cubicBezTo>
                <a:cubicBezTo>
                  <a:pt x="3472" y="1294"/>
                  <a:pt x="3485" y="1307"/>
                  <a:pt x="3485" y="1323"/>
                </a:cubicBezTo>
                <a:cubicBezTo>
                  <a:pt x="3485" y="1339"/>
                  <a:pt x="3472" y="1353"/>
                  <a:pt x="3456" y="1353"/>
                </a:cubicBezTo>
                <a:close/>
                <a:moveTo>
                  <a:pt x="3456" y="1279"/>
                </a:moveTo>
                <a:cubicBezTo>
                  <a:pt x="3439" y="1279"/>
                  <a:pt x="3426" y="1265"/>
                  <a:pt x="3426" y="1248"/>
                </a:cubicBezTo>
                <a:cubicBezTo>
                  <a:pt x="3426" y="1231"/>
                  <a:pt x="3439" y="1217"/>
                  <a:pt x="3456" y="1217"/>
                </a:cubicBezTo>
                <a:cubicBezTo>
                  <a:pt x="3473" y="1217"/>
                  <a:pt x="3486" y="1231"/>
                  <a:pt x="3486" y="1248"/>
                </a:cubicBezTo>
                <a:cubicBezTo>
                  <a:pt x="3486" y="1265"/>
                  <a:pt x="3473" y="1279"/>
                  <a:pt x="3456" y="1279"/>
                </a:cubicBezTo>
                <a:close/>
                <a:moveTo>
                  <a:pt x="3456" y="1205"/>
                </a:moveTo>
                <a:cubicBezTo>
                  <a:pt x="3439" y="1205"/>
                  <a:pt x="3425" y="1191"/>
                  <a:pt x="3425" y="1173"/>
                </a:cubicBezTo>
                <a:cubicBezTo>
                  <a:pt x="3425" y="1156"/>
                  <a:pt x="3439" y="1141"/>
                  <a:pt x="3456" y="1141"/>
                </a:cubicBezTo>
                <a:cubicBezTo>
                  <a:pt x="3474" y="1141"/>
                  <a:pt x="3488" y="1156"/>
                  <a:pt x="3488" y="1173"/>
                </a:cubicBezTo>
                <a:cubicBezTo>
                  <a:pt x="3488" y="1191"/>
                  <a:pt x="3474" y="1205"/>
                  <a:pt x="3456" y="1205"/>
                </a:cubicBezTo>
                <a:close/>
                <a:moveTo>
                  <a:pt x="3456" y="1131"/>
                </a:moveTo>
                <a:cubicBezTo>
                  <a:pt x="3438" y="1131"/>
                  <a:pt x="3424" y="1117"/>
                  <a:pt x="3424" y="1098"/>
                </a:cubicBezTo>
                <a:cubicBezTo>
                  <a:pt x="3424" y="1080"/>
                  <a:pt x="3438" y="1065"/>
                  <a:pt x="3456" y="1065"/>
                </a:cubicBezTo>
                <a:cubicBezTo>
                  <a:pt x="3474" y="1065"/>
                  <a:pt x="3489" y="1080"/>
                  <a:pt x="3489" y="1098"/>
                </a:cubicBezTo>
                <a:cubicBezTo>
                  <a:pt x="3489" y="1117"/>
                  <a:pt x="3474" y="1131"/>
                  <a:pt x="3456" y="1131"/>
                </a:cubicBezTo>
                <a:close/>
                <a:moveTo>
                  <a:pt x="3456" y="1058"/>
                </a:moveTo>
                <a:cubicBezTo>
                  <a:pt x="3437" y="1058"/>
                  <a:pt x="3422" y="1042"/>
                  <a:pt x="3422" y="1023"/>
                </a:cubicBezTo>
                <a:cubicBezTo>
                  <a:pt x="3422" y="1004"/>
                  <a:pt x="3437" y="989"/>
                  <a:pt x="3456" y="989"/>
                </a:cubicBezTo>
                <a:cubicBezTo>
                  <a:pt x="3475" y="989"/>
                  <a:pt x="3490" y="1004"/>
                  <a:pt x="3490" y="1023"/>
                </a:cubicBezTo>
                <a:cubicBezTo>
                  <a:pt x="3490" y="1042"/>
                  <a:pt x="3475" y="1058"/>
                  <a:pt x="3456" y="1058"/>
                </a:cubicBezTo>
                <a:close/>
                <a:moveTo>
                  <a:pt x="3456" y="984"/>
                </a:moveTo>
                <a:cubicBezTo>
                  <a:pt x="3437" y="984"/>
                  <a:pt x="3421" y="968"/>
                  <a:pt x="3421" y="948"/>
                </a:cubicBezTo>
                <a:cubicBezTo>
                  <a:pt x="3421" y="929"/>
                  <a:pt x="3437" y="913"/>
                  <a:pt x="3456" y="913"/>
                </a:cubicBezTo>
                <a:cubicBezTo>
                  <a:pt x="3475" y="913"/>
                  <a:pt x="3491" y="929"/>
                  <a:pt x="3491" y="948"/>
                </a:cubicBezTo>
                <a:cubicBezTo>
                  <a:pt x="3491" y="968"/>
                  <a:pt x="3475" y="984"/>
                  <a:pt x="3456" y="984"/>
                </a:cubicBezTo>
                <a:close/>
                <a:moveTo>
                  <a:pt x="3456" y="910"/>
                </a:moveTo>
                <a:cubicBezTo>
                  <a:pt x="3436" y="910"/>
                  <a:pt x="3420" y="893"/>
                  <a:pt x="3420" y="873"/>
                </a:cubicBezTo>
                <a:cubicBezTo>
                  <a:pt x="3420" y="853"/>
                  <a:pt x="3436" y="837"/>
                  <a:pt x="3456" y="837"/>
                </a:cubicBezTo>
                <a:cubicBezTo>
                  <a:pt x="3476" y="837"/>
                  <a:pt x="3492" y="853"/>
                  <a:pt x="3492" y="873"/>
                </a:cubicBezTo>
                <a:cubicBezTo>
                  <a:pt x="3492" y="893"/>
                  <a:pt x="3476" y="910"/>
                  <a:pt x="3456" y="910"/>
                </a:cubicBezTo>
                <a:close/>
                <a:moveTo>
                  <a:pt x="3530" y="2455"/>
                </a:moveTo>
                <a:cubicBezTo>
                  <a:pt x="3526" y="2455"/>
                  <a:pt x="3523" y="2452"/>
                  <a:pt x="3523" y="2448"/>
                </a:cubicBezTo>
                <a:cubicBezTo>
                  <a:pt x="3523" y="2444"/>
                  <a:pt x="3526" y="2441"/>
                  <a:pt x="3530" y="2441"/>
                </a:cubicBezTo>
                <a:cubicBezTo>
                  <a:pt x="3534" y="2441"/>
                  <a:pt x="3537" y="2444"/>
                  <a:pt x="3537" y="2448"/>
                </a:cubicBezTo>
                <a:cubicBezTo>
                  <a:pt x="3537" y="2452"/>
                  <a:pt x="3534" y="2455"/>
                  <a:pt x="3530" y="2455"/>
                </a:cubicBezTo>
                <a:close/>
                <a:moveTo>
                  <a:pt x="3530" y="2382"/>
                </a:moveTo>
                <a:cubicBezTo>
                  <a:pt x="3525" y="2382"/>
                  <a:pt x="3521" y="2378"/>
                  <a:pt x="3521" y="2373"/>
                </a:cubicBezTo>
                <a:cubicBezTo>
                  <a:pt x="3521" y="2368"/>
                  <a:pt x="3525" y="2364"/>
                  <a:pt x="3530" y="2364"/>
                </a:cubicBezTo>
                <a:cubicBezTo>
                  <a:pt x="3535" y="2364"/>
                  <a:pt x="3539" y="2368"/>
                  <a:pt x="3539" y="2373"/>
                </a:cubicBezTo>
                <a:cubicBezTo>
                  <a:pt x="3539" y="2378"/>
                  <a:pt x="3535" y="2382"/>
                  <a:pt x="3530" y="2382"/>
                </a:cubicBezTo>
                <a:close/>
                <a:moveTo>
                  <a:pt x="3530" y="2309"/>
                </a:moveTo>
                <a:cubicBezTo>
                  <a:pt x="3524" y="2309"/>
                  <a:pt x="3519" y="2304"/>
                  <a:pt x="3519" y="2298"/>
                </a:cubicBezTo>
                <a:cubicBezTo>
                  <a:pt x="3519" y="2292"/>
                  <a:pt x="3524" y="2287"/>
                  <a:pt x="3530" y="2287"/>
                </a:cubicBezTo>
                <a:cubicBezTo>
                  <a:pt x="3536" y="2287"/>
                  <a:pt x="3541" y="2292"/>
                  <a:pt x="3541" y="2298"/>
                </a:cubicBezTo>
                <a:cubicBezTo>
                  <a:pt x="3541" y="2304"/>
                  <a:pt x="3536" y="2309"/>
                  <a:pt x="3530" y="2309"/>
                </a:cubicBezTo>
                <a:close/>
                <a:moveTo>
                  <a:pt x="3530" y="2235"/>
                </a:moveTo>
                <a:cubicBezTo>
                  <a:pt x="3523" y="2235"/>
                  <a:pt x="3518" y="2229"/>
                  <a:pt x="3518" y="2223"/>
                </a:cubicBezTo>
                <a:cubicBezTo>
                  <a:pt x="3518" y="2216"/>
                  <a:pt x="3523" y="2210"/>
                  <a:pt x="3530" y="2210"/>
                </a:cubicBezTo>
                <a:cubicBezTo>
                  <a:pt x="3537" y="2210"/>
                  <a:pt x="3542" y="2216"/>
                  <a:pt x="3542" y="2223"/>
                </a:cubicBezTo>
                <a:cubicBezTo>
                  <a:pt x="3542" y="2229"/>
                  <a:pt x="3537" y="2235"/>
                  <a:pt x="3530" y="2235"/>
                </a:cubicBezTo>
                <a:close/>
                <a:moveTo>
                  <a:pt x="3530" y="2162"/>
                </a:moveTo>
                <a:cubicBezTo>
                  <a:pt x="3522" y="2162"/>
                  <a:pt x="3516" y="2156"/>
                  <a:pt x="3516" y="2148"/>
                </a:cubicBezTo>
                <a:cubicBezTo>
                  <a:pt x="3516" y="2140"/>
                  <a:pt x="3522" y="2134"/>
                  <a:pt x="3530" y="2134"/>
                </a:cubicBezTo>
                <a:cubicBezTo>
                  <a:pt x="3538" y="2134"/>
                  <a:pt x="3544" y="2140"/>
                  <a:pt x="3544" y="2148"/>
                </a:cubicBezTo>
                <a:cubicBezTo>
                  <a:pt x="3544" y="2156"/>
                  <a:pt x="3538" y="2162"/>
                  <a:pt x="3530" y="2162"/>
                </a:cubicBezTo>
                <a:close/>
                <a:moveTo>
                  <a:pt x="3530" y="2088"/>
                </a:moveTo>
                <a:cubicBezTo>
                  <a:pt x="3522" y="2088"/>
                  <a:pt x="3515" y="2081"/>
                  <a:pt x="3515" y="2073"/>
                </a:cubicBezTo>
                <a:cubicBezTo>
                  <a:pt x="3515" y="2064"/>
                  <a:pt x="3522" y="2057"/>
                  <a:pt x="3530" y="2057"/>
                </a:cubicBezTo>
                <a:cubicBezTo>
                  <a:pt x="3538" y="2057"/>
                  <a:pt x="3545" y="2064"/>
                  <a:pt x="3545" y="2073"/>
                </a:cubicBezTo>
                <a:cubicBezTo>
                  <a:pt x="3545" y="2081"/>
                  <a:pt x="3538" y="2088"/>
                  <a:pt x="3530" y="2088"/>
                </a:cubicBezTo>
                <a:close/>
                <a:moveTo>
                  <a:pt x="3530" y="2015"/>
                </a:moveTo>
                <a:cubicBezTo>
                  <a:pt x="3521" y="2015"/>
                  <a:pt x="3513" y="2007"/>
                  <a:pt x="3513" y="1998"/>
                </a:cubicBezTo>
                <a:cubicBezTo>
                  <a:pt x="3513" y="1988"/>
                  <a:pt x="3521" y="1981"/>
                  <a:pt x="3530" y="1981"/>
                </a:cubicBezTo>
                <a:cubicBezTo>
                  <a:pt x="3539" y="1981"/>
                  <a:pt x="3547" y="1988"/>
                  <a:pt x="3547" y="1998"/>
                </a:cubicBezTo>
                <a:cubicBezTo>
                  <a:pt x="3547" y="2007"/>
                  <a:pt x="3539" y="2015"/>
                  <a:pt x="3530" y="2015"/>
                </a:cubicBezTo>
                <a:close/>
                <a:moveTo>
                  <a:pt x="3530" y="1941"/>
                </a:moveTo>
                <a:cubicBezTo>
                  <a:pt x="3520" y="1941"/>
                  <a:pt x="3512" y="1933"/>
                  <a:pt x="3512" y="1923"/>
                </a:cubicBezTo>
                <a:cubicBezTo>
                  <a:pt x="3512" y="1913"/>
                  <a:pt x="3520" y="1904"/>
                  <a:pt x="3530" y="1904"/>
                </a:cubicBezTo>
                <a:cubicBezTo>
                  <a:pt x="3540" y="1904"/>
                  <a:pt x="3548" y="1913"/>
                  <a:pt x="3548" y="1923"/>
                </a:cubicBezTo>
                <a:cubicBezTo>
                  <a:pt x="3548" y="1933"/>
                  <a:pt x="3540" y="1941"/>
                  <a:pt x="3530" y="1941"/>
                </a:cubicBezTo>
                <a:close/>
                <a:moveTo>
                  <a:pt x="3530" y="1868"/>
                </a:moveTo>
                <a:cubicBezTo>
                  <a:pt x="3519" y="1868"/>
                  <a:pt x="3510" y="1859"/>
                  <a:pt x="3510" y="1848"/>
                </a:cubicBezTo>
                <a:cubicBezTo>
                  <a:pt x="3510" y="1837"/>
                  <a:pt x="3519" y="1828"/>
                  <a:pt x="3530" y="1828"/>
                </a:cubicBezTo>
                <a:cubicBezTo>
                  <a:pt x="3541" y="1828"/>
                  <a:pt x="3550" y="1837"/>
                  <a:pt x="3550" y="1848"/>
                </a:cubicBezTo>
                <a:cubicBezTo>
                  <a:pt x="3550" y="1859"/>
                  <a:pt x="3541" y="1868"/>
                  <a:pt x="3530" y="1868"/>
                </a:cubicBezTo>
                <a:close/>
                <a:moveTo>
                  <a:pt x="3530" y="1794"/>
                </a:moveTo>
                <a:cubicBezTo>
                  <a:pt x="3518" y="1794"/>
                  <a:pt x="3509" y="1785"/>
                  <a:pt x="3509" y="1773"/>
                </a:cubicBezTo>
                <a:cubicBezTo>
                  <a:pt x="3509" y="1761"/>
                  <a:pt x="3518" y="1751"/>
                  <a:pt x="3530" y="1751"/>
                </a:cubicBezTo>
                <a:cubicBezTo>
                  <a:pt x="3542" y="1751"/>
                  <a:pt x="3551" y="1761"/>
                  <a:pt x="3551" y="1773"/>
                </a:cubicBezTo>
                <a:cubicBezTo>
                  <a:pt x="3551" y="1785"/>
                  <a:pt x="3542" y="1794"/>
                  <a:pt x="3530" y="1794"/>
                </a:cubicBezTo>
                <a:close/>
                <a:moveTo>
                  <a:pt x="3530" y="1721"/>
                </a:moveTo>
                <a:cubicBezTo>
                  <a:pt x="3518" y="1721"/>
                  <a:pt x="3507" y="1711"/>
                  <a:pt x="3507" y="1698"/>
                </a:cubicBezTo>
                <a:cubicBezTo>
                  <a:pt x="3507" y="1685"/>
                  <a:pt x="3518" y="1675"/>
                  <a:pt x="3530" y="1675"/>
                </a:cubicBezTo>
                <a:cubicBezTo>
                  <a:pt x="3542" y="1675"/>
                  <a:pt x="3552" y="1685"/>
                  <a:pt x="3552" y="1698"/>
                </a:cubicBezTo>
                <a:cubicBezTo>
                  <a:pt x="3552" y="1711"/>
                  <a:pt x="3542" y="1721"/>
                  <a:pt x="3530" y="1721"/>
                </a:cubicBezTo>
                <a:close/>
                <a:moveTo>
                  <a:pt x="3530" y="1647"/>
                </a:moveTo>
                <a:cubicBezTo>
                  <a:pt x="3517" y="1647"/>
                  <a:pt x="3506" y="1636"/>
                  <a:pt x="3506" y="1623"/>
                </a:cubicBezTo>
                <a:cubicBezTo>
                  <a:pt x="3506" y="1610"/>
                  <a:pt x="3517" y="1599"/>
                  <a:pt x="3530" y="1599"/>
                </a:cubicBezTo>
                <a:cubicBezTo>
                  <a:pt x="3543" y="1599"/>
                  <a:pt x="3554" y="1610"/>
                  <a:pt x="3554" y="1623"/>
                </a:cubicBezTo>
                <a:cubicBezTo>
                  <a:pt x="3554" y="1636"/>
                  <a:pt x="3543" y="1647"/>
                  <a:pt x="3530" y="1647"/>
                </a:cubicBezTo>
                <a:close/>
                <a:moveTo>
                  <a:pt x="3530" y="1574"/>
                </a:moveTo>
                <a:cubicBezTo>
                  <a:pt x="3516" y="1574"/>
                  <a:pt x="3505" y="1562"/>
                  <a:pt x="3505" y="1548"/>
                </a:cubicBezTo>
                <a:cubicBezTo>
                  <a:pt x="3505" y="1534"/>
                  <a:pt x="3516" y="1523"/>
                  <a:pt x="3530" y="1523"/>
                </a:cubicBezTo>
                <a:cubicBezTo>
                  <a:pt x="3544" y="1523"/>
                  <a:pt x="3555" y="1534"/>
                  <a:pt x="3555" y="1548"/>
                </a:cubicBezTo>
                <a:cubicBezTo>
                  <a:pt x="3555" y="1562"/>
                  <a:pt x="3544" y="1574"/>
                  <a:pt x="3530" y="1574"/>
                </a:cubicBezTo>
                <a:close/>
                <a:moveTo>
                  <a:pt x="3530" y="1500"/>
                </a:moveTo>
                <a:cubicBezTo>
                  <a:pt x="3515" y="1500"/>
                  <a:pt x="3503" y="1488"/>
                  <a:pt x="3503" y="1473"/>
                </a:cubicBezTo>
                <a:cubicBezTo>
                  <a:pt x="3503" y="1458"/>
                  <a:pt x="3515" y="1446"/>
                  <a:pt x="3530" y="1446"/>
                </a:cubicBezTo>
                <a:cubicBezTo>
                  <a:pt x="3545" y="1446"/>
                  <a:pt x="3557" y="1458"/>
                  <a:pt x="3557" y="1473"/>
                </a:cubicBezTo>
                <a:cubicBezTo>
                  <a:pt x="3557" y="1488"/>
                  <a:pt x="3545" y="1500"/>
                  <a:pt x="3530" y="1500"/>
                </a:cubicBezTo>
                <a:close/>
                <a:moveTo>
                  <a:pt x="3530" y="1426"/>
                </a:moveTo>
                <a:cubicBezTo>
                  <a:pt x="3515" y="1426"/>
                  <a:pt x="3502" y="1414"/>
                  <a:pt x="3502" y="1398"/>
                </a:cubicBezTo>
                <a:cubicBezTo>
                  <a:pt x="3502" y="1382"/>
                  <a:pt x="3515" y="1370"/>
                  <a:pt x="3530" y="1370"/>
                </a:cubicBezTo>
                <a:cubicBezTo>
                  <a:pt x="3545" y="1370"/>
                  <a:pt x="3558" y="1382"/>
                  <a:pt x="3558" y="1398"/>
                </a:cubicBezTo>
                <a:cubicBezTo>
                  <a:pt x="3558" y="1414"/>
                  <a:pt x="3545" y="1426"/>
                  <a:pt x="3530" y="1426"/>
                </a:cubicBezTo>
                <a:close/>
                <a:moveTo>
                  <a:pt x="3530" y="1353"/>
                </a:moveTo>
                <a:cubicBezTo>
                  <a:pt x="3514" y="1353"/>
                  <a:pt x="3501" y="1339"/>
                  <a:pt x="3501" y="1323"/>
                </a:cubicBezTo>
                <a:cubicBezTo>
                  <a:pt x="3501" y="1307"/>
                  <a:pt x="3514" y="1294"/>
                  <a:pt x="3530" y="1294"/>
                </a:cubicBezTo>
                <a:cubicBezTo>
                  <a:pt x="3546" y="1294"/>
                  <a:pt x="3559" y="1307"/>
                  <a:pt x="3559" y="1323"/>
                </a:cubicBezTo>
                <a:cubicBezTo>
                  <a:pt x="3559" y="1339"/>
                  <a:pt x="3546" y="1353"/>
                  <a:pt x="3530" y="1353"/>
                </a:cubicBezTo>
                <a:close/>
                <a:moveTo>
                  <a:pt x="3530" y="1279"/>
                </a:moveTo>
                <a:cubicBezTo>
                  <a:pt x="3513" y="1279"/>
                  <a:pt x="3500" y="1265"/>
                  <a:pt x="3500" y="1248"/>
                </a:cubicBezTo>
                <a:cubicBezTo>
                  <a:pt x="3500" y="1231"/>
                  <a:pt x="3513" y="1217"/>
                  <a:pt x="3530" y="1217"/>
                </a:cubicBezTo>
                <a:cubicBezTo>
                  <a:pt x="3547" y="1217"/>
                  <a:pt x="3560" y="1231"/>
                  <a:pt x="3560" y="1248"/>
                </a:cubicBezTo>
                <a:cubicBezTo>
                  <a:pt x="3560" y="1265"/>
                  <a:pt x="3547" y="1279"/>
                  <a:pt x="3530" y="1279"/>
                </a:cubicBezTo>
                <a:close/>
                <a:moveTo>
                  <a:pt x="3530" y="1205"/>
                </a:moveTo>
                <a:cubicBezTo>
                  <a:pt x="3513" y="1205"/>
                  <a:pt x="3498" y="1191"/>
                  <a:pt x="3498" y="1173"/>
                </a:cubicBezTo>
                <a:cubicBezTo>
                  <a:pt x="3498" y="1156"/>
                  <a:pt x="3513" y="1141"/>
                  <a:pt x="3530" y="1141"/>
                </a:cubicBezTo>
                <a:cubicBezTo>
                  <a:pt x="3547" y="1141"/>
                  <a:pt x="3562" y="1156"/>
                  <a:pt x="3562" y="1173"/>
                </a:cubicBezTo>
                <a:cubicBezTo>
                  <a:pt x="3562" y="1191"/>
                  <a:pt x="3547" y="1205"/>
                  <a:pt x="3530" y="1205"/>
                </a:cubicBezTo>
                <a:close/>
                <a:moveTo>
                  <a:pt x="3530" y="1131"/>
                </a:moveTo>
                <a:cubicBezTo>
                  <a:pt x="3512" y="1131"/>
                  <a:pt x="3497" y="1117"/>
                  <a:pt x="3497" y="1098"/>
                </a:cubicBezTo>
                <a:cubicBezTo>
                  <a:pt x="3497" y="1080"/>
                  <a:pt x="3512" y="1065"/>
                  <a:pt x="3530" y="1065"/>
                </a:cubicBezTo>
                <a:cubicBezTo>
                  <a:pt x="3548" y="1065"/>
                  <a:pt x="3563" y="1080"/>
                  <a:pt x="3563" y="1098"/>
                </a:cubicBezTo>
                <a:cubicBezTo>
                  <a:pt x="3563" y="1117"/>
                  <a:pt x="3548" y="1131"/>
                  <a:pt x="3530" y="1131"/>
                </a:cubicBezTo>
                <a:close/>
                <a:moveTo>
                  <a:pt x="3530" y="1058"/>
                </a:moveTo>
                <a:cubicBezTo>
                  <a:pt x="3511" y="1058"/>
                  <a:pt x="3496" y="1042"/>
                  <a:pt x="3496" y="1023"/>
                </a:cubicBezTo>
                <a:cubicBezTo>
                  <a:pt x="3496" y="1004"/>
                  <a:pt x="3511" y="989"/>
                  <a:pt x="3530" y="989"/>
                </a:cubicBezTo>
                <a:cubicBezTo>
                  <a:pt x="3549" y="989"/>
                  <a:pt x="3564" y="1004"/>
                  <a:pt x="3564" y="1023"/>
                </a:cubicBezTo>
                <a:cubicBezTo>
                  <a:pt x="3564" y="1042"/>
                  <a:pt x="3549" y="1058"/>
                  <a:pt x="3530" y="1058"/>
                </a:cubicBezTo>
                <a:close/>
                <a:moveTo>
                  <a:pt x="3530" y="984"/>
                </a:moveTo>
                <a:cubicBezTo>
                  <a:pt x="3511" y="984"/>
                  <a:pt x="3495" y="968"/>
                  <a:pt x="3495" y="948"/>
                </a:cubicBezTo>
                <a:cubicBezTo>
                  <a:pt x="3495" y="929"/>
                  <a:pt x="3511" y="913"/>
                  <a:pt x="3530" y="913"/>
                </a:cubicBezTo>
                <a:cubicBezTo>
                  <a:pt x="3549" y="913"/>
                  <a:pt x="3565" y="929"/>
                  <a:pt x="3565" y="948"/>
                </a:cubicBezTo>
                <a:cubicBezTo>
                  <a:pt x="3565" y="968"/>
                  <a:pt x="3549" y="984"/>
                  <a:pt x="3530" y="984"/>
                </a:cubicBezTo>
                <a:close/>
                <a:moveTo>
                  <a:pt x="3530" y="910"/>
                </a:moveTo>
                <a:cubicBezTo>
                  <a:pt x="3510" y="910"/>
                  <a:pt x="3494" y="893"/>
                  <a:pt x="3494" y="873"/>
                </a:cubicBezTo>
                <a:cubicBezTo>
                  <a:pt x="3494" y="853"/>
                  <a:pt x="3510" y="837"/>
                  <a:pt x="3530" y="837"/>
                </a:cubicBezTo>
                <a:cubicBezTo>
                  <a:pt x="3550" y="837"/>
                  <a:pt x="3566" y="853"/>
                  <a:pt x="3566" y="873"/>
                </a:cubicBezTo>
                <a:cubicBezTo>
                  <a:pt x="3566" y="893"/>
                  <a:pt x="3550" y="910"/>
                  <a:pt x="3530" y="910"/>
                </a:cubicBezTo>
                <a:close/>
                <a:moveTo>
                  <a:pt x="3604" y="2455"/>
                </a:moveTo>
                <a:cubicBezTo>
                  <a:pt x="3600" y="2455"/>
                  <a:pt x="3597" y="2452"/>
                  <a:pt x="3597" y="2448"/>
                </a:cubicBezTo>
                <a:cubicBezTo>
                  <a:pt x="3597" y="2444"/>
                  <a:pt x="3600" y="2441"/>
                  <a:pt x="3604" y="2441"/>
                </a:cubicBezTo>
                <a:cubicBezTo>
                  <a:pt x="3608" y="2441"/>
                  <a:pt x="3611" y="2444"/>
                  <a:pt x="3611" y="2448"/>
                </a:cubicBezTo>
                <a:cubicBezTo>
                  <a:pt x="3611" y="2452"/>
                  <a:pt x="3608" y="2455"/>
                  <a:pt x="3604" y="2455"/>
                </a:cubicBezTo>
                <a:close/>
                <a:moveTo>
                  <a:pt x="3604" y="2382"/>
                </a:moveTo>
                <a:cubicBezTo>
                  <a:pt x="3599" y="2382"/>
                  <a:pt x="3595" y="2378"/>
                  <a:pt x="3595" y="2373"/>
                </a:cubicBezTo>
                <a:cubicBezTo>
                  <a:pt x="3595" y="2368"/>
                  <a:pt x="3599" y="2364"/>
                  <a:pt x="3604" y="2364"/>
                </a:cubicBezTo>
                <a:cubicBezTo>
                  <a:pt x="3609" y="2364"/>
                  <a:pt x="3613" y="2368"/>
                  <a:pt x="3613" y="2373"/>
                </a:cubicBezTo>
                <a:cubicBezTo>
                  <a:pt x="3613" y="2378"/>
                  <a:pt x="3609" y="2382"/>
                  <a:pt x="3604" y="2382"/>
                </a:cubicBezTo>
                <a:close/>
                <a:moveTo>
                  <a:pt x="3604" y="2309"/>
                </a:moveTo>
                <a:cubicBezTo>
                  <a:pt x="3598" y="2309"/>
                  <a:pt x="3593" y="2304"/>
                  <a:pt x="3593" y="2298"/>
                </a:cubicBezTo>
                <a:cubicBezTo>
                  <a:pt x="3593" y="2292"/>
                  <a:pt x="3598" y="2287"/>
                  <a:pt x="3604" y="2287"/>
                </a:cubicBezTo>
                <a:cubicBezTo>
                  <a:pt x="3610" y="2287"/>
                  <a:pt x="3615" y="2292"/>
                  <a:pt x="3615" y="2298"/>
                </a:cubicBezTo>
                <a:cubicBezTo>
                  <a:pt x="3615" y="2304"/>
                  <a:pt x="3610" y="2309"/>
                  <a:pt x="3604" y="2309"/>
                </a:cubicBezTo>
                <a:close/>
                <a:moveTo>
                  <a:pt x="3604" y="2235"/>
                </a:moveTo>
                <a:cubicBezTo>
                  <a:pt x="3597" y="2235"/>
                  <a:pt x="3592" y="2229"/>
                  <a:pt x="3592" y="2223"/>
                </a:cubicBezTo>
                <a:cubicBezTo>
                  <a:pt x="3592" y="2216"/>
                  <a:pt x="3597" y="2210"/>
                  <a:pt x="3604" y="2210"/>
                </a:cubicBezTo>
                <a:cubicBezTo>
                  <a:pt x="3611" y="2210"/>
                  <a:pt x="3616" y="2216"/>
                  <a:pt x="3616" y="2223"/>
                </a:cubicBezTo>
                <a:cubicBezTo>
                  <a:pt x="3616" y="2229"/>
                  <a:pt x="3611" y="2235"/>
                  <a:pt x="3604" y="2235"/>
                </a:cubicBezTo>
                <a:close/>
                <a:moveTo>
                  <a:pt x="3604" y="2162"/>
                </a:moveTo>
                <a:cubicBezTo>
                  <a:pt x="3596" y="2162"/>
                  <a:pt x="3590" y="2156"/>
                  <a:pt x="3590" y="2148"/>
                </a:cubicBezTo>
                <a:cubicBezTo>
                  <a:pt x="3590" y="2140"/>
                  <a:pt x="3596" y="2134"/>
                  <a:pt x="3604" y="2134"/>
                </a:cubicBezTo>
                <a:cubicBezTo>
                  <a:pt x="3611" y="2134"/>
                  <a:pt x="3618" y="2140"/>
                  <a:pt x="3618" y="2148"/>
                </a:cubicBezTo>
                <a:cubicBezTo>
                  <a:pt x="3618" y="2156"/>
                  <a:pt x="3611" y="2162"/>
                  <a:pt x="3604" y="2162"/>
                </a:cubicBezTo>
                <a:close/>
                <a:moveTo>
                  <a:pt x="3604" y="2088"/>
                </a:moveTo>
                <a:cubicBezTo>
                  <a:pt x="3595" y="2088"/>
                  <a:pt x="3589" y="2081"/>
                  <a:pt x="3589" y="2073"/>
                </a:cubicBezTo>
                <a:cubicBezTo>
                  <a:pt x="3589" y="2064"/>
                  <a:pt x="3595" y="2057"/>
                  <a:pt x="3604" y="2057"/>
                </a:cubicBezTo>
                <a:cubicBezTo>
                  <a:pt x="3612" y="2057"/>
                  <a:pt x="3619" y="2064"/>
                  <a:pt x="3619" y="2073"/>
                </a:cubicBezTo>
                <a:cubicBezTo>
                  <a:pt x="3619" y="2081"/>
                  <a:pt x="3612" y="2088"/>
                  <a:pt x="3604" y="2088"/>
                </a:cubicBezTo>
                <a:close/>
                <a:moveTo>
                  <a:pt x="3604" y="2015"/>
                </a:moveTo>
                <a:cubicBezTo>
                  <a:pt x="3595" y="2015"/>
                  <a:pt x="3587" y="2007"/>
                  <a:pt x="3587" y="1998"/>
                </a:cubicBezTo>
                <a:cubicBezTo>
                  <a:pt x="3587" y="1988"/>
                  <a:pt x="3595" y="1981"/>
                  <a:pt x="3604" y="1981"/>
                </a:cubicBezTo>
                <a:cubicBezTo>
                  <a:pt x="3613" y="1981"/>
                  <a:pt x="3621" y="1988"/>
                  <a:pt x="3621" y="1998"/>
                </a:cubicBezTo>
                <a:cubicBezTo>
                  <a:pt x="3621" y="2007"/>
                  <a:pt x="3613" y="2015"/>
                  <a:pt x="3604" y="2015"/>
                </a:cubicBezTo>
                <a:close/>
                <a:moveTo>
                  <a:pt x="3604" y="1941"/>
                </a:moveTo>
                <a:cubicBezTo>
                  <a:pt x="3594" y="1941"/>
                  <a:pt x="3586" y="1933"/>
                  <a:pt x="3586" y="1923"/>
                </a:cubicBezTo>
                <a:cubicBezTo>
                  <a:pt x="3586" y="1913"/>
                  <a:pt x="3594" y="1904"/>
                  <a:pt x="3604" y="1904"/>
                </a:cubicBezTo>
                <a:cubicBezTo>
                  <a:pt x="3614" y="1904"/>
                  <a:pt x="3622" y="1913"/>
                  <a:pt x="3622" y="1923"/>
                </a:cubicBezTo>
                <a:cubicBezTo>
                  <a:pt x="3622" y="1933"/>
                  <a:pt x="3614" y="1941"/>
                  <a:pt x="3604" y="1941"/>
                </a:cubicBezTo>
                <a:close/>
                <a:moveTo>
                  <a:pt x="3604" y="1868"/>
                </a:moveTo>
                <a:cubicBezTo>
                  <a:pt x="3593" y="1868"/>
                  <a:pt x="3584" y="1859"/>
                  <a:pt x="3584" y="1848"/>
                </a:cubicBezTo>
                <a:cubicBezTo>
                  <a:pt x="3584" y="1837"/>
                  <a:pt x="3593" y="1828"/>
                  <a:pt x="3604" y="1828"/>
                </a:cubicBezTo>
                <a:cubicBezTo>
                  <a:pt x="3615" y="1828"/>
                  <a:pt x="3624" y="1837"/>
                  <a:pt x="3624" y="1848"/>
                </a:cubicBezTo>
                <a:cubicBezTo>
                  <a:pt x="3624" y="1859"/>
                  <a:pt x="3615" y="1868"/>
                  <a:pt x="3604" y="1868"/>
                </a:cubicBezTo>
                <a:close/>
                <a:moveTo>
                  <a:pt x="3604" y="1794"/>
                </a:moveTo>
                <a:cubicBezTo>
                  <a:pt x="3592" y="1794"/>
                  <a:pt x="3583" y="1785"/>
                  <a:pt x="3583" y="1773"/>
                </a:cubicBezTo>
                <a:cubicBezTo>
                  <a:pt x="3583" y="1761"/>
                  <a:pt x="3592" y="1751"/>
                  <a:pt x="3604" y="1751"/>
                </a:cubicBezTo>
                <a:cubicBezTo>
                  <a:pt x="3615" y="1751"/>
                  <a:pt x="3625" y="1761"/>
                  <a:pt x="3625" y="1773"/>
                </a:cubicBezTo>
                <a:cubicBezTo>
                  <a:pt x="3625" y="1785"/>
                  <a:pt x="3615" y="1794"/>
                  <a:pt x="3604" y="1794"/>
                </a:cubicBezTo>
                <a:close/>
                <a:moveTo>
                  <a:pt x="3604" y="1721"/>
                </a:moveTo>
                <a:cubicBezTo>
                  <a:pt x="3591" y="1721"/>
                  <a:pt x="3581" y="1711"/>
                  <a:pt x="3581" y="1698"/>
                </a:cubicBezTo>
                <a:cubicBezTo>
                  <a:pt x="3581" y="1685"/>
                  <a:pt x="3591" y="1675"/>
                  <a:pt x="3604" y="1675"/>
                </a:cubicBezTo>
                <a:cubicBezTo>
                  <a:pt x="3616" y="1675"/>
                  <a:pt x="3626" y="1685"/>
                  <a:pt x="3626" y="1698"/>
                </a:cubicBezTo>
                <a:cubicBezTo>
                  <a:pt x="3626" y="1711"/>
                  <a:pt x="3616" y="1721"/>
                  <a:pt x="3604" y="1721"/>
                </a:cubicBezTo>
                <a:close/>
                <a:moveTo>
                  <a:pt x="3604" y="1647"/>
                </a:moveTo>
                <a:cubicBezTo>
                  <a:pt x="3591" y="1647"/>
                  <a:pt x="3580" y="1636"/>
                  <a:pt x="3580" y="1623"/>
                </a:cubicBezTo>
                <a:cubicBezTo>
                  <a:pt x="3580" y="1610"/>
                  <a:pt x="3591" y="1599"/>
                  <a:pt x="3604" y="1599"/>
                </a:cubicBezTo>
                <a:cubicBezTo>
                  <a:pt x="3617" y="1599"/>
                  <a:pt x="3628" y="1610"/>
                  <a:pt x="3628" y="1623"/>
                </a:cubicBezTo>
                <a:cubicBezTo>
                  <a:pt x="3628" y="1636"/>
                  <a:pt x="3617" y="1647"/>
                  <a:pt x="3604" y="1647"/>
                </a:cubicBezTo>
                <a:close/>
                <a:moveTo>
                  <a:pt x="3604" y="1574"/>
                </a:moveTo>
                <a:cubicBezTo>
                  <a:pt x="3590" y="1574"/>
                  <a:pt x="3579" y="1562"/>
                  <a:pt x="3579" y="1548"/>
                </a:cubicBezTo>
                <a:cubicBezTo>
                  <a:pt x="3579" y="1534"/>
                  <a:pt x="3590" y="1523"/>
                  <a:pt x="3604" y="1523"/>
                </a:cubicBezTo>
                <a:cubicBezTo>
                  <a:pt x="3618" y="1523"/>
                  <a:pt x="3629" y="1534"/>
                  <a:pt x="3629" y="1548"/>
                </a:cubicBezTo>
                <a:cubicBezTo>
                  <a:pt x="3629" y="1562"/>
                  <a:pt x="3618" y="1574"/>
                  <a:pt x="3604" y="1574"/>
                </a:cubicBezTo>
                <a:close/>
                <a:moveTo>
                  <a:pt x="3604" y="1500"/>
                </a:moveTo>
                <a:cubicBezTo>
                  <a:pt x="3589" y="1500"/>
                  <a:pt x="3577" y="1488"/>
                  <a:pt x="3577" y="1473"/>
                </a:cubicBezTo>
                <a:cubicBezTo>
                  <a:pt x="3577" y="1458"/>
                  <a:pt x="3589" y="1446"/>
                  <a:pt x="3604" y="1446"/>
                </a:cubicBezTo>
                <a:cubicBezTo>
                  <a:pt x="3619" y="1446"/>
                  <a:pt x="3630" y="1458"/>
                  <a:pt x="3630" y="1473"/>
                </a:cubicBezTo>
                <a:cubicBezTo>
                  <a:pt x="3630" y="1488"/>
                  <a:pt x="3619" y="1500"/>
                  <a:pt x="3604" y="1500"/>
                </a:cubicBezTo>
                <a:close/>
                <a:moveTo>
                  <a:pt x="3604" y="1426"/>
                </a:moveTo>
                <a:cubicBezTo>
                  <a:pt x="3588" y="1426"/>
                  <a:pt x="3576" y="1414"/>
                  <a:pt x="3576" y="1398"/>
                </a:cubicBezTo>
                <a:cubicBezTo>
                  <a:pt x="3576" y="1382"/>
                  <a:pt x="3588" y="1370"/>
                  <a:pt x="3604" y="1370"/>
                </a:cubicBezTo>
                <a:cubicBezTo>
                  <a:pt x="3619" y="1370"/>
                  <a:pt x="3632" y="1382"/>
                  <a:pt x="3632" y="1398"/>
                </a:cubicBezTo>
                <a:cubicBezTo>
                  <a:pt x="3632" y="1414"/>
                  <a:pt x="3619" y="1426"/>
                  <a:pt x="3604" y="1426"/>
                </a:cubicBezTo>
                <a:close/>
                <a:moveTo>
                  <a:pt x="3604" y="1353"/>
                </a:moveTo>
                <a:cubicBezTo>
                  <a:pt x="3588" y="1353"/>
                  <a:pt x="3575" y="1339"/>
                  <a:pt x="3575" y="1323"/>
                </a:cubicBezTo>
                <a:cubicBezTo>
                  <a:pt x="3575" y="1307"/>
                  <a:pt x="3588" y="1294"/>
                  <a:pt x="3604" y="1294"/>
                </a:cubicBezTo>
                <a:cubicBezTo>
                  <a:pt x="3620" y="1294"/>
                  <a:pt x="3633" y="1307"/>
                  <a:pt x="3633" y="1323"/>
                </a:cubicBezTo>
                <a:cubicBezTo>
                  <a:pt x="3633" y="1339"/>
                  <a:pt x="3620" y="1353"/>
                  <a:pt x="3604" y="1353"/>
                </a:cubicBezTo>
                <a:close/>
                <a:moveTo>
                  <a:pt x="3604" y="1279"/>
                </a:moveTo>
                <a:cubicBezTo>
                  <a:pt x="3587" y="1279"/>
                  <a:pt x="3573" y="1265"/>
                  <a:pt x="3573" y="1248"/>
                </a:cubicBezTo>
                <a:cubicBezTo>
                  <a:pt x="3573" y="1231"/>
                  <a:pt x="3587" y="1217"/>
                  <a:pt x="3604" y="1217"/>
                </a:cubicBezTo>
                <a:cubicBezTo>
                  <a:pt x="3621" y="1217"/>
                  <a:pt x="3634" y="1231"/>
                  <a:pt x="3634" y="1248"/>
                </a:cubicBezTo>
                <a:cubicBezTo>
                  <a:pt x="3634" y="1265"/>
                  <a:pt x="3621" y="1279"/>
                  <a:pt x="3604" y="1279"/>
                </a:cubicBezTo>
                <a:close/>
                <a:moveTo>
                  <a:pt x="3604" y="1205"/>
                </a:moveTo>
                <a:cubicBezTo>
                  <a:pt x="3586" y="1205"/>
                  <a:pt x="3572" y="1191"/>
                  <a:pt x="3572" y="1173"/>
                </a:cubicBezTo>
                <a:cubicBezTo>
                  <a:pt x="3572" y="1156"/>
                  <a:pt x="3586" y="1141"/>
                  <a:pt x="3604" y="1141"/>
                </a:cubicBezTo>
                <a:cubicBezTo>
                  <a:pt x="3621" y="1141"/>
                  <a:pt x="3635" y="1156"/>
                  <a:pt x="3635" y="1173"/>
                </a:cubicBezTo>
                <a:cubicBezTo>
                  <a:pt x="3635" y="1191"/>
                  <a:pt x="3621" y="1205"/>
                  <a:pt x="3604" y="1205"/>
                </a:cubicBezTo>
                <a:close/>
                <a:moveTo>
                  <a:pt x="3604" y="1131"/>
                </a:moveTo>
                <a:cubicBezTo>
                  <a:pt x="3586" y="1131"/>
                  <a:pt x="3571" y="1117"/>
                  <a:pt x="3571" y="1098"/>
                </a:cubicBezTo>
                <a:cubicBezTo>
                  <a:pt x="3571" y="1080"/>
                  <a:pt x="3586" y="1065"/>
                  <a:pt x="3604" y="1065"/>
                </a:cubicBezTo>
                <a:cubicBezTo>
                  <a:pt x="3622" y="1065"/>
                  <a:pt x="3637" y="1080"/>
                  <a:pt x="3637" y="1098"/>
                </a:cubicBezTo>
                <a:cubicBezTo>
                  <a:pt x="3637" y="1117"/>
                  <a:pt x="3622" y="1131"/>
                  <a:pt x="3604" y="1131"/>
                </a:cubicBezTo>
                <a:close/>
                <a:moveTo>
                  <a:pt x="3604" y="1058"/>
                </a:moveTo>
                <a:cubicBezTo>
                  <a:pt x="3585" y="1058"/>
                  <a:pt x="3570" y="1042"/>
                  <a:pt x="3570" y="1023"/>
                </a:cubicBezTo>
                <a:cubicBezTo>
                  <a:pt x="3570" y="1004"/>
                  <a:pt x="3585" y="989"/>
                  <a:pt x="3604" y="989"/>
                </a:cubicBezTo>
                <a:cubicBezTo>
                  <a:pt x="3623" y="989"/>
                  <a:pt x="3638" y="1004"/>
                  <a:pt x="3638" y="1023"/>
                </a:cubicBezTo>
                <a:cubicBezTo>
                  <a:pt x="3638" y="1042"/>
                  <a:pt x="3623" y="1058"/>
                  <a:pt x="3604" y="1058"/>
                </a:cubicBezTo>
                <a:close/>
                <a:moveTo>
                  <a:pt x="3604" y="984"/>
                </a:moveTo>
                <a:cubicBezTo>
                  <a:pt x="3585" y="984"/>
                  <a:pt x="3569" y="968"/>
                  <a:pt x="3569" y="948"/>
                </a:cubicBezTo>
                <a:cubicBezTo>
                  <a:pt x="3569" y="929"/>
                  <a:pt x="3585" y="913"/>
                  <a:pt x="3604" y="913"/>
                </a:cubicBezTo>
                <a:cubicBezTo>
                  <a:pt x="3623" y="913"/>
                  <a:pt x="3639" y="929"/>
                  <a:pt x="3639" y="948"/>
                </a:cubicBezTo>
                <a:cubicBezTo>
                  <a:pt x="3639" y="968"/>
                  <a:pt x="3623" y="984"/>
                  <a:pt x="3604" y="984"/>
                </a:cubicBezTo>
                <a:close/>
                <a:moveTo>
                  <a:pt x="3604" y="910"/>
                </a:moveTo>
                <a:cubicBezTo>
                  <a:pt x="3584" y="910"/>
                  <a:pt x="3568" y="893"/>
                  <a:pt x="3568" y="873"/>
                </a:cubicBezTo>
                <a:cubicBezTo>
                  <a:pt x="3568" y="853"/>
                  <a:pt x="3584" y="837"/>
                  <a:pt x="3604" y="837"/>
                </a:cubicBezTo>
                <a:cubicBezTo>
                  <a:pt x="3624" y="837"/>
                  <a:pt x="3640" y="853"/>
                  <a:pt x="3640" y="873"/>
                </a:cubicBezTo>
                <a:cubicBezTo>
                  <a:pt x="3640" y="893"/>
                  <a:pt x="3624" y="910"/>
                  <a:pt x="3604" y="910"/>
                </a:cubicBezTo>
                <a:close/>
                <a:moveTo>
                  <a:pt x="3678" y="2455"/>
                </a:moveTo>
                <a:cubicBezTo>
                  <a:pt x="3674" y="2455"/>
                  <a:pt x="3671" y="2452"/>
                  <a:pt x="3671" y="2448"/>
                </a:cubicBezTo>
                <a:cubicBezTo>
                  <a:pt x="3671" y="2444"/>
                  <a:pt x="3674" y="2441"/>
                  <a:pt x="3678" y="2441"/>
                </a:cubicBezTo>
                <a:cubicBezTo>
                  <a:pt x="3682" y="2441"/>
                  <a:pt x="3685" y="2444"/>
                  <a:pt x="3685" y="2448"/>
                </a:cubicBezTo>
                <a:cubicBezTo>
                  <a:pt x="3685" y="2452"/>
                  <a:pt x="3682" y="2455"/>
                  <a:pt x="3678" y="2455"/>
                </a:cubicBezTo>
                <a:close/>
                <a:moveTo>
                  <a:pt x="3678" y="2382"/>
                </a:moveTo>
                <a:cubicBezTo>
                  <a:pt x="3673" y="2382"/>
                  <a:pt x="3669" y="2378"/>
                  <a:pt x="3669" y="2373"/>
                </a:cubicBezTo>
                <a:cubicBezTo>
                  <a:pt x="3669" y="2368"/>
                  <a:pt x="3673" y="2364"/>
                  <a:pt x="3678" y="2364"/>
                </a:cubicBezTo>
                <a:cubicBezTo>
                  <a:pt x="3683" y="2364"/>
                  <a:pt x="3687" y="2368"/>
                  <a:pt x="3687" y="2373"/>
                </a:cubicBezTo>
                <a:cubicBezTo>
                  <a:pt x="3687" y="2378"/>
                  <a:pt x="3683" y="2382"/>
                  <a:pt x="3678" y="2382"/>
                </a:cubicBezTo>
                <a:close/>
                <a:moveTo>
                  <a:pt x="3678" y="2309"/>
                </a:moveTo>
                <a:cubicBezTo>
                  <a:pt x="3672" y="2309"/>
                  <a:pt x="3667" y="2304"/>
                  <a:pt x="3667" y="2298"/>
                </a:cubicBezTo>
                <a:cubicBezTo>
                  <a:pt x="3667" y="2292"/>
                  <a:pt x="3672" y="2287"/>
                  <a:pt x="3678" y="2287"/>
                </a:cubicBezTo>
                <a:cubicBezTo>
                  <a:pt x="3684" y="2287"/>
                  <a:pt x="3688" y="2292"/>
                  <a:pt x="3688" y="2298"/>
                </a:cubicBezTo>
                <a:cubicBezTo>
                  <a:pt x="3688" y="2304"/>
                  <a:pt x="3684" y="2309"/>
                  <a:pt x="3678" y="2309"/>
                </a:cubicBezTo>
                <a:close/>
                <a:moveTo>
                  <a:pt x="3678" y="2235"/>
                </a:moveTo>
                <a:cubicBezTo>
                  <a:pt x="3671" y="2235"/>
                  <a:pt x="3666" y="2229"/>
                  <a:pt x="3666" y="2223"/>
                </a:cubicBezTo>
                <a:cubicBezTo>
                  <a:pt x="3666" y="2216"/>
                  <a:pt x="3671" y="2210"/>
                  <a:pt x="3678" y="2210"/>
                </a:cubicBezTo>
                <a:cubicBezTo>
                  <a:pt x="3684" y="2210"/>
                  <a:pt x="3690" y="2216"/>
                  <a:pt x="3690" y="2223"/>
                </a:cubicBezTo>
                <a:cubicBezTo>
                  <a:pt x="3690" y="2229"/>
                  <a:pt x="3684" y="2235"/>
                  <a:pt x="3678" y="2235"/>
                </a:cubicBezTo>
                <a:close/>
                <a:moveTo>
                  <a:pt x="3678" y="2162"/>
                </a:moveTo>
                <a:cubicBezTo>
                  <a:pt x="3670" y="2162"/>
                  <a:pt x="3664" y="2156"/>
                  <a:pt x="3664" y="2148"/>
                </a:cubicBezTo>
                <a:cubicBezTo>
                  <a:pt x="3664" y="2140"/>
                  <a:pt x="3670" y="2134"/>
                  <a:pt x="3678" y="2134"/>
                </a:cubicBezTo>
                <a:cubicBezTo>
                  <a:pt x="3685" y="2134"/>
                  <a:pt x="3691" y="2140"/>
                  <a:pt x="3691" y="2148"/>
                </a:cubicBezTo>
                <a:cubicBezTo>
                  <a:pt x="3691" y="2156"/>
                  <a:pt x="3685" y="2162"/>
                  <a:pt x="3678" y="2162"/>
                </a:cubicBezTo>
                <a:close/>
                <a:moveTo>
                  <a:pt x="3678" y="2088"/>
                </a:moveTo>
                <a:cubicBezTo>
                  <a:pt x="3669" y="2088"/>
                  <a:pt x="3663" y="2081"/>
                  <a:pt x="3663" y="2073"/>
                </a:cubicBezTo>
                <a:cubicBezTo>
                  <a:pt x="3663" y="2064"/>
                  <a:pt x="3669" y="2057"/>
                  <a:pt x="3678" y="2057"/>
                </a:cubicBezTo>
                <a:cubicBezTo>
                  <a:pt x="3686" y="2057"/>
                  <a:pt x="3693" y="2064"/>
                  <a:pt x="3693" y="2073"/>
                </a:cubicBezTo>
                <a:cubicBezTo>
                  <a:pt x="3693" y="2081"/>
                  <a:pt x="3686" y="2088"/>
                  <a:pt x="3678" y="2088"/>
                </a:cubicBezTo>
                <a:close/>
                <a:moveTo>
                  <a:pt x="3678" y="2015"/>
                </a:moveTo>
                <a:cubicBezTo>
                  <a:pt x="3668" y="2015"/>
                  <a:pt x="3661" y="2007"/>
                  <a:pt x="3661" y="1998"/>
                </a:cubicBezTo>
                <a:cubicBezTo>
                  <a:pt x="3661" y="1988"/>
                  <a:pt x="3668" y="1981"/>
                  <a:pt x="3678" y="1981"/>
                </a:cubicBezTo>
                <a:cubicBezTo>
                  <a:pt x="3687" y="1981"/>
                  <a:pt x="3695" y="1988"/>
                  <a:pt x="3695" y="1998"/>
                </a:cubicBezTo>
                <a:cubicBezTo>
                  <a:pt x="3695" y="2007"/>
                  <a:pt x="3687" y="2015"/>
                  <a:pt x="3678" y="2015"/>
                </a:cubicBezTo>
                <a:close/>
                <a:moveTo>
                  <a:pt x="3678" y="1941"/>
                </a:moveTo>
                <a:cubicBezTo>
                  <a:pt x="3668" y="1941"/>
                  <a:pt x="3659" y="1933"/>
                  <a:pt x="3659" y="1923"/>
                </a:cubicBezTo>
                <a:cubicBezTo>
                  <a:pt x="3659" y="1913"/>
                  <a:pt x="3668" y="1904"/>
                  <a:pt x="3678" y="1904"/>
                </a:cubicBezTo>
                <a:cubicBezTo>
                  <a:pt x="3688" y="1904"/>
                  <a:pt x="3696" y="1913"/>
                  <a:pt x="3696" y="1923"/>
                </a:cubicBezTo>
                <a:cubicBezTo>
                  <a:pt x="3696" y="1933"/>
                  <a:pt x="3688" y="1941"/>
                  <a:pt x="3678" y="1941"/>
                </a:cubicBezTo>
                <a:close/>
                <a:moveTo>
                  <a:pt x="3678" y="1868"/>
                </a:moveTo>
                <a:cubicBezTo>
                  <a:pt x="3667" y="1868"/>
                  <a:pt x="3658" y="1859"/>
                  <a:pt x="3658" y="1848"/>
                </a:cubicBezTo>
                <a:cubicBezTo>
                  <a:pt x="3658" y="1837"/>
                  <a:pt x="3667" y="1828"/>
                  <a:pt x="3678" y="1828"/>
                </a:cubicBezTo>
                <a:cubicBezTo>
                  <a:pt x="3689" y="1828"/>
                  <a:pt x="3698" y="1837"/>
                  <a:pt x="3698" y="1848"/>
                </a:cubicBezTo>
                <a:cubicBezTo>
                  <a:pt x="3698" y="1859"/>
                  <a:pt x="3689" y="1868"/>
                  <a:pt x="3678" y="1868"/>
                </a:cubicBezTo>
                <a:close/>
                <a:moveTo>
                  <a:pt x="3678" y="1794"/>
                </a:moveTo>
                <a:cubicBezTo>
                  <a:pt x="3666" y="1794"/>
                  <a:pt x="3657" y="1785"/>
                  <a:pt x="3657" y="1773"/>
                </a:cubicBezTo>
                <a:cubicBezTo>
                  <a:pt x="3657" y="1761"/>
                  <a:pt x="3666" y="1751"/>
                  <a:pt x="3678" y="1751"/>
                </a:cubicBezTo>
                <a:cubicBezTo>
                  <a:pt x="3689" y="1751"/>
                  <a:pt x="3699" y="1761"/>
                  <a:pt x="3699" y="1773"/>
                </a:cubicBezTo>
                <a:cubicBezTo>
                  <a:pt x="3699" y="1785"/>
                  <a:pt x="3689" y="1794"/>
                  <a:pt x="3678" y="1794"/>
                </a:cubicBezTo>
                <a:close/>
                <a:moveTo>
                  <a:pt x="3678" y="1721"/>
                </a:moveTo>
                <a:cubicBezTo>
                  <a:pt x="3665" y="1721"/>
                  <a:pt x="3655" y="1711"/>
                  <a:pt x="3655" y="1698"/>
                </a:cubicBezTo>
                <a:cubicBezTo>
                  <a:pt x="3655" y="1685"/>
                  <a:pt x="3665" y="1675"/>
                  <a:pt x="3678" y="1675"/>
                </a:cubicBezTo>
                <a:cubicBezTo>
                  <a:pt x="3690" y="1675"/>
                  <a:pt x="3700" y="1685"/>
                  <a:pt x="3700" y="1698"/>
                </a:cubicBezTo>
                <a:cubicBezTo>
                  <a:pt x="3700" y="1711"/>
                  <a:pt x="3690" y="1721"/>
                  <a:pt x="3678" y="1721"/>
                </a:cubicBezTo>
                <a:close/>
                <a:moveTo>
                  <a:pt x="3678" y="1647"/>
                </a:moveTo>
                <a:cubicBezTo>
                  <a:pt x="3665" y="1647"/>
                  <a:pt x="3654" y="1636"/>
                  <a:pt x="3654" y="1623"/>
                </a:cubicBezTo>
                <a:cubicBezTo>
                  <a:pt x="3654" y="1610"/>
                  <a:pt x="3665" y="1599"/>
                  <a:pt x="3678" y="1599"/>
                </a:cubicBezTo>
                <a:cubicBezTo>
                  <a:pt x="3691" y="1599"/>
                  <a:pt x="3701" y="1610"/>
                  <a:pt x="3701" y="1623"/>
                </a:cubicBezTo>
                <a:cubicBezTo>
                  <a:pt x="3701" y="1636"/>
                  <a:pt x="3691" y="1647"/>
                  <a:pt x="3678" y="1647"/>
                </a:cubicBezTo>
                <a:close/>
                <a:moveTo>
                  <a:pt x="3678" y="1574"/>
                </a:moveTo>
                <a:cubicBezTo>
                  <a:pt x="3664" y="1574"/>
                  <a:pt x="3653" y="1562"/>
                  <a:pt x="3653" y="1548"/>
                </a:cubicBezTo>
                <a:cubicBezTo>
                  <a:pt x="3653" y="1534"/>
                  <a:pt x="3664" y="1523"/>
                  <a:pt x="3678" y="1523"/>
                </a:cubicBezTo>
                <a:cubicBezTo>
                  <a:pt x="3692" y="1523"/>
                  <a:pt x="3703" y="1534"/>
                  <a:pt x="3703" y="1548"/>
                </a:cubicBezTo>
                <a:cubicBezTo>
                  <a:pt x="3703" y="1562"/>
                  <a:pt x="3692" y="1574"/>
                  <a:pt x="3678" y="1574"/>
                </a:cubicBezTo>
                <a:close/>
                <a:moveTo>
                  <a:pt x="3678" y="1500"/>
                </a:moveTo>
                <a:cubicBezTo>
                  <a:pt x="3663" y="1500"/>
                  <a:pt x="3651" y="1488"/>
                  <a:pt x="3651" y="1473"/>
                </a:cubicBezTo>
                <a:cubicBezTo>
                  <a:pt x="3651" y="1458"/>
                  <a:pt x="3663" y="1446"/>
                  <a:pt x="3678" y="1446"/>
                </a:cubicBezTo>
                <a:cubicBezTo>
                  <a:pt x="3692" y="1446"/>
                  <a:pt x="3704" y="1458"/>
                  <a:pt x="3704" y="1473"/>
                </a:cubicBezTo>
                <a:cubicBezTo>
                  <a:pt x="3704" y="1488"/>
                  <a:pt x="3692" y="1500"/>
                  <a:pt x="3678" y="1500"/>
                </a:cubicBezTo>
                <a:close/>
                <a:moveTo>
                  <a:pt x="3678" y="1426"/>
                </a:moveTo>
                <a:cubicBezTo>
                  <a:pt x="3662" y="1426"/>
                  <a:pt x="3650" y="1414"/>
                  <a:pt x="3650" y="1398"/>
                </a:cubicBezTo>
                <a:cubicBezTo>
                  <a:pt x="3650" y="1382"/>
                  <a:pt x="3662" y="1370"/>
                  <a:pt x="3678" y="1370"/>
                </a:cubicBezTo>
                <a:cubicBezTo>
                  <a:pt x="3693" y="1370"/>
                  <a:pt x="3706" y="1382"/>
                  <a:pt x="3706" y="1398"/>
                </a:cubicBezTo>
                <a:cubicBezTo>
                  <a:pt x="3706" y="1414"/>
                  <a:pt x="3693" y="1426"/>
                  <a:pt x="3678" y="1426"/>
                </a:cubicBezTo>
                <a:close/>
                <a:moveTo>
                  <a:pt x="3678" y="1353"/>
                </a:moveTo>
                <a:cubicBezTo>
                  <a:pt x="3662" y="1353"/>
                  <a:pt x="3649" y="1339"/>
                  <a:pt x="3649" y="1323"/>
                </a:cubicBezTo>
                <a:cubicBezTo>
                  <a:pt x="3649" y="1307"/>
                  <a:pt x="3662" y="1294"/>
                  <a:pt x="3678" y="1294"/>
                </a:cubicBezTo>
                <a:cubicBezTo>
                  <a:pt x="3694" y="1294"/>
                  <a:pt x="3707" y="1307"/>
                  <a:pt x="3707" y="1323"/>
                </a:cubicBezTo>
                <a:cubicBezTo>
                  <a:pt x="3707" y="1339"/>
                  <a:pt x="3694" y="1353"/>
                  <a:pt x="3678" y="1353"/>
                </a:cubicBezTo>
                <a:close/>
                <a:moveTo>
                  <a:pt x="3678" y="1279"/>
                </a:moveTo>
                <a:cubicBezTo>
                  <a:pt x="3661" y="1279"/>
                  <a:pt x="3647" y="1265"/>
                  <a:pt x="3647" y="1248"/>
                </a:cubicBezTo>
                <a:cubicBezTo>
                  <a:pt x="3647" y="1231"/>
                  <a:pt x="3661" y="1217"/>
                  <a:pt x="3678" y="1217"/>
                </a:cubicBezTo>
                <a:cubicBezTo>
                  <a:pt x="3694" y="1217"/>
                  <a:pt x="3708" y="1231"/>
                  <a:pt x="3708" y="1248"/>
                </a:cubicBezTo>
                <a:cubicBezTo>
                  <a:pt x="3708" y="1265"/>
                  <a:pt x="3694" y="1279"/>
                  <a:pt x="3678" y="1279"/>
                </a:cubicBezTo>
                <a:close/>
                <a:moveTo>
                  <a:pt x="3678" y="1205"/>
                </a:moveTo>
                <a:cubicBezTo>
                  <a:pt x="3660" y="1205"/>
                  <a:pt x="3646" y="1191"/>
                  <a:pt x="3646" y="1173"/>
                </a:cubicBezTo>
                <a:cubicBezTo>
                  <a:pt x="3646" y="1156"/>
                  <a:pt x="3660" y="1141"/>
                  <a:pt x="3678" y="1141"/>
                </a:cubicBezTo>
                <a:cubicBezTo>
                  <a:pt x="3695" y="1141"/>
                  <a:pt x="3709" y="1156"/>
                  <a:pt x="3709" y="1173"/>
                </a:cubicBezTo>
                <a:cubicBezTo>
                  <a:pt x="3709" y="1191"/>
                  <a:pt x="3695" y="1205"/>
                  <a:pt x="3678" y="1205"/>
                </a:cubicBezTo>
                <a:close/>
                <a:moveTo>
                  <a:pt x="3678" y="1131"/>
                </a:moveTo>
                <a:cubicBezTo>
                  <a:pt x="3660" y="1131"/>
                  <a:pt x="3645" y="1117"/>
                  <a:pt x="3645" y="1098"/>
                </a:cubicBezTo>
                <a:cubicBezTo>
                  <a:pt x="3645" y="1080"/>
                  <a:pt x="3660" y="1065"/>
                  <a:pt x="3678" y="1065"/>
                </a:cubicBezTo>
                <a:cubicBezTo>
                  <a:pt x="3696" y="1065"/>
                  <a:pt x="3710" y="1080"/>
                  <a:pt x="3710" y="1098"/>
                </a:cubicBezTo>
                <a:cubicBezTo>
                  <a:pt x="3710" y="1117"/>
                  <a:pt x="3696" y="1131"/>
                  <a:pt x="3678" y="1131"/>
                </a:cubicBezTo>
                <a:close/>
                <a:moveTo>
                  <a:pt x="3678" y="1058"/>
                </a:moveTo>
                <a:cubicBezTo>
                  <a:pt x="3659" y="1058"/>
                  <a:pt x="3644" y="1042"/>
                  <a:pt x="3644" y="1023"/>
                </a:cubicBezTo>
                <a:cubicBezTo>
                  <a:pt x="3644" y="1004"/>
                  <a:pt x="3659" y="989"/>
                  <a:pt x="3678" y="989"/>
                </a:cubicBezTo>
                <a:cubicBezTo>
                  <a:pt x="3696" y="989"/>
                  <a:pt x="3712" y="1004"/>
                  <a:pt x="3712" y="1023"/>
                </a:cubicBezTo>
                <a:cubicBezTo>
                  <a:pt x="3712" y="1042"/>
                  <a:pt x="3696" y="1058"/>
                  <a:pt x="3678" y="1058"/>
                </a:cubicBezTo>
                <a:close/>
                <a:moveTo>
                  <a:pt x="3678" y="984"/>
                </a:moveTo>
                <a:cubicBezTo>
                  <a:pt x="3658" y="984"/>
                  <a:pt x="3643" y="968"/>
                  <a:pt x="3643" y="948"/>
                </a:cubicBezTo>
                <a:cubicBezTo>
                  <a:pt x="3643" y="929"/>
                  <a:pt x="3658" y="913"/>
                  <a:pt x="3678" y="913"/>
                </a:cubicBezTo>
                <a:cubicBezTo>
                  <a:pt x="3697" y="913"/>
                  <a:pt x="3713" y="929"/>
                  <a:pt x="3713" y="948"/>
                </a:cubicBezTo>
                <a:cubicBezTo>
                  <a:pt x="3713" y="968"/>
                  <a:pt x="3697" y="984"/>
                  <a:pt x="3678" y="984"/>
                </a:cubicBezTo>
                <a:close/>
                <a:moveTo>
                  <a:pt x="3678" y="910"/>
                </a:moveTo>
                <a:cubicBezTo>
                  <a:pt x="3658" y="910"/>
                  <a:pt x="3642" y="893"/>
                  <a:pt x="3642" y="873"/>
                </a:cubicBezTo>
                <a:cubicBezTo>
                  <a:pt x="3642" y="853"/>
                  <a:pt x="3658" y="837"/>
                  <a:pt x="3678" y="837"/>
                </a:cubicBezTo>
                <a:cubicBezTo>
                  <a:pt x="3698" y="837"/>
                  <a:pt x="3714" y="853"/>
                  <a:pt x="3714" y="873"/>
                </a:cubicBezTo>
                <a:cubicBezTo>
                  <a:pt x="3714" y="893"/>
                  <a:pt x="3698" y="910"/>
                  <a:pt x="3678" y="910"/>
                </a:cubicBezTo>
                <a:close/>
                <a:moveTo>
                  <a:pt x="3752" y="2455"/>
                </a:moveTo>
                <a:cubicBezTo>
                  <a:pt x="3748" y="2455"/>
                  <a:pt x="3745" y="2452"/>
                  <a:pt x="3745" y="2448"/>
                </a:cubicBezTo>
                <a:cubicBezTo>
                  <a:pt x="3745" y="2444"/>
                  <a:pt x="3748" y="2441"/>
                  <a:pt x="3752" y="2441"/>
                </a:cubicBezTo>
                <a:cubicBezTo>
                  <a:pt x="3756" y="2441"/>
                  <a:pt x="3759" y="2444"/>
                  <a:pt x="3759" y="2448"/>
                </a:cubicBezTo>
                <a:cubicBezTo>
                  <a:pt x="3759" y="2452"/>
                  <a:pt x="3756" y="2455"/>
                  <a:pt x="3752" y="2455"/>
                </a:cubicBezTo>
                <a:close/>
                <a:moveTo>
                  <a:pt x="3752" y="2382"/>
                </a:moveTo>
                <a:cubicBezTo>
                  <a:pt x="3747" y="2382"/>
                  <a:pt x="3743" y="2378"/>
                  <a:pt x="3743" y="2373"/>
                </a:cubicBezTo>
                <a:cubicBezTo>
                  <a:pt x="3743" y="2368"/>
                  <a:pt x="3747" y="2364"/>
                  <a:pt x="3752" y="2364"/>
                </a:cubicBezTo>
                <a:cubicBezTo>
                  <a:pt x="3757" y="2364"/>
                  <a:pt x="3760" y="2368"/>
                  <a:pt x="3760" y="2373"/>
                </a:cubicBezTo>
                <a:cubicBezTo>
                  <a:pt x="3760" y="2378"/>
                  <a:pt x="3757" y="2382"/>
                  <a:pt x="3752" y="2382"/>
                </a:cubicBezTo>
                <a:close/>
                <a:moveTo>
                  <a:pt x="3752" y="2309"/>
                </a:moveTo>
                <a:cubicBezTo>
                  <a:pt x="3746" y="2309"/>
                  <a:pt x="3741" y="2304"/>
                  <a:pt x="3741" y="2298"/>
                </a:cubicBezTo>
                <a:cubicBezTo>
                  <a:pt x="3741" y="2292"/>
                  <a:pt x="3746" y="2287"/>
                  <a:pt x="3752" y="2287"/>
                </a:cubicBezTo>
                <a:cubicBezTo>
                  <a:pt x="3758" y="2287"/>
                  <a:pt x="3762" y="2292"/>
                  <a:pt x="3762" y="2298"/>
                </a:cubicBezTo>
                <a:cubicBezTo>
                  <a:pt x="3762" y="2304"/>
                  <a:pt x="3758" y="2309"/>
                  <a:pt x="3752" y="2309"/>
                </a:cubicBezTo>
                <a:close/>
                <a:moveTo>
                  <a:pt x="3752" y="2235"/>
                </a:moveTo>
                <a:cubicBezTo>
                  <a:pt x="3745" y="2235"/>
                  <a:pt x="3740" y="2229"/>
                  <a:pt x="3740" y="2223"/>
                </a:cubicBezTo>
                <a:cubicBezTo>
                  <a:pt x="3740" y="2216"/>
                  <a:pt x="3745" y="2210"/>
                  <a:pt x="3752" y="2210"/>
                </a:cubicBezTo>
                <a:cubicBezTo>
                  <a:pt x="3758" y="2210"/>
                  <a:pt x="3764" y="2216"/>
                  <a:pt x="3764" y="2223"/>
                </a:cubicBezTo>
                <a:cubicBezTo>
                  <a:pt x="3764" y="2229"/>
                  <a:pt x="3758" y="2235"/>
                  <a:pt x="3752" y="2235"/>
                </a:cubicBezTo>
                <a:close/>
                <a:moveTo>
                  <a:pt x="3752" y="2162"/>
                </a:moveTo>
                <a:cubicBezTo>
                  <a:pt x="3744" y="2162"/>
                  <a:pt x="3738" y="2156"/>
                  <a:pt x="3738" y="2148"/>
                </a:cubicBezTo>
                <a:cubicBezTo>
                  <a:pt x="3738" y="2140"/>
                  <a:pt x="3744" y="2134"/>
                  <a:pt x="3752" y="2134"/>
                </a:cubicBezTo>
                <a:cubicBezTo>
                  <a:pt x="3759" y="2134"/>
                  <a:pt x="3765" y="2140"/>
                  <a:pt x="3765" y="2148"/>
                </a:cubicBezTo>
                <a:cubicBezTo>
                  <a:pt x="3765" y="2156"/>
                  <a:pt x="3759" y="2162"/>
                  <a:pt x="3752" y="2162"/>
                </a:cubicBezTo>
                <a:close/>
                <a:moveTo>
                  <a:pt x="3752" y="2088"/>
                </a:moveTo>
                <a:cubicBezTo>
                  <a:pt x="3743" y="2088"/>
                  <a:pt x="3736" y="2081"/>
                  <a:pt x="3736" y="2073"/>
                </a:cubicBezTo>
                <a:cubicBezTo>
                  <a:pt x="3736" y="2064"/>
                  <a:pt x="3743" y="2057"/>
                  <a:pt x="3752" y="2057"/>
                </a:cubicBezTo>
                <a:cubicBezTo>
                  <a:pt x="3760" y="2057"/>
                  <a:pt x="3767" y="2064"/>
                  <a:pt x="3767" y="2073"/>
                </a:cubicBezTo>
                <a:cubicBezTo>
                  <a:pt x="3767" y="2081"/>
                  <a:pt x="3760" y="2088"/>
                  <a:pt x="3752" y="2088"/>
                </a:cubicBezTo>
                <a:close/>
                <a:moveTo>
                  <a:pt x="3752" y="2015"/>
                </a:moveTo>
                <a:cubicBezTo>
                  <a:pt x="3742" y="2015"/>
                  <a:pt x="3735" y="2007"/>
                  <a:pt x="3735" y="1998"/>
                </a:cubicBezTo>
                <a:cubicBezTo>
                  <a:pt x="3735" y="1988"/>
                  <a:pt x="3742" y="1981"/>
                  <a:pt x="3752" y="1981"/>
                </a:cubicBezTo>
                <a:cubicBezTo>
                  <a:pt x="3761" y="1981"/>
                  <a:pt x="3768" y="1988"/>
                  <a:pt x="3768" y="1998"/>
                </a:cubicBezTo>
                <a:cubicBezTo>
                  <a:pt x="3768" y="2007"/>
                  <a:pt x="3761" y="2015"/>
                  <a:pt x="3752" y="2015"/>
                </a:cubicBezTo>
                <a:close/>
                <a:moveTo>
                  <a:pt x="3752" y="1941"/>
                </a:moveTo>
                <a:cubicBezTo>
                  <a:pt x="3742" y="1941"/>
                  <a:pt x="3733" y="1933"/>
                  <a:pt x="3733" y="1923"/>
                </a:cubicBezTo>
                <a:cubicBezTo>
                  <a:pt x="3733" y="1913"/>
                  <a:pt x="3742" y="1904"/>
                  <a:pt x="3752" y="1904"/>
                </a:cubicBezTo>
                <a:cubicBezTo>
                  <a:pt x="3762" y="1904"/>
                  <a:pt x="3770" y="1913"/>
                  <a:pt x="3770" y="1923"/>
                </a:cubicBezTo>
                <a:cubicBezTo>
                  <a:pt x="3770" y="1933"/>
                  <a:pt x="3762" y="1941"/>
                  <a:pt x="3752" y="1941"/>
                </a:cubicBezTo>
                <a:close/>
                <a:moveTo>
                  <a:pt x="3752" y="1868"/>
                </a:moveTo>
                <a:cubicBezTo>
                  <a:pt x="3741" y="1868"/>
                  <a:pt x="3732" y="1859"/>
                  <a:pt x="3732" y="1848"/>
                </a:cubicBezTo>
                <a:cubicBezTo>
                  <a:pt x="3732" y="1837"/>
                  <a:pt x="3741" y="1828"/>
                  <a:pt x="3752" y="1828"/>
                </a:cubicBezTo>
                <a:cubicBezTo>
                  <a:pt x="3763" y="1828"/>
                  <a:pt x="3772" y="1837"/>
                  <a:pt x="3772" y="1848"/>
                </a:cubicBezTo>
                <a:cubicBezTo>
                  <a:pt x="3772" y="1859"/>
                  <a:pt x="3763" y="1868"/>
                  <a:pt x="3752" y="1868"/>
                </a:cubicBezTo>
                <a:close/>
                <a:moveTo>
                  <a:pt x="3752" y="1794"/>
                </a:moveTo>
                <a:cubicBezTo>
                  <a:pt x="3740" y="1794"/>
                  <a:pt x="3731" y="1785"/>
                  <a:pt x="3731" y="1773"/>
                </a:cubicBezTo>
                <a:cubicBezTo>
                  <a:pt x="3731" y="1761"/>
                  <a:pt x="3740" y="1751"/>
                  <a:pt x="3752" y="1751"/>
                </a:cubicBezTo>
                <a:cubicBezTo>
                  <a:pt x="3763" y="1751"/>
                  <a:pt x="3773" y="1761"/>
                  <a:pt x="3773" y="1773"/>
                </a:cubicBezTo>
                <a:cubicBezTo>
                  <a:pt x="3773" y="1785"/>
                  <a:pt x="3763" y="1794"/>
                  <a:pt x="3752" y="1794"/>
                </a:cubicBezTo>
                <a:close/>
                <a:moveTo>
                  <a:pt x="3752" y="1721"/>
                </a:moveTo>
                <a:cubicBezTo>
                  <a:pt x="3739" y="1721"/>
                  <a:pt x="3729" y="1711"/>
                  <a:pt x="3729" y="1698"/>
                </a:cubicBezTo>
                <a:cubicBezTo>
                  <a:pt x="3729" y="1685"/>
                  <a:pt x="3739" y="1675"/>
                  <a:pt x="3752" y="1675"/>
                </a:cubicBezTo>
                <a:cubicBezTo>
                  <a:pt x="3764" y="1675"/>
                  <a:pt x="3774" y="1685"/>
                  <a:pt x="3774" y="1698"/>
                </a:cubicBezTo>
                <a:cubicBezTo>
                  <a:pt x="3774" y="1711"/>
                  <a:pt x="3764" y="1721"/>
                  <a:pt x="3752" y="1721"/>
                </a:cubicBezTo>
                <a:close/>
                <a:moveTo>
                  <a:pt x="3752" y="1647"/>
                </a:moveTo>
                <a:cubicBezTo>
                  <a:pt x="3739" y="1647"/>
                  <a:pt x="3728" y="1636"/>
                  <a:pt x="3728" y="1623"/>
                </a:cubicBezTo>
                <a:cubicBezTo>
                  <a:pt x="3728" y="1610"/>
                  <a:pt x="3739" y="1599"/>
                  <a:pt x="3752" y="1599"/>
                </a:cubicBezTo>
                <a:cubicBezTo>
                  <a:pt x="3765" y="1599"/>
                  <a:pt x="3775" y="1610"/>
                  <a:pt x="3775" y="1623"/>
                </a:cubicBezTo>
                <a:cubicBezTo>
                  <a:pt x="3775" y="1636"/>
                  <a:pt x="3765" y="1647"/>
                  <a:pt x="3752" y="1647"/>
                </a:cubicBezTo>
                <a:close/>
                <a:moveTo>
                  <a:pt x="3752" y="1574"/>
                </a:moveTo>
                <a:cubicBezTo>
                  <a:pt x="3738" y="1574"/>
                  <a:pt x="3726" y="1562"/>
                  <a:pt x="3726" y="1548"/>
                </a:cubicBezTo>
                <a:cubicBezTo>
                  <a:pt x="3726" y="1534"/>
                  <a:pt x="3738" y="1523"/>
                  <a:pt x="3752" y="1523"/>
                </a:cubicBezTo>
                <a:cubicBezTo>
                  <a:pt x="3766" y="1523"/>
                  <a:pt x="3777" y="1534"/>
                  <a:pt x="3777" y="1548"/>
                </a:cubicBezTo>
                <a:cubicBezTo>
                  <a:pt x="3777" y="1562"/>
                  <a:pt x="3766" y="1574"/>
                  <a:pt x="3752" y="1574"/>
                </a:cubicBezTo>
                <a:close/>
                <a:moveTo>
                  <a:pt x="3752" y="1500"/>
                </a:moveTo>
                <a:cubicBezTo>
                  <a:pt x="3737" y="1500"/>
                  <a:pt x="3725" y="1488"/>
                  <a:pt x="3725" y="1473"/>
                </a:cubicBezTo>
                <a:cubicBezTo>
                  <a:pt x="3725" y="1458"/>
                  <a:pt x="3737" y="1446"/>
                  <a:pt x="3752" y="1446"/>
                </a:cubicBezTo>
                <a:cubicBezTo>
                  <a:pt x="3766" y="1446"/>
                  <a:pt x="3778" y="1458"/>
                  <a:pt x="3778" y="1473"/>
                </a:cubicBezTo>
                <a:cubicBezTo>
                  <a:pt x="3778" y="1488"/>
                  <a:pt x="3766" y="1500"/>
                  <a:pt x="3752" y="1500"/>
                </a:cubicBezTo>
                <a:close/>
                <a:moveTo>
                  <a:pt x="3752" y="1426"/>
                </a:moveTo>
                <a:cubicBezTo>
                  <a:pt x="3736" y="1426"/>
                  <a:pt x="3724" y="1414"/>
                  <a:pt x="3724" y="1398"/>
                </a:cubicBezTo>
                <a:cubicBezTo>
                  <a:pt x="3724" y="1382"/>
                  <a:pt x="3736" y="1370"/>
                  <a:pt x="3752" y="1370"/>
                </a:cubicBezTo>
                <a:cubicBezTo>
                  <a:pt x="3767" y="1370"/>
                  <a:pt x="3779" y="1382"/>
                  <a:pt x="3779" y="1398"/>
                </a:cubicBezTo>
                <a:cubicBezTo>
                  <a:pt x="3779" y="1414"/>
                  <a:pt x="3767" y="1426"/>
                  <a:pt x="3752" y="1426"/>
                </a:cubicBezTo>
                <a:close/>
                <a:moveTo>
                  <a:pt x="3752" y="1353"/>
                </a:moveTo>
                <a:cubicBezTo>
                  <a:pt x="3736" y="1353"/>
                  <a:pt x="3723" y="1339"/>
                  <a:pt x="3723" y="1323"/>
                </a:cubicBezTo>
                <a:cubicBezTo>
                  <a:pt x="3723" y="1307"/>
                  <a:pt x="3736" y="1294"/>
                  <a:pt x="3752" y="1294"/>
                </a:cubicBezTo>
                <a:cubicBezTo>
                  <a:pt x="3768" y="1294"/>
                  <a:pt x="3781" y="1307"/>
                  <a:pt x="3781" y="1323"/>
                </a:cubicBezTo>
                <a:cubicBezTo>
                  <a:pt x="3781" y="1339"/>
                  <a:pt x="3768" y="1353"/>
                  <a:pt x="3752" y="1353"/>
                </a:cubicBezTo>
                <a:close/>
                <a:moveTo>
                  <a:pt x="3752" y="1279"/>
                </a:moveTo>
                <a:cubicBezTo>
                  <a:pt x="3735" y="1279"/>
                  <a:pt x="3721" y="1265"/>
                  <a:pt x="3721" y="1248"/>
                </a:cubicBezTo>
                <a:cubicBezTo>
                  <a:pt x="3721" y="1231"/>
                  <a:pt x="3735" y="1217"/>
                  <a:pt x="3752" y="1217"/>
                </a:cubicBezTo>
                <a:cubicBezTo>
                  <a:pt x="3768" y="1217"/>
                  <a:pt x="3782" y="1231"/>
                  <a:pt x="3782" y="1248"/>
                </a:cubicBezTo>
                <a:cubicBezTo>
                  <a:pt x="3782" y="1265"/>
                  <a:pt x="3768" y="1279"/>
                  <a:pt x="3752" y="1279"/>
                </a:cubicBezTo>
                <a:close/>
                <a:moveTo>
                  <a:pt x="3752" y="1205"/>
                </a:moveTo>
                <a:cubicBezTo>
                  <a:pt x="3734" y="1205"/>
                  <a:pt x="3720" y="1191"/>
                  <a:pt x="3720" y="1173"/>
                </a:cubicBezTo>
                <a:cubicBezTo>
                  <a:pt x="3720" y="1156"/>
                  <a:pt x="3734" y="1141"/>
                  <a:pt x="3752" y="1141"/>
                </a:cubicBezTo>
                <a:cubicBezTo>
                  <a:pt x="3769" y="1141"/>
                  <a:pt x="3783" y="1156"/>
                  <a:pt x="3783" y="1173"/>
                </a:cubicBezTo>
                <a:cubicBezTo>
                  <a:pt x="3783" y="1191"/>
                  <a:pt x="3769" y="1205"/>
                  <a:pt x="3752" y="1205"/>
                </a:cubicBezTo>
                <a:close/>
                <a:moveTo>
                  <a:pt x="3752" y="1131"/>
                </a:moveTo>
                <a:cubicBezTo>
                  <a:pt x="3734" y="1131"/>
                  <a:pt x="3719" y="1117"/>
                  <a:pt x="3719" y="1098"/>
                </a:cubicBezTo>
                <a:cubicBezTo>
                  <a:pt x="3719" y="1080"/>
                  <a:pt x="3734" y="1065"/>
                  <a:pt x="3752" y="1065"/>
                </a:cubicBezTo>
                <a:cubicBezTo>
                  <a:pt x="3770" y="1065"/>
                  <a:pt x="3784" y="1080"/>
                  <a:pt x="3784" y="1098"/>
                </a:cubicBezTo>
                <a:cubicBezTo>
                  <a:pt x="3784" y="1117"/>
                  <a:pt x="3770" y="1131"/>
                  <a:pt x="3752" y="1131"/>
                </a:cubicBezTo>
                <a:close/>
                <a:moveTo>
                  <a:pt x="3752" y="1058"/>
                </a:moveTo>
                <a:cubicBezTo>
                  <a:pt x="3733" y="1058"/>
                  <a:pt x="3718" y="1042"/>
                  <a:pt x="3718" y="1023"/>
                </a:cubicBezTo>
                <a:cubicBezTo>
                  <a:pt x="3718" y="1004"/>
                  <a:pt x="3733" y="989"/>
                  <a:pt x="3752" y="989"/>
                </a:cubicBezTo>
                <a:cubicBezTo>
                  <a:pt x="3770" y="989"/>
                  <a:pt x="3785" y="1004"/>
                  <a:pt x="3785" y="1023"/>
                </a:cubicBezTo>
                <a:cubicBezTo>
                  <a:pt x="3785" y="1042"/>
                  <a:pt x="3770" y="1058"/>
                  <a:pt x="3752" y="1058"/>
                </a:cubicBezTo>
                <a:close/>
                <a:moveTo>
                  <a:pt x="3752" y="984"/>
                </a:moveTo>
                <a:cubicBezTo>
                  <a:pt x="3732" y="984"/>
                  <a:pt x="3717" y="968"/>
                  <a:pt x="3717" y="948"/>
                </a:cubicBezTo>
                <a:cubicBezTo>
                  <a:pt x="3717" y="929"/>
                  <a:pt x="3732" y="913"/>
                  <a:pt x="3752" y="913"/>
                </a:cubicBezTo>
                <a:cubicBezTo>
                  <a:pt x="3771" y="913"/>
                  <a:pt x="3786" y="929"/>
                  <a:pt x="3786" y="948"/>
                </a:cubicBezTo>
                <a:cubicBezTo>
                  <a:pt x="3786" y="968"/>
                  <a:pt x="3771" y="984"/>
                  <a:pt x="3752" y="984"/>
                </a:cubicBezTo>
                <a:close/>
                <a:moveTo>
                  <a:pt x="3752" y="910"/>
                </a:moveTo>
                <a:cubicBezTo>
                  <a:pt x="3732" y="910"/>
                  <a:pt x="3716" y="893"/>
                  <a:pt x="3716" y="873"/>
                </a:cubicBezTo>
                <a:cubicBezTo>
                  <a:pt x="3716" y="853"/>
                  <a:pt x="3732" y="837"/>
                  <a:pt x="3752" y="837"/>
                </a:cubicBezTo>
                <a:cubicBezTo>
                  <a:pt x="3771" y="837"/>
                  <a:pt x="3787" y="853"/>
                  <a:pt x="3787" y="873"/>
                </a:cubicBezTo>
                <a:cubicBezTo>
                  <a:pt x="3787" y="893"/>
                  <a:pt x="3771" y="910"/>
                  <a:pt x="3752" y="910"/>
                </a:cubicBezTo>
                <a:close/>
                <a:moveTo>
                  <a:pt x="3826" y="2455"/>
                </a:moveTo>
                <a:cubicBezTo>
                  <a:pt x="3822" y="2455"/>
                  <a:pt x="3819" y="2452"/>
                  <a:pt x="3819" y="2448"/>
                </a:cubicBezTo>
                <a:cubicBezTo>
                  <a:pt x="3819" y="2444"/>
                  <a:pt x="3822" y="2441"/>
                  <a:pt x="3826" y="2441"/>
                </a:cubicBezTo>
                <a:cubicBezTo>
                  <a:pt x="3829" y="2441"/>
                  <a:pt x="3833" y="2444"/>
                  <a:pt x="3833" y="2448"/>
                </a:cubicBezTo>
                <a:cubicBezTo>
                  <a:pt x="3833" y="2452"/>
                  <a:pt x="3829" y="2455"/>
                  <a:pt x="3826" y="2455"/>
                </a:cubicBezTo>
                <a:close/>
                <a:moveTo>
                  <a:pt x="3826" y="2382"/>
                </a:moveTo>
                <a:cubicBezTo>
                  <a:pt x="3821" y="2382"/>
                  <a:pt x="3817" y="2378"/>
                  <a:pt x="3817" y="2373"/>
                </a:cubicBezTo>
                <a:cubicBezTo>
                  <a:pt x="3817" y="2368"/>
                  <a:pt x="3821" y="2364"/>
                  <a:pt x="3826" y="2364"/>
                </a:cubicBezTo>
                <a:cubicBezTo>
                  <a:pt x="3830" y="2364"/>
                  <a:pt x="3834" y="2368"/>
                  <a:pt x="3834" y="2373"/>
                </a:cubicBezTo>
                <a:cubicBezTo>
                  <a:pt x="3834" y="2378"/>
                  <a:pt x="3830" y="2382"/>
                  <a:pt x="3826" y="2382"/>
                </a:cubicBezTo>
                <a:close/>
                <a:moveTo>
                  <a:pt x="3826" y="2309"/>
                </a:moveTo>
                <a:cubicBezTo>
                  <a:pt x="3820" y="2309"/>
                  <a:pt x="3815" y="2304"/>
                  <a:pt x="3815" y="2298"/>
                </a:cubicBezTo>
                <a:cubicBezTo>
                  <a:pt x="3815" y="2292"/>
                  <a:pt x="3820" y="2287"/>
                  <a:pt x="3826" y="2287"/>
                </a:cubicBezTo>
                <a:cubicBezTo>
                  <a:pt x="3831" y="2287"/>
                  <a:pt x="3836" y="2292"/>
                  <a:pt x="3836" y="2298"/>
                </a:cubicBezTo>
                <a:cubicBezTo>
                  <a:pt x="3836" y="2304"/>
                  <a:pt x="3831" y="2309"/>
                  <a:pt x="3826" y="2309"/>
                </a:cubicBezTo>
                <a:close/>
                <a:moveTo>
                  <a:pt x="3826" y="2235"/>
                </a:moveTo>
                <a:cubicBezTo>
                  <a:pt x="3819" y="2235"/>
                  <a:pt x="3813" y="2229"/>
                  <a:pt x="3813" y="2223"/>
                </a:cubicBezTo>
                <a:cubicBezTo>
                  <a:pt x="3813" y="2216"/>
                  <a:pt x="3819" y="2210"/>
                  <a:pt x="3826" y="2210"/>
                </a:cubicBezTo>
                <a:cubicBezTo>
                  <a:pt x="3832" y="2210"/>
                  <a:pt x="3838" y="2216"/>
                  <a:pt x="3838" y="2223"/>
                </a:cubicBezTo>
                <a:cubicBezTo>
                  <a:pt x="3838" y="2229"/>
                  <a:pt x="3832" y="2235"/>
                  <a:pt x="3826" y="2235"/>
                </a:cubicBezTo>
                <a:close/>
                <a:moveTo>
                  <a:pt x="3826" y="2162"/>
                </a:moveTo>
                <a:cubicBezTo>
                  <a:pt x="3818" y="2162"/>
                  <a:pt x="3812" y="2156"/>
                  <a:pt x="3812" y="2148"/>
                </a:cubicBezTo>
                <a:cubicBezTo>
                  <a:pt x="3812" y="2140"/>
                  <a:pt x="3818" y="2134"/>
                  <a:pt x="3826" y="2134"/>
                </a:cubicBezTo>
                <a:cubicBezTo>
                  <a:pt x="3833" y="2134"/>
                  <a:pt x="3839" y="2140"/>
                  <a:pt x="3839" y="2148"/>
                </a:cubicBezTo>
                <a:cubicBezTo>
                  <a:pt x="3839" y="2156"/>
                  <a:pt x="3833" y="2162"/>
                  <a:pt x="3826" y="2162"/>
                </a:cubicBezTo>
                <a:close/>
                <a:moveTo>
                  <a:pt x="3826" y="2088"/>
                </a:moveTo>
                <a:cubicBezTo>
                  <a:pt x="3817" y="2088"/>
                  <a:pt x="3810" y="2081"/>
                  <a:pt x="3810" y="2073"/>
                </a:cubicBezTo>
                <a:cubicBezTo>
                  <a:pt x="3810" y="2064"/>
                  <a:pt x="3817" y="2057"/>
                  <a:pt x="3826" y="2057"/>
                </a:cubicBezTo>
                <a:cubicBezTo>
                  <a:pt x="3834" y="2057"/>
                  <a:pt x="3841" y="2064"/>
                  <a:pt x="3841" y="2073"/>
                </a:cubicBezTo>
                <a:cubicBezTo>
                  <a:pt x="3841" y="2081"/>
                  <a:pt x="3834" y="2088"/>
                  <a:pt x="3826" y="2088"/>
                </a:cubicBezTo>
                <a:close/>
                <a:moveTo>
                  <a:pt x="3826" y="2015"/>
                </a:moveTo>
                <a:cubicBezTo>
                  <a:pt x="3816" y="2015"/>
                  <a:pt x="3809" y="2007"/>
                  <a:pt x="3809" y="1998"/>
                </a:cubicBezTo>
                <a:cubicBezTo>
                  <a:pt x="3809" y="1988"/>
                  <a:pt x="3816" y="1981"/>
                  <a:pt x="3826" y="1981"/>
                </a:cubicBezTo>
                <a:cubicBezTo>
                  <a:pt x="3835" y="1981"/>
                  <a:pt x="3842" y="1988"/>
                  <a:pt x="3842" y="1998"/>
                </a:cubicBezTo>
                <a:cubicBezTo>
                  <a:pt x="3842" y="2007"/>
                  <a:pt x="3835" y="2015"/>
                  <a:pt x="3826" y="2015"/>
                </a:cubicBezTo>
                <a:close/>
                <a:moveTo>
                  <a:pt x="3826" y="1941"/>
                </a:moveTo>
                <a:cubicBezTo>
                  <a:pt x="3815" y="1941"/>
                  <a:pt x="3807" y="1933"/>
                  <a:pt x="3807" y="1923"/>
                </a:cubicBezTo>
                <a:cubicBezTo>
                  <a:pt x="3807" y="1913"/>
                  <a:pt x="3815" y="1904"/>
                  <a:pt x="3826" y="1904"/>
                </a:cubicBezTo>
                <a:cubicBezTo>
                  <a:pt x="3836" y="1904"/>
                  <a:pt x="3844" y="1913"/>
                  <a:pt x="3844" y="1923"/>
                </a:cubicBezTo>
                <a:cubicBezTo>
                  <a:pt x="3844" y="1933"/>
                  <a:pt x="3836" y="1941"/>
                  <a:pt x="3826" y="1941"/>
                </a:cubicBezTo>
                <a:close/>
                <a:moveTo>
                  <a:pt x="3826" y="1868"/>
                </a:moveTo>
                <a:cubicBezTo>
                  <a:pt x="3815" y="1868"/>
                  <a:pt x="3806" y="1859"/>
                  <a:pt x="3806" y="1848"/>
                </a:cubicBezTo>
                <a:cubicBezTo>
                  <a:pt x="3806" y="1837"/>
                  <a:pt x="3815" y="1828"/>
                  <a:pt x="3826" y="1828"/>
                </a:cubicBezTo>
                <a:cubicBezTo>
                  <a:pt x="3836" y="1828"/>
                  <a:pt x="3845" y="1837"/>
                  <a:pt x="3845" y="1848"/>
                </a:cubicBezTo>
                <a:cubicBezTo>
                  <a:pt x="3845" y="1859"/>
                  <a:pt x="3836" y="1868"/>
                  <a:pt x="3826" y="1868"/>
                </a:cubicBezTo>
                <a:close/>
                <a:moveTo>
                  <a:pt x="3826" y="1794"/>
                </a:moveTo>
                <a:cubicBezTo>
                  <a:pt x="3814" y="1794"/>
                  <a:pt x="3804" y="1785"/>
                  <a:pt x="3804" y="1773"/>
                </a:cubicBezTo>
                <a:cubicBezTo>
                  <a:pt x="3804" y="1761"/>
                  <a:pt x="3814" y="1751"/>
                  <a:pt x="3826" y="1751"/>
                </a:cubicBezTo>
                <a:cubicBezTo>
                  <a:pt x="3837" y="1751"/>
                  <a:pt x="3847" y="1761"/>
                  <a:pt x="3847" y="1773"/>
                </a:cubicBezTo>
                <a:cubicBezTo>
                  <a:pt x="3847" y="1785"/>
                  <a:pt x="3837" y="1794"/>
                  <a:pt x="3826" y="1794"/>
                </a:cubicBezTo>
                <a:close/>
                <a:moveTo>
                  <a:pt x="3826" y="1721"/>
                </a:moveTo>
                <a:cubicBezTo>
                  <a:pt x="3813" y="1721"/>
                  <a:pt x="3803" y="1711"/>
                  <a:pt x="3803" y="1698"/>
                </a:cubicBezTo>
                <a:cubicBezTo>
                  <a:pt x="3803" y="1685"/>
                  <a:pt x="3813" y="1675"/>
                  <a:pt x="3826" y="1675"/>
                </a:cubicBezTo>
                <a:cubicBezTo>
                  <a:pt x="3838" y="1675"/>
                  <a:pt x="3848" y="1685"/>
                  <a:pt x="3848" y="1698"/>
                </a:cubicBezTo>
                <a:cubicBezTo>
                  <a:pt x="3848" y="1711"/>
                  <a:pt x="3838" y="1721"/>
                  <a:pt x="3826" y="1721"/>
                </a:cubicBezTo>
                <a:close/>
                <a:moveTo>
                  <a:pt x="3826" y="1647"/>
                </a:moveTo>
                <a:cubicBezTo>
                  <a:pt x="3812" y="1647"/>
                  <a:pt x="3802" y="1636"/>
                  <a:pt x="3802" y="1623"/>
                </a:cubicBezTo>
                <a:cubicBezTo>
                  <a:pt x="3802" y="1610"/>
                  <a:pt x="3812" y="1599"/>
                  <a:pt x="3826" y="1599"/>
                </a:cubicBezTo>
                <a:cubicBezTo>
                  <a:pt x="3839" y="1599"/>
                  <a:pt x="3849" y="1610"/>
                  <a:pt x="3849" y="1623"/>
                </a:cubicBezTo>
                <a:cubicBezTo>
                  <a:pt x="3849" y="1636"/>
                  <a:pt x="3839" y="1647"/>
                  <a:pt x="3826" y="1647"/>
                </a:cubicBezTo>
                <a:close/>
                <a:moveTo>
                  <a:pt x="3826" y="1574"/>
                </a:moveTo>
                <a:cubicBezTo>
                  <a:pt x="3812" y="1574"/>
                  <a:pt x="3800" y="1562"/>
                  <a:pt x="3800" y="1548"/>
                </a:cubicBezTo>
                <a:cubicBezTo>
                  <a:pt x="3800" y="1534"/>
                  <a:pt x="3812" y="1523"/>
                  <a:pt x="3826" y="1523"/>
                </a:cubicBezTo>
                <a:cubicBezTo>
                  <a:pt x="3839" y="1523"/>
                  <a:pt x="3851" y="1534"/>
                  <a:pt x="3851" y="1548"/>
                </a:cubicBezTo>
                <a:cubicBezTo>
                  <a:pt x="3851" y="1562"/>
                  <a:pt x="3839" y="1574"/>
                  <a:pt x="3826" y="1574"/>
                </a:cubicBezTo>
                <a:close/>
                <a:moveTo>
                  <a:pt x="3826" y="1500"/>
                </a:moveTo>
                <a:cubicBezTo>
                  <a:pt x="3811" y="1500"/>
                  <a:pt x="3799" y="1488"/>
                  <a:pt x="3799" y="1473"/>
                </a:cubicBezTo>
                <a:cubicBezTo>
                  <a:pt x="3799" y="1458"/>
                  <a:pt x="3811" y="1446"/>
                  <a:pt x="3826" y="1446"/>
                </a:cubicBezTo>
                <a:cubicBezTo>
                  <a:pt x="3840" y="1446"/>
                  <a:pt x="3852" y="1458"/>
                  <a:pt x="3852" y="1473"/>
                </a:cubicBezTo>
                <a:cubicBezTo>
                  <a:pt x="3852" y="1488"/>
                  <a:pt x="3840" y="1500"/>
                  <a:pt x="3826" y="1500"/>
                </a:cubicBezTo>
                <a:close/>
                <a:moveTo>
                  <a:pt x="3826" y="1426"/>
                </a:moveTo>
                <a:cubicBezTo>
                  <a:pt x="3810" y="1426"/>
                  <a:pt x="3798" y="1414"/>
                  <a:pt x="3798" y="1398"/>
                </a:cubicBezTo>
                <a:cubicBezTo>
                  <a:pt x="3798" y="1382"/>
                  <a:pt x="3810" y="1370"/>
                  <a:pt x="3826" y="1370"/>
                </a:cubicBezTo>
                <a:cubicBezTo>
                  <a:pt x="3841" y="1370"/>
                  <a:pt x="3853" y="1382"/>
                  <a:pt x="3853" y="1398"/>
                </a:cubicBezTo>
                <a:cubicBezTo>
                  <a:pt x="3853" y="1414"/>
                  <a:pt x="3841" y="1426"/>
                  <a:pt x="3826" y="1426"/>
                </a:cubicBezTo>
                <a:close/>
                <a:moveTo>
                  <a:pt x="3826" y="1353"/>
                </a:moveTo>
                <a:cubicBezTo>
                  <a:pt x="3809" y="1353"/>
                  <a:pt x="3796" y="1339"/>
                  <a:pt x="3796" y="1323"/>
                </a:cubicBezTo>
                <a:cubicBezTo>
                  <a:pt x="3796" y="1307"/>
                  <a:pt x="3809" y="1294"/>
                  <a:pt x="3826" y="1294"/>
                </a:cubicBezTo>
                <a:cubicBezTo>
                  <a:pt x="3842" y="1294"/>
                  <a:pt x="3855" y="1307"/>
                  <a:pt x="3855" y="1323"/>
                </a:cubicBezTo>
                <a:cubicBezTo>
                  <a:pt x="3855" y="1339"/>
                  <a:pt x="3842" y="1353"/>
                  <a:pt x="3826" y="1353"/>
                </a:cubicBezTo>
                <a:close/>
                <a:moveTo>
                  <a:pt x="3826" y="1279"/>
                </a:moveTo>
                <a:cubicBezTo>
                  <a:pt x="3809" y="1279"/>
                  <a:pt x="3795" y="1265"/>
                  <a:pt x="3795" y="1248"/>
                </a:cubicBezTo>
                <a:cubicBezTo>
                  <a:pt x="3795" y="1231"/>
                  <a:pt x="3809" y="1217"/>
                  <a:pt x="3826" y="1217"/>
                </a:cubicBezTo>
                <a:cubicBezTo>
                  <a:pt x="3842" y="1217"/>
                  <a:pt x="3856" y="1231"/>
                  <a:pt x="3856" y="1248"/>
                </a:cubicBezTo>
                <a:cubicBezTo>
                  <a:pt x="3856" y="1265"/>
                  <a:pt x="3842" y="1279"/>
                  <a:pt x="3826" y="1279"/>
                </a:cubicBezTo>
                <a:close/>
                <a:moveTo>
                  <a:pt x="3826" y="1205"/>
                </a:moveTo>
                <a:cubicBezTo>
                  <a:pt x="3808" y="1205"/>
                  <a:pt x="3794" y="1191"/>
                  <a:pt x="3794" y="1173"/>
                </a:cubicBezTo>
                <a:cubicBezTo>
                  <a:pt x="3794" y="1156"/>
                  <a:pt x="3808" y="1141"/>
                  <a:pt x="3826" y="1141"/>
                </a:cubicBezTo>
                <a:cubicBezTo>
                  <a:pt x="3843" y="1141"/>
                  <a:pt x="3857" y="1156"/>
                  <a:pt x="3857" y="1173"/>
                </a:cubicBezTo>
                <a:cubicBezTo>
                  <a:pt x="3857" y="1191"/>
                  <a:pt x="3843" y="1205"/>
                  <a:pt x="3826" y="1205"/>
                </a:cubicBezTo>
                <a:close/>
                <a:moveTo>
                  <a:pt x="3826" y="1131"/>
                </a:moveTo>
                <a:cubicBezTo>
                  <a:pt x="3807" y="1131"/>
                  <a:pt x="3793" y="1117"/>
                  <a:pt x="3793" y="1098"/>
                </a:cubicBezTo>
                <a:cubicBezTo>
                  <a:pt x="3793" y="1080"/>
                  <a:pt x="3807" y="1065"/>
                  <a:pt x="3826" y="1065"/>
                </a:cubicBezTo>
                <a:cubicBezTo>
                  <a:pt x="3843" y="1065"/>
                  <a:pt x="3858" y="1080"/>
                  <a:pt x="3858" y="1098"/>
                </a:cubicBezTo>
                <a:cubicBezTo>
                  <a:pt x="3858" y="1117"/>
                  <a:pt x="3843" y="1131"/>
                  <a:pt x="3826" y="1131"/>
                </a:cubicBezTo>
                <a:close/>
                <a:moveTo>
                  <a:pt x="3826" y="1058"/>
                </a:moveTo>
                <a:cubicBezTo>
                  <a:pt x="3807" y="1058"/>
                  <a:pt x="3792" y="1042"/>
                  <a:pt x="3792" y="1023"/>
                </a:cubicBezTo>
                <a:cubicBezTo>
                  <a:pt x="3792" y="1004"/>
                  <a:pt x="3807" y="989"/>
                  <a:pt x="3826" y="989"/>
                </a:cubicBezTo>
                <a:cubicBezTo>
                  <a:pt x="3844" y="989"/>
                  <a:pt x="3859" y="1004"/>
                  <a:pt x="3859" y="1023"/>
                </a:cubicBezTo>
                <a:cubicBezTo>
                  <a:pt x="3859" y="1042"/>
                  <a:pt x="3844" y="1058"/>
                  <a:pt x="3826" y="1058"/>
                </a:cubicBezTo>
                <a:close/>
                <a:moveTo>
                  <a:pt x="3826" y="984"/>
                </a:moveTo>
                <a:cubicBezTo>
                  <a:pt x="3806" y="984"/>
                  <a:pt x="3791" y="968"/>
                  <a:pt x="3791" y="948"/>
                </a:cubicBezTo>
                <a:cubicBezTo>
                  <a:pt x="3791" y="929"/>
                  <a:pt x="3806" y="913"/>
                  <a:pt x="3826" y="913"/>
                </a:cubicBezTo>
                <a:cubicBezTo>
                  <a:pt x="3845" y="913"/>
                  <a:pt x="3860" y="929"/>
                  <a:pt x="3860" y="948"/>
                </a:cubicBezTo>
                <a:cubicBezTo>
                  <a:pt x="3860" y="968"/>
                  <a:pt x="3845" y="984"/>
                  <a:pt x="3826" y="984"/>
                </a:cubicBezTo>
                <a:close/>
                <a:moveTo>
                  <a:pt x="3826" y="910"/>
                </a:moveTo>
                <a:cubicBezTo>
                  <a:pt x="3806" y="910"/>
                  <a:pt x="3790" y="893"/>
                  <a:pt x="3790" y="873"/>
                </a:cubicBezTo>
                <a:cubicBezTo>
                  <a:pt x="3790" y="853"/>
                  <a:pt x="3806" y="837"/>
                  <a:pt x="3826" y="837"/>
                </a:cubicBezTo>
                <a:cubicBezTo>
                  <a:pt x="3845" y="837"/>
                  <a:pt x="3861" y="853"/>
                  <a:pt x="3861" y="873"/>
                </a:cubicBezTo>
                <a:cubicBezTo>
                  <a:pt x="3861" y="893"/>
                  <a:pt x="3845" y="910"/>
                  <a:pt x="3826" y="910"/>
                </a:cubicBezTo>
                <a:close/>
                <a:moveTo>
                  <a:pt x="3899" y="2455"/>
                </a:moveTo>
                <a:cubicBezTo>
                  <a:pt x="3896" y="2455"/>
                  <a:pt x="3892" y="2452"/>
                  <a:pt x="3892" y="2448"/>
                </a:cubicBezTo>
                <a:cubicBezTo>
                  <a:pt x="3892" y="2444"/>
                  <a:pt x="3896" y="2441"/>
                  <a:pt x="3899" y="2441"/>
                </a:cubicBezTo>
                <a:cubicBezTo>
                  <a:pt x="3903" y="2441"/>
                  <a:pt x="3906" y="2444"/>
                  <a:pt x="3906" y="2448"/>
                </a:cubicBezTo>
                <a:cubicBezTo>
                  <a:pt x="3906" y="2452"/>
                  <a:pt x="3903" y="2455"/>
                  <a:pt x="3899" y="2455"/>
                </a:cubicBezTo>
                <a:close/>
                <a:moveTo>
                  <a:pt x="3899" y="2382"/>
                </a:moveTo>
                <a:cubicBezTo>
                  <a:pt x="3895" y="2382"/>
                  <a:pt x="3891" y="2378"/>
                  <a:pt x="3891" y="2373"/>
                </a:cubicBezTo>
                <a:cubicBezTo>
                  <a:pt x="3891" y="2368"/>
                  <a:pt x="3895" y="2364"/>
                  <a:pt x="3899" y="2364"/>
                </a:cubicBezTo>
                <a:cubicBezTo>
                  <a:pt x="3904" y="2364"/>
                  <a:pt x="3908" y="2368"/>
                  <a:pt x="3908" y="2373"/>
                </a:cubicBezTo>
                <a:cubicBezTo>
                  <a:pt x="3908" y="2378"/>
                  <a:pt x="3904" y="2382"/>
                  <a:pt x="3899" y="2382"/>
                </a:cubicBezTo>
                <a:close/>
                <a:moveTo>
                  <a:pt x="3899" y="2309"/>
                </a:moveTo>
                <a:cubicBezTo>
                  <a:pt x="3893" y="2309"/>
                  <a:pt x="3889" y="2304"/>
                  <a:pt x="3889" y="2298"/>
                </a:cubicBezTo>
                <a:cubicBezTo>
                  <a:pt x="3889" y="2292"/>
                  <a:pt x="3893" y="2287"/>
                  <a:pt x="3899" y="2287"/>
                </a:cubicBezTo>
                <a:cubicBezTo>
                  <a:pt x="3905" y="2287"/>
                  <a:pt x="3910" y="2292"/>
                  <a:pt x="3910" y="2298"/>
                </a:cubicBezTo>
                <a:cubicBezTo>
                  <a:pt x="3910" y="2304"/>
                  <a:pt x="3905" y="2309"/>
                  <a:pt x="3899" y="2309"/>
                </a:cubicBezTo>
                <a:close/>
                <a:moveTo>
                  <a:pt x="3899" y="2235"/>
                </a:moveTo>
                <a:cubicBezTo>
                  <a:pt x="3893" y="2235"/>
                  <a:pt x="3887" y="2229"/>
                  <a:pt x="3887" y="2223"/>
                </a:cubicBezTo>
                <a:cubicBezTo>
                  <a:pt x="3887" y="2216"/>
                  <a:pt x="3893" y="2210"/>
                  <a:pt x="3899" y="2210"/>
                </a:cubicBezTo>
                <a:cubicBezTo>
                  <a:pt x="3906" y="2210"/>
                  <a:pt x="3911" y="2216"/>
                  <a:pt x="3911" y="2223"/>
                </a:cubicBezTo>
                <a:cubicBezTo>
                  <a:pt x="3911" y="2229"/>
                  <a:pt x="3906" y="2235"/>
                  <a:pt x="3899" y="2235"/>
                </a:cubicBezTo>
                <a:close/>
                <a:moveTo>
                  <a:pt x="3899" y="2162"/>
                </a:moveTo>
                <a:cubicBezTo>
                  <a:pt x="3892" y="2162"/>
                  <a:pt x="3886" y="2156"/>
                  <a:pt x="3886" y="2148"/>
                </a:cubicBezTo>
                <a:cubicBezTo>
                  <a:pt x="3886" y="2140"/>
                  <a:pt x="3892" y="2134"/>
                  <a:pt x="3899" y="2134"/>
                </a:cubicBezTo>
                <a:cubicBezTo>
                  <a:pt x="3907" y="2134"/>
                  <a:pt x="3913" y="2140"/>
                  <a:pt x="3913" y="2148"/>
                </a:cubicBezTo>
                <a:cubicBezTo>
                  <a:pt x="3913" y="2156"/>
                  <a:pt x="3907" y="2162"/>
                  <a:pt x="3899" y="2162"/>
                </a:cubicBezTo>
                <a:close/>
                <a:moveTo>
                  <a:pt x="3899" y="2088"/>
                </a:moveTo>
                <a:cubicBezTo>
                  <a:pt x="3891" y="2088"/>
                  <a:pt x="3884" y="2081"/>
                  <a:pt x="3884" y="2073"/>
                </a:cubicBezTo>
                <a:cubicBezTo>
                  <a:pt x="3884" y="2064"/>
                  <a:pt x="3891" y="2057"/>
                  <a:pt x="3899" y="2057"/>
                </a:cubicBezTo>
                <a:cubicBezTo>
                  <a:pt x="3908" y="2057"/>
                  <a:pt x="3914" y="2064"/>
                  <a:pt x="3914" y="2073"/>
                </a:cubicBezTo>
                <a:cubicBezTo>
                  <a:pt x="3914" y="2081"/>
                  <a:pt x="3908" y="2088"/>
                  <a:pt x="3899" y="2088"/>
                </a:cubicBezTo>
                <a:close/>
                <a:moveTo>
                  <a:pt x="3899" y="2015"/>
                </a:moveTo>
                <a:cubicBezTo>
                  <a:pt x="3890" y="2015"/>
                  <a:pt x="3883" y="2007"/>
                  <a:pt x="3883" y="1998"/>
                </a:cubicBezTo>
                <a:cubicBezTo>
                  <a:pt x="3883" y="1988"/>
                  <a:pt x="3890" y="1981"/>
                  <a:pt x="3899" y="1981"/>
                </a:cubicBezTo>
                <a:cubicBezTo>
                  <a:pt x="3909" y="1981"/>
                  <a:pt x="3916" y="1988"/>
                  <a:pt x="3916" y="1998"/>
                </a:cubicBezTo>
                <a:cubicBezTo>
                  <a:pt x="3916" y="2007"/>
                  <a:pt x="3909" y="2015"/>
                  <a:pt x="3899" y="2015"/>
                </a:cubicBezTo>
                <a:close/>
                <a:moveTo>
                  <a:pt x="3899" y="1941"/>
                </a:moveTo>
                <a:cubicBezTo>
                  <a:pt x="3889" y="1941"/>
                  <a:pt x="3881" y="1933"/>
                  <a:pt x="3881" y="1923"/>
                </a:cubicBezTo>
                <a:cubicBezTo>
                  <a:pt x="3881" y="1913"/>
                  <a:pt x="3889" y="1904"/>
                  <a:pt x="3899" y="1904"/>
                </a:cubicBezTo>
                <a:cubicBezTo>
                  <a:pt x="3909" y="1904"/>
                  <a:pt x="3918" y="1913"/>
                  <a:pt x="3918" y="1923"/>
                </a:cubicBezTo>
                <a:cubicBezTo>
                  <a:pt x="3918" y="1933"/>
                  <a:pt x="3909" y="1941"/>
                  <a:pt x="3899" y="1941"/>
                </a:cubicBezTo>
                <a:close/>
                <a:moveTo>
                  <a:pt x="3899" y="1868"/>
                </a:moveTo>
                <a:cubicBezTo>
                  <a:pt x="3888" y="1868"/>
                  <a:pt x="3880" y="1859"/>
                  <a:pt x="3880" y="1848"/>
                </a:cubicBezTo>
                <a:cubicBezTo>
                  <a:pt x="3880" y="1837"/>
                  <a:pt x="3888" y="1828"/>
                  <a:pt x="3899" y="1828"/>
                </a:cubicBezTo>
                <a:cubicBezTo>
                  <a:pt x="3910" y="1828"/>
                  <a:pt x="3919" y="1837"/>
                  <a:pt x="3919" y="1848"/>
                </a:cubicBezTo>
                <a:cubicBezTo>
                  <a:pt x="3919" y="1859"/>
                  <a:pt x="3910" y="1868"/>
                  <a:pt x="3899" y="1868"/>
                </a:cubicBezTo>
                <a:close/>
                <a:moveTo>
                  <a:pt x="3899" y="1794"/>
                </a:moveTo>
                <a:cubicBezTo>
                  <a:pt x="3888" y="1794"/>
                  <a:pt x="3878" y="1785"/>
                  <a:pt x="3878" y="1773"/>
                </a:cubicBezTo>
                <a:cubicBezTo>
                  <a:pt x="3878" y="1761"/>
                  <a:pt x="3888" y="1751"/>
                  <a:pt x="3899" y="1751"/>
                </a:cubicBezTo>
                <a:cubicBezTo>
                  <a:pt x="3911" y="1751"/>
                  <a:pt x="3921" y="1761"/>
                  <a:pt x="3921" y="1773"/>
                </a:cubicBezTo>
                <a:cubicBezTo>
                  <a:pt x="3921" y="1785"/>
                  <a:pt x="3911" y="1794"/>
                  <a:pt x="3899" y="1794"/>
                </a:cubicBezTo>
                <a:close/>
                <a:moveTo>
                  <a:pt x="3899" y="1721"/>
                </a:moveTo>
                <a:cubicBezTo>
                  <a:pt x="3887" y="1721"/>
                  <a:pt x="3877" y="1711"/>
                  <a:pt x="3877" y="1698"/>
                </a:cubicBezTo>
                <a:cubicBezTo>
                  <a:pt x="3877" y="1685"/>
                  <a:pt x="3887" y="1675"/>
                  <a:pt x="3899" y="1675"/>
                </a:cubicBezTo>
                <a:cubicBezTo>
                  <a:pt x="3912" y="1675"/>
                  <a:pt x="3922" y="1685"/>
                  <a:pt x="3922" y="1698"/>
                </a:cubicBezTo>
                <a:cubicBezTo>
                  <a:pt x="3922" y="1711"/>
                  <a:pt x="3912" y="1721"/>
                  <a:pt x="3899" y="1721"/>
                </a:cubicBezTo>
                <a:close/>
                <a:moveTo>
                  <a:pt x="3899" y="1647"/>
                </a:moveTo>
                <a:cubicBezTo>
                  <a:pt x="3886" y="1647"/>
                  <a:pt x="3876" y="1636"/>
                  <a:pt x="3876" y="1623"/>
                </a:cubicBezTo>
                <a:cubicBezTo>
                  <a:pt x="3876" y="1610"/>
                  <a:pt x="3886" y="1599"/>
                  <a:pt x="3899" y="1599"/>
                </a:cubicBezTo>
                <a:cubicBezTo>
                  <a:pt x="3913" y="1599"/>
                  <a:pt x="3923" y="1610"/>
                  <a:pt x="3923" y="1623"/>
                </a:cubicBezTo>
                <a:cubicBezTo>
                  <a:pt x="3923" y="1636"/>
                  <a:pt x="3913" y="1647"/>
                  <a:pt x="3899" y="1647"/>
                </a:cubicBezTo>
                <a:close/>
                <a:moveTo>
                  <a:pt x="3899" y="1574"/>
                </a:moveTo>
                <a:cubicBezTo>
                  <a:pt x="3886" y="1574"/>
                  <a:pt x="3874" y="1562"/>
                  <a:pt x="3874" y="1548"/>
                </a:cubicBezTo>
                <a:cubicBezTo>
                  <a:pt x="3874" y="1534"/>
                  <a:pt x="3886" y="1523"/>
                  <a:pt x="3899" y="1523"/>
                </a:cubicBezTo>
                <a:cubicBezTo>
                  <a:pt x="3913" y="1523"/>
                  <a:pt x="3925" y="1534"/>
                  <a:pt x="3925" y="1548"/>
                </a:cubicBezTo>
                <a:cubicBezTo>
                  <a:pt x="3925" y="1562"/>
                  <a:pt x="3913" y="1574"/>
                  <a:pt x="3899" y="1574"/>
                </a:cubicBezTo>
                <a:close/>
                <a:moveTo>
                  <a:pt x="3899" y="1500"/>
                </a:moveTo>
                <a:cubicBezTo>
                  <a:pt x="3885" y="1500"/>
                  <a:pt x="3873" y="1488"/>
                  <a:pt x="3873" y="1473"/>
                </a:cubicBezTo>
                <a:cubicBezTo>
                  <a:pt x="3873" y="1458"/>
                  <a:pt x="3885" y="1446"/>
                  <a:pt x="3899" y="1446"/>
                </a:cubicBezTo>
                <a:cubicBezTo>
                  <a:pt x="3914" y="1446"/>
                  <a:pt x="3926" y="1458"/>
                  <a:pt x="3926" y="1473"/>
                </a:cubicBezTo>
                <a:cubicBezTo>
                  <a:pt x="3926" y="1488"/>
                  <a:pt x="3914" y="1500"/>
                  <a:pt x="3899" y="1500"/>
                </a:cubicBezTo>
                <a:close/>
                <a:moveTo>
                  <a:pt x="3899" y="1426"/>
                </a:moveTo>
                <a:cubicBezTo>
                  <a:pt x="3884" y="1426"/>
                  <a:pt x="3872" y="1414"/>
                  <a:pt x="3872" y="1398"/>
                </a:cubicBezTo>
                <a:cubicBezTo>
                  <a:pt x="3872" y="1382"/>
                  <a:pt x="3884" y="1370"/>
                  <a:pt x="3899" y="1370"/>
                </a:cubicBezTo>
                <a:cubicBezTo>
                  <a:pt x="3915" y="1370"/>
                  <a:pt x="3927" y="1382"/>
                  <a:pt x="3927" y="1398"/>
                </a:cubicBezTo>
                <a:cubicBezTo>
                  <a:pt x="3927" y="1414"/>
                  <a:pt x="3915" y="1426"/>
                  <a:pt x="3899" y="1426"/>
                </a:cubicBezTo>
                <a:close/>
                <a:moveTo>
                  <a:pt x="3899" y="1353"/>
                </a:moveTo>
                <a:cubicBezTo>
                  <a:pt x="3883" y="1353"/>
                  <a:pt x="3870" y="1339"/>
                  <a:pt x="3870" y="1323"/>
                </a:cubicBezTo>
                <a:cubicBezTo>
                  <a:pt x="3870" y="1307"/>
                  <a:pt x="3883" y="1294"/>
                  <a:pt x="3899" y="1294"/>
                </a:cubicBezTo>
                <a:cubicBezTo>
                  <a:pt x="3915" y="1294"/>
                  <a:pt x="3928" y="1307"/>
                  <a:pt x="3928" y="1323"/>
                </a:cubicBezTo>
                <a:cubicBezTo>
                  <a:pt x="3928" y="1339"/>
                  <a:pt x="3915" y="1353"/>
                  <a:pt x="3899" y="1353"/>
                </a:cubicBezTo>
                <a:close/>
                <a:moveTo>
                  <a:pt x="3899" y="1279"/>
                </a:moveTo>
                <a:cubicBezTo>
                  <a:pt x="3883" y="1279"/>
                  <a:pt x="3869" y="1265"/>
                  <a:pt x="3869" y="1248"/>
                </a:cubicBezTo>
                <a:cubicBezTo>
                  <a:pt x="3869" y="1231"/>
                  <a:pt x="3883" y="1217"/>
                  <a:pt x="3899" y="1217"/>
                </a:cubicBezTo>
                <a:cubicBezTo>
                  <a:pt x="3916" y="1217"/>
                  <a:pt x="3930" y="1231"/>
                  <a:pt x="3930" y="1248"/>
                </a:cubicBezTo>
                <a:cubicBezTo>
                  <a:pt x="3930" y="1265"/>
                  <a:pt x="3916" y="1279"/>
                  <a:pt x="3899" y="1279"/>
                </a:cubicBezTo>
                <a:close/>
                <a:moveTo>
                  <a:pt x="3899" y="1205"/>
                </a:moveTo>
                <a:cubicBezTo>
                  <a:pt x="3882" y="1205"/>
                  <a:pt x="3868" y="1191"/>
                  <a:pt x="3868" y="1173"/>
                </a:cubicBezTo>
                <a:cubicBezTo>
                  <a:pt x="3868" y="1156"/>
                  <a:pt x="3882" y="1141"/>
                  <a:pt x="3899" y="1141"/>
                </a:cubicBezTo>
                <a:cubicBezTo>
                  <a:pt x="3917" y="1141"/>
                  <a:pt x="3931" y="1156"/>
                  <a:pt x="3931" y="1173"/>
                </a:cubicBezTo>
                <a:cubicBezTo>
                  <a:pt x="3931" y="1191"/>
                  <a:pt x="3917" y="1205"/>
                  <a:pt x="3899" y="1205"/>
                </a:cubicBezTo>
                <a:close/>
                <a:moveTo>
                  <a:pt x="3899" y="1131"/>
                </a:moveTo>
                <a:cubicBezTo>
                  <a:pt x="3881" y="1131"/>
                  <a:pt x="3867" y="1117"/>
                  <a:pt x="3867" y="1098"/>
                </a:cubicBezTo>
                <a:cubicBezTo>
                  <a:pt x="3867" y="1080"/>
                  <a:pt x="3881" y="1065"/>
                  <a:pt x="3899" y="1065"/>
                </a:cubicBezTo>
                <a:cubicBezTo>
                  <a:pt x="3917" y="1065"/>
                  <a:pt x="3932" y="1080"/>
                  <a:pt x="3932" y="1098"/>
                </a:cubicBezTo>
                <a:cubicBezTo>
                  <a:pt x="3932" y="1117"/>
                  <a:pt x="3917" y="1131"/>
                  <a:pt x="3899" y="1131"/>
                </a:cubicBezTo>
                <a:close/>
                <a:moveTo>
                  <a:pt x="3899" y="1058"/>
                </a:moveTo>
                <a:cubicBezTo>
                  <a:pt x="3881" y="1058"/>
                  <a:pt x="3866" y="1042"/>
                  <a:pt x="3866" y="1023"/>
                </a:cubicBezTo>
                <a:cubicBezTo>
                  <a:pt x="3866" y="1004"/>
                  <a:pt x="3881" y="989"/>
                  <a:pt x="3899" y="989"/>
                </a:cubicBezTo>
                <a:cubicBezTo>
                  <a:pt x="3918" y="989"/>
                  <a:pt x="3933" y="1004"/>
                  <a:pt x="3933" y="1023"/>
                </a:cubicBezTo>
                <a:cubicBezTo>
                  <a:pt x="3933" y="1042"/>
                  <a:pt x="3918" y="1058"/>
                  <a:pt x="3899" y="1058"/>
                </a:cubicBezTo>
                <a:close/>
                <a:moveTo>
                  <a:pt x="3899" y="984"/>
                </a:moveTo>
                <a:cubicBezTo>
                  <a:pt x="3880" y="984"/>
                  <a:pt x="3865" y="968"/>
                  <a:pt x="3865" y="948"/>
                </a:cubicBezTo>
                <a:cubicBezTo>
                  <a:pt x="3865" y="929"/>
                  <a:pt x="3880" y="913"/>
                  <a:pt x="3899" y="913"/>
                </a:cubicBezTo>
                <a:cubicBezTo>
                  <a:pt x="3919" y="913"/>
                  <a:pt x="3934" y="929"/>
                  <a:pt x="3934" y="948"/>
                </a:cubicBezTo>
                <a:cubicBezTo>
                  <a:pt x="3934" y="968"/>
                  <a:pt x="3919" y="984"/>
                  <a:pt x="3899" y="984"/>
                </a:cubicBezTo>
                <a:close/>
                <a:moveTo>
                  <a:pt x="3899" y="910"/>
                </a:moveTo>
                <a:cubicBezTo>
                  <a:pt x="3880" y="910"/>
                  <a:pt x="3864" y="893"/>
                  <a:pt x="3864" y="873"/>
                </a:cubicBezTo>
                <a:cubicBezTo>
                  <a:pt x="3864" y="853"/>
                  <a:pt x="3880" y="837"/>
                  <a:pt x="3899" y="837"/>
                </a:cubicBezTo>
                <a:cubicBezTo>
                  <a:pt x="3919" y="837"/>
                  <a:pt x="3935" y="853"/>
                  <a:pt x="3935" y="873"/>
                </a:cubicBezTo>
                <a:cubicBezTo>
                  <a:pt x="3935" y="893"/>
                  <a:pt x="3919" y="910"/>
                  <a:pt x="3899" y="910"/>
                </a:cubicBezTo>
                <a:close/>
                <a:moveTo>
                  <a:pt x="3973" y="2455"/>
                </a:moveTo>
                <a:cubicBezTo>
                  <a:pt x="3969" y="2455"/>
                  <a:pt x="3966" y="2452"/>
                  <a:pt x="3966" y="2448"/>
                </a:cubicBezTo>
                <a:cubicBezTo>
                  <a:pt x="3966" y="2444"/>
                  <a:pt x="3969" y="2441"/>
                  <a:pt x="3973" y="2441"/>
                </a:cubicBezTo>
                <a:cubicBezTo>
                  <a:pt x="3977" y="2441"/>
                  <a:pt x="3980" y="2444"/>
                  <a:pt x="3980" y="2448"/>
                </a:cubicBezTo>
                <a:cubicBezTo>
                  <a:pt x="3980" y="2452"/>
                  <a:pt x="3977" y="2455"/>
                  <a:pt x="3973" y="2455"/>
                </a:cubicBezTo>
                <a:close/>
                <a:moveTo>
                  <a:pt x="3973" y="2382"/>
                </a:moveTo>
                <a:cubicBezTo>
                  <a:pt x="3968" y="2382"/>
                  <a:pt x="3964" y="2378"/>
                  <a:pt x="3964" y="2373"/>
                </a:cubicBezTo>
                <a:cubicBezTo>
                  <a:pt x="3964" y="2368"/>
                  <a:pt x="3968" y="2364"/>
                  <a:pt x="3973" y="2364"/>
                </a:cubicBezTo>
                <a:cubicBezTo>
                  <a:pt x="3978" y="2364"/>
                  <a:pt x="3982" y="2368"/>
                  <a:pt x="3982" y="2373"/>
                </a:cubicBezTo>
                <a:cubicBezTo>
                  <a:pt x="3982" y="2378"/>
                  <a:pt x="3978" y="2382"/>
                  <a:pt x="3973" y="2382"/>
                </a:cubicBezTo>
                <a:close/>
                <a:moveTo>
                  <a:pt x="3973" y="2309"/>
                </a:moveTo>
                <a:cubicBezTo>
                  <a:pt x="3967" y="2309"/>
                  <a:pt x="3963" y="2304"/>
                  <a:pt x="3963" y="2298"/>
                </a:cubicBezTo>
                <a:cubicBezTo>
                  <a:pt x="3963" y="2292"/>
                  <a:pt x="3967" y="2287"/>
                  <a:pt x="3973" y="2287"/>
                </a:cubicBezTo>
                <a:cubicBezTo>
                  <a:pt x="3979" y="2287"/>
                  <a:pt x="3984" y="2292"/>
                  <a:pt x="3984" y="2298"/>
                </a:cubicBezTo>
                <a:cubicBezTo>
                  <a:pt x="3984" y="2304"/>
                  <a:pt x="3979" y="2309"/>
                  <a:pt x="3973" y="2309"/>
                </a:cubicBezTo>
                <a:close/>
                <a:moveTo>
                  <a:pt x="3973" y="2235"/>
                </a:moveTo>
                <a:cubicBezTo>
                  <a:pt x="3967" y="2235"/>
                  <a:pt x="3961" y="2229"/>
                  <a:pt x="3961" y="2223"/>
                </a:cubicBezTo>
                <a:cubicBezTo>
                  <a:pt x="3961" y="2216"/>
                  <a:pt x="3967" y="2210"/>
                  <a:pt x="3973" y="2210"/>
                </a:cubicBezTo>
                <a:cubicBezTo>
                  <a:pt x="3980" y="2210"/>
                  <a:pt x="3985" y="2216"/>
                  <a:pt x="3985" y="2223"/>
                </a:cubicBezTo>
                <a:cubicBezTo>
                  <a:pt x="3985" y="2229"/>
                  <a:pt x="3980" y="2235"/>
                  <a:pt x="3973" y="2235"/>
                </a:cubicBezTo>
                <a:close/>
                <a:moveTo>
                  <a:pt x="3973" y="2162"/>
                </a:moveTo>
                <a:cubicBezTo>
                  <a:pt x="3966" y="2162"/>
                  <a:pt x="3960" y="2156"/>
                  <a:pt x="3960" y="2148"/>
                </a:cubicBezTo>
                <a:cubicBezTo>
                  <a:pt x="3960" y="2140"/>
                  <a:pt x="3966" y="2134"/>
                  <a:pt x="3973" y="2134"/>
                </a:cubicBezTo>
                <a:cubicBezTo>
                  <a:pt x="3981" y="2134"/>
                  <a:pt x="3987" y="2140"/>
                  <a:pt x="3987" y="2148"/>
                </a:cubicBezTo>
                <a:cubicBezTo>
                  <a:pt x="3987" y="2156"/>
                  <a:pt x="3981" y="2162"/>
                  <a:pt x="3973" y="2162"/>
                </a:cubicBezTo>
                <a:close/>
                <a:moveTo>
                  <a:pt x="3973" y="2088"/>
                </a:moveTo>
                <a:cubicBezTo>
                  <a:pt x="3965" y="2088"/>
                  <a:pt x="3958" y="2081"/>
                  <a:pt x="3958" y="2073"/>
                </a:cubicBezTo>
                <a:cubicBezTo>
                  <a:pt x="3958" y="2064"/>
                  <a:pt x="3965" y="2057"/>
                  <a:pt x="3973" y="2057"/>
                </a:cubicBezTo>
                <a:cubicBezTo>
                  <a:pt x="3982" y="2057"/>
                  <a:pt x="3988" y="2064"/>
                  <a:pt x="3988" y="2073"/>
                </a:cubicBezTo>
                <a:cubicBezTo>
                  <a:pt x="3988" y="2081"/>
                  <a:pt x="3982" y="2088"/>
                  <a:pt x="3973" y="2088"/>
                </a:cubicBezTo>
                <a:close/>
                <a:moveTo>
                  <a:pt x="3973" y="2015"/>
                </a:moveTo>
                <a:cubicBezTo>
                  <a:pt x="3964" y="2015"/>
                  <a:pt x="3956" y="2007"/>
                  <a:pt x="3956" y="1998"/>
                </a:cubicBezTo>
                <a:cubicBezTo>
                  <a:pt x="3956" y="1988"/>
                  <a:pt x="3964" y="1981"/>
                  <a:pt x="3973" y="1981"/>
                </a:cubicBezTo>
                <a:cubicBezTo>
                  <a:pt x="3983" y="1981"/>
                  <a:pt x="3990" y="1988"/>
                  <a:pt x="3990" y="1998"/>
                </a:cubicBezTo>
                <a:cubicBezTo>
                  <a:pt x="3990" y="2007"/>
                  <a:pt x="3983" y="2015"/>
                  <a:pt x="3973" y="2015"/>
                </a:cubicBezTo>
                <a:close/>
                <a:moveTo>
                  <a:pt x="3973" y="1941"/>
                </a:moveTo>
                <a:cubicBezTo>
                  <a:pt x="3963" y="1941"/>
                  <a:pt x="3955" y="1933"/>
                  <a:pt x="3955" y="1923"/>
                </a:cubicBezTo>
                <a:cubicBezTo>
                  <a:pt x="3955" y="1913"/>
                  <a:pt x="3963" y="1904"/>
                  <a:pt x="3973" y="1904"/>
                </a:cubicBezTo>
                <a:cubicBezTo>
                  <a:pt x="3983" y="1904"/>
                  <a:pt x="3992" y="1913"/>
                  <a:pt x="3992" y="1923"/>
                </a:cubicBezTo>
                <a:cubicBezTo>
                  <a:pt x="3992" y="1933"/>
                  <a:pt x="3983" y="1941"/>
                  <a:pt x="3973" y="1941"/>
                </a:cubicBezTo>
                <a:close/>
                <a:moveTo>
                  <a:pt x="3973" y="1868"/>
                </a:moveTo>
                <a:cubicBezTo>
                  <a:pt x="3962" y="1868"/>
                  <a:pt x="3953" y="1859"/>
                  <a:pt x="3953" y="1848"/>
                </a:cubicBezTo>
                <a:cubicBezTo>
                  <a:pt x="3953" y="1837"/>
                  <a:pt x="3962" y="1828"/>
                  <a:pt x="3973" y="1828"/>
                </a:cubicBezTo>
                <a:cubicBezTo>
                  <a:pt x="3984" y="1828"/>
                  <a:pt x="3993" y="1837"/>
                  <a:pt x="3993" y="1848"/>
                </a:cubicBezTo>
                <a:cubicBezTo>
                  <a:pt x="3993" y="1859"/>
                  <a:pt x="3984" y="1868"/>
                  <a:pt x="3973" y="1868"/>
                </a:cubicBezTo>
                <a:close/>
                <a:moveTo>
                  <a:pt x="3973" y="1794"/>
                </a:moveTo>
                <a:cubicBezTo>
                  <a:pt x="3962" y="1794"/>
                  <a:pt x="3952" y="1785"/>
                  <a:pt x="3952" y="1773"/>
                </a:cubicBezTo>
                <a:cubicBezTo>
                  <a:pt x="3952" y="1761"/>
                  <a:pt x="3962" y="1751"/>
                  <a:pt x="3973" y="1751"/>
                </a:cubicBezTo>
                <a:cubicBezTo>
                  <a:pt x="3985" y="1751"/>
                  <a:pt x="3994" y="1761"/>
                  <a:pt x="3994" y="1773"/>
                </a:cubicBezTo>
                <a:cubicBezTo>
                  <a:pt x="3994" y="1785"/>
                  <a:pt x="3985" y="1794"/>
                  <a:pt x="3973" y="1794"/>
                </a:cubicBezTo>
                <a:close/>
                <a:moveTo>
                  <a:pt x="3973" y="1721"/>
                </a:moveTo>
                <a:cubicBezTo>
                  <a:pt x="3961" y="1721"/>
                  <a:pt x="3951" y="1711"/>
                  <a:pt x="3951" y="1698"/>
                </a:cubicBezTo>
                <a:cubicBezTo>
                  <a:pt x="3951" y="1685"/>
                  <a:pt x="3961" y="1675"/>
                  <a:pt x="3973" y="1675"/>
                </a:cubicBezTo>
                <a:cubicBezTo>
                  <a:pt x="3986" y="1675"/>
                  <a:pt x="3996" y="1685"/>
                  <a:pt x="3996" y="1698"/>
                </a:cubicBezTo>
                <a:cubicBezTo>
                  <a:pt x="3996" y="1711"/>
                  <a:pt x="3986" y="1721"/>
                  <a:pt x="3973" y="1721"/>
                </a:cubicBezTo>
                <a:close/>
                <a:moveTo>
                  <a:pt x="3973" y="1647"/>
                </a:moveTo>
                <a:cubicBezTo>
                  <a:pt x="3960" y="1647"/>
                  <a:pt x="3950" y="1636"/>
                  <a:pt x="3950" y="1623"/>
                </a:cubicBezTo>
                <a:cubicBezTo>
                  <a:pt x="3950" y="1610"/>
                  <a:pt x="3960" y="1599"/>
                  <a:pt x="3973" y="1599"/>
                </a:cubicBezTo>
                <a:cubicBezTo>
                  <a:pt x="3986" y="1599"/>
                  <a:pt x="3997" y="1610"/>
                  <a:pt x="3997" y="1623"/>
                </a:cubicBezTo>
                <a:cubicBezTo>
                  <a:pt x="3997" y="1636"/>
                  <a:pt x="3986" y="1647"/>
                  <a:pt x="3973" y="1647"/>
                </a:cubicBezTo>
                <a:close/>
                <a:moveTo>
                  <a:pt x="3973" y="1574"/>
                </a:moveTo>
                <a:cubicBezTo>
                  <a:pt x="3959" y="1574"/>
                  <a:pt x="3948" y="1562"/>
                  <a:pt x="3948" y="1548"/>
                </a:cubicBezTo>
                <a:cubicBezTo>
                  <a:pt x="3948" y="1534"/>
                  <a:pt x="3959" y="1523"/>
                  <a:pt x="3973" y="1523"/>
                </a:cubicBezTo>
                <a:cubicBezTo>
                  <a:pt x="3987" y="1523"/>
                  <a:pt x="3998" y="1534"/>
                  <a:pt x="3998" y="1548"/>
                </a:cubicBezTo>
                <a:cubicBezTo>
                  <a:pt x="3998" y="1562"/>
                  <a:pt x="3987" y="1574"/>
                  <a:pt x="3973" y="1574"/>
                </a:cubicBezTo>
                <a:close/>
                <a:moveTo>
                  <a:pt x="3973" y="1500"/>
                </a:moveTo>
                <a:cubicBezTo>
                  <a:pt x="3959" y="1500"/>
                  <a:pt x="3947" y="1488"/>
                  <a:pt x="3947" y="1473"/>
                </a:cubicBezTo>
                <a:cubicBezTo>
                  <a:pt x="3947" y="1458"/>
                  <a:pt x="3959" y="1446"/>
                  <a:pt x="3973" y="1446"/>
                </a:cubicBezTo>
                <a:cubicBezTo>
                  <a:pt x="3988" y="1446"/>
                  <a:pt x="4000" y="1458"/>
                  <a:pt x="4000" y="1473"/>
                </a:cubicBezTo>
                <a:cubicBezTo>
                  <a:pt x="4000" y="1488"/>
                  <a:pt x="3988" y="1500"/>
                  <a:pt x="3973" y="1500"/>
                </a:cubicBezTo>
                <a:close/>
                <a:moveTo>
                  <a:pt x="3973" y="1426"/>
                </a:moveTo>
                <a:cubicBezTo>
                  <a:pt x="3958" y="1426"/>
                  <a:pt x="3945" y="1414"/>
                  <a:pt x="3945" y="1398"/>
                </a:cubicBezTo>
                <a:cubicBezTo>
                  <a:pt x="3945" y="1382"/>
                  <a:pt x="3958" y="1370"/>
                  <a:pt x="3973" y="1370"/>
                </a:cubicBezTo>
                <a:cubicBezTo>
                  <a:pt x="3989" y="1370"/>
                  <a:pt x="4001" y="1382"/>
                  <a:pt x="4001" y="1398"/>
                </a:cubicBezTo>
                <a:cubicBezTo>
                  <a:pt x="4001" y="1414"/>
                  <a:pt x="3989" y="1426"/>
                  <a:pt x="3973" y="1426"/>
                </a:cubicBezTo>
                <a:close/>
                <a:moveTo>
                  <a:pt x="3973" y="1353"/>
                </a:moveTo>
                <a:cubicBezTo>
                  <a:pt x="3957" y="1353"/>
                  <a:pt x="3944" y="1339"/>
                  <a:pt x="3944" y="1323"/>
                </a:cubicBezTo>
                <a:cubicBezTo>
                  <a:pt x="3944" y="1307"/>
                  <a:pt x="3957" y="1294"/>
                  <a:pt x="3973" y="1294"/>
                </a:cubicBezTo>
                <a:cubicBezTo>
                  <a:pt x="3989" y="1294"/>
                  <a:pt x="4002" y="1307"/>
                  <a:pt x="4002" y="1323"/>
                </a:cubicBezTo>
                <a:cubicBezTo>
                  <a:pt x="4002" y="1339"/>
                  <a:pt x="3989" y="1353"/>
                  <a:pt x="3973" y="1353"/>
                </a:cubicBezTo>
                <a:close/>
                <a:moveTo>
                  <a:pt x="3973" y="1279"/>
                </a:moveTo>
                <a:cubicBezTo>
                  <a:pt x="3957" y="1279"/>
                  <a:pt x="3943" y="1265"/>
                  <a:pt x="3943" y="1248"/>
                </a:cubicBezTo>
                <a:cubicBezTo>
                  <a:pt x="3943" y="1231"/>
                  <a:pt x="3957" y="1217"/>
                  <a:pt x="3973" y="1217"/>
                </a:cubicBezTo>
                <a:cubicBezTo>
                  <a:pt x="3990" y="1217"/>
                  <a:pt x="4004" y="1231"/>
                  <a:pt x="4004" y="1248"/>
                </a:cubicBezTo>
                <a:cubicBezTo>
                  <a:pt x="4004" y="1265"/>
                  <a:pt x="3990" y="1279"/>
                  <a:pt x="3973" y="1279"/>
                </a:cubicBezTo>
                <a:close/>
                <a:moveTo>
                  <a:pt x="3973" y="1205"/>
                </a:moveTo>
                <a:cubicBezTo>
                  <a:pt x="3956" y="1205"/>
                  <a:pt x="3942" y="1191"/>
                  <a:pt x="3942" y="1173"/>
                </a:cubicBezTo>
                <a:cubicBezTo>
                  <a:pt x="3942" y="1156"/>
                  <a:pt x="3956" y="1141"/>
                  <a:pt x="3973" y="1141"/>
                </a:cubicBezTo>
                <a:cubicBezTo>
                  <a:pt x="3991" y="1141"/>
                  <a:pt x="4005" y="1156"/>
                  <a:pt x="4005" y="1173"/>
                </a:cubicBezTo>
                <a:cubicBezTo>
                  <a:pt x="4005" y="1191"/>
                  <a:pt x="3991" y="1205"/>
                  <a:pt x="3973" y="1205"/>
                </a:cubicBezTo>
                <a:close/>
                <a:moveTo>
                  <a:pt x="3973" y="1131"/>
                </a:moveTo>
                <a:cubicBezTo>
                  <a:pt x="3955" y="1131"/>
                  <a:pt x="3941" y="1117"/>
                  <a:pt x="3941" y="1098"/>
                </a:cubicBezTo>
                <a:cubicBezTo>
                  <a:pt x="3941" y="1080"/>
                  <a:pt x="3955" y="1065"/>
                  <a:pt x="3973" y="1065"/>
                </a:cubicBezTo>
                <a:cubicBezTo>
                  <a:pt x="3991" y="1065"/>
                  <a:pt x="4006" y="1080"/>
                  <a:pt x="4006" y="1098"/>
                </a:cubicBezTo>
                <a:cubicBezTo>
                  <a:pt x="4006" y="1117"/>
                  <a:pt x="3991" y="1131"/>
                  <a:pt x="3973" y="1131"/>
                </a:cubicBezTo>
                <a:close/>
                <a:moveTo>
                  <a:pt x="3973" y="1058"/>
                </a:moveTo>
                <a:cubicBezTo>
                  <a:pt x="3955" y="1058"/>
                  <a:pt x="3939" y="1042"/>
                  <a:pt x="3939" y="1023"/>
                </a:cubicBezTo>
                <a:cubicBezTo>
                  <a:pt x="3939" y="1004"/>
                  <a:pt x="3955" y="989"/>
                  <a:pt x="3973" y="989"/>
                </a:cubicBezTo>
                <a:cubicBezTo>
                  <a:pt x="3992" y="989"/>
                  <a:pt x="4007" y="1004"/>
                  <a:pt x="4007" y="1023"/>
                </a:cubicBezTo>
                <a:cubicBezTo>
                  <a:pt x="4007" y="1042"/>
                  <a:pt x="3992" y="1058"/>
                  <a:pt x="3973" y="1058"/>
                </a:cubicBezTo>
                <a:close/>
                <a:moveTo>
                  <a:pt x="3973" y="984"/>
                </a:moveTo>
                <a:cubicBezTo>
                  <a:pt x="3954" y="984"/>
                  <a:pt x="3938" y="968"/>
                  <a:pt x="3938" y="948"/>
                </a:cubicBezTo>
                <a:cubicBezTo>
                  <a:pt x="3938" y="929"/>
                  <a:pt x="3954" y="913"/>
                  <a:pt x="3973" y="913"/>
                </a:cubicBezTo>
                <a:cubicBezTo>
                  <a:pt x="3993" y="913"/>
                  <a:pt x="4008" y="929"/>
                  <a:pt x="4008" y="948"/>
                </a:cubicBezTo>
                <a:cubicBezTo>
                  <a:pt x="4008" y="968"/>
                  <a:pt x="3993" y="984"/>
                  <a:pt x="3973" y="984"/>
                </a:cubicBezTo>
                <a:close/>
                <a:moveTo>
                  <a:pt x="3973" y="910"/>
                </a:moveTo>
                <a:cubicBezTo>
                  <a:pt x="3953" y="910"/>
                  <a:pt x="3937" y="893"/>
                  <a:pt x="3937" y="873"/>
                </a:cubicBezTo>
                <a:cubicBezTo>
                  <a:pt x="3937" y="853"/>
                  <a:pt x="3953" y="837"/>
                  <a:pt x="3973" y="837"/>
                </a:cubicBezTo>
                <a:cubicBezTo>
                  <a:pt x="3993" y="837"/>
                  <a:pt x="4009" y="853"/>
                  <a:pt x="4009" y="873"/>
                </a:cubicBezTo>
                <a:cubicBezTo>
                  <a:pt x="4009" y="893"/>
                  <a:pt x="3993" y="910"/>
                  <a:pt x="3973" y="910"/>
                </a:cubicBezTo>
                <a:close/>
                <a:moveTo>
                  <a:pt x="4047" y="2455"/>
                </a:moveTo>
                <a:cubicBezTo>
                  <a:pt x="4043" y="2455"/>
                  <a:pt x="4040" y="2452"/>
                  <a:pt x="4040" y="2448"/>
                </a:cubicBezTo>
                <a:cubicBezTo>
                  <a:pt x="4040" y="2444"/>
                  <a:pt x="4043" y="2441"/>
                  <a:pt x="4047" y="2441"/>
                </a:cubicBezTo>
                <a:cubicBezTo>
                  <a:pt x="4051" y="2441"/>
                  <a:pt x="4054" y="2444"/>
                  <a:pt x="4054" y="2448"/>
                </a:cubicBezTo>
                <a:cubicBezTo>
                  <a:pt x="4054" y="2452"/>
                  <a:pt x="4051" y="2455"/>
                  <a:pt x="4047" y="2455"/>
                </a:cubicBezTo>
                <a:close/>
                <a:moveTo>
                  <a:pt x="4047" y="2382"/>
                </a:moveTo>
                <a:cubicBezTo>
                  <a:pt x="4042" y="2382"/>
                  <a:pt x="4038" y="2378"/>
                  <a:pt x="4038" y="2373"/>
                </a:cubicBezTo>
                <a:cubicBezTo>
                  <a:pt x="4038" y="2368"/>
                  <a:pt x="4042" y="2364"/>
                  <a:pt x="4047" y="2364"/>
                </a:cubicBezTo>
                <a:cubicBezTo>
                  <a:pt x="4052" y="2364"/>
                  <a:pt x="4056" y="2368"/>
                  <a:pt x="4056" y="2373"/>
                </a:cubicBezTo>
                <a:cubicBezTo>
                  <a:pt x="4056" y="2378"/>
                  <a:pt x="4052" y="2382"/>
                  <a:pt x="4047" y="2382"/>
                </a:cubicBezTo>
                <a:close/>
                <a:moveTo>
                  <a:pt x="4047" y="2309"/>
                </a:moveTo>
                <a:cubicBezTo>
                  <a:pt x="4041" y="2309"/>
                  <a:pt x="4036" y="2304"/>
                  <a:pt x="4036" y="2298"/>
                </a:cubicBezTo>
                <a:cubicBezTo>
                  <a:pt x="4036" y="2292"/>
                  <a:pt x="4041" y="2287"/>
                  <a:pt x="4047" y="2287"/>
                </a:cubicBezTo>
                <a:cubicBezTo>
                  <a:pt x="4053" y="2287"/>
                  <a:pt x="4058" y="2292"/>
                  <a:pt x="4058" y="2298"/>
                </a:cubicBezTo>
                <a:cubicBezTo>
                  <a:pt x="4058" y="2304"/>
                  <a:pt x="4053" y="2309"/>
                  <a:pt x="4047" y="2309"/>
                </a:cubicBezTo>
                <a:close/>
                <a:moveTo>
                  <a:pt x="4047" y="2235"/>
                </a:moveTo>
                <a:cubicBezTo>
                  <a:pt x="4040" y="2235"/>
                  <a:pt x="4035" y="2229"/>
                  <a:pt x="4035" y="2223"/>
                </a:cubicBezTo>
                <a:cubicBezTo>
                  <a:pt x="4035" y="2216"/>
                  <a:pt x="4040" y="2210"/>
                  <a:pt x="4047" y="2210"/>
                </a:cubicBezTo>
                <a:cubicBezTo>
                  <a:pt x="4054" y="2210"/>
                  <a:pt x="4059" y="2216"/>
                  <a:pt x="4059" y="2223"/>
                </a:cubicBezTo>
                <a:cubicBezTo>
                  <a:pt x="4059" y="2229"/>
                  <a:pt x="4054" y="2235"/>
                  <a:pt x="4047" y="2235"/>
                </a:cubicBezTo>
                <a:close/>
                <a:moveTo>
                  <a:pt x="4047" y="2162"/>
                </a:moveTo>
                <a:cubicBezTo>
                  <a:pt x="4040" y="2162"/>
                  <a:pt x="4033" y="2156"/>
                  <a:pt x="4033" y="2148"/>
                </a:cubicBezTo>
                <a:cubicBezTo>
                  <a:pt x="4033" y="2140"/>
                  <a:pt x="4040" y="2134"/>
                  <a:pt x="4047" y="2134"/>
                </a:cubicBezTo>
                <a:cubicBezTo>
                  <a:pt x="4055" y="2134"/>
                  <a:pt x="4061" y="2140"/>
                  <a:pt x="4061" y="2148"/>
                </a:cubicBezTo>
                <a:cubicBezTo>
                  <a:pt x="4061" y="2156"/>
                  <a:pt x="4055" y="2162"/>
                  <a:pt x="4047" y="2162"/>
                </a:cubicBezTo>
                <a:close/>
                <a:moveTo>
                  <a:pt x="4047" y="2088"/>
                </a:moveTo>
                <a:cubicBezTo>
                  <a:pt x="4039" y="2088"/>
                  <a:pt x="4032" y="2081"/>
                  <a:pt x="4032" y="2073"/>
                </a:cubicBezTo>
                <a:cubicBezTo>
                  <a:pt x="4032" y="2064"/>
                  <a:pt x="4039" y="2057"/>
                  <a:pt x="4047" y="2057"/>
                </a:cubicBezTo>
                <a:cubicBezTo>
                  <a:pt x="4056" y="2057"/>
                  <a:pt x="4062" y="2064"/>
                  <a:pt x="4062" y="2073"/>
                </a:cubicBezTo>
                <a:cubicBezTo>
                  <a:pt x="4062" y="2081"/>
                  <a:pt x="4056" y="2088"/>
                  <a:pt x="4047" y="2088"/>
                </a:cubicBezTo>
                <a:close/>
                <a:moveTo>
                  <a:pt x="4047" y="2015"/>
                </a:moveTo>
                <a:cubicBezTo>
                  <a:pt x="4038" y="2015"/>
                  <a:pt x="4030" y="2007"/>
                  <a:pt x="4030" y="1998"/>
                </a:cubicBezTo>
                <a:cubicBezTo>
                  <a:pt x="4030" y="1988"/>
                  <a:pt x="4038" y="1981"/>
                  <a:pt x="4047" y="1981"/>
                </a:cubicBezTo>
                <a:cubicBezTo>
                  <a:pt x="4056" y="1981"/>
                  <a:pt x="4064" y="1988"/>
                  <a:pt x="4064" y="1998"/>
                </a:cubicBezTo>
                <a:cubicBezTo>
                  <a:pt x="4064" y="2007"/>
                  <a:pt x="4056" y="2015"/>
                  <a:pt x="4047" y="2015"/>
                </a:cubicBezTo>
                <a:close/>
                <a:moveTo>
                  <a:pt x="4047" y="1941"/>
                </a:moveTo>
                <a:cubicBezTo>
                  <a:pt x="4037" y="1941"/>
                  <a:pt x="4029" y="1933"/>
                  <a:pt x="4029" y="1923"/>
                </a:cubicBezTo>
                <a:cubicBezTo>
                  <a:pt x="4029" y="1913"/>
                  <a:pt x="4037" y="1904"/>
                  <a:pt x="4047" y="1904"/>
                </a:cubicBezTo>
                <a:cubicBezTo>
                  <a:pt x="4057" y="1904"/>
                  <a:pt x="4065" y="1913"/>
                  <a:pt x="4065" y="1923"/>
                </a:cubicBezTo>
                <a:cubicBezTo>
                  <a:pt x="4065" y="1933"/>
                  <a:pt x="4057" y="1941"/>
                  <a:pt x="4047" y="1941"/>
                </a:cubicBezTo>
                <a:close/>
                <a:moveTo>
                  <a:pt x="4047" y="1868"/>
                </a:moveTo>
                <a:cubicBezTo>
                  <a:pt x="4036" y="1868"/>
                  <a:pt x="4027" y="1859"/>
                  <a:pt x="4027" y="1848"/>
                </a:cubicBezTo>
                <a:cubicBezTo>
                  <a:pt x="4027" y="1837"/>
                  <a:pt x="4036" y="1828"/>
                  <a:pt x="4047" y="1828"/>
                </a:cubicBezTo>
                <a:cubicBezTo>
                  <a:pt x="4058" y="1828"/>
                  <a:pt x="4067" y="1837"/>
                  <a:pt x="4067" y="1848"/>
                </a:cubicBezTo>
                <a:cubicBezTo>
                  <a:pt x="4067" y="1859"/>
                  <a:pt x="4058" y="1868"/>
                  <a:pt x="4047" y="1868"/>
                </a:cubicBezTo>
                <a:close/>
                <a:moveTo>
                  <a:pt x="4047" y="1794"/>
                </a:moveTo>
                <a:cubicBezTo>
                  <a:pt x="4035" y="1794"/>
                  <a:pt x="4026" y="1785"/>
                  <a:pt x="4026" y="1773"/>
                </a:cubicBezTo>
                <a:cubicBezTo>
                  <a:pt x="4026" y="1761"/>
                  <a:pt x="4035" y="1751"/>
                  <a:pt x="4047" y="1751"/>
                </a:cubicBezTo>
                <a:cubicBezTo>
                  <a:pt x="4059" y="1751"/>
                  <a:pt x="4068" y="1761"/>
                  <a:pt x="4068" y="1773"/>
                </a:cubicBezTo>
                <a:cubicBezTo>
                  <a:pt x="4068" y="1785"/>
                  <a:pt x="4059" y="1794"/>
                  <a:pt x="4047" y="1794"/>
                </a:cubicBezTo>
                <a:close/>
                <a:moveTo>
                  <a:pt x="4047" y="1721"/>
                </a:moveTo>
                <a:cubicBezTo>
                  <a:pt x="4035" y="1721"/>
                  <a:pt x="4025" y="1711"/>
                  <a:pt x="4025" y="1698"/>
                </a:cubicBezTo>
                <a:cubicBezTo>
                  <a:pt x="4025" y="1685"/>
                  <a:pt x="4035" y="1675"/>
                  <a:pt x="4047" y="1675"/>
                </a:cubicBezTo>
                <a:cubicBezTo>
                  <a:pt x="4060" y="1675"/>
                  <a:pt x="4070" y="1685"/>
                  <a:pt x="4070" y="1698"/>
                </a:cubicBezTo>
                <a:cubicBezTo>
                  <a:pt x="4070" y="1711"/>
                  <a:pt x="4060" y="1721"/>
                  <a:pt x="4047" y="1721"/>
                </a:cubicBezTo>
                <a:close/>
                <a:moveTo>
                  <a:pt x="4047" y="1647"/>
                </a:moveTo>
                <a:cubicBezTo>
                  <a:pt x="4034" y="1647"/>
                  <a:pt x="4023" y="1636"/>
                  <a:pt x="4023" y="1623"/>
                </a:cubicBezTo>
                <a:cubicBezTo>
                  <a:pt x="4023" y="1610"/>
                  <a:pt x="4034" y="1599"/>
                  <a:pt x="4047" y="1599"/>
                </a:cubicBezTo>
                <a:cubicBezTo>
                  <a:pt x="4060" y="1599"/>
                  <a:pt x="4071" y="1610"/>
                  <a:pt x="4071" y="1623"/>
                </a:cubicBezTo>
                <a:cubicBezTo>
                  <a:pt x="4071" y="1636"/>
                  <a:pt x="4060" y="1647"/>
                  <a:pt x="4047" y="1647"/>
                </a:cubicBezTo>
                <a:close/>
                <a:moveTo>
                  <a:pt x="4047" y="1574"/>
                </a:moveTo>
                <a:cubicBezTo>
                  <a:pt x="4033" y="1574"/>
                  <a:pt x="4022" y="1562"/>
                  <a:pt x="4022" y="1548"/>
                </a:cubicBezTo>
                <a:cubicBezTo>
                  <a:pt x="4022" y="1534"/>
                  <a:pt x="4033" y="1523"/>
                  <a:pt x="4047" y="1523"/>
                </a:cubicBezTo>
                <a:cubicBezTo>
                  <a:pt x="4061" y="1523"/>
                  <a:pt x="4072" y="1534"/>
                  <a:pt x="4072" y="1548"/>
                </a:cubicBezTo>
                <a:cubicBezTo>
                  <a:pt x="4072" y="1562"/>
                  <a:pt x="4061" y="1574"/>
                  <a:pt x="4047" y="1574"/>
                </a:cubicBezTo>
                <a:close/>
                <a:moveTo>
                  <a:pt x="4047" y="1500"/>
                </a:moveTo>
                <a:cubicBezTo>
                  <a:pt x="4032" y="1500"/>
                  <a:pt x="4021" y="1488"/>
                  <a:pt x="4021" y="1473"/>
                </a:cubicBezTo>
                <a:cubicBezTo>
                  <a:pt x="4021" y="1458"/>
                  <a:pt x="4032" y="1446"/>
                  <a:pt x="4047" y="1446"/>
                </a:cubicBezTo>
                <a:cubicBezTo>
                  <a:pt x="4062" y="1446"/>
                  <a:pt x="4074" y="1458"/>
                  <a:pt x="4074" y="1473"/>
                </a:cubicBezTo>
                <a:cubicBezTo>
                  <a:pt x="4074" y="1488"/>
                  <a:pt x="4062" y="1500"/>
                  <a:pt x="4047" y="1500"/>
                </a:cubicBezTo>
                <a:close/>
                <a:moveTo>
                  <a:pt x="4047" y="1426"/>
                </a:moveTo>
                <a:cubicBezTo>
                  <a:pt x="4032" y="1426"/>
                  <a:pt x="4019" y="1414"/>
                  <a:pt x="4019" y="1398"/>
                </a:cubicBezTo>
                <a:cubicBezTo>
                  <a:pt x="4019" y="1382"/>
                  <a:pt x="4032" y="1370"/>
                  <a:pt x="4047" y="1370"/>
                </a:cubicBezTo>
                <a:cubicBezTo>
                  <a:pt x="4063" y="1370"/>
                  <a:pt x="4075" y="1382"/>
                  <a:pt x="4075" y="1398"/>
                </a:cubicBezTo>
                <a:cubicBezTo>
                  <a:pt x="4075" y="1414"/>
                  <a:pt x="4063" y="1426"/>
                  <a:pt x="4047" y="1426"/>
                </a:cubicBezTo>
                <a:close/>
                <a:moveTo>
                  <a:pt x="4047" y="1353"/>
                </a:moveTo>
                <a:cubicBezTo>
                  <a:pt x="4031" y="1353"/>
                  <a:pt x="4018" y="1339"/>
                  <a:pt x="4018" y="1323"/>
                </a:cubicBezTo>
                <a:cubicBezTo>
                  <a:pt x="4018" y="1307"/>
                  <a:pt x="4031" y="1294"/>
                  <a:pt x="4047" y="1294"/>
                </a:cubicBezTo>
                <a:cubicBezTo>
                  <a:pt x="4063" y="1294"/>
                  <a:pt x="4076" y="1307"/>
                  <a:pt x="4076" y="1323"/>
                </a:cubicBezTo>
                <a:cubicBezTo>
                  <a:pt x="4076" y="1339"/>
                  <a:pt x="4063" y="1353"/>
                  <a:pt x="4047" y="1353"/>
                </a:cubicBezTo>
                <a:close/>
                <a:moveTo>
                  <a:pt x="4047" y="1279"/>
                </a:moveTo>
                <a:cubicBezTo>
                  <a:pt x="4030" y="1279"/>
                  <a:pt x="4017" y="1265"/>
                  <a:pt x="4017" y="1248"/>
                </a:cubicBezTo>
                <a:cubicBezTo>
                  <a:pt x="4017" y="1231"/>
                  <a:pt x="4030" y="1217"/>
                  <a:pt x="4047" y="1217"/>
                </a:cubicBezTo>
                <a:cubicBezTo>
                  <a:pt x="4064" y="1217"/>
                  <a:pt x="4078" y="1231"/>
                  <a:pt x="4078" y="1248"/>
                </a:cubicBezTo>
                <a:cubicBezTo>
                  <a:pt x="4078" y="1265"/>
                  <a:pt x="4064" y="1279"/>
                  <a:pt x="4047" y="1279"/>
                </a:cubicBezTo>
                <a:close/>
                <a:moveTo>
                  <a:pt x="4047" y="1205"/>
                </a:moveTo>
                <a:cubicBezTo>
                  <a:pt x="4030" y="1205"/>
                  <a:pt x="4016" y="1191"/>
                  <a:pt x="4016" y="1173"/>
                </a:cubicBezTo>
                <a:cubicBezTo>
                  <a:pt x="4016" y="1156"/>
                  <a:pt x="4030" y="1141"/>
                  <a:pt x="4047" y="1141"/>
                </a:cubicBezTo>
                <a:cubicBezTo>
                  <a:pt x="4065" y="1141"/>
                  <a:pt x="4079" y="1156"/>
                  <a:pt x="4079" y="1173"/>
                </a:cubicBezTo>
                <a:cubicBezTo>
                  <a:pt x="4079" y="1191"/>
                  <a:pt x="4065" y="1205"/>
                  <a:pt x="4047" y="1205"/>
                </a:cubicBezTo>
                <a:close/>
                <a:moveTo>
                  <a:pt x="4047" y="1131"/>
                </a:moveTo>
                <a:cubicBezTo>
                  <a:pt x="4029" y="1131"/>
                  <a:pt x="4015" y="1117"/>
                  <a:pt x="4015" y="1098"/>
                </a:cubicBezTo>
                <a:cubicBezTo>
                  <a:pt x="4015" y="1080"/>
                  <a:pt x="4029" y="1065"/>
                  <a:pt x="4047" y="1065"/>
                </a:cubicBezTo>
                <a:cubicBezTo>
                  <a:pt x="4065" y="1065"/>
                  <a:pt x="4080" y="1080"/>
                  <a:pt x="4080" y="1098"/>
                </a:cubicBezTo>
                <a:cubicBezTo>
                  <a:pt x="4080" y="1117"/>
                  <a:pt x="4065" y="1131"/>
                  <a:pt x="4047" y="1131"/>
                </a:cubicBezTo>
                <a:close/>
                <a:moveTo>
                  <a:pt x="4047" y="1058"/>
                </a:moveTo>
                <a:cubicBezTo>
                  <a:pt x="4028" y="1058"/>
                  <a:pt x="4013" y="1042"/>
                  <a:pt x="4013" y="1023"/>
                </a:cubicBezTo>
                <a:cubicBezTo>
                  <a:pt x="4013" y="1004"/>
                  <a:pt x="4028" y="989"/>
                  <a:pt x="4047" y="989"/>
                </a:cubicBezTo>
                <a:cubicBezTo>
                  <a:pt x="4066" y="989"/>
                  <a:pt x="4081" y="1004"/>
                  <a:pt x="4081" y="1023"/>
                </a:cubicBezTo>
                <a:cubicBezTo>
                  <a:pt x="4081" y="1042"/>
                  <a:pt x="4066" y="1058"/>
                  <a:pt x="4047" y="1058"/>
                </a:cubicBezTo>
                <a:close/>
                <a:moveTo>
                  <a:pt x="4047" y="984"/>
                </a:moveTo>
                <a:cubicBezTo>
                  <a:pt x="4028" y="984"/>
                  <a:pt x="4012" y="968"/>
                  <a:pt x="4012" y="948"/>
                </a:cubicBezTo>
                <a:cubicBezTo>
                  <a:pt x="4012" y="929"/>
                  <a:pt x="4028" y="913"/>
                  <a:pt x="4047" y="913"/>
                </a:cubicBezTo>
                <a:cubicBezTo>
                  <a:pt x="4066" y="913"/>
                  <a:pt x="4082" y="929"/>
                  <a:pt x="4082" y="948"/>
                </a:cubicBezTo>
                <a:cubicBezTo>
                  <a:pt x="4082" y="968"/>
                  <a:pt x="4066" y="984"/>
                  <a:pt x="4047" y="984"/>
                </a:cubicBezTo>
                <a:close/>
                <a:moveTo>
                  <a:pt x="4047" y="910"/>
                </a:moveTo>
                <a:cubicBezTo>
                  <a:pt x="4027" y="910"/>
                  <a:pt x="4011" y="893"/>
                  <a:pt x="4011" y="873"/>
                </a:cubicBezTo>
                <a:cubicBezTo>
                  <a:pt x="4011" y="853"/>
                  <a:pt x="4027" y="837"/>
                  <a:pt x="4047" y="837"/>
                </a:cubicBezTo>
                <a:cubicBezTo>
                  <a:pt x="4067" y="837"/>
                  <a:pt x="4083" y="853"/>
                  <a:pt x="4083" y="873"/>
                </a:cubicBezTo>
                <a:cubicBezTo>
                  <a:pt x="4083" y="893"/>
                  <a:pt x="4067" y="910"/>
                  <a:pt x="4047" y="910"/>
                </a:cubicBezTo>
                <a:close/>
                <a:moveTo>
                  <a:pt x="4121" y="2455"/>
                </a:moveTo>
                <a:cubicBezTo>
                  <a:pt x="4117" y="2455"/>
                  <a:pt x="4114" y="2452"/>
                  <a:pt x="4114" y="2448"/>
                </a:cubicBezTo>
                <a:cubicBezTo>
                  <a:pt x="4114" y="2444"/>
                  <a:pt x="4117" y="2441"/>
                  <a:pt x="4121" y="2441"/>
                </a:cubicBezTo>
                <a:cubicBezTo>
                  <a:pt x="4125" y="2441"/>
                  <a:pt x="4128" y="2444"/>
                  <a:pt x="4128" y="2448"/>
                </a:cubicBezTo>
                <a:cubicBezTo>
                  <a:pt x="4128" y="2452"/>
                  <a:pt x="4125" y="2455"/>
                  <a:pt x="4121" y="2455"/>
                </a:cubicBezTo>
                <a:close/>
                <a:moveTo>
                  <a:pt x="4121" y="2382"/>
                </a:moveTo>
                <a:cubicBezTo>
                  <a:pt x="4116" y="2382"/>
                  <a:pt x="4112" y="2378"/>
                  <a:pt x="4112" y="2373"/>
                </a:cubicBezTo>
                <a:cubicBezTo>
                  <a:pt x="4112" y="2368"/>
                  <a:pt x="4116" y="2364"/>
                  <a:pt x="4121" y="2364"/>
                </a:cubicBezTo>
                <a:cubicBezTo>
                  <a:pt x="4126" y="2364"/>
                  <a:pt x="4130" y="2368"/>
                  <a:pt x="4130" y="2373"/>
                </a:cubicBezTo>
                <a:cubicBezTo>
                  <a:pt x="4130" y="2378"/>
                  <a:pt x="4126" y="2382"/>
                  <a:pt x="4121" y="2382"/>
                </a:cubicBezTo>
                <a:close/>
                <a:moveTo>
                  <a:pt x="4121" y="2309"/>
                </a:moveTo>
                <a:cubicBezTo>
                  <a:pt x="4115" y="2309"/>
                  <a:pt x="4110" y="2304"/>
                  <a:pt x="4110" y="2298"/>
                </a:cubicBezTo>
                <a:cubicBezTo>
                  <a:pt x="4110" y="2292"/>
                  <a:pt x="4115" y="2287"/>
                  <a:pt x="4121" y="2287"/>
                </a:cubicBezTo>
                <a:cubicBezTo>
                  <a:pt x="4127" y="2287"/>
                  <a:pt x="4132" y="2292"/>
                  <a:pt x="4132" y="2298"/>
                </a:cubicBezTo>
                <a:cubicBezTo>
                  <a:pt x="4132" y="2304"/>
                  <a:pt x="4127" y="2309"/>
                  <a:pt x="4121" y="2309"/>
                </a:cubicBezTo>
                <a:close/>
                <a:moveTo>
                  <a:pt x="4121" y="2235"/>
                </a:moveTo>
                <a:cubicBezTo>
                  <a:pt x="4114" y="2235"/>
                  <a:pt x="4109" y="2229"/>
                  <a:pt x="4109" y="2223"/>
                </a:cubicBezTo>
                <a:cubicBezTo>
                  <a:pt x="4109" y="2216"/>
                  <a:pt x="4114" y="2210"/>
                  <a:pt x="4121" y="2210"/>
                </a:cubicBezTo>
                <a:cubicBezTo>
                  <a:pt x="4128" y="2210"/>
                  <a:pt x="4133" y="2216"/>
                  <a:pt x="4133" y="2223"/>
                </a:cubicBezTo>
                <a:cubicBezTo>
                  <a:pt x="4133" y="2229"/>
                  <a:pt x="4128" y="2235"/>
                  <a:pt x="4121" y="2235"/>
                </a:cubicBezTo>
                <a:close/>
                <a:moveTo>
                  <a:pt x="4121" y="2162"/>
                </a:moveTo>
                <a:cubicBezTo>
                  <a:pt x="4113" y="2162"/>
                  <a:pt x="4107" y="2156"/>
                  <a:pt x="4107" y="2148"/>
                </a:cubicBezTo>
                <a:cubicBezTo>
                  <a:pt x="4107" y="2140"/>
                  <a:pt x="4113" y="2134"/>
                  <a:pt x="4121" y="2134"/>
                </a:cubicBezTo>
                <a:cubicBezTo>
                  <a:pt x="4129" y="2134"/>
                  <a:pt x="4135" y="2140"/>
                  <a:pt x="4135" y="2148"/>
                </a:cubicBezTo>
                <a:cubicBezTo>
                  <a:pt x="4135" y="2156"/>
                  <a:pt x="4129" y="2162"/>
                  <a:pt x="4121" y="2162"/>
                </a:cubicBezTo>
                <a:close/>
                <a:moveTo>
                  <a:pt x="4121" y="2088"/>
                </a:moveTo>
                <a:cubicBezTo>
                  <a:pt x="4113" y="2088"/>
                  <a:pt x="4106" y="2081"/>
                  <a:pt x="4106" y="2073"/>
                </a:cubicBezTo>
                <a:cubicBezTo>
                  <a:pt x="4106" y="2064"/>
                  <a:pt x="4113" y="2057"/>
                  <a:pt x="4121" y="2057"/>
                </a:cubicBezTo>
                <a:cubicBezTo>
                  <a:pt x="4129" y="2057"/>
                  <a:pt x="4136" y="2064"/>
                  <a:pt x="4136" y="2073"/>
                </a:cubicBezTo>
                <a:cubicBezTo>
                  <a:pt x="4136" y="2081"/>
                  <a:pt x="4129" y="2088"/>
                  <a:pt x="4121" y="2088"/>
                </a:cubicBezTo>
                <a:close/>
                <a:moveTo>
                  <a:pt x="4121" y="2015"/>
                </a:moveTo>
                <a:cubicBezTo>
                  <a:pt x="4112" y="2015"/>
                  <a:pt x="4104" y="2007"/>
                  <a:pt x="4104" y="1998"/>
                </a:cubicBezTo>
                <a:cubicBezTo>
                  <a:pt x="4104" y="1988"/>
                  <a:pt x="4112" y="1981"/>
                  <a:pt x="4121" y="1981"/>
                </a:cubicBezTo>
                <a:cubicBezTo>
                  <a:pt x="4130" y="1981"/>
                  <a:pt x="4138" y="1988"/>
                  <a:pt x="4138" y="1998"/>
                </a:cubicBezTo>
                <a:cubicBezTo>
                  <a:pt x="4138" y="2007"/>
                  <a:pt x="4130" y="2015"/>
                  <a:pt x="4121" y="2015"/>
                </a:cubicBezTo>
                <a:close/>
                <a:moveTo>
                  <a:pt x="4121" y="1941"/>
                </a:moveTo>
                <a:cubicBezTo>
                  <a:pt x="4111" y="1941"/>
                  <a:pt x="4103" y="1933"/>
                  <a:pt x="4103" y="1923"/>
                </a:cubicBezTo>
                <a:cubicBezTo>
                  <a:pt x="4103" y="1913"/>
                  <a:pt x="4111" y="1904"/>
                  <a:pt x="4121" y="1904"/>
                </a:cubicBezTo>
                <a:cubicBezTo>
                  <a:pt x="4131" y="1904"/>
                  <a:pt x="4139" y="1913"/>
                  <a:pt x="4139" y="1923"/>
                </a:cubicBezTo>
                <a:cubicBezTo>
                  <a:pt x="4139" y="1933"/>
                  <a:pt x="4131" y="1941"/>
                  <a:pt x="4121" y="1941"/>
                </a:cubicBezTo>
                <a:close/>
                <a:moveTo>
                  <a:pt x="4121" y="1868"/>
                </a:moveTo>
                <a:cubicBezTo>
                  <a:pt x="4110" y="1868"/>
                  <a:pt x="4101" y="1859"/>
                  <a:pt x="4101" y="1848"/>
                </a:cubicBezTo>
                <a:cubicBezTo>
                  <a:pt x="4101" y="1837"/>
                  <a:pt x="4110" y="1828"/>
                  <a:pt x="4121" y="1828"/>
                </a:cubicBezTo>
                <a:cubicBezTo>
                  <a:pt x="4132" y="1828"/>
                  <a:pt x="4141" y="1837"/>
                  <a:pt x="4141" y="1848"/>
                </a:cubicBezTo>
                <a:cubicBezTo>
                  <a:pt x="4141" y="1859"/>
                  <a:pt x="4132" y="1868"/>
                  <a:pt x="4121" y="1868"/>
                </a:cubicBezTo>
                <a:close/>
                <a:moveTo>
                  <a:pt x="4121" y="1794"/>
                </a:moveTo>
                <a:cubicBezTo>
                  <a:pt x="4109" y="1794"/>
                  <a:pt x="4100" y="1785"/>
                  <a:pt x="4100" y="1773"/>
                </a:cubicBezTo>
                <a:cubicBezTo>
                  <a:pt x="4100" y="1761"/>
                  <a:pt x="4109" y="1751"/>
                  <a:pt x="4121" y="1751"/>
                </a:cubicBezTo>
                <a:cubicBezTo>
                  <a:pt x="4133" y="1751"/>
                  <a:pt x="4142" y="1761"/>
                  <a:pt x="4142" y="1773"/>
                </a:cubicBezTo>
                <a:cubicBezTo>
                  <a:pt x="4142" y="1785"/>
                  <a:pt x="4133" y="1794"/>
                  <a:pt x="4121" y="1794"/>
                </a:cubicBezTo>
                <a:close/>
                <a:moveTo>
                  <a:pt x="4121" y="1721"/>
                </a:moveTo>
                <a:cubicBezTo>
                  <a:pt x="4109" y="1721"/>
                  <a:pt x="4099" y="1711"/>
                  <a:pt x="4099" y="1698"/>
                </a:cubicBezTo>
                <a:cubicBezTo>
                  <a:pt x="4099" y="1685"/>
                  <a:pt x="4109" y="1675"/>
                  <a:pt x="4121" y="1675"/>
                </a:cubicBezTo>
                <a:cubicBezTo>
                  <a:pt x="4134" y="1675"/>
                  <a:pt x="4144" y="1685"/>
                  <a:pt x="4144" y="1698"/>
                </a:cubicBezTo>
                <a:cubicBezTo>
                  <a:pt x="4144" y="1711"/>
                  <a:pt x="4134" y="1721"/>
                  <a:pt x="4121" y="1721"/>
                </a:cubicBezTo>
                <a:close/>
                <a:moveTo>
                  <a:pt x="4121" y="1647"/>
                </a:moveTo>
                <a:cubicBezTo>
                  <a:pt x="4108" y="1647"/>
                  <a:pt x="4097" y="1636"/>
                  <a:pt x="4097" y="1623"/>
                </a:cubicBezTo>
                <a:cubicBezTo>
                  <a:pt x="4097" y="1610"/>
                  <a:pt x="4108" y="1599"/>
                  <a:pt x="4121" y="1599"/>
                </a:cubicBezTo>
                <a:cubicBezTo>
                  <a:pt x="4134" y="1599"/>
                  <a:pt x="4145" y="1610"/>
                  <a:pt x="4145" y="1623"/>
                </a:cubicBezTo>
                <a:cubicBezTo>
                  <a:pt x="4145" y="1636"/>
                  <a:pt x="4134" y="1647"/>
                  <a:pt x="4121" y="1647"/>
                </a:cubicBezTo>
                <a:close/>
                <a:moveTo>
                  <a:pt x="4121" y="1574"/>
                </a:moveTo>
                <a:cubicBezTo>
                  <a:pt x="4107" y="1574"/>
                  <a:pt x="4096" y="1562"/>
                  <a:pt x="4096" y="1548"/>
                </a:cubicBezTo>
                <a:cubicBezTo>
                  <a:pt x="4096" y="1534"/>
                  <a:pt x="4107" y="1523"/>
                  <a:pt x="4121" y="1523"/>
                </a:cubicBezTo>
                <a:cubicBezTo>
                  <a:pt x="4135" y="1523"/>
                  <a:pt x="4146" y="1534"/>
                  <a:pt x="4146" y="1548"/>
                </a:cubicBezTo>
                <a:cubicBezTo>
                  <a:pt x="4146" y="1562"/>
                  <a:pt x="4135" y="1574"/>
                  <a:pt x="4121" y="1574"/>
                </a:cubicBezTo>
                <a:close/>
                <a:moveTo>
                  <a:pt x="4121" y="1500"/>
                </a:moveTo>
                <a:cubicBezTo>
                  <a:pt x="4106" y="1500"/>
                  <a:pt x="4094" y="1488"/>
                  <a:pt x="4094" y="1473"/>
                </a:cubicBezTo>
                <a:cubicBezTo>
                  <a:pt x="4094" y="1458"/>
                  <a:pt x="4106" y="1446"/>
                  <a:pt x="4121" y="1446"/>
                </a:cubicBezTo>
                <a:cubicBezTo>
                  <a:pt x="4136" y="1446"/>
                  <a:pt x="4148" y="1458"/>
                  <a:pt x="4148" y="1473"/>
                </a:cubicBezTo>
                <a:cubicBezTo>
                  <a:pt x="4148" y="1488"/>
                  <a:pt x="4136" y="1500"/>
                  <a:pt x="4121" y="1500"/>
                </a:cubicBezTo>
                <a:close/>
                <a:moveTo>
                  <a:pt x="4121" y="1426"/>
                </a:moveTo>
                <a:cubicBezTo>
                  <a:pt x="4106" y="1426"/>
                  <a:pt x="4093" y="1414"/>
                  <a:pt x="4093" y="1398"/>
                </a:cubicBezTo>
                <a:cubicBezTo>
                  <a:pt x="4093" y="1382"/>
                  <a:pt x="4106" y="1370"/>
                  <a:pt x="4121" y="1370"/>
                </a:cubicBezTo>
                <a:cubicBezTo>
                  <a:pt x="4136" y="1370"/>
                  <a:pt x="4149" y="1382"/>
                  <a:pt x="4149" y="1398"/>
                </a:cubicBezTo>
                <a:cubicBezTo>
                  <a:pt x="4149" y="1414"/>
                  <a:pt x="4136" y="1426"/>
                  <a:pt x="4121" y="1426"/>
                </a:cubicBezTo>
                <a:close/>
                <a:moveTo>
                  <a:pt x="4121" y="1353"/>
                </a:moveTo>
                <a:cubicBezTo>
                  <a:pt x="4105" y="1353"/>
                  <a:pt x="4092" y="1339"/>
                  <a:pt x="4092" y="1323"/>
                </a:cubicBezTo>
                <a:cubicBezTo>
                  <a:pt x="4092" y="1307"/>
                  <a:pt x="4105" y="1294"/>
                  <a:pt x="4121" y="1294"/>
                </a:cubicBezTo>
                <a:cubicBezTo>
                  <a:pt x="4137" y="1294"/>
                  <a:pt x="4150" y="1307"/>
                  <a:pt x="4150" y="1323"/>
                </a:cubicBezTo>
                <a:cubicBezTo>
                  <a:pt x="4150" y="1339"/>
                  <a:pt x="4137" y="1353"/>
                  <a:pt x="4121" y="1353"/>
                </a:cubicBezTo>
                <a:close/>
                <a:moveTo>
                  <a:pt x="4121" y="1279"/>
                </a:moveTo>
                <a:cubicBezTo>
                  <a:pt x="4104" y="1279"/>
                  <a:pt x="4091" y="1265"/>
                  <a:pt x="4091" y="1248"/>
                </a:cubicBezTo>
                <a:cubicBezTo>
                  <a:pt x="4091" y="1231"/>
                  <a:pt x="4104" y="1217"/>
                  <a:pt x="4121" y="1217"/>
                </a:cubicBezTo>
                <a:cubicBezTo>
                  <a:pt x="4138" y="1217"/>
                  <a:pt x="4151" y="1231"/>
                  <a:pt x="4151" y="1248"/>
                </a:cubicBezTo>
                <a:cubicBezTo>
                  <a:pt x="4151" y="1265"/>
                  <a:pt x="4138" y="1279"/>
                  <a:pt x="4121" y="1279"/>
                </a:cubicBezTo>
                <a:close/>
                <a:moveTo>
                  <a:pt x="4121" y="1205"/>
                </a:moveTo>
                <a:cubicBezTo>
                  <a:pt x="4104" y="1205"/>
                  <a:pt x="4089" y="1191"/>
                  <a:pt x="4089" y="1173"/>
                </a:cubicBezTo>
                <a:cubicBezTo>
                  <a:pt x="4089" y="1156"/>
                  <a:pt x="4104" y="1141"/>
                  <a:pt x="4121" y="1141"/>
                </a:cubicBezTo>
                <a:cubicBezTo>
                  <a:pt x="4138" y="1141"/>
                  <a:pt x="4153" y="1156"/>
                  <a:pt x="4153" y="1173"/>
                </a:cubicBezTo>
                <a:cubicBezTo>
                  <a:pt x="4153" y="1191"/>
                  <a:pt x="4138" y="1205"/>
                  <a:pt x="4121" y="1205"/>
                </a:cubicBezTo>
                <a:close/>
                <a:moveTo>
                  <a:pt x="4121" y="1131"/>
                </a:moveTo>
                <a:cubicBezTo>
                  <a:pt x="4103" y="1131"/>
                  <a:pt x="4088" y="1117"/>
                  <a:pt x="4088" y="1098"/>
                </a:cubicBezTo>
                <a:cubicBezTo>
                  <a:pt x="4088" y="1080"/>
                  <a:pt x="4103" y="1065"/>
                  <a:pt x="4121" y="1065"/>
                </a:cubicBezTo>
                <a:cubicBezTo>
                  <a:pt x="4139" y="1065"/>
                  <a:pt x="4154" y="1080"/>
                  <a:pt x="4154" y="1098"/>
                </a:cubicBezTo>
                <a:cubicBezTo>
                  <a:pt x="4154" y="1117"/>
                  <a:pt x="4139" y="1131"/>
                  <a:pt x="4121" y="1131"/>
                </a:cubicBezTo>
                <a:close/>
                <a:moveTo>
                  <a:pt x="4121" y="1058"/>
                </a:moveTo>
                <a:cubicBezTo>
                  <a:pt x="4102" y="1058"/>
                  <a:pt x="4087" y="1042"/>
                  <a:pt x="4087" y="1023"/>
                </a:cubicBezTo>
                <a:cubicBezTo>
                  <a:pt x="4087" y="1004"/>
                  <a:pt x="4102" y="989"/>
                  <a:pt x="4121" y="989"/>
                </a:cubicBezTo>
                <a:cubicBezTo>
                  <a:pt x="4140" y="989"/>
                  <a:pt x="4155" y="1004"/>
                  <a:pt x="4155" y="1023"/>
                </a:cubicBezTo>
                <a:cubicBezTo>
                  <a:pt x="4155" y="1042"/>
                  <a:pt x="4140" y="1058"/>
                  <a:pt x="4121" y="1058"/>
                </a:cubicBezTo>
                <a:close/>
                <a:moveTo>
                  <a:pt x="4121" y="984"/>
                </a:moveTo>
                <a:cubicBezTo>
                  <a:pt x="4102" y="984"/>
                  <a:pt x="4086" y="968"/>
                  <a:pt x="4086" y="948"/>
                </a:cubicBezTo>
                <a:cubicBezTo>
                  <a:pt x="4086" y="929"/>
                  <a:pt x="4102" y="913"/>
                  <a:pt x="4121" y="913"/>
                </a:cubicBezTo>
                <a:cubicBezTo>
                  <a:pt x="4140" y="913"/>
                  <a:pt x="4156" y="929"/>
                  <a:pt x="4156" y="948"/>
                </a:cubicBezTo>
                <a:cubicBezTo>
                  <a:pt x="4156" y="968"/>
                  <a:pt x="4140" y="984"/>
                  <a:pt x="4121" y="984"/>
                </a:cubicBezTo>
                <a:close/>
                <a:moveTo>
                  <a:pt x="4121" y="910"/>
                </a:moveTo>
                <a:cubicBezTo>
                  <a:pt x="4101" y="910"/>
                  <a:pt x="4085" y="893"/>
                  <a:pt x="4085" y="873"/>
                </a:cubicBezTo>
                <a:cubicBezTo>
                  <a:pt x="4085" y="853"/>
                  <a:pt x="4101" y="837"/>
                  <a:pt x="4121" y="837"/>
                </a:cubicBezTo>
                <a:cubicBezTo>
                  <a:pt x="4141" y="837"/>
                  <a:pt x="4157" y="853"/>
                  <a:pt x="4157" y="873"/>
                </a:cubicBezTo>
                <a:cubicBezTo>
                  <a:pt x="4157" y="893"/>
                  <a:pt x="4141" y="910"/>
                  <a:pt x="4121" y="910"/>
                </a:cubicBezTo>
                <a:close/>
                <a:moveTo>
                  <a:pt x="4195" y="2455"/>
                </a:moveTo>
                <a:cubicBezTo>
                  <a:pt x="4191" y="2455"/>
                  <a:pt x="4188" y="2452"/>
                  <a:pt x="4188" y="2448"/>
                </a:cubicBezTo>
                <a:cubicBezTo>
                  <a:pt x="4188" y="2444"/>
                  <a:pt x="4191" y="2441"/>
                  <a:pt x="4195" y="2441"/>
                </a:cubicBezTo>
                <a:cubicBezTo>
                  <a:pt x="4199" y="2441"/>
                  <a:pt x="4202" y="2444"/>
                  <a:pt x="4202" y="2448"/>
                </a:cubicBezTo>
                <a:cubicBezTo>
                  <a:pt x="4202" y="2452"/>
                  <a:pt x="4199" y="2455"/>
                  <a:pt x="4195" y="2455"/>
                </a:cubicBezTo>
                <a:close/>
                <a:moveTo>
                  <a:pt x="4195" y="2382"/>
                </a:moveTo>
                <a:cubicBezTo>
                  <a:pt x="4190" y="2382"/>
                  <a:pt x="4186" y="2378"/>
                  <a:pt x="4186" y="2373"/>
                </a:cubicBezTo>
                <a:cubicBezTo>
                  <a:pt x="4186" y="2368"/>
                  <a:pt x="4190" y="2364"/>
                  <a:pt x="4195" y="2364"/>
                </a:cubicBezTo>
                <a:cubicBezTo>
                  <a:pt x="4200" y="2364"/>
                  <a:pt x="4204" y="2368"/>
                  <a:pt x="4204" y="2373"/>
                </a:cubicBezTo>
                <a:cubicBezTo>
                  <a:pt x="4204" y="2378"/>
                  <a:pt x="4200" y="2382"/>
                  <a:pt x="4195" y="2382"/>
                </a:cubicBezTo>
                <a:close/>
                <a:moveTo>
                  <a:pt x="4195" y="2309"/>
                </a:moveTo>
                <a:cubicBezTo>
                  <a:pt x="4189" y="2309"/>
                  <a:pt x="4184" y="2304"/>
                  <a:pt x="4184" y="2298"/>
                </a:cubicBezTo>
                <a:cubicBezTo>
                  <a:pt x="4184" y="2292"/>
                  <a:pt x="4189" y="2287"/>
                  <a:pt x="4195" y="2287"/>
                </a:cubicBezTo>
                <a:cubicBezTo>
                  <a:pt x="4201" y="2287"/>
                  <a:pt x="4206" y="2292"/>
                  <a:pt x="4206" y="2298"/>
                </a:cubicBezTo>
                <a:cubicBezTo>
                  <a:pt x="4206" y="2304"/>
                  <a:pt x="4201" y="2309"/>
                  <a:pt x="4195" y="2309"/>
                </a:cubicBezTo>
                <a:close/>
                <a:moveTo>
                  <a:pt x="4195" y="2235"/>
                </a:moveTo>
                <a:cubicBezTo>
                  <a:pt x="4188" y="2235"/>
                  <a:pt x="4183" y="2229"/>
                  <a:pt x="4183" y="2223"/>
                </a:cubicBezTo>
                <a:cubicBezTo>
                  <a:pt x="4183" y="2216"/>
                  <a:pt x="4188" y="2210"/>
                  <a:pt x="4195" y="2210"/>
                </a:cubicBezTo>
                <a:cubicBezTo>
                  <a:pt x="4202" y="2210"/>
                  <a:pt x="4207" y="2216"/>
                  <a:pt x="4207" y="2223"/>
                </a:cubicBezTo>
                <a:cubicBezTo>
                  <a:pt x="4207" y="2229"/>
                  <a:pt x="4202" y="2235"/>
                  <a:pt x="4195" y="2235"/>
                </a:cubicBezTo>
                <a:close/>
                <a:moveTo>
                  <a:pt x="4195" y="2162"/>
                </a:moveTo>
                <a:cubicBezTo>
                  <a:pt x="4187" y="2162"/>
                  <a:pt x="4181" y="2156"/>
                  <a:pt x="4181" y="2148"/>
                </a:cubicBezTo>
                <a:cubicBezTo>
                  <a:pt x="4181" y="2140"/>
                  <a:pt x="4187" y="2134"/>
                  <a:pt x="4195" y="2134"/>
                </a:cubicBezTo>
                <a:cubicBezTo>
                  <a:pt x="4202" y="2134"/>
                  <a:pt x="4209" y="2140"/>
                  <a:pt x="4209" y="2148"/>
                </a:cubicBezTo>
                <a:cubicBezTo>
                  <a:pt x="4209" y="2156"/>
                  <a:pt x="4202" y="2162"/>
                  <a:pt x="4195" y="2162"/>
                </a:cubicBezTo>
                <a:close/>
                <a:moveTo>
                  <a:pt x="4195" y="2088"/>
                </a:moveTo>
                <a:cubicBezTo>
                  <a:pt x="4187" y="2088"/>
                  <a:pt x="4180" y="2081"/>
                  <a:pt x="4180" y="2073"/>
                </a:cubicBezTo>
                <a:cubicBezTo>
                  <a:pt x="4180" y="2064"/>
                  <a:pt x="4187" y="2057"/>
                  <a:pt x="4195" y="2057"/>
                </a:cubicBezTo>
                <a:cubicBezTo>
                  <a:pt x="4203" y="2057"/>
                  <a:pt x="4210" y="2064"/>
                  <a:pt x="4210" y="2073"/>
                </a:cubicBezTo>
                <a:cubicBezTo>
                  <a:pt x="4210" y="2081"/>
                  <a:pt x="4203" y="2088"/>
                  <a:pt x="4195" y="2088"/>
                </a:cubicBezTo>
                <a:close/>
                <a:moveTo>
                  <a:pt x="4195" y="2015"/>
                </a:moveTo>
                <a:cubicBezTo>
                  <a:pt x="4186" y="2015"/>
                  <a:pt x="4178" y="2007"/>
                  <a:pt x="4178" y="1998"/>
                </a:cubicBezTo>
                <a:cubicBezTo>
                  <a:pt x="4178" y="1988"/>
                  <a:pt x="4186" y="1981"/>
                  <a:pt x="4195" y="1981"/>
                </a:cubicBezTo>
                <a:cubicBezTo>
                  <a:pt x="4204" y="1981"/>
                  <a:pt x="4212" y="1988"/>
                  <a:pt x="4212" y="1998"/>
                </a:cubicBezTo>
                <a:cubicBezTo>
                  <a:pt x="4212" y="2007"/>
                  <a:pt x="4204" y="2015"/>
                  <a:pt x="4195" y="2015"/>
                </a:cubicBezTo>
                <a:close/>
                <a:moveTo>
                  <a:pt x="4195" y="1941"/>
                </a:moveTo>
                <a:cubicBezTo>
                  <a:pt x="4185" y="1941"/>
                  <a:pt x="4177" y="1933"/>
                  <a:pt x="4177" y="1923"/>
                </a:cubicBezTo>
                <a:cubicBezTo>
                  <a:pt x="4177" y="1913"/>
                  <a:pt x="4185" y="1904"/>
                  <a:pt x="4195" y="1904"/>
                </a:cubicBezTo>
                <a:cubicBezTo>
                  <a:pt x="4205" y="1904"/>
                  <a:pt x="4213" y="1913"/>
                  <a:pt x="4213" y="1923"/>
                </a:cubicBezTo>
                <a:cubicBezTo>
                  <a:pt x="4213" y="1933"/>
                  <a:pt x="4205" y="1941"/>
                  <a:pt x="4195" y="1941"/>
                </a:cubicBezTo>
                <a:close/>
                <a:moveTo>
                  <a:pt x="4195" y="1868"/>
                </a:moveTo>
                <a:cubicBezTo>
                  <a:pt x="4184" y="1868"/>
                  <a:pt x="4175" y="1859"/>
                  <a:pt x="4175" y="1848"/>
                </a:cubicBezTo>
                <a:cubicBezTo>
                  <a:pt x="4175" y="1837"/>
                  <a:pt x="4184" y="1828"/>
                  <a:pt x="4195" y="1828"/>
                </a:cubicBezTo>
                <a:cubicBezTo>
                  <a:pt x="4206" y="1828"/>
                  <a:pt x="4215" y="1837"/>
                  <a:pt x="4215" y="1848"/>
                </a:cubicBezTo>
                <a:cubicBezTo>
                  <a:pt x="4215" y="1859"/>
                  <a:pt x="4206" y="1868"/>
                  <a:pt x="4195" y="1868"/>
                </a:cubicBezTo>
                <a:close/>
                <a:moveTo>
                  <a:pt x="4195" y="1794"/>
                </a:moveTo>
                <a:cubicBezTo>
                  <a:pt x="4183" y="1794"/>
                  <a:pt x="4174" y="1785"/>
                  <a:pt x="4174" y="1773"/>
                </a:cubicBezTo>
                <a:cubicBezTo>
                  <a:pt x="4174" y="1761"/>
                  <a:pt x="4183" y="1751"/>
                  <a:pt x="4195" y="1751"/>
                </a:cubicBezTo>
                <a:cubicBezTo>
                  <a:pt x="4207" y="1751"/>
                  <a:pt x="4216" y="1761"/>
                  <a:pt x="4216" y="1773"/>
                </a:cubicBezTo>
                <a:cubicBezTo>
                  <a:pt x="4216" y="1785"/>
                  <a:pt x="4207" y="1794"/>
                  <a:pt x="4195" y="1794"/>
                </a:cubicBezTo>
                <a:close/>
                <a:moveTo>
                  <a:pt x="4195" y="1721"/>
                </a:moveTo>
                <a:cubicBezTo>
                  <a:pt x="4182" y="1721"/>
                  <a:pt x="4172" y="1711"/>
                  <a:pt x="4172" y="1698"/>
                </a:cubicBezTo>
                <a:cubicBezTo>
                  <a:pt x="4172" y="1685"/>
                  <a:pt x="4182" y="1675"/>
                  <a:pt x="4195" y="1675"/>
                </a:cubicBezTo>
                <a:cubicBezTo>
                  <a:pt x="4207" y="1675"/>
                  <a:pt x="4217" y="1685"/>
                  <a:pt x="4217" y="1698"/>
                </a:cubicBezTo>
                <a:cubicBezTo>
                  <a:pt x="4217" y="1711"/>
                  <a:pt x="4207" y="1721"/>
                  <a:pt x="4195" y="1721"/>
                </a:cubicBezTo>
                <a:close/>
                <a:moveTo>
                  <a:pt x="4195" y="1647"/>
                </a:moveTo>
                <a:cubicBezTo>
                  <a:pt x="4182" y="1647"/>
                  <a:pt x="4171" y="1636"/>
                  <a:pt x="4171" y="1623"/>
                </a:cubicBezTo>
                <a:cubicBezTo>
                  <a:pt x="4171" y="1610"/>
                  <a:pt x="4182" y="1599"/>
                  <a:pt x="4195" y="1599"/>
                </a:cubicBezTo>
                <a:cubicBezTo>
                  <a:pt x="4208" y="1599"/>
                  <a:pt x="4219" y="1610"/>
                  <a:pt x="4219" y="1623"/>
                </a:cubicBezTo>
                <a:cubicBezTo>
                  <a:pt x="4219" y="1636"/>
                  <a:pt x="4208" y="1647"/>
                  <a:pt x="4195" y="1647"/>
                </a:cubicBezTo>
                <a:close/>
                <a:moveTo>
                  <a:pt x="4195" y="1574"/>
                </a:moveTo>
                <a:cubicBezTo>
                  <a:pt x="4181" y="1574"/>
                  <a:pt x="4170" y="1562"/>
                  <a:pt x="4170" y="1548"/>
                </a:cubicBezTo>
                <a:cubicBezTo>
                  <a:pt x="4170" y="1534"/>
                  <a:pt x="4181" y="1523"/>
                  <a:pt x="4195" y="1523"/>
                </a:cubicBezTo>
                <a:cubicBezTo>
                  <a:pt x="4209" y="1523"/>
                  <a:pt x="4220" y="1534"/>
                  <a:pt x="4220" y="1548"/>
                </a:cubicBezTo>
                <a:cubicBezTo>
                  <a:pt x="4220" y="1562"/>
                  <a:pt x="4209" y="1574"/>
                  <a:pt x="4195" y="1574"/>
                </a:cubicBezTo>
                <a:close/>
                <a:moveTo>
                  <a:pt x="4195" y="1500"/>
                </a:moveTo>
                <a:cubicBezTo>
                  <a:pt x="4180" y="1500"/>
                  <a:pt x="4168" y="1488"/>
                  <a:pt x="4168" y="1473"/>
                </a:cubicBezTo>
                <a:cubicBezTo>
                  <a:pt x="4168" y="1458"/>
                  <a:pt x="4180" y="1446"/>
                  <a:pt x="4195" y="1446"/>
                </a:cubicBezTo>
                <a:cubicBezTo>
                  <a:pt x="4210" y="1446"/>
                  <a:pt x="4222" y="1458"/>
                  <a:pt x="4222" y="1473"/>
                </a:cubicBezTo>
                <a:cubicBezTo>
                  <a:pt x="4222" y="1488"/>
                  <a:pt x="4210" y="1500"/>
                  <a:pt x="4195" y="1500"/>
                </a:cubicBezTo>
                <a:close/>
                <a:moveTo>
                  <a:pt x="4195" y="1426"/>
                </a:moveTo>
                <a:cubicBezTo>
                  <a:pt x="4180" y="1426"/>
                  <a:pt x="4167" y="1414"/>
                  <a:pt x="4167" y="1398"/>
                </a:cubicBezTo>
                <a:cubicBezTo>
                  <a:pt x="4167" y="1382"/>
                  <a:pt x="4180" y="1370"/>
                  <a:pt x="4195" y="1370"/>
                </a:cubicBezTo>
                <a:cubicBezTo>
                  <a:pt x="4210" y="1370"/>
                  <a:pt x="4223" y="1382"/>
                  <a:pt x="4223" y="1398"/>
                </a:cubicBezTo>
                <a:cubicBezTo>
                  <a:pt x="4223" y="1414"/>
                  <a:pt x="4210" y="1426"/>
                  <a:pt x="4195" y="1426"/>
                </a:cubicBezTo>
                <a:close/>
                <a:moveTo>
                  <a:pt x="4195" y="1353"/>
                </a:moveTo>
                <a:cubicBezTo>
                  <a:pt x="4179" y="1353"/>
                  <a:pt x="4166" y="1339"/>
                  <a:pt x="4166" y="1323"/>
                </a:cubicBezTo>
                <a:cubicBezTo>
                  <a:pt x="4166" y="1307"/>
                  <a:pt x="4179" y="1294"/>
                  <a:pt x="4195" y="1294"/>
                </a:cubicBezTo>
                <a:cubicBezTo>
                  <a:pt x="4211" y="1294"/>
                  <a:pt x="4224" y="1307"/>
                  <a:pt x="4224" y="1323"/>
                </a:cubicBezTo>
                <a:cubicBezTo>
                  <a:pt x="4224" y="1339"/>
                  <a:pt x="4211" y="1353"/>
                  <a:pt x="4195" y="1353"/>
                </a:cubicBezTo>
                <a:close/>
                <a:moveTo>
                  <a:pt x="4195" y="1279"/>
                </a:moveTo>
                <a:cubicBezTo>
                  <a:pt x="4178" y="1279"/>
                  <a:pt x="4165" y="1265"/>
                  <a:pt x="4165" y="1248"/>
                </a:cubicBezTo>
                <a:cubicBezTo>
                  <a:pt x="4165" y="1231"/>
                  <a:pt x="4178" y="1217"/>
                  <a:pt x="4195" y="1217"/>
                </a:cubicBezTo>
                <a:cubicBezTo>
                  <a:pt x="4212" y="1217"/>
                  <a:pt x="4225" y="1231"/>
                  <a:pt x="4225" y="1248"/>
                </a:cubicBezTo>
                <a:cubicBezTo>
                  <a:pt x="4225" y="1265"/>
                  <a:pt x="4212" y="1279"/>
                  <a:pt x="4195" y="1279"/>
                </a:cubicBezTo>
                <a:close/>
                <a:moveTo>
                  <a:pt x="4195" y="1205"/>
                </a:moveTo>
                <a:cubicBezTo>
                  <a:pt x="4177" y="1205"/>
                  <a:pt x="4163" y="1191"/>
                  <a:pt x="4163" y="1173"/>
                </a:cubicBezTo>
                <a:cubicBezTo>
                  <a:pt x="4163" y="1156"/>
                  <a:pt x="4177" y="1141"/>
                  <a:pt x="4195" y="1141"/>
                </a:cubicBezTo>
                <a:cubicBezTo>
                  <a:pt x="4212" y="1141"/>
                  <a:pt x="4227" y="1156"/>
                  <a:pt x="4227" y="1173"/>
                </a:cubicBezTo>
                <a:cubicBezTo>
                  <a:pt x="4227" y="1191"/>
                  <a:pt x="4212" y="1205"/>
                  <a:pt x="4195" y="1205"/>
                </a:cubicBezTo>
                <a:close/>
                <a:moveTo>
                  <a:pt x="4195" y="1131"/>
                </a:moveTo>
                <a:cubicBezTo>
                  <a:pt x="4177" y="1131"/>
                  <a:pt x="4162" y="1117"/>
                  <a:pt x="4162" y="1098"/>
                </a:cubicBezTo>
                <a:cubicBezTo>
                  <a:pt x="4162" y="1080"/>
                  <a:pt x="4177" y="1065"/>
                  <a:pt x="4195" y="1065"/>
                </a:cubicBezTo>
                <a:cubicBezTo>
                  <a:pt x="4213" y="1065"/>
                  <a:pt x="4227" y="1080"/>
                  <a:pt x="4227" y="1098"/>
                </a:cubicBezTo>
                <a:cubicBezTo>
                  <a:pt x="4227" y="1117"/>
                  <a:pt x="4213" y="1131"/>
                  <a:pt x="4195" y="1131"/>
                </a:cubicBezTo>
                <a:close/>
                <a:moveTo>
                  <a:pt x="4195" y="1058"/>
                </a:moveTo>
                <a:cubicBezTo>
                  <a:pt x="4176" y="1058"/>
                  <a:pt x="4161" y="1042"/>
                  <a:pt x="4161" y="1023"/>
                </a:cubicBezTo>
                <a:cubicBezTo>
                  <a:pt x="4161" y="1004"/>
                  <a:pt x="4176" y="989"/>
                  <a:pt x="4195" y="989"/>
                </a:cubicBezTo>
                <a:cubicBezTo>
                  <a:pt x="4214" y="989"/>
                  <a:pt x="4229" y="1004"/>
                  <a:pt x="4229" y="1023"/>
                </a:cubicBezTo>
                <a:cubicBezTo>
                  <a:pt x="4229" y="1042"/>
                  <a:pt x="4214" y="1058"/>
                  <a:pt x="4195" y="1058"/>
                </a:cubicBezTo>
                <a:close/>
                <a:moveTo>
                  <a:pt x="4195" y="984"/>
                </a:moveTo>
                <a:cubicBezTo>
                  <a:pt x="4176" y="984"/>
                  <a:pt x="4160" y="968"/>
                  <a:pt x="4160" y="948"/>
                </a:cubicBezTo>
                <a:cubicBezTo>
                  <a:pt x="4160" y="929"/>
                  <a:pt x="4176" y="913"/>
                  <a:pt x="4195" y="913"/>
                </a:cubicBezTo>
                <a:cubicBezTo>
                  <a:pt x="4214" y="913"/>
                  <a:pt x="4230" y="929"/>
                  <a:pt x="4230" y="948"/>
                </a:cubicBezTo>
                <a:cubicBezTo>
                  <a:pt x="4230" y="968"/>
                  <a:pt x="4214" y="984"/>
                  <a:pt x="4195" y="984"/>
                </a:cubicBezTo>
                <a:close/>
                <a:moveTo>
                  <a:pt x="4195" y="910"/>
                </a:moveTo>
                <a:cubicBezTo>
                  <a:pt x="4175" y="910"/>
                  <a:pt x="4159" y="893"/>
                  <a:pt x="4159" y="873"/>
                </a:cubicBezTo>
                <a:cubicBezTo>
                  <a:pt x="4159" y="853"/>
                  <a:pt x="4175" y="837"/>
                  <a:pt x="4195" y="837"/>
                </a:cubicBezTo>
                <a:cubicBezTo>
                  <a:pt x="4215" y="837"/>
                  <a:pt x="4231" y="853"/>
                  <a:pt x="4231" y="873"/>
                </a:cubicBezTo>
                <a:cubicBezTo>
                  <a:pt x="4231" y="893"/>
                  <a:pt x="4215" y="910"/>
                  <a:pt x="4195" y="910"/>
                </a:cubicBezTo>
                <a:close/>
                <a:moveTo>
                  <a:pt x="4269" y="2455"/>
                </a:moveTo>
                <a:cubicBezTo>
                  <a:pt x="4265" y="2455"/>
                  <a:pt x="4262" y="2452"/>
                  <a:pt x="4262" y="2448"/>
                </a:cubicBezTo>
                <a:cubicBezTo>
                  <a:pt x="4262" y="2444"/>
                  <a:pt x="4265" y="2441"/>
                  <a:pt x="4269" y="2441"/>
                </a:cubicBezTo>
                <a:cubicBezTo>
                  <a:pt x="4273" y="2441"/>
                  <a:pt x="4276" y="2444"/>
                  <a:pt x="4276" y="2448"/>
                </a:cubicBezTo>
                <a:cubicBezTo>
                  <a:pt x="4276" y="2452"/>
                  <a:pt x="4273" y="2455"/>
                  <a:pt x="4269" y="2455"/>
                </a:cubicBezTo>
                <a:close/>
                <a:moveTo>
                  <a:pt x="4269" y="2382"/>
                </a:moveTo>
                <a:cubicBezTo>
                  <a:pt x="4264" y="2382"/>
                  <a:pt x="4260" y="2378"/>
                  <a:pt x="4260" y="2373"/>
                </a:cubicBezTo>
                <a:cubicBezTo>
                  <a:pt x="4260" y="2368"/>
                  <a:pt x="4264" y="2364"/>
                  <a:pt x="4269" y="2364"/>
                </a:cubicBezTo>
                <a:cubicBezTo>
                  <a:pt x="4274" y="2364"/>
                  <a:pt x="4278" y="2368"/>
                  <a:pt x="4278" y="2373"/>
                </a:cubicBezTo>
                <a:cubicBezTo>
                  <a:pt x="4278" y="2378"/>
                  <a:pt x="4274" y="2382"/>
                  <a:pt x="4269" y="2382"/>
                </a:cubicBezTo>
                <a:close/>
                <a:moveTo>
                  <a:pt x="4269" y="2309"/>
                </a:moveTo>
                <a:cubicBezTo>
                  <a:pt x="4263" y="2309"/>
                  <a:pt x="4258" y="2304"/>
                  <a:pt x="4258" y="2298"/>
                </a:cubicBezTo>
                <a:cubicBezTo>
                  <a:pt x="4258" y="2292"/>
                  <a:pt x="4263" y="2287"/>
                  <a:pt x="4269" y="2287"/>
                </a:cubicBezTo>
                <a:cubicBezTo>
                  <a:pt x="4275" y="2287"/>
                  <a:pt x="4279" y="2292"/>
                  <a:pt x="4279" y="2298"/>
                </a:cubicBezTo>
                <a:cubicBezTo>
                  <a:pt x="4279" y="2304"/>
                  <a:pt x="4275" y="2309"/>
                  <a:pt x="4269" y="2309"/>
                </a:cubicBezTo>
                <a:close/>
                <a:moveTo>
                  <a:pt x="4269" y="2235"/>
                </a:moveTo>
                <a:cubicBezTo>
                  <a:pt x="4262" y="2235"/>
                  <a:pt x="4257" y="2229"/>
                  <a:pt x="4257" y="2223"/>
                </a:cubicBezTo>
                <a:cubicBezTo>
                  <a:pt x="4257" y="2216"/>
                  <a:pt x="4262" y="2210"/>
                  <a:pt x="4269" y="2210"/>
                </a:cubicBezTo>
                <a:cubicBezTo>
                  <a:pt x="4276" y="2210"/>
                  <a:pt x="4281" y="2216"/>
                  <a:pt x="4281" y="2223"/>
                </a:cubicBezTo>
                <a:cubicBezTo>
                  <a:pt x="4281" y="2229"/>
                  <a:pt x="4276" y="2235"/>
                  <a:pt x="4269" y="2235"/>
                </a:cubicBezTo>
                <a:close/>
                <a:moveTo>
                  <a:pt x="4269" y="2162"/>
                </a:moveTo>
                <a:cubicBezTo>
                  <a:pt x="4261" y="2162"/>
                  <a:pt x="4255" y="2156"/>
                  <a:pt x="4255" y="2148"/>
                </a:cubicBezTo>
                <a:cubicBezTo>
                  <a:pt x="4255" y="2140"/>
                  <a:pt x="4261" y="2134"/>
                  <a:pt x="4269" y="2134"/>
                </a:cubicBezTo>
                <a:cubicBezTo>
                  <a:pt x="4276" y="2134"/>
                  <a:pt x="4283" y="2140"/>
                  <a:pt x="4283" y="2148"/>
                </a:cubicBezTo>
                <a:cubicBezTo>
                  <a:pt x="4283" y="2156"/>
                  <a:pt x="4276" y="2162"/>
                  <a:pt x="4269" y="2162"/>
                </a:cubicBezTo>
                <a:close/>
                <a:moveTo>
                  <a:pt x="4269" y="2088"/>
                </a:moveTo>
                <a:cubicBezTo>
                  <a:pt x="4260" y="2088"/>
                  <a:pt x="4254" y="2081"/>
                  <a:pt x="4254" y="2073"/>
                </a:cubicBezTo>
                <a:cubicBezTo>
                  <a:pt x="4254" y="2064"/>
                  <a:pt x="4260" y="2057"/>
                  <a:pt x="4269" y="2057"/>
                </a:cubicBezTo>
                <a:cubicBezTo>
                  <a:pt x="4277" y="2057"/>
                  <a:pt x="4284" y="2064"/>
                  <a:pt x="4284" y="2073"/>
                </a:cubicBezTo>
                <a:cubicBezTo>
                  <a:pt x="4284" y="2081"/>
                  <a:pt x="4277" y="2088"/>
                  <a:pt x="4269" y="2088"/>
                </a:cubicBezTo>
                <a:close/>
                <a:moveTo>
                  <a:pt x="4269" y="2015"/>
                </a:moveTo>
                <a:cubicBezTo>
                  <a:pt x="4260" y="2015"/>
                  <a:pt x="4252" y="2007"/>
                  <a:pt x="4252" y="1998"/>
                </a:cubicBezTo>
                <a:cubicBezTo>
                  <a:pt x="4252" y="1988"/>
                  <a:pt x="4260" y="1981"/>
                  <a:pt x="4269" y="1981"/>
                </a:cubicBezTo>
                <a:cubicBezTo>
                  <a:pt x="4278" y="1981"/>
                  <a:pt x="4286" y="1988"/>
                  <a:pt x="4286" y="1998"/>
                </a:cubicBezTo>
                <a:cubicBezTo>
                  <a:pt x="4286" y="2007"/>
                  <a:pt x="4278" y="2015"/>
                  <a:pt x="4269" y="2015"/>
                </a:cubicBezTo>
                <a:close/>
                <a:moveTo>
                  <a:pt x="4269" y="1941"/>
                </a:moveTo>
                <a:cubicBezTo>
                  <a:pt x="4259" y="1941"/>
                  <a:pt x="4251" y="1933"/>
                  <a:pt x="4251" y="1923"/>
                </a:cubicBezTo>
                <a:cubicBezTo>
                  <a:pt x="4251" y="1913"/>
                  <a:pt x="4259" y="1904"/>
                  <a:pt x="4269" y="1904"/>
                </a:cubicBezTo>
                <a:cubicBezTo>
                  <a:pt x="4279" y="1904"/>
                  <a:pt x="4287" y="1913"/>
                  <a:pt x="4287" y="1923"/>
                </a:cubicBezTo>
                <a:cubicBezTo>
                  <a:pt x="4287" y="1933"/>
                  <a:pt x="4279" y="1941"/>
                  <a:pt x="4269" y="1941"/>
                </a:cubicBezTo>
                <a:close/>
                <a:moveTo>
                  <a:pt x="4269" y="1868"/>
                </a:moveTo>
                <a:cubicBezTo>
                  <a:pt x="4258" y="1868"/>
                  <a:pt x="4249" y="1859"/>
                  <a:pt x="4249" y="1848"/>
                </a:cubicBezTo>
                <a:cubicBezTo>
                  <a:pt x="4249" y="1837"/>
                  <a:pt x="4258" y="1828"/>
                  <a:pt x="4269" y="1828"/>
                </a:cubicBezTo>
                <a:cubicBezTo>
                  <a:pt x="4280" y="1828"/>
                  <a:pt x="4289" y="1837"/>
                  <a:pt x="4289" y="1848"/>
                </a:cubicBezTo>
                <a:cubicBezTo>
                  <a:pt x="4289" y="1859"/>
                  <a:pt x="4280" y="1868"/>
                  <a:pt x="4269" y="1868"/>
                </a:cubicBezTo>
                <a:close/>
                <a:moveTo>
                  <a:pt x="4269" y="1794"/>
                </a:moveTo>
                <a:cubicBezTo>
                  <a:pt x="4257" y="1794"/>
                  <a:pt x="4248" y="1785"/>
                  <a:pt x="4248" y="1773"/>
                </a:cubicBezTo>
                <a:cubicBezTo>
                  <a:pt x="4248" y="1761"/>
                  <a:pt x="4257" y="1751"/>
                  <a:pt x="4269" y="1751"/>
                </a:cubicBezTo>
                <a:cubicBezTo>
                  <a:pt x="4280" y="1751"/>
                  <a:pt x="4290" y="1761"/>
                  <a:pt x="4290" y="1773"/>
                </a:cubicBezTo>
                <a:cubicBezTo>
                  <a:pt x="4290" y="1785"/>
                  <a:pt x="4280" y="1794"/>
                  <a:pt x="4269" y="1794"/>
                </a:cubicBezTo>
                <a:close/>
                <a:moveTo>
                  <a:pt x="4269" y="1721"/>
                </a:moveTo>
                <a:cubicBezTo>
                  <a:pt x="4256" y="1721"/>
                  <a:pt x="4246" y="1711"/>
                  <a:pt x="4246" y="1698"/>
                </a:cubicBezTo>
                <a:cubicBezTo>
                  <a:pt x="4246" y="1685"/>
                  <a:pt x="4256" y="1675"/>
                  <a:pt x="4269" y="1675"/>
                </a:cubicBezTo>
                <a:cubicBezTo>
                  <a:pt x="4281" y="1675"/>
                  <a:pt x="4291" y="1685"/>
                  <a:pt x="4291" y="1698"/>
                </a:cubicBezTo>
                <a:cubicBezTo>
                  <a:pt x="4291" y="1711"/>
                  <a:pt x="4281" y="1721"/>
                  <a:pt x="4269" y="1721"/>
                </a:cubicBezTo>
                <a:close/>
                <a:moveTo>
                  <a:pt x="4269" y="1647"/>
                </a:moveTo>
                <a:cubicBezTo>
                  <a:pt x="4256" y="1647"/>
                  <a:pt x="4245" y="1636"/>
                  <a:pt x="4245" y="1623"/>
                </a:cubicBezTo>
                <a:cubicBezTo>
                  <a:pt x="4245" y="1610"/>
                  <a:pt x="4256" y="1599"/>
                  <a:pt x="4269" y="1599"/>
                </a:cubicBezTo>
                <a:cubicBezTo>
                  <a:pt x="4282" y="1599"/>
                  <a:pt x="4293" y="1610"/>
                  <a:pt x="4293" y="1623"/>
                </a:cubicBezTo>
                <a:cubicBezTo>
                  <a:pt x="4293" y="1636"/>
                  <a:pt x="4282" y="1647"/>
                  <a:pt x="4269" y="1647"/>
                </a:cubicBezTo>
                <a:close/>
                <a:moveTo>
                  <a:pt x="4269" y="1574"/>
                </a:moveTo>
                <a:cubicBezTo>
                  <a:pt x="4255" y="1574"/>
                  <a:pt x="4244" y="1562"/>
                  <a:pt x="4244" y="1548"/>
                </a:cubicBezTo>
                <a:cubicBezTo>
                  <a:pt x="4244" y="1534"/>
                  <a:pt x="4255" y="1523"/>
                  <a:pt x="4269" y="1523"/>
                </a:cubicBezTo>
                <a:cubicBezTo>
                  <a:pt x="4283" y="1523"/>
                  <a:pt x="4294" y="1534"/>
                  <a:pt x="4294" y="1548"/>
                </a:cubicBezTo>
                <a:cubicBezTo>
                  <a:pt x="4294" y="1562"/>
                  <a:pt x="4283" y="1574"/>
                  <a:pt x="4269" y="1574"/>
                </a:cubicBezTo>
                <a:close/>
                <a:moveTo>
                  <a:pt x="4269" y="1500"/>
                </a:moveTo>
                <a:cubicBezTo>
                  <a:pt x="4254" y="1500"/>
                  <a:pt x="4242" y="1488"/>
                  <a:pt x="4242" y="1473"/>
                </a:cubicBezTo>
                <a:cubicBezTo>
                  <a:pt x="4242" y="1458"/>
                  <a:pt x="4254" y="1446"/>
                  <a:pt x="4269" y="1446"/>
                </a:cubicBezTo>
                <a:cubicBezTo>
                  <a:pt x="4284" y="1446"/>
                  <a:pt x="4295" y="1458"/>
                  <a:pt x="4295" y="1473"/>
                </a:cubicBezTo>
                <a:cubicBezTo>
                  <a:pt x="4295" y="1488"/>
                  <a:pt x="4284" y="1500"/>
                  <a:pt x="4269" y="1500"/>
                </a:cubicBezTo>
                <a:close/>
                <a:moveTo>
                  <a:pt x="4269" y="1426"/>
                </a:moveTo>
                <a:cubicBezTo>
                  <a:pt x="4253" y="1426"/>
                  <a:pt x="4241" y="1414"/>
                  <a:pt x="4241" y="1398"/>
                </a:cubicBezTo>
                <a:cubicBezTo>
                  <a:pt x="4241" y="1382"/>
                  <a:pt x="4253" y="1370"/>
                  <a:pt x="4269" y="1370"/>
                </a:cubicBezTo>
                <a:cubicBezTo>
                  <a:pt x="4284" y="1370"/>
                  <a:pt x="4297" y="1382"/>
                  <a:pt x="4297" y="1398"/>
                </a:cubicBezTo>
                <a:cubicBezTo>
                  <a:pt x="4297" y="1414"/>
                  <a:pt x="4284" y="1426"/>
                  <a:pt x="4269" y="1426"/>
                </a:cubicBezTo>
                <a:close/>
                <a:moveTo>
                  <a:pt x="4269" y="1353"/>
                </a:moveTo>
                <a:cubicBezTo>
                  <a:pt x="4253" y="1353"/>
                  <a:pt x="4240" y="1339"/>
                  <a:pt x="4240" y="1323"/>
                </a:cubicBezTo>
                <a:cubicBezTo>
                  <a:pt x="4240" y="1307"/>
                  <a:pt x="4253" y="1294"/>
                  <a:pt x="4269" y="1294"/>
                </a:cubicBezTo>
                <a:cubicBezTo>
                  <a:pt x="4285" y="1294"/>
                  <a:pt x="4298" y="1307"/>
                  <a:pt x="4298" y="1323"/>
                </a:cubicBezTo>
                <a:cubicBezTo>
                  <a:pt x="4298" y="1339"/>
                  <a:pt x="4285" y="1353"/>
                  <a:pt x="4269" y="1353"/>
                </a:cubicBezTo>
                <a:close/>
                <a:moveTo>
                  <a:pt x="4269" y="1279"/>
                </a:moveTo>
                <a:cubicBezTo>
                  <a:pt x="4252" y="1279"/>
                  <a:pt x="4238" y="1265"/>
                  <a:pt x="4238" y="1248"/>
                </a:cubicBezTo>
                <a:cubicBezTo>
                  <a:pt x="4238" y="1231"/>
                  <a:pt x="4252" y="1217"/>
                  <a:pt x="4269" y="1217"/>
                </a:cubicBezTo>
                <a:cubicBezTo>
                  <a:pt x="4286" y="1217"/>
                  <a:pt x="4299" y="1231"/>
                  <a:pt x="4299" y="1248"/>
                </a:cubicBezTo>
                <a:cubicBezTo>
                  <a:pt x="4299" y="1265"/>
                  <a:pt x="4286" y="1279"/>
                  <a:pt x="4269" y="1279"/>
                </a:cubicBezTo>
                <a:close/>
                <a:moveTo>
                  <a:pt x="4269" y="1205"/>
                </a:moveTo>
                <a:cubicBezTo>
                  <a:pt x="4251" y="1205"/>
                  <a:pt x="4237" y="1191"/>
                  <a:pt x="4237" y="1173"/>
                </a:cubicBezTo>
                <a:cubicBezTo>
                  <a:pt x="4237" y="1156"/>
                  <a:pt x="4251" y="1141"/>
                  <a:pt x="4269" y="1141"/>
                </a:cubicBezTo>
                <a:cubicBezTo>
                  <a:pt x="4286" y="1141"/>
                  <a:pt x="4300" y="1156"/>
                  <a:pt x="4300" y="1173"/>
                </a:cubicBezTo>
                <a:cubicBezTo>
                  <a:pt x="4300" y="1191"/>
                  <a:pt x="4286" y="1205"/>
                  <a:pt x="4269" y="1205"/>
                </a:cubicBezTo>
                <a:close/>
                <a:moveTo>
                  <a:pt x="4269" y="1131"/>
                </a:moveTo>
                <a:cubicBezTo>
                  <a:pt x="4251" y="1131"/>
                  <a:pt x="4236" y="1117"/>
                  <a:pt x="4236" y="1098"/>
                </a:cubicBezTo>
                <a:cubicBezTo>
                  <a:pt x="4236" y="1080"/>
                  <a:pt x="4251" y="1065"/>
                  <a:pt x="4269" y="1065"/>
                </a:cubicBezTo>
                <a:cubicBezTo>
                  <a:pt x="4287" y="1065"/>
                  <a:pt x="4301" y="1080"/>
                  <a:pt x="4301" y="1098"/>
                </a:cubicBezTo>
                <a:cubicBezTo>
                  <a:pt x="4301" y="1117"/>
                  <a:pt x="4287" y="1131"/>
                  <a:pt x="4269" y="1131"/>
                </a:cubicBezTo>
                <a:close/>
                <a:moveTo>
                  <a:pt x="4269" y="1058"/>
                </a:moveTo>
                <a:cubicBezTo>
                  <a:pt x="4250" y="1058"/>
                  <a:pt x="4235" y="1042"/>
                  <a:pt x="4235" y="1023"/>
                </a:cubicBezTo>
                <a:cubicBezTo>
                  <a:pt x="4235" y="1004"/>
                  <a:pt x="4250" y="989"/>
                  <a:pt x="4269" y="989"/>
                </a:cubicBezTo>
                <a:cubicBezTo>
                  <a:pt x="4287" y="989"/>
                  <a:pt x="4303" y="1004"/>
                  <a:pt x="4303" y="1023"/>
                </a:cubicBezTo>
                <a:cubicBezTo>
                  <a:pt x="4303" y="1042"/>
                  <a:pt x="4287" y="1058"/>
                  <a:pt x="4269" y="1058"/>
                </a:cubicBezTo>
                <a:close/>
                <a:moveTo>
                  <a:pt x="4269" y="984"/>
                </a:moveTo>
                <a:cubicBezTo>
                  <a:pt x="4250" y="984"/>
                  <a:pt x="4234" y="968"/>
                  <a:pt x="4234" y="948"/>
                </a:cubicBezTo>
                <a:cubicBezTo>
                  <a:pt x="4234" y="929"/>
                  <a:pt x="4250" y="913"/>
                  <a:pt x="4269" y="913"/>
                </a:cubicBezTo>
                <a:cubicBezTo>
                  <a:pt x="4288" y="913"/>
                  <a:pt x="4304" y="929"/>
                  <a:pt x="4304" y="948"/>
                </a:cubicBezTo>
                <a:cubicBezTo>
                  <a:pt x="4304" y="968"/>
                  <a:pt x="4288" y="984"/>
                  <a:pt x="4269" y="984"/>
                </a:cubicBezTo>
                <a:close/>
                <a:moveTo>
                  <a:pt x="4269" y="910"/>
                </a:moveTo>
                <a:cubicBezTo>
                  <a:pt x="4249" y="910"/>
                  <a:pt x="4233" y="893"/>
                  <a:pt x="4233" y="873"/>
                </a:cubicBezTo>
                <a:cubicBezTo>
                  <a:pt x="4233" y="853"/>
                  <a:pt x="4249" y="837"/>
                  <a:pt x="4269" y="837"/>
                </a:cubicBezTo>
                <a:cubicBezTo>
                  <a:pt x="4289" y="837"/>
                  <a:pt x="4305" y="853"/>
                  <a:pt x="4305" y="873"/>
                </a:cubicBezTo>
                <a:cubicBezTo>
                  <a:pt x="4305" y="893"/>
                  <a:pt x="4289" y="910"/>
                  <a:pt x="4269" y="910"/>
                </a:cubicBezTo>
                <a:close/>
                <a:moveTo>
                  <a:pt x="4343" y="2455"/>
                </a:moveTo>
                <a:cubicBezTo>
                  <a:pt x="4339" y="2455"/>
                  <a:pt x="4336" y="2452"/>
                  <a:pt x="4336" y="2448"/>
                </a:cubicBezTo>
                <a:cubicBezTo>
                  <a:pt x="4336" y="2444"/>
                  <a:pt x="4339" y="2441"/>
                  <a:pt x="4343" y="2441"/>
                </a:cubicBezTo>
                <a:cubicBezTo>
                  <a:pt x="4347" y="2441"/>
                  <a:pt x="4350" y="2444"/>
                  <a:pt x="4350" y="2448"/>
                </a:cubicBezTo>
                <a:cubicBezTo>
                  <a:pt x="4350" y="2452"/>
                  <a:pt x="4347" y="2455"/>
                  <a:pt x="4343" y="2455"/>
                </a:cubicBezTo>
                <a:close/>
                <a:moveTo>
                  <a:pt x="4343" y="2382"/>
                </a:moveTo>
                <a:cubicBezTo>
                  <a:pt x="4338" y="2382"/>
                  <a:pt x="4334" y="2378"/>
                  <a:pt x="4334" y="2373"/>
                </a:cubicBezTo>
                <a:cubicBezTo>
                  <a:pt x="4334" y="2368"/>
                  <a:pt x="4338" y="2364"/>
                  <a:pt x="4343" y="2364"/>
                </a:cubicBezTo>
                <a:cubicBezTo>
                  <a:pt x="4348" y="2364"/>
                  <a:pt x="4351" y="2368"/>
                  <a:pt x="4351" y="2373"/>
                </a:cubicBezTo>
                <a:cubicBezTo>
                  <a:pt x="4351" y="2378"/>
                  <a:pt x="4348" y="2382"/>
                  <a:pt x="4343" y="2382"/>
                </a:cubicBezTo>
                <a:close/>
                <a:moveTo>
                  <a:pt x="4343" y="2309"/>
                </a:moveTo>
                <a:cubicBezTo>
                  <a:pt x="4337" y="2309"/>
                  <a:pt x="4332" y="2304"/>
                  <a:pt x="4332" y="2298"/>
                </a:cubicBezTo>
                <a:cubicBezTo>
                  <a:pt x="4332" y="2292"/>
                  <a:pt x="4337" y="2287"/>
                  <a:pt x="4343" y="2287"/>
                </a:cubicBezTo>
                <a:cubicBezTo>
                  <a:pt x="4349" y="2287"/>
                  <a:pt x="4353" y="2292"/>
                  <a:pt x="4353" y="2298"/>
                </a:cubicBezTo>
                <a:cubicBezTo>
                  <a:pt x="4353" y="2304"/>
                  <a:pt x="4349" y="2309"/>
                  <a:pt x="4343" y="2309"/>
                </a:cubicBezTo>
                <a:close/>
                <a:moveTo>
                  <a:pt x="4343" y="2235"/>
                </a:moveTo>
                <a:cubicBezTo>
                  <a:pt x="4336" y="2235"/>
                  <a:pt x="4331" y="2229"/>
                  <a:pt x="4331" y="2223"/>
                </a:cubicBezTo>
                <a:cubicBezTo>
                  <a:pt x="4331" y="2216"/>
                  <a:pt x="4336" y="2210"/>
                  <a:pt x="4343" y="2210"/>
                </a:cubicBezTo>
                <a:cubicBezTo>
                  <a:pt x="4349" y="2210"/>
                  <a:pt x="4355" y="2216"/>
                  <a:pt x="4355" y="2223"/>
                </a:cubicBezTo>
                <a:cubicBezTo>
                  <a:pt x="4355" y="2229"/>
                  <a:pt x="4349" y="2235"/>
                  <a:pt x="4343" y="2235"/>
                </a:cubicBezTo>
                <a:close/>
                <a:moveTo>
                  <a:pt x="4343" y="2162"/>
                </a:moveTo>
                <a:cubicBezTo>
                  <a:pt x="4335" y="2162"/>
                  <a:pt x="4329" y="2156"/>
                  <a:pt x="4329" y="2148"/>
                </a:cubicBezTo>
                <a:cubicBezTo>
                  <a:pt x="4329" y="2140"/>
                  <a:pt x="4335" y="2134"/>
                  <a:pt x="4343" y="2134"/>
                </a:cubicBezTo>
                <a:cubicBezTo>
                  <a:pt x="4350" y="2134"/>
                  <a:pt x="4356" y="2140"/>
                  <a:pt x="4356" y="2148"/>
                </a:cubicBezTo>
                <a:cubicBezTo>
                  <a:pt x="4356" y="2156"/>
                  <a:pt x="4350" y="2162"/>
                  <a:pt x="4343" y="2162"/>
                </a:cubicBezTo>
                <a:close/>
                <a:moveTo>
                  <a:pt x="4343" y="2088"/>
                </a:moveTo>
                <a:cubicBezTo>
                  <a:pt x="4334" y="2088"/>
                  <a:pt x="4327" y="2081"/>
                  <a:pt x="4327" y="2073"/>
                </a:cubicBezTo>
                <a:cubicBezTo>
                  <a:pt x="4327" y="2064"/>
                  <a:pt x="4334" y="2057"/>
                  <a:pt x="4343" y="2057"/>
                </a:cubicBezTo>
                <a:cubicBezTo>
                  <a:pt x="4351" y="2057"/>
                  <a:pt x="4358" y="2064"/>
                  <a:pt x="4358" y="2073"/>
                </a:cubicBezTo>
                <a:cubicBezTo>
                  <a:pt x="4358" y="2081"/>
                  <a:pt x="4351" y="2088"/>
                  <a:pt x="4343" y="2088"/>
                </a:cubicBezTo>
                <a:close/>
                <a:moveTo>
                  <a:pt x="4343" y="2015"/>
                </a:moveTo>
                <a:cubicBezTo>
                  <a:pt x="4333" y="2015"/>
                  <a:pt x="4326" y="2007"/>
                  <a:pt x="4326" y="1998"/>
                </a:cubicBezTo>
                <a:cubicBezTo>
                  <a:pt x="4326" y="1988"/>
                  <a:pt x="4333" y="1981"/>
                  <a:pt x="4343" y="1981"/>
                </a:cubicBezTo>
                <a:cubicBezTo>
                  <a:pt x="4352" y="1981"/>
                  <a:pt x="4360" y="1988"/>
                  <a:pt x="4360" y="1998"/>
                </a:cubicBezTo>
                <a:cubicBezTo>
                  <a:pt x="4360" y="2007"/>
                  <a:pt x="4352" y="2015"/>
                  <a:pt x="4343" y="2015"/>
                </a:cubicBezTo>
                <a:close/>
                <a:moveTo>
                  <a:pt x="4343" y="1941"/>
                </a:moveTo>
                <a:cubicBezTo>
                  <a:pt x="4333" y="1941"/>
                  <a:pt x="4324" y="1933"/>
                  <a:pt x="4324" y="1923"/>
                </a:cubicBezTo>
                <a:cubicBezTo>
                  <a:pt x="4324" y="1913"/>
                  <a:pt x="4333" y="1904"/>
                  <a:pt x="4343" y="1904"/>
                </a:cubicBezTo>
                <a:cubicBezTo>
                  <a:pt x="4353" y="1904"/>
                  <a:pt x="4361" y="1913"/>
                  <a:pt x="4361" y="1923"/>
                </a:cubicBezTo>
                <a:cubicBezTo>
                  <a:pt x="4361" y="1933"/>
                  <a:pt x="4353" y="1941"/>
                  <a:pt x="4343" y="1941"/>
                </a:cubicBezTo>
                <a:close/>
                <a:moveTo>
                  <a:pt x="4343" y="1868"/>
                </a:moveTo>
                <a:cubicBezTo>
                  <a:pt x="4332" y="1868"/>
                  <a:pt x="4323" y="1859"/>
                  <a:pt x="4323" y="1848"/>
                </a:cubicBezTo>
                <a:cubicBezTo>
                  <a:pt x="4323" y="1837"/>
                  <a:pt x="4332" y="1828"/>
                  <a:pt x="4343" y="1828"/>
                </a:cubicBezTo>
                <a:cubicBezTo>
                  <a:pt x="4354" y="1828"/>
                  <a:pt x="4363" y="1837"/>
                  <a:pt x="4363" y="1848"/>
                </a:cubicBezTo>
                <a:cubicBezTo>
                  <a:pt x="4363" y="1859"/>
                  <a:pt x="4354" y="1868"/>
                  <a:pt x="4343" y="1868"/>
                </a:cubicBezTo>
                <a:close/>
                <a:moveTo>
                  <a:pt x="4343" y="1794"/>
                </a:moveTo>
                <a:cubicBezTo>
                  <a:pt x="4331" y="1794"/>
                  <a:pt x="4322" y="1785"/>
                  <a:pt x="4322" y="1773"/>
                </a:cubicBezTo>
                <a:cubicBezTo>
                  <a:pt x="4322" y="1761"/>
                  <a:pt x="4331" y="1751"/>
                  <a:pt x="4343" y="1751"/>
                </a:cubicBezTo>
                <a:cubicBezTo>
                  <a:pt x="4354" y="1751"/>
                  <a:pt x="4364" y="1761"/>
                  <a:pt x="4364" y="1773"/>
                </a:cubicBezTo>
                <a:cubicBezTo>
                  <a:pt x="4364" y="1785"/>
                  <a:pt x="4354" y="1794"/>
                  <a:pt x="4343" y="1794"/>
                </a:cubicBezTo>
                <a:close/>
                <a:moveTo>
                  <a:pt x="4343" y="1721"/>
                </a:moveTo>
                <a:cubicBezTo>
                  <a:pt x="4330" y="1721"/>
                  <a:pt x="4320" y="1711"/>
                  <a:pt x="4320" y="1698"/>
                </a:cubicBezTo>
                <a:cubicBezTo>
                  <a:pt x="4320" y="1685"/>
                  <a:pt x="4330" y="1675"/>
                  <a:pt x="4343" y="1675"/>
                </a:cubicBezTo>
                <a:cubicBezTo>
                  <a:pt x="4355" y="1675"/>
                  <a:pt x="4365" y="1685"/>
                  <a:pt x="4365" y="1698"/>
                </a:cubicBezTo>
                <a:cubicBezTo>
                  <a:pt x="4365" y="1711"/>
                  <a:pt x="4355" y="1721"/>
                  <a:pt x="4343" y="1721"/>
                </a:cubicBezTo>
                <a:close/>
                <a:moveTo>
                  <a:pt x="4343" y="1647"/>
                </a:moveTo>
                <a:cubicBezTo>
                  <a:pt x="4330" y="1647"/>
                  <a:pt x="4319" y="1636"/>
                  <a:pt x="4319" y="1623"/>
                </a:cubicBezTo>
                <a:cubicBezTo>
                  <a:pt x="4319" y="1610"/>
                  <a:pt x="4330" y="1599"/>
                  <a:pt x="4343" y="1599"/>
                </a:cubicBezTo>
                <a:cubicBezTo>
                  <a:pt x="4356" y="1599"/>
                  <a:pt x="4366" y="1610"/>
                  <a:pt x="4366" y="1623"/>
                </a:cubicBezTo>
                <a:cubicBezTo>
                  <a:pt x="4366" y="1636"/>
                  <a:pt x="4356" y="1647"/>
                  <a:pt x="4343" y="1647"/>
                </a:cubicBezTo>
                <a:close/>
                <a:moveTo>
                  <a:pt x="4343" y="1574"/>
                </a:moveTo>
                <a:cubicBezTo>
                  <a:pt x="4329" y="1574"/>
                  <a:pt x="4318" y="1562"/>
                  <a:pt x="4318" y="1548"/>
                </a:cubicBezTo>
                <a:cubicBezTo>
                  <a:pt x="4318" y="1534"/>
                  <a:pt x="4329" y="1523"/>
                  <a:pt x="4343" y="1523"/>
                </a:cubicBezTo>
                <a:cubicBezTo>
                  <a:pt x="4357" y="1523"/>
                  <a:pt x="4368" y="1534"/>
                  <a:pt x="4368" y="1548"/>
                </a:cubicBezTo>
                <a:cubicBezTo>
                  <a:pt x="4368" y="1562"/>
                  <a:pt x="4357" y="1574"/>
                  <a:pt x="4343" y="1574"/>
                </a:cubicBezTo>
                <a:close/>
                <a:moveTo>
                  <a:pt x="4343" y="1500"/>
                </a:moveTo>
                <a:cubicBezTo>
                  <a:pt x="4328" y="1500"/>
                  <a:pt x="4316" y="1488"/>
                  <a:pt x="4316" y="1473"/>
                </a:cubicBezTo>
                <a:cubicBezTo>
                  <a:pt x="4316" y="1458"/>
                  <a:pt x="4328" y="1446"/>
                  <a:pt x="4343" y="1446"/>
                </a:cubicBezTo>
                <a:cubicBezTo>
                  <a:pt x="4357" y="1446"/>
                  <a:pt x="4369" y="1458"/>
                  <a:pt x="4369" y="1473"/>
                </a:cubicBezTo>
                <a:cubicBezTo>
                  <a:pt x="4369" y="1488"/>
                  <a:pt x="4357" y="1500"/>
                  <a:pt x="4343" y="1500"/>
                </a:cubicBezTo>
                <a:close/>
                <a:moveTo>
                  <a:pt x="4343" y="1426"/>
                </a:moveTo>
                <a:cubicBezTo>
                  <a:pt x="4327" y="1426"/>
                  <a:pt x="4315" y="1414"/>
                  <a:pt x="4315" y="1398"/>
                </a:cubicBezTo>
                <a:cubicBezTo>
                  <a:pt x="4315" y="1382"/>
                  <a:pt x="4327" y="1370"/>
                  <a:pt x="4343" y="1370"/>
                </a:cubicBezTo>
                <a:cubicBezTo>
                  <a:pt x="4358" y="1370"/>
                  <a:pt x="4371" y="1382"/>
                  <a:pt x="4371" y="1398"/>
                </a:cubicBezTo>
                <a:cubicBezTo>
                  <a:pt x="4371" y="1414"/>
                  <a:pt x="4358" y="1426"/>
                  <a:pt x="4343" y="1426"/>
                </a:cubicBezTo>
                <a:close/>
                <a:moveTo>
                  <a:pt x="4343" y="1353"/>
                </a:moveTo>
                <a:cubicBezTo>
                  <a:pt x="4327" y="1353"/>
                  <a:pt x="4314" y="1339"/>
                  <a:pt x="4314" y="1323"/>
                </a:cubicBezTo>
                <a:cubicBezTo>
                  <a:pt x="4314" y="1307"/>
                  <a:pt x="4327" y="1294"/>
                  <a:pt x="4343" y="1294"/>
                </a:cubicBezTo>
                <a:cubicBezTo>
                  <a:pt x="4359" y="1294"/>
                  <a:pt x="4372" y="1307"/>
                  <a:pt x="4372" y="1323"/>
                </a:cubicBezTo>
                <a:cubicBezTo>
                  <a:pt x="4372" y="1339"/>
                  <a:pt x="4359" y="1353"/>
                  <a:pt x="4343" y="1353"/>
                </a:cubicBezTo>
                <a:close/>
                <a:moveTo>
                  <a:pt x="4343" y="1279"/>
                </a:moveTo>
                <a:cubicBezTo>
                  <a:pt x="4326" y="1279"/>
                  <a:pt x="4312" y="1265"/>
                  <a:pt x="4312" y="1248"/>
                </a:cubicBezTo>
                <a:cubicBezTo>
                  <a:pt x="4312" y="1231"/>
                  <a:pt x="4326" y="1217"/>
                  <a:pt x="4343" y="1217"/>
                </a:cubicBezTo>
                <a:cubicBezTo>
                  <a:pt x="4359" y="1217"/>
                  <a:pt x="4373" y="1231"/>
                  <a:pt x="4373" y="1248"/>
                </a:cubicBezTo>
                <a:cubicBezTo>
                  <a:pt x="4373" y="1265"/>
                  <a:pt x="4359" y="1279"/>
                  <a:pt x="4343" y="1279"/>
                </a:cubicBezTo>
                <a:close/>
                <a:moveTo>
                  <a:pt x="4343" y="1205"/>
                </a:moveTo>
                <a:cubicBezTo>
                  <a:pt x="4325" y="1205"/>
                  <a:pt x="4311" y="1191"/>
                  <a:pt x="4311" y="1173"/>
                </a:cubicBezTo>
                <a:cubicBezTo>
                  <a:pt x="4311" y="1156"/>
                  <a:pt x="4325" y="1141"/>
                  <a:pt x="4343" y="1141"/>
                </a:cubicBezTo>
                <a:cubicBezTo>
                  <a:pt x="4360" y="1141"/>
                  <a:pt x="4374" y="1156"/>
                  <a:pt x="4374" y="1173"/>
                </a:cubicBezTo>
                <a:cubicBezTo>
                  <a:pt x="4374" y="1191"/>
                  <a:pt x="4360" y="1205"/>
                  <a:pt x="4343" y="1205"/>
                </a:cubicBezTo>
                <a:close/>
                <a:moveTo>
                  <a:pt x="4343" y="1131"/>
                </a:moveTo>
                <a:cubicBezTo>
                  <a:pt x="4325" y="1131"/>
                  <a:pt x="4310" y="1117"/>
                  <a:pt x="4310" y="1098"/>
                </a:cubicBezTo>
                <a:cubicBezTo>
                  <a:pt x="4310" y="1080"/>
                  <a:pt x="4325" y="1065"/>
                  <a:pt x="4343" y="1065"/>
                </a:cubicBezTo>
                <a:cubicBezTo>
                  <a:pt x="4361" y="1065"/>
                  <a:pt x="4375" y="1080"/>
                  <a:pt x="4375" y="1098"/>
                </a:cubicBezTo>
                <a:cubicBezTo>
                  <a:pt x="4375" y="1117"/>
                  <a:pt x="4361" y="1131"/>
                  <a:pt x="4343" y="1131"/>
                </a:cubicBezTo>
                <a:close/>
                <a:moveTo>
                  <a:pt x="4343" y="1058"/>
                </a:moveTo>
                <a:cubicBezTo>
                  <a:pt x="4324" y="1058"/>
                  <a:pt x="4309" y="1042"/>
                  <a:pt x="4309" y="1023"/>
                </a:cubicBezTo>
                <a:cubicBezTo>
                  <a:pt x="4309" y="1004"/>
                  <a:pt x="4324" y="989"/>
                  <a:pt x="4343" y="989"/>
                </a:cubicBezTo>
                <a:cubicBezTo>
                  <a:pt x="4361" y="989"/>
                  <a:pt x="4377" y="1004"/>
                  <a:pt x="4377" y="1023"/>
                </a:cubicBezTo>
                <a:cubicBezTo>
                  <a:pt x="4377" y="1042"/>
                  <a:pt x="4361" y="1058"/>
                  <a:pt x="4343" y="1058"/>
                </a:cubicBezTo>
                <a:close/>
                <a:moveTo>
                  <a:pt x="4343" y="984"/>
                </a:moveTo>
                <a:cubicBezTo>
                  <a:pt x="4323" y="984"/>
                  <a:pt x="4308" y="968"/>
                  <a:pt x="4308" y="948"/>
                </a:cubicBezTo>
                <a:cubicBezTo>
                  <a:pt x="4308" y="929"/>
                  <a:pt x="4323" y="913"/>
                  <a:pt x="4343" y="913"/>
                </a:cubicBezTo>
                <a:cubicBezTo>
                  <a:pt x="4362" y="913"/>
                  <a:pt x="4377" y="929"/>
                  <a:pt x="4377" y="948"/>
                </a:cubicBezTo>
                <a:cubicBezTo>
                  <a:pt x="4377" y="968"/>
                  <a:pt x="4362" y="984"/>
                  <a:pt x="4343" y="984"/>
                </a:cubicBezTo>
                <a:close/>
                <a:moveTo>
                  <a:pt x="4343" y="910"/>
                </a:moveTo>
                <a:cubicBezTo>
                  <a:pt x="4323" y="910"/>
                  <a:pt x="4307" y="893"/>
                  <a:pt x="4307" y="873"/>
                </a:cubicBezTo>
                <a:cubicBezTo>
                  <a:pt x="4307" y="853"/>
                  <a:pt x="4323" y="837"/>
                  <a:pt x="4343" y="837"/>
                </a:cubicBezTo>
                <a:cubicBezTo>
                  <a:pt x="4363" y="837"/>
                  <a:pt x="4379" y="853"/>
                  <a:pt x="4379" y="873"/>
                </a:cubicBezTo>
                <a:cubicBezTo>
                  <a:pt x="4379" y="893"/>
                  <a:pt x="4363" y="910"/>
                  <a:pt x="4343" y="910"/>
                </a:cubicBezTo>
                <a:close/>
                <a:moveTo>
                  <a:pt x="4417" y="2455"/>
                </a:moveTo>
                <a:cubicBezTo>
                  <a:pt x="4413" y="2455"/>
                  <a:pt x="4410" y="2452"/>
                  <a:pt x="4410" y="2448"/>
                </a:cubicBezTo>
                <a:cubicBezTo>
                  <a:pt x="4410" y="2444"/>
                  <a:pt x="4413" y="2441"/>
                  <a:pt x="4417" y="2441"/>
                </a:cubicBezTo>
                <a:cubicBezTo>
                  <a:pt x="4420" y="2441"/>
                  <a:pt x="4424" y="2444"/>
                  <a:pt x="4424" y="2448"/>
                </a:cubicBezTo>
                <a:cubicBezTo>
                  <a:pt x="4424" y="2452"/>
                  <a:pt x="4420" y="2455"/>
                  <a:pt x="4417" y="2455"/>
                </a:cubicBezTo>
                <a:close/>
                <a:moveTo>
                  <a:pt x="4417" y="2382"/>
                </a:moveTo>
                <a:cubicBezTo>
                  <a:pt x="4412" y="2382"/>
                  <a:pt x="4408" y="2378"/>
                  <a:pt x="4408" y="2373"/>
                </a:cubicBezTo>
                <a:cubicBezTo>
                  <a:pt x="4408" y="2368"/>
                  <a:pt x="4412" y="2364"/>
                  <a:pt x="4417" y="2364"/>
                </a:cubicBezTo>
                <a:cubicBezTo>
                  <a:pt x="4421" y="2364"/>
                  <a:pt x="4425" y="2368"/>
                  <a:pt x="4425" y="2373"/>
                </a:cubicBezTo>
                <a:cubicBezTo>
                  <a:pt x="4425" y="2378"/>
                  <a:pt x="4421" y="2382"/>
                  <a:pt x="4417" y="2382"/>
                </a:cubicBezTo>
                <a:close/>
                <a:moveTo>
                  <a:pt x="4417" y="2309"/>
                </a:moveTo>
                <a:cubicBezTo>
                  <a:pt x="4411" y="2309"/>
                  <a:pt x="4406" y="2304"/>
                  <a:pt x="4406" y="2298"/>
                </a:cubicBezTo>
                <a:cubicBezTo>
                  <a:pt x="4406" y="2292"/>
                  <a:pt x="4411" y="2287"/>
                  <a:pt x="4417" y="2287"/>
                </a:cubicBezTo>
                <a:cubicBezTo>
                  <a:pt x="4422" y="2287"/>
                  <a:pt x="4427" y="2292"/>
                  <a:pt x="4427" y="2298"/>
                </a:cubicBezTo>
                <a:cubicBezTo>
                  <a:pt x="4427" y="2304"/>
                  <a:pt x="4422" y="2309"/>
                  <a:pt x="4417" y="2309"/>
                </a:cubicBezTo>
                <a:close/>
                <a:moveTo>
                  <a:pt x="4417" y="2235"/>
                </a:moveTo>
                <a:cubicBezTo>
                  <a:pt x="4410" y="2235"/>
                  <a:pt x="4405" y="2229"/>
                  <a:pt x="4405" y="2223"/>
                </a:cubicBezTo>
                <a:cubicBezTo>
                  <a:pt x="4405" y="2216"/>
                  <a:pt x="4410" y="2210"/>
                  <a:pt x="4417" y="2210"/>
                </a:cubicBezTo>
                <a:cubicBezTo>
                  <a:pt x="4423" y="2210"/>
                  <a:pt x="4429" y="2216"/>
                  <a:pt x="4429" y="2223"/>
                </a:cubicBezTo>
                <a:cubicBezTo>
                  <a:pt x="4429" y="2229"/>
                  <a:pt x="4423" y="2235"/>
                  <a:pt x="4417" y="2235"/>
                </a:cubicBezTo>
                <a:close/>
                <a:moveTo>
                  <a:pt x="4417" y="2162"/>
                </a:moveTo>
                <a:cubicBezTo>
                  <a:pt x="4409" y="2162"/>
                  <a:pt x="4403" y="2156"/>
                  <a:pt x="4403" y="2148"/>
                </a:cubicBezTo>
                <a:cubicBezTo>
                  <a:pt x="4403" y="2140"/>
                  <a:pt x="4409" y="2134"/>
                  <a:pt x="4417" y="2134"/>
                </a:cubicBezTo>
                <a:cubicBezTo>
                  <a:pt x="4424" y="2134"/>
                  <a:pt x="4430" y="2140"/>
                  <a:pt x="4430" y="2148"/>
                </a:cubicBezTo>
                <a:cubicBezTo>
                  <a:pt x="4430" y="2156"/>
                  <a:pt x="4424" y="2162"/>
                  <a:pt x="4417" y="2162"/>
                </a:cubicBezTo>
                <a:close/>
                <a:moveTo>
                  <a:pt x="4417" y="2088"/>
                </a:moveTo>
                <a:cubicBezTo>
                  <a:pt x="4408" y="2088"/>
                  <a:pt x="4401" y="2081"/>
                  <a:pt x="4401" y="2073"/>
                </a:cubicBezTo>
                <a:cubicBezTo>
                  <a:pt x="4401" y="2064"/>
                  <a:pt x="4408" y="2057"/>
                  <a:pt x="4417" y="2057"/>
                </a:cubicBezTo>
                <a:cubicBezTo>
                  <a:pt x="4425" y="2057"/>
                  <a:pt x="4432" y="2064"/>
                  <a:pt x="4432" y="2073"/>
                </a:cubicBezTo>
                <a:cubicBezTo>
                  <a:pt x="4432" y="2081"/>
                  <a:pt x="4425" y="2088"/>
                  <a:pt x="4417" y="2088"/>
                </a:cubicBezTo>
                <a:close/>
                <a:moveTo>
                  <a:pt x="4417" y="2015"/>
                </a:moveTo>
                <a:cubicBezTo>
                  <a:pt x="4407" y="2015"/>
                  <a:pt x="4400" y="2007"/>
                  <a:pt x="4400" y="1998"/>
                </a:cubicBezTo>
                <a:cubicBezTo>
                  <a:pt x="4400" y="1988"/>
                  <a:pt x="4407" y="1981"/>
                  <a:pt x="4417" y="1981"/>
                </a:cubicBezTo>
                <a:cubicBezTo>
                  <a:pt x="4426" y="1981"/>
                  <a:pt x="4433" y="1988"/>
                  <a:pt x="4433" y="1998"/>
                </a:cubicBezTo>
                <a:cubicBezTo>
                  <a:pt x="4433" y="2007"/>
                  <a:pt x="4426" y="2015"/>
                  <a:pt x="4417" y="2015"/>
                </a:cubicBezTo>
                <a:close/>
                <a:moveTo>
                  <a:pt x="4417" y="1941"/>
                </a:moveTo>
                <a:cubicBezTo>
                  <a:pt x="4406" y="1941"/>
                  <a:pt x="4398" y="1933"/>
                  <a:pt x="4398" y="1923"/>
                </a:cubicBezTo>
                <a:cubicBezTo>
                  <a:pt x="4398" y="1913"/>
                  <a:pt x="4406" y="1904"/>
                  <a:pt x="4417" y="1904"/>
                </a:cubicBezTo>
                <a:cubicBezTo>
                  <a:pt x="4427" y="1904"/>
                  <a:pt x="4435" y="1913"/>
                  <a:pt x="4435" y="1923"/>
                </a:cubicBezTo>
                <a:cubicBezTo>
                  <a:pt x="4435" y="1933"/>
                  <a:pt x="4427" y="1941"/>
                  <a:pt x="4417" y="1941"/>
                </a:cubicBezTo>
                <a:close/>
                <a:moveTo>
                  <a:pt x="4417" y="1868"/>
                </a:moveTo>
                <a:cubicBezTo>
                  <a:pt x="4406" y="1868"/>
                  <a:pt x="4397" y="1859"/>
                  <a:pt x="4397" y="1848"/>
                </a:cubicBezTo>
                <a:cubicBezTo>
                  <a:pt x="4397" y="1837"/>
                  <a:pt x="4406" y="1828"/>
                  <a:pt x="4417" y="1828"/>
                </a:cubicBezTo>
                <a:cubicBezTo>
                  <a:pt x="4428" y="1828"/>
                  <a:pt x="4436" y="1837"/>
                  <a:pt x="4436" y="1848"/>
                </a:cubicBezTo>
                <a:cubicBezTo>
                  <a:pt x="4436" y="1859"/>
                  <a:pt x="4428" y="1868"/>
                  <a:pt x="4417" y="1868"/>
                </a:cubicBezTo>
                <a:close/>
                <a:moveTo>
                  <a:pt x="4417" y="1794"/>
                </a:moveTo>
                <a:cubicBezTo>
                  <a:pt x="4405" y="1794"/>
                  <a:pt x="4395" y="1785"/>
                  <a:pt x="4395" y="1773"/>
                </a:cubicBezTo>
                <a:cubicBezTo>
                  <a:pt x="4395" y="1761"/>
                  <a:pt x="4405" y="1751"/>
                  <a:pt x="4417" y="1751"/>
                </a:cubicBezTo>
                <a:cubicBezTo>
                  <a:pt x="4428" y="1751"/>
                  <a:pt x="4438" y="1761"/>
                  <a:pt x="4438" y="1773"/>
                </a:cubicBezTo>
                <a:cubicBezTo>
                  <a:pt x="4438" y="1785"/>
                  <a:pt x="4428" y="1794"/>
                  <a:pt x="4417" y="1794"/>
                </a:cubicBezTo>
                <a:close/>
                <a:moveTo>
                  <a:pt x="4417" y="1721"/>
                </a:moveTo>
                <a:cubicBezTo>
                  <a:pt x="4404" y="1721"/>
                  <a:pt x="4394" y="1711"/>
                  <a:pt x="4394" y="1698"/>
                </a:cubicBezTo>
                <a:cubicBezTo>
                  <a:pt x="4394" y="1685"/>
                  <a:pt x="4404" y="1675"/>
                  <a:pt x="4417" y="1675"/>
                </a:cubicBezTo>
                <a:cubicBezTo>
                  <a:pt x="4429" y="1675"/>
                  <a:pt x="4439" y="1685"/>
                  <a:pt x="4439" y="1698"/>
                </a:cubicBezTo>
                <a:cubicBezTo>
                  <a:pt x="4439" y="1711"/>
                  <a:pt x="4429" y="1721"/>
                  <a:pt x="4417" y="1721"/>
                </a:cubicBezTo>
                <a:close/>
                <a:moveTo>
                  <a:pt x="4417" y="1647"/>
                </a:moveTo>
                <a:cubicBezTo>
                  <a:pt x="4403" y="1647"/>
                  <a:pt x="4393" y="1636"/>
                  <a:pt x="4393" y="1623"/>
                </a:cubicBezTo>
                <a:cubicBezTo>
                  <a:pt x="4393" y="1610"/>
                  <a:pt x="4403" y="1599"/>
                  <a:pt x="4417" y="1599"/>
                </a:cubicBezTo>
                <a:cubicBezTo>
                  <a:pt x="4430" y="1599"/>
                  <a:pt x="4440" y="1610"/>
                  <a:pt x="4440" y="1623"/>
                </a:cubicBezTo>
                <a:cubicBezTo>
                  <a:pt x="4440" y="1636"/>
                  <a:pt x="4430" y="1647"/>
                  <a:pt x="4417" y="1647"/>
                </a:cubicBezTo>
                <a:close/>
                <a:moveTo>
                  <a:pt x="4417" y="1574"/>
                </a:moveTo>
                <a:cubicBezTo>
                  <a:pt x="4403" y="1574"/>
                  <a:pt x="4391" y="1562"/>
                  <a:pt x="4391" y="1548"/>
                </a:cubicBezTo>
                <a:cubicBezTo>
                  <a:pt x="4391" y="1534"/>
                  <a:pt x="4403" y="1523"/>
                  <a:pt x="4417" y="1523"/>
                </a:cubicBezTo>
                <a:cubicBezTo>
                  <a:pt x="4431" y="1523"/>
                  <a:pt x="4442" y="1534"/>
                  <a:pt x="4442" y="1548"/>
                </a:cubicBezTo>
                <a:cubicBezTo>
                  <a:pt x="4442" y="1562"/>
                  <a:pt x="4431" y="1574"/>
                  <a:pt x="4417" y="1574"/>
                </a:cubicBezTo>
                <a:close/>
                <a:moveTo>
                  <a:pt x="4417" y="1500"/>
                </a:moveTo>
                <a:cubicBezTo>
                  <a:pt x="4402" y="1500"/>
                  <a:pt x="4390" y="1488"/>
                  <a:pt x="4390" y="1473"/>
                </a:cubicBezTo>
                <a:cubicBezTo>
                  <a:pt x="4390" y="1458"/>
                  <a:pt x="4402" y="1446"/>
                  <a:pt x="4417" y="1446"/>
                </a:cubicBezTo>
                <a:cubicBezTo>
                  <a:pt x="4431" y="1446"/>
                  <a:pt x="4443" y="1458"/>
                  <a:pt x="4443" y="1473"/>
                </a:cubicBezTo>
                <a:cubicBezTo>
                  <a:pt x="4443" y="1488"/>
                  <a:pt x="4431" y="1500"/>
                  <a:pt x="4417" y="1500"/>
                </a:cubicBezTo>
                <a:close/>
                <a:moveTo>
                  <a:pt x="4417" y="1426"/>
                </a:moveTo>
                <a:cubicBezTo>
                  <a:pt x="4401" y="1426"/>
                  <a:pt x="4389" y="1414"/>
                  <a:pt x="4389" y="1398"/>
                </a:cubicBezTo>
                <a:cubicBezTo>
                  <a:pt x="4389" y="1382"/>
                  <a:pt x="4401" y="1370"/>
                  <a:pt x="4417" y="1370"/>
                </a:cubicBezTo>
                <a:cubicBezTo>
                  <a:pt x="4432" y="1370"/>
                  <a:pt x="4444" y="1382"/>
                  <a:pt x="4444" y="1398"/>
                </a:cubicBezTo>
                <a:cubicBezTo>
                  <a:pt x="4444" y="1414"/>
                  <a:pt x="4432" y="1426"/>
                  <a:pt x="4417" y="1426"/>
                </a:cubicBezTo>
                <a:close/>
                <a:moveTo>
                  <a:pt x="4417" y="1353"/>
                </a:moveTo>
                <a:cubicBezTo>
                  <a:pt x="4400" y="1353"/>
                  <a:pt x="4387" y="1339"/>
                  <a:pt x="4387" y="1323"/>
                </a:cubicBezTo>
                <a:cubicBezTo>
                  <a:pt x="4387" y="1307"/>
                  <a:pt x="4400" y="1294"/>
                  <a:pt x="4417" y="1294"/>
                </a:cubicBezTo>
                <a:cubicBezTo>
                  <a:pt x="4433" y="1294"/>
                  <a:pt x="4446" y="1307"/>
                  <a:pt x="4446" y="1323"/>
                </a:cubicBezTo>
                <a:cubicBezTo>
                  <a:pt x="4446" y="1339"/>
                  <a:pt x="4433" y="1353"/>
                  <a:pt x="4417" y="1353"/>
                </a:cubicBezTo>
                <a:close/>
                <a:moveTo>
                  <a:pt x="4417" y="1279"/>
                </a:moveTo>
                <a:cubicBezTo>
                  <a:pt x="4400" y="1279"/>
                  <a:pt x="4386" y="1265"/>
                  <a:pt x="4386" y="1248"/>
                </a:cubicBezTo>
                <a:cubicBezTo>
                  <a:pt x="4386" y="1231"/>
                  <a:pt x="4400" y="1217"/>
                  <a:pt x="4417" y="1217"/>
                </a:cubicBezTo>
                <a:cubicBezTo>
                  <a:pt x="4433" y="1217"/>
                  <a:pt x="4447" y="1231"/>
                  <a:pt x="4447" y="1248"/>
                </a:cubicBezTo>
                <a:cubicBezTo>
                  <a:pt x="4447" y="1265"/>
                  <a:pt x="4433" y="1279"/>
                  <a:pt x="4417" y="1279"/>
                </a:cubicBezTo>
                <a:close/>
                <a:moveTo>
                  <a:pt x="4417" y="1205"/>
                </a:moveTo>
                <a:cubicBezTo>
                  <a:pt x="4399" y="1205"/>
                  <a:pt x="4385" y="1191"/>
                  <a:pt x="4385" y="1173"/>
                </a:cubicBezTo>
                <a:cubicBezTo>
                  <a:pt x="4385" y="1156"/>
                  <a:pt x="4399" y="1141"/>
                  <a:pt x="4417" y="1141"/>
                </a:cubicBezTo>
                <a:cubicBezTo>
                  <a:pt x="4434" y="1141"/>
                  <a:pt x="4448" y="1156"/>
                  <a:pt x="4448" y="1173"/>
                </a:cubicBezTo>
                <a:cubicBezTo>
                  <a:pt x="4448" y="1191"/>
                  <a:pt x="4434" y="1205"/>
                  <a:pt x="4417" y="1205"/>
                </a:cubicBezTo>
                <a:close/>
                <a:moveTo>
                  <a:pt x="4417" y="1131"/>
                </a:moveTo>
                <a:cubicBezTo>
                  <a:pt x="4399" y="1131"/>
                  <a:pt x="4384" y="1117"/>
                  <a:pt x="4384" y="1098"/>
                </a:cubicBezTo>
                <a:cubicBezTo>
                  <a:pt x="4384" y="1080"/>
                  <a:pt x="4399" y="1065"/>
                  <a:pt x="4417" y="1065"/>
                </a:cubicBezTo>
                <a:cubicBezTo>
                  <a:pt x="4435" y="1065"/>
                  <a:pt x="4449" y="1080"/>
                  <a:pt x="4449" y="1098"/>
                </a:cubicBezTo>
                <a:cubicBezTo>
                  <a:pt x="4449" y="1117"/>
                  <a:pt x="4435" y="1131"/>
                  <a:pt x="4417" y="1131"/>
                </a:cubicBezTo>
                <a:close/>
                <a:moveTo>
                  <a:pt x="4417" y="1058"/>
                </a:moveTo>
                <a:cubicBezTo>
                  <a:pt x="4398" y="1058"/>
                  <a:pt x="4383" y="1042"/>
                  <a:pt x="4383" y="1023"/>
                </a:cubicBezTo>
                <a:cubicBezTo>
                  <a:pt x="4383" y="1004"/>
                  <a:pt x="4398" y="989"/>
                  <a:pt x="4417" y="989"/>
                </a:cubicBezTo>
                <a:cubicBezTo>
                  <a:pt x="4435" y="989"/>
                  <a:pt x="4450" y="1004"/>
                  <a:pt x="4450" y="1023"/>
                </a:cubicBezTo>
                <a:cubicBezTo>
                  <a:pt x="4450" y="1042"/>
                  <a:pt x="4435" y="1058"/>
                  <a:pt x="4417" y="1058"/>
                </a:cubicBezTo>
                <a:close/>
                <a:moveTo>
                  <a:pt x="4417" y="984"/>
                </a:moveTo>
                <a:cubicBezTo>
                  <a:pt x="4397" y="984"/>
                  <a:pt x="4382" y="968"/>
                  <a:pt x="4382" y="948"/>
                </a:cubicBezTo>
                <a:cubicBezTo>
                  <a:pt x="4382" y="929"/>
                  <a:pt x="4397" y="913"/>
                  <a:pt x="4417" y="913"/>
                </a:cubicBezTo>
                <a:cubicBezTo>
                  <a:pt x="4436" y="913"/>
                  <a:pt x="4451" y="929"/>
                  <a:pt x="4451" y="948"/>
                </a:cubicBezTo>
                <a:cubicBezTo>
                  <a:pt x="4451" y="968"/>
                  <a:pt x="4436" y="984"/>
                  <a:pt x="4417" y="984"/>
                </a:cubicBezTo>
                <a:close/>
                <a:moveTo>
                  <a:pt x="4417" y="910"/>
                </a:moveTo>
                <a:cubicBezTo>
                  <a:pt x="4397" y="910"/>
                  <a:pt x="4381" y="893"/>
                  <a:pt x="4381" y="873"/>
                </a:cubicBezTo>
                <a:cubicBezTo>
                  <a:pt x="4381" y="853"/>
                  <a:pt x="4397" y="837"/>
                  <a:pt x="4417" y="837"/>
                </a:cubicBezTo>
                <a:cubicBezTo>
                  <a:pt x="4436" y="837"/>
                  <a:pt x="4452" y="853"/>
                  <a:pt x="4452" y="873"/>
                </a:cubicBezTo>
                <a:cubicBezTo>
                  <a:pt x="4452" y="893"/>
                  <a:pt x="4436" y="910"/>
                  <a:pt x="4417" y="910"/>
                </a:cubicBezTo>
                <a:close/>
                <a:moveTo>
                  <a:pt x="2231" y="549"/>
                </a:moveTo>
                <a:cubicBezTo>
                  <a:pt x="2233" y="552"/>
                  <a:pt x="2236" y="555"/>
                  <a:pt x="2237" y="559"/>
                </a:cubicBezTo>
                <a:cubicBezTo>
                  <a:pt x="2238" y="557"/>
                  <a:pt x="2239" y="554"/>
                  <a:pt x="2241" y="551"/>
                </a:cubicBezTo>
                <a:cubicBezTo>
                  <a:pt x="2243" y="554"/>
                  <a:pt x="2244" y="557"/>
                  <a:pt x="2245" y="559"/>
                </a:cubicBezTo>
                <a:cubicBezTo>
                  <a:pt x="2246" y="555"/>
                  <a:pt x="2249" y="552"/>
                  <a:pt x="2251" y="549"/>
                </a:cubicBezTo>
                <a:cubicBezTo>
                  <a:pt x="2251" y="540"/>
                  <a:pt x="2251" y="540"/>
                  <a:pt x="2251" y="540"/>
                </a:cubicBezTo>
                <a:cubicBezTo>
                  <a:pt x="2253" y="539"/>
                  <a:pt x="2256" y="538"/>
                  <a:pt x="2258" y="537"/>
                </a:cubicBezTo>
                <a:cubicBezTo>
                  <a:pt x="2256" y="536"/>
                  <a:pt x="2253" y="534"/>
                  <a:pt x="2251" y="533"/>
                </a:cubicBezTo>
                <a:cubicBezTo>
                  <a:pt x="2251" y="525"/>
                  <a:pt x="2251" y="525"/>
                  <a:pt x="2251" y="525"/>
                </a:cubicBezTo>
                <a:cubicBezTo>
                  <a:pt x="2249" y="522"/>
                  <a:pt x="2247" y="519"/>
                  <a:pt x="2245" y="516"/>
                </a:cubicBezTo>
                <a:cubicBezTo>
                  <a:pt x="2244" y="518"/>
                  <a:pt x="2243" y="520"/>
                  <a:pt x="2241" y="523"/>
                </a:cubicBezTo>
                <a:cubicBezTo>
                  <a:pt x="2239" y="520"/>
                  <a:pt x="2238" y="518"/>
                  <a:pt x="2237" y="516"/>
                </a:cubicBezTo>
                <a:cubicBezTo>
                  <a:pt x="2235" y="519"/>
                  <a:pt x="2233" y="522"/>
                  <a:pt x="2231" y="525"/>
                </a:cubicBezTo>
                <a:cubicBezTo>
                  <a:pt x="2231" y="533"/>
                  <a:pt x="2231" y="533"/>
                  <a:pt x="2231" y="533"/>
                </a:cubicBezTo>
                <a:cubicBezTo>
                  <a:pt x="2229" y="534"/>
                  <a:pt x="2226" y="536"/>
                  <a:pt x="2224" y="537"/>
                </a:cubicBezTo>
                <a:cubicBezTo>
                  <a:pt x="2226" y="538"/>
                  <a:pt x="2229" y="539"/>
                  <a:pt x="2231" y="540"/>
                </a:cubicBezTo>
                <a:lnTo>
                  <a:pt x="2231" y="549"/>
                </a:lnTo>
                <a:close/>
                <a:moveTo>
                  <a:pt x="2231" y="702"/>
                </a:moveTo>
                <a:cubicBezTo>
                  <a:pt x="2234" y="707"/>
                  <a:pt x="2236" y="712"/>
                  <a:pt x="2237" y="719"/>
                </a:cubicBezTo>
                <a:cubicBezTo>
                  <a:pt x="2238" y="714"/>
                  <a:pt x="2239" y="710"/>
                  <a:pt x="2241" y="706"/>
                </a:cubicBezTo>
                <a:cubicBezTo>
                  <a:pt x="2243" y="710"/>
                  <a:pt x="2244" y="714"/>
                  <a:pt x="2245" y="719"/>
                </a:cubicBezTo>
                <a:cubicBezTo>
                  <a:pt x="2246" y="712"/>
                  <a:pt x="2248" y="707"/>
                  <a:pt x="2251" y="702"/>
                </a:cubicBezTo>
                <a:cubicBezTo>
                  <a:pt x="2251" y="693"/>
                  <a:pt x="2251" y="693"/>
                  <a:pt x="2251" y="693"/>
                </a:cubicBezTo>
                <a:cubicBezTo>
                  <a:pt x="2256" y="690"/>
                  <a:pt x="2261" y="688"/>
                  <a:pt x="2267" y="686"/>
                </a:cubicBezTo>
                <a:cubicBezTo>
                  <a:pt x="2261" y="685"/>
                  <a:pt x="2256" y="683"/>
                  <a:pt x="2251" y="680"/>
                </a:cubicBezTo>
                <a:cubicBezTo>
                  <a:pt x="2251" y="671"/>
                  <a:pt x="2251" y="671"/>
                  <a:pt x="2251" y="671"/>
                </a:cubicBezTo>
                <a:cubicBezTo>
                  <a:pt x="2248" y="668"/>
                  <a:pt x="2246" y="663"/>
                  <a:pt x="2245" y="658"/>
                </a:cubicBezTo>
                <a:cubicBezTo>
                  <a:pt x="2244" y="662"/>
                  <a:pt x="2243" y="665"/>
                  <a:pt x="2241" y="668"/>
                </a:cubicBezTo>
                <a:cubicBezTo>
                  <a:pt x="2239" y="665"/>
                  <a:pt x="2238" y="662"/>
                  <a:pt x="2237" y="658"/>
                </a:cubicBezTo>
                <a:cubicBezTo>
                  <a:pt x="2236" y="663"/>
                  <a:pt x="2234" y="668"/>
                  <a:pt x="2231" y="672"/>
                </a:cubicBezTo>
                <a:cubicBezTo>
                  <a:pt x="2231" y="680"/>
                  <a:pt x="2231" y="680"/>
                  <a:pt x="2231" y="680"/>
                </a:cubicBezTo>
                <a:cubicBezTo>
                  <a:pt x="2226" y="683"/>
                  <a:pt x="2221" y="685"/>
                  <a:pt x="2215" y="686"/>
                </a:cubicBezTo>
                <a:cubicBezTo>
                  <a:pt x="2221" y="688"/>
                  <a:pt x="2226" y="690"/>
                  <a:pt x="2231" y="693"/>
                </a:cubicBezTo>
                <a:lnTo>
                  <a:pt x="2231" y="702"/>
                </a:lnTo>
                <a:close/>
                <a:moveTo>
                  <a:pt x="2231" y="625"/>
                </a:moveTo>
                <a:cubicBezTo>
                  <a:pt x="2234" y="629"/>
                  <a:pt x="2236" y="634"/>
                  <a:pt x="2237" y="638"/>
                </a:cubicBezTo>
                <a:cubicBezTo>
                  <a:pt x="2238" y="635"/>
                  <a:pt x="2239" y="632"/>
                  <a:pt x="2241" y="629"/>
                </a:cubicBezTo>
                <a:cubicBezTo>
                  <a:pt x="2243" y="632"/>
                  <a:pt x="2244" y="635"/>
                  <a:pt x="2245" y="638"/>
                </a:cubicBezTo>
                <a:cubicBezTo>
                  <a:pt x="2246" y="634"/>
                  <a:pt x="2248" y="629"/>
                  <a:pt x="2251" y="625"/>
                </a:cubicBezTo>
                <a:cubicBezTo>
                  <a:pt x="2251" y="617"/>
                  <a:pt x="2251" y="617"/>
                  <a:pt x="2251" y="617"/>
                </a:cubicBezTo>
                <a:cubicBezTo>
                  <a:pt x="2254" y="615"/>
                  <a:pt x="2258" y="613"/>
                  <a:pt x="2262" y="611"/>
                </a:cubicBezTo>
                <a:cubicBezTo>
                  <a:pt x="2258" y="610"/>
                  <a:pt x="2254" y="608"/>
                  <a:pt x="2251" y="606"/>
                </a:cubicBezTo>
                <a:cubicBezTo>
                  <a:pt x="2251" y="598"/>
                  <a:pt x="2251" y="598"/>
                  <a:pt x="2251" y="598"/>
                </a:cubicBezTo>
                <a:cubicBezTo>
                  <a:pt x="2249" y="595"/>
                  <a:pt x="2246" y="591"/>
                  <a:pt x="2245" y="588"/>
                </a:cubicBezTo>
                <a:cubicBezTo>
                  <a:pt x="2244" y="590"/>
                  <a:pt x="2243" y="593"/>
                  <a:pt x="2241" y="596"/>
                </a:cubicBezTo>
                <a:cubicBezTo>
                  <a:pt x="2239" y="593"/>
                  <a:pt x="2238" y="590"/>
                  <a:pt x="2237" y="588"/>
                </a:cubicBezTo>
                <a:cubicBezTo>
                  <a:pt x="2236" y="591"/>
                  <a:pt x="2233" y="595"/>
                  <a:pt x="2231" y="598"/>
                </a:cubicBezTo>
                <a:cubicBezTo>
                  <a:pt x="2231" y="606"/>
                  <a:pt x="2231" y="606"/>
                  <a:pt x="2231" y="606"/>
                </a:cubicBezTo>
                <a:cubicBezTo>
                  <a:pt x="2228" y="608"/>
                  <a:pt x="2224" y="610"/>
                  <a:pt x="2220" y="611"/>
                </a:cubicBezTo>
                <a:cubicBezTo>
                  <a:pt x="2224" y="613"/>
                  <a:pt x="2228" y="615"/>
                  <a:pt x="2231" y="617"/>
                </a:cubicBezTo>
                <a:lnTo>
                  <a:pt x="2231" y="625"/>
                </a:lnTo>
                <a:close/>
                <a:moveTo>
                  <a:pt x="2171" y="329"/>
                </a:moveTo>
                <a:cubicBezTo>
                  <a:pt x="2175" y="321"/>
                  <a:pt x="2181" y="315"/>
                  <a:pt x="2188" y="311"/>
                </a:cubicBezTo>
                <a:cubicBezTo>
                  <a:pt x="2181" y="308"/>
                  <a:pt x="2175" y="302"/>
                  <a:pt x="2171" y="295"/>
                </a:cubicBezTo>
                <a:cubicBezTo>
                  <a:pt x="2167" y="302"/>
                  <a:pt x="2161" y="308"/>
                  <a:pt x="2154" y="311"/>
                </a:cubicBezTo>
                <a:cubicBezTo>
                  <a:pt x="2162" y="315"/>
                  <a:pt x="2167" y="321"/>
                  <a:pt x="2171" y="329"/>
                </a:cubicBezTo>
                <a:close/>
                <a:moveTo>
                  <a:pt x="2097" y="100"/>
                </a:moveTo>
                <a:cubicBezTo>
                  <a:pt x="2101" y="95"/>
                  <a:pt x="2105" y="90"/>
                  <a:pt x="2110" y="87"/>
                </a:cubicBezTo>
                <a:cubicBezTo>
                  <a:pt x="2105" y="83"/>
                  <a:pt x="2101" y="79"/>
                  <a:pt x="2097" y="74"/>
                </a:cubicBezTo>
                <a:cubicBezTo>
                  <a:pt x="2094" y="79"/>
                  <a:pt x="2089" y="83"/>
                  <a:pt x="2084" y="87"/>
                </a:cubicBezTo>
                <a:cubicBezTo>
                  <a:pt x="2090" y="90"/>
                  <a:pt x="2094" y="95"/>
                  <a:pt x="2097" y="100"/>
                </a:cubicBezTo>
                <a:close/>
                <a:moveTo>
                  <a:pt x="2097" y="176"/>
                </a:moveTo>
                <a:cubicBezTo>
                  <a:pt x="2101" y="170"/>
                  <a:pt x="2106" y="165"/>
                  <a:pt x="2111" y="162"/>
                </a:cubicBezTo>
                <a:cubicBezTo>
                  <a:pt x="2106" y="158"/>
                  <a:pt x="2101" y="153"/>
                  <a:pt x="2097" y="147"/>
                </a:cubicBezTo>
                <a:cubicBezTo>
                  <a:pt x="2094" y="153"/>
                  <a:pt x="2089" y="158"/>
                  <a:pt x="2083" y="162"/>
                </a:cubicBezTo>
                <a:cubicBezTo>
                  <a:pt x="2089" y="165"/>
                  <a:pt x="2094" y="170"/>
                  <a:pt x="2097" y="176"/>
                </a:cubicBezTo>
                <a:close/>
                <a:moveTo>
                  <a:pt x="2097" y="24"/>
                </a:moveTo>
                <a:cubicBezTo>
                  <a:pt x="2100" y="19"/>
                  <a:pt x="2104" y="15"/>
                  <a:pt x="2109" y="12"/>
                </a:cubicBezTo>
                <a:cubicBezTo>
                  <a:pt x="2104" y="9"/>
                  <a:pt x="2100" y="5"/>
                  <a:pt x="2097" y="0"/>
                </a:cubicBezTo>
                <a:cubicBezTo>
                  <a:pt x="2094" y="5"/>
                  <a:pt x="2090" y="9"/>
                  <a:pt x="2086" y="12"/>
                </a:cubicBezTo>
                <a:cubicBezTo>
                  <a:pt x="2090" y="15"/>
                  <a:pt x="2094" y="19"/>
                  <a:pt x="2097" y="24"/>
                </a:cubicBezTo>
                <a:close/>
                <a:moveTo>
                  <a:pt x="2097" y="253"/>
                </a:moveTo>
                <a:cubicBezTo>
                  <a:pt x="2101" y="246"/>
                  <a:pt x="2106" y="241"/>
                  <a:pt x="2113" y="237"/>
                </a:cubicBezTo>
                <a:cubicBezTo>
                  <a:pt x="2106" y="233"/>
                  <a:pt x="2101" y="228"/>
                  <a:pt x="2097" y="221"/>
                </a:cubicBezTo>
                <a:cubicBezTo>
                  <a:pt x="2093" y="228"/>
                  <a:pt x="2088" y="233"/>
                  <a:pt x="2082" y="237"/>
                </a:cubicBezTo>
                <a:cubicBezTo>
                  <a:pt x="2088" y="241"/>
                  <a:pt x="2094" y="246"/>
                  <a:pt x="2097" y="253"/>
                </a:cubicBezTo>
                <a:close/>
                <a:moveTo>
                  <a:pt x="2171" y="481"/>
                </a:moveTo>
                <a:cubicBezTo>
                  <a:pt x="2175" y="473"/>
                  <a:pt x="2182" y="466"/>
                  <a:pt x="2191" y="461"/>
                </a:cubicBezTo>
                <a:cubicBezTo>
                  <a:pt x="2182" y="457"/>
                  <a:pt x="2175" y="450"/>
                  <a:pt x="2171" y="442"/>
                </a:cubicBezTo>
                <a:cubicBezTo>
                  <a:pt x="2167" y="450"/>
                  <a:pt x="2160" y="457"/>
                  <a:pt x="2152" y="461"/>
                </a:cubicBezTo>
                <a:cubicBezTo>
                  <a:pt x="2160" y="466"/>
                  <a:pt x="2167" y="473"/>
                  <a:pt x="2171" y="481"/>
                </a:cubicBezTo>
                <a:close/>
                <a:moveTo>
                  <a:pt x="2171" y="798"/>
                </a:moveTo>
                <a:cubicBezTo>
                  <a:pt x="2172" y="778"/>
                  <a:pt x="2186" y="763"/>
                  <a:pt x="2205" y="761"/>
                </a:cubicBezTo>
                <a:cubicBezTo>
                  <a:pt x="2187" y="760"/>
                  <a:pt x="2173" y="746"/>
                  <a:pt x="2171" y="728"/>
                </a:cubicBezTo>
                <a:cubicBezTo>
                  <a:pt x="2169" y="746"/>
                  <a:pt x="2155" y="760"/>
                  <a:pt x="2137" y="761"/>
                </a:cubicBezTo>
                <a:cubicBezTo>
                  <a:pt x="2156" y="763"/>
                  <a:pt x="2171" y="778"/>
                  <a:pt x="2171" y="798"/>
                </a:cubicBezTo>
                <a:close/>
                <a:moveTo>
                  <a:pt x="2171" y="638"/>
                </a:moveTo>
                <a:cubicBezTo>
                  <a:pt x="2175" y="626"/>
                  <a:pt x="2184" y="615"/>
                  <a:pt x="2196" y="611"/>
                </a:cubicBezTo>
                <a:cubicBezTo>
                  <a:pt x="2185" y="608"/>
                  <a:pt x="2175" y="599"/>
                  <a:pt x="2171" y="588"/>
                </a:cubicBezTo>
                <a:cubicBezTo>
                  <a:pt x="2167" y="599"/>
                  <a:pt x="2158" y="608"/>
                  <a:pt x="2146" y="611"/>
                </a:cubicBezTo>
                <a:cubicBezTo>
                  <a:pt x="2159" y="615"/>
                  <a:pt x="2168" y="626"/>
                  <a:pt x="2171" y="638"/>
                </a:cubicBezTo>
                <a:close/>
                <a:moveTo>
                  <a:pt x="2171" y="559"/>
                </a:moveTo>
                <a:cubicBezTo>
                  <a:pt x="2175" y="549"/>
                  <a:pt x="2182" y="541"/>
                  <a:pt x="2192" y="537"/>
                </a:cubicBezTo>
                <a:cubicBezTo>
                  <a:pt x="2183" y="533"/>
                  <a:pt x="2175" y="525"/>
                  <a:pt x="2171" y="516"/>
                </a:cubicBezTo>
                <a:cubicBezTo>
                  <a:pt x="2167" y="525"/>
                  <a:pt x="2160" y="533"/>
                  <a:pt x="2150" y="537"/>
                </a:cubicBezTo>
                <a:cubicBezTo>
                  <a:pt x="2160" y="541"/>
                  <a:pt x="2167" y="549"/>
                  <a:pt x="2171" y="559"/>
                </a:cubicBezTo>
                <a:close/>
                <a:moveTo>
                  <a:pt x="2171" y="718"/>
                </a:moveTo>
                <a:cubicBezTo>
                  <a:pt x="2173" y="702"/>
                  <a:pt x="2185" y="690"/>
                  <a:pt x="2201" y="686"/>
                </a:cubicBezTo>
                <a:cubicBezTo>
                  <a:pt x="2186" y="684"/>
                  <a:pt x="2175" y="673"/>
                  <a:pt x="2171" y="658"/>
                </a:cubicBezTo>
                <a:cubicBezTo>
                  <a:pt x="2167" y="673"/>
                  <a:pt x="2156" y="684"/>
                  <a:pt x="2141" y="686"/>
                </a:cubicBezTo>
                <a:cubicBezTo>
                  <a:pt x="2157" y="690"/>
                  <a:pt x="2169" y="702"/>
                  <a:pt x="2171" y="718"/>
                </a:cubicBezTo>
                <a:close/>
                <a:moveTo>
                  <a:pt x="1876" y="798"/>
                </a:moveTo>
                <a:cubicBezTo>
                  <a:pt x="1876" y="778"/>
                  <a:pt x="1891" y="763"/>
                  <a:pt x="1910" y="761"/>
                </a:cubicBezTo>
                <a:cubicBezTo>
                  <a:pt x="1892" y="760"/>
                  <a:pt x="1878" y="746"/>
                  <a:pt x="1876" y="728"/>
                </a:cubicBezTo>
                <a:cubicBezTo>
                  <a:pt x="1873" y="746"/>
                  <a:pt x="1859" y="760"/>
                  <a:pt x="1841" y="761"/>
                </a:cubicBezTo>
                <a:cubicBezTo>
                  <a:pt x="1860" y="763"/>
                  <a:pt x="1875" y="778"/>
                  <a:pt x="1876" y="798"/>
                </a:cubicBezTo>
                <a:close/>
                <a:moveTo>
                  <a:pt x="1802" y="638"/>
                </a:moveTo>
                <a:cubicBezTo>
                  <a:pt x="1805" y="626"/>
                  <a:pt x="1814" y="615"/>
                  <a:pt x="1827" y="611"/>
                </a:cubicBezTo>
                <a:cubicBezTo>
                  <a:pt x="1815" y="608"/>
                  <a:pt x="1806" y="599"/>
                  <a:pt x="1802" y="588"/>
                </a:cubicBezTo>
                <a:cubicBezTo>
                  <a:pt x="1797" y="599"/>
                  <a:pt x="1788" y="608"/>
                  <a:pt x="1777" y="611"/>
                </a:cubicBezTo>
                <a:cubicBezTo>
                  <a:pt x="1789" y="615"/>
                  <a:pt x="1798" y="626"/>
                  <a:pt x="1802" y="638"/>
                </a:cubicBezTo>
                <a:close/>
                <a:moveTo>
                  <a:pt x="1802" y="718"/>
                </a:moveTo>
                <a:cubicBezTo>
                  <a:pt x="1804" y="702"/>
                  <a:pt x="1816" y="690"/>
                  <a:pt x="1831" y="686"/>
                </a:cubicBezTo>
                <a:cubicBezTo>
                  <a:pt x="1817" y="684"/>
                  <a:pt x="1805" y="673"/>
                  <a:pt x="1802" y="658"/>
                </a:cubicBezTo>
                <a:cubicBezTo>
                  <a:pt x="1798" y="673"/>
                  <a:pt x="1787" y="684"/>
                  <a:pt x="1772" y="686"/>
                </a:cubicBezTo>
                <a:cubicBezTo>
                  <a:pt x="1788" y="690"/>
                  <a:pt x="1800" y="702"/>
                  <a:pt x="1802" y="718"/>
                </a:cubicBezTo>
                <a:close/>
                <a:moveTo>
                  <a:pt x="1728" y="176"/>
                </a:moveTo>
                <a:cubicBezTo>
                  <a:pt x="1731" y="170"/>
                  <a:pt x="1736" y="165"/>
                  <a:pt x="1742" y="162"/>
                </a:cubicBezTo>
                <a:cubicBezTo>
                  <a:pt x="1736" y="158"/>
                  <a:pt x="1731" y="153"/>
                  <a:pt x="1728" y="147"/>
                </a:cubicBezTo>
                <a:cubicBezTo>
                  <a:pt x="1724" y="153"/>
                  <a:pt x="1719" y="158"/>
                  <a:pt x="1714" y="162"/>
                </a:cubicBezTo>
                <a:cubicBezTo>
                  <a:pt x="1719" y="165"/>
                  <a:pt x="1724" y="170"/>
                  <a:pt x="1728" y="176"/>
                </a:cubicBezTo>
                <a:close/>
                <a:moveTo>
                  <a:pt x="1728" y="100"/>
                </a:moveTo>
                <a:cubicBezTo>
                  <a:pt x="1731" y="95"/>
                  <a:pt x="1735" y="90"/>
                  <a:pt x="1741" y="87"/>
                </a:cubicBezTo>
                <a:cubicBezTo>
                  <a:pt x="1736" y="83"/>
                  <a:pt x="1731" y="79"/>
                  <a:pt x="1728" y="74"/>
                </a:cubicBezTo>
                <a:cubicBezTo>
                  <a:pt x="1724" y="79"/>
                  <a:pt x="1720" y="83"/>
                  <a:pt x="1715" y="87"/>
                </a:cubicBezTo>
                <a:cubicBezTo>
                  <a:pt x="1720" y="90"/>
                  <a:pt x="1724" y="95"/>
                  <a:pt x="1728" y="100"/>
                </a:cubicBezTo>
                <a:close/>
                <a:moveTo>
                  <a:pt x="1728" y="24"/>
                </a:moveTo>
                <a:cubicBezTo>
                  <a:pt x="1731" y="19"/>
                  <a:pt x="1735" y="15"/>
                  <a:pt x="1739" y="12"/>
                </a:cubicBezTo>
                <a:cubicBezTo>
                  <a:pt x="1735" y="9"/>
                  <a:pt x="1731" y="5"/>
                  <a:pt x="1728" y="0"/>
                </a:cubicBezTo>
                <a:cubicBezTo>
                  <a:pt x="1725" y="5"/>
                  <a:pt x="1721" y="9"/>
                  <a:pt x="1716" y="12"/>
                </a:cubicBezTo>
                <a:cubicBezTo>
                  <a:pt x="1721" y="15"/>
                  <a:pt x="1725" y="19"/>
                  <a:pt x="1728" y="24"/>
                </a:cubicBezTo>
                <a:close/>
                <a:moveTo>
                  <a:pt x="1802" y="798"/>
                </a:moveTo>
                <a:cubicBezTo>
                  <a:pt x="1802" y="778"/>
                  <a:pt x="1817" y="763"/>
                  <a:pt x="1836" y="761"/>
                </a:cubicBezTo>
                <a:cubicBezTo>
                  <a:pt x="1818" y="760"/>
                  <a:pt x="1804" y="746"/>
                  <a:pt x="1802" y="728"/>
                </a:cubicBezTo>
                <a:cubicBezTo>
                  <a:pt x="1799" y="746"/>
                  <a:pt x="1785" y="760"/>
                  <a:pt x="1768" y="761"/>
                </a:cubicBezTo>
                <a:cubicBezTo>
                  <a:pt x="1786" y="763"/>
                  <a:pt x="1801" y="778"/>
                  <a:pt x="1802" y="798"/>
                </a:cubicBezTo>
                <a:close/>
                <a:moveTo>
                  <a:pt x="1802" y="559"/>
                </a:moveTo>
                <a:cubicBezTo>
                  <a:pt x="1805" y="549"/>
                  <a:pt x="1813" y="541"/>
                  <a:pt x="1823" y="537"/>
                </a:cubicBezTo>
                <a:cubicBezTo>
                  <a:pt x="1813" y="533"/>
                  <a:pt x="1806" y="525"/>
                  <a:pt x="1802" y="516"/>
                </a:cubicBezTo>
                <a:cubicBezTo>
                  <a:pt x="1797" y="525"/>
                  <a:pt x="1790" y="533"/>
                  <a:pt x="1781" y="537"/>
                </a:cubicBezTo>
                <a:cubicBezTo>
                  <a:pt x="1790" y="541"/>
                  <a:pt x="1798" y="549"/>
                  <a:pt x="1802" y="559"/>
                </a:cubicBezTo>
                <a:close/>
                <a:moveTo>
                  <a:pt x="1802" y="253"/>
                </a:moveTo>
                <a:cubicBezTo>
                  <a:pt x="1805" y="246"/>
                  <a:pt x="1811" y="241"/>
                  <a:pt x="1817" y="237"/>
                </a:cubicBezTo>
                <a:cubicBezTo>
                  <a:pt x="1811" y="233"/>
                  <a:pt x="1805" y="228"/>
                  <a:pt x="1802" y="221"/>
                </a:cubicBezTo>
                <a:cubicBezTo>
                  <a:pt x="1798" y="228"/>
                  <a:pt x="1793" y="233"/>
                  <a:pt x="1786" y="237"/>
                </a:cubicBezTo>
                <a:cubicBezTo>
                  <a:pt x="1793" y="241"/>
                  <a:pt x="1798" y="246"/>
                  <a:pt x="1802" y="253"/>
                </a:cubicBezTo>
                <a:close/>
                <a:moveTo>
                  <a:pt x="1802" y="405"/>
                </a:moveTo>
                <a:cubicBezTo>
                  <a:pt x="1806" y="397"/>
                  <a:pt x="1812" y="391"/>
                  <a:pt x="1820" y="387"/>
                </a:cubicBezTo>
                <a:cubicBezTo>
                  <a:pt x="1812" y="383"/>
                  <a:pt x="1806" y="376"/>
                  <a:pt x="1802" y="369"/>
                </a:cubicBezTo>
                <a:cubicBezTo>
                  <a:pt x="1798" y="376"/>
                  <a:pt x="1791" y="383"/>
                  <a:pt x="1783" y="387"/>
                </a:cubicBezTo>
                <a:cubicBezTo>
                  <a:pt x="1791" y="391"/>
                  <a:pt x="1798" y="397"/>
                  <a:pt x="1802" y="405"/>
                </a:cubicBezTo>
                <a:close/>
                <a:moveTo>
                  <a:pt x="1802" y="481"/>
                </a:moveTo>
                <a:cubicBezTo>
                  <a:pt x="1806" y="473"/>
                  <a:pt x="1813" y="466"/>
                  <a:pt x="1821" y="461"/>
                </a:cubicBezTo>
                <a:cubicBezTo>
                  <a:pt x="1813" y="457"/>
                  <a:pt x="1806" y="450"/>
                  <a:pt x="1802" y="442"/>
                </a:cubicBezTo>
                <a:cubicBezTo>
                  <a:pt x="1798" y="450"/>
                  <a:pt x="1791" y="457"/>
                  <a:pt x="1782" y="461"/>
                </a:cubicBezTo>
                <a:cubicBezTo>
                  <a:pt x="1791" y="466"/>
                  <a:pt x="1798" y="473"/>
                  <a:pt x="1802" y="481"/>
                </a:cubicBezTo>
                <a:close/>
                <a:moveTo>
                  <a:pt x="1802" y="329"/>
                </a:moveTo>
                <a:cubicBezTo>
                  <a:pt x="1806" y="321"/>
                  <a:pt x="1811" y="315"/>
                  <a:pt x="1818" y="311"/>
                </a:cubicBezTo>
                <a:cubicBezTo>
                  <a:pt x="1811" y="308"/>
                  <a:pt x="1806" y="302"/>
                  <a:pt x="1802" y="295"/>
                </a:cubicBezTo>
                <a:cubicBezTo>
                  <a:pt x="1798" y="302"/>
                  <a:pt x="1792" y="308"/>
                  <a:pt x="1785" y="311"/>
                </a:cubicBezTo>
                <a:cubicBezTo>
                  <a:pt x="1792" y="315"/>
                  <a:pt x="1798" y="321"/>
                  <a:pt x="1802" y="329"/>
                </a:cubicBezTo>
                <a:close/>
                <a:moveTo>
                  <a:pt x="1728" y="798"/>
                </a:moveTo>
                <a:cubicBezTo>
                  <a:pt x="1728" y="778"/>
                  <a:pt x="1743" y="763"/>
                  <a:pt x="1762" y="761"/>
                </a:cubicBezTo>
                <a:cubicBezTo>
                  <a:pt x="1744" y="760"/>
                  <a:pt x="1730" y="746"/>
                  <a:pt x="1728" y="728"/>
                </a:cubicBezTo>
                <a:cubicBezTo>
                  <a:pt x="1726" y="746"/>
                  <a:pt x="1712" y="760"/>
                  <a:pt x="1694" y="761"/>
                </a:cubicBezTo>
                <a:cubicBezTo>
                  <a:pt x="1712" y="763"/>
                  <a:pt x="1727" y="778"/>
                  <a:pt x="1728" y="798"/>
                </a:cubicBezTo>
                <a:close/>
                <a:moveTo>
                  <a:pt x="1728" y="719"/>
                </a:moveTo>
                <a:cubicBezTo>
                  <a:pt x="1730" y="702"/>
                  <a:pt x="1742" y="690"/>
                  <a:pt x="1757" y="686"/>
                </a:cubicBezTo>
                <a:cubicBezTo>
                  <a:pt x="1743" y="684"/>
                  <a:pt x="1732" y="673"/>
                  <a:pt x="1728" y="658"/>
                </a:cubicBezTo>
                <a:cubicBezTo>
                  <a:pt x="1724" y="673"/>
                  <a:pt x="1713" y="684"/>
                  <a:pt x="1698" y="686"/>
                </a:cubicBezTo>
                <a:cubicBezTo>
                  <a:pt x="1714" y="690"/>
                  <a:pt x="1726" y="702"/>
                  <a:pt x="1728" y="719"/>
                </a:cubicBezTo>
                <a:close/>
                <a:moveTo>
                  <a:pt x="1654" y="100"/>
                </a:moveTo>
                <a:cubicBezTo>
                  <a:pt x="1657" y="95"/>
                  <a:pt x="1662" y="90"/>
                  <a:pt x="1667" y="87"/>
                </a:cubicBezTo>
                <a:cubicBezTo>
                  <a:pt x="1662" y="83"/>
                  <a:pt x="1657" y="79"/>
                  <a:pt x="1654" y="74"/>
                </a:cubicBezTo>
                <a:cubicBezTo>
                  <a:pt x="1650" y="79"/>
                  <a:pt x="1646" y="83"/>
                  <a:pt x="1641" y="87"/>
                </a:cubicBezTo>
                <a:cubicBezTo>
                  <a:pt x="1646" y="90"/>
                  <a:pt x="1651" y="95"/>
                  <a:pt x="1654" y="100"/>
                </a:cubicBezTo>
                <a:close/>
                <a:moveTo>
                  <a:pt x="1728" y="638"/>
                </a:moveTo>
                <a:cubicBezTo>
                  <a:pt x="1731" y="626"/>
                  <a:pt x="1740" y="615"/>
                  <a:pt x="1753" y="611"/>
                </a:cubicBezTo>
                <a:cubicBezTo>
                  <a:pt x="1741" y="608"/>
                  <a:pt x="1732" y="599"/>
                  <a:pt x="1728" y="588"/>
                </a:cubicBezTo>
                <a:cubicBezTo>
                  <a:pt x="1724" y="599"/>
                  <a:pt x="1714" y="608"/>
                  <a:pt x="1703" y="611"/>
                </a:cubicBezTo>
                <a:cubicBezTo>
                  <a:pt x="1715" y="615"/>
                  <a:pt x="1724" y="626"/>
                  <a:pt x="1728" y="638"/>
                </a:cubicBezTo>
                <a:close/>
                <a:moveTo>
                  <a:pt x="1728" y="405"/>
                </a:moveTo>
                <a:cubicBezTo>
                  <a:pt x="1732" y="397"/>
                  <a:pt x="1738" y="391"/>
                  <a:pt x="1746" y="387"/>
                </a:cubicBezTo>
                <a:cubicBezTo>
                  <a:pt x="1738" y="383"/>
                  <a:pt x="1732" y="376"/>
                  <a:pt x="1728" y="369"/>
                </a:cubicBezTo>
                <a:cubicBezTo>
                  <a:pt x="1724" y="376"/>
                  <a:pt x="1717" y="383"/>
                  <a:pt x="1710" y="387"/>
                </a:cubicBezTo>
                <a:cubicBezTo>
                  <a:pt x="1718" y="391"/>
                  <a:pt x="1724" y="397"/>
                  <a:pt x="1728" y="405"/>
                </a:cubicBezTo>
                <a:close/>
                <a:moveTo>
                  <a:pt x="1728" y="329"/>
                </a:moveTo>
                <a:cubicBezTo>
                  <a:pt x="1732" y="321"/>
                  <a:pt x="1737" y="315"/>
                  <a:pt x="1745" y="311"/>
                </a:cubicBezTo>
                <a:cubicBezTo>
                  <a:pt x="1737" y="308"/>
                  <a:pt x="1732" y="302"/>
                  <a:pt x="1728" y="295"/>
                </a:cubicBezTo>
                <a:cubicBezTo>
                  <a:pt x="1724" y="302"/>
                  <a:pt x="1718" y="308"/>
                  <a:pt x="1711" y="311"/>
                </a:cubicBezTo>
                <a:cubicBezTo>
                  <a:pt x="1718" y="315"/>
                  <a:pt x="1724" y="321"/>
                  <a:pt x="1728" y="329"/>
                </a:cubicBezTo>
                <a:close/>
                <a:moveTo>
                  <a:pt x="1728" y="253"/>
                </a:moveTo>
                <a:cubicBezTo>
                  <a:pt x="1732" y="246"/>
                  <a:pt x="1737" y="241"/>
                  <a:pt x="1743" y="237"/>
                </a:cubicBezTo>
                <a:cubicBezTo>
                  <a:pt x="1737" y="233"/>
                  <a:pt x="1732" y="228"/>
                  <a:pt x="1728" y="221"/>
                </a:cubicBezTo>
                <a:cubicBezTo>
                  <a:pt x="1724" y="228"/>
                  <a:pt x="1719" y="233"/>
                  <a:pt x="1712" y="237"/>
                </a:cubicBezTo>
                <a:cubicBezTo>
                  <a:pt x="1719" y="241"/>
                  <a:pt x="1724" y="246"/>
                  <a:pt x="1728" y="253"/>
                </a:cubicBezTo>
                <a:close/>
                <a:moveTo>
                  <a:pt x="1728" y="559"/>
                </a:moveTo>
                <a:cubicBezTo>
                  <a:pt x="1732" y="549"/>
                  <a:pt x="1739" y="541"/>
                  <a:pt x="1749" y="537"/>
                </a:cubicBezTo>
                <a:cubicBezTo>
                  <a:pt x="1739" y="533"/>
                  <a:pt x="1732" y="525"/>
                  <a:pt x="1728" y="516"/>
                </a:cubicBezTo>
                <a:cubicBezTo>
                  <a:pt x="1724" y="525"/>
                  <a:pt x="1716" y="533"/>
                  <a:pt x="1707" y="537"/>
                </a:cubicBezTo>
                <a:cubicBezTo>
                  <a:pt x="1717" y="541"/>
                  <a:pt x="1724" y="549"/>
                  <a:pt x="1728" y="559"/>
                </a:cubicBezTo>
                <a:close/>
                <a:moveTo>
                  <a:pt x="1728" y="481"/>
                </a:moveTo>
                <a:cubicBezTo>
                  <a:pt x="1732" y="473"/>
                  <a:pt x="1739" y="466"/>
                  <a:pt x="1747" y="461"/>
                </a:cubicBezTo>
                <a:cubicBezTo>
                  <a:pt x="1739" y="457"/>
                  <a:pt x="1732" y="450"/>
                  <a:pt x="1728" y="442"/>
                </a:cubicBezTo>
                <a:cubicBezTo>
                  <a:pt x="1724" y="450"/>
                  <a:pt x="1717" y="457"/>
                  <a:pt x="1708" y="461"/>
                </a:cubicBezTo>
                <a:cubicBezTo>
                  <a:pt x="1717" y="466"/>
                  <a:pt x="1724" y="473"/>
                  <a:pt x="1728" y="481"/>
                </a:cubicBezTo>
                <a:close/>
                <a:moveTo>
                  <a:pt x="1802" y="24"/>
                </a:moveTo>
                <a:cubicBezTo>
                  <a:pt x="1805" y="19"/>
                  <a:pt x="1809" y="15"/>
                  <a:pt x="1813" y="12"/>
                </a:cubicBezTo>
                <a:cubicBezTo>
                  <a:pt x="1809" y="9"/>
                  <a:pt x="1805" y="5"/>
                  <a:pt x="1802" y="0"/>
                </a:cubicBezTo>
                <a:cubicBezTo>
                  <a:pt x="1798" y="5"/>
                  <a:pt x="1795" y="9"/>
                  <a:pt x="1790" y="12"/>
                </a:cubicBezTo>
                <a:cubicBezTo>
                  <a:pt x="1795" y="15"/>
                  <a:pt x="1799" y="19"/>
                  <a:pt x="1802" y="24"/>
                </a:cubicBezTo>
                <a:close/>
                <a:moveTo>
                  <a:pt x="1949" y="718"/>
                </a:moveTo>
                <a:cubicBezTo>
                  <a:pt x="1952" y="702"/>
                  <a:pt x="1963" y="690"/>
                  <a:pt x="1979" y="686"/>
                </a:cubicBezTo>
                <a:cubicBezTo>
                  <a:pt x="1965" y="684"/>
                  <a:pt x="1953" y="673"/>
                  <a:pt x="1949" y="658"/>
                </a:cubicBezTo>
                <a:cubicBezTo>
                  <a:pt x="1946" y="673"/>
                  <a:pt x="1934" y="684"/>
                  <a:pt x="1920" y="686"/>
                </a:cubicBezTo>
                <a:cubicBezTo>
                  <a:pt x="1936" y="690"/>
                  <a:pt x="1947" y="702"/>
                  <a:pt x="1949" y="718"/>
                </a:cubicBezTo>
                <a:close/>
                <a:moveTo>
                  <a:pt x="1876" y="100"/>
                </a:moveTo>
                <a:cubicBezTo>
                  <a:pt x="1879" y="95"/>
                  <a:pt x="1883" y="90"/>
                  <a:pt x="1889" y="87"/>
                </a:cubicBezTo>
                <a:cubicBezTo>
                  <a:pt x="1883" y="83"/>
                  <a:pt x="1879" y="79"/>
                  <a:pt x="1876" y="74"/>
                </a:cubicBezTo>
                <a:cubicBezTo>
                  <a:pt x="1872" y="79"/>
                  <a:pt x="1868" y="83"/>
                  <a:pt x="1863" y="87"/>
                </a:cubicBezTo>
                <a:cubicBezTo>
                  <a:pt x="1868" y="90"/>
                  <a:pt x="1872" y="95"/>
                  <a:pt x="1876" y="100"/>
                </a:cubicBezTo>
                <a:close/>
                <a:moveTo>
                  <a:pt x="1802" y="176"/>
                </a:moveTo>
                <a:cubicBezTo>
                  <a:pt x="1805" y="170"/>
                  <a:pt x="1810" y="165"/>
                  <a:pt x="1816" y="162"/>
                </a:cubicBezTo>
                <a:cubicBezTo>
                  <a:pt x="1810" y="158"/>
                  <a:pt x="1805" y="153"/>
                  <a:pt x="1802" y="147"/>
                </a:cubicBezTo>
                <a:cubicBezTo>
                  <a:pt x="1798" y="153"/>
                  <a:pt x="1793" y="158"/>
                  <a:pt x="1788" y="162"/>
                </a:cubicBezTo>
                <a:cubicBezTo>
                  <a:pt x="1793" y="165"/>
                  <a:pt x="1798" y="170"/>
                  <a:pt x="1802" y="176"/>
                </a:cubicBezTo>
                <a:close/>
                <a:moveTo>
                  <a:pt x="1876" y="176"/>
                </a:moveTo>
                <a:cubicBezTo>
                  <a:pt x="1879" y="170"/>
                  <a:pt x="1884" y="165"/>
                  <a:pt x="1890" y="162"/>
                </a:cubicBezTo>
                <a:cubicBezTo>
                  <a:pt x="1884" y="158"/>
                  <a:pt x="1879" y="153"/>
                  <a:pt x="1876" y="147"/>
                </a:cubicBezTo>
                <a:cubicBezTo>
                  <a:pt x="1872" y="153"/>
                  <a:pt x="1867" y="158"/>
                  <a:pt x="1861" y="162"/>
                </a:cubicBezTo>
                <a:cubicBezTo>
                  <a:pt x="1867" y="165"/>
                  <a:pt x="1872" y="170"/>
                  <a:pt x="1876" y="176"/>
                </a:cubicBezTo>
                <a:close/>
                <a:moveTo>
                  <a:pt x="1876" y="24"/>
                </a:moveTo>
                <a:cubicBezTo>
                  <a:pt x="1879" y="19"/>
                  <a:pt x="1883" y="15"/>
                  <a:pt x="1887" y="12"/>
                </a:cubicBezTo>
                <a:cubicBezTo>
                  <a:pt x="1883" y="9"/>
                  <a:pt x="1879" y="5"/>
                  <a:pt x="1876" y="0"/>
                </a:cubicBezTo>
                <a:cubicBezTo>
                  <a:pt x="1872" y="5"/>
                  <a:pt x="1869" y="9"/>
                  <a:pt x="1864" y="12"/>
                </a:cubicBezTo>
                <a:cubicBezTo>
                  <a:pt x="1869" y="15"/>
                  <a:pt x="1872" y="19"/>
                  <a:pt x="1876" y="24"/>
                </a:cubicBezTo>
                <a:close/>
                <a:moveTo>
                  <a:pt x="1949" y="481"/>
                </a:moveTo>
                <a:cubicBezTo>
                  <a:pt x="1953" y="473"/>
                  <a:pt x="1960" y="466"/>
                  <a:pt x="1969" y="461"/>
                </a:cubicBezTo>
                <a:cubicBezTo>
                  <a:pt x="1961" y="457"/>
                  <a:pt x="1954" y="450"/>
                  <a:pt x="1949" y="442"/>
                </a:cubicBezTo>
                <a:cubicBezTo>
                  <a:pt x="1945" y="450"/>
                  <a:pt x="1939" y="457"/>
                  <a:pt x="1930" y="461"/>
                </a:cubicBezTo>
                <a:cubicBezTo>
                  <a:pt x="1939" y="466"/>
                  <a:pt x="1946" y="473"/>
                  <a:pt x="1949" y="481"/>
                </a:cubicBezTo>
                <a:close/>
                <a:moveTo>
                  <a:pt x="1949" y="405"/>
                </a:moveTo>
                <a:cubicBezTo>
                  <a:pt x="1953" y="397"/>
                  <a:pt x="1960" y="391"/>
                  <a:pt x="1968" y="387"/>
                </a:cubicBezTo>
                <a:cubicBezTo>
                  <a:pt x="1960" y="383"/>
                  <a:pt x="1954" y="376"/>
                  <a:pt x="1949" y="369"/>
                </a:cubicBezTo>
                <a:cubicBezTo>
                  <a:pt x="1945" y="376"/>
                  <a:pt x="1939" y="383"/>
                  <a:pt x="1931" y="387"/>
                </a:cubicBezTo>
                <a:cubicBezTo>
                  <a:pt x="1939" y="391"/>
                  <a:pt x="1946" y="397"/>
                  <a:pt x="1949" y="405"/>
                </a:cubicBezTo>
                <a:close/>
                <a:moveTo>
                  <a:pt x="1876" y="253"/>
                </a:moveTo>
                <a:cubicBezTo>
                  <a:pt x="1879" y="246"/>
                  <a:pt x="1885" y="241"/>
                  <a:pt x="1891" y="237"/>
                </a:cubicBezTo>
                <a:cubicBezTo>
                  <a:pt x="1885" y="233"/>
                  <a:pt x="1879" y="228"/>
                  <a:pt x="1876" y="221"/>
                </a:cubicBezTo>
                <a:cubicBezTo>
                  <a:pt x="1872" y="228"/>
                  <a:pt x="1867" y="233"/>
                  <a:pt x="1860" y="237"/>
                </a:cubicBezTo>
                <a:cubicBezTo>
                  <a:pt x="1867" y="241"/>
                  <a:pt x="1872" y="246"/>
                  <a:pt x="1876" y="253"/>
                </a:cubicBezTo>
                <a:close/>
                <a:moveTo>
                  <a:pt x="1949" y="638"/>
                </a:moveTo>
                <a:cubicBezTo>
                  <a:pt x="1953" y="626"/>
                  <a:pt x="1962" y="615"/>
                  <a:pt x="1975" y="611"/>
                </a:cubicBezTo>
                <a:cubicBezTo>
                  <a:pt x="1963" y="608"/>
                  <a:pt x="1954" y="599"/>
                  <a:pt x="1949" y="588"/>
                </a:cubicBezTo>
                <a:cubicBezTo>
                  <a:pt x="1945" y="599"/>
                  <a:pt x="1936" y="608"/>
                  <a:pt x="1924" y="611"/>
                </a:cubicBezTo>
                <a:cubicBezTo>
                  <a:pt x="1937" y="615"/>
                  <a:pt x="1946" y="626"/>
                  <a:pt x="1949" y="638"/>
                </a:cubicBezTo>
                <a:close/>
                <a:moveTo>
                  <a:pt x="1949" y="559"/>
                </a:moveTo>
                <a:cubicBezTo>
                  <a:pt x="1953" y="549"/>
                  <a:pt x="1961" y="541"/>
                  <a:pt x="1970" y="537"/>
                </a:cubicBezTo>
                <a:cubicBezTo>
                  <a:pt x="1961" y="533"/>
                  <a:pt x="1954" y="525"/>
                  <a:pt x="1949" y="516"/>
                </a:cubicBezTo>
                <a:cubicBezTo>
                  <a:pt x="1945" y="525"/>
                  <a:pt x="1938" y="533"/>
                  <a:pt x="1928" y="537"/>
                </a:cubicBezTo>
                <a:cubicBezTo>
                  <a:pt x="1938" y="541"/>
                  <a:pt x="1946" y="549"/>
                  <a:pt x="1949" y="559"/>
                </a:cubicBezTo>
                <a:close/>
                <a:moveTo>
                  <a:pt x="1949" y="798"/>
                </a:moveTo>
                <a:cubicBezTo>
                  <a:pt x="1950" y="778"/>
                  <a:pt x="1965" y="763"/>
                  <a:pt x="1984" y="761"/>
                </a:cubicBezTo>
                <a:cubicBezTo>
                  <a:pt x="1966" y="760"/>
                  <a:pt x="1952" y="746"/>
                  <a:pt x="1949" y="728"/>
                </a:cubicBezTo>
                <a:cubicBezTo>
                  <a:pt x="1947" y="746"/>
                  <a:pt x="1933" y="760"/>
                  <a:pt x="1915" y="761"/>
                </a:cubicBezTo>
                <a:cubicBezTo>
                  <a:pt x="1934" y="763"/>
                  <a:pt x="1949" y="778"/>
                  <a:pt x="1949" y="798"/>
                </a:cubicBezTo>
                <a:close/>
                <a:moveTo>
                  <a:pt x="1876" y="719"/>
                </a:moveTo>
                <a:cubicBezTo>
                  <a:pt x="1878" y="702"/>
                  <a:pt x="1890" y="690"/>
                  <a:pt x="1905" y="686"/>
                </a:cubicBezTo>
                <a:cubicBezTo>
                  <a:pt x="1891" y="684"/>
                  <a:pt x="1879" y="673"/>
                  <a:pt x="1876" y="658"/>
                </a:cubicBezTo>
                <a:cubicBezTo>
                  <a:pt x="1872" y="673"/>
                  <a:pt x="1861" y="684"/>
                  <a:pt x="1846" y="686"/>
                </a:cubicBezTo>
                <a:cubicBezTo>
                  <a:pt x="1862" y="690"/>
                  <a:pt x="1873" y="702"/>
                  <a:pt x="1876" y="719"/>
                </a:cubicBezTo>
                <a:close/>
                <a:moveTo>
                  <a:pt x="1654" y="24"/>
                </a:moveTo>
                <a:cubicBezTo>
                  <a:pt x="1657" y="19"/>
                  <a:pt x="1661" y="15"/>
                  <a:pt x="1665" y="12"/>
                </a:cubicBezTo>
                <a:cubicBezTo>
                  <a:pt x="1661" y="9"/>
                  <a:pt x="1657" y="5"/>
                  <a:pt x="1654" y="0"/>
                </a:cubicBezTo>
                <a:cubicBezTo>
                  <a:pt x="1651" y="5"/>
                  <a:pt x="1647" y="9"/>
                  <a:pt x="1642" y="12"/>
                </a:cubicBezTo>
                <a:cubicBezTo>
                  <a:pt x="1647" y="15"/>
                  <a:pt x="1651" y="19"/>
                  <a:pt x="1654" y="24"/>
                </a:cubicBezTo>
                <a:close/>
                <a:moveTo>
                  <a:pt x="1802" y="100"/>
                </a:moveTo>
                <a:cubicBezTo>
                  <a:pt x="1805" y="95"/>
                  <a:pt x="1809" y="90"/>
                  <a:pt x="1815" y="87"/>
                </a:cubicBezTo>
                <a:cubicBezTo>
                  <a:pt x="1809" y="83"/>
                  <a:pt x="1805" y="79"/>
                  <a:pt x="1802" y="74"/>
                </a:cubicBezTo>
                <a:cubicBezTo>
                  <a:pt x="1798" y="79"/>
                  <a:pt x="1794" y="83"/>
                  <a:pt x="1789" y="87"/>
                </a:cubicBezTo>
                <a:cubicBezTo>
                  <a:pt x="1794" y="90"/>
                  <a:pt x="1798" y="95"/>
                  <a:pt x="1802" y="100"/>
                </a:cubicBezTo>
                <a:close/>
                <a:moveTo>
                  <a:pt x="1949" y="329"/>
                </a:moveTo>
                <a:cubicBezTo>
                  <a:pt x="1953" y="321"/>
                  <a:pt x="1959" y="315"/>
                  <a:pt x="1966" y="311"/>
                </a:cubicBezTo>
                <a:cubicBezTo>
                  <a:pt x="1959" y="308"/>
                  <a:pt x="1953" y="302"/>
                  <a:pt x="1949" y="295"/>
                </a:cubicBezTo>
                <a:cubicBezTo>
                  <a:pt x="1946" y="302"/>
                  <a:pt x="1940" y="308"/>
                  <a:pt x="1933" y="311"/>
                </a:cubicBezTo>
                <a:cubicBezTo>
                  <a:pt x="1940" y="315"/>
                  <a:pt x="1946" y="321"/>
                  <a:pt x="1949" y="329"/>
                </a:cubicBezTo>
                <a:close/>
                <a:moveTo>
                  <a:pt x="1876" y="481"/>
                </a:moveTo>
                <a:cubicBezTo>
                  <a:pt x="1880" y="473"/>
                  <a:pt x="1887" y="466"/>
                  <a:pt x="1895" y="461"/>
                </a:cubicBezTo>
                <a:cubicBezTo>
                  <a:pt x="1887" y="457"/>
                  <a:pt x="1880" y="450"/>
                  <a:pt x="1876" y="442"/>
                </a:cubicBezTo>
                <a:cubicBezTo>
                  <a:pt x="1871" y="450"/>
                  <a:pt x="1865" y="457"/>
                  <a:pt x="1856" y="461"/>
                </a:cubicBezTo>
                <a:cubicBezTo>
                  <a:pt x="1865" y="466"/>
                  <a:pt x="1872" y="473"/>
                  <a:pt x="1876" y="481"/>
                </a:cubicBezTo>
                <a:close/>
                <a:moveTo>
                  <a:pt x="1876" y="405"/>
                </a:moveTo>
                <a:cubicBezTo>
                  <a:pt x="1879" y="397"/>
                  <a:pt x="1886" y="391"/>
                  <a:pt x="1894" y="387"/>
                </a:cubicBezTo>
                <a:cubicBezTo>
                  <a:pt x="1886" y="383"/>
                  <a:pt x="1880" y="376"/>
                  <a:pt x="1876" y="369"/>
                </a:cubicBezTo>
                <a:cubicBezTo>
                  <a:pt x="1871" y="376"/>
                  <a:pt x="1865" y="383"/>
                  <a:pt x="1857" y="387"/>
                </a:cubicBezTo>
                <a:cubicBezTo>
                  <a:pt x="1865" y="391"/>
                  <a:pt x="1872" y="397"/>
                  <a:pt x="1876" y="405"/>
                </a:cubicBezTo>
                <a:close/>
                <a:moveTo>
                  <a:pt x="1876" y="329"/>
                </a:moveTo>
                <a:cubicBezTo>
                  <a:pt x="1879" y="321"/>
                  <a:pt x="1885" y="315"/>
                  <a:pt x="1892" y="311"/>
                </a:cubicBezTo>
                <a:cubicBezTo>
                  <a:pt x="1885" y="308"/>
                  <a:pt x="1880" y="302"/>
                  <a:pt x="1876" y="295"/>
                </a:cubicBezTo>
                <a:cubicBezTo>
                  <a:pt x="1872" y="302"/>
                  <a:pt x="1866" y="308"/>
                  <a:pt x="1859" y="311"/>
                </a:cubicBezTo>
                <a:cubicBezTo>
                  <a:pt x="1866" y="315"/>
                  <a:pt x="1872" y="321"/>
                  <a:pt x="1876" y="329"/>
                </a:cubicBezTo>
                <a:close/>
                <a:moveTo>
                  <a:pt x="1876" y="559"/>
                </a:moveTo>
                <a:cubicBezTo>
                  <a:pt x="1879" y="549"/>
                  <a:pt x="1887" y="541"/>
                  <a:pt x="1897" y="537"/>
                </a:cubicBezTo>
                <a:cubicBezTo>
                  <a:pt x="1887" y="533"/>
                  <a:pt x="1880" y="525"/>
                  <a:pt x="1876" y="516"/>
                </a:cubicBezTo>
                <a:cubicBezTo>
                  <a:pt x="1871" y="525"/>
                  <a:pt x="1864" y="533"/>
                  <a:pt x="1854" y="537"/>
                </a:cubicBezTo>
                <a:cubicBezTo>
                  <a:pt x="1864" y="541"/>
                  <a:pt x="1872" y="549"/>
                  <a:pt x="1876" y="559"/>
                </a:cubicBezTo>
                <a:close/>
                <a:moveTo>
                  <a:pt x="1876" y="638"/>
                </a:moveTo>
                <a:cubicBezTo>
                  <a:pt x="1879" y="626"/>
                  <a:pt x="1888" y="615"/>
                  <a:pt x="1901" y="611"/>
                </a:cubicBezTo>
                <a:cubicBezTo>
                  <a:pt x="1889" y="608"/>
                  <a:pt x="1880" y="599"/>
                  <a:pt x="1876" y="588"/>
                </a:cubicBezTo>
                <a:cubicBezTo>
                  <a:pt x="1871" y="599"/>
                  <a:pt x="1862" y="608"/>
                  <a:pt x="1851" y="611"/>
                </a:cubicBezTo>
                <a:cubicBezTo>
                  <a:pt x="1863" y="615"/>
                  <a:pt x="1872" y="626"/>
                  <a:pt x="1876" y="638"/>
                </a:cubicBezTo>
                <a:close/>
                <a:moveTo>
                  <a:pt x="2171" y="100"/>
                </a:moveTo>
                <a:cubicBezTo>
                  <a:pt x="2175" y="95"/>
                  <a:pt x="2179" y="90"/>
                  <a:pt x="2184" y="87"/>
                </a:cubicBezTo>
                <a:cubicBezTo>
                  <a:pt x="2179" y="83"/>
                  <a:pt x="2175" y="79"/>
                  <a:pt x="2171" y="74"/>
                </a:cubicBezTo>
                <a:cubicBezTo>
                  <a:pt x="2168" y="79"/>
                  <a:pt x="2163" y="83"/>
                  <a:pt x="2158" y="87"/>
                </a:cubicBezTo>
                <a:cubicBezTo>
                  <a:pt x="2163" y="90"/>
                  <a:pt x="2168" y="95"/>
                  <a:pt x="2171" y="100"/>
                </a:cubicBezTo>
                <a:close/>
                <a:moveTo>
                  <a:pt x="324" y="100"/>
                </a:moveTo>
                <a:cubicBezTo>
                  <a:pt x="327" y="95"/>
                  <a:pt x="332" y="90"/>
                  <a:pt x="337" y="87"/>
                </a:cubicBezTo>
                <a:cubicBezTo>
                  <a:pt x="332" y="83"/>
                  <a:pt x="327" y="79"/>
                  <a:pt x="324" y="74"/>
                </a:cubicBezTo>
                <a:cubicBezTo>
                  <a:pt x="321" y="79"/>
                  <a:pt x="316" y="83"/>
                  <a:pt x="311" y="87"/>
                </a:cubicBezTo>
                <a:cubicBezTo>
                  <a:pt x="316" y="90"/>
                  <a:pt x="321" y="95"/>
                  <a:pt x="324" y="100"/>
                </a:cubicBezTo>
                <a:close/>
                <a:moveTo>
                  <a:pt x="398" y="719"/>
                </a:moveTo>
                <a:cubicBezTo>
                  <a:pt x="400" y="702"/>
                  <a:pt x="412" y="690"/>
                  <a:pt x="428" y="686"/>
                </a:cubicBezTo>
                <a:cubicBezTo>
                  <a:pt x="413" y="684"/>
                  <a:pt x="402" y="673"/>
                  <a:pt x="398" y="658"/>
                </a:cubicBezTo>
                <a:cubicBezTo>
                  <a:pt x="394" y="673"/>
                  <a:pt x="383" y="684"/>
                  <a:pt x="368" y="686"/>
                </a:cubicBezTo>
                <a:cubicBezTo>
                  <a:pt x="384" y="690"/>
                  <a:pt x="396" y="702"/>
                  <a:pt x="398" y="719"/>
                </a:cubicBezTo>
                <a:close/>
                <a:moveTo>
                  <a:pt x="398" y="798"/>
                </a:moveTo>
                <a:cubicBezTo>
                  <a:pt x="398" y="778"/>
                  <a:pt x="413" y="763"/>
                  <a:pt x="432" y="761"/>
                </a:cubicBezTo>
                <a:cubicBezTo>
                  <a:pt x="414" y="760"/>
                  <a:pt x="400" y="746"/>
                  <a:pt x="398" y="728"/>
                </a:cubicBezTo>
                <a:cubicBezTo>
                  <a:pt x="396" y="746"/>
                  <a:pt x="382" y="760"/>
                  <a:pt x="364" y="761"/>
                </a:cubicBezTo>
                <a:cubicBezTo>
                  <a:pt x="383" y="763"/>
                  <a:pt x="397" y="778"/>
                  <a:pt x="398" y="798"/>
                </a:cubicBezTo>
                <a:close/>
                <a:moveTo>
                  <a:pt x="324" y="176"/>
                </a:moveTo>
                <a:cubicBezTo>
                  <a:pt x="328" y="170"/>
                  <a:pt x="332" y="165"/>
                  <a:pt x="338" y="162"/>
                </a:cubicBezTo>
                <a:cubicBezTo>
                  <a:pt x="332" y="158"/>
                  <a:pt x="328" y="153"/>
                  <a:pt x="324" y="147"/>
                </a:cubicBezTo>
                <a:cubicBezTo>
                  <a:pt x="320" y="153"/>
                  <a:pt x="316" y="158"/>
                  <a:pt x="310" y="162"/>
                </a:cubicBezTo>
                <a:cubicBezTo>
                  <a:pt x="316" y="165"/>
                  <a:pt x="320" y="170"/>
                  <a:pt x="324" y="176"/>
                </a:cubicBezTo>
                <a:close/>
                <a:moveTo>
                  <a:pt x="324" y="253"/>
                </a:moveTo>
                <a:cubicBezTo>
                  <a:pt x="328" y="246"/>
                  <a:pt x="333" y="241"/>
                  <a:pt x="340" y="237"/>
                </a:cubicBezTo>
                <a:cubicBezTo>
                  <a:pt x="333" y="233"/>
                  <a:pt x="328" y="228"/>
                  <a:pt x="324" y="221"/>
                </a:cubicBezTo>
                <a:cubicBezTo>
                  <a:pt x="320" y="228"/>
                  <a:pt x="315" y="233"/>
                  <a:pt x="309" y="237"/>
                </a:cubicBezTo>
                <a:cubicBezTo>
                  <a:pt x="315" y="241"/>
                  <a:pt x="320" y="246"/>
                  <a:pt x="324" y="253"/>
                </a:cubicBezTo>
                <a:close/>
                <a:moveTo>
                  <a:pt x="324" y="24"/>
                </a:moveTo>
                <a:cubicBezTo>
                  <a:pt x="327" y="19"/>
                  <a:pt x="331" y="15"/>
                  <a:pt x="335" y="12"/>
                </a:cubicBezTo>
                <a:cubicBezTo>
                  <a:pt x="331" y="9"/>
                  <a:pt x="327" y="5"/>
                  <a:pt x="324" y="0"/>
                </a:cubicBezTo>
                <a:cubicBezTo>
                  <a:pt x="321" y="5"/>
                  <a:pt x="317" y="9"/>
                  <a:pt x="312" y="12"/>
                </a:cubicBezTo>
                <a:cubicBezTo>
                  <a:pt x="317" y="15"/>
                  <a:pt x="321" y="19"/>
                  <a:pt x="324" y="24"/>
                </a:cubicBezTo>
                <a:close/>
                <a:moveTo>
                  <a:pt x="398" y="638"/>
                </a:moveTo>
                <a:cubicBezTo>
                  <a:pt x="401" y="626"/>
                  <a:pt x="411" y="615"/>
                  <a:pt x="423" y="611"/>
                </a:cubicBezTo>
                <a:cubicBezTo>
                  <a:pt x="411" y="608"/>
                  <a:pt x="402" y="599"/>
                  <a:pt x="398" y="588"/>
                </a:cubicBezTo>
                <a:cubicBezTo>
                  <a:pt x="394" y="599"/>
                  <a:pt x="384" y="608"/>
                  <a:pt x="373" y="611"/>
                </a:cubicBezTo>
                <a:cubicBezTo>
                  <a:pt x="385" y="615"/>
                  <a:pt x="395" y="626"/>
                  <a:pt x="398" y="638"/>
                </a:cubicBezTo>
                <a:close/>
                <a:moveTo>
                  <a:pt x="398" y="481"/>
                </a:moveTo>
                <a:cubicBezTo>
                  <a:pt x="402" y="473"/>
                  <a:pt x="409" y="466"/>
                  <a:pt x="418" y="461"/>
                </a:cubicBezTo>
                <a:cubicBezTo>
                  <a:pt x="409" y="457"/>
                  <a:pt x="402" y="450"/>
                  <a:pt x="398" y="442"/>
                </a:cubicBezTo>
                <a:cubicBezTo>
                  <a:pt x="394" y="450"/>
                  <a:pt x="387" y="457"/>
                  <a:pt x="378" y="461"/>
                </a:cubicBezTo>
                <a:cubicBezTo>
                  <a:pt x="387" y="466"/>
                  <a:pt x="394" y="473"/>
                  <a:pt x="398" y="481"/>
                </a:cubicBezTo>
                <a:close/>
                <a:moveTo>
                  <a:pt x="398" y="329"/>
                </a:moveTo>
                <a:cubicBezTo>
                  <a:pt x="402" y="321"/>
                  <a:pt x="407" y="315"/>
                  <a:pt x="415" y="311"/>
                </a:cubicBezTo>
                <a:cubicBezTo>
                  <a:pt x="408" y="308"/>
                  <a:pt x="402" y="302"/>
                  <a:pt x="398" y="295"/>
                </a:cubicBezTo>
                <a:cubicBezTo>
                  <a:pt x="394" y="302"/>
                  <a:pt x="388" y="308"/>
                  <a:pt x="381" y="311"/>
                </a:cubicBezTo>
                <a:cubicBezTo>
                  <a:pt x="388" y="315"/>
                  <a:pt x="394" y="321"/>
                  <a:pt x="398" y="329"/>
                </a:cubicBezTo>
                <a:close/>
                <a:moveTo>
                  <a:pt x="398" y="559"/>
                </a:moveTo>
                <a:cubicBezTo>
                  <a:pt x="402" y="549"/>
                  <a:pt x="409" y="541"/>
                  <a:pt x="419" y="537"/>
                </a:cubicBezTo>
                <a:cubicBezTo>
                  <a:pt x="410" y="533"/>
                  <a:pt x="402" y="525"/>
                  <a:pt x="398" y="516"/>
                </a:cubicBezTo>
                <a:cubicBezTo>
                  <a:pt x="394" y="525"/>
                  <a:pt x="386" y="533"/>
                  <a:pt x="377" y="537"/>
                </a:cubicBezTo>
                <a:cubicBezTo>
                  <a:pt x="387" y="541"/>
                  <a:pt x="394" y="549"/>
                  <a:pt x="398" y="559"/>
                </a:cubicBezTo>
                <a:close/>
                <a:moveTo>
                  <a:pt x="398" y="405"/>
                </a:moveTo>
                <a:cubicBezTo>
                  <a:pt x="402" y="397"/>
                  <a:pt x="408" y="391"/>
                  <a:pt x="416" y="387"/>
                </a:cubicBezTo>
                <a:cubicBezTo>
                  <a:pt x="408" y="383"/>
                  <a:pt x="402" y="376"/>
                  <a:pt x="398" y="369"/>
                </a:cubicBezTo>
                <a:cubicBezTo>
                  <a:pt x="394" y="376"/>
                  <a:pt x="388" y="383"/>
                  <a:pt x="380" y="387"/>
                </a:cubicBezTo>
                <a:cubicBezTo>
                  <a:pt x="388" y="391"/>
                  <a:pt x="394" y="397"/>
                  <a:pt x="398" y="405"/>
                </a:cubicBezTo>
                <a:close/>
                <a:moveTo>
                  <a:pt x="250" y="100"/>
                </a:moveTo>
                <a:cubicBezTo>
                  <a:pt x="254" y="95"/>
                  <a:pt x="258" y="90"/>
                  <a:pt x="263" y="87"/>
                </a:cubicBezTo>
                <a:cubicBezTo>
                  <a:pt x="258" y="83"/>
                  <a:pt x="254" y="79"/>
                  <a:pt x="250" y="74"/>
                </a:cubicBezTo>
                <a:cubicBezTo>
                  <a:pt x="247" y="79"/>
                  <a:pt x="242" y="83"/>
                  <a:pt x="237" y="87"/>
                </a:cubicBezTo>
                <a:cubicBezTo>
                  <a:pt x="242" y="90"/>
                  <a:pt x="247" y="95"/>
                  <a:pt x="250" y="100"/>
                </a:cubicBezTo>
                <a:close/>
                <a:moveTo>
                  <a:pt x="324" y="798"/>
                </a:moveTo>
                <a:cubicBezTo>
                  <a:pt x="324" y="778"/>
                  <a:pt x="339" y="763"/>
                  <a:pt x="358" y="761"/>
                </a:cubicBezTo>
                <a:cubicBezTo>
                  <a:pt x="340" y="760"/>
                  <a:pt x="326" y="746"/>
                  <a:pt x="324" y="728"/>
                </a:cubicBezTo>
                <a:cubicBezTo>
                  <a:pt x="322" y="746"/>
                  <a:pt x="308" y="760"/>
                  <a:pt x="290" y="761"/>
                </a:cubicBezTo>
                <a:cubicBezTo>
                  <a:pt x="309" y="763"/>
                  <a:pt x="324" y="778"/>
                  <a:pt x="324" y="798"/>
                </a:cubicBezTo>
                <a:close/>
                <a:moveTo>
                  <a:pt x="250" y="24"/>
                </a:moveTo>
                <a:cubicBezTo>
                  <a:pt x="253" y="19"/>
                  <a:pt x="257" y="15"/>
                  <a:pt x="262" y="12"/>
                </a:cubicBezTo>
                <a:cubicBezTo>
                  <a:pt x="257" y="9"/>
                  <a:pt x="253" y="5"/>
                  <a:pt x="250" y="0"/>
                </a:cubicBezTo>
                <a:cubicBezTo>
                  <a:pt x="247" y="5"/>
                  <a:pt x="243" y="9"/>
                  <a:pt x="239" y="12"/>
                </a:cubicBezTo>
                <a:cubicBezTo>
                  <a:pt x="243" y="15"/>
                  <a:pt x="247" y="19"/>
                  <a:pt x="250" y="24"/>
                </a:cubicBezTo>
                <a:close/>
                <a:moveTo>
                  <a:pt x="324" y="329"/>
                </a:moveTo>
                <a:cubicBezTo>
                  <a:pt x="328" y="321"/>
                  <a:pt x="334" y="315"/>
                  <a:pt x="341" y="311"/>
                </a:cubicBezTo>
                <a:cubicBezTo>
                  <a:pt x="334" y="308"/>
                  <a:pt x="328" y="302"/>
                  <a:pt x="324" y="295"/>
                </a:cubicBezTo>
                <a:cubicBezTo>
                  <a:pt x="320" y="302"/>
                  <a:pt x="314" y="308"/>
                  <a:pt x="307" y="311"/>
                </a:cubicBezTo>
                <a:cubicBezTo>
                  <a:pt x="314" y="315"/>
                  <a:pt x="320" y="321"/>
                  <a:pt x="324" y="329"/>
                </a:cubicBezTo>
                <a:close/>
                <a:moveTo>
                  <a:pt x="324" y="718"/>
                </a:moveTo>
                <a:cubicBezTo>
                  <a:pt x="326" y="702"/>
                  <a:pt x="338" y="690"/>
                  <a:pt x="354" y="686"/>
                </a:cubicBezTo>
                <a:cubicBezTo>
                  <a:pt x="339" y="684"/>
                  <a:pt x="328" y="673"/>
                  <a:pt x="324" y="658"/>
                </a:cubicBezTo>
                <a:cubicBezTo>
                  <a:pt x="320" y="673"/>
                  <a:pt x="309" y="684"/>
                  <a:pt x="294" y="686"/>
                </a:cubicBezTo>
                <a:cubicBezTo>
                  <a:pt x="310" y="690"/>
                  <a:pt x="322" y="702"/>
                  <a:pt x="324" y="718"/>
                </a:cubicBezTo>
                <a:close/>
                <a:moveTo>
                  <a:pt x="324" y="405"/>
                </a:moveTo>
                <a:cubicBezTo>
                  <a:pt x="328" y="397"/>
                  <a:pt x="334" y="391"/>
                  <a:pt x="342" y="387"/>
                </a:cubicBezTo>
                <a:cubicBezTo>
                  <a:pt x="334" y="383"/>
                  <a:pt x="328" y="376"/>
                  <a:pt x="324" y="369"/>
                </a:cubicBezTo>
                <a:cubicBezTo>
                  <a:pt x="320" y="376"/>
                  <a:pt x="314" y="383"/>
                  <a:pt x="306" y="387"/>
                </a:cubicBezTo>
                <a:cubicBezTo>
                  <a:pt x="314" y="391"/>
                  <a:pt x="320" y="397"/>
                  <a:pt x="324" y="405"/>
                </a:cubicBezTo>
                <a:close/>
                <a:moveTo>
                  <a:pt x="324" y="481"/>
                </a:moveTo>
                <a:cubicBezTo>
                  <a:pt x="328" y="473"/>
                  <a:pt x="335" y="466"/>
                  <a:pt x="344" y="461"/>
                </a:cubicBezTo>
                <a:cubicBezTo>
                  <a:pt x="335" y="457"/>
                  <a:pt x="328" y="450"/>
                  <a:pt x="324" y="442"/>
                </a:cubicBezTo>
                <a:cubicBezTo>
                  <a:pt x="320" y="450"/>
                  <a:pt x="313" y="457"/>
                  <a:pt x="304" y="461"/>
                </a:cubicBezTo>
                <a:cubicBezTo>
                  <a:pt x="313" y="466"/>
                  <a:pt x="320" y="473"/>
                  <a:pt x="324" y="481"/>
                </a:cubicBezTo>
                <a:close/>
                <a:moveTo>
                  <a:pt x="324" y="638"/>
                </a:moveTo>
                <a:cubicBezTo>
                  <a:pt x="327" y="626"/>
                  <a:pt x="337" y="615"/>
                  <a:pt x="349" y="611"/>
                </a:cubicBezTo>
                <a:cubicBezTo>
                  <a:pt x="337" y="608"/>
                  <a:pt x="328" y="599"/>
                  <a:pt x="324" y="588"/>
                </a:cubicBezTo>
                <a:cubicBezTo>
                  <a:pt x="320" y="599"/>
                  <a:pt x="311" y="608"/>
                  <a:pt x="299" y="611"/>
                </a:cubicBezTo>
                <a:cubicBezTo>
                  <a:pt x="311" y="615"/>
                  <a:pt x="321" y="626"/>
                  <a:pt x="324" y="638"/>
                </a:cubicBezTo>
                <a:close/>
                <a:moveTo>
                  <a:pt x="324" y="559"/>
                </a:moveTo>
                <a:cubicBezTo>
                  <a:pt x="328" y="549"/>
                  <a:pt x="335" y="541"/>
                  <a:pt x="345" y="537"/>
                </a:cubicBezTo>
                <a:cubicBezTo>
                  <a:pt x="336" y="533"/>
                  <a:pt x="328" y="525"/>
                  <a:pt x="324" y="516"/>
                </a:cubicBezTo>
                <a:cubicBezTo>
                  <a:pt x="320" y="525"/>
                  <a:pt x="312" y="533"/>
                  <a:pt x="303" y="537"/>
                </a:cubicBezTo>
                <a:cubicBezTo>
                  <a:pt x="313" y="541"/>
                  <a:pt x="320" y="549"/>
                  <a:pt x="324" y="559"/>
                </a:cubicBezTo>
                <a:close/>
                <a:moveTo>
                  <a:pt x="472" y="559"/>
                </a:moveTo>
                <a:cubicBezTo>
                  <a:pt x="476" y="549"/>
                  <a:pt x="483" y="541"/>
                  <a:pt x="493" y="537"/>
                </a:cubicBezTo>
                <a:cubicBezTo>
                  <a:pt x="483" y="533"/>
                  <a:pt x="476" y="525"/>
                  <a:pt x="472" y="516"/>
                </a:cubicBezTo>
                <a:cubicBezTo>
                  <a:pt x="468" y="525"/>
                  <a:pt x="460" y="533"/>
                  <a:pt x="451" y="537"/>
                </a:cubicBezTo>
                <a:cubicBezTo>
                  <a:pt x="461" y="541"/>
                  <a:pt x="468" y="549"/>
                  <a:pt x="472" y="559"/>
                </a:cubicBezTo>
                <a:close/>
                <a:moveTo>
                  <a:pt x="472" y="100"/>
                </a:moveTo>
                <a:cubicBezTo>
                  <a:pt x="475" y="95"/>
                  <a:pt x="479" y="90"/>
                  <a:pt x="485" y="87"/>
                </a:cubicBezTo>
                <a:cubicBezTo>
                  <a:pt x="480" y="83"/>
                  <a:pt x="475" y="79"/>
                  <a:pt x="472" y="74"/>
                </a:cubicBezTo>
                <a:cubicBezTo>
                  <a:pt x="468" y="79"/>
                  <a:pt x="464" y="83"/>
                  <a:pt x="459" y="87"/>
                </a:cubicBezTo>
                <a:cubicBezTo>
                  <a:pt x="464" y="90"/>
                  <a:pt x="468" y="95"/>
                  <a:pt x="472" y="100"/>
                </a:cubicBezTo>
                <a:close/>
                <a:moveTo>
                  <a:pt x="472" y="24"/>
                </a:moveTo>
                <a:cubicBezTo>
                  <a:pt x="475" y="19"/>
                  <a:pt x="479" y="15"/>
                  <a:pt x="483" y="12"/>
                </a:cubicBezTo>
                <a:cubicBezTo>
                  <a:pt x="479" y="9"/>
                  <a:pt x="475" y="5"/>
                  <a:pt x="472" y="0"/>
                </a:cubicBezTo>
                <a:cubicBezTo>
                  <a:pt x="469" y="5"/>
                  <a:pt x="465" y="9"/>
                  <a:pt x="460" y="12"/>
                </a:cubicBezTo>
                <a:cubicBezTo>
                  <a:pt x="465" y="15"/>
                  <a:pt x="469" y="19"/>
                  <a:pt x="472" y="24"/>
                </a:cubicBezTo>
                <a:close/>
                <a:moveTo>
                  <a:pt x="546" y="798"/>
                </a:moveTo>
                <a:cubicBezTo>
                  <a:pt x="546" y="778"/>
                  <a:pt x="561" y="763"/>
                  <a:pt x="580" y="761"/>
                </a:cubicBezTo>
                <a:cubicBezTo>
                  <a:pt x="562" y="760"/>
                  <a:pt x="548" y="746"/>
                  <a:pt x="546" y="728"/>
                </a:cubicBezTo>
                <a:cubicBezTo>
                  <a:pt x="543" y="746"/>
                  <a:pt x="529" y="760"/>
                  <a:pt x="511" y="761"/>
                </a:cubicBezTo>
                <a:cubicBezTo>
                  <a:pt x="530" y="763"/>
                  <a:pt x="545" y="778"/>
                  <a:pt x="546" y="798"/>
                </a:cubicBezTo>
                <a:close/>
                <a:moveTo>
                  <a:pt x="472" y="253"/>
                </a:moveTo>
                <a:cubicBezTo>
                  <a:pt x="475" y="246"/>
                  <a:pt x="481" y="241"/>
                  <a:pt x="487" y="237"/>
                </a:cubicBezTo>
                <a:cubicBezTo>
                  <a:pt x="481" y="233"/>
                  <a:pt x="476" y="228"/>
                  <a:pt x="472" y="221"/>
                </a:cubicBezTo>
                <a:cubicBezTo>
                  <a:pt x="468" y="228"/>
                  <a:pt x="463" y="233"/>
                  <a:pt x="456" y="237"/>
                </a:cubicBezTo>
                <a:cubicBezTo>
                  <a:pt x="463" y="241"/>
                  <a:pt x="468" y="246"/>
                  <a:pt x="472" y="253"/>
                </a:cubicBezTo>
                <a:close/>
                <a:moveTo>
                  <a:pt x="472" y="176"/>
                </a:moveTo>
                <a:cubicBezTo>
                  <a:pt x="475" y="170"/>
                  <a:pt x="480" y="165"/>
                  <a:pt x="486" y="162"/>
                </a:cubicBezTo>
                <a:cubicBezTo>
                  <a:pt x="480" y="158"/>
                  <a:pt x="475" y="153"/>
                  <a:pt x="472" y="147"/>
                </a:cubicBezTo>
                <a:cubicBezTo>
                  <a:pt x="468" y="153"/>
                  <a:pt x="463" y="158"/>
                  <a:pt x="458" y="162"/>
                </a:cubicBezTo>
                <a:cubicBezTo>
                  <a:pt x="463" y="165"/>
                  <a:pt x="468" y="170"/>
                  <a:pt x="472" y="176"/>
                </a:cubicBezTo>
                <a:close/>
                <a:moveTo>
                  <a:pt x="546" y="639"/>
                </a:moveTo>
                <a:cubicBezTo>
                  <a:pt x="549" y="626"/>
                  <a:pt x="558" y="615"/>
                  <a:pt x="571" y="611"/>
                </a:cubicBezTo>
                <a:cubicBezTo>
                  <a:pt x="559" y="608"/>
                  <a:pt x="550" y="599"/>
                  <a:pt x="546" y="588"/>
                </a:cubicBezTo>
                <a:cubicBezTo>
                  <a:pt x="541" y="599"/>
                  <a:pt x="532" y="608"/>
                  <a:pt x="521" y="611"/>
                </a:cubicBezTo>
                <a:cubicBezTo>
                  <a:pt x="533" y="615"/>
                  <a:pt x="542" y="626"/>
                  <a:pt x="546" y="639"/>
                </a:cubicBezTo>
                <a:close/>
                <a:moveTo>
                  <a:pt x="546" y="481"/>
                </a:moveTo>
                <a:cubicBezTo>
                  <a:pt x="550" y="473"/>
                  <a:pt x="557" y="466"/>
                  <a:pt x="565" y="461"/>
                </a:cubicBezTo>
                <a:cubicBezTo>
                  <a:pt x="557" y="457"/>
                  <a:pt x="550" y="450"/>
                  <a:pt x="546" y="442"/>
                </a:cubicBezTo>
                <a:cubicBezTo>
                  <a:pt x="542" y="450"/>
                  <a:pt x="535" y="457"/>
                  <a:pt x="526" y="461"/>
                </a:cubicBezTo>
                <a:cubicBezTo>
                  <a:pt x="535" y="466"/>
                  <a:pt x="542" y="473"/>
                  <a:pt x="546" y="481"/>
                </a:cubicBezTo>
                <a:close/>
                <a:moveTo>
                  <a:pt x="546" y="719"/>
                </a:moveTo>
                <a:cubicBezTo>
                  <a:pt x="548" y="702"/>
                  <a:pt x="560" y="690"/>
                  <a:pt x="575" y="686"/>
                </a:cubicBezTo>
                <a:cubicBezTo>
                  <a:pt x="561" y="684"/>
                  <a:pt x="549" y="673"/>
                  <a:pt x="546" y="658"/>
                </a:cubicBezTo>
                <a:cubicBezTo>
                  <a:pt x="542" y="673"/>
                  <a:pt x="531" y="684"/>
                  <a:pt x="516" y="686"/>
                </a:cubicBezTo>
                <a:cubicBezTo>
                  <a:pt x="532" y="690"/>
                  <a:pt x="544" y="702"/>
                  <a:pt x="546" y="719"/>
                </a:cubicBezTo>
                <a:close/>
                <a:moveTo>
                  <a:pt x="546" y="559"/>
                </a:moveTo>
                <a:cubicBezTo>
                  <a:pt x="549" y="549"/>
                  <a:pt x="557" y="541"/>
                  <a:pt x="567" y="537"/>
                </a:cubicBezTo>
                <a:cubicBezTo>
                  <a:pt x="557" y="533"/>
                  <a:pt x="550" y="525"/>
                  <a:pt x="546" y="516"/>
                </a:cubicBezTo>
                <a:cubicBezTo>
                  <a:pt x="541" y="525"/>
                  <a:pt x="534" y="533"/>
                  <a:pt x="525" y="537"/>
                </a:cubicBezTo>
                <a:cubicBezTo>
                  <a:pt x="534" y="541"/>
                  <a:pt x="542" y="549"/>
                  <a:pt x="546" y="559"/>
                </a:cubicBezTo>
                <a:close/>
                <a:moveTo>
                  <a:pt x="472" y="329"/>
                </a:moveTo>
                <a:cubicBezTo>
                  <a:pt x="476" y="321"/>
                  <a:pt x="481" y="315"/>
                  <a:pt x="489" y="311"/>
                </a:cubicBezTo>
                <a:cubicBezTo>
                  <a:pt x="481" y="308"/>
                  <a:pt x="476" y="302"/>
                  <a:pt x="472" y="295"/>
                </a:cubicBezTo>
                <a:cubicBezTo>
                  <a:pt x="468" y="302"/>
                  <a:pt x="462" y="308"/>
                  <a:pt x="455" y="311"/>
                </a:cubicBezTo>
                <a:cubicBezTo>
                  <a:pt x="462" y="315"/>
                  <a:pt x="468" y="321"/>
                  <a:pt x="472" y="329"/>
                </a:cubicBezTo>
                <a:close/>
                <a:moveTo>
                  <a:pt x="398" y="100"/>
                </a:moveTo>
                <a:cubicBezTo>
                  <a:pt x="401" y="95"/>
                  <a:pt x="406" y="90"/>
                  <a:pt x="411" y="87"/>
                </a:cubicBezTo>
                <a:cubicBezTo>
                  <a:pt x="406" y="83"/>
                  <a:pt x="401" y="79"/>
                  <a:pt x="398" y="74"/>
                </a:cubicBezTo>
                <a:cubicBezTo>
                  <a:pt x="394" y="79"/>
                  <a:pt x="390" y="83"/>
                  <a:pt x="385" y="87"/>
                </a:cubicBezTo>
                <a:cubicBezTo>
                  <a:pt x="390" y="90"/>
                  <a:pt x="395" y="95"/>
                  <a:pt x="398" y="100"/>
                </a:cubicBezTo>
                <a:close/>
                <a:moveTo>
                  <a:pt x="398" y="253"/>
                </a:moveTo>
                <a:cubicBezTo>
                  <a:pt x="402" y="246"/>
                  <a:pt x="407" y="241"/>
                  <a:pt x="413" y="237"/>
                </a:cubicBezTo>
                <a:cubicBezTo>
                  <a:pt x="407" y="233"/>
                  <a:pt x="402" y="228"/>
                  <a:pt x="398" y="221"/>
                </a:cubicBezTo>
                <a:cubicBezTo>
                  <a:pt x="394" y="228"/>
                  <a:pt x="389" y="233"/>
                  <a:pt x="382" y="237"/>
                </a:cubicBezTo>
                <a:cubicBezTo>
                  <a:pt x="389" y="241"/>
                  <a:pt x="394" y="246"/>
                  <a:pt x="398" y="253"/>
                </a:cubicBezTo>
                <a:close/>
                <a:moveTo>
                  <a:pt x="398" y="24"/>
                </a:moveTo>
                <a:cubicBezTo>
                  <a:pt x="401" y="19"/>
                  <a:pt x="405" y="15"/>
                  <a:pt x="409" y="12"/>
                </a:cubicBezTo>
                <a:cubicBezTo>
                  <a:pt x="405" y="9"/>
                  <a:pt x="401" y="5"/>
                  <a:pt x="398" y="0"/>
                </a:cubicBezTo>
                <a:cubicBezTo>
                  <a:pt x="395" y="5"/>
                  <a:pt x="391" y="9"/>
                  <a:pt x="386" y="12"/>
                </a:cubicBezTo>
                <a:cubicBezTo>
                  <a:pt x="391" y="15"/>
                  <a:pt x="395" y="19"/>
                  <a:pt x="398" y="24"/>
                </a:cubicBezTo>
                <a:close/>
                <a:moveTo>
                  <a:pt x="472" y="405"/>
                </a:moveTo>
                <a:cubicBezTo>
                  <a:pt x="476" y="397"/>
                  <a:pt x="482" y="391"/>
                  <a:pt x="490" y="387"/>
                </a:cubicBezTo>
                <a:cubicBezTo>
                  <a:pt x="482" y="383"/>
                  <a:pt x="476" y="376"/>
                  <a:pt x="472" y="369"/>
                </a:cubicBezTo>
                <a:cubicBezTo>
                  <a:pt x="468" y="376"/>
                  <a:pt x="461" y="383"/>
                  <a:pt x="454" y="387"/>
                </a:cubicBezTo>
                <a:cubicBezTo>
                  <a:pt x="461" y="391"/>
                  <a:pt x="468" y="397"/>
                  <a:pt x="472" y="405"/>
                </a:cubicBezTo>
                <a:close/>
                <a:moveTo>
                  <a:pt x="472" y="798"/>
                </a:moveTo>
                <a:cubicBezTo>
                  <a:pt x="472" y="778"/>
                  <a:pt x="487" y="763"/>
                  <a:pt x="506" y="761"/>
                </a:cubicBezTo>
                <a:cubicBezTo>
                  <a:pt x="488" y="760"/>
                  <a:pt x="474" y="746"/>
                  <a:pt x="472" y="728"/>
                </a:cubicBezTo>
                <a:cubicBezTo>
                  <a:pt x="469" y="746"/>
                  <a:pt x="455" y="760"/>
                  <a:pt x="438" y="761"/>
                </a:cubicBezTo>
                <a:cubicBezTo>
                  <a:pt x="456" y="763"/>
                  <a:pt x="471" y="778"/>
                  <a:pt x="472" y="798"/>
                </a:cubicBezTo>
                <a:close/>
                <a:moveTo>
                  <a:pt x="398" y="176"/>
                </a:moveTo>
                <a:cubicBezTo>
                  <a:pt x="401" y="170"/>
                  <a:pt x="406" y="165"/>
                  <a:pt x="412" y="162"/>
                </a:cubicBezTo>
                <a:cubicBezTo>
                  <a:pt x="406" y="158"/>
                  <a:pt x="402" y="153"/>
                  <a:pt x="398" y="147"/>
                </a:cubicBezTo>
                <a:cubicBezTo>
                  <a:pt x="394" y="153"/>
                  <a:pt x="390" y="158"/>
                  <a:pt x="384" y="162"/>
                </a:cubicBezTo>
                <a:cubicBezTo>
                  <a:pt x="390" y="165"/>
                  <a:pt x="394" y="170"/>
                  <a:pt x="398" y="176"/>
                </a:cubicBezTo>
                <a:close/>
                <a:moveTo>
                  <a:pt x="250" y="176"/>
                </a:moveTo>
                <a:cubicBezTo>
                  <a:pt x="254" y="170"/>
                  <a:pt x="258" y="165"/>
                  <a:pt x="264" y="162"/>
                </a:cubicBezTo>
                <a:cubicBezTo>
                  <a:pt x="259" y="158"/>
                  <a:pt x="254" y="153"/>
                  <a:pt x="250" y="147"/>
                </a:cubicBezTo>
                <a:cubicBezTo>
                  <a:pt x="246" y="153"/>
                  <a:pt x="242" y="158"/>
                  <a:pt x="236" y="162"/>
                </a:cubicBezTo>
                <a:cubicBezTo>
                  <a:pt x="242" y="165"/>
                  <a:pt x="247" y="170"/>
                  <a:pt x="250" y="176"/>
                </a:cubicBezTo>
                <a:close/>
                <a:moveTo>
                  <a:pt x="472" y="719"/>
                </a:moveTo>
                <a:cubicBezTo>
                  <a:pt x="474" y="702"/>
                  <a:pt x="486" y="690"/>
                  <a:pt x="501" y="686"/>
                </a:cubicBezTo>
                <a:cubicBezTo>
                  <a:pt x="487" y="684"/>
                  <a:pt x="476" y="673"/>
                  <a:pt x="472" y="658"/>
                </a:cubicBezTo>
                <a:cubicBezTo>
                  <a:pt x="468" y="673"/>
                  <a:pt x="457" y="684"/>
                  <a:pt x="442" y="686"/>
                </a:cubicBezTo>
                <a:cubicBezTo>
                  <a:pt x="458" y="690"/>
                  <a:pt x="470" y="702"/>
                  <a:pt x="472" y="719"/>
                </a:cubicBezTo>
                <a:close/>
                <a:moveTo>
                  <a:pt x="472" y="481"/>
                </a:moveTo>
                <a:cubicBezTo>
                  <a:pt x="476" y="473"/>
                  <a:pt x="483" y="466"/>
                  <a:pt x="491" y="461"/>
                </a:cubicBezTo>
                <a:cubicBezTo>
                  <a:pt x="483" y="457"/>
                  <a:pt x="476" y="450"/>
                  <a:pt x="472" y="442"/>
                </a:cubicBezTo>
                <a:cubicBezTo>
                  <a:pt x="468" y="450"/>
                  <a:pt x="461" y="457"/>
                  <a:pt x="452" y="461"/>
                </a:cubicBezTo>
                <a:cubicBezTo>
                  <a:pt x="461" y="466"/>
                  <a:pt x="468" y="473"/>
                  <a:pt x="472" y="481"/>
                </a:cubicBezTo>
                <a:close/>
                <a:moveTo>
                  <a:pt x="472" y="638"/>
                </a:moveTo>
                <a:cubicBezTo>
                  <a:pt x="475" y="626"/>
                  <a:pt x="484" y="615"/>
                  <a:pt x="497" y="611"/>
                </a:cubicBezTo>
                <a:cubicBezTo>
                  <a:pt x="485" y="608"/>
                  <a:pt x="476" y="599"/>
                  <a:pt x="472" y="588"/>
                </a:cubicBezTo>
                <a:cubicBezTo>
                  <a:pt x="468" y="599"/>
                  <a:pt x="458" y="608"/>
                  <a:pt x="447" y="611"/>
                </a:cubicBezTo>
                <a:cubicBezTo>
                  <a:pt x="459" y="615"/>
                  <a:pt x="468" y="626"/>
                  <a:pt x="472" y="638"/>
                </a:cubicBezTo>
                <a:close/>
                <a:moveTo>
                  <a:pt x="28" y="798"/>
                </a:moveTo>
                <a:cubicBezTo>
                  <a:pt x="29" y="778"/>
                  <a:pt x="44" y="763"/>
                  <a:pt x="63" y="761"/>
                </a:cubicBezTo>
                <a:cubicBezTo>
                  <a:pt x="45" y="760"/>
                  <a:pt x="31" y="746"/>
                  <a:pt x="28" y="728"/>
                </a:cubicBezTo>
                <a:cubicBezTo>
                  <a:pt x="26" y="744"/>
                  <a:pt x="15" y="757"/>
                  <a:pt x="0" y="760"/>
                </a:cubicBezTo>
                <a:cubicBezTo>
                  <a:pt x="0" y="762"/>
                  <a:pt x="0" y="762"/>
                  <a:pt x="0" y="762"/>
                </a:cubicBezTo>
                <a:cubicBezTo>
                  <a:pt x="16" y="766"/>
                  <a:pt x="28" y="780"/>
                  <a:pt x="28" y="798"/>
                </a:cubicBezTo>
                <a:close/>
                <a:moveTo>
                  <a:pt x="102" y="638"/>
                </a:moveTo>
                <a:cubicBezTo>
                  <a:pt x="106" y="626"/>
                  <a:pt x="115" y="615"/>
                  <a:pt x="127" y="611"/>
                </a:cubicBezTo>
                <a:cubicBezTo>
                  <a:pt x="116" y="608"/>
                  <a:pt x="107" y="599"/>
                  <a:pt x="102" y="588"/>
                </a:cubicBezTo>
                <a:cubicBezTo>
                  <a:pt x="98" y="599"/>
                  <a:pt x="89" y="608"/>
                  <a:pt x="77" y="611"/>
                </a:cubicBezTo>
                <a:cubicBezTo>
                  <a:pt x="90" y="615"/>
                  <a:pt x="99" y="626"/>
                  <a:pt x="102" y="638"/>
                </a:cubicBezTo>
                <a:close/>
                <a:moveTo>
                  <a:pt x="102" y="719"/>
                </a:moveTo>
                <a:cubicBezTo>
                  <a:pt x="104" y="702"/>
                  <a:pt x="116" y="690"/>
                  <a:pt x="132" y="686"/>
                </a:cubicBezTo>
                <a:cubicBezTo>
                  <a:pt x="117" y="684"/>
                  <a:pt x="106" y="673"/>
                  <a:pt x="102" y="658"/>
                </a:cubicBezTo>
                <a:cubicBezTo>
                  <a:pt x="98" y="673"/>
                  <a:pt x="87" y="684"/>
                  <a:pt x="73" y="686"/>
                </a:cubicBezTo>
                <a:cubicBezTo>
                  <a:pt x="88" y="690"/>
                  <a:pt x="100" y="702"/>
                  <a:pt x="102" y="719"/>
                </a:cubicBezTo>
                <a:close/>
                <a:moveTo>
                  <a:pt x="102" y="559"/>
                </a:moveTo>
                <a:cubicBezTo>
                  <a:pt x="106" y="549"/>
                  <a:pt x="114" y="541"/>
                  <a:pt x="123" y="537"/>
                </a:cubicBezTo>
                <a:cubicBezTo>
                  <a:pt x="114" y="533"/>
                  <a:pt x="107" y="525"/>
                  <a:pt x="102" y="516"/>
                </a:cubicBezTo>
                <a:cubicBezTo>
                  <a:pt x="98" y="525"/>
                  <a:pt x="91" y="533"/>
                  <a:pt x="81" y="537"/>
                </a:cubicBezTo>
                <a:cubicBezTo>
                  <a:pt x="91" y="541"/>
                  <a:pt x="99" y="549"/>
                  <a:pt x="102" y="559"/>
                </a:cubicBezTo>
                <a:close/>
                <a:moveTo>
                  <a:pt x="102" y="798"/>
                </a:moveTo>
                <a:cubicBezTo>
                  <a:pt x="103" y="778"/>
                  <a:pt x="118" y="763"/>
                  <a:pt x="137" y="761"/>
                </a:cubicBezTo>
                <a:cubicBezTo>
                  <a:pt x="119" y="760"/>
                  <a:pt x="105" y="746"/>
                  <a:pt x="102" y="728"/>
                </a:cubicBezTo>
                <a:cubicBezTo>
                  <a:pt x="100" y="746"/>
                  <a:pt x="86" y="760"/>
                  <a:pt x="68" y="761"/>
                </a:cubicBezTo>
                <a:cubicBezTo>
                  <a:pt x="87" y="763"/>
                  <a:pt x="102" y="778"/>
                  <a:pt x="102" y="798"/>
                </a:cubicBezTo>
                <a:close/>
                <a:moveTo>
                  <a:pt x="28" y="100"/>
                </a:moveTo>
                <a:cubicBezTo>
                  <a:pt x="32" y="95"/>
                  <a:pt x="36" y="90"/>
                  <a:pt x="41" y="87"/>
                </a:cubicBezTo>
                <a:cubicBezTo>
                  <a:pt x="36" y="83"/>
                  <a:pt x="32" y="79"/>
                  <a:pt x="28" y="74"/>
                </a:cubicBezTo>
                <a:cubicBezTo>
                  <a:pt x="25" y="79"/>
                  <a:pt x="21" y="83"/>
                  <a:pt x="16" y="87"/>
                </a:cubicBezTo>
                <a:cubicBezTo>
                  <a:pt x="21" y="90"/>
                  <a:pt x="25" y="95"/>
                  <a:pt x="28" y="100"/>
                </a:cubicBezTo>
                <a:close/>
                <a:moveTo>
                  <a:pt x="102" y="253"/>
                </a:moveTo>
                <a:cubicBezTo>
                  <a:pt x="106" y="246"/>
                  <a:pt x="111" y="241"/>
                  <a:pt x="118" y="237"/>
                </a:cubicBezTo>
                <a:cubicBezTo>
                  <a:pt x="111" y="233"/>
                  <a:pt x="106" y="228"/>
                  <a:pt x="102" y="221"/>
                </a:cubicBezTo>
                <a:cubicBezTo>
                  <a:pt x="98" y="228"/>
                  <a:pt x="93" y="233"/>
                  <a:pt x="87" y="237"/>
                </a:cubicBezTo>
                <a:cubicBezTo>
                  <a:pt x="93" y="241"/>
                  <a:pt x="99" y="246"/>
                  <a:pt x="102" y="253"/>
                </a:cubicBezTo>
                <a:close/>
                <a:moveTo>
                  <a:pt x="28" y="24"/>
                </a:moveTo>
                <a:cubicBezTo>
                  <a:pt x="32" y="19"/>
                  <a:pt x="35" y="15"/>
                  <a:pt x="40" y="12"/>
                </a:cubicBezTo>
                <a:cubicBezTo>
                  <a:pt x="35" y="9"/>
                  <a:pt x="32" y="5"/>
                  <a:pt x="28" y="0"/>
                </a:cubicBezTo>
                <a:cubicBezTo>
                  <a:pt x="25" y="5"/>
                  <a:pt x="21" y="9"/>
                  <a:pt x="17" y="12"/>
                </a:cubicBezTo>
                <a:cubicBezTo>
                  <a:pt x="22" y="15"/>
                  <a:pt x="25" y="19"/>
                  <a:pt x="28" y="24"/>
                </a:cubicBezTo>
                <a:close/>
                <a:moveTo>
                  <a:pt x="102" y="329"/>
                </a:moveTo>
                <a:cubicBezTo>
                  <a:pt x="106" y="321"/>
                  <a:pt x="112" y="315"/>
                  <a:pt x="119" y="311"/>
                </a:cubicBezTo>
                <a:cubicBezTo>
                  <a:pt x="112" y="308"/>
                  <a:pt x="106" y="302"/>
                  <a:pt x="102" y="295"/>
                </a:cubicBezTo>
                <a:cubicBezTo>
                  <a:pt x="98" y="302"/>
                  <a:pt x="93" y="308"/>
                  <a:pt x="86" y="311"/>
                </a:cubicBezTo>
                <a:cubicBezTo>
                  <a:pt x="93" y="315"/>
                  <a:pt x="98" y="321"/>
                  <a:pt x="102" y="329"/>
                </a:cubicBezTo>
                <a:close/>
                <a:moveTo>
                  <a:pt x="102" y="405"/>
                </a:moveTo>
                <a:cubicBezTo>
                  <a:pt x="106" y="397"/>
                  <a:pt x="113" y="391"/>
                  <a:pt x="120" y="387"/>
                </a:cubicBezTo>
                <a:cubicBezTo>
                  <a:pt x="113" y="383"/>
                  <a:pt x="106" y="376"/>
                  <a:pt x="102" y="369"/>
                </a:cubicBezTo>
                <a:cubicBezTo>
                  <a:pt x="98" y="376"/>
                  <a:pt x="92" y="383"/>
                  <a:pt x="84" y="387"/>
                </a:cubicBezTo>
                <a:cubicBezTo>
                  <a:pt x="92" y="391"/>
                  <a:pt x="98" y="397"/>
                  <a:pt x="102" y="405"/>
                </a:cubicBezTo>
                <a:close/>
                <a:moveTo>
                  <a:pt x="102" y="481"/>
                </a:moveTo>
                <a:cubicBezTo>
                  <a:pt x="106" y="473"/>
                  <a:pt x="113" y="466"/>
                  <a:pt x="122" y="461"/>
                </a:cubicBezTo>
                <a:cubicBezTo>
                  <a:pt x="113" y="457"/>
                  <a:pt x="106" y="450"/>
                  <a:pt x="102" y="442"/>
                </a:cubicBezTo>
                <a:cubicBezTo>
                  <a:pt x="98" y="450"/>
                  <a:pt x="91" y="457"/>
                  <a:pt x="83" y="461"/>
                </a:cubicBezTo>
                <a:cubicBezTo>
                  <a:pt x="91" y="466"/>
                  <a:pt x="98" y="473"/>
                  <a:pt x="102" y="481"/>
                </a:cubicBezTo>
                <a:close/>
                <a:moveTo>
                  <a:pt x="28" y="719"/>
                </a:moveTo>
                <a:cubicBezTo>
                  <a:pt x="31" y="702"/>
                  <a:pt x="42" y="690"/>
                  <a:pt x="58" y="686"/>
                </a:cubicBezTo>
                <a:cubicBezTo>
                  <a:pt x="44" y="684"/>
                  <a:pt x="32" y="673"/>
                  <a:pt x="28" y="658"/>
                </a:cubicBezTo>
                <a:cubicBezTo>
                  <a:pt x="25" y="673"/>
                  <a:pt x="14" y="683"/>
                  <a:pt x="0" y="686"/>
                </a:cubicBezTo>
                <a:cubicBezTo>
                  <a:pt x="0" y="687"/>
                  <a:pt x="0" y="687"/>
                  <a:pt x="0" y="687"/>
                </a:cubicBezTo>
                <a:cubicBezTo>
                  <a:pt x="15" y="690"/>
                  <a:pt x="26" y="703"/>
                  <a:pt x="28" y="719"/>
                </a:cubicBezTo>
                <a:close/>
                <a:moveTo>
                  <a:pt x="28" y="638"/>
                </a:moveTo>
                <a:cubicBezTo>
                  <a:pt x="32" y="626"/>
                  <a:pt x="41" y="615"/>
                  <a:pt x="54" y="611"/>
                </a:cubicBezTo>
                <a:cubicBezTo>
                  <a:pt x="42" y="608"/>
                  <a:pt x="33" y="599"/>
                  <a:pt x="28" y="588"/>
                </a:cubicBezTo>
                <a:cubicBezTo>
                  <a:pt x="24" y="599"/>
                  <a:pt x="15" y="608"/>
                  <a:pt x="3" y="611"/>
                </a:cubicBezTo>
                <a:cubicBezTo>
                  <a:pt x="16" y="615"/>
                  <a:pt x="25" y="626"/>
                  <a:pt x="28" y="638"/>
                </a:cubicBezTo>
                <a:close/>
                <a:moveTo>
                  <a:pt x="102" y="176"/>
                </a:moveTo>
                <a:cubicBezTo>
                  <a:pt x="106" y="170"/>
                  <a:pt x="111" y="165"/>
                  <a:pt x="117" y="162"/>
                </a:cubicBezTo>
                <a:cubicBezTo>
                  <a:pt x="111" y="158"/>
                  <a:pt x="106" y="153"/>
                  <a:pt x="102" y="147"/>
                </a:cubicBezTo>
                <a:cubicBezTo>
                  <a:pt x="99" y="153"/>
                  <a:pt x="94" y="158"/>
                  <a:pt x="88" y="162"/>
                </a:cubicBezTo>
                <a:cubicBezTo>
                  <a:pt x="94" y="165"/>
                  <a:pt x="99" y="170"/>
                  <a:pt x="102" y="176"/>
                </a:cubicBezTo>
                <a:close/>
                <a:moveTo>
                  <a:pt x="28" y="176"/>
                </a:moveTo>
                <a:cubicBezTo>
                  <a:pt x="32" y="170"/>
                  <a:pt x="37" y="165"/>
                  <a:pt x="43" y="162"/>
                </a:cubicBezTo>
                <a:cubicBezTo>
                  <a:pt x="37" y="158"/>
                  <a:pt x="32" y="153"/>
                  <a:pt x="28" y="147"/>
                </a:cubicBezTo>
                <a:cubicBezTo>
                  <a:pt x="25" y="153"/>
                  <a:pt x="20" y="158"/>
                  <a:pt x="14" y="162"/>
                </a:cubicBezTo>
                <a:cubicBezTo>
                  <a:pt x="20" y="165"/>
                  <a:pt x="25" y="170"/>
                  <a:pt x="28" y="176"/>
                </a:cubicBezTo>
                <a:close/>
                <a:moveTo>
                  <a:pt x="28" y="559"/>
                </a:moveTo>
                <a:cubicBezTo>
                  <a:pt x="32" y="549"/>
                  <a:pt x="40" y="541"/>
                  <a:pt x="49" y="537"/>
                </a:cubicBezTo>
                <a:cubicBezTo>
                  <a:pt x="40" y="533"/>
                  <a:pt x="33" y="525"/>
                  <a:pt x="28" y="516"/>
                </a:cubicBezTo>
                <a:cubicBezTo>
                  <a:pt x="24" y="525"/>
                  <a:pt x="17" y="533"/>
                  <a:pt x="7" y="537"/>
                </a:cubicBezTo>
                <a:cubicBezTo>
                  <a:pt x="17" y="541"/>
                  <a:pt x="25" y="549"/>
                  <a:pt x="28" y="559"/>
                </a:cubicBezTo>
                <a:close/>
                <a:moveTo>
                  <a:pt x="250" y="253"/>
                </a:moveTo>
                <a:cubicBezTo>
                  <a:pt x="254" y="246"/>
                  <a:pt x="259" y="241"/>
                  <a:pt x="266" y="237"/>
                </a:cubicBezTo>
                <a:cubicBezTo>
                  <a:pt x="259" y="233"/>
                  <a:pt x="254" y="228"/>
                  <a:pt x="250" y="221"/>
                </a:cubicBezTo>
                <a:cubicBezTo>
                  <a:pt x="246" y="228"/>
                  <a:pt x="241" y="233"/>
                  <a:pt x="235" y="237"/>
                </a:cubicBezTo>
                <a:cubicBezTo>
                  <a:pt x="241" y="241"/>
                  <a:pt x="246" y="246"/>
                  <a:pt x="250" y="253"/>
                </a:cubicBezTo>
                <a:close/>
                <a:moveTo>
                  <a:pt x="28" y="329"/>
                </a:moveTo>
                <a:cubicBezTo>
                  <a:pt x="32" y="321"/>
                  <a:pt x="38" y="315"/>
                  <a:pt x="45" y="311"/>
                </a:cubicBezTo>
                <a:cubicBezTo>
                  <a:pt x="38" y="308"/>
                  <a:pt x="32" y="302"/>
                  <a:pt x="28" y="295"/>
                </a:cubicBezTo>
                <a:cubicBezTo>
                  <a:pt x="24" y="302"/>
                  <a:pt x="19" y="308"/>
                  <a:pt x="12" y="311"/>
                </a:cubicBezTo>
                <a:cubicBezTo>
                  <a:pt x="19" y="315"/>
                  <a:pt x="25" y="321"/>
                  <a:pt x="28" y="329"/>
                </a:cubicBezTo>
                <a:close/>
                <a:moveTo>
                  <a:pt x="28" y="481"/>
                </a:moveTo>
                <a:cubicBezTo>
                  <a:pt x="32" y="473"/>
                  <a:pt x="39" y="466"/>
                  <a:pt x="48" y="461"/>
                </a:cubicBezTo>
                <a:cubicBezTo>
                  <a:pt x="39" y="457"/>
                  <a:pt x="33" y="450"/>
                  <a:pt x="28" y="442"/>
                </a:cubicBezTo>
                <a:cubicBezTo>
                  <a:pt x="24" y="450"/>
                  <a:pt x="17" y="457"/>
                  <a:pt x="9" y="461"/>
                </a:cubicBezTo>
                <a:cubicBezTo>
                  <a:pt x="18" y="466"/>
                  <a:pt x="24" y="473"/>
                  <a:pt x="28" y="481"/>
                </a:cubicBezTo>
                <a:close/>
                <a:moveTo>
                  <a:pt x="28" y="253"/>
                </a:moveTo>
                <a:cubicBezTo>
                  <a:pt x="32" y="246"/>
                  <a:pt x="37" y="241"/>
                  <a:pt x="44" y="237"/>
                </a:cubicBezTo>
                <a:cubicBezTo>
                  <a:pt x="37" y="233"/>
                  <a:pt x="32" y="228"/>
                  <a:pt x="28" y="221"/>
                </a:cubicBezTo>
                <a:cubicBezTo>
                  <a:pt x="25" y="228"/>
                  <a:pt x="19" y="233"/>
                  <a:pt x="13" y="237"/>
                </a:cubicBezTo>
                <a:cubicBezTo>
                  <a:pt x="20" y="241"/>
                  <a:pt x="25" y="246"/>
                  <a:pt x="28" y="253"/>
                </a:cubicBezTo>
                <a:close/>
                <a:moveTo>
                  <a:pt x="28" y="405"/>
                </a:moveTo>
                <a:cubicBezTo>
                  <a:pt x="32" y="397"/>
                  <a:pt x="39" y="391"/>
                  <a:pt x="47" y="387"/>
                </a:cubicBezTo>
                <a:cubicBezTo>
                  <a:pt x="39" y="383"/>
                  <a:pt x="33" y="376"/>
                  <a:pt x="28" y="369"/>
                </a:cubicBezTo>
                <a:cubicBezTo>
                  <a:pt x="24" y="376"/>
                  <a:pt x="18" y="383"/>
                  <a:pt x="10" y="387"/>
                </a:cubicBezTo>
                <a:cubicBezTo>
                  <a:pt x="18" y="391"/>
                  <a:pt x="25" y="397"/>
                  <a:pt x="28" y="405"/>
                </a:cubicBezTo>
                <a:close/>
                <a:moveTo>
                  <a:pt x="546" y="405"/>
                </a:moveTo>
                <a:cubicBezTo>
                  <a:pt x="550" y="397"/>
                  <a:pt x="556" y="391"/>
                  <a:pt x="564" y="387"/>
                </a:cubicBezTo>
                <a:cubicBezTo>
                  <a:pt x="556" y="383"/>
                  <a:pt x="550" y="376"/>
                  <a:pt x="546" y="369"/>
                </a:cubicBezTo>
                <a:cubicBezTo>
                  <a:pt x="542" y="376"/>
                  <a:pt x="535" y="383"/>
                  <a:pt x="528" y="387"/>
                </a:cubicBezTo>
                <a:cubicBezTo>
                  <a:pt x="535" y="391"/>
                  <a:pt x="542" y="397"/>
                  <a:pt x="546" y="405"/>
                </a:cubicBezTo>
                <a:close/>
                <a:moveTo>
                  <a:pt x="250" y="798"/>
                </a:moveTo>
                <a:cubicBezTo>
                  <a:pt x="251" y="778"/>
                  <a:pt x="265" y="763"/>
                  <a:pt x="284" y="761"/>
                </a:cubicBezTo>
                <a:cubicBezTo>
                  <a:pt x="266" y="760"/>
                  <a:pt x="252" y="746"/>
                  <a:pt x="250" y="728"/>
                </a:cubicBezTo>
                <a:cubicBezTo>
                  <a:pt x="248" y="746"/>
                  <a:pt x="234" y="760"/>
                  <a:pt x="216" y="761"/>
                </a:cubicBezTo>
                <a:cubicBezTo>
                  <a:pt x="235" y="763"/>
                  <a:pt x="250" y="778"/>
                  <a:pt x="250" y="798"/>
                </a:cubicBezTo>
                <a:close/>
                <a:moveTo>
                  <a:pt x="250" y="719"/>
                </a:moveTo>
                <a:cubicBezTo>
                  <a:pt x="252" y="702"/>
                  <a:pt x="264" y="690"/>
                  <a:pt x="280" y="686"/>
                </a:cubicBezTo>
                <a:cubicBezTo>
                  <a:pt x="265" y="684"/>
                  <a:pt x="254" y="673"/>
                  <a:pt x="250" y="658"/>
                </a:cubicBezTo>
                <a:cubicBezTo>
                  <a:pt x="246" y="673"/>
                  <a:pt x="235" y="684"/>
                  <a:pt x="220" y="686"/>
                </a:cubicBezTo>
                <a:cubicBezTo>
                  <a:pt x="236" y="690"/>
                  <a:pt x="248" y="702"/>
                  <a:pt x="250" y="719"/>
                </a:cubicBezTo>
                <a:close/>
                <a:moveTo>
                  <a:pt x="176" y="100"/>
                </a:moveTo>
                <a:cubicBezTo>
                  <a:pt x="180" y="95"/>
                  <a:pt x="184" y="90"/>
                  <a:pt x="189" y="87"/>
                </a:cubicBezTo>
                <a:cubicBezTo>
                  <a:pt x="184" y="83"/>
                  <a:pt x="180" y="79"/>
                  <a:pt x="176" y="74"/>
                </a:cubicBezTo>
                <a:cubicBezTo>
                  <a:pt x="173" y="79"/>
                  <a:pt x="169" y="83"/>
                  <a:pt x="163" y="87"/>
                </a:cubicBezTo>
                <a:cubicBezTo>
                  <a:pt x="169" y="90"/>
                  <a:pt x="173" y="95"/>
                  <a:pt x="176" y="100"/>
                </a:cubicBezTo>
                <a:close/>
                <a:moveTo>
                  <a:pt x="176" y="176"/>
                </a:moveTo>
                <a:cubicBezTo>
                  <a:pt x="180" y="170"/>
                  <a:pt x="185" y="165"/>
                  <a:pt x="190" y="162"/>
                </a:cubicBezTo>
                <a:cubicBezTo>
                  <a:pt x="185" y="158"/>
                  <a:pt x="180" y="153"/>
                  <a:pt x="176" y="147"/>
                </a:cubicBezTo>
                <a:cubicBezTo>
                  <a:pt x="173" y="153"/>
                  <a:pt x="168" y="158"/>
                  <a:pt x="162" y="162"/>
                </a:cubicBezTo>
                <a:cubicBezTo>
                  <a:pt x="168" y="165"/>
                  <a:pt x="173" y="170"/>
                  <a:pt x="176" y="176"/>
                </a:cubicBezTo>
                <a:close/>
                <a:moveTo>
                  <a:pt x="250" y="638"/>
                </a:moveTo>
                <a:cubicBezTo>
                  <a:pt x="254" y="626"/>
                  <a:pt x="263" y="615"/>
                  <a:pt x="275" y="611"/>
                </a:cubicBezTo>
                <a:cubicBezTo>
                  <a:pt x="264" y="608"/>
                  <a:pt x="254" y="599"/>
                  <a:pt x="250" y="588"/>
                </a:cubicBezTo>
                <a:cubicBezTo>
                  <a:pt x="246" y="599"/>
                  <a:pt x="237" y="608"/>
                  <a:pt x="225" y="611"/>
                </a:cubicBezTo>
                <a:cubicBezTo>
                  <a:pt x="237" y="615"/>
                  <a:pt x="247" y="626"/>
                  <a:pt x="250" y="638"/>
                </a:cubicBezTo>
                <a:close/>
                <a:moveTo>
                  <a:pt x="176" y="24"/>
                </a:moveTo>
                <a:cubicBezTo>
                  <a:pt x="179" y="19"/>
                  <a:pt x="183" y="15"/>
                  <a:pt x="188" y="12"/>
                </a:cubicBezTo>
                <a:cubicBezTo>
                  <a:pt x="183" y="9"/>
                  <a:pt x="179" y="5"/>
                  <a:pt x="176" y="0"/>
                </a:cubicBezTo>
                <a:cubicBezTo>
                  <a:pt x="173" y="5"/>
                  <a:pt x="169" y="9"/>
                  <a:pt x="165" y="12"/>
                </a:cubicBezTo>
                <a:cubicBezTo>
                  <a:pt x="169" y="15"/>
                  <a:pt x="173" y="19"/>
                  <a:pt x="176" y="24"/>
                </a:cubicBezTo>
                <a:close/>
                <a:moveTo>
                  <a:pt x="250" y="405"/>
                </a:moveTo>
                <a:cubicBezTo>
                  <a:pt x="254" y="397"/>
                  <a:pt x="260" y="391"/>
                  <a:pt x="268" y="387"/>
                </a:cubicBezTo>
                <a:cubicBezTo>
                  <a:pt x="260" y="383"/>
                  <a:pt x="254" y="376"/>
                  <a:pt x="250" y="369"/>
                </a:cubicBezTo>
                <a:cubicBezTo>
                  <a:pt x="246" y="376"/>
                  <a:pt x="240" y="383"/>
                  <a:pt x="232" y="387"/>
                </a:cubicBezTo>
                <a:cubicBezTo>
                  <a:pt x="240" y="391"/>
                  <a:pt x="246" y="397"/>
                  <a:pt x="250" y="405"/>
                </a:cubicBezTo>
                <a:close/>
                <a:moveTo>
                  <a:pt x="250" y="559"/>
                </a:moveTo>
                <a:cubicBezTo>
                  <a:pt x="254" y="549"/>
                  <a:pt x="261" y="541"/>
                  <a:pt x="271" y="537"/>
                </a:cubicBezTo>
                <a:cubicBezTo>
                  <a:pt x="262" y="533"/>
                  <a:pt x="254" y="525"/>
                  <a:pt x="250" y="516"/>
                </a:cubicBezTo>
                <a:cubicBezTo>
                  <a:pt x="246" y="525"/>
                  <a:pt x="238" y="533"/>
                  <a:pt x="229" y="537"/>
                </a:cubicBezTo>
                <a:cubicBezTo>
                  <a:pt x="239" y="541"/>
                  <a:pt x="246" y="549"/>
                  <a:pt x="250" y="559"/>
                </a:cubicBezTo>
                <a:close/>
                <a:moveTo>
                  <a:pt x="102" y="24"/>
                </a:moveTo>
                <a:cubicBezTo>
                  <a:pt x="105" y="19"/>
                  <a:pt x="109" y="15"/>
                  <a:pt x="114" y="12"/>
                </a:cubicBezTo>
                <a:cubicBezTo>
                  <a:pt x="109" y="9"/>
                  <a:pt x="105" y="5"/>
                  <a:pt x="102" y="0"/>
                </a:cubicBezTo>
                <a:cubicBezTo>
                  <a:pt x="99" y="5"/>
                  <a:pt x="95" y="9"/>
                  <a:pt x="91" y="12"/>
                </a:cubicBezTo>
                <a:cubicBezTo>
                  <a:pt x="95" y="15"/>
                  <a:pt x="99" y="19"/>
                  <a:pt x="102" y="24"/>
                </a:cubicBezTo>
                <a:close/>
                <a:moveTo>
                  <a:pt x="250" y="481"/>
                </a:moveTo>
                <a:cubicBezTo>
                  <a:pt x="254" y="473"/>
                  <a:pt x="261" y="466"/>
                  <a:pt x="270" y="461"/>
                </a:cubicBezTo>
                <a:cubicBezTo>
                  <a:pt x="261" y="457"/>
                  <a:pt x="254" y="450"/>
                  <a:pt x="250" y="442"/>
                </a:cubicBezTo>
                <a:cubicBezTo>
                  <a:pt x="246" y="450"/>
                  <a:pt x="239" y="457"/>
                  <a:pt x="231" y="461"/>
                </a:cubicBezTo>
                <a:cubicBezTo>
                  <a:pt x="239" y="466"/>
                  <a:pt x="246" y="473"/>
                  <a:pt x="250" y="481"/>
                </a:cubicBezTo>
                <a:close/>
                <a:moveTo>
                  <a:pt x="250" y="329"/>
                </a:moveTo>
                <a:cubicBezTo>
                  <a:pt x="254" y="321"/>
                  <a:pt x="260" y="315"/>
                  <a:pt x="267" y="311"/>
                </a:cubicBezTo>
                <a:cubicBezTo>
                  <a:pt x="260" y="308"/>
                  <a:pt x="254" y="302"/>
                  <a:pt x="250" y="295"/>
                </a:cubicBezTo>
                <a:cubicBezTo>
                  <a:pt x="246" y="302"/>
                  <a:pt x="241" y="308"/>
                  <a:pt x="233" y="311"/>
                </a:cubicBezTo>
                <a:cubicBezTo>
                  <a:pt x="241" y="315"/>
                  <a:pt x="246" y="321"/>
                  <a:pt x="250" y="329"/>
                </a:cubicBezTo>
                <a:close/>
                <a:moveTo>
                  <a:pt x="176" y="798"/>
                </a:moveTo>
                <a:cubicBezTo>
                  <a:pt x="177" y="778"/>
                  <a:pt x="191" y="763"/>
                  <a:pt x="210" y="761"/>
                </a:cubicBezTo>
                <a:cubicBezTo>
                  <a:pt x="192" y="760"/>
                  <a:pt x="179" y="746"/>
                  <a:pt x="176" y="728"/>
                </a:cubicBezTo>
                <a:cubicBezTo>
                  <a:pt x="174" y="746"/>
                  <a:pt x="160" y="760"/>
                  <a:pt x="142" y="761"/>
                </a:cubicBezTo>
                <a:cubicBezTo>
                  <a:pt x="161" y="763"/>
                  <a:pt x="176" y="778"/>
                  <a:pt x="176" y="798"/>
                </a:cubicBezTo>
                <a:close/>
                <a:moveTo>
                  <a:pt x="176" y="639"/>
                </a:moveTo>
                <a:cubicBezTo>
                  <a:pt x="180" y="626"/>
                  <a:pt x="189" y="615"/>
                  <a:pt x="201" y="611"/>
                </a:cubicBezTo>
                <a:cubicBezTo>
                  <a:pt x="190" y="608"/>
                  <a:pt x="180" y="599"/>
                  <a:pt x="176" y="588"/>
                </a:cubicBezTo>
                <a:cubicBezTo>
                  <a:pt x="172" y="599"/>
                  <a:pt x="163" y="608"/>
                  <a:pt x="151" y="611"/>
                </a:cubicBezTo>
                <a:cubicBezTo>
                  <a:pt x="164" y="615"/>
                  <a:pt x="173" y="626"/>
                  <a:pt x="176" y="639"/>
                </a:cubicBezTo>
                <a:close/>
                <a:moveTo>
                  <a:pt x="176" y="253"/>
                </a:moveTo>
                <a:cubicBezTo>
                  <a:pt x="180" y="246"/>
                  <a:pt x="185" y="241"/>
                  <a:pt x="192" y="237"/>
                </a:cubicBezTo>
                <a:cubicBezTo>
                  <a:pt x="185" y="233"/>
                  <a:pt x="180" y="228"/>
                  <a:pt x="176" y="221"/>
                </a:cubicBezTo>
                <a:cubicBezTo>
                  <a:pt x="172" y="228"/>
                  <a:pt x="167" y="233"/>
                  <a:pt x="161" y="237"/>
                </a:cubicBezTo>
                <a:cubicBezTo>
                  <a:pt x="167" y="241"/>
                  <a:pt x="173" y="246"/>
                  <a:pt x="176" y="253"/>
                </a:cubicBezTo>
                <a:close/>
                <a:moveTo>
                  <a:pt x="102" y="100"/>
                </a:moveTo>
                <a:cubicBezTo>
                  <a:pt x="106" y="95"/>
                  <a:pt x="110" y="90"/>
                  <a:pt x="115" y="87"/>
                </a:cubicBezTo>
                <a:cubicBezTo>
                  <a:pt x="110" y="83"/>
                  <a:pt x="106" y="79"/>
                  <a:pt x="102" y="74"/>
                </a:cubicBezTo>
                <a:cubicBezTo>
                  <a:pt x="99" y="79"/>
                  <a:pt x="95" y="83"/>
                  <a:pt x="89" y="87"/>
                </a:cubicBezTo>
                <a:cubicBezTo>
                  <a:pt x="95" y="90"/>
                  <a:pt x="99" y="95"/>
                  <a:pt x="102" y="100"/>
                </a:cubicBezTo>
                <a:close/>
                <a:moveTo>
                  <a:pt x="176" y="719"/>
                </a:moveTo>
                <a:cubicBezTo>
                  <a:pt x="178" y="702"/>
                  <a:pt x="190" y="690"/>
                  <a:pt x="206" y="686"/>
                </a:cubicBezTo>
                <a:cubicBezTo>
                  <a:pt x="191" y="684"/>
                  <a:pt x="180" y="673"/>
                  <a:pt x="176" y="658"/>
                </a:cubicBezTo>
                <a:cubicBezTo>
                  <a:pt x="172" y="673"/>
                  <a:pt x="161" y="684"/>
                  <a:pt x="147" y="686"/>
                </a:cubicBezTo>
                <a:cubicBezTo>
                  <a:pt x="162" y="690"/>
                  <a:pt x="174" y="702"/>
                  <a:pt x="176" y="719"/>
                </a:cubicBezTo>
                <a:close/>
                <a:moveTo>
                  <a:pt x="176" y="559"/>
                </a:moveTo>
                <a:cubicBezTo>
                  <a:pt x="180" y="549"/>
                  <a:pt x="188" y="541"/>
                  <a:pt x="197" y="537"/>
                </a:cubicBezTo>
                <a:cubicBezTo>
                  <a:pt x="188" y="533"/>
                  <a:pt x="180" y="525"/>
                  <a:pt x="176" y="516"/>
                </a:cubicBezTo>
                <a:cubicBezTo>
                  <a:pt x="172" y="525"/>
                  <a:pt x="165" y="533"/>
                  <a:pt x="155" y="537"/>
                </a:cubicBezTo>
                <a:cubicBezTo>
                  <a:pt x="165" y="541"/>
                  <a:pt x="172" y="549"/>
                  <a:pt x="176" y="559"/>
                </a:cubicBezTo>
                <a:close/>
                <a:moveTo>
                  <a:pt x="176" y="329"/>
                </a:moveTo>
                <a:cubicBezTo>
                  <a:pt x="180" y="321"/>
                  <a:pt x="186" y="315"/>
                  <a:pt x="193" y="311"/>
                </a:cubicBezTo>
                <a:cubicBezTo>
                  <a:pt x="186" y="308"/>
                  <a:pt x="180" y="302"/>
                  <a:pt x="176" y="295"/>
                </a:cubicBezTo>
                <a:cubicBezTo>
                  <a:pt x="172" y="302"/>
                  <a:pt x="167" y="308"/>
                  <a:pt x="160" y="311"/>
                </a:cubicBezTo>
                <a:cubicBezTo>
                  <a:pt x="167" y="315"/>
                  <a:pt x="172" y="321"/>
                  <a:pt x="176" y="329"/>
                </a:cubicBezTo>
                <a:close/>
                <a:moveTo>
                  <a:pt x="176" y="405"/>
                </a:moveTo>
                <a:cubicBezTo>
                  <a:pt x="180" y="397"/>
                  <a:pt x="186" y="391"/>
                  <a:pt x="194" y="387"/>
                </a:cubicBezTo>
                <a:cubicBezTo>
                  <a:pt x="187" y="383"/>
                  <a:pt x="180" y="376"/>
                  <a:pt x="176" y="369"/>
                </a:cubicBezTo>
                <a:cubicBezTo>
                  <a:pt x="172" y="376"/>
                  <a:pt x="166" y="383"/>
                  <a:pt x="158" y="387"/>
                </a:cubicBezTo>
                <a:cubicBezTo>
                  <a:pt x="166" y="391"/>
                  <a:pt x="172" y="397"/>
                  <a:pt x="176" y="405"/>
                </a:cubicBezTo>
                <a:close/>
                <a:moveTo>
                  <a:pt x="176" y="481"/>
                </a:moveTo>
                <a:cubicBezTo>
                  <a:pt x="180" y="473"/>
                  <a:pt x="187" y="466"/>
                  <a:pt x="196" y="461"/>
                </a:cubicBezTo>
                <a:cubicBezTo>
                  <a:pt x="187" y="457"/>
                  <a:pt x="180" y="450"/>
                  <a:pt x="176" y="442"/>
                </a:cubicBezTo>
                <a:cubicBezTo>
                  <a:pt x="172" y="450"/>
                  <a:pt x="165" y="457"/>
                  <a:pt x="157" y="461"/>
                </a:cubicBezTo>
                <a:cubicBezTo>
                  <a:pt x="165" y="466"/>
                  <a:pt x="172" y="473"/>
                  <a:pt x="176" y="481"/>
                </a:cubicBezTo>
                <a:close/>
                <a:moveTo>
                  <a:pt x="546" y="24"/>
                </a:moveTo>
                <a:cubicBezTo>
                  <a:pt x="549" y="19"/>
                  <a:pt x="553" y="15"/>
                  <a:pt x="557" y="12"/>
                </a:cubicBezTo>
                <a:cubicBezTo>
                  <a:pt x="553" y="9"/>
                  <a:pt x="549" y="5"/>
                  <a:pt x="546" y="0"/>
                </a:cubicBezTo>
                <a:cubicBezTo>
                  <a:pt x="542" y="5"/>
                  <a:pt x="539" y="9"/>
                  <a:pt x="534" y="12"/>
                </a:cubicBezTo>
                <a:cubicBezTo>
                  <a:pt x="539" y="15"/>
                  <a:pt x="543" y="19"/>
                  <a:pt x="546" y="24"/>
                </a:cubicBezTo>
                <a:close/>
                <a:moveTo>
                  <a:pt x="915" y="253"/>
                </a:moveTo>
                <a:cubicBezTo>
                  <a:pt x="919" y="246"/>
                  <a:pt x="924" y="241"/>
                  <a:pt x="931" y="237"/>
                </a:cubicBezTo>
                <a:cubicBezTo>
                  <a:pt x="924" y="233"/>
                  <a:pt x="919" y="228"/>
                  <a:pt x="915" y="221"/>
                </a:cubicBezTo>
                <a:cubicBezTo>
                  <a:pt x="911" y="228"/>
                  <a:pt x="906" y="233"/>
                  <a:pt x="900" y="237"/>
                </a:cubicBezTo>
                <a:cubicBezTo>
                  <a:pt x="906" y="241"/>
                  <a:pt x="911" y="246"/>
                  <a:pt x="915" y="253"/>
                </a:cubicBezTo>
                <a:close/>
                <a:moveTo>
                  <a:pt x="915" y="329"/>
                </a:moveTo>
                <a:cubicBezTo>
                  <a:pt x="919" y="321"/>
                  <a:pt x="925" y="315"/>
                  <a:pt x="932" y="311"/>
                </a:cubicBezTo>
                <a:cubicBezTo>
                  <a:pt x="925" y="308"/>
                  <a:pt x="919" y="302"/>
                  <a:pt x="915" y="295"/>
                </a:cubicBezTo>
                <a:cubicBezTo>
                  <a:pt x="911" y="302"/>
                  <a:pt x="905" y="308"/>
                  <a:pt x="898" y="311"/>
                </a:cubicBezTo>
                <a:cubicBezTo>
                  <a:pt x="906" y="315"/>
                  <a:pt x="911" y="321"/>
                  <a:pt x="915" y="329"/>
                </a:cubicBezTo>
                <a:close/>
                <a:moveTo>
                  <a:pt x="915" y="481"/>
                </a:moveTo>
                <a:cubicBezTo>
                  <a:pt x="919" y="473"/>
                  <a:pt x="926" y="466"/>
                  <a:pt x="935" y="461"/>
                </a:cubicBezTo>
                <a:cubicBezTo>
                  <a:pt x="926" y="457"/>
                  <a:pt x="919" y="450"/>
                  <a:pt x="915" y="442"/>
                </a:cubicBezTo>
                <a:cubicBezTo>
                  <a:pt x="911" y="450"/>
                  <a:pt x="904" y="457"/>
                  <a:pt x="895" y="461"/>
                </a:cubicBezTo>
                <a:cubicBezTo>
                  <a:pt x="904" y="466"/>
                  <a:pt x="911" y="473"/>
                  <a:pt x="915" y="481"/>
                </a:cubicBezTo>
                <a:close/>
                <a:moveTo>
                  <a:pt x="915" y="559"/>
                </a:moveTo>
                <a:cubicBezTo>
                  <a:pt x="919" y="549"/>
                  <a:pt x="926" y="541"/>
                  <a:pt x="936" y="537"/>
                </a:cubicBezTo>
                <a:cubicBezTo>
                  <a:pt x="927" y="533"/>
                  <a:pt x="919" y="525"/>
                  <a:pt x="915" y="516"/>
                </a:cubicBezTo>
                <a:cubicBezTo>
                  <a:pt x="911" y="525"/>
                  <a:pt x="903" y="533"/>
                  <a:pt x="894" y="537"/>
                </a:cubicBezTo>
                <a:cubicBezTo>
                  <a:pt x="904" y="541"/>
                  <a:pt x="911" y="549"/>
                  <a:pt x="915" y="559"/>
                </a:cubicBezTo>
                <a:close/>
                <a:moveTo>
                  <a:pt x="989" y="638"/>
                </a:moveTo>
                <a:cubicBezTo>
                  <a:pt x="992" y="626"/>
                  <a:pt x="1002" y="615"/>
                  <a:pt x="1014" y="611"/>
                </a:cubicBezTo>
                <a:cubicBezTo>
                  <a:pt x="1002" y="608"/>
                  <a:pt x="993" y="599"/>
                  <a:pt x="989" y="588"/>
                </a:cubicBezTo>
                <a:cubicBezTo>
                  <a:pt x="985" y="599"/>
                  <a:pt x="976" y="608"/>
                  <a:pt x="964" y="611"/>
                </a:cubicBezTo>
                <a:cubicBezTo>
                  <a:pt x="976" y="615"/>
                  <a:pt x="986" y="626"/>
                  <a:pt x="989" y="638"/>
                </a:cubicBezTo>
                <a:close/>
                <a:moveTo>
                  <a:pt x="915" y="405"/>
                </a:moveTo>
                <a:cubicBezTo>
                  <a:pt x="919" y="397"/>
                  <a:pt x="925" y="391"/>
                  <a:pt x="933" y="387"/>
                </a:cubicBezTo>
                <a:cubicBezTo>
                  <a:pt x="925" y="383"/>
                  <a:pt x="919" y="376"/>
                  <a:pt x="915" y="369"/>
                </a:cubicBezTo>
                <a:cubicBezTo>
                  <a:pt x="911" y="376"/>
                  <a:pt x="905" y="383"/>
                  <a:pt x="897" y="387"/>
                </a:cubicBezTo>
                <a:cubicBezTo>
                  <a:pt x="905" y="391"/>
                  <a:pt x="911" y="397"/>
                  <a:pt x="915" y="405"/>
                </a:cubicBezTo>
                <a:close/>
                <a:moveTo>
                  <a:pt x="989" y="798"/>
                </a:moveTo>
                <a:cubicBezTo>
                  <a:pt x="989" y="778"/>
                  <a:pt x="1004" y="763"/>
                  <a:pt x="1023" y="761"/>
                </a:cubicBezTo>
                <a:cubicBezTo>
                  <a:pt x="1005" y="760"/>
                  <a:pt x="991" y="746"/>
                  <a:pt x="989" y="728"/>
                </a:cubicBezTo>
                <a:cubicBezTo>
                  <a:pt x="987" y="746"/>
                  <a:pt x="973" y="760"/>
                  <a:pt x="955" y="761"/>
                </a:cubicBezTo>
                <a:cubicBezTo>
                  <a:pt x="974" y="763"/>
                  <a:pt x="989" y="778"/>
                  <a:pt x="989" y="798"/>
                </a:cubicBezTo>
                <a:close/>
                <a:moveTo>
                  <a:pt x="989" y="719"/>
                </a:moveTo>
                <a:cubicBezTo>
                  <a:pt x="991" y="702"/>
                  <a:pt x="1003" y="690"/>
                  <a:pt x="1019" y="686"/>
                </a:cubicBezTo>
                <a:cubicBezTo>
                  <a:pt x="1004" y="684"/>
                  <a:pt x="993" y="673"/>
                  <a:pt x="989" y="658"/>
                </a:cubicBezTo>
                <a:cubicBezTo>
                  <a:pt x="985" y="673"/>
                  <a:pt x="974" y="684"/>
                  <a:pt x="959" y="686"/>
                </a:cubicBezTo>
                <a:cubicBezTo>
                  <a:pt x="975" y="690"/>
                  <a:pt x="987" y="702"/>
                  <a:pt x="989" y="719"/>
                </a:cubicBezTo>
                <a:close/>
                <a:moveTo>
                  <a:pt x="915" y="24"/>
                </a:moveTo>
                <a:cubicBezTo>
                  <a:pt x="918" y="19"/>
                  <a:pt x="922" y="15"/>
                  <a:pt x="927" y="12"/>
                </a:cubicBezTo>
                <a:cubicBezTo>
                  <a:pt x="922" y="9"/>
                  <a:pt x="918" y="5"/>
                  <a:pt x="915" y="0"/>
                </a:cubicBezTo>
                <a:cubicBezTo>
                  <a:pt x="912" y="5"/>
                  <a:pt x="908" y="9"/>
                  <a:pt x="904" y="12"/>
                </a:cubicBezTo>
                <a:cubicBezTo>
                  <a:pt x="908" y="15"/>
                  <a:pt x="912" y="19"/>
                  <a:pt x="915" y="24"/>
                </a:cubicBezTo>
                <a:close/>
                <a:moveTo>
                  <a:pt x="915" y="100"/>
                </a:moveTo>
                <a:cubicBezTo>
                  <a:pt x="918" y="95"/>
                  <a:pt x="923" y="90"/>
                  <a:pt x="928" y="87"/>
                </a:cubicBezTo>
                <a:cubicBezTo>
                  <a:pt x="923" y="83"/>
                  <a:pt x="919" y="79"/>
                  <a:pt x="915" y="74"/>
                </a:cubicBezTo>
                <a:cubicBezTo>
                  <a:pt x="912" y="79"/>
                  <a:pt x="907" y="83"/>
                  <a:pt x="902" y="87"/>
                </a:cubicBezTo>
                <a:cubicBezTo>
                  <a:pt x="907" y="90"/>
                  <a:pt x="912" y="95"/>
                  <a:pt x="915" y="100"/>
                </a:cubicBezTo>
                <a:close/>
                <a:moveTo>
                  <a:pt x="915" y="176"/>
                </a:moveTo>
                <a:cubicBezTo>
                  <a:pt x="919" y="170"/>
                  <a:pt x="923" y="165"/>
                  <a:pt x="929" y="162"/>
                </a:cubicBezTo>
                <a:cubicBezTo>
                  <a:pt x="924" y="158"/>
                  <a:pt x="919" y="153"/>
                  <a:pt x="915" y="147"/>
                </a:cubicBezTo>
                <a:cubicBezTo>
                  <a:pt x="911" y="153"/>
                  <a:pt x="907" y="158"/>
                  <a:pt x="901" y="162"/>
                </a:cubicBezTo>
                <a:cubicBezTo>
                  <a:pt x="907" y="165"/>
                  <a:pt x="912" y="170"/>
                  <a:pt x="915" y="176"/>
                </a:cubicBezTo>
                <a:close/>
                <a:moveTo>
                  <a:pt x="841" y="253"/>
                </a:moveTo>
                <a:cubicBezTo>
                  <a:pt x="845" y="246"/>
                  <a:pt x="850" y="241"/>
                  <a:pt x="857" y="237"/>
                </a:cubicBezTo>
                <a:cubicBezTo>
                  <a:pt x="850" y="233"/>
                  <a:pt x="845" y="228"/>
                  <a:pt x="841" y="221"/>
                </a:cubicBezTo>
                <a:cubicBezTo>
                  <a:pt x="837" y="228"/>
                  <a:pt x="832" y="233"/>
                  <a:pt x="826" y="237"/>
                </a:cubicBezTo>
                <a:cubicBezTo>
                  <a:pt x="832" y="241"/>
                  <a:pt x="838" y="246"/>
                  <a:pt x="841" y="253"/>
                </a:cubicBezTo>
                <a:close/>
                <a:moveTo>
                  <a:pt x="546" y="329"/>
                </a:moveTo>
                <a:cubicBezTo>
                  <a:pt x="550" y="321"/>
                  <a:pt x="555" y="315"/>
                  <a:pt x="562" y="311"/>
                </a:cubicBezTo>
                <a:cubicBezTo>
                  <a:pt x="555" y="308"/>
                  <a:pt x="550" y="302"/>
                  <a:pt x="546" y="295"/>
                </a:cubicBezTo>
                <a:cubicBezTo>
                  <a:pt x="542" y="302"/>
                  <a:pt x="536" y="308"/>
                  <a:pt x="529" y="311"/>
                </a:cubicBezTo>
                <a:cubicBezTo>
                  <a:pt x="536" y="315"/>
                  <a:pt x="542" y="321"/>
                  <a:pt x="546" y="329"/>
                </a:cubicBezTo>
                <a:close/>
                <a:moveTo>
                  <a:pt x="915" y="639"/>
                </a:moveTo>
                <a:cubicBezTo>
                  <a:pt x="918" y="626"/>
                  <a:pt x="928" y="615"/>
                  <a:pt x="940" y="611"/>
                </a:cubicBezTo>
                <a:cubicBezTo>
                  <a:pt x="929" y="608"/>
                  <a:pt x="919" y="599"/>
                  <a:pt x="915" y="588"/>
                </a:cubicBezTo>
                <a:cubicBezTo>
                  <a:pt x="911" y="599"/>
                  <a:pt x="902" y="608"/>
                  <a:pt x="890" y="611"/>
                </a:cubicBezTo>
                <a:cubicBezTo>
                  <a:pt x="902" y="615"/>
                  <a:pt x="912" y="626"/>
                  <a:pt x="915" y="639"/>
                </a:cubicBezTo>
                <a:close/>
                <a:moveTo>
                  <a:pt x="841" y="176"/>
                </a:moveTo>
                <a:cubicBezTo>
                  <a:pt x="845" y="170"/>
                  <a:pt x="850" y="165"/>
                  <a:pt x="855" y="162"/>
                </a:cubicBezTo>
                <a:cubicBezTo>
                  <a:pt x="850" y="158"/>
                  <a:pt x="845" y="153"/>
                  <a:pt x="841" y="147"/>
                </a:cubicBezTo>
                <a:cubicBezTo>
                  <a:pt x="838" y="153"/>
                  <a:pt x="833" y="158"/>
                  <a:pt x="827" y="162"/>
                </a:cubicBezTo>
                <a:cubicBezTo>
                  <a:pt x="833" y="165"/>
                  <a:pt x="838" y="170"/>
                  <a:pt x="841" y="176"/>
                </a:cubicBezTo>
                <a:close/>
                <a:moveTo>
                  <a:pt x="841" y="405"/>
                </a:moveTo>
                <a:cubicBezTo>
                  <a:pt x="845" y="397"/>
                  <a:pt x="852" y="391"/>
                  <a:pt x="859" y="387"/>
                </a:cubicBezTo>
                <a:cubicBezTo>
                  <a:pt x="852" y="383"/>
                  <a:pt x="845" y="376"/>
                  <a:pt x="841" y="369"/>
                </a:cubicBezTo>
                <a:cubicBezTo>
                  <a:pt x="837" y="376"/>
                  <a:pt x="831" y="383"/>
                  <a:pt x="823" y="387"/>
                </a:cubicBezTo>
                <a:cubicBezTo>
                  <a:pt x="831" y="391"/>
                  <a:pt x="837" y="397"/>
                  <a:pt x="841" y="405"/>
                </a:cubicBezTo>
                <a:close/>
                <a:moveTo>
                  <a:pt x="915" y="719"/>
                </a:moveTo>
                <a:cubicBezTo>
                  <a:pt x="917" y="702"/>
                  <a:pt x="929" y="690"/>
                  <a:pt x="945" y="686"/>
                </a:cubicBezTo>
                <a:cubicBezTo>
                  <a:pt x="930" y="684"/>
                  <a:pt x="919" y="673"/>
                  <a:pt x="915" y="658"/>
                </a:cubicBezTo>
                <a:cubicBezTo>
                  <a:pt x="911" y="673"/>
                  <a:pt x="900" y="684"/>
                  <a:pt x="886" y="686"/>
                </a:cubicBezTo>
                <a:cubicBezTo>
                  <a:pt x="901" y="690"/>
                  <a:pt x="913" y="702"/>
                  <a:pt x="915" y="719"/>
                </a:cubicBezTo>
                <a:close/>
                <a:moveTo>
                  <a:pt x="915" y="798"/>
                </a:moveTo>
                <a:cubicBezTo>
                  <a:pt x="915" y="778"/>
                  <a:pt x="930" y="763"/>
                  <a:pt x="949" y="761"/>
                </a:cubicBezTo>
                <a:cubicBezTo>
                  <a:pt x="931" y="760"/>
                  <a:pt x="917" y="746"/>
                  <a:pt x="915" y="728"/>
                </a:cubicBezTo>
                <a:cubicBezTo>
                  <a:pt x="913" y="746"/>
                  <a:pt x="899" y="760"/>
                  <a:pt x="881" y="761"/>
                </a:cubicBezTo>
                <a:cubicBezTo>
                  <a:pt x="900" y="763"/>
                  <a:pt x="915" y="778"/>
                  <a:pt x="915" y="798"/>
                </a:cubicBezTo>
                <a:close/>
                <a:moveTo>
                  <a:pt x="841" y="100"/>
                </a:moveTo>
                <a:cubicBezTo>
                  <a:pt x="845" y="95"/>
                  <a:pt x="849" y="90"/>
                  <a:pt x="854" y="87"/>
                </a:cubicBezTo>
                <a:cubicBezTo>
                  <a:pt x="849" y="83"/>
                  <a:pt x="845" y="79"/>
                  <a:pt x="841" y="74"/>
                </a:cubicBezTo>
                <a:cubicBezTo>
                  <a:pt x="838" y="79"/>
                  <a:pt x="833" y="83"/>
                  <a:pt x="828" y="87"/>
                </a:cubicBezTo>
                <a:cubicBezTo>
                  <a:pt x="834" y="90"/>
                  <a:pt x="838" y="95"/>
                  <a:pt x="841" y="100"/>
                </a:cubicBezTo>
                <a:close/>
                <a:moveTo>
                  <a:pt x="841" y="24"/>
                </a:moveTo>
                <a:cubicBezTo>
                  <a:pt x="844" y="19"/>
                  <a:pt x="848" y="15"/>
                  <a:pt x="853" y="12"/>
                </a:cubicBezTo>
                <a:cubicBezTo>
                  <a:pt x="848" y="9"/>
                  <a:pt x="844" y="5"/>
                  <a:pt x="841" y="0"/>
                </a:cubicBezTo>
                <a:cubicBezTo>
                  <a:pt x="838" y="5"/>
                  <a:pt x="834" y="9"/>
                  <a:pt x="830" y="12"/>
                </a:cubicBezTo>
                <a:cubicBezTo>
                  <a:pt x="834" y="15"/>
                  <a:pt x="838" y="19"/>
                  <a:pt x="841" y="24"/>
                </a:cubicBezTo>
                <a:close/>
                <a:moveTo>
                  <a:pt x="1063" y="481"/>
                </a:moveTo>
                <a:cubicBezTo>
                  <a:pt x="1067" y="473"/>
                  <a:pt x="1074" y="466"/>
                  <a:pt x="1082" y="461"/>
                </a:cubicBezTo>
                <a:cubicBezTo>
                  <a:pt x="1074" y="457"/>
                  <a:pt x="1067" y="450"/>
                  <a:pt x="1063" y="442"/>
                </a:cubicBezTo>
                <a:cubicBezTo>
                  <a:pt x="1059" y="450"/>
                  <a:pt x="1052" y="457"/>
                  <a:pt x="1043" y="461"/>
                </a:cubicBezTo>
                <a:cubicBezTo>
                  <a:pt x="1052" y="466"/>
                  <a:pt x="1059" y="473"/>
                  <a:pt x="1063" y="481"/>
                </a:cubicBezTo>
                <a:close/>
                <a:moveTo>
                  <a:pt x="1063" y="253"/>
                </a:moveTo>
                <a:cubicBezTo>
                  <a:pt x="1067" y="246"/>
                  <a:pt x="1072" y="241"/>
                  <a:pt x="1078" y="237"/>
                </a:cubicBezTo>
                <a:cubicBezTo>
                  <a:pt x="1072" y="233"/>
                  <a:pt x="1067" y="228"/>
                  <a:pt x="1063" y="221"/>
                </a:cubicBezTo>
                <a:cubicBezTo>
                  <a:pt x="1059" y="228"/>
                  <a:pt x="1054" y="233"/>
                  <a:pt x="1047" y="237"/>
                </a:cubicBezTo>
                <a:cubicBezTo>
                  <a:pt x="1054" y="241"/>
                  <a:pt x="1059" y="246"/>
                  <a:pt x="1063" y="253"/>
                </a:cubicBezTo>
                <a:close/>
                <a:moveTo>
                  <a:pt x="1063" y="638"/>
                </a:moveTo>
                <a:cubicBezTo>
                  <a:pt x="1066" y="626"/>
                  <a:pt x="1075" y="615"/>
                  <a:pt x="1088" y="611"/>
                </a:cubicBezTo>
                <a:cubicBezTo>
                  <a:pt x="1076" y="608"/>
                  <a:pt x="1067" y="599"/>
                  <a:pt x="1063" y="588"/>
                </a:cubicBezTo>
                <a:cubicBezTo>
                  <a:pt x="1059" y="599"/>
                  <a:pt x="1049" y="608"/>
                  <a:pt x="1038" y="611"/>
                </a:cubicBezTo>
                <a:cubicBezTo>
                  <a:pt x="1050" y="615"/>
                  <a:pt x="1059" y="626"/>
                  <a:pt x="1063" y="638"/>
                </a:cubicBezTo>
                <a:close/>
                <a:moveTo>
                  <a:pt x="1063" y="405"/>
                </a:moveTo>
                <a:cubicBezTo>
                  <a:pt x="1067" y="397"/>
                  <a:pt x="1073" y="391"/>
                  <a:pt x="1081" y="387"/>
                </a:cubicBezTo>
                <a:cubicBezTo>
                  <a:pt x="1073" y="383"/>
                  <a:pt x="1067" y="376"/>
                  <a:pt x="1063" y="369"/>
                </a:cubicBezTo>
                <a:cubicBezTo>
                  <a:pt x="1059" y="376"/>
                  <a:pt x="1053" y="383"/>
                  <a:pt x="1045" y="387"/>
                </a:cubicBezTo>
                <a:cubicBezTo>
                  <a:pt x="1053" y="391"/>
                  <a:pt x="1059" y="397"/>
                  <a:pt x="1063" y="405"/>
                </a:cubicBezTo>
                <a:close/>
                <a:moveTo>
                  <a:pt x="1063" y="559"/>
                </a:moveTo>
                <a:cubicBezTo>
                  <a:pt x="1067" y="549"/>
                  <a:pt x="1074" y="541"/>
                  <a:pt x="1084" y="537"/>
                </a:cubicBezTo>
                <a:cubicBezTo>
                  <a:pt x="1075" y="533"/>
                  <a:pt x="1067" y="525"/>
                  <a:pt x="1063" y="516"/>
                </a:cubicBezTo>
                <a:cubicBezTo>
                  <a:pt x="1059" y="525"/>
                  <a:pt x="1051" y="533"/>
                  <a:pt x="1042" y="537"/>
                </a:cubicBezTo>
                <a:cubicBezTo>
                  <a:pt x="1052" y="541"/>
                  <a:pt x="1059" y="549"/>
                  <a:pt x="1063" y="559"/>
                </a:cubicBezTo>
                <a:close/>
                <a:moveTo>
                  <a:pt x="841" y="481"/>
                </a:moveTo>
                <a:cubicBezTo>
                  <a:pt x="845" y="473"/>
                  <a:pt x="852" y="466"/>
                  <a:pt x="861" y="461"/>
                </a:cubicBezTo>
                <a:cubicBezTo>
                  <a:pt x="852" y="457"/>
                  <a:pt x="845" y="450"/>
                  <a:pt x="841" y="442"/>
                </a:cubicBezTo>
                <a:cubicBezTo>
                  <a:pt x="837" y="450"/>
                  <a:pt x="830" y="457"/>
                  <a:pt x="822" y="461"/>
                </a:cubicBezTo>
                <a:cubicBezTo>
                  <a:pt x="830" y="466"/>
                  <a:pt x="837" y="473"/>
                  <a:pt x="841" y="481"/>
                </a:cubicBezTo>
                <a:close/>
                <a:moveTo>
                  <a:pt x="1063" y="329"/>
                </a:moveTo>
                <a:cubicBezTo>
                  <a:pt x="1067" y="321"/>
                  <a:pt x="1072" y="315"/>
                  <a:pt x="1080" y="311"/>
                </a:cubicBezTo>
                <a:cubicBezTo>
                  <a:pt x="1072" y="308"/>
                  <a:pt x="1067" y="302"/>
                  <a:pt x="1063" y="295"/>
                </a:cubicBezTo>
                <a:cubicBezTo>
                  <a:pt x="1059" y="302"/>
                  <a:pt x="1053" y="308"/>
                  <a:pt x="1046" y="311"/>
                </a:cubicBezTo>
                <a:cubicBezTo>
                  <a:pt x="1053" y="315"/>
                  <a:pt x="1059" y="321"/>
                  <a:pt x="1063" y="329"/>
                </a:cubicBezTo>
                <a:close/>
                <a:moveTo>
                  <a:pt x="1063" y="100"/>
                </a:moveTo>
                <a:cubicBezTo>
                  <a:pt x="1066" y="95"/>
                  <a:pt x="1071" y="90"/>
                  <a:pt x="1076" y="87"/>
                </a:cubicBezTo>
                <a:cubicBezTo>
                  <a:pt x="1071" y="83"/>
                  <a:pt x="1066" y="79"/>
                  <a:pt x="1063" y="74"/>
                </a:cubicBezTo>
                <a:cubicBezTo>
                  <a:pt x="1059" y="79"/>
                  <a:pt x="1055" y="83"/>
                  <a:pt x="1050" y="87"/>
                </a:cubicBezTo>
                <a:cubicBezTo>
                  <a:pt x="1055" y="90"/>
                  <a:pt x="1059" y="95"/>
                  <a:pt x="1063" y="100"/>
                </a:cubicBezTo>
                <a:close/>
                <a:moveTo>
                  <a:pt x="1063" y="176"/>
                </a:moveTo>
                <a:cubicBezTo>
                  <a:pt x="1066" y="170"/>
                  <a:pt x="1071" y="165"/>
                  <a:pt x="1077" y="162"/>
                </a:cubicBezTo>
                <a:cubicBezTo>
                  <a:pt x="1071" y="158"/>
                  <a:pt x="1066" y="153"/>
                  <a:pt x="1063" y="147"/>
                </a:cubicBezTo>
                <a:cubicBezTo>
                  <a:pt x="1059" y="153"/>
                  <a:pt x="1054" y="158"/>
                  <a:pt x="1049" y="162"/>
                </a:cubicBezTo>
                <a:cubicBezTo>
                  <a:pt x="1055" y="165"/>
                  <a:pt x="1059" y="170"/>
                  <a:pt x="1063" y="176"/>
                </a:cubicBezTo>
                <a:close/>
                <a:moveTo>
                  <a:pt x="989" y="559"/>
                </a:moveTo>
                <a:cubicBezTo>
                  <a:pt x="993" y="549"/>
                  <a:pt x="1000" y="541"/>
                  <a:pt x="1010" y="537"/>
                </a:cubicBezTo>
                <a:cubicBezTo>
                  <a:pt x="1001" y="533"/>
                  <a:pt x="993" y="525"/>
                  <a:pt x="989" y="516"/>
                </a:cubicBezTo>
                <a:cubicBezTo>
                  <a:pt x="985" y="525"/>
                  <a:pt x="977" y="533"/>
                  <a:pt x="968" y="537"/>
                </a:cubicBezTo>
                <a:cubicBezTo>
                  <a:pt x="978" y="541"/>
                  <a:pt x="985" y="549"/>
                  <a:pt x="989" y="559"/>
                </a:cubicBezTo>
                <a:close/>
                <a:moveTo>
                  <a:pt x="1063" y="24"/>
                </a:moveTo>
                <a:cubicBezTo>
                  <a:pt x="1066" y="19"/>
                  <a:pt x="1070" y="15"/>
                  <a:pt x="1074" y="12"/>
                </a:cubicBezTo>
                <a:cubicBezTo>
                  <a:pt x="1070" y="9"/>
                  <a:pt x="1066" y="5"/>
                  <a:pt x="1063" y="0"/>
                </a:cubicBezTo>
                <a:cubicBezTo>
                  <a:pt x="1060" y="5"/>
                  <a:pt x="1056" y="9"/>
                  <a:pt x="1051" y="12"/>
                </a:cubicBezTo>
                <a:cubicBezTo>
                  <a:pt x="1056" y="15"/>
                  <a:pt x="1060" y="19"/>
                  <a:pt x="1063" y="24"/>
                </a:cubicBezTo>
                <a:close/>
                <a:moveTo>
                  <a:pt x="1137" y="798"/>
                </a:moveTo>
                <a:cubicBezTo>
                  <a:pt x="1137" y="778"/>
                  <a:pt x="1152" y="763"/>
                  <a:pt x="1171" y="761"/>
                </a:cubicBezTo>
                <a:cubicBezTo>
                  <a:pt x="1153" y="760"/>
                  <a:pt x="1139" y="746"/>
                  <a:pt x="1137" y="728"/>
                </a:cubicBezTo>
                <a:cubicBezTo>
                  <a:pt x="1134" y="746"/>
                  <a:pt x="1121" y="760"/>
                  <a:pt x="1103" y="761"/>
                </a:cubicBezTo>
                <a:cubicBezTo>
                  <a:pt x="1121" y="763"/>
                  <a:pt x="1136" y="778"/>
                  <a:pt x="1137" y="798"/>
                </a:cubicBezTo>
                <a:close/>
                <a:moveTo>
                  <a:pt x="989" y="253"/>
                </a:moveTo>
                <a:cubicBezTo>
                  <a:pt x="993" y="246"/>
                  <a:pt x="998" y="241"/>
                  <a:pt x="1004" y="237"/>
                </a:cubicBezTo>
                <a:cubicBezTo>
                  <a:pt x="998" y="233"/>
                  <a:pt x="993" y="228"/>
                  <a:pt x="989" y="221"/>
                </a:cubicBezTo>
                <a:cubicBezTo>
                  <a:pt x="985" y="228"/>
                  <a:pt x="980" y="233"/>
                  <a:pt x="973" y="237"/>
                </a:cubicBezTo>
                <a:cubicBezTo>
                  <a:pt x="980" y="241"/>
                  <a:pt x="985" y="246"/>
                  <a:pt x="989" y="253"/>
                </a:cubicBezTo>
                <a:close/>
                <a:moveTo>
                  <a:pt x="1063" y="718"/>
                </a:moveTo>
                <a:cubicBezTo>
                  <a:pt x="1065" y="702"/>
                  <a:pt x="1077" y="690"/>
                  <a:pt x="1093" y="686"/>
                </a:cubicBezTo>
                <a:cubicBezTo>
                  <a:pt x="1078" y="684"/>
                  <a:pt x="1067" y="673"/>
                  <a:pt x="1063" y="658"/>
                </a:cubicBezTo>
                <a:cubicBezTo>
                  <a:pt x="1059" y="673"/>
                  <a:pt x="1048" y="684"/>
                  <a:pt x="1033" y="686"/>
                </a:cubicBezTo>
                <a:cubicBezTo>
                  <a:pt x="1049" y="690"/>
                  <a:pt x="1061" y="702"/>
                  <a:pt x="1063" y="718"/>
                </a:cubicBezTo>
                <a:close/>
                <a:moveTo>
                  <a:pt x="989" y="329"/>
                </a:moveTo>
                <a:cubicBezTo>
                  <a:pt x="993" y="321"/>
                  <a:pt x="999" y="315"/>
                  <a:pt x="1006" y="311"/>
                </a:cubicBezTo>
                <a:cubicBezTo>
                  <a:pt x="999" y="308"/>
                  <a:pt x="993" y="302"/>
                  <a:pt x="989" y="295"/>
                </a:cubicBezTo>
                <a:cubicBezTo>
                  <a:pt x="985" y="302"/>
                  <a:pt x="979" y="308"/>
                  <a:pt x="972" y="311"/>
                </a:cubicBezTo>
                <a:cubicBezTo>
                  <a:pt x="979" y="315"/>
                  <a:pt x="985" y="321"/>
                  <a:pt x="989" y="329"/>
                </a:cubicBezTo>
                <a:close/>
                <a:moveTo>
                  <a:pt x="989" y="481"/>
                </a:moveTo>
                <a:cubicBezTo>
                  <a:pt x="993" y="473"/>
                  <a:pt x="1000" y="466"/>
                  <a:pt x="1009" y="461"/>
                </a:cubicBezTo>
                <a:cubicBezTo>
                  <a:pt x="1000" y="457"/>
                  <a:pt x="993" y="450"/>
                  <a:pt x="989" y="442"/>
                </a:cubicBezTo>
                <a:cubicBezTo>
                  <a:pt x="985" y="450"/>
                  <a:pt x="978" y="457"/>
                  <a:pt x="969" y="461"/>
                </a:cubicBezTo>
                <a:cubicBezTo>
                  <a:pt x="978" y="466"/>
                  <a:pt x="985" y="473"/>
                  <a:pt x="989" y="481"/>
                </a:cubicBezTo>
                <a:close/>
                <a:moveTo>
                  <a:pt x="989" y="405"/>
                </a:moveTo>
                <a:cubicBezTo>
                  <a:pt x="993" y="397"/>
                  <a:pt x="999" y="391"/>
                  <a:pt x="1007" y="387"/>
                </a:cubicBezTo>
                <a:cubicBezTo>
                  <a:pt x="999" y="383"/>
                  <a:pt x="993" y="376"/>
                  <a:pt x="989" y="369"/>
                </a:cubicBezTo>
                <a:cubicBezTo>
                  <a:pt x="985" y="376"/>
                  <a:pt x="979" y="383"/>
                  <a:pt x="971" y="387"/>
                </a:cubicBezTo>
                <a:cubicBezTo>
                  <a:pt x="979" y="391"/>
                  <a:pt x="985" y="397"/>
                  <a:pt x="989" y="405"/>
                </a:cubicBezTo>
                <a:close/>
                <a:moveTo>
                  <a:pt x="1063" y="798"/>
                </a:moveTo>
                <a:cubicBezTo>
                  <a:pt x="1063" y="778"/>
                  <a:pt x="1078" y="763"/>
                  <a:pt x="1097" y="761"/>
                </a:cubicBezTo>
                <a:cubicBezTo>
                  <a:pt x="1079" y="760"/>
                  <a:pt x="1065" y="746"/>
                  <a:pt x="1063" y="728"/>
                </a:cubicBezTo>
                <a:cubicBezTo>
                  <a:pt x="1061" y="746"/>
                  <a:pt x="1047" y="760"/>
                  <a:pt x="1029" y="761"/>
                </a:cubicBezTo>
                <a:cubicBezTo>
                  <a:pt x="1048" y="763"/>
                  <a:pt x="1063" y="778"/>
                  <a:pt x="1063" y="798"/>
                </a:cubicBezTo>
                <a:close/>
                <a:moveTo>
                  <a:pt x="989" y="100"/>
                </a:moveTo>
                <a:cubicBezTo>
                  <a:pt x="992" y="95"/>
                  <a:pt x="997" y="90"/>
                  <a:pt x="1002" y="87"/>
                </a:cubicBezTo>
                <a:cubicBezTo>
                  <a:pt x="997" y="83"/>
                  <a:pt x="992" y="79"/>
                  <a:pt x="989" y="74"/>
                </a:cubicBezTo>
                <a:cubicBezTo>
                  <a:pt x="986" y="79"/>
                  <a:pt x="981" y="83"/>
                  <a:pt x="976" y="87"/>
                </a:cubicBezTo>
                <a:cubicBezTo>
                  <a:pt x="981" y="90"/>
                  <a:pt x="986" y="95"/>
                  <a:pt x="989" y="100"/>
                </a:cubicBezTo>
                <a:close/>
                <a:moveTo>
                  <a:pt x="989" y="24"/>
                </a:moveTo>
                <a:cubicBezTo>
                  <a:pt x="992" y="19"/>
                  <a:pt x="996" y="15"/>
                  <a:pt x="1001" y="12"/>
                </a:cubicBezTo>
                <a:cubicBezTo>
                  <a:pt x="996" y="9"/>
                  <a:pt x="992" y="5"/>
                  <a:pt x="989" y="0"/>
                </a:cubicBezTo>
                <a:cubicBezTo>
                  <a:pt x="986" y="5"/>
                  <a:pt x="982" y="9"/>
                  <a:pt x="977" y="12"/>
                </a:cubicBezTo>
                <a:cubicBezTo>
                  <a:pt x="982" y="15"/>
                  <a:pt x="986" y="19"/>
                  <a:pt x="989" y="24"/>
                </a:cubicBezTo>
                <a:close/>
                <a:moveTo>
                  <a:pt x="989" y="176"/>
                </a:moveTo>
                <a:cubicBezTo>
                  <a:pt x="993" y="170"/>
                  <a:pt x="997" y="165"/>
                  <a:pt x="1003" y="162"/>
                </a:cubicBezTo>
                <a:cubicBezTo>
                  <a:pt x="997" y="158"/>
                  <a:pt x="993" y="153"/>
                  <a:pt x="989" y="147"/>
                </a:cubicBezTo>
                <a:cubicBezTo>
                  <a:pt x="985" y="153"/>
                  <a:pt x="981" y="158"/>
                  <a:pt x="975" y="162"/>
                </a:cubicBezTo>
                <a:cubicBezTo>
                  <a:pt x="981" y="165"/>
                  <a:pt x="985" y="170"/>
                  <a:pt x="989" y="176"/>
                </a:cubicBezTo>
                <a:close/>
                <a:moveTo>
                  <a:pt x="841" y="329"/>
                </a:moveTo>
                <a:cubicBezTo>
                  <a:pt x="845" y="321"/>
                  <a:pt x="851" y="315"/>
                  <a:pt x="858" y="311"/>
                </a:cubicBezTo>
                <a:cubicBezTo>
                  <a:pt x="851" y="308"/>
                  <a:pt x="845" y="302"/>
                  <a:pt x="841" y="295"/>
                </a:cubicBezTo>
                <a:cubicBezTo>
                  <a:pt x="837" y="302"/>
                  <a:pt x="832" y="308"/>
                  <a:pt x="824" y="311"/>
                </a:cubicBezTo>
                <a:cubicBezTo>
                  <a:pt x="832" y="315"/>
                  <a:pt x="837" y="321"/>
                  <a:pt x="841" y="329"/>
                </a:cubicBezTo>
                <a:close/>
                <a:moveTo>
                  <a:pt x="620" y="100"/>
                </a:moveTo>
                <a:cubicBezTo>
                  <a:pt x="623" y="95"/>
                  <a:pt x="627" y="90"/>
                  <a:pt x="632" y="87"/>
                </a:cubicBezTo>
                <a:cubicBezTo>
                  <a:pt x="627" y="83"/>
                  <a:pt x="623" y="79"/>
                  <a:pt x="620" y="74"/>
                </a:cubicBezTo>
                <a:cubicBezTo>
                  <a:pt x="616" y="79"/>
                  <a:pt x="612" y="83"/>
                  <a:pt x="607" y="87"/>
                </a:cubicBezTo>
                <a:cubicBezTo>
                  <a:pt x="612" y="90"/>
                  <a:pt x="616" y="95"/>
                  <a:pt x="620" y="100"/>
                </a:cubicBezTo>
                <a:close/>
                <a:moveTo>
                  <a:pt x="620" y="176"/>
                </a:moveTo>
                <a:cubicBezTo>
                  <a:pt x="623" y="170"/>
                  <a:pt x="628" y="165"/>
                  <a:pt x="634" y="162"/>
                </a:cubicBezTo>
                <a:cubicBezTo>
                  <a:pt x="628" y="158"/>
                  <a:pt x="623" y="153"/>
                  <a:pt x="620" y="147"/>
                </a:cubicBezTo>
                <a:cubicBezTo>
                  <a:pt x="616" y="153"/>
                  <a:pt x="611" y="158"/>
                  <a:pt x="605" y="162"/>
                </a:cubicBezTo>
                <a:cubicBezTo>
                  <a:pt x="611" y="165"/>
                  <a:pt x="616" y="170"/>
                  <a:pt x="620" y="176"/>
                </a:cubicBezTo>
                <a:close/>
                <a:moveTo>
                  <a:pt x="620" y="24"/>
                </a:moveTo>
                <a:cubicBezTo>
                  <a:pt x="623" y="19"/>
                  <a:pt x="626" y="15"/>
                  <a:pt x="631" y="12"/>
                </a:cubicBezTo>
                <a:cubicBezTo>
                  <a:pt x="626" y="9"/>
                  <a:pt x="623" y="5"/>
                  <a:pt x="620" y="0"/>
                </a:cubicBezTo>
                <a:cubicBezTo>
                  <a:pt x="616" y="5"/>
                  <a:pt x="613" y="9"/>
                  <a:pt x="608" y="12"/>
                </a:cubicBezTo>
                <a:cubicBezTo>
                  <a:pt x="613" y="15"/>
                  <a:pt x="616" y="19"/>
                  <a:pt x="620" y="24"/>
                </a:cubicBezTo>
                <a:close/>
                <a:moveTo>
                  <a:pt x="620" y="253"/>
                </a:moveTo>
                <a:cubicBezTo>
                  <a:pt x="623" y="246"/>
                  <a:pt x="629" y="241"/>
                  <a:pt x="635" y="237"/>
                </a:cubicBezTo>
                <a:cubicBezTo>
                  <a:pt x="629" y="233"/>
                  <a:pt x="623" y="228"/>
                  <a:pt x="620" y="221"/>
                </a:cubicBezTo>
                <a:cubicBezTo>
                  <a:pt x="616" y="228"/>
                  <a:pt x="611" y="233"/>
                  <a:pt x="604" y="237"/>
                </a:cubicBezTo>
                <a:cubicBezTo>
                  <a:pt x="611" y="241"/>
                  <a:pt x="616" y="246"/>
                  <a:pt x="620" y="253"/>
                </a:cubicBezTo>
                <a:close/>
                <a:moveTo>
                  <a:pt x="841" y="559"/>
                </a:moveTo>
                <a:cubicBezTo>
                  <a:pt x="845" y="549"/>
                  <a:pt x="853" y="541"/>
                  <a:pt x="862" y="537"/>
                </a:cubicBezTo>
                <a:cubicBezTo>
                  <a:pt x="853" y="533"/>
                  <a:pt x="845" y="525"/>
                  <a:pt x="841" y="516"/>
                </a:cubicBezTo>
                <a:cubicBezTo>
                  <a:pt x="837" y="525"/>
                  <a:pt x="830" y="533"/>
                  <a:pt x="820" y="537"/>
                </a:cubicBezTo>
                <a:cubicBezTo>
                  <a:pt x="830" y="541"/>
                  <a:pt x="838" y="549"/>
                  <a:pt x="841" y="559"/>
                </a:cubicBezTo>
                <a:close/>
                <a:moveTo>
                  <a:pt x="693" y="559"/>
                </a:moveTo>
                <a:cubicBezTo>
                  <a:pt x="697" y="549"/>
                  <a:pt x="705" y="541"/>
                  <a:pt x="714" y="537"/>
                </a:cubicBezTo>
                <a:cubicBezTo>
                  <a:pt x="705" y="533"/>
                  <a:pt x="698" y="525"/>
                  <a:pt x="693" y="516"/>
                </a:cubicBezTo>
                <a:cubicBezTo>
                  <a:pt x="689" y="525"/>
                  <a:pt x="682" y="533"/>
                  <a:pt x="672" y="537"/>
                </a:cubicBezTo>
                <a:cubicBezTo>
                  <a:pt x="682" y="541"/>
                  <a:pt x="690" y="549"/>
                  <a:pt x="693" y="559"/>
                </a:cubicBezTo>
                <a:close/>
                <a:moveTo>
                  <a:pt x="620" y="405"/>
                </a:moveTo>
                <a:cubicBezTo>
                  <a:pt x="623" y="397"/>
                  <a:pt x="630" y="391"/>
                  <a:pt x="638" y="387"/>
                </a:cubicBezTo>
                <a:cubicBezTo>
                  <a:pt x="630" y="383"/>
                  <a:pt x="624" y="376"/>
                  <a:pt x="620" y="369"/>
                </a:cubicBezTo>
                <a:cubicBezTo>
                  <a:pt x="615" y="376"/>
                  <a:pt x="609" y="383"/>
                  <a:pt x="601" y="387"/>
                </a:cubicBezTo>
                <a:cubicBezTo>
                  <a:pt x="609" y="391"/>
                  <a:pt x="616" y="397"/>
                  <a:pt x="620" y="405"/>
                </a:cubicBezTo>
                <a:close/>
                <a:moveTo>
                  <a:pt x="693" y="638"/>
                </a:moveTo>
                <a:cubicBezTo>
                  <a:pt x="697" y="626"/>
                  <a:pt x="706" y="615"/>
                  <a:pt x="718" y="611"/>
                </a:cubicBezTo>
                <a:cubicBezTo>
                  <a:pt x="707" y="608"/>
                  <a:pt x="698" y="599"/>
                  <a:pt x="693" y="588"/>
                </a:cubicBezTo>
                <a:cubicBezTo>
                  <a:pt x="689" y="599"/>
                  <a:pt x="680" y="608"/>
                  <a:pt x="668" y="611"/>
                </a:cubicBezTo>
                <a:cubicBezTo>
                  <a:pt x="681" y="615"/>
                  <a:pt x="690" y="626"/>
                  <a:pt x="693" y="638"/>
                </a:cubicBezTo>
                <a:close/>
                <a:moveTo>
                  <a:pt x="693" y="798"/>
                </a:moveTo>
                <a:cubicBezTo>
                  <a:pt x="694" y="778"/>
                  <a:pt x="709" y="763"/>
                  <a:pt x="728" y="761"/>
                </a:cubicBezTo>
                <a:cubicBezTo>
                  <a:pt x="710" y="760"/>
                  <a:pt x="696" y="746"/>
                  <a:pt x="693" y="728"/>
                </a:cubicBezTo>
                <a:cubicBezTo>
                  <a:pt x="691" y="746"/>
                  <a:pt x="677" y="760"/>
                  <a:pt x="659" y="761"/>
                </a:cubicBezTo>
                <a:cubicBezTo>
                  <a:pt x="678" y="763"/>
                  <a:pt x="693" y="778"/>
                  <a:pt x="693" y="798"/>
                </a:cubicBezTo>
                <a:close/>
                <a:moveTo>
                  <a:pt x="693" y="718"/>
                </a:moveTo>
                <a:cubicBezTo>
                  <a:pt x="696" y="702"/>
                  <a:pt x="707" y="690"/>
                  <a:pt x="723" y="686"/>
                </a:cubicBezTo>
                <a:cubicBezTo>
                  <a:pt x="709" y="684"/>
                  <a:pt x="697" y="673"/>
                  <a:pt x="693" y="658"/>
                </a:cubicBezTo>
                <a:cubicBezTo>
                  <a:pt x="690" y="673"/>
                  <a:pt x="678" y="684"/>
                  <a:pt x="664" y="686"/>
                </a:cubicBezTo>
                <a:cubicBezTo>
                  <a:pt x="680" y="690"/>
                  <a:pt x="691" y="702"/>
                  <a:pt x="693" y="718"/>
                </a:cubicBezTo>
                <a:close/>
                <a:moveTo>
                  <a:pt x="620" y="719"/>
                </a:moveTo>
                <a:cubicBezTo>
                  <a:pt x="622" y="702"/>
                  <a:pt x="633" y="690"/>
                  <a:pt x="649" y="686"/>
                </a:cubicBezTo>
                <a:cubicBezTo>
                  <a:pt x="635" y="684"/>
                  <a:pt x="623" y="673"/>
                  <a:pt x="620" y="658"/>
                </a:cubicBezTo>
                <a:cubicBezTo>
                  <a:pt x="616" y="673"/>
                  <a:pt x="604" y="684"/>
                  <a:pt x="590" y="686"/>
                </a:cubicBezTo>
                <a:cubicBezTo>
                  <a:pt x="606" y="690"/>
                  <a:pt x="617" y="702"/>
                  <a:pt x="620" y="719"/>
                </a:cubicBezTo>
                <a:close/>
                <a:moveTo>
                  <a:pt x="1137" y="719"/>
                </a:moveTo>
                <a:cubicBezTo>
                  <a:pt x="1139" y="702"/>
                  <a:pt x="1151" y="690"/>
                  <a:pt x="1166" y="686"/>
                </a:cubicBezTo>
                <a:cubicBezTo>
                  <a:pt x="1152" y="684"/>
                  <a:pt x="1141" y="673"/>
                  <a:pt x="1137" y="658"/>
                </a:cubicBezTo>
                <a:cubicBezTo>
                  <a:pt x="1133" y="673"/>
                  <a:pt x="1122" y="684"/>
                  <a:pt x="1107" y="686"/>
                </a:cubicBezTo>
                <a:cubicBezTo>
                  <a:pt x="1123" y="690"/>
                  <a:pt x="1135" y="702"/>
                  <a:pt x="1137" y="719"/>
                </a:cubicBezTo>
                <a:close/>
                <a:moveTo>
                  <a:pt x="546" y="100"/>
                </a:moveTo>
                <a:cubicBezTo>
                  <a:pt x="549" y="95"/>
                  <a:pt x="553" y="90"/>
                  <a:pt x="559" y="87"/>
                </a:cubicBezTo>
                <a:cubicBezTo>
                  <a:pt x="553" y="83"/>
                  <a:pt x="549" y="79"/>
                  <a:pt x="546" y="74"/>
                </a:cubicBezTo>
                <a:cubicBezTo>
                  <a:pt x="542" y="79"/>
                  <a:pt x="538" y="83"/>
                  <a:pt x="533" y="87"/>
                </a:cubicBezTo>
                <a:cubicBezTo>
                  <a:pt x="538" y="90"/>
                  <a:pt x="542" y="95"/>
                  <a:pt x="546" y="100"/>
                </a:cubicBezTo>
                <a:close/>
                <a:moveTo>
                  <a:pt x="620" y="481"/>
                </a:moveTo>
                <a:cubicBezTo>
                  <a:pt x="624" y="473"/>
                  <a:pt x="631" y="466"/>
                  <a:pt x="639" y="461"/>
                </a:cubicBezTo>
                <a:cubicBezTo>
                  <a:pt x="631" y="457"/>
                  <a:pt x="624" y="450"/>
                  <a:pt x="620" y="442"/>
                </a:cubicBezTo>
                <a:cubicBezTo>
                  <a:pt x="615" y="450"/>
                  <a:pt x="609" y="457"/>
                  <a:pt x="600" y="461"/>
                </a:cubicBezTo>
                <a:cubicBezTo>
                  <a:pt x="609" y="466"/>
                  <a:pt x="616" y="473"/>
                  <a:pt x="620" y="481"/>
                </a:cubicBezTo>
                <a:close/>
                <a:moveTo>
                  <a:pt x="546" y="253"/>
                </a:moveTo>
                <a:cubicBezTo>
                  <a:pt x="549" y="246"/>
                  <a:pt x="555" y="241"/>
                  <a:pt x="561" y="237"/>
                </a:cubicBezTo>
                <a:cubicBezTo>
                  <a:pt x="555" y="233"/>
                  <a:pt x="549" y="228"/>
                  <a:pt x="546" y="221"/>
                </a:cubicBezTo>
                <a:cubicBezTo>
                  <a:pt x="542" y="228"/>
                  <a:pt x="537" y="233"/>
                  <a:pt x="530" y="237"/>
                </a:cubicBezTo>
                <a:cubicBezTo>
                  <a:pt x="537" y="241"/>
                  <a:pt x="542" y="246"/>
                  <a:pt x="546" y="253"/>
                </a:cubicBezTo>
                <a:close/>
                <a:moveTo>
                  <a:pt x="546" y="176"/>
                </a:moveTo>
                <a:cubicBezTo>
                  <a:pt x="549" y="170"/>
                  <a:pt x="554" y="165"/>
                  <a:pt x="560" y="162"/>
                </a:cubicBezTo>
                <a:cubicBezTo>
                  <a:pt x="554" y="158"/>
                  <a:pt x="549" y="153"/>
                  <a:pt x="546" y="147"/>
                </a:cubicBezTo>
                <a:cubicBezTo>
                  <a:pt x="542" y="153"/>
                  <a:pt x="537" y="158"/>
                  <a:pt x="532" y="162"/>
                </a:cubicBezTo>
                <a:cubicBezTo>
                  <a:pt x="537" y="165"/>
                  <a:pt x="542" y="170"/>
                  <a:pt x="546" y="176"/>
                </a:cubicBezTo>
                <a:close/>
                <a:moveTo>
                  <a:pt x="620" y="798"/>
                </a:moveTo>
                <a:cubicBezTo>
                  <a:pt x="620" y="778"/>
                  <a:pt x="635" y="763"/>
                  <a:pt x="654" y="761"/>
                </a:cubicBezTo>
                <a:cubicBezTo>
                  <a:pt x="636" y="760"/>
                  <a:pt x="622" y="746"/>
                  <a:pt x="620" y="728"/>
                </a:cubicBezTo>
                <a:cubicBezTo>
                  <a:pt x="617" y="746"/>
                  <a:pt x="603" y="760"/>
                  <a:pt x="585" y="761"/>
                </a:cubicBezTo>
                <a:cubicBezTo>
                  <a:pt x="604" y="763"/>
                  <a:pt x="619" y="778"/>
                  <a:pt x="620" y="798"/>
                </a:cubicBezTo>
                <a:close/>
                <a:moveTo>
                  <a:pt x="620" y="559"/>
                </a:moveTo>
                <a:cubicBezTo>
                  <a:pt x="623" y="549"/>
                  <a:pt x="631" y="541"/>
                  <a:pt x="641" y="537"/>
                </a:cubicBezTo>
                <a:cubicBezTo>
                  <a:pt x="631" y="533"/>
                  <a:pt x="624" y="525"/>
                  <a:pt x="620" y="516"/>
                </a:cubicBezTo>
                <a:cubicBezTo>
                  <a:pt x="615" y="525"/>
                  <a:pt x="608" y="533"/>
                  <a:pt x="598" y="537"/>
                </a:cubicBezTo>
                <a:cubicBezTo>
                  <a:pt x="608" y="541"/>
                  <a:pt x="616" y="549"/>
                  <a:pt x="620" y="559"/>
                </a:cubicBezTo>
                <a:close/>
                <a:moveTo>
                  <a:pt x="620" y="638"/>
                </a:moveTo>
                <a:cubicBezTo>
                  <a:pt x="623" y="626"/>
                  <a:pt x="632" y="615"/>
                  <a:pt x="645" y="611"/>
                </a:cubicBezTo>
                <a:cubicBezTo>
                  <a:pt x="633" y="608"/>
                  <a:pt x="624" y="599"/>
                  <a:pt x="620" y="588"/>
                </a:cubicBezTo>
                <a:cubicBezTo>
                  <a:pt x="615" y="599"/>
                  <a:pt x="606" y="608"/>
                  <a:pt x="595" y="611"/>
                </a:cubicBezTo>
                <a:cubicBezTo>
                  <a:pt x="607" y="615"/>
                  <a:pt x="616" y="626"/>
                  <a:pt x="620" y="638"/>
                </a:cubicBezTo>
                <a:close/>
                <a:moveTo>
                  <a:pt x="693" y="481"/>
                </a:moveTo>
                <a:cubicBezTo>
                  <a:pt x="697" y="473"/>
                  <a:pt x="704" y="466"/>
                  <a:pt x="713" y="461"/>
                </a:cubicBezTo>
                <a:cubicBezTo>
                  <a:pt x="704" y="457"/>
                  <a:pt x="698" y="450"/>
                  <a:pt x="693" y="442"/>
                </a:cubicBezTo>
                <a:cubicBezTo>
                  <a:pt x="689" y="450"/>
                  <a:pt x="682" y="457"/>
                  <a:pt x="674" y="461"/>
                </a:cubicBezTo>
                <a:cubicBezTo>
                  <a:pt x="682" y="466"/>
                  <a:pt x="689" y="473"/>
                  <a:pt x="693" y="481"/>
                </a:cubicBezTo>
                <a:close/>
                <a:moveTo>
                  <a:pt x="620" y="329"/>
                </a:moveTo>
                <a:cubicBezTo>
                  <a:pt x="623" y="321"/>
                  <a:pt x="629" y="315"/>
                  <a:pt x="636" y="311"/>
                </a:cubicBezTo>
                <a:cubicBezTo>
                  <a:pt x="629" y="308"/>
                  <a:pt x="624" y="302"/>
                  <a:pt x="620" y="295"/>
                </a:cubicBezTo>
                <a:cubicBezTo>
                  <a:pt x="616" y="302"/>
                  <a:pt x="610" y="308"/>
                  <a:pt x="603" y="311"/>
                </a:cubicBezTo>
                <a:cubicBezTo>
                  <a:pt x="610" y="315"/>
                  <a:pt x="616" y="321"/>
                  <a:pt x="620" y="329"/>
                </a:cubicBezTo>
                <a:close/>
                <a:moveTo>
                  <a:pt x="767" y="253"/>
                </a:moveTo>
                <a:cubicBezTo>
                  <a:pt x="771" y="246"/>
                  <a:pt x="776" y="241"/>
                  <a:pt x="783" y="237"/>
                </a:cubicBezTo>
                <a:cubicBezTo>
                  <a:pt x="776" y="233"/>
                  <a:pt x="771" y="228"/>
                  <a:pt x="767" y="221"/>
                </a:cubicBezTo>
                <a:cubicBezTo>
                  <a:pt x="763" y="228"/>
                  <a:pt x="758" y="233"/>
                  <a:pt x="752" y="237"/>
                </a:cubicBezTo>
                <a:cubicBezTo>
                  <a:pt x="758" y="241"/>
                  <a:pt x="764" y="246"/>
                  <a:pt x="767" y="253"/>
                </a:cubicBezTo>
                <a:close/>
                <a:moveTo>
                  <a:pt x="767" y="24"/>
                </a:moveTo>
                <a:cubicBezTo>
                  <a:pt x="770" y="19"/>
                  <a:pt x="774" y="15"/>
                  <a:pt x="779" y="12"/>
                </a:cubicBezTo>
                <a:cubicBezTo>
                  <a:pt x="774" y="9"/>
                  <a:pt x="770" y="5"/>
                  <a:pt x="767" y="0"/>
                </a:cubicBezTo>
                <a:cubicBezTo>
                  <a:pt x="764" y="5"/>
                  <a:pt x="760" y="9"/>
                  <a:pt x="756" y="12"/>
                </a:cubicBezTo>
                <a:cubicBezTo>
                  <a:pt x="760" y="15"/>
                  <a:pt x="764" y="19"/>
                  <a:pt x="767" y="24"/>
                </a:cubicBezTo>
                <a:close/>
                <a:moveTo>
                  <a:pt x="767" y="176"/>
                </a:moveTo>
                <a:cubicBezTo>
                  <a:pt x="771" y="170"/>
                  <a:pt x="776" y="165"/>
                  <a:pt x="781" y="162"/>
                </a:cubicBezTo>
                <a:cubicBezTo>
                  <a:pt x="776" y="158"/>
                  <a:pt x="771" y="153"/>
                  <a:pt x="767" y="147"/>
                </a:cubicBezTo>
                <a:cubicBezTo>
                  <a:pt x="764" y="153"/>
                  <a:pt x="759" y="158"/>
                  <a:pt x="753" y="162"/>
                </a:cubicBezTo>
                <a:cubicBezTo>
                  <a:pt x="759" y="165"/>
                  <a:pt x="764" y="170"/>
                  <a:pt x="767" y="176"/>
                </a:cubicBezTo>
                <a:close/>
                <a:moveTo>
                  <a:pt x="767" y="405"/>
                </a:moveTo>
                <a:cubicBezTo>
                  <a:pt x="771" y="397"/>
                  <a:pt x="778" y="391"/>
                  <a:pt x="786" y="387"/>
                </a:cubicBezTo>
                <a:cubicBezTo>
                  <a:pt x="778" y="383"/>
                  <a:pt x="771" y="376"/>
                  <a:pt x="767" y="369"/>
                </a:cubicBezTo>
                <a:cubicBezTo>
                  <a:pt x="763" y="376"/>
                  <a:pt x="757" y="383"/>
                  <a:pt x="749" y="387"/>
                </a:cubicBezTo>
                <a:cubicBezTo>
                  <a:pt x="757" y="391"/>
                  <a:pt x="763" y="397"/>
                  <a:pt x="767" y="405"/>
                </a:cubicBezTo>
                <a:close/>
                <a:moveTo>
                  <a:pt x="767" y="329"/>
                </a:moveTo>
                <a:cubicBezTo>
                  <a:pt x="771" y="321"/>
                  <a:pt x="777" y="315"/>
                  <a:pt x="784" y="311"/>
                </a:cubicBezTo>
                <a:cubicBezTo>
                  <a:pt x="777" y="308"/>
                  <a:pt x="771" y="302"/>
                  <a:pt x="767" y="295"/>
                </a:cubicBezTo>
                <a:cubicBezTo>
                  <a:pt x="763" y="302"/>
                  <a:pt x="758" y="308"/>
                  <a:pt x="751" y="311"/>
                </a:cubicBezTo>
                <a:cubicBezTo>
                  <a:pt x="758" y="315"/>
                  <a:pt x="763" y="321"/>
                  <a:pt x="767" y="329"/>
                </a:cubicBezTo>
                <a:close/>
                <a:moveTo>
                  <a:pt x="767" y="100"/>
                </a:moveTo>
                <a:cubicBezTo>
                  <a:pt x="771" y="95"/>
                  <a:pt x="775" y="90"/>
                  <a:pt x="780" y="87"/>
                </a:cubicBezTo>
                <a:cubicBezTo>
                  <a:pt x="775" y="83"/>
                  <a:pt x="771" y="79"/>
                  <a:pt x="767" y="74"/>
                </a:cubicBezTo>
                <a:cubicBezTo>
                  <a:pt x="764" y="79"/>
                  <a:pt x="760" y="83"/>
                  <a:pt x="754" y="87"/>
                </a:cubicBezTo>
                <a:cubicBezTo>
                  <a:pt x="760" y="90"/>
                  <a:pt x="764" y="95"/>
                  <a:pt x="767" y="100"/>
                </a:cubicBezTo>
                <a:close/>
                <a:moveTo>
                  <a:pt x="767" y="481"/>
                </a:moveTo>
                <a:cubicBezTo>
                  <a:pt x="771" y="473"/>
                  <a:pt x="778" y="466"/>
                  <a:pt x="787" y="461"/>
                </a:cubicBezTo>
                <a:cubicBezTo>
                  <a:pt x="778" y="457"/>
                  <a:pt x="772" y="450"/>
                  <a:pt x="767" y="442"/>
                </a:cubicBezTo>
                <a:cubicBezTo>
                  <a:pt x="763" y="450"/>
                  <a:pt x="756" y="457"/>
                  <a:pt x="748" y="461"/>
                </a:cubicBezTo>
                <a:cubicBezTo>
                  <a:pt x="756" y="466"/>
                  <a:pt x="763" y="473"/>
                  <a:pt x="767" y="481"/>
                </a:cubicBezTo>
                <a:close/>
                <a:moveTo>
                  <a:pt x="693" y="405"/>
                </a:moveTo>
                <a:cubicBezTo>
                  <a:pt x="697" y="397"/>
                  <a:pt x="704" y="391"/>
                  <a:pt x="712" y="387"/>
                </a:cubicBezTo>
                <a:cubicBezTo>
                  <a:pt x="704" y="383"/>
                  <a:pt x="698" y="376"/>
                  <a:pt x="693" y="369"/>
                </a:cubicBezTo>
                <a:cubicBezTo>
                  <a:pt x="689" y="376"/>
                  <a:pt x="683" y="383"/>
                  <a:pt x="675" y="387"/>
                </a:cubicBezTo>
                <a:cubicBezTo>
                  <a:pt x="683" y="391"/>
                  <a:pt x="690" y="397"/>
                  <a:pt x="693" y="405"/>
                </a:cubicBezTo>
                <a:close/>
                <a:moveTo>
                  <a:pt x="841" y="719"/>
                </a:moveTo>
                <a:cubicBezTo>
                  <a:pt x="843" y="702"/>
                  <a:pt x="855" y="690"/>
                  <a:pt x="871" y="686"/>
                </a:cubicBezTo>
                <a:cubicBezTo>
                  <a:pt x="856" y="684"/>
                  <a:pt x="845" y="673"/>
                  <a:pt x="841" y="658"/>
                </a:cubicBezTo>
                <a:cubicBezTo>
                  <a:pt x="837" y="673"/>
                  <a:pt x="826" y="684"/>
                  <a:pt x="812" y="686"/>
                </a:cubicBezTo>
                <a:cubicBezTo>
                  <a:pt x="827" y="690"/>
                  <a:pt x="839" y="702"/>
                  <a:pt x="841" y="719"/>
                </a:cubicBezTo>
                <a:close/>
                <a:moveTo>
                  <a:pt x="841" y="798"/>
                </a:moveTo>
                <a:cubicBezTo>
                  <a:pt x="842" y="778"/>
                  <a:pt x="857" y="763"/>
                  <a:pt x="875" y="761"/>
                </a:cubicBezTo>
                <a:cubicBezTo>
                  <a:pt x="857" y="760"/>
                  <a:pt x="844" y="746"/>
                  <a:pt x="841" y="728"/>
                </a:cubicBezTo>
                <a:cubicBezTo>
                  <a:pt x="839" y="746"/>
                  <a:pt x="825" y="760"/>
                  <a:pt x="807" y="761"/>
                </a:cubicBezTo>
                <a:cubicBezTo>
                  <a:pt x="826" y="763"/>
                  <a:pt x="841" y="778"/>
                  <a:pt x="841" y="798"/>
                </a:cubicBezTo>
                <a:close/>
                <a:moveTo>
                  <a:pt x="841" y="638"/>
                </a:moveTo>
                <a:cubicBezTo>
                  <a:pt x="845" y="626"/>
                  <a:pt x="854" y="615"/>
                  <a:pt x="866" y="611"/>
                </a:cubicBezTo>
                <a:cubicBezTo>
                  <a:pt x="855" y="608"/>
                  <a:pt x="845" y="599"/>
                  <a:pt x="841" y="588"/>
                </a:cubicBezTo>
                <a:cubicBezTo>
                  <a:pt x="837" y="599"/>
                  <a:pt x="828" y="608"/>
                  <a:pt x="816" y="611"/>
                </a:cubicBezTo>
                <a:cubicBezTo>
                  <a:pt x="829" y="615"/>
                  <a:pt x="838" y="626"/>
                  <a:pt x="841" y="638"/>
                </a:cubicBezTo>
                <a:close/>
                <a:moveTo>
                  <a:pt x="693" y="176"/>
                </a:moveTo>
                <a:cubicBezTo>
                  <a:pt x="697" y="170"/>
                  <a:pt x="702" y="165"/>
                  <a:pt x="708" y="162"/>
                </a:cubicBezTo>
                <a:cubicBezTo>
                  <a:pt x="702" y="158"/>
                  <a:pt x="697" y="153"/>
                  <a:pt x="693" y="147"/>
                </a:cubicBezTo>
                <a:cubicBezTo>
                  <a:pt x="690" y="153"/>
                  <a:pt x="685" y="158"/>
                  <a:pt x="679" y="162"/>
                </a:cubicBezTo>
                <a:cubicBezTo>
                  <a:pt x="685" y="165"/>
                  <a:pt x="690" y="170"/>
                  <a:pt x="693" y="176"/>
                </a:cubicBezTo>
                <a:close/>
                <a:moveTo>
                  <a:pt x="693" y="24"/>
                </a:moveTo>
                <a:cubicBezTo>
                  <a:pt x="697" y="19"/>
                  <a:pt x="700" y="15"/>
                  <a:pt x="705" y="12"/>
                </a:cubicBezTo>
                <a:cubicBezTo>
                  <a:pt x="700" y="9"/>
                  <a:pt x="697" y="5"/>
                  <a:pt x="693" y="0"/>
                </a:cubicBezTo>
                <a:cubicBezTo>
                  <a:pt x="690" y="5"/>
                  <a:pt x="687" y="9"/>
                  <a:pt x="682" y="12"/>
                </a:cubicBezTo>
                <a:cubicBezTo>
                  <a:pt x="687" y="15"/>
                  <a:pt x="690" y="19"/>
                  <a:pt x="693" y="24"/>
                </a:cubicBezTo>
                <a:close/>
                <a:moveTo>
                  <a:pt x="693" y="253"/>
                </a:moveTo>
                <a:cubicBezTo>
                  <a:pt x="697" y="246"/>
                  <a:pt x="702" y="241"/>
                  <a:pt x="709" y="237"/>
                </a:cubicBezTo>
                <a:cubicBezTo>
                  <a:pt x="703" y="233"/>
                  <a:pt x="697" y="228"/>
                  <a:pt x="693" y="221"/>
                </a:cubicBezTo>
                <a:cubicBezTo>
                  <a:pt x="690" y="228"/>
                  <a:pt x="684" y="233"/>
                  <a:pt x="678" y="237"/>
                </a:cubicBezTo>
                <a:cubicBezTo>
                  <a:pt x="684" y="241"/>
                  <a:pt x="690" y="246"/>
                  <a:pt x="693" y="253"/>
                </a:cubicBezTo>
                <a:close/>
                <a:moveTo>
                  <a:pt x="693" y="329"/>
                </a:moveTo>
                <a:cubicBezTo>
                  <a:pt x="697" y="321"/>
                  <a:pt x="703" y="315"/>
                  <a:pt x="710" y="311"/>
                </a:cubicBezTo>
                <a:cubicBezTo>
                  <a:pt x="703" y="308"/>
                  <a:pt x="697" y="302"/>
                  <a:pt x="693" y="295"/>
                </a:cubicBezTo>
                <a:cubicBezTo>
                  <a:pt x="689" y="302"/>
                  <a:pt x="684" y="308"/>
                  <a:pt x="677" y="311"/>
                </a:cubicBezTo>
                <a:cubicBezTo>
                  <a:pt x="684" y="315"/>
                  <a:pt x="690" y="321"/>
                  <a:pt x="693" y="329"/>
                </a:cubicBezTo>
                <a:close/>
                <a:moveTo>
                  <a:pt x="767" y="719"/>
                </a:moveTo>
                <a:cubicBezTo>
                  <a:pt x="769" y="702"/>
                  <a:pt x="781" y="690"/>
                  <a:pt x="797" y="686"/>
                </a:cubicBezTo>
                <a:cubicBezTo>
                  <a:pt x="782" y="684"/>
                  <a:pt x="771" y="673"/>
                  <a:pt x="767" y="658"/>
                </a:cubicBezTo>
                <a:cubicBezTo>
                  <a:pt x="764" y="673"/>
                  <a:pt x="752" y="684"/>
                  <a:pt x="738" y="686"/>
                </a:cubicBezTo>
                <a:cubicBezTo>
                  <a:pt x="753" y="690"/>
                  <a:pt x="765" y="702"/>
                  <a:pt x="767" y="719"/>
                </a:cubicBezTo>
                <a:close/>
                <a:moveTo>
                  <a:pt x="767" y="638"/>
                </a:moveTo>
                <a:cubicBezTo>
                  <a:pt x="771" y="626"/>
                  <a:pt x="780" y="615"/>
                  <a:pt x="792" y="611"/>
                </a:cubicBezTo>
                <a:cubicBezTo>
                  <a:pt x="781" y="608"/>
                  <a:pt x="772" y="599"/>
                  <a:pt x="767" y="588"/>
                </a:cubicBezTo>
                <a:cubicBezTo>
                  <a:pt x="763" y="599"/>
                  <a:pt x="754" y="608"/>
                  <a:pt x="742" y="611"/>
                </a:cubicBezTo>
                <a:cubicBezTo>
                  <a:pt x="755" y="615"/>
                  <a:pt x="764" y="626"/>
                  <a:pt x="767" y="638"/>
                </a:cubicBezTo>
                <a:close/>
                <a:moveTo>
                  <a:pt x="767" y="559"/>
                </a:moveTo>
                <a:cubicBezTo>
                  <a:pt x="771" y="549"/>
                  <a:pt x="779" y="541"/>
                  <a:pt x="788" y="537"/>
                </a:cubicBezTo>
                <a:cubicBezTo>
                  <a:pt x="779" y="533"/>
                  <a:pt x="772" y="525"/>
                  <a:pt x="767" y="516"/>
                </a:cubicBezTo>
                <a:cubicBezTo>
                  <a:pt x="763" y="525"/>
                  <a:pt x="756" y="533"/>
                  <a:pt x="746" y="537"/>
                </a:cubicBezTo>
                <a:cubicBezTo>
                  <a:pt x="756" y="541"/>
                  <a:pt x="764" y="549"/>
                  <a:pt x="767" y="559"/>
                </a:cubicBezTo>
                <a:close/>
                <a:moveTo>
                  <a:pt x="767" y="798"/>
                </a:moveTo>
                <a:cubicBezTo>
                  <a:pt x="768" y="778"/>
                  <a:pt x="783" y="763"/>
                  <a:pt x="802" y="761"/>
                </a:cubicBezTo>
                <a:cubicBezTo>
                  <a:pt x="784" y="760"/>
                  <a:pt x="770" y="746"/>
                  <a:pt x="767" y="728"/>
                </a:cubicBezTo>
                <a:cubicBezTo>
                  <a:pt x="765" y="746"/>
                  <a:pt x="751" y="760"/>
                  <a:pt x="733" y="761"/>
                </a:cubicBezTo>
                <a:cubicBezTo>
                  <a:pt x="752" y="763"/>
                  <a:pt x="767" y="778"/>
                  <a:pt x="767" y="798"/>
                </a:cubicBezTo>
                <a:close/>
                <a:moveTo>
                  <a:pt x="693" y="100"/>
                </a:moveTo>
                <a:cubicBezTo>
                  <a:pt x="697" y="95"/>
                  <a:pt x="701" y="90"/>
                  <a:pt x="706" y="87"/>
                </a:cubicBezTo>
                <a:cubicBezTo>
                  <a:pt x="701" y="83"/>
                  <a:pt x="697" y="79"/>
                  <a:pt x="693" y="74"/>
                </a:cubicBezTo>
                <a:cubicBezTo>
                  <a:pt x="690" y="79"/>
                  <a:pt x="686" y="83"/>
                  <a:pt x="681" y="87"/>
                </a:cubicBezTo>
                <a:cubicBezTo>
                  <a:pt x="686" y="90"/>
                  <a:pt x="690" y="95"/>
                  <a:pt x="693" y="100"/>
                </a:cubicBezTo>
                <a:close/>
                <a:moveTo>
                  <a:pt x="2171" y="405"/>
                </a:moveTo>
                <a:cubicBezTo>
                  <a:pt x="2175" y="397"/>
                  <a:pt x="2181" y="391"/>
                  <a:pt x="2189" y="387"/>
                </a:cubicBezTo>
                <a:cubicBezTo>
                  <a:pt x="2182" y="383"/>
                  <a:pt x="2175" y="376"/>
                  <a:pt x="2171" y="369"/>
                </a:cubicBezTo>
                <a:cubicBezTo>
                  <a:pt x="2167" y="376"/>
                  <a:pt x="2161" y="383"/>
                  <a:pt x="2153" y="387"/>
                </a:cubicBezTo>
                <a:cubicBezTo>
                  <a:pt x="2161" y="391"/>
                  <a:pt x="2167" y="397"/>
                  <a:pt x="2171" y="405"/>
                </a:cubicBezTo>
                <a:close/>
                <a:moveTo>
                  <a:pt x="3715" y="24"/>
                </a:moveTo>
                <a:cubicBezTo>
                  <a:pt x="3718" y="19"/>
                  <a:pt x="3722" y="15"/>
                  <a:pt x="3726" y="12"/>
                </a:cubicBezTo>
                <a:cubicBezTo>
                  <a:pt x="3722" y="9"/>
                  <a:pt x="3718" y="5"/>
                  <a:pt x="3715" y="0"/>
                </a:cubicBezTo>
                <a:cubicBezTo>
                  <a:pt x="3712" y="5"/>
                  <a:pt x="3708" y="9"/>
                  <a:pt x="3703" y="12"/>
                </a:cubicBezTo>
                <a:cubicBezTo>
                  <a:pt x="3708" y="15"/>
                  <a:pt x="3712" y="19"/>
                  <a:pt x="3715" y="24"/>
                </a:cubicBezTo>
                <a:close/>
                <a:moveTo>
                  <a:pt x="3715" y="100"/>
                </a:moveTo>
                <a:cubicBezTo>
                  <a:pt x="3718" y="95"/>
                  <a:pt x="3722" y="90"/>
                  <a:pt x="3728" y="87"/>
                </a:cubicBezTo>
                <a:cubicBezTo>
                  <a:pt x="3722" y="83"/>
                  <a:pt x="3718" y="79"/>
                  <a:pt x="3715" y="74"/>
                </a:cubicBezTo>
                <a:cubicBezTo>
                  <a:pt x="3711" y="79"/>
                  <a:pt x="3707" y="83"/>
                  <a:pt x="3702" y="87"/>
                </a:cubicBezTo>
                <a:cubicBezTo>
                  <a:pt x="3707" y="90"/>
                  <a:pt x="3711" y="95"/>
                  <a:pt x="3715" y="100"/>
                </a:cubicBezTo>
                <a:close/>
                <a:moveTo>
                  <a:pt x="3936" y="481"/>
                </a:moveTo>
                <a:cubicBezTo>
                  <a:pt x="3940" y="473"/>
                  <a:pt x="3947" y="466"/>
                  <a:pt x="3956" y="461"/>
                </a:cubicBezTo>
                <a:cubicBezTo>
                  <a:pt x="3947" y="457"/>
                  <a:pt x="3940" y="450"/>
                  <a:pt x="3936" y="442"/>
                </a:cubicBezTo>
                <a:cubicBezTo>
                  <a:pt x="3932" y="450"/>
                  <a:pt x="3925" y="457"/>
                  <a:pt x="3917" y="461"/>
                </a:cubicBezTo>
                <a:cubicBezTo>
                  <a:pt x="3925" y="466"/>
                  <a:pt x="3932" y="473"/>
                  <a:pt x="3936" y="481"/>
                </a:cubicBezTo>
                <a:close/>
                <a:moveTo>
                  <a:pt x="3789" y="798"/>
                </a:moveTo>
                <a:cubicBezTo>
                  <a:pt x="3789" y="778"/>
                  <a:pt x="3804" y="763"/>
                  <a:pt x="3823" y="761"/>
                </a:cubicBezTo>
                <a:cubicBezTo>
                  <a:pt x="3805" y="760"/>
                  <a:pt x="3791" y="746"/>
                  <a:pt x="3789" y="728"/>
                </a:cubicBezTo>
                <a:cubicBezTo>
                  <a:pt x="3786" y="746"/>
                  <a:pt x="3772" y="760"/>
                  <a:pt x="3754" y="761"/>
                </a:cubicBezTo>
                <a:cubicBezTo>
                  <a:pt x="3773" y="763"/>
                  <a:pt x="3788" y="778"/>
                  <a:pt x="3789" y="798"/>
                </a:cubicBezTo>
                <a:close/>
                <a:moveTo>
                  <a:pt x="3715" y="176"/>
                </a:moveTo>
                <a:cubicBezTo>
                  <a:pt x="3718" y="170"/>
                  <a:pt x="3723" y="165"/>
                  <a:pt x="3729" y="162"/>
                </a:cubicBezTo>
                <a:cubicBezTo>
                  <a:pt x="3723" y="158"/>
                  <a:pt x="3718" y="153"/>
                  <a:pt x="3715" y="147"/>
                </a:cubicBezTo>
                <a:cubicBezTo>
                  <a:pt x="3711" y="153"/>
                  <a:pt x="3706" y="158"/>
                  <a:pt x="3701" y="162"/>
                </a:cubicBezTo>
                <a:cubicBezTo>
                  <a:pt x="3706" y="165"/>
                  <a:pt x="3711" y="170"/>
                  <a:pt x="3715" y="176"/>
                </a:cubicBezTo>
                <a:close/>
                <a:moveTo>
                  <a:pt x="3789" y="638"/>
                </a:moveTo>
                <a:cubicBezTo>
                  <a:pt x="3792" y="626"/>
                  <a:pt x="3801" y="615"/>
                  <a:pt x="3814" y="611"/>
                </a:cubicBezTo>
                <a:cubicBezTo>
                  <a:pt x="3802" y="608"/>
                  <a:pt x="3793" y="599"/>
                  <a:pt x="3789" y="588"/>
                </a:cubicBezTo>
                <a:cubicBezTo>
                  <a:pt x="3784" y="599"/>
                  <a:pt x="3775" y="608"/>
                  <a:pt x="3764" y="611"/>
                </a:cubicBezTo>
                <a:cubicBezTo>
                  <a:pt x="3776" y="615"/>
                  <a:pt x="3785" y="626"/>
                  <a:pt x="3789" y="638"/>
                </a:cubicBezTo>
                <a:close/>
                <a:moveTo>
                  <a:pt x="3789" y="559"/>
                </a:moveTo>
                <a:cubicBezTo>
                  <a:pt x="3792" y="549"/>
                  <a:pt x="3800" y="541"/>
                  <a:pt x="3810" y="537"/>
                </a:cubicBezTo>
                <a:cubicBezTo>
                  <a:pt x="3800" y="533"/>
                  <a:pt x="3793" y="525"/>
                  <a:pt x="3789" y="516"/>
                </a:cubicBezTo>
                <a:cubicBezTo>
                  <a:pt x="3784" y="525"/>
                  <a:pt x="3777" y="533"/>
                  <a:pt x="3768" y="537"/>
                </a:cubicBezTo>
                <a:cubicBezTo>
                  <a:pt x="3777" y="541"/>
                  <a:pt x="3785" y="549"/>
                  <a:pt x="3789" y="559"/>
                </a:cubicBezTo>
                <a:close/>
                <a:moveTo>
                  <a:pt x="3789" y="481"/>
                </a:moveTo>
                <a:cubicBezTo>
                  <a:pt x="3793" y="473"/>
                  <a:pt x="3800" y="466"/>
                  <a:pt x="3808" y="461"/>
                </a:cubicBezTo>
                <a:cubicBezTo>
                  <a:pt x="3800" y="457"/>
                  <a:pt x="3793" y="450"/>
                  <a:pt x="3789" y="442"/>
                </a:cubicBezTo>
                <a:cubicBezTo>
                  <a:pt x="3784" y="450"/>
                  <a:pt x="3778" y="457"/>
                  <a:pt x="3769" y="461"/>
                </a:cubicBezTo>
                <a:cubicBezTo>
                  <a:pt x="3778" y="466"/>
                  <a:pt x="3785" y="473"/>
                  <a:pt x="3789" y="481"/>
                </a:cubicBezTo>
                <a:close/>
                <a:moveTo>
                  <a:pt x="3715" y="329"/>
                </a:moveTo>
                <a:cubicBezTo>
                  <a:pt x="3719" y="321"/>
                  <a:pt x="3724" y="315"/>
                  <a:pt x="3731" y="311"/>
                </a:cubicBezTo>
                <a:cubicBezTo>
                  <a:pt x="3724" y="308"/>
                  <a:pt x="3719" y="302"/>
                  <a:pt x="3715" y="295"/>
                </a:cubicBezTo>
                <a:cubicBezTo>
                  <a:pt x="3711" y="302"/>
                  <a:pt x="3705" y="308"/>
                  <a:pt x="3698" y="311"/>
                </a:cubicBezTo>
                <a:cubicBezTo>
                  <a:pt x="3705" y="315"/>
                  <a:pt x="3711" y="321"/>
                  <a:pt x="3715" y="329"/>
                </a:cubicBezTo>
                <a:close/>
                <a:moveTo>
                  <a:pt x="3789" y="719"/>
                </a:moveTo>
                <a:cubicBezTo>
                  <a:pt x="3791" y="702"/>
                  <a:pt x="3802" y="690"/>
                  <a:pt x="3818" y="686"/>
                </a:cubicBezTo>
                <a:cubicBezTo>
                  <a:pt x="3804" y="684"/>
                  <a:pt x="3792" y="673"/>
                  <a:pt x="3789" y="658"/>
                </a:cubicBezTo>
                <a:cubicBezTo>
                  <a:pt x="3785" y="673"/>
                  <a:pt x="3774" y="684"/>
                  <a:pt x="3759" y="686"/>
                </a:cubicBezTo>
                <a:cubicBezTo>
                  <a:pt x="3775" y="690"/>
                  <a:pt x="3786" y="702"/>
                  <a:pt x="3789" y="719"/>
                </a:cubicBezTo>
                <a:close/>
                <a:moveTo>
                  <a:pt x="3715" y="481"/>
                </a:moveTo>
                <a:cubicBezTo>
                  <a:pt x="3719" y="473"/>
                  <a:pt x="3726" y="466"/>
                  <a:pt x="3734" y="461"/>
                </a:cubicBezTo>
                <a:cubicBezTo>
                  <a:pt x="3726" y="457"/>
                  <a:pt x="3719" y="450"/>
                  <a:pt x="3715" y="442"/>
                </a:cubicBezTo>
                <a:cubicBezTo>
                  <a:pt x="3711" y="450"/>
                  <a:pt x="3704" y="457"/>
                  <a:pt x="3695" y="461"/>
                </a:cubicBezTo>
                <a:cubicBezTo>
                  <a:pt x="3704" y="466"/>
                  <a:pt x="3711" y="473"/>
                  <a:pt x="3715" y="481"/>
                </a:cubicBezTo>
                <a:close/>
                <a:moveTo>
                  <a:pt x="3641" y="100"/>
                </a:moveTo>
                <a:cubicBezTo>
                  <a:pt x="3644" y="95"/>
                  <a:pt x="3649" y="90"/>
                  <a:pt x="3654" y="87"/>
                </a:cubicBezTo>
                <a:cubicBezTo>
                  <a:pt x="3649" y="83"/>
                  <a:pt x="3644" y="79"/>
                  <a:pt x="3641" y="74"/>
                </a:cubicBezTo>
                <a:cubicBezTo>
                  <a:pt x="3637" y="79"/>
                  <a:pt x="3633" y="83"/>
                  <a:pt x="3628" y="87"/>
                </a:cubicBezTo>
                <a:cubicBezTo>
                  <a:pt x="3633" y="90"/>
                  <a:pt x="3637" y="95"/>
                  <a:pt x="3641" y="100"/>
                </a:cubicBezTo>
                <a:close/>
                <a:moveTo>
                  <a:pt x="3715" y="798"/>
                </a:moveTo>
                <a:cubicBezTo>
                  <a:pt x="3715" y="778"/>
                  <a:pt x="3730" y="763"/>
                  <a:pt x="3749" y="761"/>
                </a:cubicBezTo>
                <a:cubicBezTo>
                  <a:pt x="3731" y="760"/>
                  <a:pt x="3717" y="746"/>
                  <a:pt x="3715" y="728"/>
                </a:cubicBezTo>
                <a:cubicBezTo>
                  <a:pt x="3712" y="746"/>
                  <a:pt x="3698" y="760"/>
                  <a:pt x="3681" y="761"/>
                </a:cubicBezTo>
                <a:cubicBezTo>
                  <a:pt x="3699" y="763"/>
                  <a:pt x="3714" y="778"/>
                  <a:pt x="3715" y="798"/>
                </a:cubicBezTo>
                <a:close/>
                <a:moveTo>
                  <a:pt x="3641" y="24"/>
                </a:moveTo>
                <a:cubicBezTo>
                  <a:pt x="3644" y="19"/>
                  <a:pt x="3648" y="15"/>
                  <a:pt x="3652" y="12"/>
                </a:cubicBezTo>
                <a:cubicBezTo>
                  <a:pt x="3648" y="9"/>
                  <a:pt x="3644" y="5"/>
                  <a:pt x="3641" y="0"/>
                </a:cubicBezTo>
                <a:cubicBezTo>
                  <a:pt x="3638" y="5"/>
                  <a:pt x="3634" y="9"/>
                  <a:pt x="3629" y="12"/>
                </a:cubicBezTo>
                <a:cubicBezTo>
                  <a:pt x="3634" y="15"/>
                  <a:pt x="3638" y="19"/>
                  <a:pt x="3641" y="24"/>
                </a:cubicBezTo>
                <a:close/>
                <a:moveTo>
                  <a:pt x="3641" y="176"/>
                </a:moveTo>
                <a:cubicBezTo>
                  <a:pt x="3644" y="170"/>
                  <a:pt x="3649" y="165"/>
                  <a:pt x="3655" y="162"/>
                </a:cubicBezTo>
                <a:cubicBezTo>
                  <a:pt x="3649" y="158"/>
                  <a:pt x="3644" y="153"/>
                  <a:pt x="3641" y="147"/>
                </a:cubicBezTo>
                <a:cubicBezTo>
                  <a:pt x="3637" y="153"/>
                  <a:pt x="3632" y="158"/>
                  <a:pt x="3627" y="162"/>
                </a:cubicBezTo>
                <a:cubicBezTo>
                  <a:pt x="3632" y="165"/>
                  <a:pt x="3637" y="170"/>
                  <a:pt x="3641" y="176"/>
                </a:cubicBezTo>
                <a:close/>
                <a:moveTo>
                  <a:pt x="3715" y="559"/>
                </a:moveTo>
                <a:cubicBezTo>
                  <a:pt x="3718" y="549"/>
                  <a:pt x="3726" y="541"/>
                  <a:pt x="3736" y="537"/>
                </a:cubicBezTo>
                <a:cubicBezTo>
                  <a:pt x="3726" y="533"/>
                  <a:pt x="3719" y="525"/>
                  <a:pt x="3715" y="516"/>
                </a:cubicBezTo>
                <a:cubicBezTo>
                  <a:pt x="3710" y="525"/>
                  <a:pt x="3703" y="533"/>
                  <a:pt x="3694" y="537"/>
                </a:cubicBezTo>
                <a:cubicBezTo>
                  <a:pt x="3703" y="541"/>
                  <a:pt x="3711" y="549"/>
                  <a:pt x="3715" y="559"/>
                </a:cubicBezTo>
                <a:close/>
                <a:moveTo>
                  <a:pt x="3789" y="405"/>
                </a:moveTo>
                <a:cubicBezTo>
                  <a:pt x="3793" y="397"/>
                  <a:pt x="3799" y="391"/>
                  <a:pt x="3807" y="387"/>
                </a:cubicBezTo>
                <a:cubicBezTo>
                  <a:pt x="3799" y="383"/>
                  <a:pt x="3793" y="376"/>
                  <a:pt x="3789" y="369"/>
                </a:cubicBezTo>
                <a:cubicBezTo>
                  <a:pt x="3784" y="376"/>
                  <a:pt x="3778" y="383"/>
                  <a:pt x="3770" y="387"/>
                </a:cubicBezTo>
                <a:cubicBezTo>
                  <a:pt x="3778" y="391"/>
                  <a:pt x="3785" y="397"/>
                  <a:pt x="3789" y="405"/>
                </a:cubicBezTo>
                <a:close/>
                <a:moveTo>
                  <a:pt x="3715" y="405"/>
                </a:moveTo>
                <a:cubicBezTo>
                  <a:pt x="3719" y="397"/>
                  <a:pt x="3725" y="391"/>
                  <a:pt x="3733" y="387"/>
                </a:cubicBezTo>
                <a:cubicBezTo>
                  <a:pt x="3725" y="383"/>
                  <a:pt x="3719" y="376"/>
                  <a:pt x="3715" y="369"/>
                </a:cubicBezTo>
                <a:cubicBezTo>
                  <a:pt x="3711" y="376"/>
                  <a:pt x="3704" y="383"/>
                  <a:pt x="3697" y="387"/>
                </a:cubicBezTo>
                <a:cubicBezTo>
                  <a:pt x="3704" y="391"/>
                  <a:pt x="3711" y="397"/>
                  <a:pt x="3715" y="405"/>
                </a:cubicBezTo>
                <a:close/>
                <a:moveTo>
                  <a:pt x="3715" y="718"/>
                </a:moveTo>
                <a:cubicBezTo>
                  <a:pt x="3717" y="702"/>
                  <a:pt x="3729" y="690"/>
                  <a:pt x="3744" y="686"/>
                </a:cubicBezTo>
                <a:cubicBezTo>
                  <a:pt x="3730" y="684"/>
                  <a:pt x="3719" y="673"/>
                  <a:pt x="3715" y="658"/>
                </a:cubicBezTo>
                <a:cubicBezTo>
                  <a:pt x="3711" y="673"/>
                  <a:pt x="3700" y="684"/>
                  <a:pt x="3685" y="686"/>
                </a:cubicBezTo>
                <a:cubicBezTo>
                  <a:pt x="3701" y="690"/>
                  <a:pt x="3713" y="702"/>
                  <a:pt x="3715" y="718"/>
                </a:cubicBezTo>
                <a:close/>
                <a:moveTo>
                  <a:pt x="3715" y="638"/>
                </a:moveTo>
                <a:cubicBezTo>
                  <a:pt x="3718" y="626"/>
                  <a:pt x="3727" y="615"/>
                  <a:pt x="3740" y="611"/>
                </a:cubicBezTo>
                <a:cubicBezTo>
                  <a:pt x="3728" y="608"/>
                  <a:pt x="3719" y="599"/>
                  <a:pt x="3715" y="588"/>
                </a:cubicBezTo>
                <a:cubicBezTo>
                  <a:pt x="3710" y="599"/>
                  <a:pt x="3701" y="608"/>
                  <a:pt x="3690" y="611"/>
                </a:cubicBezTo>
                <a:cubicBezTo>
                  <a:pt x="3702" y="615"/>
                  <a:pt x="3711" y="626"/>
                  <a:pt x="3715" y="638"/>
                </a:cubicBezTo>
                <a:close/>
                <a:moveTo>
                  <a:pt x="3789" y="253"/>
                </a:moveTo>
                <a:cubicBezTo>
                  <a:pt x="3792" y="246"/>
                  <a:pt x="3798" y="241"/>
                  <a:pt x="3804" y="237"/>
                </a:cubicBezTo>
                <a:cubicBezTo>
                  <a:pt x="3798" y="233"/>
                  <a:pt x="3792" y="228"/>
                  <a:pt x="3789" y="221"/>
                </a:cubicBezTo>
                <a:cubicBezTo>
                  <a:pt x="3785" y="228"/>
                  <a:pt x="3780" y="233"/>
                  <a:pt x="3773" y="237"/>
                </a:cubicBezTo>
                <a:cubicBezTo>
                  <a:pt x="3780" y="241"/>
                  <a:pt x="3785" y="246"/>
                  <a:pt x="3789" y="253"/>
                </a:cubicBezTo>
                <a:close/>
                <a:moveTo>
                  <a:pt x="3862" y="176"/>
                </a:moveTo>
                <a:cubicBezTo>
                  <a:pt x="3866" y="170"/>
                  <a:pt x="3871" y="165"/>
                  <a:pt x="3877" y="162"/>
                </a:cubicBezTo>
                <a:cubicBezTo>
                  <a:pt x="3871" y="158"/>
                  <a:pt x="3866" y="153"/>
                  <a:pt x="3862" y="147"/>
                </a:cubicBezTo>
                <a:cubicBezTo>
                  <a:pt x="3859" y="153"/>
                  <a:pt x="3854" y="158"/>
                  <a:pt x="3848" y="162"/>
                </a:cubicBezTo>
                <a:cubicBezTo>
                  <a:pt x="3854" y="165"/>
                  <a:pt x="3859" y="170"/>
                  <a:pt x="3862" y="176"/>
                </a:cubicBezTo>
                <a:close/>
                <a:moveTo>
                  <a:pt x="3862" y="405"/>
                </a:moveTo>
                <a:cubicBezTo>
                  <a:pt x="3866" y="397"/>
                  <a:pt x="3873" y="391"/>
                  <a:pt x="3881" y="387"/>
                </a:cubicBezTo>
                <a:cubicBezTo>
                  <a:pt x="3873" y="383"/>
                  <a:pt x="3867" y="376"/>
                  <a:pt x="3862" y="369"/>
                </a:cubicBezTo>
                <a:cubicBezTo>
                  <a:pt x="3858" y="376"/>
                  <a:pt x="3852" y="383"/>
                  <a:pt x="3844" y="387"/>
                </a:cubicBezTo>
                <a:cubicBezTo>
                  <a:pt x="3852" y="391"/>
                  <a:pt x="3859" y="397"/>
                  <a:pt x="3862" y="405"/>
                </a:cubicBezTo>
                <a:close/>
                <a:moveTo>
                  <a:pt x="3862" y="253"/>
                </a:moveTo>
                <a:cubicBezTo>
                  <a:pt x="3866" y="246"/>
                  <a:pt x="3871" y="241"/>
                  <a:pt x="3878" y="237"/>
                </a:cubicBezTo>
                <a:cubicBezTo>
                  <a:pt x="3872" y="233"/>
                  <a:pt x="3866" y="228"/>
                  <a:pt x="3862" y="221"/>
                </a:cubicBezTo>
                <a:cubicBezTo>
                  <a:pt x="3859" y="228"/>
                  <a:pt x="3853" y="233"/>
                  <a:pt x="3847" y="237"/>
                </a:cubicBezTo>
                <a:cubicBezTo>
                  <a:pt x="3853" y="241"/>
                  <a:pt x="3859" y="246"/>
                  <a:pt x="3862" y="253"/>
                </a:cubicBezTo>
                <a:close/>
                <a:moveTo>
                  <a:pt x="3862" y="100"/>
                </a:moveTo>
                <a:cubicBezTo>
                  <a:pt x="3866" y="95"/>
                  <a:pt x="3870" y="90"/>
                  <a:pt x="3875" y="87"/>
                </a:cubicBezTo>
                <a:cubicBezTo>
                  <a:pt x="3870" y="83"/>
                  <a:pt x="3866" y="79"/>
                  <a:pt x="3862" y="74"/>
                </a:cubicBezTo>
                <a:cubicBezTo>
                  <a:pt x="3859" y="79"/>
                  <a:pt x="3855" y="83"/>
                  <a:pt x="3850" y="87"/>
                </a:cubicBezTo>
                <a:cubicBezTo>
                  <a:pt x="3855" y="90"/>
                  <a:pt x="3859" y="95"/>
                  <a:pt x="3862" y="100"/>
                </a:cubicBezTo>
                <a:close/>
                <a:moveTo>
                  <a:pt x="3862" y="329"/>
                </a:moveTo>
                <a:cubicBezTo>
                  <a:pt x="3866" y="321"/>
                  <a:pt x="3872" y="315"/>
                  <a:pt x="3879" y="311"/>
                </a:cubicBezTo>
                <a:cubicBezTo>
                  <a:pt x="3872" y="308"/>
                  <a:pt x="3866" y="302"/>
                  <a:pt x="3862" y="295"/>
                </a:cubicBezTo>
                <a:cubicBezTo>
                  <a:pt x="3858" y="302"/>
                  <a:pt x="3853" y="308"/>
                  <a:pt x="3846" y="311"/>
                </a:cubicBezTo>
                <a:cubicBezTo>
                  <a:pt x="3853" y="315"/>
                  <a:pt x="3859" y="321"/>
                  <a:pt x="3862" y="329"/>
                </a:cubicBezTo>
                <a:close/>
                <a:moveTo>
                  <a:pt x="3862" y="24"/>
                </a:moveTo>
                <a:cubicBezTo>
                  <a:pt x="3866" y="19"/>
                  <a:pt x="3869" y="15"/>
                  <a:pt x="3874" y="12"/>
                </a:cubicBezTo>
                <a:cubicBezTo>
                  <a:pt x="3869" y="9"/>
                  <a:pt x="3866" y="5"/>
                  <a:pt x="3862" y="0"/>
                </a:cubicBezTo>
                <a:cubicBezTo>
                  <a:pt x="3859" y="5"/>
                  <a:pt x="3856" y="9"/>
                  <a:pt x="3851" y="12"/>
                </a:cubicBezTo>
                <a:cubicBezTo>
                  <a:pt x="3856" y="15"/>
                  <a:pt x="3859" y="19"/>
                  <a:pt x="3862" y="24"/>
                </a:cubicBezTo>
                <a:close/>
                <a:moveTo>
                  <a:pt x="3936" y="559"/>
                </a:moveTo>
                <a:cubicBezTo>
                  <a:pt x="3940" y="549"/>
                  <a:pt x="3948" y="541"/>
                  <a:pt x="3957" y="537"/>
                </a:cubicBezTo>
                <a:cubicBezTo>
                  <a:pt x="3948" y="533"/>
                  <a:pt x="3941" y="525"/>
                  <a:pt x="3936" y="516"/>
                </a:cubicBezTo>
                <a:cubicBezTo>
                  <a:pt x="3932" y="525"/>
                  <a:pt x="3925" y="533"/>
                  <a:pt x="3915" y="537"/>
                </a:cubicBezTo>
                <a:cubicBezTo>
                  <a:pt x="3925" y="541"/>
                  <a:pt x="3933" y="549"/>
                  <a:pt x="3936" y="559"/>
                </a:cubicBezTo>
                <a:close/>
                <a:moveTo>
                  <a:pt x="3936" y="638"/>
                </a:moveTo>
                <a:cubicBezTo>
                  <a:pt x="3940" y="626"/>
                  <a:pt x="3949" y="615"/>
                  <a:pt x="3961" y="611"/>
                </a:cubicBezTo>
                <a:cubicBezTo>
                  <a:pt x="3950" y="608"/>
                  <a:pt x="3941" y="599"/>
                  <a:pt x="3936" y="588"/>
                </a:cubicBezTo>
                <a:cubicBezTo>
                  <a:pt x="3932" y="599"/>
                  <a:pt x="3923" y="608"/>
                  <a:pt x="3911" y="611"/>
                </a:cubicBezTo>
                <a:cubicBezTo>
                  <a:pt x="3924" y="615"/>
                  <a:pt x="3933" y="626"/>
                  <a:pt x="3936" y="638"/>
                </a:cubicBezTo>
                <a:close/>
                <a:moveTo>
                  <a:pt x="3936" y="798"/>
                </a:moveTo>
                <a:cubicBezTo>
                  <a:pt x="3937" y="778"/>
                  <a:pt x="3952" y="763"/>
                  <a:pt x="3971" y="761"/>
                </a:cubicBezTo>
                <a:cubicBezTo>
                  <a:pt x="3953" y="760"/>
                  <a:pt x="3939" y="746"/>
                  <a:pt x="3936" y="728"/>
                </a:cubicBezTo>
                <a:cubicBezTo>
                  <a:pt x="3934" y="746"/>
                  <a:pt x="3920" y="760"/>
                  <a:pt x="3902" y="761"/>
                </a:cubicBezTo>
                <a:cubicBezTo>
                  <a:pt x="3921" y="763"/>
                  <a:pt x="3936" y="778"/>
                  <a:pt x="3936" y="798"/>
                </a:cubicBezTo>
                <a:close/>
                <a:moveTo>
                  <a:pt x="3936" y="718"/>
                </a:moveTo>
                <a:cubicBezTo>
                  <a:pt x="3938" y="702"/>
                  <a:pt x="3950" y="690"/>
                  <a:pt x="3966" y="686"/>
                </a:cubicBezTo>
                <a:cubicBezTo>
                  <a:pt x="3951" y="684"/>
                  <a:pt x="3940" y="673"/>
                  <a:pt x="3936" y="658"/>
                </a:cubicBezTo>
                <a:cubicBezTo>
                  <a:pt x="3932" y="673"/>
                  <a:pt x="3921" y="684"/>
                  <a:pt x="3907" y="686"/>
                </a:cubicBezTo>
                <a:cubicBezTo>
                  <a:pt x="3922" y="690"/>
                  <a:pt x="3934" y="702"/>
                  <a:pt x="3936" y="718"/>
                </a:cubicBezTo>
                <a:close/>
                <a:moveTo>
                  <a:pt x="3862" y="638"/>
                </a:moveTo>
                <a:cubicBezTo>
                  <a:pt x="3866" y="626"/>
                  <a:pt x="3875" y="615"/>
                  <a:pt x="3887" y="611"/>
                </a:cubicBezTo>
                <a:cubicBezTo>
                  <a:pt x="3876" y="608"/>
                  <a:pt x="3867" y="599"/>
                  <a:pt x="3862" y="588"/>
                </a:cubicBezTo>
                <a:cubicBezTo>
                  <a:pt x="3858" y="599"/>
                  <a:pt x="3849" y="608"/>
                  <a:pt x="3837" y="611"/>
                </a:cubicBezTo>
                <a:cubicBezTo>
                  <a:pt x="3850" y="615"/>
                  <a:pt x="3859" y="626"/>
                  <a:pt x="3862" y="638"/>
                </a:cubicBezTo>
                <a:close/>
                <a:moveTo>
                  <a:pt x="3789" y="24"/>
                </a:moveTo>
                <a:cubicBezTo>
                  <a:pt x="3792" y="19"/>
                  <a:pt x="3795" y="15"/>
                  <a:pt x="3800" y="12"/>
                </a:cubicBezTo>
                <a:cubicBezTo>
                  <a:pt x="3796" y="9"/>
                  <a:pt x="3792" y="5"/>
                  <a:pt x="3789" y="0"/>
                </a:cubicBezTo>
                <a:cubicBezTo>
                  <a:pt x="3785" y="5"/>
                  <a:pt x="3782" y="9"/>
                  <a:pt x="3777" y="12"/>
                </a:cubicBezTo>
                <a:cubicBezTo>
                  <a:pt x="3782" y="15"/>
                  <a:pt x="3786" y="19"/>
                  <a:pt x="3789" y="24"/>
                </a:cubicBezTo>
                <a:close/>
                <a:moveTo>
                  <a:pt x="3789" y="176"/>
                </a:moveTo>
                <a:cubicBezTo>
                  <a:pt x="3792" y="170"/>
                  <a:pt x="3797" y="165"/>
                  <a:pt x="3803" y="162"/>
                </a:cubicBezTo>
                <a:cubicBezTo>
                  <a:pt x="3797" y="158"/>
                  <a:pt x="3792" y="153"/>
                  <a:pt x="3789" y="147"/>
                </a:cubicBezTo>
                <a:cubicBezTo>
                  <a:pt x="3785" y="153"/>
                  <a:pt x="3780" y="158"/>
                  <a:pt x="3774" y="162"/>
                </a:cubicBezTo>
                <a:cubicBezTo>
                  <a:pt x="3780" y="165"/>
                  <a:pt x="3785" y="170"/>
                  <a:pt x="3789" y="176"/>
                </a:cubicBezTo>
                <a:close/>
                <a:moveTo>
                  <a:pt x="3789" y="100"/>
                </a:moveTo>
                <a:cubicBezTo>
                  <a:pt x="3792" y="95"/>
                  <a:pt x="3796" y="90"/>
                  <a:pt x="3801" y="87"/>
                </a:cubicBezTo>
                <a:cubicBezTo>
                  <a:pt x="3796" y="83"/>
                  <a:pt x="3792" y="79"/>
                  <a:pt x="3789" y="74"/>
                </a:cubicBezTo>
                <a:cubicBezTo>
                  <a:pt x="3785" y="79"/>
                  <a:pt x="3781" y="83"/>
                  <a:pt x="3776" y="87"/>
                </a:cubicBezTo>
                <a:cubicBezTo>
                  <a:pt x="3781" y="90"/>
                  <a:pt x="3785" y="95"/>
                  <a:pt x="3789" y="100"/>
                </a:cubicBezTo>
                <a:close/>
                <a:moveTo>
                  <a:pt x="3641" y="253"/>
                </a:moveTo>
                <a:cubicBezTo>
                  <a:pt x="3644" y="246"/>
                  <a:pt x="3650" y="241"/>
                  <a:pt x="3656" y="237"/>
                </a:cubicBezTo>
                <a:cubicBezTo>
                  <a:pt x="3650" y="233"/>
                  <a:pt x="3645" y="228"/>
                  <a:pt x="3641" y="221"/>
                </a:cubicBezTo>
                <a:cubicBezTo>
                  <a:pt x="3637" y="228"/>
                  <a:pt x="3632" y="233"/>
                  <a:pt x="3625" y="237"/>
                </a:cubicBezTo>
                <a:cubicBezTo>
                  <a:pt x="3632" y="241"/>
                  <a:pt x="3637" y="246"/>
                  <a:pt x="3641" y="253"/>
                </a:cubicBezTo>
                <a:close/>
                <a:moveTo>
                  <a:pt x="3862" y="719"/>
                </a:moveTo>
                <a:cubicBezTo>
                  <a:pt x="3865" y="702"/>
                  <a:pt x="3876" y="690"/>
                  <a:pt x="3892" y="686"/>
                </a:cubicBezTo>
                <a:cubicBezTo>
                  <a:pt x="3878" y="684"/>
                  <a:pt x="3866" y="673"/>
                  <a:pt x="3862" y="658"/>
                </a:cubicBezTo>
                <a:cubicBezTo>
                  <a:pt x="3859" y="673"/>
                  <a:pt x="3847" y="684"/>
                  <a:pt x="3833" y="686"/>
                </a:cubicBezTo>
                <a:cubicBezTo>
                  <a:pt x="3849" y="690"/>
                  <a:pt x="3860" y="702"/>
                  <a:pt x="3862" y="719"/>
                </a:cubicBezTo>
                <a:close/>
                <a:moveTo>
                  <a:pt x="3862" y="559"/>
                </a:moveTo>
                <a:cubicBezTo>
                  <a:pt x="3866" y="549"/>
                  <a:pt x="3874" y="541"/>
                  <a:pt x="3884" y="537"/>
                </a:cubicBezTo>
                <a:cubicBezTo>
                  <a:pt x="3874" y="533"/>
                  <a:pt x="3867" y="525"/>
                  <a:pt x="3862" y="516"/>
                </a:cubicBezTo>
                <a:cubicBezTo>
                  <a:pt x="3858" y="525"/>
                  <a:pt x="3851" y="533"/>
                  <a:pt x="3841" y="537"/>
                </a:cubicBezTo>
                <a:cubicBezTo>
                  <a:pt x="3851" y="541"/>
                  <a:pt x="3859" y="549"/>
                  <a:pt x="3862" y="559"/>
                </a:cubicBezTo>
                <a:close/>
                <a:moveTo>
                  <a:pt x="3789" y="329"/>
                </a:moveTo>
                <a:cubicBezTo>
                  <a:pt x="3792" y="321"/>
                  <a:pt x="3798" y="315"/>
                  <a:pt x="3805" y="311"/>
                </a:cubicBezTo>
                <a:cubicBezTo>
                  <a:pt x="3798" y="308"/>
                  <a:pt x="3793" y="302"/>
                  <a:pt x="3789" y="295"/>
                </a:cubicBezTo>
                <a:cubicBezTo>
                  <a:pt x="3785" y="302"/>
                  <a:pt x="3779" y="308"/>
                  <a:pt x="3772" y="311"/>
                </a:cubicBezTo>
                <a:cubicBezTo>
                  <a:pt x="3779" y="315"/>
                  <a:pt x="3785" y="321"/>
                  <a:pt x="3789" y="329"/>
                </a:cubicBezTo>
                <a:close/>
                <a:moveTo>
                  <a:pt x="3862" y="481"/>
                </a:moveTo>
                <a:cubicBezTo>
                  <a:pt x="3866" y="473"/>
                  <a:pt x="3873" y="466"/>
                  <a:pt x="3882" y="461"/>
                </a:cubicBezTo>
                <a:cubicBezTo>
                  <a:pt x="3873" y="457"/>
                  <a:pt x="3867" y="450"/>
                  <a:pt x="3862" y="442"/>
                </a:cubicBezTo>
                <a:cubicBezTo>
                  <a:pt x="3858" y="450"/>
                  <a:pt x="3851" y="457"/>
                  <a:pt x="3843" y="461"/>
                </a:cubicBezTo>
                <a:cubicBezTo>
                  <a:pt x="3851" y="466"/>
                  <a:pt x="3858" y="473"/>
                  <a:pt x="3862" y="481"/>
                </a:cubicBezTo>
                <a:close/>
                <a:moveTo>
                  <a:pt x="3862" y="798"/>
                </a:moveTo>
                <a:cubicBezTo>
                  <a:pt x="3863" y="778"/>
                  <a:pt x="3878" y="763"/>
                  <a:pt x="3897" y="761"/>
                </a:cubicBezTo>
                <a:cubicBezTo>
                  <a:pt x="3879" y="760"/>
                  <a:pt x="3865" y="746"/>
                  <a:pt x="3862" y="728"/>
                </a:cubicBezTo>
                <a:cubicBezTo>
                  <a:pt x="3860" y="746"/>
                  <a:pt x="3846" y="760"/>
                  <a:pt x="3828" y="761"/>
                </a:cubicBezTo>
                <a:cubicBezTo>
                  <a:pt x="3847" y="763"/>
                  <a:pt x="3862" y="778"/>
                  <a:pt x="3862" y="798"/>
                </a:cubicBezTo>
                <a:close/>
                <a:moveTo>
                  <a:pt x="3715" y="253"/>
                </a:moveTo>
                <a:cubicBezTo>
                  <a:pt x="3718" y="246"/>
                  <a:pt x="3724" y="241"/>
                  <a:pt x="3730" y="237"/>
                </a:cubicBezTo>
                <a:cubicBezTo>
                  <a:pt x="3724" y="233"/>
                  <a:pt x="3719" y="228"/>
                  <a:pt x="3715" y="221"/>
                </a:cubicBezTo>
                <a:cubicBezTo>
                  <a:pt x="3711" y="228"/>
                  <a:pt x="3706" y="233"/>
                  <a:pt x="3699" y="237"/>
                </a:cubicBezTo>
                <a:cubicBezTo>
                  <a:pt x="3706" y="241"/>
                  <a:pt x="3711" y="246"/>
                  <a:pt x="3715" y="253"/>
                </a:cubicBezTo>
                <a:close/>
                <a:moveTo>
                  <a:pt x="3493" y="798"/>
                </a:moveTo>
                <a:cubicBezTo>
                  <a:pt x="3493" y="778"/>
                  <a:pt x="3508" y="763"/>
                  <a:pt x="3527" y="761"/>
                </a:cubicBezTo>
                <a:cubicBezTo>
                  <a:pt x="3509" y="760"/>
                  <a:pt x="3495" y="746"/>
                  <a:pt x="3493" y="728"/>
                </a:cubicBezTo>
                <a:cubicBezTo>
                  <a:pt x="3491" y="746"/>
                  <a:pt x="3477" y="760"/>
                  <a:pt x="3459" y="761"/>
                </a:cubicBezTo>
                <a:cubicBezTo>
                  <a:pt x="3478" y="763"/>
                  <a:pt x="3493" y="778"/>
                  <a:pt x="3493" y="798"/>
                </a:cubicBezTo>
                <a:close/>
                <a:moveTo>
                  <a:pt x="3493" y="719"/>
                </a:moveTo>
                <a:cubicBezTo>
                  <a:pt x="3495" y="702"/>
                  <a:pt x="3507" y="690"/>
                  <a:pt x="3523" y="686"/>
                </a:cubicBezTo>
                <a:cubicBezTo>
                  <a:pt x="3508" y="684"/>
                  <a:pt x="3497" y="673"/>
                  <a:pt x="3493" y="658"/>
                </a:cubicBezTo>
                <a:cubicBezTo>
                  <a:pt x="3489" y="673"/>
                  <a:pt x="3478" y="684"/>
                  <a:pt x="3463" y="686"/>
                </a:cubicBezTo>
                <a:cubicBezTo>
                  <a:pt x="3479" y="690"/>
                  <a:pt x="3491" y="702"/>
                  <a:pt x="3493" y="719"/>
                </a:cubicBezTo>
                <a:close/>
                <a:moveTo>
                  <a:pt x="3419" y="24"/>
                </a:moveTo>
                <a:cubicBezTo>
                  <a:pt x="3422" y="19"/>
                  <a:pt x="3426" y="15"/>
                  <a:pt x="3431" y="12"/>
                </a:cubicBezTo>
                <a:cubicBezTo>
                  <a:pt x="3426" y="9"/>
                  <a:pt x="3422" y="5"/>
                  <a:pt x="3419" y="0"/>
                </a:cubicBezTo>
                <a:cubicBezTo>
                  <a:pt x="3416" y="5"/>
                  <a:pt x="3412" y="9"/>
                  <a:pt x="3408" y="12"/>
                </a:cubicBezTo>
                <a:cubicBezTo>
                  <a:pt x="3412" y="15"/>
                  <a:pt x="3416" y="19"/>
                  <a:pt x="3419" y="24"/>
                </a:cubicBezTo>
                <a:close/>
                <a:moveTo>
                  <a:pt x="3419" y="176"/>
                </a:moveTo>
                <a:cubicBezTo>
                  <a:pt x="3423" y="170"/>
                  <a:pt x="3427" y="165"/>
                  <a:pt x="3433" y="162"/>
                </a:cubicBezTo>
                <a:cubicBezTo>
                  <a:pt x="3428" y="158"/>
                  <a:pt x="3423" y="153"/>
                  <a:pt x="3419" y="147"/>
                </a:cubicBezTo>
                <a:cubicBezTo>
                  <a:pt x="3416" y="153"/>
                  <a:pt x="3411" y="158"/>
                  <a:pt x="3405" y="162"/>
                </a:cubicBezTo>
                <a:cubicBezTo>
                  <a:pt x="3411" y="165"/>
                  <a:pt x="3416" y="170"/>
                  <a:pt x="3419" y="176"/>
                </a:cubicBezTo>
                <a:close/>
                <a:moveTo>
                  <a:pt x="3493" y="638"/>
                </a:moveTo>
                <a:cubicBezTo>
                  <a:pt x="3496" y="626"/>
                  <a:pt x="3506" y="615"/>
                  <a:pt x="3518" y="611"/>
                </a:cubicBezTo>
                <a:cubicBezTo>
                  <a:pt x="3507" y="608"/>
                  <a:pt x="3497" y="599"/>
                  <a:pt x="3493" y="588"/>
                </a:cubicBezTo>
                <a:cubicBezTo>
                  <a:pt x="3489" y="599"/>
                  <a:pt x="3480" y="608"/>
                  <a:pt x="3468" y="611"/>
                </a:cubicBezTo>
                <a:cubicBezTo>
                  <a:pt x="3480" y="615"/>
                  <a:pt x="3490" y="626"/>
                  <a:pt x="3493" y="638"/>
                </a:cubicBezTo>
                <a:close/>
                <a:moveTo>
                  <a:pt x="3419" y="100"/>
                </a:moveTo>
                <a:cubicBezTo>
                  <a:pt x="3423" y="95"/>
                  <a:pt x="3427" y="90"/>
                  <a:pt x="3432" y="87"/>
                </a:cubicBezTo>
                <a:cubicBezTo>
                  <a:pt x="3427" y="83"/>
                  <a:pt x="3423" y="79"/>
                  <a:pt x="3419" y="74"/>
                </a:cubicBezTo>
                <a:cubicBezTo>
                  <a:pt x="3416" y="79"/>
                  <a:pt x="3411" y="83"/>
                  <a:pt x="3406" y="87"/>
                </a:cubicBezTo>
                <a:cubicBezTo>
                  <a:pt x="3411" y="90"/>
                  <a:pt x="3416" y="95"/>
                  <a:pt x="3419" y="100"/>
                </a:cubicBezTo>
                <a:close/>
                <a:moveTo>
                  <a:pt x="3493" y="329"/>
                </a:moveTo>
                <a:cubicBezTo>
                  <a:pt x="3497" y="321"/>
                  <a:pt x="3503" y="315"/>
                  <a:pt x="3510" y="311"/>
                </a:cubicBezTo>
                <a:cubicBezTo>
                  <a:pt x="3503" y="308"/>
                  <a:pt x="3497" y="302"/>
                  <a:pt x="3493" y="295"/>
                </a:cubicBezTo>
                <a:cubicBezTo>
                  <a:pt x="3489" y="302"/>
                  <a:pt x="3483" y="308"/>
                  <a:pt x="3476" y="311"/>
                </a:cubicBezTo>
                <a:cubicBezTo>
                  <a:pt x="3483" y="315"/>
                  <a:pt x="3489" y="321"/>
                  <a:pt x="3493" y="329"/>
                </a:cubicBezTo>
                <a:close/>
                <a:moveTo>
                  <a:pt x="3345" y="24"/>
                </a:moveTo>
                <a:cubicBezTo>
                  <a:pt x="3348" y="19"/>
                  <a:pt x="3352" y="15"/>
                  <a:pt x="3357" y="12"/>
                </a:cubicBezTo>
                <a:cubicBezTo>
                  <a:pt x="3352" y="9"/>
                  <a:pt x="3348" y="5"/>
                  <a:pt x="3345" y="0"/>
                </a:cubicBezTo>
                <a:cubicBezTo>
                  <a:pt x="3342" y="5"/>
                  <a:pt x="3338" y="9"/>
                  <a:pt x="3334" y="12"/>
                </a:cubicBezTo>
                <a:cubicBezTo>
                  <a:pt x="3338" y="15"/>
                  <a:pt x="3342" y="19"/>
                  <a:pt x="3345" y="24"/>
                </a:cubicBezTo>
                <a:close/>
                <a:moveTo>
                  <a:pt x="3493" y="559"/>
                </a:moveTo>
                <a:cubicBezTo>
                  <a:pt x="3497" y="549"/>
                  <a:pt x="3504" y="541"/>
                  <a:pt x="3514" y="537"/>
                </a:cubicBezTo>
                <a:cubicBezTo>
                  <a:pt x="3505" y="533"/>
                  <a:pt x="3497" y="525"/>
                  <a:pt x="3493" y="516"/>
                </a:cubicBezTo>
                <a:cubicBezTo>
                  <a:pt x="3489" y="525"/>
                  <a:pt x="3481" y="533"/>
                  <a:pt x="3472" y="537"/>
                </a:cubicBezTo>
                <a:cubicBezTo>
                  <a:pt x="3482" y="541"/>
                  <a:pt x="3489" y="549"/>
                  <a:pt x="3493" y="559"/>
                </a:cubicBezTo>
                <a:close/>
                <a:moveTo>
                  <a:pt x="3493" y="481"/>
                </a:moveTo>
                <a:cubicBezTo>
                  <a:pt x="3497" y="473"/>
                  <a:pt x="3504" y="466"/>
                  <a:pt x="3513" y="461"/>
                </a:cubicBezTo>
                <a:cubicBezTo>
                  <a:pt x="3504" y="457"/>
                  <a:pt x="3497" y="450"/>
                  <a:pt x="3493" y="442"/>
                </a:cubicBezTo>
                <a:cubicBezTo>
                  <a:pt x="3489" y="450"/>
                  <a:pt x="3482" y="457"/>
                  <a:pt x="3473" y="461"/>
                </a:cubicBezTo>
                <a:cubicBezTo>
                  <a:pt x="3482" y="466"/>
                  <a:pt x="3489" y="473"/>
                  <a:pt x="3493" y="481"/>
                </a:cubicBezTo>
                <a:close/>
                <a:moveTo>
                  <a:pt x="3419" y="329"/>
                </a:moveTo>
                <a:cubicBezTo>
                  <a:pt x="3423" y="321"/>
                  <a:pt x="3429" y="315"/>
                  <a:pt x="3436" y="311"/>
                </a:cubicBezTo>
                <a:cubicBezTo>
                  <a:pt x="3429" y="308"/>
                  <a:pt x="3423" y="302"/>
                  <a:pt x="3419" y="295"/>
                </a:cubicBezTo>
                <a:cubicBezTo>
                  <a:pt x="3415" y="302"/>
                  <a:pt x="3410" y="308"/>
                  <a:pt x="3403" y="311"/>
                </a:cubicBezTo>
                <a:cubicBezTo>
                  <a:pt x="3410" y="315"/>
                  <a:pt x="3415" y="321"/>
                  <a:pt x="3419" y="329"/>
                </a:cubicBezTo>
                <a:close/>
                <a:moveTo>
                  <a:pt x="3419" y="719"/>
                </a:moveTo>
                <a:cubicBezTo>
                  <a:pt x="3421" y="702"/>
                  <a:pt x="3433" y="690"/>
                  <a:pt x="3449" y="686"/>
                </a:cubicBezTo>
                <a:cubicBezTo>
                  <a:pt x="3434" y="684"/>
                  <a:pt x="3423" y="673"/>
                  <a:pt x="3419" y="658"/>
                </a:cubicBezTo>
                <a:cubicBezTo>
                  <a:pt x="3415" y="673"/>
                  <a:pt x="3404" y="684"/>
                  <a:pt x="3390" y="686"/>
                </a:cubicBezTo>
                <a:cubicBezTo>
                  <a:pt x="3405" y="690"/>
                  <a:pt x="3417" y="702"/>
                  <a:pt x="3419" y="719"/>
                </a:cubicBezTo>
                <a:close/>
                <a:moveTo>
                  <a:pt x="3419" y="798"/>
                </a:moveTo>
                <a:cubicBezTo>
                  <a:pt x="3419" y="778"/>
                  <a:pt x="3434" y="763"/>
                  <a:pt x="3453" y="761"/>
                </a:cubicBezTo>
                <a:cubicBezTo>
                  <a:pt x="3435" y="760"/>
                  <a:pt x="3421" y="746"/>
                  <a:pt x="3419" y="728"/>
                </a:cubicBezTo>
                <a:cubicBezTo>
                  <a:pt x="3417" y="746"/>
                  <a:pt x="3403" y="760"/>
                  <a:pt x="3385" y="761"/>
                </a:cubicBezTo>
                <a:cubicBezTo>
                  <a:pt x="3404" y="763"/>
                  <a:pt x="3419" y="778"/>
                  <a:pt x="3419" y="798"/>
                </a:cubicBezTo>
                <a:close/>
                <a:moveTo>
                  <a:pt x="3419" y="639"/>
                </a:moveTo>
                <a:cubicBezTo>
                  <a:pt x="3423" y="626"/>
                  <a:pt x="3432" y="615"/>
                  <a:pt x="3444" y="611"/>
                </a:cubicBezTo>
                <a:cubicBezTo>
                  <a:pt x="3433" y="608"/>
                  <a:pt x="3423" y="599"/>
                  <a:pt x="3419" y="588"/>
                </a:cubicBezTo>
                <a:cubicBezTo>
                  <a:pt x="3415" y="599"/>
                  <a:pt x="3406" y="608"/>
                  <a:pt x="3394" y="611"/>
                </a:cubicBezTo>
                <a:cubicBezTo>
                  <a:pt x="3407" y="615"/>
                  <a:pt x="3416" y="626"/>
                  <a:pt x="3419" y="639"/>
                </a:cubicBezTo>
                <a:close/>
                <a:moveTo>
                  <a:pt x="3345" y="100"/>
                </a:moveTo>
                <a:cubicBezTo>
                  <a:pt x="3349" y="95"/>
                  <a:pt x="3353" y="90"/>
                  <a:pt x="3358" y="87"/>
                </a:cubicBezTo>
                <a:cubicBezTo>
                  <a:pt x="3353" y="83"/>
                  <a:pt x="3349" y="79"/>
                  <a:pt x="3345" y="74"/>
                </a:cubicBezTo>
                <a:cubicBezTo>
                  <a:pt x="3342" y="79"/>
                  <a:pt x="3338" y="83"/>
                  <a:pt x="3332" y="87"/>
                </a:cubicBezTo>
                <a:cubicBezTo>
                  <a:pt x="3338" y="90"/>
                  <a:pt x="3342" y="95"/>
                  <a:pt x="3345" y="100"/>
                </a:cubicBezTo>
                <a:close/>
                <a:moveTo>
                  <a:pt x="3493" y="253"/>
                </a:moveTo>
                <a:cubicBezTo>
                  <a:pt x="3497" y="246"/>
                  <a:pt x="3502" y="241"/>
                  <a:pt x="3509" y="237"/>
                </a:cubicBezTo>
                <a:cubicBezTo>
                  <a:pt x="3502" y="233"/>
                  <a:pt x="3497" y="228"/>
                  <a:pt x="3493" y="221"/>
                </a:cubicBezTo>
                <a:cubicBezTo>
                  <a:pt x="3489" y="228"/>
                  <a:pt x="3484" y="233"/>
                  <a:pt x="3478" y="237"/>
                </a:cubicBezTo>
                <a:cubicBezTo>
                  <a:pt x="3484" y="241"/>
                  <a:pt x="3489" y="246"/>
                  <a:pt x="3493" y="253"/>
                </a:cubicBezTo>
                <a:close/>
                <a:moveTo>
                  <a:pt x="3419" y="253"/>
                </a:moveTo>
                <a:cubicBezTo>
                  <a:pt x="3423" y="246"/>
                  <a:pt x="3428" y="241"/>
                  <a:pt x="3435" y="237"/>
                </a:cubicBezTo>
                <a:cubicBezTo>
                  <a:pt x="3428" y="233"/>
                  <a:pt x="3423" y="228"/>
                  <a:pt x="3419" y="221"/>
                </a:cubicBezTo>
                <a:cubicBezTo>
                  <a:pt x="3415" y="228"/>
                  <a:pt x="3410" y="233"/>
                  <a:pt x="3404" y="237"/>
                </a:cubicBezTo>
                <a:cubicBezTo>
                  <a:pt x="3410" y="241"/>
                  <a:pt x="3415" y="246"/>
                  <a:pt x="3419" y="253"/>
                </a:cubicBezTo>
                <a:close/>
                <a:moveTo>
                  <a:pt x="3419" y="405"/>
                </a:moveTo>
                <a:cubicBezTo>
                  <a:pt x="3423" y="397"/>
                  <a:pt x="3429" y="391"/>
                  <a:pt x="3437" y="387"/>
                </a:cubicBezTo>
                <a:cubicBezTo>
                  <a:pt x="3430" y="383"/>
                  <a:pt x="3423" y="376"/>
                  <a:pt x="3419" y="369"/>
                </a:cubicBezTo>
                <a:cubicBezTo>
                  <a:pt x="3415" y="376"/>
                  <a:pt x="3409" y="383"/>
                  <a:pt x="3401" y="387"/>
                </a:cubicBezTo>
                <a:cubicBezTo>
                  <a:pt x="3409" y="391"/>
                  <a:pt x="3415" y="397"/>
                  <a:pt x="3419" y="405"/>
                </a:cubicBezTo>
                <a:close/>
                <a:moveTo>
                  <a:pt x="3419" y="481"/>
                </a:moveTo>
                <a:cubicBezTo>
                  <a:pt x="3423" y="473"/>
                  <a:pt x="3430" y="466"/>
                  <a:pt x="3439" y="461"/>
                </a:cubicBezTo>
                <a:cubicBezTo>
                  <a:pt x="3430" y="457"/>
                  <a:pt x="3423" y="450"/>
                  <a:pt x="3419" y="442"/>
                </a:cubicBezTo>
                <a:cubicBezTo>
                  <a:pt x="3415" y="450"/>
                  <a:pt x="3408" y="457"/>
                  <a:pt x="3400" y="461"/>
                </a:cubicBezTo>
                <a:cubicBezTo>
                  <a:pt x="3408" y="466"/>
                  <a:pt x="3415" y="473"/>
                  <a:pt x="3419" y="481"/>
                </a:cubicBezTo>
                <a:close/>
                <a:moveTo>
                  <a:pt x="3419" y="559"/>
                </a:moveTo>
                <a:cubicBezTo>
                  <a:pt x="3423" y="549"/>
                  <a:pt x="3430" y="541"/>
                  <a:pt x="3440" y="537"/>
                </a:cubicBezTo>
                <a:cubicBezTo>
                  <a:pt x="3431" y="533"/>
                  <a:pt x="3423" y="525"/>
                  <a:pt x="3419" y="516"/>
                </a:cubicBezTo>
                <a:cubicBezTo>
                  <a:pt x="3415" y="525"/>
                  <a:pt x="3408" y="533"/>
                  <a:pt x="3398" y="537"/>
                </a:cubicBezTo>
                <a:cubicBezTo>
                  <a:pt x="3408" y="541"/>
                  <a:pt x="3415" y="549"/>
                  <a:pt x="3419" y="559"/>
                </a:cubicBezTo>
                <a:close/>
                <a:moveTo>
                  <a:pt x="3567" y="798"/>
                </a:moveTo>
                <a:cubicBezTo>
                  <a:pt x="3567" y="778"/>
                  <a:pt x="3582" y="763"/>
                  <a:pt x="3601" y="761"/>
                </a:cubicBezTo>
                <a:cubicBezTo>
                  <a:pt x="3583" y="760"/>
                  <a:pt x="3569" y="746"/>
                  <a:pt x="3567" y="728"/>
                </a:cubicBezTo>
                <a:cubicBezTo>
                  <a:pt x="3565" y="746"/>
                  <a:pt x="3551" y="760"/>
                  <a:pt x="3533" y="761"/>
                </a:cubicBezTo>
                <a:cubicBezTo>
                  <a:pt x="3552" y="763"/>
                  <a:pt x="3567" y="778"/>
                  <a:pt x="3567" y="798"/>
                </a:cubicBezTo>
                <a:close/>
                <a:moveTo>
                  <a:pt x="3567" y="100"/>
                </a:moveTo>
                <a:cubicBezTo>
                  <a:pt x="3570" y="95"/>
                  <a:pt x="3575" y="90"/>
                  <a:pt x="3580" y="87"/>
                </a:cubicBezTo>
                <a:cubicBezTo>
                  <a:pt x="3575" y="83"/>
                  <a:pt x="3570" y="79"/>
                  <a:pt x="3567" y="74"/>
                </a:cubicBezTo>
                <a:cubicBezTo>
                  <a:pt x="3564" y="79"/>
                  <a:pt x="3559" y="83"/>
                  <a:pt x="3554" y="87"/>
                </a:cubicBezTo>
                <a:cubicBezTo>
                  <a:pt x="3559" y="90"/>
                  <a:pt x="3564" y="95"/>
                  <a:pt x="3567" y="100"/>
                </a:cubicBezTo>
                <a:close/>
                <a:moveTo>
                  <a:pt x="3641" y="798"/>
                </a:moveTo>
                <a:cubicBezTo>
                  <a:pt x="3641" y="778"/>
                  <a:pt x="3656" y="763"/>
                  <a:pt x="3675" y="761"/>
                </a:cubicBezTo>
                <a:cubicBezTo>
                  <a:pt x="3657" y="760"/>
                  <a:pt x="3643" y="746"/>
                  <a:pt x="3641" y="728"/>
                </a:cubicBezTo>
                <a:cubicBezTo>
                  <a:pt x="3638" y="746"/>
                  <a:pt x="3625" y="760"/>
                  <a:pt x="3607" y="761"/>
                </a:cubicBezTo>
                <a:cubicBezTo>
                  <a:pt x="3626" y="763"/>
                  <a:pt x="3640" y="778"/>
                  <a:pt x="3641" y="798"/>
                </a:cubicBezTo>
                <a:close/>
                <a:moveTo>
                  <a:pt x="3567" y="176"/>
                </a:moveTo>
                <a:cubicBezTo>
                  <a:pt x="3571" y="170"/>
                  <a:pt x="3575" y="165"/>
                  <a:pt x="3581" y="162"/>
                </a:cubicBezTo>
                <a:cubicBezTo>
                  <a:pt x="3575" y="158"/>
                  <a:pt x="3571" y="153"/>
                  <a:pt x="3567" y="147"/>
                </a:cubicBezTo>
                <a:cubicBezTo>
                  <a:pt x="3563" y="153"/>
                  <a:pt x="3558" y="158"/>
                  <a:pt x="3553" y="162"/>
                </a:cubicBezTo>
                <a:cubicBezTo>
                  <a:pt x="3559" y="165"/>
                  <a:pt x="3563" y="170"/>
                  <a:pt x="3567" y="176"/>
                </a:cubicBezTo>
                <a:close/>
                <a:moveTo>
                  <a:pt x="3641" y="719"/>
                </a:moveTo>
                <a:cubicBezTo>
                  <a:pt x="3643" y="702"/>
                  <a:pt x="3655" y="690"/>
                  <a:pt x="3670" y="686"/>
                </a:cubicBezTo>
                <a:cubicBezTo>
                  <a:pt x="3656" y="684"/>
                  <a:pt x="3645" y="673"/>
                  <a:pt x="3641" y="658"/>
                </a:cubicBezTo>
                <a:cubicBezTo>
                  <a:pt x="3637" y="673"/>
                  <a:pt x="3626" y="684"/>
                  <a:pt x="3611" y="686"/>
                </a:cubicBezTo>
                <a:cubicBezTo>
                  <a:pt x="3627" y="690"/>
                  <a:pt x="3639" y="702"/>
                  <a:pt x="3641" y="719"/>
                </a:cubicBezTo>
                <a:close/>
                <a:moveTo>
                  <a:pt x="3567" y="253"/>
                </a:moveTo>
                <a:cubicBezTo>
                  <a:pt x="3571" y="246"/>
                  <a:pt x="3576" y="241"/>
                  <a:pt x="3582" y="237"/>
                </a:cubicBezTo>
                <a:cubicBezTo>
                  <a:pt x="3576" y="233"/>
                  <a:pt x="3571" y="228"/>
                  <a:pt x="3567" y="221"/>
                </a:cubicBezTo>
                <a:cubicBezTo>
                  <a:pt x="3563" y="228"/>
                  <a:pt x="3558" y="233"/>
                  <a:pt x="3551" y="237"/>
                </a:cubicBezTo>
                <a:cubicBezTo>
                  <a:pt x="3558" y="241"/>
                  <a:pt x="3563" y="246"/>
                  <a:pt x="3567" y="253"/>
                </a:cubicBezTo>
                <a:close/>
                <a:moveTo>
                  <a:pt x="3567" y="24"/>
                </a:moveTo>
                <a:cubicBezTo>
                  <a:pt x="3570" y="19"/>
                  <a:pt x="3574" y="15"/>
                  <a:pt x="3578" y="12"/>
                </a:cubicBezTo>
                <a:cubicBezTo>
                  <a:pt x="3574" y="9"/>
                  <a:pt x="3570" y="5"/>
                  <a:pt x="3567" y="0"/>
                </a:cubicBezTo>
                <a:cubicBezTo>
                  <a:pt x="3564" y="5"/>
                  <a:pt x="3560" y="9"/>
                  <a:pt x="3555" y="12"/>
                </a:cubicBezTo>
                <a:cubicBezTo>
                  <a:pt x="3560" y="15"/>
                  <a:pt x="3564" y="19"/>
                  <a:pt x="3567" y="24"/>
                </a:cubicBezTo>
                <a:close/>
                <a:moveTo>
                  <a:pt x="3641" y="638"/>
                </a:moveTo>
                <a:cubicBezTo>
                  <a:pt x="3644" y="626"/>
                  <a:pt x="3653" y="615"/>
                  <a:pt x="3666" y="611"/>
                </a:cubicBezTo>
                <a:cubicBezTo>
                  <a:pt x="3654" y="608"/>
                  <a:pt x="3645" y="599"/>
                  <a:pt x="3641" y="588"/>
                </a:cubicBezTo>
                <a:cubicBezTo>
                  <a:pt x="3637" y="599"/>
                  <a:pt x="3627" y="608"/>
                  <a:pt x="3616" y="611"/>
                </a:cubicBezTo>
                <a:cubicBezTo>
                  <a:pt x="3628" y="615"/>
                  <a:pt x="3637" y="626"/>
                  <a:pt x="3641" y="638"/>
                </a:cubicBezTo>
                <a:close/>
                <a:moveTo>
                  <a:pt x="3641" y="481"/>
                </a:moveTo>
                <a:cubicBezTo>
                  <a:pt x="3645" y="473"/>
                  <a:pt x="3652" y="466"/>
                  <a:pt x="3660" y="461"/>
                </a:cubicBezTo>
                <a:cubicBezTo>
                  <a:pt x="3652" y="457"/>
                  <a:pt x="3645" y="450"/>
                  <a:pt x="3641" y="442"/>
                </a:cubicBezTo>
                <a:cubicBezTo>
                  <a:pt x="3637" y="450"/>
                  <a:pt x="3630" y="457"/>
                  <a:pt x="3621" y="461"/>
                </a:cubicBezTo>
                <a:cubicBezTo>
                  <a:pt x="3630" y="466"/>
                  <a:pt x="3637" y="473"/>
                  <a:pt x="3641" y="481"/>
                </a:cubicBezTo>
                <a:close/>
                <a:moveTo>
                  <a:pt x="3641" y="405"/>
                </a:moveTo>
                <a:cubicBezTo>
                  <a:pt x="3645" y="397"/>
                  <a:pt x="3651" y="391"/>
                  <a:pt x="3659" y="387"/>
                </a:cubicBezTo>
                <a:cubicBezTo>
                  <a:pt x="3651" y="383"/>
                  <a:pt x="3645" y="376"/>
                  <a:pt x="3641" y="369"/>
                </a:cubicBezTo>
                <a:cubicBezTo>
                  <a:pt x="3637" y="376"/>
                  <a:pt x="3630" y="383"/>
                  <a:pt x="3623" y="387"/>
                </a:cubicBezTo>
                <a:cubicBezTo>
                  <a:pt x="3631" y="391"/>
                  <a:pt x="3637" y="397"/>
                  <a:pt x="3641" y="405"/>
                </a:cubicBezTo>
                <a:close/>
                <a:moveTo>
                  <a:pt x="3493" y="176"/>
                </a:moveTo>
                <a:cubicBezTo>
                  <a:pt x="3497" y="170"/>
                  <a:pt x="3501" y="165"/>
                  <a:pt x="3507" y="162"/>
                </a:cubicBezTo>
                <a:cubicBezTo>
                  <a:pt x="3501" y="158"/>
                  <a:pt x="3497" y="153"/>
                  <a:pt x="3493" y="147"/>
                </a:cubicBezTo>
                <a:cubicBezTo>
                  <a:pt x="3489" y="153"/>
                  <a:pt x="3485" y="158"/>
                  <a:pt x="3479" y="162"/>
                </a:cubicBezTo>
                <a:cubicBezTo>
                  <a:pt x="3485" y="165"/>
                  <a:pt x="3489" y="170"/>
                  <a:pt x="3493" y="176"/>
                </a:cubicBezTo>
                <a:close/>
                <a:moveTo>
                  <a:pt x="3641" y="559"/>
                </a:moveTo>
                <a:cubicBezTo>
                  <a:pt x="3645" y="549"/>
                  <a:pt x="3652" y="541"/>
                  <a:pt x="3662" y="537"/>
                </a:cubicBezTo>
                <a:cubicBezTo>
                  <a:pt x="3652" y="533"/>
                  <a:pt x="3645" y="525"/>
                  <a:pt x="3641" y="516"/>
                </a:cubicBezTo>
                <a:cubicBezTo>
                  <a:pt x="3637" y="525"/>
                  <a:pt x="3629" y="533"/>
                  <a:pt x="3620" y="537"/>
                </a:cubicBezTo>
                <a:cubicBezTo>
                  <a:pt x="3629" y="541"/>
                  <a:pt x="3637" y="549"/>
                  <a:pt x="3641" y="559"/>
                </a:cubicBezTo>
                <a:close/>
                <a:moveTo>
                  <a:pt x="3567" y="718"/>
                </a:moveTo>
                <a:cubicBezTo>
                  <a:pt x="3569" y="702"/>
                  <a:pt x="3581" y="690"/>
                  <a:pt x="3597" y="686"/>
                </a:cubicBezTo>
                <a:cubicBezTo>
                  <a:pt x="3582" y="684"/>
                  <a:pt x="3571" y="673"/>
                  <a:pt x="3567" y="658"/>
                </a:cubicBezTo>
                <a:cubicBezTo>
                  <a:pt x="3563" y="673"/>
                  <a:pt x="3552" y="684"/>
                  <a:pt x="3537" y="686"/>
                </a:cubicBezTo>
                <a:cubicBezTo>
                  <a:pt x="3553" y="690"/>
                  <a:pt x="3565" y="702"/>
                  <a:pt x="3567" y="718"/>
                </a:cubicBezTo>
                <a:close/>
                <a:moveTo>
                  <a:pt x="3567" y="329"/>
                </a:moveTo>
                <a:cubicBezTo>
                  <a:pt x="3571" y="321"/>
                  <a:pt x="3577" y="315"/>
                  <a:pt x="3584" y="311"/>
                </a:cubicBezTo>
                <a:cubicBezTo>
                  <a:pt x="3577" y="308"/>
                  <a:pt x="3571" y="302"/>
                  <a:pt x="3567" y="295"/>
                </a:cubicBezTo>
                <a:cubicBezTo>
                  <a:pt x="3563" y="302"/>
                  <a:pt x="3557" y="308"/>
                  <a:pt x="3550" y="311"/>
                </a:cubicBezTo>
                <a:cubicBezTo>
                  <a:pt x="3557" y="315"/>
                  <a:pt x="3563" y="321"/>
                  <a:pt x="3567" y="329"/>
                </a:cubicBezTo>
                <a:close/>
                <a:moveTo>
                  <a:pt x="3493" y="100"/>
                </a:moveTo>
                <a:cubicBezTo>
                  <a:pt x="3496" y="95"/>
                  <a:pt x="3501" y="90"/>
                  <a:pt x="3506" y="87"/>
                </a:cubicBezTo>
                <a:cubicBezTo>
                  <a:pt x="3501" y="83"/>
                  <a:pt x="3496" y="79"/>
                  <a:pt x="3493" y="74"/>
                </a:cubicBezTo>
                <a:cubicBezTo>
                  <a:pt x="3490" y="79"/>
                  <a:pt x="3485" y="83"/>
                  <a:pt x="3480" y="87"/>
                </a:cubicBezTo>
                <a:cubicBezTo>
                  <a:pt x="3485" y="90"/>
                  <a:pt x="3490" y="95"/>
                  <a:pt x="3493" y="100"/>
                </a:cubicBezTo>
                <a:close/>
                <a:moveTo>
                  <a:pt x="3493" y="24"/>
                </a:moveTo>
                <a:cubicBezTo>
                  <a:pt x="3496" y="19"/>
                  <a:pt x="3500" y="15"/>
                  <a:pt x="3505" y="12"/>
                </a:cubicBezTo>
                <a:cubicBezTo>
                  <a:pt x="3500" y="9"/>
                  <a:pt x="3496" y="5"/>
                  <a:pt x="3493" y="0"/>
                </a:cubicBezTo>
                <a:cubicBezTo>
                  <a:pt x="3490" y="5"/>
                  <a:pt x="3486" y="9"/>
                  <a:pt x="3482" y="12"/>
                </a:cubicBezTo>
                <a:cubicBezTo>
                  <a:pt x="3486" y="15"/>
                  <a:pt x="3490" y="19"/>
                  <a:pt x="3493" y="24"/>
                </a:cubicBezTo>
                <a:close/>
                <a:moveTo>
                  <a:pt x="3641" y="329"/>
                </a:moveTo>
                <a:cubicBezTo>
                  <a:pt x="3645" y="321"/>
                  <a:pt x="3650" y="315"/>
                  <a:pt x="3658" y="311"/>
                </a:cubicBezTo>
                <a:cubicBezTo>
                  <a:pt x="3650" y="308"/>
                  <a:pt x="3645" y="302"/>
                  <a:pt x="3641" y="295"/>
                </a:cubicBezTo>
                <a:cubicBezTo>
                  <a:pt x="3637" y="302"/>
                  <a:pt x="3631" y="308"/>
                  <a:pt x="3624" y="311"/>
                </a:cubicBezTo>
                <a:cubicBezTo>
                  <a:pt x="3631" y="315"/>
                  <a:pt x="3637" y="321"/>
                  <a:pt x="3641" y="329"/>
                </a:cubicBezTo>
                <a:close/>
                <a:moveTo>
                  <a:pt x="3567" y="405"/>
                </a:moveTo>
                <a:cubicBezTo>
                  <a:pt x="3571" y="397"/>
                  <a:pt x="3577" y="391"/>
                  <a:pt x="3585" y="387"/>
                </a:cubicBezTo>
                <a:cubicBezTo>
                  <a:pt x="3577" y="383"/>
                  <a:pt x="3571" y="376"/>
                  <a:pt x="3567" y="369"/>
                </a:cubicBezTo>
                <a:cubicBezTo>
                  <a:pt x="3563" y="376"/>
                  <a:pt x="3557" y="383"/>
                  <a:pt x="3549" y="387"/>
                </a:cubicBezTo>
                <a:cubicBezTo>
                  <a:pt x="3557" y="391"/>
                  <a:pt x="3563" y="397"/>
                  <a:pt x="3567" y="405"/>
                </a:cubicBezTo>
                <a:close/>
                <a:moveTo>
                  <a:pt x="3567" y="638"/>
                </a:moveTo>
                <a:cubicBezTo>
                  <a:pt x="3570" y="626"/>
                  <a:pt x="3580" y="615"/>
                  <a:pt x="3592" y="611"/>
                </a:cubicBezTo>
                <a:cubicBezTo>
                  <a:pt x="3580" y="608"/>
                  <a:pt x="3571" y="599"/>
                  <a:pt x="3567" y="588"/>
                </a:cubicBezTo>
                <a:cubicBezTo>
                  <a:pt x="3563" y="599"/>
                  <a:pt x="3553" y="608"/>
                  <a:pt x="3542" y="611"/>
                </a:cubicBezTo>
                <a:cubicBezTo>
                  <a:pt x="3554" y="615"/>
                  <a:pt x="3564" y="626"/>
                  <a:pt x="3567" y="638"/>
                </a:cubicBezTo>
                <a:close/>
                <a:moveTo>
                  <a:pt x="3567" y="481"/>
                </a:moveTo>
                <a:cubicBezTo>
                  <a:pt x="3571" y="473"/>
                  <a:pt x="3578" y="466"/>
                  <a:pt x="3587" y="461"/>
                </a:cubicBezTo>
                <a:cubicBezTo>
                  <a:pt x="3578" y="457"/>
                  <a:pt x="3571" y="450"/>
                  <a:pt x="3567" y="442"/>
                </a:cubicBezTo>
                <a:cubicBezTo>
                  <a:pt x="3563" y="450"/>
                  <a:pt x="3556" y="457"/>
                  <a:pt x="3547" y="461"/>
                </a:cubicBezTo>
                <a:cubicBezTo>
                  <a:pt x="3556" y="466"/>
                  <a:pt x="3563" y="473"/>
                  <a:pt x="3567" y="481"/>
                </a:cubicBezTo>
                <a:close/>
                <a:moveTo>
                  <a:pt x="3567" y="559"/>
                </a:moveTo>
                <a:cubicBezTo>
                  <a:pt x="3571" y="549"/>
                  <a:pt x="3578" y="541"/>
                  <a:pt x="3588" y="537"/>
                </a:cubicBezTo>
                <a:cubicBezTo>
                  <a:pt x="3579" y="533"/>
                  <a:pt x="3571" y="525"/>
                  <a:pt x="3567" y="516"/>
                </a:cubicBezTo>
                <a:cubicBezTo>
                  <a:pt x="3563" y="525"/>
                  <a:pt x="3555" y="533"/>
                  <a:pt x="3546" y="537"/>
                </a:cubicBezTo>
                <a:cubicBezTo>
                  <a:pt x="3556" y="541"/>
                  <a:pt x="3563" y="549"/>
                  <a:pt x="3567" y="559"/>
                </a:cubicBezTo>
                <a:close/>
                <a:moveTo>
                  <a:pt x="3493" y="405"/>
                </a:moveTo>
                <a:cubicBezTo>
                  <a:pt x="3497" y="397"/>
                  <a:pt x="3503" y="391"/>
                  <a:pt x="3511" y="387"/>
                </a:cubicBezTo>
                <a:cubicBezTo>
                  <a:pt x="3503" y="383"/>
                  <a:pt x="3497" y="376"/>
                  <a:pt x="3493" y="369"/>
                </a:cubicBezTo>
                <a:cubicBezTo>
                  <a:pt x="3489" y="376"/>
                  <a:pt x="3483" y="383"/>
                  <a:pt x="3475" y="387"/>
                </a:cubicBezTo>
                <a:cubicBezTo>
                  <a:pt x="3483" y="391"/>
                  <a:pt x="3489" y="397"/>
                  <a:pt x="3493" y="405"/>
                </a:cubicBezTo>
                <a:close/>
                <a:moveTo>
                  <a:pt x="4306" y="405"/>
                </a:moveTo>
                <a:cubicBezTo>
                  <a:pt x="4310" y="397"/>
                  <a:pt x="4316" y="391"/>
                  <a:pt x="4324" y="387"/>
                </a:cubicBezTo>
                <a:cubicBezTo>
                  <a:pt x="4316" y="383"/>
                  <a:pt x="4310" y="376"/>
                  <a:pt x="4306" y="369"/>
                </a:cubicBezTo>
                <a:cubicBezTo>
                  <a:pt x="4302" y="376"/>
                  <a:pt x="4295" y="383"/>
                  <a:pt x="4288" y="387"/>
                </a:cubicBezTo>
                <a:cubicBezTo>
                  <a:pt x="4295" y="391"/>
                  <a:pt x="4302" y="397"/>
                  <a:pt x="4306" y="405"/>
                </a:cubicBezTo>
                <a:close/>
                <a:moveTo>
                  <a:pt x="4306" y="253"/>
                </a:moveTo>
                <a:cubicBezTo>
                  <a:pt x="4309" y="246"/>
                  <a:pt x="4315" y="241"/>
                  <a:pt x="4321" y="237"/>
                </a:cubicBezTo>
                <a:cubicBezTo>
                  <a:pt x="4315" y="233"/>
                  <a:pt x="4310" y="228"/>
                  <a:pt x="4306" y="221"/>
                </a:cubicBezTo>
                <a:cubicBezTo>
                  <a:pt x="4302" y="228"/>
                  <a:pt x="4297" y="233"/>
                  <a:pt x="4290" y="237"/>
                </a:cubicBezTo>
                <a:cubicBezTo>
                  <a:pt x="4297" y="241"/>
                  <a:pt x="4302" y="246"/>
                  <a:pt x="4306" y="253"/>
                </a:cubicBezTo>
                <a:close/>
                <a:moveTo>
                  <a:pt x="4306" y="329"/>
                </a:moveTo>
                <a:cubicBezTo>
                  <a:pt x="4310" y="321"/>
                  <a:pt x="4315" y="315"/>
                  <a:pt x="4322" y="311"/>
                </a:cubicBezTo>
                <a:cubicBezTo>
                  <a:pt x="4315" y="308"/>
                  <a:pt x="4310" y="302"/>
                  <a:pt x="4306" y="295"/>
                </a:cubicBezTo>
                <a:cubicBezTo>
                  <a:pt x="4302" y="302"/>
                  <a:pt x="4296" y="308"/>
                  <a:pt x="4289" y="311"/>
                </a:cubicBezTo>
                <a:cubicBezTo>
                  <a:pt x="4296" y="315"/>
                  <a:pt x="4302" y="321"/>
                  <a:pt x="4306" y="329"/>
                </a:cubicBezTo>
                <a:close/>
                <a:moveTo>
                  <a:pt x="4306" y="559"/>
                </a:moveTo>
                <a:cubicBezTo>
                  <a:pt x="4310" y="549"/>
                  <a:pt x="4317" y="541"/>
                  <a:pt x="4327" y="537"/>
                </a:cubicBezTo>
                <a:cubicBezTo>
                  <a:pt x="4317" y="533"/>
                  <a:pt x="4310" y="525"/>
                  <a:pt x="4306" y="516"/>
                </a:cubicBezTo>
                <a:cubicBezTo>
                  <a:pt x="4302" y="525"/>
                  <a:pt x="4294" y="533"/>
                  <a:pt x="4285" y="537"/>
                </a:cubicBezTo>
                <a:cubicBezTo>
                  <a:pt x="4294" y="541"/>
                  <a:pt x="4302" y="549"/>
                  <a:pt x="4306" y="559"/>
                </a:cubicBezTo>
                <a:close/>
                <a:moveTo>
                  <a:pt x="4306" y="481"/>
                </a:moveTo>
                <a:cubicBezTo>
                  <a:pt x="4310" y="473"/>
                  <a:pt x="4317" y="466"/>
                  <a:pt x="4325" y="461"/>
                </a:cubicBezTo>
                <a:cubicBezTo>
                  <a:pt x="4317" y="457"/>
                  <a:pt x="4310" y="450"/>
                  <a:pt x="4306" y="442"/>
                </a:cubicBezTo>
                <a:cubicBezTo>
                  <a:pt x="4302" y="450"/>
                  <a:pt x="4295" y="457"/>
                  <a:pt x="4286" y="461"/>
                </a:cubicBezTo>
                <a:cubicBezTo>
                  <a:pt x="4295" y="466"/>
                  <a:pt x="4302" y="473"/>
                  <a:pt x="4306" y="481"/>
                </a:cubicBezTo>
                <a:close/>
                <a:moveTo>
                  <a:pt x="4306" y="100"/>
                </a:moveTo>
                <a:cubicBezTo>
                  <a:pt x="4309" y="95"/>
                  <a:pt x="4313" y="90"/>
                  <a:pt x="4319" y="87"/>
                </a:cubicBezTo>
                <a:cubicBezTo>
                  <a:pt x="4313" y="83"/>
                  <a:pt x="4309" y="79"/>
                  <a:pt x="4306" y="74"/>
                </a:cubicBezTo>
                <a:cubicBezTo>
                  <a:pt x="4302" y="79"/>
                  <a:pt x="4298" y="83"/>
                  <a:pt x="4293" y="87"/>
                </a:cubicBezTo>
                <a:cubicBezTo>
                  <a:pt x="4298" y="90"/>
                  <a:pt x="4302" y="95"/>
                  <a:pt x="4306" y="100"/>
                </a:cubicBezTo>
                <a:close/>
                <a:moveTo>
                  <a:pt x="4306" y="638"/>
                </a:moveTo>
                <a:cubicBezTo>
                  <a:pt x="4309" y="626"/>
                  <a:pt x="4318" y="615"/>
                  <a:pt x="4331" y="611"/>
                </a:cubicBezTo>
                <a:cubicBezTo>
                  <a:pt x="4319" y="608"/>
                  <a:pt x="4310" y="599"/>
                  <a:pt x="4306" y="588"/>
                </a:cubicBezTo>
                <a:cubicBezTo>
                  <a:pt x="4301" y="599"/>
                  <a:pt x="4292" y="608"/>
                  <a:pt x="4281" y="611"/>
                </a:cubicBezTo>
                <a:cubicBezTo>
                  <a:pt x="4293" y="615"/>
                  <a:pt x="4302" y="626"/>
                  <a:pt x="4306" y="638"/>
                </a:cubicBezTo>
                <a:close/>
                <a:moveTo>
                  <a:pt x="4306" y="176"/>
                </a:moveTo>
                <a:cubicBezTo>
                  <a:pt x="4309" y="170"/>
                  <a:pt x="4314" y="165"/>
                  <a:pt x="4320" y="162"/>
                </a:cubicBezTo>
                <a:cubicBezTo>
                  <a:pt x="4314" y="158"/>
                  <a:pt x="4309" y="153"/>
                  <a:pt x="4306" y="147"/>
                </a:cubicBezTo>
                <a:cubicBezTo>
                  <a:pt x="4302" y="153"/>
                  <a:pt x="4297" y="158"/>
                  <a:pt x="4292" y="162"/>
                </a:cubicBezTo>
                <a:cubicBezTo>
                  <a:pt x="4297" y="165"/>
                  <a:pt x="4302" y="170"/>
                  <a:pt x="4306" y="176"/>
                </a:cubicBezTo>
                <a:close/>
                <a:moveTo>
                  <a:pt x="4380" y="798"/>
                </a:moveTo>
                <a:cubicBezTo>
                  <a:pt x="4380" y="778"/>
                  <a:pt x="4395" y="763"/>
                  <a:pt x="4414" y="761"/>
                </a:cubicBezTo>
                <a:cubicBezTo>
                  <a:pt x="4396" y="760"/>
                  <a:pt x="4382" y="746"/>
                  <a:pt x="4380" y="728"/>
                </a:cubicBezTo>
                <a:cubicBezTo>
                  <a:pt x="4377" y="746"/>
                  <a:pt x="4363" y="760"/>
                  <a:pt x="4345" y="761"/>
                </a:cubicBezTo>
                <a:cubicBezTo>
                  <a:pt x="4364" y="763"/>
                  <a:pt x="4379" y="778"/>
                  <a:pt x="4380" y="798"/>
                </a:cubicBezTo>
                <a:close/>
                <a:moveTo>
                  <a:pt x="4306" y="24"/>
                </a:moveTo>
                <a:cubicBezTo>
                  <a:pt x="4309" y="19"/>
                  <a:pt x="4313" y="15"/>
                  <a:pt x="4317" y="12"/>
                </a:cubicBezTo>
                <a:cubicBezTo>
                  <a:pt x="4313" y="9"/>
                  <a:pt x="4309" y="5"/>
                  <a:pt x="4306" y="0"/>
                </a:cubicBezTo>
                <a:cubicBezTo>
                  <a:pt x="4303" y="5"/>
                  <a:pt x="4299" y="9"/>
                  <a:pt x="4294" y="12"/>
                </a:cubicBezTo>
                <a:cubicBezTo>
                  <a:pt x="4299" y="15"/>
                  <a:pt x="4303" y="19"/>
                  <a:pt x="4306" y="24"/>
                </a:cubicBezTo>
                <a:close/>
                <a:moveTo>
                  <a:pt x="4232" y="176"/>
                </a:moveTo>
                <a:cubicBezTo>
                  <a:pt x="4235" y="170"/>
                  <a:pt x="4240" y="165"/>
                  <a:pt x="4246" y="162"/>
                </a:cubicBezTo>
                <a:cubicBezTo>
                  <a:pt x="4240" y="158"/>
                  <a:pt x="4235" y="153"/>
                  <a:pt x="4232" y="147"/>
                </a:cubicBezTo>
                <a:cubicBezTo>
                  <a:pt x="4228" y="153"/>
                  <a:pt x="4223" y="158"/>
                  <a:pt x="4218" y="162"/>
                </a:cubicBezTo>
                <a:cubicBezTo>
                  <a:pt x="4224" y="165"/>
                  <a:pt x="4228" y="170"/>
                  <a:pt x="4232" y="176"/>
                </a:cubicBezTo>
                <a:close/>
                <a:moveTo>
                  <a:pt x="4232" y="405"/>
                </a:moveTo>
                <a:cubicBezTo>
                  <a:pt x="4236" y="397"/>
                  <a:pt x="4242" y="391"/>
                  <a:pt x="4250" y="387"/>
                </a:cubicBezTo>
                <a:cubicBezTo>
                  <a:pt x="4242" y="383"/>
                  <a:pt x="4236" y="376"/>
                  <a:pt x="4232" y="369"/>
                </a:cubicBezTo>
                <a:cubicBezTo>
                  <a:pt x="4228" y="376"/>
                  <a:pt x="4221" y="383"/>
                  <a:pt x="4214" y="387"/>
                </a:cubicBezTo>
                <a:cubicBezTo>
                  <a:pt x="4222" y="391"/>
                  <a:pt x="4228" y="397"/>
                  <a:pt x="4232" y="405"/>
                </a:cubicBezTo>
                <a:close/>
                <a:moveTo>
                  <a:pt x="4232" y="329"/>
                </a:moveTo>
                <a:cubicBezTo>
                  <a:pt x="4236" y="321"/>
                  <a:pt x="4242" y="315"/>
                  <a:pt x="4249" y="311"/>
                </a:cubicBezTo>
                <a:cubicBezTo>
                  <a:pt x="4242" y="308"/>
                  <a:pt x="4236" y="302"/>
                  <a:pt x="4232" y="295"/>
                </a:cubicBezTo>
                <a:cubicBezTo>
                  <a:pt x="4228" y="302"/>
                  <a:pt x="4222" y="308"/>
                  <a:pt x="4215" y="311"/>
                </a:cubicBezTo>
                <a:cubicBezTo>
                  <a:pt x="4222" y="315"/>
                  <a:pt x="4228" y="321"/>
                  <a:pt x="4232" y="329"/>
                </a:cubicBezTo>
                <a:close/>
                <a:moveTo>
                  <a:pt x="4232" y="481"/>
                </a:moveTo>
                <a:cubicBezTo>
                  <a:pt x="4236" y="473"/>
                  <a:pt x="4243" y="466"/>
                  <a:pt x="4251" y="461"/>
                </a:cubicBezTo>
                <a:cubicBezTo>
                  <a:pt x="4243" y="457"/>
                  <a:pt x="4236" y="450"/>
                  <a:pt x="4232" y="442"/>
                </a:cubicBezTo>
                <a:cubicBezTo>
                  <a:pt x="4228" y="450"/>
                  <a:pt x="4221" y="457"/>
                  <a:pt x="4212" y="461"/>
                </a:cubicBezTo>
                <a:cubicBezTo>
                  <a:pt x="4221" y="466"/>
                  <a:pt x="4228" y="473"/>
                  <a:pt x="4232" y="481"/>
                </a:cubicBezTo>
                <a:close/>
                <a:moveTo>
                  <a:pt x="4232" y="253"/>
                </a:moveTo>
                <a:cubicBezTo>
                  <a:pt x="4236" y="246"/>
                  <a:pt x="4241" y="241"/>
                  <a:pt x="4247" y="237"/>
                </a:cubicBezTo>
                <a:cubicBezTo>
                  <a:pt x="4241" y="233"/>
                  <a:pt x="4236" y="228"/>
                  <a:pt x="4232" y="221"/>
                </a:cubicBezTo>
                <a:cubicBezTo>
                  <a:pt x="4228" y="228"/>
                  <a:pt x="4223" y="233"/>
                  <a:pt x="4216" y="237"/>
                </a:cubicBezTo>
                <a:cubicBezTo>
                  <a:pt x="4223" y="241"/>
                  <a:pt x="4228" y="246"/>
                  <a:pt x="4232" y="253"/>
                </a:cubicBezTo>
                <a:close/>
                <a:moveTo>
                  <a:pt x="4380" y="719"/>
                </a:moveTo>
                <a:cubicBezTo>
                  <a:pt x="4382" y="702"/>
                  <a:pt x="4394" y="690"/>
                  <a:pt x="4409" y="686"/>
                </a:cubicBezTo>
                <a:cubicBezTo>
                  <a:pt x="4395" y="684"/>
                  <a:pt x="4383" y="673"/>
                  <a:pt x="4380" y="658"/>
                </a:cubicBezTo>
                <a:cubicBezTo>
                  <a:pt x="4376" y="673"/>
                  <a:pt x="4365" y="684"/>
                  <a:pt x="4350" y="686"/>
                </a:cubicBezTo>
                <a:cubicBezTo>
                  <a:pt x="4366" y="690"/>
                  <a:pt x="4377" y="702"/>
                  <a:pt x="4380" y="719"/>
                </a:cubicBezTo>
                <a:close/>
                <a:moveTo>
                  <a:pt x="4306" y="718"/>
                </a:moveTo>
                <a:cubicBezTo>
                  <a:pt x="4308" y="702"/>
                  <a:pt x="4320" y="690"/>
                  <a:pt x="4335" y="686"/>
                </a:cubicBezTo>
                <a:cubicBezTo>
                  <a:pt x="4321" y="684"/>
                  <a:pt x="4310" y="673"/>
                  <a:pt x="4306" y="658"/>
                </a:cubicBezTo>
                <a:cubicBezTo>
                  <a:pt x="4302" y="673"/>
                  <a:pt x="4291" y="684"/>
                  <a:pt x="4276" y="686"/>
                </a:cubicBezTo>
                <a:cubicBezTo>
                  <a:pt x="4292" y="690"/>
                  <a:pt x="4304" y="702"/>
                  <a:pt x="4306" y="718"/>
                </a:cubicBezTo>
                <a:close/>
                <a:moveTo>
                  <a:pt x="4306" y="798"/>
                </a:moveTo>
                <a:cubicBezTo>
                  <a:pt x="4306" y="778"/>
                  <a:pt x="4321" y="763"/>
                  <a:pt x="4340" y="761"/>
                </a:cubicBezTo>
                <a:cubicBezTo>
                  <a:pt x="4322" y="760"/>
                  <a:pt x="4308" y="746"/>
                  <a:pt x="4306" y="728"/>
                </a:cubicBezTo>
                <a:cubicBezTo>
                  <a:pt x="4303" y="746"/>
                  <a:pt x="4290" y="760"/>
                  <a:pt x="4272" y="761"/>
                </a:cubicBezTo>
                <a:cubicBezTo>
                  <a:pt x="4291" y="763"/>
                  <a:pt x="4305" y="778"/>
                  <a:pt x="4306" y="798"/>
                </a:cubicBezTo>
                <a:close/>
                <a:moveTo>
                  <a:pt x="4232" y="559"/>
                </a:moveTo>
                <a:cubicBezTo>
                  <a:pt x="4236" y="549"/>
                  <a:pt x="4243" y="541"/>
                  <a:pt x="4253" y="537"/>
                </a:cubicBezTo>
                <a:cubicBezTo>
                  <a:pt x="4243" y="533"/>
                  <a:pt x="4236" y="525"/>
                  <a:pt x="4232" y="516"/>
                </a:cubicBezTo>
                <a:cubicBezTo>
                  <a:pt x="4228" y="525"/>
                  <a:pt x="4220" y="533"/>
                  <a:pt x="4211" y="537"/>
                </a:cubicBezTo>
                <a:cubicBezTo>
                  <a:pt x="4221" y="541"/>
                  <a:pt x="4228" y="549"/>
                  <a:pt x="4232" y="559"/>
                </a:cubicBezTo>
                <a:close/>
                <a:moveTo>
                  <a:pt x="4232" y="24"/>
                </a:moveTo>
                <a:cubicBezTo>
                  <a:pt x="4235" y="19"/>
                  <a:pt x="4239" y="15"/>
                  <a:pt x="4243" y="12"/>
                </a:cubicBezTo>
                <a:cubicBezTo>
                  <a:pt x="4239" y="9"/>
                  <a:pt x="4235" y="5"/>
                  <a:pt x="4232" y="0"/>
                </a:cubicBezTo>
                <a:cubicBezTo>
                  <a:pt x="4229" y="5"/>
                  <a:pt x="4225" y="9"/>
                  <a:pt x="4220" y="12"/>
                </a:cubicBezTo>
                <a:cubicBezTo>
                  <a:pt x="4225" y="15"/>
                  <a:pt x="4229" y="19"/>
                  <a:pt x="4232" y="24"/>
                </a:cubicBezTo>
                <a:close/>
                <a:moveTo>
                  <a:pt x="4232" y="100"/>
                </a:moveTo>
                <a:cubicBezTo>
                  <a:pt x="4235" y="95"/>
                  <a:pt x="4240" y="90"/>
                  <a:pt x="4245" y="87"/>
                </a:cubicBezTo>
                <a:cubicBezTo>
                  <a:pt x="4240" y="83"/>
                  <a:pt x="4235" y="79"/>
                  <a:pt x="4232" y="74"/>
                </a:cubicBezTo>
                <a:cubicBezTo>
                  <a:pt x="4228" y="79"/>
                  <a:pt x="4224" y="83"/>
                  <a:pt x="4219" y="87"/>
                </a:cubicBezTo>
                <a:cubicBezTo>
                  <a:pt x="4224" y="90"/>
                  <a:pt x="4228" y="95"/>
                  <a:pt x="4232" y="100"/>
                </a:cubicBezTo>
                <a:close/>
                <a:moveTo>
                  <a:pt x="4454" y="253"/>
                </a:moveTo>
                <a:cubicBezTo>
                  <a:pt x="4457" y="246"/>
                  <a:pt x="4462" y="241"/>
                  <a:pt x="4469" y="237"/>
                </a:cubicBezTo>
                <a:cubicBezTo>
                  <a:pt x="4463" y="233"/>
                  <a:pt x="4457" y="228"/>
                  <a:pt x="4454" y="221"/>
                </a:cubicBezTo>
                <a:cubicBezTo>
                  <a:pt x="4450" y="228"/>
                  <a:pt x="4445" y="233"/>
                  <a:pt x="4438" y="237"/>
                </a:cubicBezTo>
                <a:cubicBezTo>
                  <a:pt x="4445" y="241"/>
                  <a:pt x="4450" y="246"/>
                  <a:pt x="4454" y="253"/>
                </a:cubicBezTo>
                <a:close/>
                <a:moveTo>
                  <a:pt x="4380" y="638"/>
                </a:moveTo>
                <a:cubicBezTo>
                  <a:pt x="4383" y="626"/>
                  <a:pt x="4392" y="615"/>
                  <a:pt x="4405" y="611"/>
                </a:cubicBezTo>
                <a:cubicBezTo>
                  <a:pt x="4393" y="608"/>
                  <a:pt x="4384" y="599"/>
                  <a:pt x="4380" y="588"/>
                </a:cubicBezTo>
                <a:cubicBezTo>
                  <a:pt x="4375" y="599"/>
                  <a:pt x="4366" y="608"/>
                  <a:pt x="4355" y="611"/>
                </a:cubicBezTo>
                <a:cubicBezTo>
                  <a:pt x="4367" y="615"/>
                  <a:pt x="4376" y="626"/>
                  <a:pt x="4380" y="638"/>
                </a:cubicBezTo>
                <a:close/>
                <a:moveTo>
                  <a:pt x="4454" y="24"/>
                </a:moveTo>
                <a:cubicBezTo>
                  <a:pt x="4457" y="19"/>
                  <a:pt x="4460" y="15"/>
                  <a:pt x="4465" y="12"/>
                </a:cubicBezTo>
                <a:cubicBezTo>
                  <a:pt x="4461" y="9"/>
                  <a:pt x="4457" y="5"/>
                  <a:pt x="4454" y="0"/>
                </a:cubicBezTo>
                <a:cubicBezTo>
                  <a:pt x="4450" y="5"/>
                  <a:pt x="4447" y="9"/>
                  <a:pt x="4442" y="12"/>
                </a:cubicBezTo>
                <a:cubicBezTo>
                  <a:pt x="4447" y="15"/>
                  <a:pt x="4450" y="19"/>
                  <a:pt x="4454" y="24"/>
                </a:cubicBezTo>
                <a:close/>
                <a:moveTo>
                  <a:pt x="4454" y="329"/>
                </a:moveTo>
                <a:cubicBezTo>
                  <a:pt x="4457" y="321"/>
                  <a:pt x="4463" y="315"/>
                  <a:pt x="4470" y="311"/>
                </a:cubicBezTo>
                <a:cubicBezTo>
                  <a:pt x="4463" y="308"/>
                  <a:pt x="4457" y="302"/>
                  <a:pt x="4454" y="295"/>
                </a:cubicBezTo>
                <a:cubicBezTo>
                  <a:pt x="4450" y="302"/>
                  <a:pt x="4444" y="308"/>
                  <a:pt x="4437" y="311"/>
                </a:cubicBezTo>
                <a:cubicBezTo>
                  <a:pt x="4444" y="315"/>
                  <a:pt x="4450" y="321"/>
                  <a:pt x="4454" y="329"/>
                </a:cubicBezTo>
                <a:close/>
                <a:moveTo>
                  <a:pt x="4454" y="405"/>
                </a:moveTo>
                <a:cubicBezTo>
                  <a:pt x="4457" y="397"/>
                  <a:pt x="4464" y="391"/>
                  <a:pt x="4472" y="387"/>
                </a:cubicBezTo>
                <a:cubicBezTo>
                  <a:pt x="4464" y="383"/>
                  <a:pt x="4458" y="376"/>
                  <a:pt x="4454" y="369"/>
                </a:cubicBezTo>
                <a:cubicBezTo>
                  <a:pt x="4449" y="376"/>
                  <a:pt x="4443" y="383"/>
                  <a:pt x="4435" y="387"/>
                </a:cubicBezTo>
                <a:cubicBezTo>
                  <a:pt x="4443" y="391"/>
                  <a:pt x="4450" y="397"/>
                  <a:pt x="4454" y="405"/>
                </a:cubicBezTo>
                <a:close/>
                <a:moveTo>
                  <a:pt x="4454" y="638"/>
                </a:moveTo>
                <a:cubicBezTo>
                  <a:pt x="4457" y="626"/>
                  <a:pt x="4466" y="615"/>
                  <a:pt x="4479" y="611"/>
                </a:cubicBezTo>
                <a:cubicBezTo>
                  <a:pt x="4467" y="608"/>
                  <a:pt x="4458" y="599"/>
                  <a:pt x="4454" y="588"/>
                </a:cubicBezTo>
                <a:cubicBezTo>
                  <a:pt x="4449" y="599"/>
                  <a:pt x="4440" y="608"/>
                  <a:pt x="4428" y="611"/>
                </a:cubicBezTo>
                <a:cubicBezTo>
                  <a:pt x="4441" y="615"/>
                  <a:pt x="4450" y="626"/>
                  <a:pt x="4454" y="638"/>
                </a:cubicBezTo>
                <a:close/>
                <a:moveTo>
                  <a:pt x="4454" y="100"/>
                </a:moveTo>
                <a:cubicBezTo>
                  <a:pt x="4457" y="95"/>
                  <a:pt x="4461" y="90"/>
                  <a:pt x="4466" y="87"/>
                </a:cubicBezTo>
                <a:cubicBezTo>
                  <a:pt x="4461" y="83"/>
                  <a:pt x="4457" y="79"/>
                  <a:pt x="4454" y="74"/>
                </a:cubicBezTo>
                <a:cubicBezTo>
                  <a:pt x="4450" y="79"/>
                  <a:pt x="4446" y="83"/>
                  <a:pt x="4441" y="87"/>
                </a:cubicBezTo>
                <a:cubicBezTo>
                  <a:pt x="4446" y="90"/>
                  <a:pt x="4450" y="95"/>
                  <a:pt x="4454" y="100"/>
                </a:cubicBezTo>
                <a:close/>
                <a:moveTo>
                  <a:pt x="4454" y="658"/>
                </a:moveTo>
                <a:cubicBezTo>
                  <a:pt x="4450" y="673"/>
                  <a:pt x="4438" y="684"/>
                  <a:pt x="4424" y="686"/>
                </a:cubicBezTo>
                <a:cubicBezTo>
                  <a:pt x="4440" y="690"/>
                  <a:pt x="4451" y="702"/>
                  <a:pt x="4454" y="718"/>
                </a:cubicBezTo>
                <a:cubicBezTo>
                  <a:pt x="4456" y="703"/>
                  <a:pt x="4467" y="690"/>
                  <a:pt x="4482" y="687"/>
                </a:cubicBezTo>
                <a:cubicBezTo>
                  <a:pt x="4482" y="686"/>
                  <a:pt x="4482" y="686"/>
                  <a:pt x="4482" y="686"/>
                </a:cubicBezTo>
                <a:cubicBezTo>
                  <a:pt x="4468" y="683"/>
                  <a:pt x="4457" y="673"/>
                  <a:pt x="4454" y="658"/>
                </a:cubicBezTo>
                <a:close/>
                <a:moveTo>
                  <a:pt x="4454" y="728"/>
                </a:moveTo>
                <a:cubicBezTo>
                  <a:pt x="4451" y="746"/>
                  <a:pt x="4437" y="760"/>
                  <a:pt x="4419" y="761"/>
                </a:cubicBezTo>
                <a:cubicBezTo>
                  <a:pt x="4438" y="763"/>
                  <a:pt x="4453" y="778"/>
                  <a:pt x="4454" y="798"/>
                </a:cubicBezTo>
                <a:cubicBezTo>
                  <a:pt x="4454" y="780"/>
                  <a:pt x="4466" y="766"/>
                  <a:pt x="4482" y="762"/>
                </a:cubicBezTo>
                <a:cubicBezTo>
                  <a:pt x="4482" y="760"/>
                  <a:pt x="4482" y="760"/>
                  <a:pt x="4482" y="760"/>
                </a:cubicBezTo>
                <a:cubicBezTo>
                  <a:pt x="4467" y="757"/>
                  <a:pt x="4456" y="744"/>
                  <a:pt x="4454" y="728"/>
                </a:cubicBezTo>
                <a:close/>
                <a:moveTo>
                  <a:pt x="4454" y="481"/>
                </a:moveTo>
                <a:cubicBezTo>
                  <a:pt x="4457" y="473"/>
                  <a:pt x="4464" y="466"/>
                  <a:pt x="4473" y="461"/>
                </a:cubicBezTo>
                <a:cubicBezTo>
                  <a:pt x="4465" y="457"/>
                  <a:pt x="4458" y="450"/>
                  <a:pt x="4454" y="442"/>
                </a:cubicBezTo>
                <a:cubicBezTo>
                  <a:pt x="4449" y="450"/>
                  <a:pt x="4443" y="457"/>
                  <a:pt x="4434" y="461"/>
                </a:cubicBezTo>
                <a:cubicBezTo>
                  <a:pt x="4443" y="466"/>
                  <a:pt x="4450" y="473"/>
                  <a:pt x="4454" y="481"/>
                </a:cubicBezTo>
                <a:close/>
                <a:moveTo>
                  <a:pt x="3936" y="405"/>
                </a:moveTo>
                <a:cubicBezTo>
                  <a:pt x="3940" y="397"/>
                  <a:pt x="3947" y="391"/>
                  <a:pt x="3954" y="387"/>
                </a:cubicBezTo>
                <a:cubicBezTo>
                  <a:pt x="3947" y="383"/>
                  <a:pt x="3940" y="376"/>
                  <a:pt x="3936" y="369"/>
                </a:cubicBezTo>
                <a:cubicBezTo>
                  <a:pt x="3932" y="376"/>
                  <a:pt x="3926" y="383"/>
                  <a:pt x="3918" y="387"/>
                </a:cubicBezTo>
                <a:cubicBezTo>
                  <a:pt x="3926" y="391"/>
                  <a:pt x="3932" y="397"/>
                  <a:pt x="3936" y="405"/>
                </a:cubicBezTo>
                <a:close/>
                <a:moveTo>
                  <a:pt x="4380" y="481"/>
                </a:moveTo>
                <a:cubicBezTo>
                  <a:pt x="4384" y="473"/>
                  <a:pt x="4391" y="466"/>
                  <a:pt x="4399" y="461"/>
                </a:cubicBezTo>
                <a:cubicBezTo>
                  <a:pt x="4391" y="457"/>
                  <a:pt x="4384" y="450"/>
                  <a:pt x="4380" y="442"/>
                </a:cubicBezTo>
                <a:cubicBezTo>
                  <a:pt x="4376" y="450"/>
                  <a:pt x="4369" y="457"/>
                  <a:pt x="4360" y="461"/>
                </a:cubicBezTo>
                <a:cubicBezTo>
                  <a:pt x="4369" y="466"/>
                  <a:pt x="4376" y="473"/>
                  <a:pt x="4380" y="481"/>
                </a:cubicBezTo>
                <a:close/>
                <a:moveTo>
                  <a:pt x="4380" y="329"/>
                </a:moveTo>
                <a:cubicBezTo>
                  <a:pt x="4384" y="321"/>
                  <a:pt x="4389" y="315"/>
                  <a:pt x="4396" y="311"/>
                </a:cubicBezTo>
                <a:cubicBezTo>
                  <a:pt x="4389" y="308"/>
                  <a:pt x="4384" y="302"/>
                  <a:pt x="4380" y="295"/>
                </a:cubicBezTo>
                <a:cubicBezTo>
                  <a:pt x="4376" y="302"/>
                  <a:pt x="4370" y="308"/>
                  <a:pt x="4363" y="311"/>
                </a:cubicBezTo>
                <a:cubicBezTo>
                  <a:pt x="4370" y="315"/>
                  <a:pt x="4376" y="321"/>
                  <a:pt x="4380" y="329"/>
                </a:cubicBezTo>
                <a:close/>
                <a:moveTo>
                  <a:pt x="4380" y="405"/>
                </a:moveTo>
                <a:cubicBezTo>
                  <a:pt x="4384" y="397"/>
                  <a:pt x="4390" y="391"/>
                  <a:pt x="4398" y="387"/>
                </a:cubicBezTo>
                <a:cubicBezTo>
                  <a:pt x="4390" y="383"/>
                  <a:pt x="4384" y="376"/>
                  <a:pt x="4380" y="369"/>
                </a:cubicBezTo>
                <a:cubicBezTo>
                  <a:pt x="4376" y="376"/>
                  <a:pt x="4369" y="383"/>
                  <a:pt x="4362" y="387"/>
                </a:cubicBezTo>
                <a:cubicBezTo>
                  <a:pt x="4369" y="391"/>
                  <a:pt x="4376" y="397"/>
                  <a:pt x="4380" y="405"/>
                </a:cubicBezTo>
                <a:close/>
                <a:moveTo>
                  <a:pt x="4380" y="559"/>
                </a:moveTo>
                <a:cubicBezTo>
                  <a:pt x="4383" y="549"/>
                  <a:pt x="4391" y="541"/>
                  <a:pt x="4401" y="537"/>
                </a:cubicBezTo>
                <a:cubicBezTo>
                  <a:pt x="4391" y="533"/>
                  <a:pt x="4384" y="525"/>
                  <a:pt x="4380" y="516"/>
                </a:cubicBezTo>
                <a:cubicBezTo>
                  <a:pt x="4375" y="525"/>
                  <a:pt x="4368" y="533"/>
                  <a:pt x="4359" y="537"/>
                </a:cubicBezTo>
                <a:cubicBezTo>
                  <a:pt x="4368" y="541"/>
                  <a:pt x="4376" y="549"/>
                  <a:pt x="4380" y="559"/>
                </a:cubicBezTo>
                <a:close/>
                <a:moveTo>
                  <a:pt x="4380" y="24"/>
                </a:moveTo>
                <a:cubicBezTo>
                  <a:pt x="4383" y="19"/>
                  <a:pt x="4387" y="15"/>
                  <a:pt x="4391" y="12"/>
                </a:cubicBezTo>
                <a:cubicBezTo>
                  <a:pt x="4387" y="9"/>
                  <a:pt x="4383" y="5"/>
                  <a:pt x="4380" y="0"/>
                </a:cubicBezTo>
                <a:cubicBezTo>
                  <a:pt x="4376" y="5"/>
                  <a:pt x="4373" y="9"/>
                  <a:pt x="4368" y="12"/>
                </a:cubicBezTo>
                <a:cubicBezTo>
                  <a:pt x="4373" y="15"/>
                  <a:pt x="4377" y="19"/>
                  <a:pt x="4380" y="24"/>
                </a:cubicBezTo>
                <a:close/>
                <a:moveTo>
                  <a:pt x="4454" y="559"/>
                </a:moveTo>
                <a:cubicBezTo>
                  <a:pt x="4457" y="549"/>
                  <a:pt x="4465" y="541"/>
                  <a:pt x="4475" y="537"/>
                </a:cubicBezTo>
                <a:cubicBezTo>
                  <a:pt x="4465" y="533"/>
                  <a:pt x="4458" y="525"/>
                  <a:pt x="4454" y="516"/>
                </a:cubicBezTo>
                <a:cubicBezTo>
                  <a:pt x="4449" y="525"/>
                  <a:pt x="4442" y="533"/>
                  <a:pt x="4433" y="537"/>
                </a:cubicBezTo>
                <a:cubicBezTo>
                  <a:pt x="4442" y="541"/>
                  <a:pt x="4450" y="549"/>
                  <a:pt x="4454" y="559"/>
                </a:cubicBezTo>
                <a:close/>
                <a:moveTo>
                  <a:pt x="4380" y="253"/>
                </a:moveTo>
                <a:cubicBezTo>
                  <a:pt x="4383" y="246"/>
                  <a:pt x="4389" y="241"/>
                  <a:pt x="4395" y="237"/>
                </a:cubicBezTo>
                <a:cubicBezTo>
                  <a:pt x="4389" y="233"/>
                  <a:pt x="4384" y="228"/>
                  <a:pt x="4380" y="221"/>
                </a:cubicBezTo>
                <a:cubicBezTo>
                  <a:pt x="4376" y="228"/>
                  <a:pt x="4371" y="233"/>
                  <a:pt x="4364" y="237"/>
                </a:cubicBezTo>
                <a:cubicBezTo>
                  <a:pt x="4371" y="241"/>
                  <a:pt x="4376" y="246"/>
                  <a:pt x="4380" y="253"/>
                </a:cubicBezTo>
                <a:close/>
                <a:moveTo>
                  <a:pt x="4380" y="100"/>
                </a:moveTo>
                <a:cubicBezTo>
                  <a:pt x="4383" y="95"/>
                  <a:pt x="4387" y="90"/>
                  <a:pt x="4393" y="87"/>
                </a:cubicBezTo>
                <a:cubicBezTo>
                  <a:pt x="4387" y="83"/>
                  <a:pt x="4383" y="79"/>
                  <a:pt x="4380" y="74"/>
                </a:cubicBezTo>
                <a:cubicBezTo>
                  <a:pt x="4376" y="79"/>
                  <a:pt x="4372" y="83"/>
                  <a:pt x="4367" y="87"/>
                </a:cubicBezTo>
                <a:cubicBezTo>
                  <a:pt x="4372" y="90"/>
                  <a:pt x="4376" y="95"/>
                  <a:pt x="4380" y="100"/>
                </a:cubicBezTo>
                <a:close/>
                <a:moveTo>
                  <a:pt x="4380" y="176"/>
                </a:moveTo>
                <a:cubicBezTo>
                  <a:pt x="4383" y="170"/>
                  <a:pt x="4388" y="165"/>
                  <a:pt x="4394" y="162"/>
                </a:cubicBezTo>
                <a:cubicBezTo>
                  <a:pt x="4388" y="158"/>
                  <a:pt x="4383" y="153"/>
                  <a:pt x="4380" y="147"/>
                </a:cubicBezTo>
                <a:cubicBezTo>
                  <a:pt x="4376" y="153"/>
                  <a:pt x="4371" y="158"/>
                  <a:pt x="4365" y="162"/>
                </a:cubicBezTo>
                <a:cubicBezTo>
                  <a:pt x="4371" y="165"/>
                  <a:pt x="4376" y="170"/>
                  <a:pt x="4380" y="176"/>
                </a:cubicBezTo>
                <a:close/>
                <a:moveTo>
                  <a:pt x="4454" y="176"/>
                </a:moveTo>
                <a:cubicBezTo>
                  <a:pt x="4457" y="170"/>
                  <a:pt x="4462" y="165"/>
                  <a:pt x="4468" y="162"/>
                </a:cubicBezTo>
                <a:cubicBezTo>
                  <a:pt x="4462" y="158"/>
                  <a:pt x="4457" y="153"/>
                  <a:pt x="4454" y="147"/>
                </a:cubicBezTo>
                <a:cubicBezTo>
                  <a:pt x="4450" y="153"/>
                  <a:pt x="4445" y="158"/>
                  <a:pt x="4439" y="162"/>
                </a:cubicBezTo>
                <a:cubicBezTo>
                  <a:pt x="4445" y="165"/>
                  <a:pt x="4450" y="170"/>
                  <a:pt x="4454" y="176"/>
                </a:cubicBezTo>
                <a:close/>
                <a:moveTo>
                  <a:pt x="4010" y="176"/>
                </a:moveTo>
                <a:cubicBezTo>
                  <a:pt x="4014" y="170"/>
                  <a:pt x="4019" y="165"/>
                  <a:pt x="4024" y="162"/>
                </a:cubicBezTo>
                <a:cubicBezTo>
                  <a:pt x="4019" y="158"/>
                  <a:pt x="4014" y="153"/>
                  <a:pt x="4010" y="147"/>
                </a:cubicBezTo>
                <a:cubicBezTo>
                  <a:pt x="4007" y="153"/>
                  <a:pt x="4002" y="158"/>
                  <a:pt x="3996" y="162"/>
                </a:cubicBezTo>
                <a:cubicBezTo>
                  <a:pt x="4002" y="165"/>
                  <a:pt x="4007" y="170"/>
                  <a:pt x="4010" y="176"/>
                </a:cubicBezTo>
                <a:close/>
                <a:moveTo>
                  <a:pt x="4010" y="24"/>
                </a:moveTo>
                <a:cubicBezTo>
                  <a:pt x="4013" y="19"/>
                  <a:pt x="4017" y="15"/>
                  <a:pt x="4022" y="12"/>
                </a:cubicBezTo>
                <a:cubicBezTo>
                  <a:pt x="4017" y="9"/>
                  <a:pt x="4013" y="5"/>
                  <a:pt x="4010" y="0"/>
                </a:cubicBezTo>
                <a:cubicBezTo>
                  <a:pt x="4007" y="5"/>
                  <a:pt x="4003" y="9"/>
                  <a:pt x="3999" y="12"/>
                </a:cubicBezTo>
                <a:cubicBezTo>
                  <a:pt x="4003" y="15"/>
                  <a:pt x="4007" y="19"/>
                  <a:pt x="4010" y="24"/>
                </a:cubicBezTo>
                <a:close/>
                <a:moveTo>
                  <a:pt x="4010" y="253"/>
                </a:moveTo>
                <a:cubicBezTo>
                  <a:pt x="4014" y="246"/>
                  <a:pt x="4019" y="241"/>
                  <a:pt x="4026" y="237"/>
                </a:cubicBezTo>
                <a:cubicBezTo>
                  <a:pt x="4019" y="233"/>
                  <a:pt x="4014" y="228"/>
                  <a:pt x="4010" y="221"/>
                </a:cubicBezTo>
                <a:cubicBezTo>
                  <a:pt x="4006" y="228"/>
                  <a:pt x="4001" y="233"/>
                  <a:pt x="3995" y="237"/>
                </a:cubicBezTo>
                <a:cubicBezTo>
                  <a:pt x="4001" y="241"/>
                  <a:pt x="4007" y="246"/>
                  <a:pt x="4010" y="253"/>
                </a:cubicBezTo>
                <a:close/>
                <a:moveTo>
                  <a:pt x="4084" y="559"/>
                </a:moveTo>
                <a:cubicBezTo>
                  <a:pt x="4088" y="549"/>
                  <a:pt x="4095" y="541"/>
                  <a:pt x="4105" y="537"/>
                </a:cubicBezTo>
                <a:cubicBezTo>
                  <a:pt x="4096" y="533"/>
                  <a:pt x="4088" y="525"/>
                  <a:pt x="4084" y="516"/>
                </a:cubicBezTo>
                <a:cubicBezTo>
                  <a:pt x="4080" y="525"/>
                  <a:pt x="4072" y="533"/>
                  <a:pt x="4063" y="537"/>
                </a:cubicBezTo>
                <a:cubicBezTo>
                  <a:pt x="4073" y="541"/>
                  <a:pt x="4080" y="549"/>
                  <a:pt x="4084" y="559"/>
                </a:cubicBezTo>
                <a:close/>
                <a:moveTo>
                  <a:pt x="4010" y="405"/>
                </a:moveTo>
                <a:cubicBezTo>
                  <a:pt x="4014" y="397"/>
                  <a:pt x="4021" y="391"/>
                  <a:pt x="4028" y="387"/>
                </a:cubicBezTo>
                <a:cubicBezTo>
                  <a:pt x="4021" y="383"/>
                  <a:pt x="4014" y="376"/>
                  <a:pt x="4010" y="369"/>
                </a:cubicBezTo>
                <a:cubicBezTo>
                  <a:pt x="4006" y="376"/>
                  <a:pt x="4000" y="383"/>
                  <a:pt x="3992" y="387"/>
                </a:cubicBezTo>
                <a:cubicBezTo>
                  <a:pt x="4000" y="391"/>
                  <a:pt x="4006" y="397"/>
                  <a:pt x="4010" y="405"/>
                </a:cubicBezTo>
                <a:close/>
                <a:moveTo>
                  <a:pt x="4084" y="638"/>
                </a:moveTo>
                <a:cubicBezTo>
                  <a:pt x="4087" y="626"/>
                  <a:pt x="4097" y="615"/>
                  <a:pt x="4109" y="611"/>
                </a:cubicBezTo>
                <a:cubicBezTo>
                  <a:pt x="4098" y="608"/>
                  <a:pt x="4088" y="599"/>
                  <a:pt x="4084" y="588"/>
                </a:cubicBezTo>
                <a:cubicBezTo>
                  <a:pt x="4080" y="599"/>
                  <a:pt x="4071" y="608"/>
                  <a:pt x="4059" y="611"/>
                </a:cubicBezTo>
                <a:cubicBezTo>
                  <a:pt x="4071" y="615"/>
                  <a:pt x="4081" y="626"/>
                  <a:pt x="4084" y="638"/>
                </a:cubicBezTo>
                <a:close/>
                <a:moveTo>
                  <a:pt x="4084" y="718"/>
                </a:moveTo>
                <a:cubicBezTo>
                  <a:pt x="4086" y="702"/>
                  <a:pt x="4098" y="690"/>
                  <a:pt x="4114" y="686"/>
                </a:cubicBezTo>
                <a:cubicBezTo>
                  <a:pt x="4099" y="684"/>
                  <a:pt x="4088" y="673"/>
                  <a:pt x="4084" y="658"/>
                </a:cubicBezTo>
                <a:cubicBezTo>
                  <a:pt x="4080" y="673"/>
                  <a:pt x="4069" y="684"/>
                  <a:pt x="4054" y="686"/>
                </a:cubicBezTo>
                <a:cubicBezTo>
                  <a:pt x="4070" y="690"/>
                  <a:pt x="4082" y="702"/>
                  <a:pt x="4084" y="718"/>
                </a:cubicBezTo>
                <a:close/>
                <a:moveTo>
                  <a:pt x="4010" y="481"/>
                </a:moveTo>
                <a:cubicBezTo>
                  <a:pt x="4014" y="473"/>
                  <a:pt x="4021" y="466"/>
                  <a:pt x="4030" y="461"/>
                </a:cubicBezTo>
                <a:cubicBezTo>
                  <a:pt x="4021" y="457"/>
                  <a:pt x="4014" y="450"/>
                  <a:pt x="4010" y="442"/>
                </a:cubicBezTo>
                <a:cubicBezTo>
                  <a:pt x="4006" y="450"/>
                  <a:pt x="3999" y="457"/>
                  <a:pt x="3991" y="461"/>
                </a:cubicBezTo>
                <a:cubicBezTo>
                  <a:pt x="3999" y="466"/>
                  <a:pt x="4006" y="473"/>
                  <a:pt x="4010" y="481"/>
                </a:cubicBezTo>
                <a:close/>
                <a:moveTo>
                  <a:pt x="4084" y="798"/>
                </a:moveTo>
                <a:cubicBezTo>
                  <a:pt x="4085" y="778"/>
                  <a:pt x="4099" y="763"/>
                  <a:pt x="4118" y="761"/>
                </a:cubicBezTo>
                <a:cubicBezTo>
                  <a:pt x="4100" y="760"/>
                  <a:pt x="4086" y="746"/>
                  <a:pt x="4084" y="728"/>
                </a:cubicBezTo>
                <a:cubicBezTo>
                  <a:pt x="4082" y="746"/>
                  <a:pt x="4068" y="760"/>
                  <a:pt x="4050" y="761"/>
                </a:cubicBezTo>
                <a:cubicBezTo>
                  <a:pt x="4069" y="763"/>
                  <a:pt x="4084" y="778"/>
                  <a:pt x="4084" y="798"/>
                </a:cubicBezTo>
                <a:close/>
                <a:moveTo>
                  <a:pt x="4010" y="100"/>
                </a:moveTo>
                <a:cubicBezTo>
                  <a:pt x="4014" y="95"/>
                  <a:pt x="4018" y="90"/>
                  <a:pt x="4023" y="87"/>
                </a:cubicBezTo>
                <a:cubicBezTo>
                  <a:pt x="4018" y="83"/>
                  <a:pt x="4014" y="79"/>
                  <a:pt x="4010" y="74"/>
                </a:cubicBezTo>
                <a:cubicBezTo>
                  <a:pt x="4007" y="79"/>
                  <a:pt x="4002" y="83"/>
                  <a:pt x="3997" y="87"/>
                </a:cubicBezTo>
                <a:cubicBezTo>
                  <a:pt x="4003" y="90"/>
                  <a:pt x="4007" y="95"/>
                  <a:pt x="4010" y="100"/>
                </a:cubicBezTo>
                <a:close/>
                <a:moveTo>
                  <a:pt x="4010" y="329"/>
                </a:moveTo>
                <a:cubicBezTo>
                  <a:pt x="4014" y="321"/>
                  <a:pt x="4020" y="315"/>
                  <a:pt x="4027" y="311"/>
                </a:cubicBezTo>
                <a:cubicBezTo>
                  <a:pt x="4020" y="308"/>
                  <a:pt x="4014" y="302"/>
                  <a:pt x="4010" y="295"/>
                </a:cubicBezTo>
                <a:cubicBezTo>
                  <a:pt x="4006" y="302"/>
                  <a:pt x="4001" y="308"/>
                  <a:pt x="3993" y="311"/>
                </a:cubicBezTo>
                <a:cubicBezTo>
                  <a:pt x="4001" y="315"/>
                  <a:pt x="4006" y="321"/>
                  <a:pt x="4010" y="329"/>
                </a:cubicBezTo>
                <a:close/>
                <a:moveTo>
                  <a:pt x="3936" y="253"/>
                </a:moveTo>
                <a:cubicBezTo>
                  <a:pt x="3940" y="246"/>
                  <a:pt x="3945" y="241"/>
                  <a:pt x="3952" y="237"/>
                </a:cubicBezTo>
                <a:cubicBezTo>
                  <a:pt x="3945" y="233"/>
                  <a:pt x="3940" y="228"/>
                  <a:pt x="3936" y="221"/>
                </a:cubicBezTo>
                <a:cubicBezTo>
                  <a:pt x="3932" y="228"/>
                  <a:pt x="3927" y="233"/>
                  <a:pt x="3921" y="237"/>
                </a:cubicBezTo>
                <a:cubicBezTo>
                  <a:pt x="3927" y="241"/>
                  <a:pt x="3933" y="246"/>
                  <a:pt x="3936" y="253"/>
                </a:cubicBezTo>
                <a:close/>
                <a:moveTo>
                  <a:pt x="3936" y="176"/>
                </a:moveTo>
                <a:cubicBezTo>
                  <a:pt x="3940" y="170"/>
                  <a:pt x="3945" y="165"/>
                  <a:pt x="3950" y="162"/>
                </a:cubicBezTo>
                <a:cubicBezTo>
                  <a:pt x="3945" y="158"/>
                  <a:pt x="3940" y="153"/>
                  <a:pt x="3936" y="147"/>
                </a:cubicBezTo>
                <a:cubicBezTo>
                  <a:pt x="3933" y="153"/>
                  <a:pt x="3928" y="158"/>
                  <a:pt x="3922" y="162"/>
                </a:cubicBezTo>
                <a:cubicBezTo>
                  <a:pt x="3928" y="165"/>
                  <a:pt x="3933" y="170"/>
                  <a:pt x="3936" y="176"/>
                </a:cubicBezTo>
                <a:close/>
                <a:moveTo>
                  <a:pt x="3936" y="24"/>
                </a:moveTo>
                <a:cubicBezTo>
                  <a:pt x="3939" y="19"/>
                  <a:pt x="3943" y="15"/>
                  <a:pt x="3948" y="12"/>
                </a:cubicBezTo>
                <a:cubicBezTo>
                  <a:pt x="3943" y="9"/>
                  <a:pt x="3939" y="5"/>
                  <a:pt x="3936" y="0"/>
                </a:cubicBezTo>
                <a:cubicBezTo>
                  <a:pt x="3933" y="5"/>
                  <a:pt x="3929" y="9"/>
                  <a:pt x="3925" y="12"/>
                </a:cubicBezTo>
                <a:cubicBezTo>
                  <a:pt x="3929" y="15"/>
                  <a:pt x="3933" y="19"/>
                  <a:pt x="3936" y="24"/>
                </a:cubicBezTo>
                <a:close/>
                <a:moveTo>
                  <a:pt x="3936" y="329"/>
                </a:moveTo>
                <a:cubicBezTo>
                  <a:pt x="3940" y="321"/>
                  <a:pt x="3946" y="315"/>
                  <a:pt x="3953" y="311"/>
                </a:cubicBezTo>
                <a:cubicBezTo>
                  <a:pt x="3946" y="308"/>
                  <a:pt x="3940" y="302"/>
                  <a:pt x="3936" y="295"/>
                </a:cubicBezTo>
                <a:cubicBezTo>
                  <a:pt x="3932" y="302"/>
                  <a:pt x="3927" y="308"/>
                  <a:pt x="3920" y="311"/>
                </a:cubicBezTo>
                <a:cubicBezTo>
                  <a:pt x="3927" y="315"/>
                  <a:pt x="3932" y="321"/>
                  <a:pt x="3936" y="329"/>
                </a:cubicBezTo>
                <a:close/>
                <a:moveTo>
                  <a:pt x="4010" y="798"/>
                </a:moveTo>
                <a:cubicBezTo>
                  <a:pt x="4011" y="778"/>
                  <a:pt x="4026" y="763"/>
                  <a:pt x="4044" y="761"/>
                </a:cubicBezTo>
                <a:cubicBezTo>
                  <a:pt x="4026" y="760"/>
                  <a:pt x="4013" y="746"/>
                  <a:pt x="4010" y="728"/>
                </a:cubicBezTo>
                <a:cubicBezTo>
                  <a:pt x="4008" y="746"/>
                  <a:pt x="3994" y="760"/>
                  <a:pt x="3976" y="761"/>
                </a:cubicBezTo>
                <a:cubicBezTo>
                  <a:pt x="3995" y="763"/>
                  <a:pt x="4010" y="778"/>
                  <a:pt x="4010" y="798"/>
                </a:cubicBezTo>
                <a:close/>
                <a:moveTo>
                  <a:pt x="4010" y="719"/>
                </a:moveTo>
                <a:cubicBezTo>
                  <a:pt x="4012" y="702"/>
                  <a:pt x="4024" y="690"/>
                  <a:pt x="4040" y="686"/>
                </a:cubicBezTo>
                <a:cubicBezTo>
                  <a:pt x="4025" y="684"/>
                  <a:pt x="4014" y="673"/>
                  <a:pt x="4010" y="658"/>
                </a:cubicBezTo>
                <a:cubicBezTo>
                  <a:pt x="4006" y="673"/>
                  <a:pt x="3995" y="684"/>
                  <a:pt x="3981" y="686"/>
                </a:cubicBezTo>
                <a:cubicBezTo>
                  <a:pt x="3996" y="690"/>
                  <a:pt x="4008" y="702"/>
                  <a:pt x="4010" y="719"/>
                </a:cubicBezTo>
                <a:close/>
                <a:moveTo>
                  <a:pt x="4232" y="638"/>
                </a:moveTo>
                <a:cubicBezTo>
                  <a:pt x="4235" y="626"/>
                  <a:pt x="4244" y="615"/>
                  <a:pt x="4257" y="611"/>
                </a:cubicBezTo>
                <a:cubicBezTo>
                  <a:pt x="4245" y="608"/>
                  <a:pt x="4236" y="599"/>
                  <a:pt x="4232" y="588"/>
                </a:cubicBezTo>
                <a:cubicBezTo>
                  <a:pt x="4228" y="599"/>
                  <a:pt x="4218" y="608"/>
                  <a:pt x="4207" y="611"/>
                </a:cubicBezTo>
                <a:cubicBezTo>
                  <a:pt x="4219" y="615"/>
                  <a:pt x="4228" y="626"/>
                  <a:pt x="4232" y="638"/>
                </a:cubicBezTo>
                <a:close/>
                <a:moveTo>
                  <a:pt x="3936" y="100"/>
                </a:moveTo>
                <a:cubicBezTo>
                  <a:pt x="3940" y="95"/>
                  <a:pt x="3944" y="90"/>
                  <a:pt x="3949" y="87"/>
                </a:cubicBezTo>
                <a:cubicBezTo>
                  <a:pt x="3944" y="83"/>
                  <a:pt x="3940" y="79"/>
                  <a:pt x="3936" y="74"/>
                </a:cubicBezTo>
                <a:cubicBezTo>
                  <a:pt x="3933" y="79"/>
                  <a:pt x="3929" y="83"/>
                  <a:pt x="3923" y="87"/>
                </a:cubicBezTo>
                <a:cubicBezTo>
                  <a:pt x="3929" y="90"/>
                  <a:pt x="3933" y="95"/>
                  <a:pt x="3936" y="100"/>
                </a:cubicBezTo>
                <a:close/>
                <a:moveTo>
                  <a:pt x="4010" y="559"/>
                </a:moveTo>
                <a:cubicBezTo>
                  <a:pt x="4014" y="549"/>
                  <a:pt x="4021" y="541"/>
                  <a:pt x="4031" y="537"/>
                </a:cubicBezTo>
                <a:cubicBezTo>
                  <a:pt x="4022" y="533"/>
                  <a:pt x="4014" y="525"/>
                  <a:pt x="4010" y="516"/>
                </a:cubicBezTo>
                <a:cubicBezTo>
                  <a:pt x="4006" y="525"/>
                  <a:pt x="3999" y="533"/>
                  <a:pt x="3989" y="537"/>
                </a:cubicBezTo>
                <a:cubicBezTo>
                  <a:pt x="3999" y="541"/>
                  <a:pt x="4006" y="549"/>
                  <a:pt x="4010" y="559"/>
                </a:cubicBezTo>
                <a:close/>
                <a:moveTo>
                  <a:pt x="4010" y="638"/>
                </a:moveTo>
                <a:cubicBezTo>
                  <a:pt x="4014" y="626"/>
                  <a:pt x="4023" y="615"/>
                  <a:pt x="4035" y="611"/>
                </a:cubicBezTo>
                <a:cubicBezTo>
                  <a:pt x="4024" y="608"/>
                  <a:pt x="4014" y="599"/>
                  <a:pt x="4010" y="588"/>
                </a:cubicBezTo>
                <a:cubicBezTo>
                  <a:pt x="4006" y="599"/>
                  <a:pt x="3997" y="608"/>
                  <a:pt x="3985" y="611"/>
                </a:cubicBezTo>
                <a:cubicBezTo>
                  <a:pt x="3998" y="615"/>
                  <a:pt x="4007" y="626"/>
                  <a:pt x="4010" y="638"/>
                </a:cubicBezTo>
                <a:close/>
                <a:moveTo>
                  <a:pt x="4158" y="253"/>
                </a:moveTo>
                <a:cubicBezTo>
                  <a:pt x="4162" y="246"/>
                  <a:pt x="4167" y="241"/>
                  <a:pt x="4173" y="237"/>
                </a:cubicBezTo>
                <a:cubicBezTo>
                  <a:pt x="4167" y="233"/>
                  <a:pt x="4162" y="228"/>
                  <a:pt x="4158" y="221"/>
                </a:cubicBezTo>
                <a:cubicBezTo>
                  <a:pt x="4154" y="228"/>
                  <a:pt x="4149" y="233"/>
                  <a:pt x="4142" y="237"/>
                </a:cubicBezTo>
                <a:cubicBezTo>
                  <a:pt x="4149" y="241"/>
                  <a:pt x="4154" y="246"/>
                  <a:pt x="4158" y="253"/>
                </a:cubicBezTo>
                <a:close/>
                <a:moveTo>
                  <a:pt x="4158" y="176"/>
                </a:moveTo>
                <a:cubicBezTo>
                  <a:pt x="4162" y="170"/>
                  <a:pt x="4166" y="165"/>
                  <a:pt x="4172" y="162"/>
                </a:cubicBezTo>
                <a:cubicBezTo>
                  <a:pt x="4166" y="158"/>
                  <a:pt x="4162" y="153"/>
                  <a:pt x="4158" y="147"/>
                </a:cubicBezTo>
                <a:cubicBezTo>
                  <a:pt x="4154" y="153"/>
                  <a:pt x="4150" y="158"/>
                  <a:pt x="4144" y="162"/>
                </a:cubicBezTo>
                <a:cubicBezTo>
                  <a:pt x="4150" y="165"/>
                  <a:pt x="4154" y="170"/>
                  <a:pt x="4158" y="176"/>
                </a:cubicBezTo>
                <a:close/>
                <a:moveTo>
                  <a:pt x="4158" y="559"/>
                </a:moveTo>
                <a:cubicBezTo>
                  <a:pt x="4162" y="549"/>
                  <a:pt x="4169" y="541"/>
                  <a:pt x="4179" y="537"/>
                </a:cubicBezTo>
                <a:cubicBezTo>
                  <a:pt x="4170" y="533"/>
                  <a:pt x="4162" y="525"/>
                  <a:pt x="4158" y="516"/>
                </a:cubicBezTo>
                <a:cubicBezTo>
                  <a:pt x="4154" y="525"/>
                  <a:pt x="4146" y="533"/>
                  <a:pt x="4137" y="537"/>
                </a:cubicBezTo>
                <a:cubicBezTo>
                  <a:pt x="4147" y="541"/>
                  <a:pt x="4154" y="549"/>
                  <a:pt x="4158" y="559"/>
                </a:cubicBezTo>
                <a:close/>
                <a:moveTo>
                  <a:pt x="4158" y="405"/>
                </a:moveTo>
                <a:cubicBezTo>
                  <a:pt x="4162" y="397"/>
                  <a:pt x="4168" y="391"/>
                  <a:pt x="4176" y="387"/>
                </a:cubicBezTo>
                <a:cubicBezTo>
                  <a:pt x="4168" y="383"/>
                  <a:pt x="4162" y="376"/>
                  <a:pt x="4158" y="369"/>
                </a:cubicBezTo>
                <a:cubicBezTo>
                  <a:pt x="4154" y="376"/>
                  <a:pt x="4148" y="383"/>
                  <a:pt x="4140" y="387"/>
                </a:cubicBezTo>
                <a:cubicBezTo>
                  <a:pt x="4148" y="391"/>
                  <a:pt x="4154" y="397"/>
                  <a:pt x="4158" y="405"/>
                </a:cubicBezTo>
                <a:close/>
                <a:moveTo>
                  <a:pt x="4158" y="481"/>
                </a:moveTo>
                <a:cubicBezTo>
                  <a:pt x="4162" y="473"/>
                  <a:pt x="4169" y="466"/>
                  <a:pt x="4178" y="461"/>
                </a:cubicBezTo>
                <a:cubicBezTo>
                  <a:pt x="4169" y="457"/>
                  <a:pt x="4162" y="450"/>
                  <a:pt x="4158" y="442"/>
                </a:cubicBezTo>
                <a:cubicBezTo>
                  <a:pt x="4154" y="450"/>
                  <a:pt x="4147" y="457"/>
                  <a:pt x="4138" y="461"/>
                </a:cubicBezTo>
                <a:cubicBezTo>
                  <a:pt x="4147" y="466"/>
                  <a:pt x="4154" y="473"/>
                  <a:pt x="4158" y="481"/>
                </a:cubicBezTo>
                <a:close/>
                <a:moveTo>
                  <a:pt x="4084" y="481"/>
                </a:moveTo>
                <a:cubicBezTo>
                  <a:pt x="4088" y="473"/>
                  <a:pt x="4095" y="466"/>
                  <a:pt x="4104" y="461"/>
                </a:cubicBezTo>
                <a:cubicBezTo>
                  <a:pt x="4095" y="457"/>
                  <a:pt x="4088" y="450"/>
                  <a:pt x="4084" y="442"/>
                </a:cubicBezTo>
                <a:cubicBezTo>
                  <a:pt x="4080" y="450"/>
                  <a:pt x="4073" y="457"/>
                  <a:pt x="4064" y="461"/>
                </a:cubicBezTo>
                <a:cubicBezTo>
                  <a:pt x="4073" y="466"/>
                  <a:pt x="4080" y="473"/>
                  <a:pt x="4084" y="481"/>
                </a:cubicBezTo>
                <a:close/>
                <a:moveTo>
                  <a:pt x="4232" y="719"/>
                </a:moveTo>
                <a:cubicBezTo>
                  <a:pt x="4234" y="702"/>
                  <a:pt x="4246" y="690"/>
                  <a:pt x="4262" y="686"/>
                </a:cubicBezTo>
                <a:cubicBezTo>
                  <a:pt x="4247" y="684"/>
                  <a:pt x="4236" y="673"/>
                  <a:pt x="4232" y="658"/>
                </a:cubicBezTo>
                <a:cubicBezTo>
                  <a:pt x="4228" y="673"/>
                  <a:pt x="4217" y="684"/>
                  <a:pt x="4202" y="686"/>
                </a:cubicBezTo>
                <a:cubicBezTo>
                  <a:pt x="4218" y="690"/>
                  <a:pt x="4230" y="702"/>
                  <a:pt x="4232" y="719"/>
                </a:cubicBezTo>
                <a:close/>
                <a:moveTo>
                  <a:pt x="4158" y="24"/>
                </a:moveTo>
                <a:cubicBezTo>
                  <a:pt x="4161" y="19"/>
                  <a:pt x="4165" y="15"/>
                  <a:pt x="4170" y="12"/>
                </a:cubicBezTo>
                <a:cubicBezTo>
                  <a:pt x="4165" y="9"/>
                  <a:pt x="4161" y="5"/>
                  <a:pt x="4158" y="0"/>
                </a:cubicBezTo>
                <a:cubicBezTo>
                  <a:pt x="4155" y="5"/>
                  <a:pt x="4151" y="9"/>
                  <a:pt x="4146" y="12"/>
                </a:cubicBezTo>
                <a:cubicBezTo>
                  <a:pt x="4151" y="15"/>
                  <a:pt x="4155" y="19"/>
                  <a:pt x="4158" y="24"/>
                </a:cubicBezTo>
                <a:close/>
                <a:moveTo>
                  <a:pt x="4232" y="798"/>
                </a:moveTo>
                <a:cubicBezTo>
                  <a:pt x="4232" y="778"/>
                  <a:pt x="4247" y="763"/>
                  <a:pt x="4266" y="761"/>
                </a:cubicBezTo>
                <a:cubicBezTo>
                  <a:pt x="4248" y="760"/>
                  <a:pt x="4234" y="746"/>
                  <a:pt x="4232" y="728"/>
                </a:cubicBezTo>
                <a:cubicBezTo>
                  <a:pt x="4230" y="746"/>
                  <a:pt x="4216" y="760"/>
                  <a:pt x="4198" y="761"/>
                </a:cubicBezTo>
                <a:cubicBezTo>
                  <a:pt x="4217" y="763"/>
                  <a:pt x="4231" y="778"/>
                  <a:pt x="4232" y="798"/>
                </a:cubicBezTo>
                <a:close/>
                <a:moveTo>
                  <a:pt x="4158" y="100"/>
                </a:moveTo>
                <a:cubicBezTo>
                  <a:pt x="4161" y="95"/>
                  <a:pt x="4166" y="90"/>
                  <a:pt x="4171" y="87"/>
                </a:cubicBezTo>
                <a:cubicBezTo>
                  <a:pt x="4166" y="83"/>
                  <a:pt x="4161" y="79"/>
                  <a:pt x="4158" y="74"/>
                </a:cubicBezTo>
                <a:cubicBezTo>
                  <a:pt x="4155" y="79"/>
                  <a:pt x="4150" y="83"/>
                  <a:pt x="4145" y="87"/>
                </a:cubicBezTo>
                <a:cubicBezTo>
                  <a:pt x="4150" y="90"/>
                  <a:pt x="4155" y="95"/>
                  <a:pt x="4158" y="100"/>
                </a:cubicBezTo>
                <a:close/>
                <a:moveTo>
                  <a:pt x="4158" y="329"/>
                </a:moveTo>
                <a:cubicBezTo>
                  <a:pt x="4162" y="321"/>
                  <a:pt x="4168" y="315"/>
                  <a:pt x="4175" y="311"/>
                </a:cubicBezTo>
                <a:cubicBezTo>
                  <a:pt x="4168" y="308"/>
                  <a:pt x="4162" y="302"/>
                  <a:pt x="4158" y="295"/>
                </a:cubicBezTo>
                <a:cubicBezTo>
                  <a:pt x="4154" y="302"/>
                  <a:pt x="4148" y="308"/>
                  <a:pt x="4141" y="311"/>
                </a:cubicBezTo>
                <a:cubicBezTo>
                  <a:pt x="4148" y="315"/>
                  <a:pt x="4154" y="321"/>
                  <a:pt x="4158" y="329"/>
                </a:cubicBezTo>
                <a:close/>
                <a:moveTo>
                  <a:pt x="4084" y="253"/>
                </a:moveTo>
                <a:cubicBezTo>
                  <a:pt x="4088" y="246"/>
                  <a:pt x="4093" y="241"/>
                  <a:pt x="4100" y="237"/>
                </a:cubicBezTo>
                <a:cubicBezTo>
                  <a:pt x="4093" y="233"/>
                  <a:pt x="4088" y="228"/>
                  <a:pt x="4084" y="221"/>
                </a:cubicBezTo>
                <a:cubicBezTo>
                  <a:pt x="4080" y="228"/>
                  <a:pt x="4075" y="233"/>
                  <a:pt x="4069" y="237"/>
                </a:cubicBezTo>
                <a:cubicBezTo>
                  <a:pt x="4075" y="241"/>
                  <a:pt x="4080" y="246"/>
                  <a:pt x="4084" y="253"/>
                </a:cubicBezTo>
                <a:close/>
                <a:moveTo>
                  <a:pt x="4084" y="329"/>
                </a:moveTo>
                <a:cubicBezTo>
                  <a:pt x="4088" y="321"/>
                  <a:pt x="4094" y="315"/>
                  <a:pt x="4101" y="311"/>
                </a:cubicBezTo>
                <a:cubicBezTo>
                  <a:pt x="4094" y="308"/>
                  <a:pt x="4088" y="302"/>
                  <a:pt x="4084" y="295"/>
                </a:cubicBezTo>
                <a:cubicBezTo>
                  <a:pt x="4080" y="302"/>
                  <a:pt x="4074" y="308"/>
                  <a:pt x="4067" y="311"/>
                </a:cubicBezTo>
                <a:cubicBezTo>
                  <a:pt x="4074" y="315"/>
                  <a:pt x="4080" y="321"/>
                  <a:pt x="4084" y="329"/>
                </a:cubicBezTo>
                <a:close/>
                <a:moveTo>
                  <a:pt x="4084" y="405"/>
                </a:moveTo>
                <a:cubicBezTo>
                  <a:pt x="4088" y="397"/>
                  <a:pt x="4094" y="391"/>
                  <a:pt x="4102" y="387"/>
                </a:cubicBezTo>
                <a:cubicBezTo>
                  <a:pt x="4094" y="383"/>
                  <a:pt x="4088" y="376"/>
                  <a:pt x="4084" y="369"/>
                </a:cubicBezTo>
                <a:cubicBezTo>
                  <a:pt x="4080" y="376"/>
                  <a:pt x="4074" y="383"/>
                  <a:pt x="4066" y="387"/>
                </a:cubicBezTo>
                <a:cubicBezTo>
                  <a:pt x="4074" y="391"/>
                  <a:pt x="4080" y="397"/>
                  <a:pt x="4084" y="405"/>
                </a:cubicBezTo>
                <a:close/>
                <a:moveTo>
                  <a:pt x="4084" y="176"/>
                </a:moveTo>
                <a:cubicBezTo>
                  <a:pt x="4088" y="170"/>
                  <a:pt x="4092" y="165"/>
                  <a:pt x="4098" y="162"/>
                </a:cubicBezTo>
                <a:cubicBezTo>
                  <a:pt x="4092" y="158"/>
                  <a:pt x="4088" y="153"/>
                  <a:pt x="4084" y="147"/>
                </a:cubicBezTo>
                <a:cubicBezTo>
                  <a:pt x="4080" y="153"/>
                  <a:pt x="4076" y="158"/>
                  <a:pt x="4070" y="162"/>
                </a:cubicBezTo>
                <a:cubicBezTo>
                  <a:pt x="4076" y="165"/>
                  <a:pt x="4080" y="170"/>
                  <a:pt x="4084" y="176"/>
                </a:cubicBezTo>
                <a:close/>
                <a:moveTo>
                  <a:pt x="4158" y="719"/>
                </a:moveTo>
                <a:cubicBezTo>
                  <a:pt x="4160" y="702"/>
                  <a:pt x="4172" y="690"/>
                  <a:pt x="4188" y="686"/>
                </a:cubicBezTo>
                <a:cubicBezTo>
                  <a:pt x="4173" y="684"/>
                  <a:pt x="4162" y="673"/>
                  <a:pt x="4158" y="658"/>
                </a:cubicBezTo>
                <a:cubicBezTo>
                  <a:pt x="4154" y="673"/>
                  <a:pt x="4143" y="684"/>
                  <a:pt x="4128" y="686"/>
                </a:cubicBezTo>
                <a:cubicBezTo>
                  <a:pt x="4144" y="690"/>
                  <a:pt x="4156" y="702"/>
                  <a:pt x="4158" y="719"/>
                </a:cubicBezTo>
                <a:close/>
                <a:moveTo>
                  <a:pt x="4158" y="638"/>
                </a:moveTo>
                <a:cubicBezTo>
                  <a:pt x="4161" y="626"/>
                  <a:pt x="4171" y="615"/>
                  <a:pt x="4183" y="611"/>
                </a:cubicBezTo>
                <a:cubicBezTo>
                  <a:pt x="4171" y="608"/>
                  <a:pt x="4162" y="599"/>
                  <a:pt x="4158" y="588"/>
                </a:cubicBezTo>
                <a:cubicBezTo>
                  <a:pt x="4154" y="599"/>
                  <a:pt x="4144" y="608"/>
                  <a:pt x="4133" y="611"/>
                </a:cubicBezTo>
                <a:cubicBezTo>
                  <a:pt x="4145" y="615"/>
                  <a:pt x="4155" y="626"/>
                  <a:pt x="4158" y="638"/>
                </a:cubicBezTo>
                <a:close/>
                <a:moveTo>
                  <a:pt x="4158" y="798"/>
                </a:moveTo>
                <a:cubicBezTo>
                  <a:pt x="4158" y="778"/>
                  <a:pt x="4173" y="763"/>
                  <a:pt x="4192" y="761"/>
                </a:cubicBezTo>
                <a:cubicBezTo>
                  <a:pt x="4174" y="760"/>
                  <a:pt x="4160" y="746"/>
                  <a:pt x="4158" y="728"/>
                </a:cubicBezTo>
                <a:cubicBezTo>
                  <a:pt x="4156" y="746"/>
                  <a:pt x="4142" y="760"/>
                  <a:pt x="4124" y="761"/>
                </a:cubicBezTo>
                <a:cubicBezTo>
                  <a:pt x="4143" y="763"/>
                  <a:pt x="4158" y="778"/>
                  <a:pt x="4158" y="798"/>
                </a:cubicBezTo>
                <a:close/>
                <a:moveTo>
                  <a:pt x="4084" y="24"/>
                </a:moveTo>
                <a:cubicBezTo>
                  <a:pt x="4087" y="19"/>
                  <a:pt x="4091" y="15"/>
                  <a:pt x="4096" y="12"/>
                </a:cubicBezTo>
                <a:cubicBezTo>
                  <a:pt x="4091" y="9"/>
                  <a:pt x="4087" y="5"/>
                  <a:pt x="4084" y="0"/>
                </a:cubicBezTo>
                <a:cubicBezTo>
                  <a:pt x="4081" y="5"/>
                  <a:pt x="4077" y="9"/>
                  <a:pt x="4073" y="12"/>
                </a:cubicBezTo>
                <a:cubicBezTo>
                  <a:pt x="4077" y="15"/>
                  <a:pt x="4081" y="19"/>
                  <a:pt x="4084" y="24"/>
                </a:cubicBezTo>
                <a:close/>
                <a:moveTo>
                  <a:pt x="4084" y="100"/>
                </a:moveTo>
                <a:cubicBezTo>
                  <a:pt x="4087" y="95"/>
                  <a:pt x="4092" y="90"/>
                  <a:pt x="4097" y="87"/>
                </a:cubicBezTo>
                <a:cubicBezTo>
                  <a:pt x="4092" y="83"/>
                  <a:pt x="4088" y="79"/>
                  <a:pt x="4084" y="74"/>
                </a:cubicBezTo>
                <a:cubicBezTo>
                  <a:pt x="4081" y="79"/>
                  <a:pt x="4076" y="83"/>
                  <a:pt x="4071" y="87"/>
                </a:cubicBezTo>
                <a:cubicBezTo>
                  <a:pt x="4076" y="90"/>
                  <a:pt x="4081" y="95"/>
                  <a:pt x="4084" y="100"/>
                </a:cubicBezTo>
                <a:close/>
                <a:moveTo>
                  <a:pt x="2311" y="719"/>
                </a:moveTo>
                <a:cubicBezTo>
                  <a:pt x="2313" y="702"/>
                  <a:pt x="2325" y="690"/>
                  <a:pt x="2340" y="686"/>
                </a:cubicBezTo>
                <a:cubicBezTo>
                  <a:pt x="2326" y="684"/>
                  <a:pt x="2315" y="673"/>
                  <a:pt x="2311" y="658"/>
                </a:cubicBezTo>
                <a:cubicBezTo>
                  <a:pt x="2307" y="673"/>
                  <a:pt x="2296" y="684"/>
                  <a:pt x="2281" y="686"/>
                </a:cubicBezTo>
                <a:cubicBezTo>
                  <a:pt x="2297" y="690"/>
                  <a:pt x="2309" y="702"/>
                  <a:pt x="2311" y="719"/>
                </a:cubicBezTo>
                <a:close/>
                <a:moveTo>
                  <a:pt x="2606" y="405"/>
                </a:moveTo>
                <a:cubicBezTo>
                  <a:pt x="2610" y="397"/>
                  <a:pt x="2617" y="391"/>
                  <a:pt x="2625" y="387"/>
                </a:cubicBezTo>
                <a:cubicBezTo>
                  <a:pt x="2617" y="383"/>
                  <a:pt x="2611" y="376"/>
                  <a:pt x="2606" y="369"/>
                </a:cubicBezTo>
                <a:cubicBezTo>
                  <a:pt x="2602" y="376"/>
                  <a:pt x="2596" y="383"/>
                  <a:pt x="2588" y="387"/>
                </a:cubicBezTo>
                <a:cubicBezTo>
                  <a:pt x="2596" y="391"/>
                  <a:pt x="2602" y="397"/>
                  <a:pt x="2606" y="405"/>
                </a:cubicBezTo>
                <a:close/>
                <a:moveTo>
                  <a:pt x="2606" y="329"/>
                </a:moveTo>
                <a:cubicBezTo>
                  <a:pt x="2610" y="321"/>
                  <a:pt x="2616" y="315"/>
                  <a:pt x="2623" y="311"/>
                </a:cubicBezTo>
                <a:cubicBezTo>
                  <a:pt x="2616" y="308"/>
                  <a:pt x="2610" y="302"/>
                  <a:pt x="2606" y="295"/>
                </a:cubicBezTo>
                <a:cubicBezTo>
                  <a:pt x="2602" y="302"/>
                  <a:pt x="2597" y="308"/>
                  <a:pt x="2590" y="311"/>
                </a:cubicBezTo>
                <a:cubicBezTo>
                  <a:pt x="2597" y="315"/>
                  <a:pt x="2603" y="321"/>
                  <a:pt x="2606" y="329"/>
                </a:cubicBezTo>
                <a:close/>
                <a:moveTo>
                  <a:pt x="2606" y="253"/>
                </a:moveTo>
                <a:cubicBezTo>
                  <a:pt x="2610" y="246"/>
                  <a:pt x="2615" y="241"/>
                  <a:pt x="2622" y="237"/>
                </a:cubicBezTo>
                <a:cubicBezTo>
                  <a:pt x="2615" y="233"/>
                  <a:pt x="2610" y="228"/>
                  <a:pt x="2606" y="221"/>
                </a:cubicBezTo>
                <a:cubicBezTo>
                  <a:pt x="2603" y="228"/>
                  <a:pt x="2597" y="233"/>
                  <a:pt x="2591" y="237"/>
                </a:cubicBezTo>
                <a:cubicBezTo>
                  <a:pt x="2597" y="241"/>
                  <a:pt x="2603" y="246"/>
                  <a:pt x="2606" y="253"/>
                </a:cubicBezTo>
                <a:close/>
                <a:moveTo>
                  <a:pt x="2606" y="481"/>
                </a:moveTo>
                <a:cubicBezTo>
                  <a:pt x="2610" y="473"/>
                  <a:pt x="2617" y="466"/>
                  <a:pt x="2626" y="461"/>
                </a:cubicBezTo>
                <a:cubicBezTo>
                  <a:pt x="2617" y="457"/>
                  <a:pt x="2611" y="450"/>
                  <a:pt x="2606" y="442"/>
                </a:cubicBezTo>
                <a:cubicBezTo>
                  <a:pt x="2602" y="450"/>
                  <a:pt x="2595" y="457"/>
                  <a:pt x="2587" y="461"/>
                </a:cubicBezTo>
                <a:cubicBezTo>
                  <a:pt x="2595" y="466"/>
                  <a:pt x="2602" y="473"/>
                  <a:pt x="2606" y="481"/>
                </a:cubicBezTo>
                <a:close/>
                <a:moveTo>
                  <a:pt x="2606" y="559"/>
                </a:moveTo>
                <a:cubicBezTo>
                  <a:pt x="2610" y="549"/>
                  <a:pt x="2618" y="541"/>
                  <a:pt x="2628" y="537"/>
                </a:cubicBezTo>
                <a:cubicBezTo>
                  <a:pt x="2618" y="533"/>
                  <a:pt x="2611" y="525"/>
                  <a:pt x="2606" y="516"/>
                </a:cubicBezTo>
                <a:cubicBezTo>
                  <a:pt x="2602" y="525"/>
                  <a:pt x="2595" y="533"/>
                  <a:pt x="2585" y="537"/>
                </a:cubicBezTo>
                <a:cubicBezTo>
                  <a:pt x="2595" y="541"/>
                  <a:pt x="2603" y="549"/>
                  <a:pt x="2606" y="559"/>
                </a:cubicBezTo>
                <a:close/>
                <a:moveTo>
                  <a:pt x="2606" y="638"/>
                </a:moveTo>
                <a:cubicBezTo>
                  <a:pt x="2610" y="626"/>
                  <a:pt x="2619" y="615"/>
                  <a:pt x="2631" y="611"/>
                </a:cubicBezTo>
                <a:cubicBezTo>
                  <a:pt x="2620" y="608"/>
                  <a:pt x="2611" y="599"/>
                  <a:pt x="2606" y="588"/>
                </a:cubicBezTo>
                <a:cubicBezTo>
                  <a:pt x="2602" y="599"/>
                  <a:pt x="2593" y="608"/>
                  <a:pt x="2581" y="611"/>
                </a:cubicBezTo>
                <a:cubicBezTo>
                  <a:pt x="2594" y="615"/>
                  <a:pt x="2603" y="626"/>
                  <a:pt x="2606" y="638"/>
                </a:cubicBezTo>
                <a:close/>
                <a:moveTo>
                  <a:pt x="2606" y="100"/>
                </a:moveTo>
                <a:cubicBezTo>
                  <a:pt x="2610" y="95"/>
                  <a:pt x="2614" y="90"/>
                  <a:pt x="2619" y="87"/>
                </a:cubicBezTo>
                <a:cubicBezTo>
                  <a:pt x="2614" y="83"/>
                  <a:pt x="2610" y="79"/>
                  <a:pt x="2606" y="74"/>
                </a:cubicBezTo>
                <a:cubicBezTo>
                  <a:pt x="2603" y="79"/>
                  <a:pt x="2599" y="83"/>
                  <a:pt x="2593" y="87"/>
                </a:cubicBezTo>
                <a:cubicBezTo>
                  <a:pt x="2599" y="90"/>
                  <a:pt x="2603" y="95"/>
                  <a:pt x="2606" y="100"/>
                </a:cubicBezTo>
                <a:close/>
                <a:moveTo>
                  <a:pt x="2606" y="176"/>
                </a:moveTo>
                <a:cubicBezTo>
                  <a:pt x="2610" y="170"/>
                  <a:pt x="2615" y="165"/>
                  <a:pt x="2621" y="162"/>
                </a:cubicBezTo>
                <a:cubicBezTo>
                  <a:pt x="2615" y="158"/>
                  <a:pt x="2610" y="153"/>
                  <a:pt x="2606" y="147"/>
                </a:cubicBezTo>
                <a:cubicBezTo>
                  <a:pt x="2603" y="153"/>
                  <a:pt x="2598" y="158"/>
                  <a:pt x="2592" y="162"/>
                </a:cubicBezTo>
                <a:cubicBezTo>
                  <a:pt x="2598" y="165"/>
                  <a:pt x="2603" y="170"/>
                  <a:pt x="2606" y="176"/>
                </a:cubicBezTo>
                <a:close/>
                <a:moveTo>
                  <a:pt x="2680" y="798"/>
                </a:moveTo>
                <a:cubicBezTo>
                  <a:pt x="2681" y="778"/>
                  <a:pt x="2696" y="763"/>
                  <a:pt x="2714" y="761"/>
                </a:cubicBezTo>
                <a:cubicBezTo>
                  <a:pt x="2697" y="760"/>
                  <a:pt x="2683" y="746"/>
                  <a:pt x="2680" y="728"/>
                </a:cubicBezTo>
                <a:cubicBezTo>
                  <a:pt x="2678" y="746"/>
                  <a:pt x="2664" y="760"/>
                  <a:pt x="2646" y="761"/>
                </a:cubicBezTo>
                <a:cubicBezTo>
                  <a:pt x="2665" y="763"/>
                  <a:pt x="2680" y="778"/>
                  <a:pt x="2680" y="798"/>
                </a:cubicBezTo>
                <a:close/>
                <a:moveTo>
                  <a:pt x="2680" y="719"/>
                </a:moveTo>
                <a:cubicBezTo>
                  <a:pt x="2682" y="702"/>
                  <a:pt x="2694" y="690"/>
                  <a:pt x="2710" y="686"/>
                </a:cubicBezTo>
                <a:cubicBezTo>
                  <a:pt x="2695" y="684"/>
                  <a:pt x="2684" y="673"/>
                  <a:pt x="2680" y="658"/>
                </a:cubicBezTo>
                <a:cubicBezTo>
                  <a:pt x="2677" y="673"/>
                  <a:pt x="2665" y="684"/>
                  <a:pt x="2651" y="686"/>
                </a:cubicBezTo>
                <a:cubicBezTo>
                  <a:pt x="2666" y="690"/>
                  <a:pt x="2678" y="702"/>
                  <a:pt x="2680" y="719"/>
                </a:cubicBezTo>
                <a:close/>
                <a:moveTo>
                  <a:pt x="2606" y="24"/>
                </a:moveTo>
                <a:cubicBezTo>
                  <a:pt x="2610" y="19"/>
                  <a:pt x="2613" y="15"/>
                  <a:pt x="2618" y="12"/>
                </a:cubicBezTo>
                <a:cubicBezTo>
                  <a:pt x="2613" y="9"/>
                  <a:pt x="2610" y="5"/>
                  <a:pt x="2606" y="0"/>
                </a:cubicBezTo>
                <a:cubicBezTo>
                  <a:pt x="2603" y="5"/>
                  <a:pt x="2599" y="9"/>
                  <a:pt x="2595" y="12"/>
                </a:cubicBezTo>
                <a:cubicBezTo>
                  <a:pt x="2599" y="15"/>
                  <a:pt x="2603" y="19"/>
                  <a:pt x="2606" y="24"/>
                </a:cubicBezTo>
                <a:close/>
                <a:moveTo>
                  <a:pt x="2533" y="253"/>
                </a:moveTo>
                <a:cubicBezTo>
                  <a:pt x="2536" y="246"/>
                  <a:pt x="2542" y="241"/>
                  <a:pt x="2548" y="237"/>
                </a:cubicBezTo>
                <a:cubicBezTo>
                  <a:pt x="2542" y="233"/>
                  <a:pt x="2536" y="228"/>
                  <a:pt x="2533" y="221"/>
                </a:cubicBezTo>
                <a:cubicBezTo>
                  <a:pt x="2529" y="228"/>
                  <a:pt x="2523" y="233"/>
                  <a:pt x="2517" y="237"/>
                </a:cubicBezTo>
                <a:cubicBezTo>
                  <a:pt x="2524" y="241"/>
                  <a:pt x="2529" y="246"/>
                  <a:pt x="2533" y="253"/>
                </a:cubicBezTo>
                <a:close/>
                <a:moveTo>
                  <a:pt x="2533" y="405"/>
                </a:moveTo>
                <a:cubicBezTo>
                  <a:pt x="2536" y="397"/>
                  <a:pt x="2543" y="391"/>
                  <a:pt x="2551" y="387"/>
                </a:cubicBezTo>
                <a:cubicBezTo>
                  <a:pt x="2543" y="383"/>
                  <a:pt x="2537" y="376"/>
                  <a:pt x="2533" y="369"/>
                </a:cubicBezTo>
                <a:cubicBezTo>
                  <a:pt x="2528" y="376"/>
                  <a:pt x="2522" y="383"/>
                  <a:pt x="2514" y="387"/>
                </a:cubicBezTo>
                <a:cubicBezTo>
                  <a:pt x="2522" y="391"/>
                  <a:pt x="2529" y="397"/>
                  <a:pt x="2533" y="405"/>
                </a:cubicBezTo>
                <a:close/>
                <a:moveTo>
                  <a:pt x="2606" y="719"/>
                </a:moveTo>
                <a:cubicBezTo>
                  <a:pt x="2608" y="702"/>
                  <a:pt x="2620" y="690"/>
                  <a:pt x="2636" y="686"/>
                </a:cubicBezTo>
                <a:cubicBezTo>
                  <a:pt x="2621" y="684"/>
                  <a:pt x="2610" y="673"/>
                  <a:pt x="2606" y="658"/>
                </a:cubicBezTo>
                <a:cubicBezTo>
                  <a:pt x="2603" y="673"/>
                  <a:pt x="2591" y="684"/>
                  <a:pt x="2577" y="686"/>
                </a:cubicBezTo>
                <a:cubicBezTo>
                  <a:pt x="2592" y="690"/>
                  <a:pt x="2604" y="702"/>
                  <a:pt x="2606" y="719"/>
                </a:cubicBezTo>
                <a:close/>
                <a:moveTo>
                  <a:pt x="2533" y="481"/>
                </a:moveTo>
                <a:cubicBezTo>
                  <a:pt x="2536" y="473"/>
                  <a:pt x="2543" y="466"/>
                  <a:pt x="2552" y="461"/>
                </a:cubicBezTo>
                <a:cubicBezTo>
                  <a:pt x="2543" y="457"/>
                  <a:pt x="2537" y="450"/>
                  <a:pt x="2533" y="442"/>
                </a:cubicBezTo>
                <a:cubicBezTo>
                  <a:pt x="2528" y="450"/>
                  <a:pt x="2521" y="457"/>
                  <a:pt x="2513" y="461"/>
                </a:cubicBezTo>
                <a:cubicBezTo>
                  <a:pt x="2522" y="466"/>
                  <a:pt x="2528" y="473"/>
                  <a:pt x="2533" y="481"/>
                </a:cubicBezTo>
                <a:close/>
                <a:moveTo>
                  <a:pt x="2533" y="329"/>
                </a:moveTo>
                <a:cubicBezTo>
                  <a:pt x="2536" y="321"/>
                  <a:pt x="2542" y="315"/>
                  <a:pt x="2549" y="311"/>
                </a:cubicBezTo>
                <a:cubicBezTo>
                  <a:pt x="2542" y="308"/>
                  <a:pt x="2536" y="302"/>
                  <a:pt x="2533" y="295"/>
                </a:cubicBezTo>
                <a:cubicBezTo>
                  <a:pt x="2528" y="302"/>
                  <a:pt x="2523" y="308"/>
                  <a:pt x="2516" y="311"/>
                </a:cubicBezTo>
                <a:cubicBezTo>
                  <a:pt x="2523" y="315"/>
                  <a:pt x="2529" y="321"/>
                  <a:pt x="2533" y="329"/>
                </a:cubicBezTo>
                <a:close/>
                <a:moveTo>
                  <a:pt x="2606" y="798"/>
                </a:moveTo>
                <a:cubicBezTo>
                  <a:pt x="2607" y="778"/>
                  <a:pt x="2622" y="763"/>
                  <a:pt x="2641" y="761"/>
                </a:cubicBezTo>
                <a:cubicBezTo>
                  <a:pt x="2623" y="760"/>
                  <a:pt x="2609" y="746"/>
                  <a:pt x="2606" y="728"/>
                </a:cubicBezTo>
                <a:cubicBezTo>
                  <a:pt x="2604" y="746"/>
                  <a:pt x="2590" y="760"/>
                  <a:pt x="2572" y="761"/>
                </a:cubicBezTo>
                <a:cubicBezTo>
                  <a:pt x="2591" y="763"/>
                  <a:pt x="2606" y="778"/>
                  <a:pt x="2606" y="798"/>
                </a:cubicBezTo>
                <a:close/>
                <a:moveTo>
                  <a:pt x="2533" y="100"/>
                </a:moveTo>
                <a:cubicBezTo>
                  <a:pt x="2536" y="95"/>
                  <a:pt x="2540" y="90"/>
                  <a:pt x="2545" y="87"/>
                </a:cubicBezTo>
                <a:cubicBezTo>
                  <a:pt x="2540" y="83"/>
                  <a:pt x="2536" y="79"/>
                  <a:pt x="2533" y="74"/>
                </a:cubicBezTo>
                <a:cubicBezTo>
                  <a:pt x="2529" y="79"/>
                  <a:pt x="2525" y="83"/>
                  <a:pt x="2520" y="87"/>
                </a:cubicBezTo>
                <a:cubicBezTo>
                  <a:pt x="2525" y="90"/>
                  <a:pt x="2529" y="95"/>
                  <a:pt x="2533" y="100"/>
                </a:cubicBezTo>
                <a:close/>
                <a:moveTo>
                  <a:pt x="2533" y="24"/>
                </a:moveTo>
                <a:cubicBezTo>
                  <a:pt x="2536" y="19"/>
                  <a:pt x="2539" y="15"/>
                  <a:pt x="2544" y="12"/>
                </a:cubicBezTo>
                <a:cubicBezTo>
                  <a:pt x="2539" y="9"/>
                  <a:pt x="2536" y="5"/>
                  <a:pt x="2533" y="0"/>
                </a:cubicBezTo>
                <a:cubicBezTo>
                  <a:pt x="2529" y="5"/>
                  <a:pt x="2526" y="9"/>
                  <a:pt x="2521" y="12"/>
                </a:cubicBezTo>
                <a:cubicBezTo>
                  <a:pt x="2526" y="15"/>
                  <a:pt x="2529" y="19"/>
                  <a:pt x="2533" y="24"/>
                </a:cubicBezTo>
                <a:close/>
                <a:moveTo>
                  <a:pt x="2533" y="176"/>
                </a:moveTo>
                <a:cubicBezTo>
                  <a:pt x="2536" y="170"/>
                  <a:pt x="2541" y="165"/>
                  <a:pt x="2547" y="162"/>
                </a:cubicBezTo>
                <a:cubicBezTo>
                  <a:pt x="2541" y="158"/>
                  <a:pt x="2536" y="153"/>
                  <a:pt x="2533" y="147"/>
                </a:cubicBezTo>
                <a:cubicBezTo>
                  <a:pt x="2529" y="153"/>
                  <a:pt x="2524" y="158"/>
                  <a:pt x="2518" y="162"/>
                </a:cubicBezTo>
                <a:cubicBezTo>
                  <a:pt x="2524" y="165"/>
                  <a:pt x="2529" y="170"/>
                  <a:pt x="2533" y="176"/>
                </a:cubicBezTo>
                <a:close/>
                <a:moveTo>
                  <a:pt x="2680" y="405"/>
                </a:moveTo>
                <a:cubicBezTo>
                  <a:pt x="2684" y="397"/>
                  <a:pt x="2691" y="391"/>
                  <a:pt x="2698" y="387"/>
                </a:cubicBezTo>
                <a:cubicBezTo>
                  <a:pt x="2691" y="383"/>
                  <a:pt x="2684" y="376"/>
                  <a:pt x="2680" y="369"/>
                </a:cubicBezTo>
                <a:cubicBezTo>
                  <a:pt x="2676" y="376"/>
                  <a:pt x="2670" y="383"/>
                  <a:pt x="2662" y="387"/>
                </a:cubicBezTo>
                <a:cubicBezTo>
                  <a:pt x="2670" y="391"/>
                  <a:pt x="2676" y="397"/>
                  <a:pt x="2680" y="405"/>
                </a:cubicBezTo>
                <a:close/>
                <a:moveTo>
                  <a:pt x="2754" y="329"/>
                </a:moveTo>
                <a:cubicBezTo>
                  <a:pt x="2758" y="321"/>
                  <a:pt x="2764" y="315"/>
                  <a:pt x="2771" y="311"/>
                </a:cubicBezTo>
                <a:cubicBezTo>
                  <a:pt x="2764" y="308"/>
                  <a:pt x="2758" y="302"/>
                  <a:pt x="2754" y="295"/>
                </a:cubicBezTo>
                <a:cubicBezTo>
                  <a:pt x="2750" y="302"/>
                  <a:pt x="2745" y="308"/>
                  <a:pt x="2737" y="311"/>
                </a:cubicBezTo>
                <a:cubicBezTo>
                  <a:pt x="2745" y="315"/>
                  <a:pt x="2750" y="321"/>
                  <a:pt x="2754" y="329"/>
                </a:cubicBezTo>
                <a:close/>
                <a:moveTo>
                  <a:pt x="2754" y="405"/>
                </a:moveTo>
                <a:cubicBezTo>
                  <a:pt x="2758" y="397"/>
                  <a:pt x="2764" y="391"/>
                  <a:pt x="2772" y="387"/>
                </a:cubicBezTo>
                <a:cubicBezTo>
                  <a:pt x="2764" y="383"/>
                  <a:pt x="2758" y="376"/>
                  <a:pt x="2754" y="369"/>
                </a:cubicBezTo>
                <a:cubicBezTo>
                  <a:pt x="2750" y="376"/>
                  <a:pt x="2744" y="383"/>
                  <a:pt x="2736" y="387"/>
                </a:cubicBezTo>
                <a:cubicBezTo>
                  <a:pt x="2744" y="391"/>
                  <a:pt x="2750" y="397"/>
                  <a:pt x="2754" y="405"/>
                </a:cubicBezTo>
                <a:close/>
                <a:moveTo>
                  <a:pt x="2754" y="638"/>
                </a:moveTo>
                <a:cubicBezTo>
                  <a:pt x="2758" y="626"/>
                  <a:pt x="2767" y="615"/>
                  <a:pt x="2779" y="611"/>
                </a:cubicBezTo>
                <a:cubicBezTo>
                  <a:pt x="2768" y="608"/>
                  <a:pt x="2758" y="599"/>
                  <a:pt x="2754" y="588"/>
                </a:cubicBezTo>
                <a:cubicBezTo>
                  <a:pt x="2750" y="599"/>
                  <a:pt x="2741" y="608"/>
                  <a:pt x="2729" y="611"/>
                </a:cubicBezTo>
                <a:cubicBezTo>
                  <a:pt x="2742" y="615"/>
                  <a:pt x="2751" y="626"/>
                  <a:pt x="2754" y="638"/>
                </a:cubicBezTo>
                <a:close/>
                <a:moveTo>
                  <a:pt x="2754" y="253"/>
                </a:moveTo>
                <a:cubicBezTo>
                  <a:pt x="2758" y="246"/>
                  <a:pt x="2763" y="241"/>
                  <a:pt x="2770" y="237"/>
                </a:cubicBezTo>
                <a:cubicBezTo>
                  <a:pt x="2763" y="233"/>
                  <a:pt x="2758" y="228"/>
                  <a:pt x="2754" y="221"/>
                </a:cubicBezTo>
                <a:cubicBezTo>
                  <a:pt x="2750" y="228"/>
                  <a:pt x="2745" y="233"/>
                  <a:pt x="2739" y="237"/>
                </a:cubicBezTo>
                <a:cubicBezTo>
                  <a:pt x="2745" y="241"/>
                  <a:pt x="2750" y="246"/>
                  <a:pt x="2754" y="253"/>
                </a:cubicBezTo>
                <a:close/>
                <a:moveTo>
                  <a:pt x="2754" y="559"/>
                </a:moveTo>
                <a:cubicBezTo>
                  <a:pt x="2758" y="549"/>
                  <a:pt x="2765" y="541"/>
                  <a:pt x="2775" y="537"/>
                </a:cubicBezTo>
                <a:cubicBezTo>
                  <a:pt x="2766" y="533"/>
                  <a:pt x="2758" y="525"/>
                  <a:pt x="2754" y="516"/>
                </a:cubicBezTo>
                <a:cubicBezTo>
                  <a:pt x="2750" y="525"/>
                  <a:pt x="2742" y="533"/>
                  <a:pt x="2733" y="537"/>
                </a:cubicBezTo>
                <a:cubicBezTo>
                  <a:pt x="2743" y="541"/>
                  <a:pt x="2750" y="549"/>
                  <a:pt x="2754" y="559"/>
                </a:cubicBezTo>
                <a:close/>
                <a:moveTo>
                  <a:pt x="2754" y="481"/>
                </a:moveTo>
                <a:cubicBezTo>
                  <a:pt x="2758" y="473"/>
                  <a:pt x="2765" y="466"/>
                  <a:pt x="2774" y="461"/>
                </a:cubicBezTo>
                <a:cubicBezTo>
                  <a:pt x="2765" y="457"/>
                  <a:pt x="2758" y="450"/>
                  <a:pt x="2754" y="442"/>
                </a:cubicBezTo>
                <a:cubicBezTo>
                  <a:pt x="2750" y="450"/>
                  <a:pt x="2743" y="457"/>
                  <a:pt x="2735" y="461"/>
                </a:cubicBezTo>
                <a:cubicBezTo>
                  <a:pt x="2743" y="466"/>
                  <a:pt x="2750" y="473"/>
                  <a:pt x="2754" y="481"/>
                </a:cubicBezTo>
                <a:close/>
                <a:moveTo>
                  <a:pt x="2754" y="176"/>
                </a:moveTo>
                <a:cubicBezTo>
                  <a:pt x="2758" y="170"/>
                  <a:pt x="2763" y="165"/>
                  <a:pt x="2768" y="162"/>
                </a:cubicBezTo>
                <a:cubicBezTo>
                  <a:pt x="2763" y="158"/>
                  <a:pt x="2758" y="153"/>
                  <a:pt x="2754" y="147"/>
                </a:cubicBezTo>
                <a:cubicBezTo>
                  <a:pt x="2750" y="153"/>
                  <a:pt x="2746" y="158"/>
                  <a:pt x="2740" y="162"/>
                </a:cubicBezTo>
                <a:cubicBezTo>
                  <a:pt x="2746" y="165"/>
                  <a:pt x="2751" y="170"/>
                  <a:pt x="2754" y="176"/>
                </a:cubicBezTo>
                <a:close/>
                <a:moveTo>
                  <a:pt x="2754" y="100"/>
                </a:moveTo>
                <a:cubicBezTo>
                  <a:pt x="2758" y="95"/>
                  <a:pt x="2762" y="90"/>
                  <a:pt x="2767" y="87"/>
                </a:cubicBezTo>
                <a:cubicBezTo>
                  <a:pt x="2762" y="83"/>
                  <a:pt x="2758" y="79"/>
                  <a:pt x="2754" y="74"/>
                </a:cubicBezTo>
                <a:cubicBezTo>
                  <a:pt x="2751" y="79"/>
                  <a:pt x="2746" y="83"/>
                  <a:pt x="2741" y="87"/>
                </a:cubicBezTo>
                <a:cubicBezTo>
                  <a:pt x="2747" y="90"/>
                  <a:pt x="2751" y="95"/>
                  <a:pt x="2754" y="100"/>
                </a:cubicBezTo>
                <a:close/>
                <a:moveTo>
                  <a:pt x="2828" y="798"/>
                </a:moveTo>
                <a:cubicBezTo>
                  <a:pt x="2828" y="778"/>
                  <a:pt x="2843" y="763"/>
                  <a:pt x="2862" y="761"/>
                </a:cubicBezTo>
                <a:cubicBezTo>
                  <a:pt x="2844" y="760"/>
                  <a:pt x="2830" y="746"/>
                  <a:pt x="2828" y="728"/>
                </a:cubicBezTo>
                <a:cubicBezTo>
                  <a:pt x="2826" y="746"/>
                  <a:pt x="2812" y="760"/>
                  <a:pt x="2794" y="761"/>
                </a:cubicBezTo>
                <a:cubicBezTo>
                  <a:pt x="2813" y="763"/>
                  <a:pt x="2828" y="778"/>
                  <a:pt x="2828" y="798"/>
                </a:cubicBezTo>
                <a:close/>
                <a:moveTo>
                  <a:pt x="2754" y="24"/>
                </a:moveTo>
                <a:cubicBezTo>
                  <a:pt x="2757" y="19"/>
                  <a:pt x="2761" y="15"/>
                  <a:pt x="2766" y="12"/>
                </a:cubicBezTo>
                <a:cubicBezTo>
                  <a:pt x="2761" y="9"/>
                  <a:pt x="2757" y="5"/>
                  <a:pt x="2754" y="0"/>
                </a:cubicBezTo>
                <a:cubicBezTo>
                  <a:pt x="2751" y="5"/>
                  <a:pt x="2747" y="9"/>
                  <a:pt x="2743" y="12"/>
                </a:cubicBezTo>
                <a:cubicBezTo>
                  <a:pt x="2747" y="15"/>
                  <a:pt x="2751" y="19"/>
                  <a:pt x="2754" y="24"/>
                </a:cubicBezTo>
                <a:close/>
                <a:moveTo>
                  <a:pt x="2680" y="253"/>
                </a:moveTo>
                <a:cubicBezTo>
                  <a:pt x="2684" y="246"/>
                  <a:pt x="2689" y="241"/>
                  <a:pt x="2696" y="237"/>
                </a:cubicBezTo>
                <a:cubicBezTo>
                  <a:pt x="2689" y="233"/>
                  <a:pt x="2684" y="228"/>
                  <a:pt x="2680" y="221"/>
                </a:cubicBezTo>
                <a:cubicBezTo>
                  <a:pt x="2676" y="228"/>
                  <a:pt x="2671" y="233"/>
                  <a:pt x="2665" y="237"/>
                </a:cubicBezTo>
                <a:cubicBezTo>
                  <a:pt x="2671" y="241"/>
                  <a:pt x="2677" y="246"/>
                  <a:pt x="2680" y="253"/>
                </a:cubicBezTo>
                <a:close/>
                <a:moveTo>
                  <a:pt x="2533" y="559"/>
                </a:moveTo>
                <a:cubicBezTo>
                  <a:pt x="2536" y="549"/>
                  <a:pt x="2544" y="541"/>
                  <a:pt x="2554" y="537"/>
                </a:cubicBezTo>
                <a:cubicBezTo>
                  <a:pt x="2544" y="533"/>
                  <a:pt x="2537" y="525"/>
                  <a:pt x="2533" y="516"/>
                </a:cubicBezTo>
                <a:cubicBezTo>
                  <a:pt x="2528" y="525"/>
                  <a:pt x="2521" y="533"/>
                  <a:pt x="2511" y="537"/>
                </a:cubicBezTo>
                <a:cubicBezTo>
                  <a:pt x="2521" y="541"/>
                  <a:pt x="2529" y="549"/>
                  <a:pt x="2533" y="559"/>
                </a:cubicBezTo>
                <a:close/>
                <a:moveTo>
                  <a:pt x="2680" y="329"/>
                </a:moveTo>
                <a:cubicBezTo>
                  <a:pt x="2684" y="321"/>
                  <a:pt x="2690" y="315"/>
                  <a:pt x="2697" y="311"/>
                </a:cubicBezTo>
                <a:cubicBezTo>
                  <a:pt x="2690" y="308"/>
                  <a:pt x="2684" y="302"/>
                  <a:pt x="2680" y="295"/>
                </a:cubicBezTo>
                <a:cubicBezTo>
                  <a:pt x="2676" y="302"/>
                  <a:pt x="2671" y="308"/>
                  <a:pt x="2664" y="311"/>
                </a:cubicBezTo>
                <a:cubicBezTo>
                  <a:pt x="2671" y="315"/>
                  <a:pt x="2676" y="321"/>
                  <a:pt x="2680" y="329"/>
                </a:cubicBezTo>
                <a:close/>
                <a:moveTo>
                  <a:pt x="2680" y="481"/>
                </a:moveTo>
                <a:cubicBezTo>
                  <a:pt x="2684" y="473"/>
                  <a:pt x="2691" y="466"/>
                  <a:pt x="2700" y="461"/>
                </a:cubicBezTo>
                <a:cubicBezTo>
                  <a:pt x="2691" y="457"/>
                  <a:pt x="2684" y="450"/>
                  <a:pt x="2680" y="442"/>
                </a:cubicBezTo>
                <a:cubicBezTo>
                  <a:pt x="2676" y="450"/>
                  <a:pt x="2669" y="457"/>
                  <a:pt x="2661" y="461"/>
                </a:cubicBezTo>
                <a:cubicBezTo>
                  <a:pt x="2669" y="466"/>
                  <a:pt x="2676" y="473"/>
                  <a:pt x="2680" y="481"/>
                </a:cubicBezTo>
                <a:close/>
                <a:moveTo>
                  <a:pt x="2680" y="559"/>
                </a:moveTo>
                <a:cubicBezTo>
                  <a:pt x="2684" y="549"/>
                  <a:pt x="2692" y="541"/>
                  <a:pt x="2701" y="537"/>
                </a:cubicBezTo>
                <a:cubicBezTo>
                  <a:pt x="2692" y="533"/>
                  <a:pt x="2685" y="525"/>
                  <a:pt x="2680" y="516"/>
                </a:cubicBezTo>
                <a:cubicBezTo>
                  <a:pt x="2676" y="525"/>
                  <a:pt x="2669" y="533"/>
                  <a:pt x="2659" y="537"/>
                </a:cubicBezTo>
                <a:cubicBezTo>
                  <a:pt x="2669" y="541"/>
                  <a:pt x="2677" y="549"/>
                  <a:pt x="2680" y="559"/>
                </a:cubicBezTo>
                <a:close/>
                <a:moveTo>
                  <a:pt x="2754" y="798"/>
                </a:moveTo>
                <a:cubicBezTo>
                  <a:pt x="2755" y="778"/>
                  <a:pt x="2770" y="763"/>
                  <a:pt x="2788" y="761"/>
                </a:cubicBezTo>
                <a:cubicBezTo>
                  <a:pt x="2770" y="760"/>
                  <a:pt x="2756" y="746"/>
                  <a:pt x="2754" y="728"/>
                </a:cubicBezTo>
                <a:cubicBezTo>
                  <a:pt x="2752" y="746"/>
                  <a:pt x="2738" y="760"/>
                  <a:pt x="2720" y="761"/>
                </a:cubicBezTo>
                <a:cubicBezTo>
                  <a:pt x="2739" y="763"/>
                  <a:pt x="2754" y="778"/>
                  <a:pt x="2754" y="798"/>
                </a:cubicBezTo>
                <a:close/>
                <a:moveTo>
                  <a:pt x="2680" y="100"/>
                </a:moveTo>
                <a:cubicBezTo>
                  <a:pt x="2684" y="95"/>
                  <a:pt x="2688" y="90"/>
                  <a:pt x="2693" y="87"/>
                </a:cubicBezTo>
                <a:cubicBezTo>
                  <a:pt x="2688" y="83"/>
                  <a:pt x="2684" y="79"/>
                  <a:pt x="2680" y="74"/>
                </a:cubicBezTo>
                <a:cubicBezTo>
                  <a:pt x="2677" y="79"/>
                  <a:pt x="2673" y="83"/>
                  <a:pt x="2667" y="87"/>
                </a:cubicBezTo>
                <a:cubicBezTo>
                  <a:pt x="2673" y="90"/>
                  <a:pt x="2677" y="95"/>
                  <a:pt x="2680" y="100"/>
                </a:cubicBezTo>
                <a:close/>
                <a:moveTo>
                  <a:pt x="2754" y="719"/>
                </a:moveTo>
                <a:cubicBezTo>
                  <a:pt x="2756" y="702"/>
                  <a:pt x="2768" y="690"/>
                  <a:pt x="2784" y="686"/>
                </a:cubicBezTo>
                <a:cubicBezTo>
                  <a:pt x="2769" y="684"/>
                  <a:pt x="2758" y="673"/>
                  <a:pt x="2754" y="658"/>
                </a:cubicBezTo>
                <a:cubicBezTo>
                  <a:pt x="2750" y="673"/>
                  <a:pt x="2739" y="684"/>
                  <a:pt x="2725" y="686"/>
                </a:cubicBezTo>
                <a:cubicBezTo>
                  <a:pt x="2740" y="690"/>
                  <a:pt x="2752" y="702"/>
                  <a:pt x="2754" y="719"/>
                </a:cubicBezTo>
                <a:close/>
                <a:moveTo>
                  <a:pt x="2680" y="24"/>
                </a:moveTo>
                <a:cubicBezTo>
                  <a:pt x="2683" y="19"/>
                  <a:pt x="2687" y="15"/>
                  <a:pt x="2692" y="12"/>
                </a:cubicBezTo>
                <a:cubicBezTo>
                  <a:pt x="2687" y="9"/>
                  <a:pt x="2683" y="5"/>
                  <a:pt x="2680" y="0"/>
                </a:cubicBezTo>
                <a:cubicBezTo>
                  <a:pt x="2677" y="5"/>
                  <a:pt x="2673" y="9"/>
                  <a:pt x="2669" y="12"/>
                </a:cubicBezTo>
                <a:cubicBezTo>
                  <a:pt x="2673" y="15"/>
                  <a:pt x="2677" y="19"/>
                  <a:pt x="2680" y="24"/>
                </a:cubicBezTo>
                <a:close/>
                <a:moveTo>
                  <a:pt x="2680" y="176"/>
                </a:moveTo>
                <a:cubicBezTo>
                  <a:pt x="2684" y="170"/>
                  <a:pt x="2689" y="165"/>
                  <a:pt x="2694" y="162"/>
                </a:cubicBezTo>
                <a:cubicBezTo>
                  <a:pt x="2689" y="158"/>
                  <a:pt x="2684" y="153"/>
                  <a:pt x="2680" y="147"/>
                </a:cubicBezTo>
                <a:cubicBezTo>
                  <a:pt x="2677" y="153"/>
                  <a:pt x="2672" y="158"/>
                  <a:pt x="2666" y="162"/>
                </a:cubicBezTo>
                <a:cubicBezTo>
                  <a:pt x="2672" y="165"/>
                  <a:pt x="2677" y="170"/>
                  <a:pt x="2680" y="176"/>
                </a:cubicBezTo>
                <a:close/>
                <a:moveTo>
                  <a:pt x="2231" y="319"/>
                </a:moveTo>
                <a:cubicBezTo>
                  <a:pt x="2233" y="322"/>
                  <a:pt x="2235" y="325"/>
                  <a:pt x="2237" y="329"/>
                </a:cubicBezTo>
                <a:cubicBezTo>
                  <a:pt x="2238" y="326"/>
                  <a:pt x="2240" y="324"/>
                  <a:pt x="2241" y="322"/>
                </a:cubicBezTo>
                <a:cubicBezTo>
                  <a:pt x="2242" y="324"/>
                  <a:pt x="2244" y="326"/>
                  <a:pt x="2245" y="329"/>
                </a:cubicBezTo>
                <a:cubicBezTo>
                  <a:pt x="2247" y="325"/>
                  <a:pt x="2249" y="322"/>
                  <a:pt x="2251" y="319"/>
                </a:cubicBezTo>
                <a:cubicBezTo>
                  <a:pt x="2251" y="313"/>
                  <a:pt x="2251" y="313"/>
                  <a:pt x="2251" y="313"/>
                </a:cubicBezTo>
                <a:cubicBezTo>
                  <a:pt x="2252" y="312"/>
                  <a:pt x="2253" y="312"/>
                  <a:pt x="2254" y="311"/>
                </a:cubicBezTo>
                <a:cubicBezTo>
                  <a:pt x="2253" y="311"/>
                  <a:pt x="2252" y="310"/>
                  <a:pt x="2251" y="310"/>
                </a:cubicBezTo>
                <a:cubicBezTo>
                  <a:pt x="2251" y="304"/>
                  <a:pt x="2251" y="304"/>
                  <a:pt x="2251" y="304"/>
                </a:cubicBezTo>
                <a:cubicBezTo>
                  <a:pt x="2249" y="301"/>
                  <a:pt x="2247" y="298"/>
                  <a:pt x="2245" y="295"/>
                </a:cubicBezTo>
                <a:cubicBezTo>
                  <a:pt x="2244" y="297"/>
                  <a:pt x="2242" y="299"/>
                  <a:pt x="2241" y="301"/>
                </a:cubicBezTo>
                <a:cubicBezTo>
                  <a:pt x="2240" y="299"/>
                  <a:pt x="2238" y="297"/>
                  <a:pt x="2237" y="295"/>
                </a:cubicBezTo>
                <a:cubicBezTo>
                  <a:pt x="2235" y="298"/>
                  <a:pt x="2233" y="301"/>
                  <a:pt x="2231" y="304"/>
                </a:cubicBezTo>
                <a:cubicBezTo>
                  <a:pt x="2231" y="310"/>
                  <a:pt x="2231" y="310"/>
                  <a:pt x="2231" y="310"/>
                </a:cubicBezTo>
                <a:cubicBezTo>
                  <a:pt x="2230" y="310"/>
                  <a:pt x="2229" y="311"/>
                  <a:pt x="2228" y="311"/>
                </a:cubicBezTo>
                <a:cubicBezTo>
                  <a:pt x="2229" y="312"/>
                  <a:pt x="2230" y="312"/>
                  <a:pt x="2231" y="313"/>
                </a:cubicBezTo>
                <a:lnTo>
                  <a:pt x="2231" y="319"/>
                </a:lnTo>
                <a:close/>
                <a:moveTo>
                  <a:pt x="2311" y="176"/>
                </a:moveTo>
                <a:cubicBezTo>
                  <a:pt x="2314" y="170"/>
                  <a:pt x="2319" y="165"/>
                  <a:pt x="2325" y="162"/>
                </a:cubicBezTo>
                <a:cubicBezTo>
                  <a:pt x="2319" y="158"/>
                  <a:pt x="2315" y="153"/>
                  <a:pt x="2311" y="147"/>
                </a:cubicBezTo>
                <a:cubicBezTo>
                  <a:pt x="2307" y="153"/>
                  <a:pt x="2302" y="158"/>
                  <a:pt x="2297" y="162"/>
                </a:cubicBezTo>
                <a:cubicBezTo>
                  <a:pt x="2302" y="165"/>
                  <a:pt x="2307" y="170"/>
                  <a:pt x="2311" y="176"/>
                </a:cubicBezTo>
                <a:close/>
                <a:moveTo>
                  <a:pt x="2385" y="559"/>
                </a:moveTo>
                <a:cubicBezTo>
                  <a:pt x="2388" y="549"/>
                  <a:pt x="2396" y="541"/>
                  <a:pt x="2406" y="537"/>
                </a:cubicBezTo>
                <a:cubicBezTo>
                  <a:pt x="2396" y="533"/>
                  <a:pt x="2389" y="525"/>
                  <a:pt x="2385" y="516"/>
                </a:cubicBezTo>
                <a:cubicBezTo>
                  <a:pt x="2380" y="525"/>
                  <a:pt x="2373" y="533"/>
                  <a:pt x="2364" y="537"/>
                </a:cubicBezTo>
                <a:cubicBezTo>
                  <a:pt x="2373" y="541"/>
                  <a:pt x="2381" y="549"/>
                  <a:pt x="2385" y="559"/>
                </a:cubicBezTo>
                <a:close/>
                <a:moveTo>
                  <a:pt x="2311" y="405"/>
                </a:moveTo>
                <a:cubicBezTo>
                  <a:pt x="2315" y="397"/>
                  <a:pt x="2321" y="391"/>
                  <a:pt x="2329" y="387"/>
                </a:cubicBezTo>
                <a:cubicBezTo>
                  <a:pt x="2321" y="383"/>
                  <a:pt x="2315" y="376"/>
                  <a:pt x="2311" y="369"/>
                </a:cubicBezTo>
                <a:cubicBezTo>
                  <a:pt x="2307" y="376"/>
                  <a:pt x="2300" y="383"/>
                  <a:pt x="2293" y="387"/>
                </a:cubicBezTo>
                <a:cubicBezTo>
                  <a:pt x="2301" y="391"/>
                  <a:pt x="2307" y="397"/>
                  <a:pt x="2311" y="405"/>
                </a:cubicBezTo>
                <a:close/>
                <a:moveTo>
                  <a:pt x="2311" y="481"/>
                </a:moveTo>
                <a:cubicBezTo>
                  <a:pt x="2315" y="473"/>
                  <a:pt x="2322" y="466"/>
                  <a:pt x="2330" y="461"/>
                </a:cubicBezTo>
                <a:cubicBezTo>
                  <a:pt x="2322" y="457"/>
                  <a:pt x="2315" y="450"/>
                  <a:pt x="2311" y="442"/>
                </a:cubicBezTo>
                <a:cubicBezTo>
                  <a:pt x="2307" y="450"/>
                  <a:pt x="2300" y="457"/>
                  <a:pt x="2291" y="461"/>
                </a:cubicBezTo>
                <a:cubicBezTo>
                  <a:pt x="2300" y="466"/>
                  <a:pt x="2307" y="473"/>
                  <a:pt x="2311" y="481"/>
                </a:cubicBezTo>
                <a:close/>
                <a:moveTo>
                  <a:pt x="2311" y="329"/>
                </a:moveTo>
                <a:cubicBezTo>
                  <a:pt x="2315" y="321"/>
                  <a:pt x="2320" y="315"/>
                  <a:pt x="2328" y="311"/>
                </a:cubicBezTo>
                <a:cubicBezTo>
                  <a:pt x="2321" y="308"/>
                  <a:pt x="2315" y="302"/>
                  <a:pt x="2311" y="295"/>
                </a:cubicBezTo>
                <a:cubicBezTo>
                  <a:pt x="2307" y="302"/>
                  <a:pt x="2301" y="308"/>
                  <a:pt x="2294" y="311"/>
                </a:cubicBezTo>
                <a:cubicBezTo>
                  <a:pt x="2301" y="315"/>
                  <a:pt x="2307" y="321"/>
                  <a:pt x="2311" y="329"/>
                </a:cubicBezTo>
                <a:close/>
                <a:moveTo>
                  <a:pt x="2311" y="24"/>
                </a:moveTo>
                <a:cubicBezTo>
                  <a:pt x="2314" y="19"/>
                  <a:pt x="2318" y="15"/>
                  <a:pt x="2322" y="12"/>
                </a:cubicBezTo>
                <a:cubicBezTo>
                  <a:pt x="2318" y="9"/>
                  <a:pt x="2314" y="5"/>
                  <a:pt x="2311" y="0"/>
                </a:cubicBezTo>
                <a:cubicBezTo>
                  <a:pt x="2308" y="5"/>
                  <a:pt x="2304" y="9"/>
                  <a:pt x="2299" y="12"/>
                </a:cubicBezTo>
                <a:cubicBezTo>
                  <a:pt x="2304" y="15"/>
                  <a:pt x="2308" y="19"/>
                  <a:pt x="2311" y="24"/>
                </a:cubicBezTo>
                <a:close/>
                <a:moveTo>
                  <a:pt x="2385" y="719"/>
                </a:moveTo>
                <a:cubicBezTo>
                  <a:pt x="2387" y="702"/>
                  <a:pt x="2399" y="690"/>
                  <a:pt x="2414" y="686"/>
                </a:cubicBezTo>
                <a:cubicBezTo>
                  <a:pt x="2400" y="684"/>
                  <a:pt x="2389" y="673"/>
                  <a:pt x="2385" y="658"/>
                </a:cubicBezTo>
                <a:cubicBezTo>
                  <a:pt x="2381" y="673"/>
                  <a:pt x="2370" y="684"/>
                  <a:pt x="2355" y="686"/>
                </a:cubicBezTo>
                <a:cubicBezTo>
                  <a:pt x="2371" y="690"/>
                  <a:pt x="2383" y="702"/>
                  <a:pt x="2385" y="719"/>
                </a:cubicBezTo>
                <a:close/>
                <a:moveTo>
                  <a:pt x="2385" y="638"/>
                </a:moveTo>
                <a:cubicBezTo>
                  <a:pt x="2388" y="626"/>
                  <a:pt x="2397" y="615"/>
                  <a:pt x="2410" y="611"/>
                </a:cubicBezTo>
                <a:cubicBezTo>
                  <a:pt x="2398" y="608"/>
                  <a:pt x="2389" y="599"/>
                  <a:pt x="2385" y="588"/>
                </a:cubicBezTo>
                <a:cubicBezTo>
                  <a:pt x="2380" y="599"/>
                  <a:pt x="2371" y="608"/>
                  <a:pt x="2360" y="611"/>
                </a:cubicBezTo>
                <a:cubicBezTo>
                  <a:pt x="2372" y="615"/>
                  <a:pt x="2381" y="626"/>
                  <a:pt x="2385" y="638"/>
                </a:cubicBezTo>
                <a:close/>
                <a:moveTo>
                  <a:pt x="2533" y="638"/>
                </a:moveTo>
                <a:cubicBezTo>
                  <a:pt x="2536" y="626"/>
                  <a:pt x="2545" y="615"/>
                  <a:pt x="2558" y="611"/>
                </a:cubicBezTo>
                <a:cubicBezTo>
                  <a:pt x="2546" y="608"/>
                  <a:pt x="2537" y="599"/>
                  <a:pt x="2533" y="588"/>
                </a:cubicBezTo>
                <a:cubicBezTo>
                  <a:pt x="2528" y="599"/>
                  <a:pt x="2519" y="608"/>
                  <a:pt x="2507" y="611"/>
                </a:cubicBezTo>
                <a:cubicBezTo>
                  <a:pt x="2520" y="615"/>
                  <a:pt x="2529" y="626"/>
                  <a:pt x="2533" y="638"/>
                </a:cubicBezTo>
                <a:close/>
                <a:moveTo>
                  <a:pt x="2311" y="100"/>
                </a:moveTo>
                <a:cubicBezTo>
                  <a:pt x="2314" y="95"/>
                  <a:pt x="2319" y="90"/>
                  <a:pt x="2324" y="87"/>
                </a:cubicBezTo>
                <a:cubicBezTo>
                  <a:pt x="2319" y="83"/>
                  <a:pt x="2314" y="79"/>
                  <a:pt x="2311" y="74"/>
                </a:cubicBezTo>
                <a:cubicBezTo>
                  <a:pt x="2307" y="79"/>
                  <a:pt x="2303" y="83"/>
                  <a:pt x="2298" y="87"/>
                </a:cubicBezTo>
                <a:cubicBezTo>
                  <a:pt x="2303" y="90"/>
                  <a:pt x="2307" y="95"/>
                  <a:pt x="2311" y="100"/>
                </a:cubicBezTo>
                <a:close/>
                <a:moveTo>
                  <a:pt x="2311" y="253"/>
                </a:moveTo>
                <a:cubicBezTo>
                  <a:pt x="2315" y="246"/>
                  <a:pt x="2320" y="241"/>
                  <a:pt x="2326" y="237"/>
                </a:cubicBezTo>
                <a:cubicBezTo>
                  <a:pt x="2320" y="233"/>
                  <a:pt x="2315" y="228"/>
                  <a:pt x="2311" y="221"/>
                </a:cubicBezTo>
                <a:cubicBezTo>
                  <a:pt x="2307" y="228"/>
                  <a:pt x="2302" y="233"/>
                  <a:pt x="2295" y="237"/>
                </a:cubicBezTo>
                <a:cubicBezTo>
                  <a:pt x="2302" y="241"/>
                  <a:pt x="2307" y="246"/>
                  <a:pt x="2311" y="253"/>
                </a:cubicBezTo>
                <a:close/>
                <a:moveTo>
                  <a:pt x="2241" y="95"/>
                </a:moveTo>
                <a:cubicBezTo>
                  <a:pt x="2242" y="96"/>
                  <a:pt x="2244" y="98"/>
                  <a:pt x="2245" y="100"/>
                </a:cubicBezTo>
                <a:cubicBezTo>
                  <a:pt x="2247" y="97"/>
                  <a:pt x="2249" y="94"/>
                  <a:pt x="2251" y="91"/>
                </a:cubicBezTo>
                <a:cubicBezTo>
                  <a:pt x="2251" y="82"/>
                  <a:pt x="2251" y="82"/>
                  <a:pt x="2251" y="82"/>
                </a:cubicBezTo>
                <a:cubicBezTo>
                  <a:pt x="2249" y="80"/>
                  <a:pt x="2247" y="77"/>
                  <a:pt x="2245" y="74"/>
                </a:cubicBezTo>
                <a:cubicBezTo>
                  <a:pt x="2244" y="76"/>
                  <a:pt x="2242" y="77"/>
                  <a:pt x="2241" y="79"/>
                </a:cubicBezTo>
                <a:cubicBezTo>
                  <a:pt x="2240" y="77"/>
                  <a:pt x="2238" y="76"/>
                  <a:pt x="2237" y="74"/>
                </a:cubicBezTo>
                <a:cubicBezTo>
                  <a:pt x="2235" y="77"/>
                  <a:pt x="2233" y="80"/>
                  <a:pt x="2231" y="82"/>
                </a:cubicBezTo>
                <a:cubicBezTo>
                  <a:pt x="2231" y="91"/>
                  <a:pt x="2231" y="91"/>
                  <a:pt x="2231" y="91"/>
                </a:cubicBezTo>
                <a:cubicBezTo>
                  <a:pt x="2233" y="94"/>
                  <a:pt x="2235" y="97"/>
                  <a:pt x="2237" y="100"/>
                </a:cubicBezTo>
                <a:cubicBezTo>
                  <a:pt x="2238" y="98"/>
                  <a:pt x="2240" y="96"/>
                  <a:pt x="2241" y="95"/>
                </a:cubicBezTo>
                <a:close/>
                <a:moveTo>
                  <a:pt x="2241" y="18"/>
                </a:moveTo>
                <a:cubicBezTo>
                  <a:pt x="2242" y="20"/>
                  <a:pt x="2244" y="22"/>
                  <a:pt x="2245" y="24"/>
                </a:cubicBezTo>
                <a:cubicBezTo>
                  <a:pt x="2247" y="21"/>
                  <a:pt x="2249" y="18"/>
                  <a:pt x="2251" y="15"/>
                </a:cubicBezTo>
                <a:cubicBezTo>
                  <a:pt x="2251" y="8"/>
                  <a:pt x="2251" y="8"/>
                  <a:pt x="2251" y="8"/>
                </a:cubicBezTo>
                <a:cubicBezTo>
                  <a:pt x="2249" y="6"/>
                  <a:pt x="2247" y="3"/>
                  <a:pt x="2245" y="0"/>
                </a:cubicBezTo>
                <a:cubicBezTo>
                  <a:pt x="2244" y="2"/>
                  <a:pt x="2242" y="4"/>
                  <a:pt x="2241" y="5"/>
                </a:cubicBezTo>
                <a:cubicBezTo>
                  <a:pt x="2240" y="4"/>
                  <a:pt x="2238" y="2"/>
                  <a:pt x="2237" y="0"/>
                </a:cubicBezTo>
                <a:cubicBezTo>
                  <a:pt x="2235" y="3"/>
                  <a:pt x="2233" y="6"/>
                  <a:pt x="2231" y="8"/>
                </a:cubicBezTo>
                <a:cubicBezTo>
                  <a:pt x="2231" y="15"/>
                  <a:pt x="2231" y="15"/>
                  <a:pt x="2231" y="15"/>
                </a:cubicBezTo>
                <a:cubicBezTo>
                  <a:pt x="2233" y="18"/>
                  <a:pt x="2235" y="21"/>
                  <a:pt x="2237" y="24"/>
                </a:cubicBezTo>
                <a:cubicBezTo>
                  <a:pt x="2238" y="22"/>
                  <a:pt x="2240" y="20"/>
                  <a:pt x="2241" y="18"/>
                </a:cubicBezTo>
                <a:close/>
                <a:moveTo>
                  <a:pt x="2241" y="171"/>
                </a:moveTo>
                <a:cubicBezTo>
                  <a:pt x="2242" y="172"/>
                  <a:pt x="2244" y="174"/>
                  <a:pt x="2245" y="176"/>
                </a:cubicBezTo>
                <a:cubicBezTo>
                  <a:pt x="2247" y="173"/>
                  <a:pt x="2249" y="170"/>
                  <a:pt x="2251" y="167"/>
                </a:cubicBezTo>
                <a:cubicBezTo>
                  <a:pt x="2251" y="156"/>
                  <a:pt x="2251" y="156"/>
                  <a:pt x="2251" y="156"/>
                </a:cubicBezTo>
                <a:cubicBezTo>
                  <a:pt x="2249" y="154"/>
                  <a:pt x="2247" y="150"/>
                  <a:pt x="2245" y="147"/>
                </a:cubicBezTo>
                <a:cubicBezTo>
                  <a:pt x="2244" y="149"/>
                  <a:pt x="2242" y="151"/>
                  <a:pt x="2241" y="153"/>
                </a:cubicBezTo>
                <a:cubicBezTo>
                  <a:pt x="2240" y="151"/>
                  <a:pt x="2238" y="149"/>
                  <a:pt x="2237" y="147"/>
                </a:cubicBezTo>
                <a:cubicBezTo>
                  <a:pt x="2235" y="150"/>
                  <a:pt x="2233" y="154"/>
                  <a:pt x="2231" y="156"/>
                </a:cubicBezTo>
                <a:cubicBezTo>
                  <a:pt x="2231" y="167"/>
                  <a:pt x="2231" y="167"/>
                  <a:pt x="2231" y="167"/>
                </a:cubicBezTo>
                <a:cubicBezTo>
                  <a:pt x="2233" y="170"/>
                  <a:pt x="2235" y="173"/>
                  <a:pt x="2237" y="176"/>
                </a:cubicBezTo>
                <a:cubicBezTo>
                  <a:pt x="2238" y="174"/>
                  <a:pt x="2240" y="172"/>
                  <a:pt x="2241" y="171"/>
                </a:cubicBezTo>
                <a:close/>
                <a:moveTo>
                  <a:pt x="2311" y="559"/>
                </a:moveTo>
                <a:cubicBezTo>
                  <a:pt x="2315" y="549"/>
                  <a:pt x="2322" y="541"/>
                  <a:pt x="2332" y="537"/>
                </a:cubicBezTo>
                <a:cubicBezTo>
                  <a:pt x="2322" y="533"/>
                  <a:pt x="2315" y="525"/>
                  <a:pt x="2311" y="516"/>
                </a:cubicBezTo>
                <a:cubicBezTo>
                  <a:pt x="2307" y="525"/>
                  <a:pt x="2299" y="533"/>
                  <a:pt x="2290" y="537"/>
                </a:cubicBezTo>
                <a:cubicBezTo>
                  <a:pt x="2300" y="541"/>
                  <a:pt x="2307" y="549"/>
                  <a:pt x="2311" y="559"/>
                </a:cubicBezTo>
                <a:close/>
                <a:moveTo>
                  <a:pt x="2231" y="243"/>
                </a:moveTo>
                <a:cubicBezTo>
                  <a:pt x="2233" y="246"/>
                  <a:pt x="2235" y="249"/>
                  <a:pt x="2237" y="253"/>
                </a:cubicBezTo>
                <a:cubicBezTo>
                  <a:pt x="2238" y="250"/>
                  <a:pt x="2240" y="249"/>
                  <a:pt x="2241" y="247"/>
                </a:cubicBezTo>
                <a:cubicBezTo>
                  <a:pt x="2242" y="249"/>
                  <a:pt x="2244" y="250"/>
                  <a:pt x="2245" y="253"/>
                </a:cubicBezTo>
                <a:cubicBezTo>
                  <a:pt x="2247" y="249"/>
                  <a:pt x="2249" y="246"/>
                  <a:pt x="2251" y="243"/>
                </a:cubicBezTo>
                <a:cubicBezTo>
                  <a:pt x="2251" y="237"/>
                  <a:pt x="2251" y="237"/>
                  <a:pt x="2251" y="237"/>
                </a:cubicBezTo>
                <a:cubicBezTo>
                  <a:pt x="2252" y="237"/>
                  <a:pt x="2252" y="237"/>
                  <a:pt x="2252" y="237"/>
                </a:cubicBezTo>
                <a:cubicBezTo>
                  <a:pt x="2252" y="236"/>
                  <a:pt x="2252" y="236"/>
                  <a:pt x="2251" y="236"/>
                </a:cubicBezTo>
                <a:cubicBezTo>
                  <a:pt x="2251" y="230"/>
                  <a:pt x="2251" y="230"/>
                  <a:pt x="2251" y="230"/>
                </a:cubicBezTo>
                <a:cubicBezTo>
                  <a:pt x="2249" y="228"/>
                  <a:pt x="2247" y="224"/>
                  <a:pt x="2245" y="221"/>
                </a:cubicBezTo>
                <a:cubicBezTo>
                  <a:pt x="2244" y="223"/>
                  <a:pt x="2242" y="225"/>
                  <a:pt x="2241" y="227"/>
                </a:cubicBezTo>
                <a:cubicBezTo>
                  <a:pt x="2240" y="225"/>
                  <a:pt x="2238" y="223"/>
                  <a:pt x="2237" y="221"/>
                </a:cubicBezTo>
                <a:cubicBezTo>
                  <a:pt x="2235" y="224"/>
                  <a:pt x="2233" y="228"/>
                  <a:pt x="2231" y="230"/>
                </a:cubicBezTo>
                <a:cubicBezTo>
                  <a:pt x="2231" y="236"/>
                  <a:pt x="2231" y="236"/>
                  <a:pt x="2231" y="236"/>
                </a:cubicBezTo>
                <a:cubicBezTo>
                  <a:pt x="2230" y="236"/>
                  <a:pt x="2230" y="236"/>
                  <a:pt x="2230" y="237"/>
                </a:cubicBezTo>
                <a:cubicBezTo>
                  <a:pt x="2230" y="237"/>
                  <a:pt x="2230" y="237"/>
                  <a:pt x="2231" y="237"/>
                </a:cubicBezTo>
                <a:lnTo>
                  <a:pt x="2231" y="243"/>
                </a:lnTo>
                <a:close/>
                <a:moveTo>
                  <a:pt x="2828" y="718"/>
                </a:moveTo>
                <a:cubicBezTo>
                  <a:pt x="2830" y="702"/>
                  <a:pt x="2842" y="690"/>
                  <a:pt x="2858" y="686"/>
                </a:cubicBezTo>
                <a:cubicBezTo>
                  <a:pt x="2843" y="684"/>
                  <a:pt x="2832" y="673"/>
                  <a:pt x="2828" y="658"/>
                </a:cubicBezTo>
                <a:cubicBezTo>
                  <a:pt x="2824" y="673"/>
                  <a:pt x="2813" y="684"/>
                  <a:pt x="2798" y="686"/>
                </a:cubicBezTo>
                <a:cubicBezTo>
                  <a:pt x="2814" y="690"/>
                  <a:pt x="2826" y="702"/>
                  <a:pt x="2828" y="718"/>
                </a:cubicBezTo>
                <a:close/>
                <a:moveTo>
                  <a:pt x="2311" y="639"/>
                </a:moveTo>
                <a:cubicBezTo>
                  <a:pt x="2314" y="626"/>
                  <a:pt x="2323" y="615"/>
                  <a:pt x="2336" y="611"/>
                </a:cubicBezTo>
                <a:cubicBezTo>
                  <a:pt x="2324" y="608"/>
                  <a:pt x="2315" y="599"/>
                  <a:pt x="2311" y="588"/>
                </a:cubicBezTo>
                <a:cubicBezTo>
                  <a:pt x="2307" y="599"/>
                  <a:pt x="2297" y="608"/>
                  <a:pt x="2286" y="611"/>
                </a:cubicBezTo>
                <a:cubicBezTo>
                  <a:pt x="2298" y="615"/>
                  <a:pt x="2307" y="626"/>
                  <a:pt x="2311" y="639"/>
                </a:cubicBezTo>
                <a:close/>
                <a:moveTo>
                  <a:pt x="2231" y="779"/>
                </a:moveTo>
                <a:cubicBezTo>
                  <a:pt x="2234" y="784"/>
                  <a:pt x="2237" y="790"/>
                  <a:pt x="2237" y="798"/>
                </a:cubicBezTo>
                <a:cubicBezTo>
                  <a:pt x="2237" y="792"/>
                  <a:pt x="2239" y="786"/>
                  <a:pt x="2241" y="781"/>
                </a:cubicBezTo>
                <a:cubicBezTo>
                  <a:pt x="2243" y="786"/>
                  <a:pt x="2245" y="792"/>
                  <a:pt x="2245" y="798"/>
                </a:cubicBezTo>
                <a:cubicBezTo>
                  <a:pt x="2245" y="791"/>
                  <a:pt x="2248" y="784"/>
                  <a:pt x="2251" y="779"/>
                </a:cubicBezTo>
                <a:cubicBezTo>
                  <a:pt x="2251" y="769"/>
                  <a:pt x="2251" y="769"/>
                  <a:pt x="2251" y="769"/>
                </a:cubicBezTo>
                <a:cubicBezTo>
                  <a:pt x="2257" y="765"/>
                  <a:pt x="2264" y="762"/>
                  <a:pt x="2271" y="761"/>
                </a:cubicBezTo>
                <a:cubicBezTo>
                  <a:pt x="2264" y="761"/>
                  <a:pt x="2257" y="758"/>
                  <a:pt x="2251" y="754"/>
                </a:cubicBezTo>
                <a:cubicBezTo>
                  <a:pt x="2251" y="745"/>
                  <a:pt x="2251" y="745"/>
                  <a:pt x="2251" y="745"/>
                </a:cubicBezTo>
                <a:cubicBezTo>
                  <a:pt x="2248" y="740"/>
                  <a:pt x="2246" y="734"/>
                  <a:pt x="2245" y="728"/>
                </a:cubicBezTo>
                <a:cubicBezTo>
                  <a:pt x="2244" y="733"/>
                  <a:pt x="2243" y="737"/>
                  <a:pt x="2241" y="741"/>
                </a:cubicBezTo>
                <a:cubicBezTo>
                  <a:pt x="2239" y="737"/>
                  <a:pt x="2238" y="733"/>
                  <a:pt x="2237" y="728"/>
                </a:cubicBezTo>
                <a:cubicBezTo>
                  <a:pt x="2236" y="734"/>
                  <a:pt x="2234" y="740"/>
                  <a:pt x="2231" y="745"/>
                </a:cubicBezTo>
                <a:cubicBezTo>
                  <a:pt x="2231" y="754"/>
                  <a:pt x="2231" y="754"/>
                  <a:pt x="2231" y="754"/>
                </a:cubicBezTo>
                <a:cubicBezTo>
                  <a:pt x="2225" y="758"/>
                  <a:pt x="2218" y="761"/>
                  <a:pt x="2211" y="761"/>
                </a:cubicBezTo>
                <a:cubicBezTo>
                  <a:pt x="2218" y="762"/>
                  <a:pt x="2225" y="765"/>
                  <a:pt x="2231" y="769"/>
                </a:cubicBezTo>
                <a:lnTo>
                  <a:pt x="2231" y="779"/>
                </a:lnTo>
                <a:close/>
                <a:moveTo>
                  <a:pt x="2311" y="798"/>
                </a:moveTo>
                <a:cubicBezTo>
                  <a:pt x="2311" y="778"/>
                  <a:pt x="2326" y="763"/>
                  <a:pt x="2345" y="761"/>
                </a:cubicBezTo>
                <a:cubicBezTo>
                  <a:pt x="2327" y="760"/>
                  <a:pt x="2313" y="746"/>
                  <a:pt x="2311" y="728"/>
                </a:cubicBezTo>
                <a:cubicBezTo>
                  <a:pt x="2308" y="746"/>
                  <a:pt x="2295" y="760"/>
                  <a:pt x="2277" y="761"/>
                </a:cubicBezTo>
                <a:cubicBezTo>
                  <a:pt x="2296" y="763"/>
                  <a:pt x="2311" y="778"/>
                  <a:pt x="2311" y="798"/>
                </a:cubicBezTo>
                <a:close/>
                <a:moveTo>
                  <a:pt x="2385" y="798"/>
                </a:moveTo>
                <a:cubicBezTo>
                  <a:pt x="2385" y="778"/>
                  <a:pt x="2400" y="763"/>
                  <a:pt x="2419" y="761"/>
                </a:cubicBezTo>
                <a:cubicBezTo>
                  <a:pt x="2401" y="760"/>
                  <a:pt x="2387" y="746"/>
                  <a:pt x="2385" y="728"/>
                </a:cubicBezTo>
                <a:cubicBezTo>
                  <a:pt x="2382" y="746"/>
                  <a:pt x="2368" y="760"/>
                  <a:pt x="2351" y="761"/>
                </a:cubicBezTo>
                <a:cubicBezTo>
                  <a:pt x="2369" y="763"/>
                  <a:pt x="2384" y="778"/>
                  <a:pt x="2385" y="798"/>
                </a:cubicBezTo>
                <a:close/>
                <a:moveTo>
                  <a:pt x="2459" y="253"/>
                </a:moveTo>
                <a:cubicBezTo>
                  <a:pt x="2462" y="246"/>
                  <a:pt x="2468" y="241"/>
                  <a:pt x="2474" y="237"/>
                </a:cubicBezTo>
                <a:cubicBezTo>
                  <a:pt x="2468" y="233"/>
                  <a:pt x="2462" y="228"/>
                  <a:pt x="2459" y="221"/>
                </a:cubicBezTo>
                <a:cubicBezTo>
                  <a:pt x="2455" y="228"/>
                  <a:pt x="2450" y="233"/>
                  <a:pt x="2443" y="237"/>
                </a:cubicBezTo>
                <a:cubicBezTo>
                  <a:pt x="2450" y="241"/>
                  <a:pt x="2455" y="246"/>
                  <a:pt x="2459" y="253"/>
                </a:cubicBezTo>
                <a:close/>
                <a:moveTo>
                  <a:pt x="2459" y="176"/>
                </a:moveTo>
                <a:cubicBezTo>
                  <a:pt x="2462" y="170"/>
                  <a:pt x="2467" y="165"/>
                  <a:pt x="2473" y="162"/>
                </a:cubicBezTo>
                <a:cubicBezTo>
                  <a:pt x="2467" y="158"/>
                  <a:pt x="2462" y="153"/>
                  <a:pt x="2459" y="147"/>
                </a:cubicBezTo>
                <a:cubicBezTo>
                  <a:pt x="2455" y="153"/>
                  <a:pt x="2450" y="158"/>
                  <a:pt x="2444" y="162"/>
                </a:cubicBezTo>
                <a:cubicBezTo>
                  <a:pt x="2450" y="165"/>
                  <a:pt x="2455" y="170"/>
                  <a:pt x="2459" y="176"/>
                </a:cubicBezTo>
                <a:close/>
                <a:moveTo>
                  <a:pt x="2459" y="559"/>
                </a:moveTo>
                <a:cubicBezTo>
                  <a:pt x="2462" y="549"/>
                  <a:pt x="2470" y="541"/>
                  <a:pt x="2480" y="537"/>
                </a:cubicBezTo>
                <a:cubicBezTo>
                  <a:pt x="2470" y="533"/>
                  <a:pt x="2463" y="525"/>
                  <a:pt x="2459" y="516"/>
                </a:cubicBezTo>
                <a:cubicBezTo>
                  <a:pt x="2454" y="525"/>
                  <a:pt x="2447" y="533"/>
                  <a:pt x="2438" y="537"/>
                </a:cubicBezTo>
                <a:cubicBezTo>
                  <a:pt x="2447" y="541"/>
                  <a:pt x="2455" y="549"/>
                  <a:pt x="2459" y="559"/>
                </a:cubicBezTo>
                <a:close/>
                <a:moveTo>
                  <a:pt x="2459" y="481"/>
                </a:moveTo>
                <a:cubicBezTo>
                  <a:pt x="2463" y="473"/>
                  <a:pt x="2470" y="466"/>
                  <a:pt x="2478" y="461"/>
                </a:cubicBezTo>
                <a:cubicBezTo>
                  <a:pt x="2470" y="457"/>
                  <a:pt x="2463" y="450"/>
                  <a:pt x="2459" y="442"/>
                </a:cubicBezTo>
                <a:cubicBezTo>
                  <a:pt x="2454" y="450"/>
                  <a:pt x="2448" y="457"/>
                  <a:pt x="2439" y="461"/>
                </a:cubicBezTo>
                <a:cubicBezTo>
                  <a:pt x="2448" y="466"/>
                  <a:pt x="2455" y="473"/>
                  <a:pt x="2459" y="481"/>
                </a:cubicBezTo>
                <a:close/>
                <a:moveTo>
                  <a:pt x="2385" y="481"/>
                </a:moveTo>
                <a:cubicBezTo>
                  <a:pt x="2389" y="473"/>
                  <a:pt x="2396" y="466"/>
                  <a:pt x="2404" y="461"/>
                </a:cubicBezTo>
                <a:cubicBezTo>
                  <a:pt x="2396" y="457"/>
                  <a:pt x="2389" y="450"/>
                  <a:pt x="2385" y="442"/>
                </a:cubicBezTo>
                <a:cubicBezTo>
                  <a:pt x="2381" y="450"/>
                  <a:pt x="2374" y="457"/>
                  <a:pt x="2365" y="461"/>
                </a:cubicBezTo>
                <a:cubicBezTo>
                  <a:pt x="2374" y="466"/>
                  <a:pt x="2381" y="473"/>
                  <a:pt x="2385" y="481"/>
                </a:cubicBezTo>
                <a:close/>
                <a:moveTo>
                  <a:pt x="2459" y="329"/>
                </a:moveTo>
                <a:cubicBezTo>
                  <a:pt x="2463" y="321"/>
                  <a:pt x="2468" y="315"/>
                  <a:pt x="2475" y="311"/>
                </a:cubicBezTo>
                <a:cubicBezTo>
                  <a:pt x="2468" y="308"/>
                  <a:pt x="2463" y="302"/>
                  <a:pt x="2459" y="295"/>
                </a:cubicBezTo>
                <a:cubicBezTo>
                  <a:pt x="2455" y="302"/>
                  <a:pt x="2449" y="308"/>
                  <a:pt x="2442" y="311"/>
                </a:cubicBezTo>
                <a:cubicBezTo>
                  <a:pt x="2449" y="315"/>
                  <a:pt x="2455" y="321"/>
                  <a:pt x="2459" y="329"/>
                </a:cubicBezTo>
                <a:close/>
                <a:moveTo>
                  <a:pt x="2533" y="798"/>
                </a:moveTo>
                <a:cubicBezTo>
                  <a:pt x="2533" y="778"/>
                  <a:pt x="2548" y="763"/>
                  <a:pt x="2567" y="761"/>
                </a:cubicBezTo>
                <a:cubicBezTo>
                  <a:pt x="2549" y="760"/>
                  <a:pt x="2535" y="746"/>
                  <a:pt x="2533" y="728"/>
                </a:cubicBezTo>
                <a:cubicBezTo>
                  <a:pt x="2530" y="746"/>
                  <a:pt x="2516" y="760"/>
                  <a:pt x="2498" y="761"/>
                </a:cubicBezTo>
                <a:cubicBezTo>
                  <a:pt x="2517" y="763"/>
                  <a:pt x="2532" y="778"/>
                  <a:pt x="2533" y="798"/>
                </a:cubicBezTo>
                <a:close/>
                <a:moveTo>
                  <a:pt x="2533" y="719"/>
                </a:moveTo>
                <a:cubicBezTo>
                  <a:pt x="2535" y="702"/>
                  <a:pt x="2546" y="690"/>
                  <a:pt x="2562" y="686"/>
                </a:cubicBezTo>
                <a:cubicBezTo>
                  <a:pt x="2548" y="684"/>
                  <a:pt x="2536" y="673"/>
                  <a:pt x="2533" y="658"/>
                </a:cubicBezTo>
                <a:cubicBezTo>
                  <a:pt x="2529" y="673"/>
                  <a:pt x="2517" y="684"/>
                  <a:pt x="2503" y="686"/>
                </a:cubicBezTo>
                <a:cubicBezTo>
                  <a:pt x="2519" y="690"/>
                  <a:pt x="2530" y="702"/>
                  <a:pt x="2533" y="719"/>
                </a:cubicBezTo>
                <a:close/>
                <a:moveTo>
                  <a:pt x="2459" y="24"/>
                </a:moveTo>
                <a:cubicBezTo>
                  <a:pt x="2462" y="19"/>
                  <a:pt x="2466" y="15"/>
                  <a:pt x="2470" y="12"/>
                </a:cubicBezTo>
                <a:cubicBezTo>
                  <a:pt x="2466" y="9"/>
                  <a:pt x="2462" y="5"/>
                  <a:pt x="2459" y="0"/>
                </a:cubicBezTo>
                <a:cubicBezTo>
                  <a:pt x="2455" y="5"/>
                  <a:pt x="2452" y="9"/>
                  <a:pt x="2447" y="12"/>
                </a:cubicBezTo>
                <a:cubicBezTo>
                  <a:pt x="2452" y="15"/>
                  <a:pt x="2456" y="19"/>
                  <a:pt x="2459" y="24"/>
                </a:cubicBezTo>
                <a:close/>
                <a:moveTo>
                  <a:pt x="2459" y="100"/>
                </a:moveTo>
                <a:cubicBezTo>
                  <a:pt x="2462" y="95"/>
                  <a:pt x="2466" y="90"/>
                  <a:pt x="2472" y="87"/>
                </a:cubicBezTo>
                <a:cubicBezTo>
                  <a:pt x="2466" y="83"/>
                  <a:pt x="2462" y="79"/>
                  <a:pt x="2459" y="74"/>
                </a:cubicBezTo>
                <a:cubicBezTo>
                  <a:pt x="2455" y="79"/>
                  <a:pt x="2451" y="83"/>
                  <a:pt x="2446" y="87"/>
                </a:cubicBezTo>
                <a:cubicBezTo>
                  <a:pt x="2451" y="90"/>
                  <a:pt x="2455" y="95"/>
                  <a:pt x="2459" y="100"/>
                </a:cubicBezTo>
                <a:close/>
                <a:moveTo>
                  <a:pt x="2459" y="405"/>
                </a:moveTo>
                <a:cubicBezTo>
                  <a:pt x="2463" y="397"/>
                  <a:pt x="2469" y="391"/>
                  <a:pt x="2477" y="387"/>
                </a:cubicBezTo>
                <a:cubicBezTo>
                  <a:pt x="2469" y="383"/>
                  <a:pt x="2463" y="376"/>
                  <a:pt x="2459" y="369"/>
                </a:cubicBezTo>
                <a:cubicBezTo>
                  <a:pt x="2455" y="376"/>
                  <a:pt x="2448" y="383"/>
                  <a:pt x="2440" y="387"/>
                </a:cubicBezTo>
                <a:cubicBezTo>
                  <a:pt x="2448" y="391"/>
                  <a:pt x="2455" y="397"/>
                  <a:pt x="2459" y="405"/>
                </a:cubicBezTo>
                <a:close/>
                <a:moveTo>
                  <a:pt x="2385" y="176"/>
                </a:moveTo>
                <a:cubicBezTo>
                  <a:pt x="2388" y="170"/>
                  <a:pt x="2393" y="165"/>
                  <a:pt x="2399" y="162"/>
                </a:cubicBezTo>
                <a:cubicBezTo>
                  <a:pt x="2393" y="158"/>
                  <a:pt x="2388" y="153"/>
                  <a:pt x="2385" y="147"/>
                </a:cubicBezTo>
                <a:cubicBezTo>
                  <a:pt x="2381" y="153"/>
                  <a:pt x="2376" y="158"/>
                  <a:pt x="2371" y="162"/>
                </a:cubicBezTo>
                <a:cubicBezTo>
                  <a:pt x="2376" y="165"/>
                  <a:pt x="2381" y="170"/>
                  <a:pt x="2385" y="176"/>
                </a:cubicBezTo>
                <a:close/>
                <a:moveTo>
                  <a:pt x="2385" y="329"/>
                </a:moveTo>
                <a:cubicBezTo>
                  <a:pt x="2389" y="321"/>
                  <a:pt x="2394" y="315"/>
                  <a:pt x="2401" y="311"/>
                </a:cubicBezTo>
                <a:cubicBezTo>
                  <a:pt x="2394" y="308"/>
                  <a:pt x="2389" y="302"/>
                  <a:pt x="2385" y="295"/>
                </a:cubicBezTo>
                <a:cubicBezTo>
                  <a:pt x="2381" y="302"/>
                  <a:pt x="2375" y="308"/>
                  <a:pt x="2368" y="311"/>
                </a:cubicBezTo>
                <a:cubicBezTo>
                  <a:pt x="2375" y="315"/>
                  <a:pt x="2381" y="321"/>
                  <a:pt x="2385" y="329"/>
                </a:cubicBezTo>
                <a:close/>
                <a:moveTo>
                  <a:pt x="2459" y="638"/>
                </a:moveTo>
                <a:cubicBezTo>
                  <a:pt x="2462" y="626"/>
                  <a:pt x="2471" y="615"/>
                  <a:pt x="2484" y="611"/>
                </a:cubicBezTo>
                <a:cubicBezTo>
                  <a:pt x="2472" y="608"/>
                  <a:pt x="2463" y="599"/>
                  <a:pt x="2459" y="588"/>
                </a:cubicBezTo>
                <a:cubicBezTo>
                  <a:pt x="2454" y="599"/>
                  <a:pt x="2445" y="608"/>
                  <a:pt x="2434" y="611"/>
                </a:cubicBezTo>
                <a:cubicBezTo>
                  <a:pt x="2446" y="615"/>
                  <a:pt x="2455" y="626"/>
                  <a:pt x="2459" y="638"/>
                </a:cubicBezTo>
                <a:close/>
                <a:moveTo>
                  <a:pt x="2385" y="405"/>
                </a:moveTo>
                <a:cubicBezTo>
                  <a:pt x="2389" y="397"/>
                  <a:pt x="2395" y="391"/>
                  <a:pt x="2403" y="387"/>
                </a:cubicBezTo>
                <a:cubicBezTo>
                  <a:pt x="2395" y="383"/>
                  <a:pt x="2389" y="376"/>
                  <a:pt x="2385" y="369"/>
                </a:cubicBezTo>
                <a:cubicBezTo>
                  <a:pt x="2381" y="376"/>
                  <a:pt x="2374" y="383"/>
                  <a:pt x="2367" y="387"/>
                </a:cubicBezTo>
                <a:cubicBezTo>
                  <a:pt x="2374" y="391"/>
                  <a:pt x="2381" y="397"/>
                  <a:pt x="2385" y="405"/>
                </a:cubicBezTo>
                <a:close/>
                <a:moveTo>
                  <a:pt x="2385" y="253"/>
                </a:moveTo>
                <a:cubicBezTo>
                  <a:pt x="2388" y="246"/>
                  <a:pt x="2394" y="241"/>
                  <a:pt x="2400" y="237"/>
                </a:cubicBezTo>
                <a:cubicBezTo>
                  <a:pt x="2394" y="233"/>
                  <a:pt x="2389" y="228"/>
                  <a:pt x="2385" y="221"/>
                </a:cubicBezTo>
                <a:cubicBezTo>
                  <a:pt x="2381" y="228"/>
                  <a:pt x="2376" y="233"/>
                  <a:pt x="2369" y="237"/>
                </a:cubicBezTo>
                <a:cubicBezTo>
                  <a:pt x="2376" y="241"/>
                  <a:pt x="2381" y="246"/>
                  <a:pt x="2385" y="253"/>
                </a:cubicBezTo>
                <a:close/>
                <a:moveTo>
                  <a:pt x="2459" y="718"/>
                </a:moveTo>
                <a:cubicBezTo>
                  <a:pt x="2461" y="702"/>
                  <a:pt x="2473" y="690"/>
                  <a:pt x="2488" y="686"/>
                </a:cubicBezTo>
                <a:cubicBezTo>
                  <a:pt x="2474" y="684"/>
                  <a:pt x="2462" y="673"/>
                  <a:pt x="2459" y="658"/>
                </a:cubicBezTo>
                <a:cubicBezTo>
                  <a:pt x="2455" y="673"/>
                  <a:pt x="2444" y="684"/>
                  <a:pt x="2429" y="686"/>
                </a:cubicBezTo>
                <a:cubicBezTo>
                  <a:pt x="2445" y="690"/>
                  <a:pt x="2457" y="702"/>
                  <a:pt x="2459" y="718"/>
                </a:cubicBezTo>
                <a:close/>
                <a:moveTo>
                  <a:pt x="3345" y="176"/>
                </a:moveTo>
                <a:cubicBezTo>
                  <a:pt x="3349" y="170"/>
                  <a:pt x="3354" y="165"/>
                  <a:pt x="3360" y="162"/>
                </a:cubicBezTo>
                <a:cubicBezTo>
                  <a:pt x="3354" y="158"/>
                  <a:pt x="3349" y="153"/>
                  <a:pt x="3345" y="147"/>
                </a:cubicBezTo>
                <a:cubicBezTo>
                  <a:pt x="3342" y="153"/>
                  <a:pt x="3337" y="158"/>
                  <a:pt x="3331" y="162"/>
                </a:cubicBezTo>
                <a:cubicBezTo>
                  <a:pt x="3337" y="165"/>
                  <a:pt x="3342" y="170"/>
                  <a:pt x="3345" y="176"/>
                </a:cubicBezTo>
                <a:close/>
                <a:moveTo>
                  <a:pt x="2385" y="100"/>
                </a:moveTo>
                <a:cubicBezTo>
                  <a:pt x="2388" y="95"/>
                  <a:pt x="2392" y="90"/>
                  <a:pt x="2398" y="87"/>
                </a:cubicBezTo>
                <a:cubicBezTo>
                  <a:pt x="2393" y="83"/>
                  <a:pt x="2388" y="79"/>
                  <a:pt x="2385" y="74"/>
                </a:cubicBezTo>
                <a:cubicBezTo>
                  <a:pt x="2381" y="79"/>
                  <a:pt x="2377" y="83"/>
                  <a:pt x="2372" y="87"/>
                </a:cubicBezTo>
                <a:cubicBezTo>
                  <a:pt x="2377" y="90"/>
                  <a:pt x="2381" y="95"/>
                  <a:pt x="2385" y="100"/>
                </a:cubicBezTo>
                <a:close/>
                <a:moveTo>
                  <a:pt x="2385" y="24"/>
                </a:moveTo>
                <a:cubicBezTo>
                  <a:pt x="2388" y="19"/>
                  <a:pt x="2392" y="15"/>
                  <a:pt x="2396" y="12"/>
                </a:cubicBezTo>
                <a:cubicBezTo>
                  <a:pt x="2392" y="9"/>
                  <a:pt x="2388" y="5"/>
                  <a:pt x="2385" y="0"/>
                </a:cubicBezTo>
                <a:cubicBezTo>
                  <a:pt x="2382" y="5"/>
                  <a:pt x="2378" y="9"/>
                  <a:pt x="2373" y="12"/>
                </a:cubicBezTo>
                <a:cubicBezTo>
                  <a:pt x="2378" y="15"/>
                  <a:pt x="2382" y="19"/>
                  <a:pt x="2385" y="24"/>
                </a:cubicBezTo>
                <a:close/>
                <a:moveTo>
                  <a:pt x="2459" y="798"/>
                </a:moveTo>
                <a:cubicBezTo>
                  <a:pt x="2459" y="778"/>
                  <a:pt x="2474" y="763"/>
                  <a:pt x="2493" y="761"/>
                </a:cubicBezTo>
                <a:cubicBezTo>
                  <a:pt x="2475" y="760"/>
                  <a:pt x="2461" y="746"/>
                  <a:pt x="2459" y="728"/>
                </a:cubicBezTo>
                <a:cubicBezTo>
                  <a:pt x="2456" y="746"/>
                  <a:pt x="2442" y="760"/>
                  <a:pt x="2424" y="761"/>
                </a:cubicBezTo>
                <a:cubicBezTo>
                  <a:pt x="2443" y="763"/>
                  <a:pt x="2458" y="778"/>
                  <a:pt x="2459" y="798"/>
                </a:cubicBezTo>
                <a:close/>
                <a:moveTo>
                  <a:pt x="3197" y="559"/>
                </a:moveTo>
                <a:cubicBezTo>
                  <a:pt x="3201" y="549"/>
                  <a:pt x="3209" y="541"/>
                  <a:pt x="3218" y="537"/>
                </a:cubicBezTo>
                <a:cubicBezTo>
                  <a:pt x="3209" y="533"/>
                  <a:pt x="3202" y="525"/>
                  <a:pt x="3197" y="516"/>
                </a:cubicBezTo>
                <a:cubicBezTo>
                  <a:pt x="3193" y="525"/>
                  <a:pt x="3186" y="533"/>
                  <a:pt x="3176" y="537"/>
                </a:cubicBezTo>
                <a:cubicBezTo>
                  <a:pt x="3186" y="541"/>
                  <a:pt x="3194" y="549"/>
                  <a:pt x="3197" y="559"/>
                </a:cubicBezTo>
                <a:close/>
                <a:moveTo>
                  <a:pt x="3197" y="638"/>
                </a:moveTo>
                <a:cubicBezTo>
                  <a:pt x="3201" y="626"/>
                  <a:pt x="3210" y="615"/>
                  <a:pt x="3223" y="611"/>
                </a:cubicBezTo>
                <a:cubicBezTo>
                  <a:pt x="3211" y="608"/>
                  <a:pt x="3202" y="599"/>
                  <a:pt x="3197" y="588"/>
                </a:cubicBezTo>
                <a:cubicBezTo>
                  <a:pt x="3193" y="599"/>
                  <a:pt x="3184" y="608"/>
                  <a:pt x="3172" y="611"/>
                </a:cubicBezTo>
                <a:cubicBezTo>
                  <a:pt x="3185" y="615"/>
                  <a:pt x="3194" y="626"/>
                  <a:pt x="3197" y="638"/>
                </a:cubicBezTo>
                <a:close/>
                <a:moveTo>
                  <a:pt x="3197" y="718"/>
                </a:moveTo>
                <a:cubicBezTo>
                  <a:pt x="3200" y="702"/>
                  <a:pt x="3211" y="690"/>
                  <a:pt x="3227" y="686"/>
                </a:cubicBezTo>
                <a:cubicBezTo>
                  <a:pt x="3213" y="684"/>
                  <a:pt x="3201" y="673"/>
                  <a:pt x="3197" y="658"/>
                </a:cubicBezTo>
                <a:cubicBezTo>
                  <a:pt x="3194" y="673"/>
                  <a:pt x="3182" y="684"/>
                  <a:pt x="3168" y="686"/>
                </a:cubicBezTo>
                <a:cubicBezTo>
                  <a:pt x="3184" y="690"/>
                  <a:pt x="3195" y="702"/>
                  <a:pt x="3197" y="718"/>
                </a:cubicBezTo>
                <a:close/>
                <a:moveTo>
                  <a:pt x="3197" y="481"/>
                </a:moveTo>
                <a:cubicBezTo>
                  <a:pt x="3202" y="473"/>
                  <a:pt x="3208" y="466"/>
                  <a:pt x="3217" y="461"/>
                </a:cubicBezTo>
                <a:cubicBezTo>
                  <a:pt x="3208" y="457"/>
                  <a:pt x="3202" y="450"/>
                  <a:pt x="3197" y="442"/>
                </a:cubicBezTo>
                <a:cubicBezTo>
                  <a:pt x="3193" y="450"/>
                  <a:pt x="3187" y="457"/>
                  <a:pt x="3178" y="461"/>
                </a:cubicBezTo>
                <a:cubicBezTo>
                  <a:pt x="3187" y="466"/>
                  <a:pt x="3194" y="473"/>
                  <a:pt x="3197" y="481"/>
                </a:cubicBezTo>
                <a:close/>
                <a:moveTo>
                  <a:pt x="3124" y="100"/>
                </a:moveTo>
                <a:cubicBezTo>
                  <a:pt x="3127" y="95"/>
                  <a:pt x="3131" y="90"/>
                  <a:pt x="3137" y="87"/>
                </a:cubicBezTo>
                <a:cubicBezTo>
                  <a:pt x="3131" y="83"/>
                  <a:pt x="3127" y="79"/>
                  <a:pt x="3124" y="74"/>
                </a:cubicBezTo>
                <a:cubicBezTo>
                  <a:pt x="3120" y="79"/>
                  <a:pt x="3116" y="83"/>
                  <a:pt x="3111" y="87"/>
                </a:cubicBezTo>
                <a:cubicBezTo>
                  <a:pt x="3116" y="90"/>
                  <a:pt x="3120" y="95"/>
                  <a:pt x="3124" y="100"/>
                </a:cubicBezTo>
                <a:close/>
                <a:moveTo>
                  <a:pt x="3197" y="798"/>
                </a:moveTo>
                <a:cubicBezTo>
                  <a:pt x="3198" y="778"/>
                  <a:pt x="3213" y="763"/>
                  <a:pt x="3232" y="761"/>
                </a:cubicBezTo>
                <a:cubicBezTo>
                  <a:pt x="3214" y="760"/>
                  <a:pt x="3200" y="746"/>
                  <a:pt x="3197" y="728"/>
                </a:cubicBezTo>
                <a:cubicBezTo>
                  <a:pt x="3195" y="746"/>
                  <a:pt x="3181" y="760"/>
                  <a:pt x="3163" y="761"/>
                </a:cubicBezTo>
                <a:cubicBezTo>
                  <a:pt x="3182" y="763"/>
                  <a:pt x="3197" y="778"/>
                  <a:pt x="3197" y="798"/>
                </a:cubicBezTo>
                <a:close/>
                <a:moveTo>
                  <a:pt x="3197" y="253"/>
                </a:moveTo>
                <a:cubicBezTo>
                  <a:pt x="3201" y="246"/>
                  <a:pt x="3206" y="241"/>
                  <a:pt x="3213" y="237"/>
                </a:cubicBezTo>
                <a:cubicBezTo>
                  <a:pt x="3207" y="233"/>
                  <a:pt x="3201" y="228"/>
                  <a:pt x="3197" y="221"/>
                </a:cubicBezTo>
                <a:cubicBezTo>
                  <a:pt x="3194" y="228"/>
                  <a:pt x="3189" y="233"/>
                  <a:pt x="3182" y="237"/>
                </a:cubicBezTo>
                <a:cubicBezTo>
                  <a:pt x="3189" y="241"/>
                  <a:pt x="3194" y="246"/>
                  <a:pt x="3197" y="253"/>
                </a:cubicBezTo>
                <a:close/>
                <a:moveTo>
                  <a:pt x="3197" y="176"/>
                </a:moveTo>
                <a:cubicBezTo>
                  <a:pt x="3201" y="170"/>
                  <a:pt x="3206" y="165"/>
                  <a:pt x="3212" y="162"/>
                </a:cubicBezTo>
                <a:cubicBezTo>
                  <a:pt x="3206" y="158"/>
                  <a:pt x="3201" y="153"/>
                  <a:pt x="3197" y="147"/>
                </a:cubicBezTo>
                <a:cubicBezTo>
                  <a:pt x="3194" y="153"/>
                  <a:pt x="3189" y="158"/>
                  <a:pt x="3183" y="162"/>
                </a:cubicBezTo>
                <a:cubicBezTo>
                  <a:pt x="3189" y="165"/>
                  <a:pt x="3194" y="170"/>
                  <a:pt x="3197" y="176"/>
                </a:cubicBezTo>
                <a:close/>
                <a:moveTo>
                  <a:pt x="3197" y="329"/>
                </a:moveTo>
                <a:cubicBezTo>
                  <a:pt x="3201" y="321"/>
                  <a:pt x="3207" y="315"/>
                  <a:pt x="3214" y="311"/>
                </a:cubicBezTo>
                <a:cubicBezTo>
                  <a:pt x="3207" y="308"/>
                  <a:pt x="3201" y="302"/>
                  <a:pt x="3197" y="295"/>
                </a:cubicBezTo>
                <a:cubicBezTo>
                  <a:pt x="3194" y="302"/>
                  <a:pt x="3188" y="308"/>
                  <a:pt x="3181" y="311"/>
                </a:cubicBezTo>
                <a:cubicBezTo>
                  <a:pt x="3188" y="315"/>
                  <a:pt x="3194" y="321"/>
                  <a:pt x="3197" y="329"/>
                </a:cubicBezTo>
                <a:close/>
                <a:moveTo>
                  <a:pt x="3197" y="405"/>
                </a:moveTo>
                <a:cubicBezTo>
                  <a:pt x="3201" y="397"/>
                  <a:pt x="3208" y="391"/>
                  <a:pt x="3216" y="387"/>
                </a:cubicBezTo>
                <a:cubicBezTo>
                  <a:pt x="3208" y="383"/>
                  <a:pt x="3202" y="376"/>
                  <a:pt x="3197" y="369"/>
                </a:cubicBezTo>
                <a:cubicBezTo>
                  <a:pt x="3193" y="376"/>
                  <a:pt x="3187" y="383"/>
                  <a:pt x="3179" y="387"/>
                </a:cubicBezTo>
                <a:cubicBezTo>
                  <a:pt x="3187" y="391"/>
                  <a:pt x="3194" y="397"/>
                  <a:pt x="3197" y="405"/>
                </a:cubicBezTo>
                <a:close/>
                <a:moveTo>
                  <a:pt x="3124" y="253"/>
                </a:moveTo>
                <a:cubicBezTo>
                  <a:pt x="3127" y="246"/>
                  <a:pt x="3133" y="241"/>
                  <a:pt x="3139" y="237"/>
                </a:cubicBezTo>
                <a:cubicBezTo>
                  <a:pt x="3133" y="233"/>
                  <a:pt x="3127" y="228"/>
                  <a:pt x="3124" y="221"/>
                </a:cubicBezTo>
                <a:cubicBezTo>
                  <a:pt x="3120" y="228"/>
                  <a:pt x="3115" y="233"/>
                  <a:pt x="3108" y="237"/>
                </a:cubicBezTo>
                <a:cubicBezTo>
                  <a:pt x="3115" y="241"/>
                  <a:pt x="3120" y="246"/>
                  <a:pt x="3124" y="253"/>
                </a:cubicBezTo>
                <a:close/>
                <a:moveTo>
                  <a:pt x="3124" y="559"/>
                </a:moveTo>
                <a:cubicBezTo>
                  <a:pt x="3127" y="549"/>
                  <a:pt x="3135" y="541"/>
                  <a:pt x="3145" y="537"/>
                </a:cubicBezTo>
                <a:cubicBezTo>
                  <a:pt x="3135" y="533"/>
                  <a:pt x="3128" y="525"/>
                  <a:pt x="3124" y="516"/>
                </a:cubicBezTo>
                <a:cubicBezTo>
                  <a:pt x="3119" y="525"/>
                  <a:pt x="3112" y="533"/>
                  <a:pt x="3103" y="537"/>
                </a:cubicBezTo>
                <a:cubicBezTo>
                  <a:pt x="3112" y="541"/>
                  <a:pt x="3120" y="549"/>
                  <a:pt x="3124" y="559"/>
                </a:cubicBezTo>
                <a:close/>
                <a:moveTo>
                  <a:pt x="3124" y="481"/>
                </a:moveTo>
                <a:cubicBezTo>
                  <a:pt x="3128" y="473"/>
                  <a:pt x="3135" y="466"/>
                  <a:pt x="3143" y="461"/>
                </a:cubicBezTo>
                <a:cubicBezTo>
                  <a:pt x="3135" y="457"/>
                  <a:pt x="3128" y="450"/>
                  <a:pt x="3124" y="442"/>
                </a:cubicBezTo>
                <a:cubicBezTo>
                  <a:pt x="3119" y="450"/>
                  <a:pt x="3113" y="457"/>
                  <a:pt x="3104" y="461"/>
                </a:cubicBezTo>
                <a:cubicBezTo>
                  <a:pt x="3113" y="466"/>
                  <a:pt x="3120" y="473"/>
                  <a:pt x="3124" y="481"/>
                </a:cubicBezTo>
                <a:close/>
                <a:moveTo>
                  <a:pt x="3124" y="638"/>
                </a:moveTo>
                <a:cubicBezTo>
                  <a:pt x="3127" y="626"/>
                  <a:pt x="3136" y="615"/>
                  <a:pt x="3149" y="611"/>
                </a:cubicBezTo>
                <a:cubicBezTo>
                  <a:pt x="3137" y="608"/>
                  <a:pt x="3128" y="599"/>
                  <a:pt x="3124" y="588"/>
                </a:cubicBezTo>
                <a:cubicBezTo>
                  <a:pt x="3119" y="599"/>
                  <a:pt x="3110" y="608"/>
                  <a:pt x="3099" y="611"/>
                </a:cubicBezTo>
                <a:cubicBezTo>
                  <a:pt x="3111" y="615"/>
                  <a:pt x="3120" y="626"/>
                  <a:pt x="3124" y="638"/>
                </a:cubicBezTo>
                <a:close/>
                <a:moveTo>
                  <a:pt x="3124" y="719"/>
                </a:moveTo>
                <a:cubicBezTo>
                  <a:pt x="3126" y="702"/>
                  <a:pt x="3138" y="690"/>
                  <a:pt x="3153" y="686"/>
                </a:cubicBezTo>
                <a:cubicBezTo>
                  <a:pt x="3139" y="684"/>
                  <a:pt x="3127" y="673"/>
                  <a:pt x="3124" y="658"/>
                </a:cubicBezTo>
                <a:cubicBezTo>
                  <a:pt x="3120" y="673"/>
                  <a:pt x="3109" y="684"/>
                  <a:pt x="3094" y="686"/>
                </a:cubicBezTo>
                <a:cubicBezTo>
                  <a:pt x="3110" y="690"/>
                  <a:pt x="3121" y="702"/>
                  <a:pt x="3124" y="719"/>
                </a:cubicBezTo>
                <a:close/>
                <a:moveTo>
                  <a:pt x="3124" y="329"/>
                </a:moveTo>
                <a:cubicBezTo>
                  <a:pt x="3127" y="321"/>
                  <a:pt x="3133" y="315"/>
                  <a:pt x="3140" y="311"/>
                </a:cubicBezTo>
                <a:cubicBezTo>
                  <a:pt x="3133" y="308"/>
                  <a:pt x="3128" y="302"/>
                  <a:pt x="3124" y="295"/>
                </a:cubicBezTo>
                <a:cubicBezTo>
                  <a:pt x="3120" y="302"/>
                  <a:pt x="3114" y="308"/>
                  <a:pt x="3107" y="311"/>
                </a:cubicBezTo>
                <a:cubicBezTo>
                  <a:pt x="3114" y="315"/>
                  <a:pt x="3120" y="321"/>
                  <a:pt x="3124" y="329"/>
                </a:cubicBezTo>
                <a:close/>
                <a:moveTo>
                  <a:pt x="3124" y="176"/>
                </a:moveTo>
                <a:cubicBezTo>
                  <a:pt x="3127" y="170"/>
                  <a:pt x="3132" y="165"/>
                  <a:pt x="3138" y="162"/>
                </a:cubicBezTo>
                <a:cubicBezTo>
                  <a:pt x="3132" y="158"/>
                  <a:pt x="3127" y="153"/>
                  <a:pt x="3124" y="147"/>
                </a:cubicBezTo>
                <a:cubicBezTo>
                  <a:pt x="3120" y="153"/>
                  <a:pt x="3115" y="158"/>
                  <a:pt x="3109" y="162"/>
                </a:cubicBezTo>
                <a:cubicBezTo>
                  <a:pt x="3115" y="165"/>
                  <a:pt x="3120" y="170"/>
                  <a:pt x="3124" y="176"/>
                </a:cubicBezTo>
                <a:close/>
                <a:moveTo>
                  <a:pt x="3197" y="24"/>
                </a:moveTo>
                <a:cubicBezTo>
                  <a:pt x="3201" y="19"/>
                  <a:pt x="3204" y="15"/>
                  <a:pt x="3209" y="12"/>
                </a:cubicBezTo>
                <a:cubicBezTo>
                  <a:pt x="3204" y="9"/>
                  <a:pt x="3201" y="5"/>
                  <a:pt x="3197" y="0"/>
                </a:cubicBezTo>
                <a:cubicBezTo>
                  <a:pt x="3194" y="5"/>
                  <a:pt x="3191" y="9"/>
                  <a:pt x="3186" y="12"/>
                </a:cubicBezTo>
                <a:cubicBezTo>
                  <a:pt x="3191" y="15"/>
                  <a:pt x="3194" y="19"/>
                  <a:pt x="3197" y="24"/>
                </a:cubicBezTo>
                <a:close/>
                <a:moveTo>
                  <a:pt x="3124" y="24"/>
                </a:moveTo>
                <a:cubicBezTo>
                  <a:pt x="3127" y="19"/>
                  <a:pt x="3131" y="15"/>
                  <a:pt x="3135" y="12"/>
                </a:cubicBezTo>
                <a:cubicBezTo>
                  <a:pt x="3131" y="9"/>
                  <a:pt x="3127" y="5"/>
                  <a:pt x="3124" y="0"/>
                </a:cubicBezTo>
                <a:cubicBezTo>
                  <a:pt x="3120" y="5"/>
                  <a:pt x="3117" y="9"/>
                  <a:pt x="3112" y="12"/>
                </a:cubicBezTo>
                <a:cubicBezTo>
                  <a:pt x="3117" y="15"/>
                  <a:pt x="3120" y="19"/>
                  <a:pt x="3124" y="24"/>
                </a:cubicBezTo>
                <a:close/>
                <a:moveTo>
                  <a:pt x="3124" y="405"/>
                </a:moveTo>
                <a:cubicBezTo>
                  <a:pt x="3127" y="397"/>
                  <a:pt x="3134" y="391"/>
                  <a:pt x="3142" y="387"/>
                </a:cubicBezTo>
                <a:cubicBezTo>
                  <a:pt x="3134" y="383"/>
                  <a:pt x="3128" y="376"/>
                  <a:pt x="3124" y="369"/>
                </a:cubicBezTo>
                <a:cubicBezTo>
                  <a:pt x="3119" y="376"/>
                  <a:pt x="3113" y="383"/>
                  <a:pt x="3105" y="387"/>
                </a:cubicBezTo>
                <a:cubicBezTo>
                  <a:pt x="3113" y="391"/>
                  <a:pt x="3120" y="397"/>
                  <a:pt x="3124" y="405"/>
                </a:cubicBezTo>
                <a:close/>
                <a:moveTo>
                  <a:pt x="3271" y="24"/>
                </a:moveTo>
                <a:cubicBezTo>
                  <a:pt x="3275" y="19"/>
                  <a:pt x="3278" y="15"/>
                  <a:pt x="3283" y="12"/>
                </a:cubicBezTo>
                <a:cubicBezTo>
                  <a:pt x="3278" y="9"/>
                  <a:pt x="3275" y="5"/>
                  <a:pt x="3271" y="0"/>
                </a:cubicBezTo>
                <a:cubicBezTo>
                  <a:pt x="3268" y="5"/>
                  <a:pt x="3264" y="9"/>
                  <a:pt x="3260" y="12"/>
                </a:cubicBezTo>
                <a:cubicBezTo>
                  <a:pt x="3264" y="15"/>
                  <a:pt x="3268" y="19"/>
                  <a:pt x="3271" y="24"/>
                </a:cubicBezTo>
                <a:close/>
                <a:moveTo>
                  <a:pt x="3345" y="638"/>
                </a:moveTo>
                <a:cubicBezTo>
                  <a:pt x="3349" y="626"/>
                  <a:pt x="3358" y="615"/>
                  <a:pt x="3370" y="611"/>
                </a:cubicBezTo>
                <a:cubicBezTo>
                  <a:pt x="3359" y="608"/>
                  <a:pt x="3350" y="599"/>
                  <a:pt x="3345" y="588"/>
                </a:cubicBezTo>
                <a:cubicBezTo>
                  <a:pt x="3341" y="599"/>
                  <a:pt x="3332" y="608"/>
                  <a:pt x="3320" y="611"/>
                </a:cubicBezTo>
                <a:cubicBezTo>
                  <a:pt x="3333" y="615"/>
                  <a:pt x="3342" y="626"/>
                  <a:pt x="3345" y="638"/>
                </a:cubicBezTo>
                <a:close/>
                <a:moveTo>
                  <a:pt x="3345" y="719"/>
                </a:moveTo>
                <a:cubicBezTo>
                  <a:pt x="3347" y="702"/>
                  <a:pt x="3359" y="690"/>
                  <a:pt x="3375" y="686"/>
                </a:cubicBezTo>
                <a:cubicBezTo>
                  <a:pt x="3360" y="684"/>
                  <a:pt x="3349" y="673"/>
                  <a:pt x="3345" y="658"/>
                </a:cubicBezTo>
                <a:cubicBezTo>
                  <a:pt x="3341" y="673"/>
                  <a:pt x="3330" y="684"/>
                  <a:pt x="3316" y="686"/>
                </a:cubicBezTo>
                <a:cubicBezTo>
                  <a:pt x="3331" y="690"/>
                  <a:pt x="3343" y="702"/>
                  <a:pt x="3345" y="719"/>
                </a:cubicBezTo>
                <a:close/>
                <a:moveTo>
                  <a:pt x="3345" y="798"/>
                </a:moveTo>
                <a:cubicBezTo>
                  <a:pt x="3346" y="778"/>
                  <a:pt x="3361" y="763"/>
                  <a:pt x="3379" y="761"/>
                </a:cubicBezTo>
                <a:cubicBezTo>
                  <a:pt x="3361" y="760"/>
                  <a:pt x="3348" y="746"/>
                  <a:pt x="3345" y="728"/>
                </a:cubicBezTo>
                <a:cubicBezTo>
                  <a:pt x="3343" y="746"/>
                  <a:pt x="3329" y="760"/>
                  <a:pt x="3311" y="761"/>
                </a:cubicBezTo>
                <a:cubicBezTo>
                  <a:pt x="3330" y="763"/>
                  <a:pt x="3345" y="778"/>
                  <a:pt x="3345" y="798"/>
                </a:cubicBezTo>
                <a:close/>
                <a:moveTo>
                  <a:pt x="3124" y="798"/>
                </a:moveTo>
                <a:cubicBezTo>
                  <a:pt x="3124" y="778"/>
                  <a:pt x="3139" y="763"/>
                  <a:pt x="3158" y="761"/>
                </a:cubicBezTo>
                <a:cubicBezTo>
                  <a:pt x="3140" y="760"/>
                  <a:pt x="3126" y="746"/>
                  <a:pt x="3124" y="728"/>
                </a:cubicBezTo>
                <a:cubicBezTo>
                  <a:pt x="3121" y="746"/>
                  <a:pt x="3107" y="760"/>
                  <a:pt x="3089" y="761"/>
                </a:cubicBezTo>
                <a:cubicBezTo>
                  <a:pt x="3108" y="763"/>
                  <a:pt x="3123" y="778"/>
                  <a:pt x="3124" y="798"/>
                </a:cubicBezTo>
                <a:close/>
                <a:moveTo>
                  <a:pt x="3197" y="100"/>
                </a:moveTo>
                <a:cubicBezTo>
                  <a:pt x="3201" y="95"/>
                  <a:pt x="3205" y="90"/>
                  <a:pt x="3210" y="87"/>
                </a:cubicBezTo>
                <a:cubicBezTo>
                  <a:pt x="3205" y="83"/>
                  <a:pt x="3201" y="79"/>
                  <a:pt x="3197" y="74"/>
                </a:cubicBezTo>
                <a:cubicBezTo>
                  <a:pt x="3194" y="79"/>
                  <a:pt x="3190" y="83"/>
                  <a:pt x="3185" y="87"/>
                </a:cubicBezTo>
                <a:cubicBezTo>
                  <a:pt x="3190" y="90"/>
                  <a:pt x="3194" y="95"/>
                  <a:pt x="3197" y="100"/>
                </a:cubicBezTo>
                <a:close/>
                <a:moveTo>
                  <a:pt x="3345" y="559"/>
                </a:moveTo>
                <a:cubicBezTo>
                  <a:pt x="3349" y="549"/>
                  <a:pt x="3357" y="541"/>
                  <a:pt x="3366" y="537"/>
                </a:cubicBezTo>
                <a:cubicBezTo>
                  <a:pt x="3357" y="533"/>
                  <a:pt x="3350" y="525"/>
                  <a:pt x="3345" y="516"/>
                </a:cubicBezTo>
                <a:cubicBezTo>
                  <a:pt x="3341" y="525"/>
                  <a:pt x="3334" y="533"/>
                  <a:pt x="3324" y="537"/>
                </a:cubicBezTo>
                <a:cubicBezTo>
                  <a:pt x="3334" y="541"/>
                  <a:pt x="3342" y="549"/>
                  <a:pt x="3345" y="559"/>
                </a:cubicBezTo>
                <a:close/>
                <a:moveTo>
                  <a:pt x="3345" y="329"/>
                </a:moveTo>
                <a:cubicBezTo>
                  <a:pt x="3349" y="321"/>
                  <a:pt x="3355" y="315"/>
                  <a:pt x="3362" y="311"/>
                </a:cubicBezTo>
                <a:cubicBezTo>
                  <a:pt x="3355" y="308"/>
                  <a:pt x="3349" y="302"/>
                  <a:pt x="3345" y="295"/>
                </a:cubicBezTo>
                <a:cubicBezTo>
                  <a:pt x="3341" y="302"/>
                  <a:pt x="3336" y="308"/>
                  <a:pt x="3329" y="311"/>
                </a:cubicBezTo>
                <a:cubicBezTo>
                  <a:pt x="3336" y="315"/>
                  <a:pt x="3341" y="321"/>
                  <a:pt x="3345" y="329"/>
                </a:cubicBezTo>
                <a:close/>
                <a:moveTo>
                  <a:pt x="3345" y="253"/>
                </a:moveTo>
                <a:cubicBezTo>
                  <a:pt x="3349" y="246"/>
                  <a:pt x="3354" y="241"/>
                  <a:pt x="3361" y="237"/>
                </a:cubicBezTo>
                <a:cubicBezTo>
                  <a:pt x="3354" y="233"/>
                  <a:pt x="3349" y="228"/>
                  <a:pt x="3345" y="221"/>
                </a:cubicBezTo>
                <a:cubicBezTo>
                  <a:pt x="3341" y="228"/>
                  <a:pt x="3336" y="233"/>
                  <a:pt x="3330" y="237"/>
                </a:cubicBezTo>
                <a:cubicBezTo>
                  <a:pt x="3336" y="241"/>
                  <a:pt x="3342" y="246"/>
                  <a:pt x="3345" y="253"/>
                </a:cubicBezTo>
                <a:close/>
                <a:moveTo>
                  <a:pt x="3345" y="481"/>
                </a:moveTo>
                <a:cubicBezTo>
                  <a:pt x="3349" y="473"/>
                  <a:pt x="3356" y="466"/>
                  <a:pt x="3365" y="461"/>
                </a:cubicBezTo>
                <a:cubicBezTo>
                  <a:pt x="3356" y="457"/>
                  <a:pt x="3349" y="450"/>
                  <a:pt x="3345" y="442"/>
                </a:cubicBezTo>
                <a:cubicBezTo>
                  <a:pt x="3341" y="450"/>
                  <a:pt x="3334" y="457"/>
                  <a:pt x="3326" y="461"/>
                </a:cubicBezTo>
                <a:cubicBezTo>
                  <a:pt x="3334" y="466"/>
                  <a:pt x="3341" y="473"/>
                  <a:pt x="3345" y="481"/>
                </a:cubicBezTo>
                <a:close/>
                <a:moveTo>
                  <a:pt x="3345" y="405"/>
                </a:moveTo>
                <a:cubicBezTo>
                  <a:pt x="3349" y="397"/>
                  <a:pt x="3356" y="391"/>
                  <a:pt x="3363" y="387"/>
                </a:cubicBezTo>
                <a:cubicBezTo>
                  <a:pt x="3356" y="383"/>
                  <a:pt x="3349" y="376"/>
                  <a:pt x="3345" y="369"/>
                </a:cubicBezTo>
                <a:cubicBezTo>
                  <a:pt x="3341" y="376"/>
                  <a:pt x="3335" y="383"/>
                  <a:pt x="3327" y="387"/>
                </a:cubicBezTo>
                <a:cubicBezTo>
                  <a:pt x="3335" y="391"/>
                  <a:pt x="3341" y="397"/>
                  <a:pt x="3345" y="405"/>
                </a:cubicBezTo>
                <a:close/>
                <a:moveTo>
                  <a:pt x="3271" y="100"/>
                </a:moveTo>
                <a:cubicBezTo>
                  <a:pt x="3275" y="95"/>
                  <a:pt x="3279" y="90"/>
                  <a:pt x="3284" y="87"/>
                </a:cubicBezTo>
                <a:cubicBezTo>
                  <a:pt x="3279" y="83"/>
                  <a:pt x="3275" y="79"/>
                  <a:pt x="3271" y="74"/>
                </a:cubicBezTo>
                <a:cubicBezTo>
                  <a:pt x="3268" y="79"/>
                  <a:pt x="3264" y="83"/>
                  <a:pt x="3258" y="87"/>
                </a:cubicBezTo>
                <a:cubicBezTo>
                  <a:pt x="3264" y="90"/>
                  <a:pt x="3268" y="95"/>
                  <a:pt x="3271" y="100"/>
                </a:cubicBezTo>
                <a:close/>
                <a:moveTo>
                  <a:pt x="3271" y="638"/>
                </a:moveTo>
                <a:cubicBezTo>
                  <a:pt x="3275" y="626"/>
                  <a:pt x="3284" y="615"/>
                  <a:pt x="3296" y="611"/>
                </a:cubicBezTo>
                <a:cubicBezTo>
                  <a:pt x="3285" y="608"/>
                  <a:pt x="3276" y="599"/>
                  <a:pt x="3271" y="588"/>
                </a:cubicBezTo>
                <a:cubicBezTo>
                  <a:pt x="3267" y="599"/>
                  <a:pt x="3258" y="608"/>
                  <a:pt x="3246" y="611"/>
                </a:cubicBezTo>
                <a:cubicBezTo>
                  <a:pt x="3259" y="615"/>
                  <a:pt x="3268" y="626"/>
                  <a:pt x="3271" y="638"/>
                </a:cubicBezTo>
                <a:close/>
                <a:moveTo>
                  <a:pt x="3271" y="719"/>
                </a:moveTo>
                <a:cubicBezTo>
                  <a:pt x="3274" y="702"/>
                  <a:pt x="3285" y="690"/>
                  <a:pt x="3301" y="686"/>
                </a:cubicBezTo>
                <a:cubicBezTo>
                  <a:pt x="3286" y="684"/>
                  <a:pt x="3275" y="673"/>
                  <a:pt x="3271" y="658"/>
                </a:cubicBezTo>
                <a:cubicBezTo>
                  <a:pt x="3268" y="673"/>
                  <a:pt x="3256" y="684"/>
                  <a:pt x="3242" y="686"/>
                </a:cubicBezTo>
                <a:cubicBezTo>
                  <a:pt x="3257" y="690"/>
                  <a:pt x="3269" y="702"/>
                  <a:pt x="3271" y="719"/>
                </a:cubicBezTo>
                <a:close/>
                <a:moveTo>
                  <a:pt x="3271" y="798"/>
                </a:moveTo>
                <a:cubicBezTo>
                  <a:pt x="3272" y="778"/>
                  <a:pt x="3287" y="763"/>
                  <a:pt x="3306" y="761"/>
                </a:cubicBezTo>
                <a:cubicBezTo>
                  <a:pt x="3288" y="760"/>
                  <a:pt x="3274" y="746"/>
                  <a:pt x="3271" y="728"/>
                </a:cubicBezTo>
                <a:cubicBezTo>
                  <a:pt x="3269" y="746"/>
                  <a:pt x="3255" y="760"/>
                  <a:pt x="3237" y="761"/>
                </a:cubicBezTo>
                <a:cubicBezTo>
                  <a:pt x="3256" y="763"/>
                  <a:pt x="3271" y="778"/>
                  <a:pt x="3271" y="798"/>
                </a:cubicBezTo>
                <a:close/>
                <a:moveTo>
                  <a:pt x="3271" y="559"/>
                </a:moveTo>
                <a:cubicBezTo>
                  <a:pt x="3275" y="549"/>
                  <a:pt x="3283" y="541"/>
                  <a:pt x="3292" y="537"/>
                </a:cubicBezTo>
                <a:cubicBezTo>
                  <a:pt x="3283" y="533"/>
                  <a:pt x="3276" y="525"/>
                  <a:pt x="3271" y="516"/>
                </a:cubicBezTo>
                <a:cubicBezTo>
                  <a:pt x="3267" y="525"/>
                  <a:pt x="3260" y="533"/>
                  <a:pt x="3250" y="537"/>
                </a:cubicBezTo>
                <a:cubicBezTo>
                  <a:pt x="3260" y="541"/>
                  <a:pt x="3268" y="549"/>
                  <a:pt x="3271" y="559"/>
                </a:cubicBezTo>
                <a:close/>
                <a:moveTo>
                  <a:pt x="3271" y="405"/>
                </a:moveTo>
                <a:cubicBezTo>
                  <a:pt x="3275" y="397"/>
                  <a:pt x="3282" y="391"/>
                  <a:pt x="3290" y="387"/>
                </a:cubicBezTo>
                <a:cubicBezTo>
                  <a:pt x="3282" y="383"/>
                  <a:pt x="3275" y="376"/>
                  <a:pt x="3271" y="369"/>
                </a:cubicBezTo>
                <a:cubicBezTo>
                  <a:pt x="3267" y="376"/>
                  <a:pt x="3261" y="383"/>
                  <a:pt x="3253" y="387"/>
                </a:cubicBezTo>
                <a:cubicBezTo>
                  <a:pt x="3261" y="391"/>
                  <a:pt x="3268" y="397"/>
                  <a:pt x="3271" y="405"/>
                </a:cubicBezTo>
                <a:close/>
                <a:moveTo>
                  <a:pt x="3271" y="329"/>
                </a:moveTo>
                <a:cubicBezTo>
                  <a:pt x="3275" y="321"/>
                  <a:pt x="3281" y="315"/>
                  <a:pt x="3288" y="311"/>
                </a:cubicBezTo>
                <a:cubicBezTo>
                  <a:pt x="3281" y="308"/>
                  <a:pt x="3275" y="302"/>
                  <a:pt x="3271" y="295"/>
                </a:cubicBezTo>
                <a:cubicBezTo>
                  <a:pt x="3267" y="302"/>
                  <a:pt x="3262" y="308"/>
                  <a:pt x="3255" y="311"/>
                </a:cubicBezTo>
                <a:cubicBezTo>
                  <a:pt x="3262" y="315"/>
                  <a:pt x="3268" y="321"/>
                  <a:pt x="3271" y="329"/>
                </a:cubicBezTo>
                <a:close/>
                <a:moveTo>
                  <a:pt x="3271" y="481"/>
                </a:moveTo>
                <a:cubicBezTo>
                  <a:pt x="3275" y="473"/>
                  <a:pt x="3282" y="466"/>
                  <a:pt x="3291" y="461"/>
                </a:cubicBezTo>
                <a:cubicBezTo>
                  <a:pt x="3282" y="457"/>
                  <a:pt x="3276" y="450"/>
                  <a:pt x="3271" y="442"/>
                </a:cubicBezTo>
                <a:cubicBezTo>
                  <a:pt x="3267" y="450"/>
                  <a:pt x="3260" y="457"/>
                  <a:pt x="3252" y="461"/>
                </a:cubicBezTo>
                <a:cubicBezTo>
                  <a:pt x="3260" y="466"/>
                  <a:pt x="3267" y="473"/>
                  <a:pt x="3271" y="481"/>
                </a:cubicBezTo>
                <a:close/>
                <a:moveTo>
                  <a:pt x="3271" y="253"/>
                </a:moveTo>
                <a:cubicBezTo>
                  <a:pt x="3275" y="246"/>
                  <a:pt x="3280" y="241"/>
                  <a:pt x="3287" y="237"/>
                </a:cubicBezTo>
                <a:cubicBezTo>
                  <a:pt x="3280" y="233"/>
                  <a:pt x="3275" y="228"/>
                  <a:pt x="3271" y="221"/>
                </a:cubicBezTo>
                <a:cubicBezTo>
                  <a:pt x="3268" y="228"/>
                  <a:pt x="3262" y="233"/>
                  <a:pt x="3256" y="237"/>
                </a:cubicBezTo>
                <a:cubicBezTo>
                  <a:pt x="3262" y="241"/>
                  <a:pt x="3268" y="246"/>
                  <a:pt x="3271" y="253"/>
                </a:cubicBezTo>
                <a:close/>
                <a:moveTo>
                  <a:pt x="3271" y="176"/>
                </a:moveTo>
                <a:cubicBezTo>
                  <a:pt x="3275" y="170"/>
                  <a:pt x="3280" y="165"/>
                  <a:pt x="3286" y="162"/>
                </a:cubicBezTo>
                <a:cubicBezTo>
                  <a:pt x="3280" y="158"/>
                  <a:pt x="3275" y="153"/>
                  <a:pt x="3271" y="147"/>
                </a:cubicBezTo>
                <a:cubicBezTo>
                  <a:pt x="3268" y="153"/>
                  <a:pt x="3263" y="158"/>
                  <a:pt x="3257" y="162"/>
                </a:cubicBezTo>
                <a:cubicBezTo>
                  <a:pt x="3263" y="165"/>
                  <a:pt x="3268" y="170"/>
                  <a:pt x="3271" y="176"/>
                </a:cubicBezTo>
                <a:close/>
                <a:moveTo>
                  <a:pt x="2902" y="329"/>
                </a:moveTo>
                <a:cubicBezTo>
                  <a:pt x="2906" y="321"/>
                  <a:pt x="2912" y="315"/>
                  <a:pt x="2919" y="311"/>
                </a:cubicBezTo>
                <a:cubicBezTo>
                  <a:pt x="2912" y="308"/>
                  <a:pt x="2906" y="302"/>
                  <a:pt x="2902" y="295"/>
                </a:cubicBezTo>
                <a:cubicBezTo>
                  <a:pt x="2898" y="302"/>
                  <a:pt x="2892" y="308"/>
                  <a:pt x="2885" y="311"/>
                </a:cubicBezTo>
                <a:cubicBezTo>
                  <a:pt x="2892" y="315"/>
                  <a:pt x="2898" y="321"/>
                  <a:pt x="2902" y="329"/>
                </a:cubicBezTo>
                <a:close/>
                <a:moveTo>
                  <a:pt x="2902" y="405"/>
                </a:moveTo>
                <a:cubicBezTo>
                  <a:pt x="2906" y="397"/>
                  <a:pt x="2912" y="391"/>
                  <a:pt x="2920" y="387"/>
                </a:cubicBezTo>
                <a:cubicBezTo>
                  <a:pt x="2912" y="383"/>
                  <a:pt x="2906" y="376"/>
                  <a:pt x="2902" y="369"/>
                </a:cubicBezTo>
                <a:cubicBezTo>
                  <a:pt x="2898" y="376"/>
                  <a:pt x="2892" y="383"/>
                  <a:pt x="2884" y="387"/>
                </a:cubicBezTo>
                <a:cubicBezTo>
                  <a:pt x="2892" y="391"/>
                  <a:pt x="2898" y="397"/>
                  <a:pt x="2902" y="405"/>
                </a:cubicBezTo>
                <a:close/>
                <a:moveTo>
                  <a:pt x="2828" y="638"/>
                </a:moveTo>
                <a:cubicBezTo>
                  <a:pt x="2831" y="626"/>
                  <a:pt x="2841" y="615"/>
                  <a:pt x="2853" y="611"/>
                </a:cubicBezTo>
                <a:cubicBezTo>
                  <a:pt x="2841" y="608"/>
                  <a:pt x="2832" y="599"/>
                  <a:pt x="2828" y="588"/>
                </a:cubicBezTo>
                <a:cubicBezTo>
                  <a:pt x="2824" y="599"/>
                  <a:pt x="2815" y="608"/>
                  <a:pt x="2803" y="611"/>
                </a:cubicBezTo>
                <a:cubicBezTo>
                  <a:pt x="2815" y="615"/>
                  <a:pt x="2825" y="626"/>
                  <a:pt x="2828" y="638"/>
                </a:cubicBezTo>
                <a:close/>
                <a:moveTo>
                  <a:pt x="2902" y="481"/>
                </a:moveTo>
                <a:cubicBezTo>
                  <a:pt x="2906" y="473"/>
                  <a:pt x="2913" y="466"/>
                  <a:pt x="2922" y="461"/>
                </a:cubicBezTo>
                <a:cubicBezTo>
                  <a:pt x="2913" y="457"/>
                  <a:pt x="2906" y="450"/>
                  <a:pt x="2902" y="442"/>
                </a:cubicBezTo>
                <a:cubicBezTo>
                  <a:pt x="2898" y="450"/>
                  <a:pt x="2891" y="457"/>
                  <a:pt x="2882" y="461"/>
                </a:cubicBezTo>
                <a:cubicBezTo>
                  <a:pt x="2891" y="466"/>
                  <a:pt x="2898" y="473"/>
                  <a:pt x="2902" y="481"/>
                </a:cubicBezTo>
                <a:close/>
                <a:moveTo>
                  <a:pt x="2902" y="559"/>
                </a:moveTo>
                <a:cubicBezTo>
                  <a:pt x="2906" y="549"/>
                  <a:pt x="2913" y="541"/>
                  <a:pt x="2923" y="537"/>
                </a:cubicBezTo>
                <a:cubicBezTo>
                  <a:pt x="2914" y="533"/>
                  <a:pt x="2906" y="525"/>
                  <a:pt x="2902" y="516"/>
                </a:cubicBezTo>
                <a:cubicBezTo>
                  <a:pt x="2898" y="525"/>
                  <a:pt x="2890" y="533"/>
                  <a:pt x="2881" y="537"/>
                </a:cubicBezTo>
                <a:cubicBezTo>
                  <a:pt x="2891" y="541"/>
                  <a:pt x="2898" y="549"/>
                  <a:pt x="2902" y="559"/>
                </a:cubicBezTo>
                <a:close/>
                <a:moveTo>
                  <a:pt x="2902" y="638"/>
                </a:moveTo>
                <a:cubicBezTo>
                  <a:pt x="2905" y="626"/>
                  <a:pt x="2915" y="615"/>
                  <a:pt x="2927" y="611"/>
                </a:cubicBezTo>
                <a:cubicBezTo>
                  <a:pt x="2915" y="608"/>
                  <a:pt x="2906" y="599"/>
                  <a:pt x="2902" y="588"/>
                </a:cubicBezTo>
                <a:cubicBezTo>
                  <a:pt x="2898" y="599"/>
                  <a:pt x="2888" y="608"/>
                  <a:pt x="2877" y="611"/>
                </a:cubicBezTo>
                <a:cubicBezTo>
                  <a:pt x="2889" y="615"/>
                  <a:pt x="2899" y="626"/>
                  <a:pt x="2902" y="638"/>
                </a:cubicBezTo>
                <a:close/>
                <a:moveTo>
                  <a:pt x="2902" y="100"/>
                </a:moveTo>
                <a:cubicBezTo>
                  <a:pt x="2905" y="95"/>
                  <a:pt x="2910" y="90"/>
                  <a:pt x="2915" y="87"/>
                </a:cubicBezTo>
                <a:cubicBezTo>
                  <a:pt x="2910" y="83"/>
                  <a:pt x="2905" y="79"/>
                  <a:pt x="2902" y="74"/>
                </a:cubicBezTo>
                <a:cubicBezTo>
                  <a:pt x="2898" y="79"/>
                  <a:pt x="2894" y="83"/>
                  <a:pt x="2889" y="87"/>
                </a:cubicBezTo>
                <a:cubicBezTo>
                  <a:pt x="2894" y="90"/>
                  <a:pt x="2899" y="95"/>
                  <a:pt x="2902" y="100"/>
                </a:cubicBezTo>
                <a:close/>
                <a:moveTo>
                  <a:pt x="2902" y="24"/>
                </a:moveTo>
                <a:cubicBezTo>
                  <a:pt x="2905" y="19"/>
                  <a:pt x="2909" y="15"/>
                  <a:pt x="2913" y="12"/>
                </a:cubicBezTo>
                <a:cubicBezTo>
                  <a:pt x="2909" y="9"/>
                  <a:pt x="2905" y="5"/>
                  <a:pt x="2902" y="0"/>
                </a:cubicBezTo>
                <a:cubicBezTo>
                  <a:pt x="2899" y="5"/>
                  <a:pt x="2895" y="9"/>
                  <a:pt x="2890" y="12"/>
                </a:cubicBezTo>
                <a:cubicBezTo>
                  <a:pt x="2895" y="15"/>
                  <a:pt x="2899" y="19"/>
                  <a:pt x="2902" y="24"/>
                </a:cubicBezTo>
                <a:close/>
                <a:moveTo>
                  <a:pt x="2902" y="253"/>
                </a:moveTo>
                <a:cubicBezTo>
                  <a:pt x="2906" y="246"/>
                  <a:pt x="2911" y="241"/>
                  <a:pt x="2917" y="237"/>
                </a:cubicBezTo>
                <a:cubicBezTo>
                  <a:pt x="2911" y="233"/>
                  <a:pt x="2906" y="228"/>
                  <a:pt x="2902" y="221"/>
                </a:cubicBezTo>
                <a:cubicBezTo>
                  <a:pt x="2898" y="228"/>
                  <a:pt x="2893" y="233"/>
                  <a:pt x="2886" y="237"/>
                </a:cubicBezTo>
                <a:cubicBezTo>
                  <a:pt x="2893" y="241"/>
                  <a:pt x="2898" y="246"/>
                  <a:pt x="2902" y="253"/>
                </a:cubicBezTo>
                <a:close/>
                <a:moveTo>
                  <a:pt x="2902" y="719"/>
                </a:moveTo>
                <a:cubicBezTo>
                  <a:pt x="2904" y="702"/>
                  <a:pt x="2916" y="690"/>
                  <a:pt x="2932" y="686"/>
                </a:cubicBezTo>
                <a:cubicBezTo>
                  <a:pt x="2917" y="684"/>
                  <a:pt x="2906" y="673"/>
                  <a:pt x="2902" y="658"/>
                </a:cubicBezTo>
                <a:cubicBezTo>
                  <a:pt x="2898" y="673"/>
                  <a:pt x="2887" y="684"/>
                  <a:pt x="2872" y="686"/>
                </a:cubicBezTo>
                <a:cubicBezTo>
                  <a:pt x="2888" y="690"/>
                  <a:pt x="2900" y="702"/>
                  <a:pt x="2902" y="719"/>
                </a:cubicBezTo>
                <a:close/>
                <a:moveTo>
                  <a:pt x="2902" y="176"/>
                </a:moveTo>
                <a:cubicBezTo>
                  <a:pt x="2905" y="170"/>
                  <a:pt x="2910" y="165"/>
                  <a:pt x="2916" y="162"/>
                </a:cubicBezTo>
                <a:cubicBezTo>
                  <a:pt x="2910" y="158"/>
                  <a:pt x="2906" y="153"/>
                  <a:pt x="2902" y="147"/>
                </a:cubicBezTo>
                <a:cubicBezTo>
                  <a:pt x="2898" y="153"/>
                  <a:pt x="2894" y="158"/>
                  <a:pt x="2888" y="162"/>
                </a:cubicBezTo>
                <a:cubicBezTo>
                  <a:pt x="2894" y="165"/>
                  <a:pt x="2898" y="170"/>
                  <a:pt x="2902" y="176"/>
                </a:cubicBezTo>
                <a:close/>
                <a:moveTo>
                  <a:pt x="3050" y="100"/>
                </a:moveTo>
                <a:cubicBezTo>
                  <a:pt x="3053" y="95"/>
                  <a:pt x="3057" y="90"/>
                  <a:pt x="3063" y="87"/>
                </a:cubicBezTo>
                <a:cubicBezTo>
                  <a:pt x="3057" y="83"/>
                  <a:pt x="3053" y="79"/>
                  <a:pt x="3050" y="74"/>
                </a:cubicBezTo>
                <a:cubicBezTo>
                  <a:pt x="3046" y="79"/>
                  <a:pt x="3042" y="83"/>
                  <a:pt x="3037" y="87"/>
                </a:cubicBezTo>
                <a:cubicBezTo>
                  <a:pt x="3042" y="90"/>
                  <a:pt x="3046" y="95"/>
                  <a:pt x="3050" y="100"/>
                </a:cubicBezTo>
                <a:close/>
                <a:moveTo>
                  <a:pt x="2902" y="798"/>
                </a:moveTo>
                <a:cubicBezTo>
                  <a:pt x="2902" y="778"/>
                  <a:pt x="2917" y="763"/>
                  <a:pt x="2936" y="761"/>
                </a:cubicBezTo>
                <a:cubicBezTo>
                  <a:pt x="2918" y="760"/>
                  <a:pt x="2904" y="746"/>
                  <a:pt x="2902" y="728"/>
                </a:cubicBezTo>
                <a:cubicBezTo>
                  <a:pt x="2900" y="746"/>
                  <a:pt x="2886" y="760"/>
                  <a:pt x="2868" y="761"/>
                </a:cubicBezTo>
                <a:cubicBezTo>
                  <a:pt x="2887" y="763"/>
                  <a:pt x="2902" y="778"/>
                  <a:pt x="2902" y="798"/>
                </a:cubicBezTo>
                <a:close/>
                <a:moveTo>
                  <a:pt x="2828" y="329"/>
                </a:moveTo>
                <a:cubicBezTo>
                  <a:pt x="2832" y="321"/>
                  <a:pt x="2838" y="315"/>
                  <a:pt x="2845" y="311"/>
                </a:cubicBezTo>
                <a:cubicBezTo>
                  <a:pt x="2838" y="308"/>
                  <a:pt x="2832" y="302"/>
                  <a:pt x="2828" y="295"/>
                </a:cubicBezTo>
                <a:cubicBezTo>
                  <a:pt x="2824" y="302"/>
                  <a:pt x="2818" y="308"/>
                  <a:pt x="2811" y="311"/>
                </a:cubicBezTo>
                <a:cubicBezTo>
                  <a:pt x="2819" y="315"/>
                  <a:pt x="2824" y="321"/>
                  <a:pt x="2828" y="329"/>
                </a:cubicBezTo>
                <a:close/>
                <a:moveTo>
                  <a:pt x="2976" y="798"/>
                </a:moveTo>
                <a:cubicBezTo>
                  <a:pt x="2976" y="778"/>
                  <a:pt x="2991" y="763"/>
                  <a:pt x="3010" y="761"/>
                </a:cubicBezTo>
                <a:cubicBezTo>
                  <a:pt x="2992" y="760"/>
                  <a:pt x="2978" y="746"/>
                  <a:pt x="2976" y="728"/>
                </a:cubicBezTo>
                <a:cubicBezTo>
                  <a:pt x="2974" y="746"/>
                  <a:pt x="2960" y="760"/>
                  <a:pt x="2942" y="761"/>
                </a:cubicBezTo>
                <a:cubicBezTo>
                  <a:pt x="2961" y="763"/>
                  <a:pt x="2975" y="778"/>
                  <a:pt x="2976" y="798"/>
                </a:cubicBezTo>
                <a:close/>
                <a:moveTo>
                  <a:pt x="2828" y="559"/>
                </a:moveTo>
                <a:cubicBezTo>
                  <a:pt x="2832" y="549"/>
                  <a:pt x="2839" y="541"/>
                  <a:pt x="2849" y="537"/>
                </a:cubicBezTo>
                <a:cubicBezTo>
                  <a:pt x="2840" y="533"/>
                  <a:pt x="2832" y="525"/>
                  <a:pt x="2828" y="516"/>
                </a:cubicBezTo>
                <a:cubicBezTo>
                  <a:pt x="2824" y="525"/>
                  <a:pt x="2816" y="533"/>
                  <a:pt x="2807" y="537"/>
                </a:cubicBezTo>
                <a:cubicBezTo>
                  <a:pt x="2817" y="541"/>
                  <a:pt x="2824" y="549"/>
                  <a:pt x="2828" y="559"/>
                </a:cubicBezTo>
                <a:close/>
                <a:moveTo>
                  <a:pt x="2828" y="481"/>
                </a:moveTo>
                <a:cubicBezTo>
                  <a:pt x="2832" y="473"/>
                  <a:pt x="2839" y="466"/>
                  <a:pt x="2848" y="461"/>
                </a:cubicBezTo>
                <a:cubicBezTo>
                  <a:pt x="2839" y="457"/>
                  <a:pt x="2832" y="450"/>
                  <a:pt x="2828" y="442"/>
                </a:cubicBezTo>
                <a:cubicBezTo>
                  <a:pt x="2824" y="450"/>
                  <a:pt x="2817" y="457"/>
                  <a:pt x="2808" y="461"/>
                </a:cubicBezTo>
                <a:cubicBezTo>
                  <a:pt x="2817" y="466"/>
                  <a:pt x="2824" y="473"/>
                  <a:pt x="2828" y="481"/>
                </a:cubicBezTo>
                <a:close/>
                <a:moveTo>
                  <a:pt x="2828" y="100"/>
                </a:moveTo>
                <a:cubicBezTo>
                  <a:pt x="2831" y="95"/>
                  <a:pt x="2836" y="90"/>
                  <a:pt x="2841" y="87"/>
                </a:cubicBezTo>
                <a:cubicBezTo>
                  <a:pt x="2836" y="83"/>
                  <a:pt x="2832" y="79"/>
                  <a:pt x="2828" y="74"/>
                </a:cubicBezTo>
                <a:cubicBezTo>
                  <a:pt x="2825" y="79"/>
                  <a:pt x="2820" y="83"/>
                  <a:pt x="2815" y="87"/>
                </a:cubicBezTo>
                <a:cubicBezTo>
                  <a:pt x="2820" y="90"/>
                  <a:pt x="2825" y="95"/>
                  <a:pt x="2828" y="100"/>
                </a:cubicBezTo>
                <a:close/>
                <a:moveTo>
                  <a:pt x="2828" y="253"/>
                </a:moveTo>
                <a:cubicBezTo>
                  <a:pt x="2832" y="246"/>
                  <a:pt x="2837" y="241"/>
                  <a:pt x="2844" y="237"/>
                </a:cubicBezTo>
                <a:cubicBezTo>
                  <a:pt x="2837" y="233"/>
                  <a:pt x="2832" y="228"/>
                  <a:pt x="2828" y="221"/>
                </a:cubicBezTo>
                <a:cubicBezTo>
                  <a:pt x="2824" y="228"/>
                  <a:pt x="2819" y="233"/>
                  <a:pt x="2813" y="237"/>
                </a:cubicBezTo>
                <a:cubicBezTo>
                  <a:pt x="2819" y="241"/>
                  <a:pt x="2824" y="246"/>
                  <a:pt x="2828" y="253"/>
                </a:cubicBezTo>
                <a:close/>
                <a:moveTo>
                  <a:pt x="2828" y="24"/>
                </a:moveTo>
                <a:cubicBezTo>
                  <a:pt x="2831" y="19"/>
                  <a:pt x="2835" y="15"/>
                  <a:pt x="2840" y="12"/>
                </a:cubicBezTo>
                <a:cubicBezTo>
                  <a:pt x="2835" y="9"/>
                  <a:pt x="2831" y="5"/>
                  <a:pt x="2828" y="0"/>
                </a:cubicBezTo>
                <a:cubicBezTo>
                  <a:pt x="2825" y="5"/>
                  <a:pt x="2821" y="9"/>
                  <a:pt x="2817" y="12"/>
                </a:cubicBezTo>
                <a:cubicBezTo>
                  <a:pt x="2821" y="15"/>
                  <a:pt x="2825" y="19"/>
                  <a:pt x="2828" y="24"/>
                </a:cubicBezTo>
                <a:close/>
                <a:moveTo>
                  <a:pt x="2828" y="176"/>
                </a:moveTo>
                <a:cubicBezTo>
                  <a:pt x="2832" y="170"/>
                  <a:pt x="2836" y="165"/>
                  <a:pt x="2842" y="162"/>
                </a:cubicBezTo>
                <a:cubicBezTo>
                  <a:pt x="2836" y="158"/>
                  <a:pt x="2832" y="153"/>
                  <a:pt x="2828" y="147"/>
                </a:cubicBezTo>
                <a:cubicBezTo>
                  <a:pt x="2824" y="153"/>
                  <a:pt x="2820" y="158"/>
                  <a:pt x="2814" y="162"/>
                </a:cubicBezTo>
                <a:cubicBezTo>
                  <a:pt x="2820" y="165"/>
                  <a:pt x="2824" y="170"/>
                  <a:pt x="2828" y="176"/>
                </a:cubicBezTo>
                <a:close/>
                <a:moveTo>
                  <a:pt x="2828" y="405"/>
                </a:moveTo>
                <a:cubicBezTo>
                  <a:pt x="2832" y="397"/>
                  <a:pt x="2838" y="391"/>
                  <a:pt x="2846" y="387"/>
                </a:cubicBezTo>
                <a:cubicBezTo>
                  <a:pt x="2838" y="383"/>
                  <a:pt x="2832" y="376"/>
                  <a:pt x="2828" y="369"/>
                </a:cubicBezTo>
                <a:cubicBezTo>
                  <a:pt x="2824" y="376"/>
                  <a:pt x="2818" y="383"/>
                  <a:pt x="2810" y="387"/>
                </a:cubicBezTo>
                <a:cubicBezTo>
                  <a:pt x="2818" y="391"/>
                  <a:pt x="2824" y="397"/>
                  <a:pt x="2828" y="405"/>
                </a:cubicBezTo>
                <a:close/>
                <a:moveTo>
                  <a:pt x="3050" y="559"/>
                </a:moveTo>
                <a:cubicBezTo>
                  <a:pt x="3054" y="549"/>
                  <a:pt x="3061" y="541"/>
                  <a:pt x="3071" y="537"/>
                </a:cubicBezTo>
                <a:cubicBezTo>
                  <a:pt x="3061" y="533"/>
                  <a:pt x="3054" y="525"/>
                  <a:pt x="3050" y="516"/>
                </a:cubicBezTo>
                <a:cubicBezTo>
                  <a:pt x="3046" y="525"/>
                  <a:pt x="3038" y="533"/>
                  <a:pt x="3029" y="537"/>
                </a:cubicBezTo>
                <a:cubicBezTo>
                  <a:pt x="3038" y="541"/>
                  <a:pt x="3046" y="549"/>
                  <a:pt x="3050" y="559"/>
                </a:cubicBezTo>
                <a:close/>
                <a:moveTo>
                  <a:pt x="2976" y="719"/>
                </a:moveTo>
                <a:cubicBezTo>
                  <a:pt x="2978" y="702"/>
                  <a:pt x="2990" y="690"/>
                  <a:pt x="3005" y="686"/>
                </a:cubicBezTo>
                <a:cubicBezTo>
                  <a:pt x="2991" y="684"/>
                  <a:pt x="2980" y="673"/>
                  <a:pt x="2976" y="658"/>
                </a:cubicBezTo>
                <a:cubicBezTo>
                  <a:pt x="2972" y="673"/>
                  <a:pt x="2961" y="684"/>
                  <a:pt x="2946" y="686"/>
                </a:cubicBezTo>
                <a:cubicBezTo>
                  <a:pt x="2962" y="690"/>
                  <a:pt x="2974" y="702"/>
                  <a:pt x="2976" y="719"/>
                </a:cubicBezTo>
                <a:close/>
                <a:moveTo>
                  <a:pt x="3050" y="719"/>
                </a:moveTo>
                <a:cubicBezTo>
                  <a:pt x="3052" y="702"/>
                  <a:pt x="3064" y="690"/>
                  <a:pt x="3079" y="686"/>
                </a:cubicBezTo>
                <a:cubicBezTo>
                  <a:pt x="3065" y="684"/>
                  <a:pt x="3054" y="673"/>
                  <a:pt x="3050" y="658"/>
                </a:cubicBezTo>
                <a:cubicBezTo>
                  <a:pt x="3046" y="673"/>
                  <a:pt x="3035" y="684"/>
                  <a:pt x="3020" y="686"/>
                </a:cubicBezTo>
                <a:cubicBezTo>
                  <a:pt x="3036" y="690"/>
                  <a:pt x="3048" y="702"/>
                  <a:pt x="3050" y="719"/>
                </a:cubicBezTo>
                <a:close/>
                <a:moveTo>
                  <a:pt x="3050" y="798"/>
                </a:moveTo>
                <a:cubicBezTo>
                  <a:pt x="3050" y="778"/>
                  <a:pt x="3065" y="763"/>
                  <a:pt x="3084" y="761"/>
                </a:cubicBezTo>
                <a:cubicBezTo>
                  <a:pt x="3066" y="760"/>
                  <a:pt x="3052" y="746"/>
                  <a:pt x="3050" y="728"/>
                </a:cubicBezTo>
                <a:cubicBezTo>
                  <a:pt x="3047" y="746"/>
                  <a:pt x="3033" y="760"/>
                  <a:pt x="3016" y="761"/>
                </a:cubicBezTo>
                <a:cubicBezTo>
                  <a:pt x="3034" y="763"/>
                  <a:pt x="3049" y="778"/>
                  <a:pt x="3050" y="798"/>
                </a:cubicBezTo>
                <a:close/>
                <a:moveTo>
                  <a:pt x="3050" y="639"/>
                </a:moveTo>
                <a:cubicBezTo>
                  <a:pt x="3053" y="626"/>
                  <a:pt x="3062" y="615"/>
                  <a:pt x="3075" y="611"/>
                </a:cubicBezTo>
                <a:cubicBezTo>
                  <a:pt x="3063" y="608"/>
                  <a:pt x="3054" y="599"/>
                  <a:pt x="3050" y="588"/>
                </a:cubicBezTo>
                <a:cubicBezTo>
                  <a:pt x="3045" y="599"/>
                  <a:pt x="3036" y="608"/>
                  <a:pt x="3025" y="611"/>
                </a:cubicBezTo>
                <a:cubicBezTo>
                  <a:pt x="3037" y="615"/>
                  <a:pt x="3046" y="626"/>
                  <a:pt x="3050" y="639"/>
                </a:cubicBezTo>
                <a:close/>
                <a:moveTo>
                  <a:pt x="3050" y="405"/>
                </a:moveTo>
                <a:cubicBezTo>
                  <a:pt x="3054" y="397"/>
                  <a:pt x="3060" y="391"/>
                  <a:pt x="3068" y="387"/>
                </a:cubicBezTo>
                <a:cubicBezTo>
                  <a:pt x="3060" y="383"/>
                  <a:pt x="3054" y="376"/>
                  <a:pt x="3050" y="369"/>
                </a:cubicBezTo>
                <a:cubicBezTo>
                  <a:pt x="3046" y="376"/>
                  <a:pt x="3039" y="383"/>
                  <a:pt x="3032" y="387"/>
                </a:cubicBezTo>
                <a:cubicBezTo>
                  <a:pt x="3040" y="391"/>
                  <a:pt x="3046" y="397"/>
                  <a:pt x="3050" y="405"/>
                </a:cubicBezTo>
                <a:close/>
                <a:moveTo>
                  <a:pt x="3050" y="176"/>
                </a:moveTo>
                <a:cubicBezTo>
                  <a:pt x="3053" y="170"/>
                  <a:pt x="3058" y="165"/>
                  <a:pt x="3064" y="162"/>
                </a:cubicBezTo>
                <a:cubicBezTo>
                  <a:pt x="3058" y="158"/>
                  <a:pt x="3053" y="153"/>
                  <a:pt x="3050" y="147"/>
                </a:cubicBezTo>
                <a:cubicBezTo>
                  <a:pt x="3046" y="153"/>
                  <a:pt x="3041" y="158"/>
                  <a:pt x="3036" y="162"/>
                </a:cubicBezTo>
                <a:cubicBezTo>
                  <a:pt x="3041" y="165"/>
                  <a:pt x="3046" y="170"/>
                  <a:pt x="3050" y="176"/>
                </a:cubicBezTo>
                <a:close/>
                <a:moveTo>
                  <a:pt x="3050" y="24"/>
                </a:moveTo>
                <a:cubicBezTo>
                  <a:pt x="3053" y="19"/>
                  <a:pt x="3057" y="15"/>
                  <a:pt x="3061" y="12"/>
                </a:cubicBezTo>
                <a:cubicBezTo>
                  <a:pt x="3057" y="9"/>
                  <a:pt x="3053" y="5"/>
                  <a:pt x="3050" y="0"/>
                </a:cubicBezTo>
                <a:cubicBezTo>
                  <a:pt x="3047" y="5"/>
                  <a:pt x="3043" y="9"/>
                  <a:pt x="3038" y="12"/>
                </a:cubicBezTo>
                <a:cubicBezTo>
                  <a:pt x="3043" y="15"/>
                  <a:pt x="3047" y="19"/>
                  <a:pt x="3050" y="24"/>
                </a:cubicBezTo>
                <a:close/>
                <a:moveTo>
                  <a:pt x="3050" y="329"/>
                </a:moveTo>
                <a:cubicBezTo>
                  <a:pt x="3054" y="321"/>
                  <a:pt x="3059" y="315"/>
                  <a:pt x="3066" y="311"/>
                </a:cubicBezTo>
                <a:cubicBezTo>
                  <a:pt x="3059" y="308"/>
                  <a:pt x="3054" y="302"/>
                  <a:pt x="3050" y="295"/>
                </a:cubicBezTo>
                <a:cubicBezTo>
                  <a:pt x="3046" y="302"/>
                  <a:pt x="3040" y="308"/>
                  <a:pt x="3033" y="311"/>
                </a:cubicBezTo>
                <a:cubicBezTo>
                  <a:pt x="3040" y="315"/>
                  <a:pt x="3046" y="321"/>
                  <a:pt x="3050" y="329"/>
                </a:cubicBezTo>
                <a:close/>
                <a:moveTo>
                  <a:pt x="3050" y="253"/>
                </a:moveTo>
                <a:cubicBezTo>
                  <a:pt x="3053" y="246"/>
                  <a:pt x="3059" y="241"/>
                  <a:pt x="3065" y="237"/>
                </a:cubicBezTo>
                <a:cubicBezTo>
                  <a:pt x="3059" y="233"/>
                  <a:pt x="3054" y="228"/>
                  <a:pt x="3050" y="221"/>
                </a:cubicBezTo>
                <a:cubicBezTo>
                  <a:pt x="3046" y="228"/>
                  <a:pt x="3041" y="233"/>
                  <a:pt x="3034" y="237"/>
                </a:cubicBezTo>
                <a:cubicBezTo>
                  <a:pt x="3041" y="241"/>
                  <a:pt x="3046" y="246"/>
                  <a:pt x="3050" y="253"/>
                </a:cubicBezTo>
                <a:close/>
                <a:moveTo>
                  <a:pt x="3050" y="481"/>
                </a:moveTo>
                <a:cubicBezTo>
                  <a:pt x="3054" y="473"/>
                  <a:pt x="3061" y="466"/>
                  <a:pt x="3069" y="461"/>
                </a:cubicBezTo>
                <a:cubicBezTo>
                  <a:pt x="3061" y="457"/>
                  <a:pt x="3054" y="450"/>
                  <a:pt x="3050" y="442"/>
                </a:cubicBezTo>
                <a:cubicBezTo>
                  <a:pt x="3046" y="450"/>
                  <a:pt x="3039" y="457"/>
                  <a:pt x="3030" y="461"/>
                </a:cubicBezTo>
                <a:cubicBezTo>
                  <a:pt x="3039" y="466"/>
                  <a:pt x="3046" y="473"/>
                  <a:pt x="3050" y="481"/>
                </a:cubicBezTo>
                <a:close/>
                <a:moveTo>
                  <a:pt x="2976" y="481"/>
                </a:moveTo>
                <a:cubicBezTo>
                  <a:pt x="2980" y="473"/>
                  <a:pt x="2987" y="466"/>
                  <a:pt x="2995" y="461"/>
                </a:cubicBezTo>
                <a:cubicBezTo>
                  <a:pt x="2987" y="457"/>
                  <a:pt x="2980" y="450"/>
                  <a:pt x="2976" y="442"/>
                </a:cubicBezTo>
                <a:cubicBezTo>
                  <a:pt x="2972" y="450"/>
                  <a:pt x="2965" y="457"/>
                  <a:pt x="2956" y="461"/>
                </a:cubicBezTo>
                <a:cubicBezTo>
                  <a:pt x="2965" y="466"/>
                  <a:pt x="2972" y="473"/>
                  <a:pt x="2976" y="481"/>
                </a:cubicBezTo>
                <a:close/>
                <a:moveTo>
                  <a:pt x="2976" y="559"/>
                </a:moveTo>
                <a:cubicBezTo>
                  <a:pt x="2980" y="549"/>
                  <a:pt x="2987" y="541"/>
                  <a:pt x="2997" y="537"/>
                </a:cubicBezTo>
                <a:cubicBezTo>
                  <a:pt x="2988" y="533"/>
                  <a:pt x="2980" y="525"/>
                  <a:pt x="2976" y="516"/>
                </a:cubicBezTo>
                <a:cubicBezTo>
                  <a:pt x="2972" y="525"/>
                  <a:pt x="2964" y="533"/>
                  <a:pt x="2955" y="537"/>
                </a:cubicBezTo>
                <a:cubicBezTo>
                  <a:pt x="2965" y="541"/>
                  <a:pt x="2972" y="549"/>
                  <a:pt x="2976" y="559"/>
                </a:cubicBezTo>
                <a:close/>
                <a:moveTo>
                  <a:pt x="2976" y="638"/>
                </a:moveTo>
                <a:cubicBezTo>
                  <a:pt x="2979" y="626"/>
                  <a:pt x="2988" y="615"/>
                  <a:pt x="3001" y="611"/>
                </a:cubicBezTo>
                <a:cubicBezTo>
                  <a:pt x="2989" y="608"/>
                  <a:pt x="2980" y="599"/>
                  <a:pt x="2976" y="588"/>
                </a:cubicBezTo>
                <a:cubicBezTo>
                  <a:pt x="2972" y="599"/>
                  <a:pt x="2962" y="608"/>
                  <a:pt x="2951" y="611"/>
                </a:cubicBezTo>
                <a:cubicBezTo>
                  <a:pt x="2963" y="615"/>
                  <a:pt x="2972" y="626"/>
                  <a:pt x="2976" y="638"/>
                </a:cubicBezTo>
                <a:close/>
                <a:moveTo>
                  <a:pt x="2976" y="405"/>
                </a:moveTo>
                <a:cubicBezTo>
                  <a:pt x="2980" y="397"/>
                  <a:pt x="2986" y="391"/>
                  <a:pt x="2994" y="387"/>
                </a:cubicBezTo>
                <a:cubicBezTo>
                  <a:pt x="2986" y="383"/>
                  <a:pt x="2980" y="376"/>
                  <a:pt x="2976" y="369"/>
                </a:cubicBezTo>
                <a:cubicBezTo>
                  <a:pt x="2972" y="376"/>
                  <a:pt x="2965" y="383"/>
                  <a:pt x="2958" y="387"/>
                </a:cubicBezTo>
                <a:cubicBezTo>
                  <a:pt x="2966" y="391"/>
                  <a:pt x="2972" y="397"/>
                  <a:pt x="2976" y="405"/>
                </a:cubicBezTo>
                <a:close/>
                <a:moveTo>
                  <a:pt x="2976" y="100"/>
                </a:moveTo>
                <a:cubicBezTo>
                  <a:pt x="2979" y="95"/>
                  <a:pt x="2984" y="90"/>
                  <a:pt x="2989" y="87"/>
                </a:cubicBezTo>
                <a:cubicBezTo>
                  <a:pt x="2984" y="83"/>
                  <a:pt x="2979" y="79"/>
                  <a:pt x="2976" y="74"/>
                </a:cubicBezTo>
                <a:cubicBezTo>
                  <a:pt x="2972" y="79"/>
                  <a:pt x="2968" y="83"/>
                  <a:pt x="2963" y="87"/>
                </a:cubicBezTo>
                <a:cubicBezTo>
                  <a:pt x="2968" y="90"/>
                  <a:pt x="2972" y="95"/>
                  <a:pt x="2976" y="100"/>
                </a:cubicBezTo>
                <a:close/>
                <a:moveTo>
                  <a:pt x="2976" y="329"/>
                </a:moveTo>
                <a:cubicBezTo>
                  <a:pt x="2980" y="321"/>
                  <a:pt x="2985" y="315"/>
                  <a:pt x="2993" y="311"/>
                </a:cubicBezTo>
                <a:cubicBezTo>
                  <a:pt x="2985" y="308"/>
                  <a:pt x="2980" y="302"/>
                  <a:pt x="2976" y="295"/>
                </a:cubicBezTo>
                <a:cubicBezTo>
                  <a:pt x="2972" y="302"/>
                  <a:pt x="2966" y="308"/>
                  <a:pt x="2959" y="311"/>
                </a:cubicBezTo>
                <a:cubicBezTo>
                  <a:pt x="2966" y="315"/>
                  <a:pt x="2972" y="321"/>
                  <a:pt x="2976" y="329"/>
                </a:cubicBezTo>
                <a:close/>
                <a:moveTo>
                  <a:pt x="2976" y="176"/>
                </a:moveTo>
                <a:cubicBezTo>
                  <a:pt x="2979" y="170"/>
                  <a:pt x="2984" y="165"/>
                  <a:pt x="2990" y="162"/>
                </a:cubicBezTo>
                <a:cubicBezTo>
                  <a:pt x="2984" y="158"/>
                  <a:pt x="2979" y="153"/>
                  <a:pt x="2976" y="147"/>
                </a:cubicBezTo>
                <a:cubicBezTo>
                  <a:pt x="2972" y="153"/>
                  <a:pt x="2967" y="158"/>
                  <a:pt x="2962" y="162"/>
                </a:cubicBezTo>
                <a:cubicBezTo>
                  <a:pt x="2968" y="165"/>
                  <a:pt x="2972" y="170"/>
                  <a:pt x="2976" y="176"/>
                </a:cubicBezTo>
                <a:close/>
                <a:moveTo>
                  <a:pt x="2976" y="24"/>
                </a:moveTo>
                <a:cubicBezTo>
                  <a:pt x="2979" y="19"/>
                  <a:pt x="2983" y="15"/>
                  <a:pt x="2987" y="12"/>
                </a:cubicBezTo>
                <a:cubicBezTo>
                  <a:pt x="2983" y="9"/>
                  <a:pt x="2979" y="5"/>
                  <a:pt x="2976" y="0"/>
                </a:cubicBezTo>
                <a:cubicBezTo>
                  <a:pt x="2973" y="5"/>
                  <a:pt x="2969" y="9"/>
                  <a:pt x="2964" y="12"/>
                </a:cubicBezTo>
                <a:cubicBezTo>
                  <a:pt x="2969" y="15"/>
                  <a:pt x="2973" y="19"/>
                  <a:pt x="2976" y="24"/>
                </a:cubicBezTo>
                <a:close/>
                <a:moveTo>
                  <a:pt x="2976" y="253"/>
                </a:moveTo>
                <a:cubicBezTo>
                  <a:pt x="2980" y="246"/>
                  <a:pt x="2985" y="241"/>
                  <a:pt x="2991" y="237"/>
                </a:cubicBezTo>
                <a:cubicBezTo>
                  <a:pt x="2985" y="233"/>
                  <a:pt x="2980" y="228"/>
                  <a:pt x="2976" y="221"/>
                </a:cubicBezTo>
                <a:cubicBezTo>
                  <a:pt x="2972" y="228"/>
                  <a:pt x="2967" y="233"/>
                  <a:pt x="2960" y="237"/>
                </a:cubicBezTo>
                <a:cubicBezTo>
                  <a:pt x="2967" y="241"/>
                  <a:pt x="2972" y="246"/>
                  <a:pt x="2976" y="253"/>
                </a:cubicBezTo>
                <a:close/>
              </a:path>
            </a:pathLst>
          </a:custGeom>
          <a:solidFill>
            <a:srgbClr val="26265E"/>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ctrTitle"/>
          </p:nvPr>
        </p:nvSpPr>
        <p:spPr>
          <a:xfrm>
            <a:off x="-1" y="1586479"/>
            <a:ext cx="7965195" cy="1135380"/>
          </a:xfrm>
          <a:solidFill>
            <a:schemeClr val="accent4"/>
          </a:solidFill>
          <a:ln>
            <a:noFill/>
          </a:ln>
          <a:effectLst/>
        </p:spPr>
        <p:txBody>
          <a:bodyPr lIns="612000" anchor="ctr" anchorCtr="0">
            <a:noAutofit/>
          </a:bodyPr>
          <a:lstStyle>
            <a:lvl1pPr algn="l">
              <a:defRPr sz="3600">
                <a:solidFill>
                  <a:schemeClr val="bg1"/>
                </a:solidFill>
              </a:defRPr>
            </a:lvl1pPr>
          </a:lstStyle>
          <a:p>
            <a:r>
              <a:rPr lang="en-US" dirty="0"/>
              <a:t>Click to edit Master title style</a:t>
            </a:r>
            <a:endParaRPr lang="en-GB" dirty="0"/>
          </a:p>
        </p:txBody>
      </p:sp>
      <p:sp>
        <p:nvSpPr>
          <p:cNvPr id="4" name="Date Placeholder 3"/>
          <p:cNvSpPr>
            <a:spLocks noGrp="1"/>
          </p:cNvSpPr>
          <p:nvPr>
            <p:ph type="dt" sz="half" idx="10"/>
          </p:nvPr>
        </p:nvSpPr>
        <p:spPr>
          <a:xfrm>
            <a:off x="393880" y="6599417"/>
            <a:ext cx="1480756" cy="192898"/>
          </a:xfrm>
          <a:prstGeom prst="rect">
            <a:avLst/>
          </a:prstGeom>
        </p:spPr>
        <p:txBody>
          <a:bodyPr/>
          <a:lstStyle/>
          <a:p>
            <a:fld id="{2FF02825-0D35-4814-A619-72132506F595}" type="datetime4">
              <a:rPr lang="en-GB" smtClean="0"/>
              <a:t>25 January 2020</a:t>
            </a:fld>
            <a:endParaRPr lang="en-GB" dirty="0"/>
          </a:p>
        </p:txBody>
      </p:sp>
      <p:sp>
        <p:nvSpPr>
          <p:cNvPr id="6" name="Slide Number Placeholder 5"/>
          <p:cNvSpPr>
            <a:spLocks noGrp="1"/>
          </p:cNvSpPr>
          <p:nvPr>
            <p:ph type="sldNum" sz="quarter" idx="12"/>
          </p:nvPr>
        </p:nvSpPr>
        <p:spPr>
          <a:xfrm>
            <a:off x="11529390" y="6600110"/>
            <a:ext cx="409536" cy="192898"/>
          </a:xfrm>
          <a:prstGeom prst="rect">
            <a:avLst/>
          </a:prstGeom>
        </p:spPr>
        <p:txBody>
          <a:bodyPr/>
          <a:lstStyle/>
          <a:p>
            <a:fld id="{04CD6D89-F64D-480E-A40A-B7F3D2E681FE}" type="slidenum">
              <a:rPr lang="en-GB" smtClean="0"/>
              <a:t>‹#›</a:t>
            </a:fld>
            <a:endParaRPr lang="en-GB" dirty="0"/>
          </a:p>
        </p:txBody>
      </p:sp>
      <p:sp>
        <p:nvSpPr>
          <p:cNvPr id="21" name="Rectangle 20" hidden="1"/>
          <p:cNvSpPr/>
          <p:nvPr userDrawn="1"/>
        </p:nvSpPr>
        <p:spPr>
          <a:xfrm>
            <a:off x="5988050" y="-205739"/>
            <a:ext cx="215900" cy="4114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p:cNvGrpSpPr/>
          <p:nvPr userDrawn="1"/>
        </p:nvGrpSpPr>
        <p:grpSpPr>
          <a:xfrm>
            <a:off x="8383836" y="1005139"/>
            <a:ext cx="3462708" cy="2298060"/>
            <a:chOff x="7360465" y="74442"/>
            <a:chExt cx="4486079" cy="2642138"/>
          </a:xfrm>
          <a:solidFill>
            <a:schemeClr val="accent4"/>
          </a:solidFill>
        </p:grpSpPr>
        <p:sp>
          <p:nvSpPr>
            <p:cNvPr id="75" name="Rectangle: Rounded Corners 74"/>
            <p:cNvSpPr/>
            <p:nvPr userDrawn="1"/>
          </p:nvSpPr>
          <p:spPr>
            <a:xfrm flipH="1">
              <a:off x="9465162" y="932485"/>
              <a:ext cx="450105" cy="92605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Rounded Corners 75"/>
            <p:cNvSpPr/>
            <p:nvPr userDrawn="1"/>
          </p:nvSpPr>
          <p:spPr>
            <a:xfrm flipH="1">
              <a:off x="8763596" y="649803"/>
              <a:ext cx="450105" cy="14914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Rectangle: Rounded Corners 76"/>
            <p:cNvSpPr/>
            <p:nvPr userDrawn="1"/>
          </p:nvSpPr>
          <p:spPr>
            <a:xfrm flipH="1">
              <a:off x="8062030" y="402973"/>
              <a:ext cx="450105" cy="19850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Rectangle: Rounded Corners 77"/>
            <p:cNvSpPr/>
            <p:nvPr userDrawn="1"/>
          </p:nvSpPr>
          <p:spPr>
            <a:xfrm flipH="1">
              <a:off x="7360465" y="74442"/>
              <a:ext cx="450105" cy="264213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Rectangle: Rounded Corners 78"/>
            <p:cNvSpPr/>
            <p:nvPr userDrawn="1"/>
          </p:nvSpPr>
          <p:spPr>
            <a:xfrm flipH="1">
              <a:off x="10166728" y="1047633"/>
              <a:ext cx="450105" cy="69575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tangle: Rounded Corners 79"/>
            <p:cNvSpPr/>
            <p:nvPr userDrawn="1"/>
          </p:nvSpPr>
          <p:spPr>
            <a:xfrm flipH="1">
              <a:off x="10781584" y="1157906"/>
              <a:ext cx="450105" cy="47521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Rounded Corners 80"/>
            <p:cNvSpPr/>
            <p:nvPr userDrawn="1"/>
          </p:nvSpPr>
          <p:spPr>
            <a:xfrm flipH="1">
              <a:off x="11396439" y="1216995"/>
              <a:ext cx="450105" cy="35703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19541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a:xfrm>
            <a:off x="838200" y="1095153"/>
            <a:ext cx="10515600" cy="5167423"/>
          </a:xfrm>
          <a:prstGeom prst="rect">
            <a:avLst/>
          </a:prstGeo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8509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a:xfrm>
            <a:off x="838200" y="1095153"/>
            <a:ext cx="10515600" cy="5167423"/>
          </a:xfrm>
          <a:prstGeom prst="rect">
            <a:avLst/>
          </a:prstGeo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8301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bg>
      <p:bgPr>
        <a:gradFill flip="none" rotWithShape="1">
          <a:gsLst>
            <a:gs pos="0">
              <a:srgbClr val="002060"/>
            </a:gs>
            <a:gs pos="100000">
              <a:srgbClr val="002060"/>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2685" y="148479"/>
            <a:ext cx="10556705" cy="49209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838200" y="1095153"/>
            <a:ext cx="10515600" cy="5167423"/>
          </a:xfrm>
          <a:prstGeom prst="rect">
            <a:avLst/>
          </a:prstGeom>
        </p:spPr>
        <p:txBody>
          <a:bodyPr/>
          <a:lstStyle>
            <a:lvl1pPr>
              <a:defRPr>
                <a:solidFill>
                  <a:schemeClr val="bg1"/>
                </a:solidFill>
                <a:latin typeface="Calibri" panose="020F0502020204030204" pitchFamily="34"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3680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48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67805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143000"/>
            <a:ext cx="5181600" cy="5257800"/>
          </a:xfrm>
          <a:prstGeom prst="rect">
            <a:avLst/>
          </a:prstGeo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143000"/>
            <a:ext cx="5181600" cy="5257800"/>
          </a:xfrm>
          <a:prstGeom prst="rect">
            <a:avLst/>
          </a:prstGeo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8694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2685" y="123540"/>
            <a:ext cx="10556705" cy="492090"/>
          </a:xfrm>
          <a:prstGeom prst="rect">
            <a:avLst/>
          </a:prstGeom>
          <a:noFill/>
          <a:effectLst/>
        </p:spPr>
        <p:txBody>
          <a:bodyPr vert="horz" lIns="91440" tIns="45720" rIns="91440" bIns="45720" rtlCol="0" anchor="ctr">
            <a:noAutofit/>
          </a:bodyPr>
          <a:lstStyle/>
          <a:p>
            <a:r>
              <a:rPr lang="en-US" dirty="0"/>
              <a:t>Click to edit Master title style</a:t>
            </a:r>
            <a:endParaRPr lang="en-GB" dirty="0"/>
          </a:p>
        </p:txBody>
      </p:sp>
      <p:sp>
        <p:nvSpPr>
          <p:cNvPr id="9" name="Parallelogram 8">
            <a:extLst>
              <a:ext uri="{FF2B5EF4-FFF2-40B4-BE49-F238E27FC236}">
                <a16:creationId xmlns:a16="http://schemas.microsoft.com/office/drawing/2014/main" id="{2C90E9BA-F563-42BA-963F-D402C4E4988E}"/>
              </a:ext>
            </a:extLst>
          </p:cNvPr>
          <p:cNvSpPr/>
          <p:nvPr/>
        </p:nvSpPr>
        <p:spPr>
          <a:xfrm>
            <a:off x="-1" y="6802948"/>
            <a:ext cx="4064000" cy="49204"/>
          </a:xfrm>
          <a:prstGeom prst="parallelogram">
            <a:avLst>
              <a:gd name="adj" fmla="val 11436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arallelogram 9">
            <a:extLst>
              <a:ext uri="{FF2B5EF4-FFF2-40B4-BE49-F238E27FC236}">
                <a16:creationId xmlns:a16="http://schemas.microsoft.com/office/drawing/2014/main" id="{9EBE30B0-DB9C-4343-9C70-C8DA646171A9}"/>
              </a:ext>
            </a:extLst>
          </p:cNvPr>
          <p:cNvSpPr/>
          <p:nvPr/>
        </p:nvSpPr>
        <p:spPr>
          <a:xfrm>
            <a:off x="4063999" y="6802948"/>
            <a:ext cx="4064000" cy="49204"/>
          </a:xfrm>
          <a:prstGeom prst="parallelogram">
            <a:avLst>
              <a:gd name="adj" fmla="val 11436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10">
            <a:extLst>
              <a:ext uri="{FF2B5EF4-FFF2-40B4-BE49-F238E27FC236}">
                <a16:creationId xmlns:a16="http://schemas.microsoft.com/office/drawing/2014/main" id="{9E5AF90E-41BA-4A24-BA67-F0C79A1051FB}"/>
              </a:ext>
            </a:extLst>
          </p:cNvPr>
          <p:cNvSpPr/>
          <p:nvPr/>
        </p:nvSpPr>
        <p:spPr>
          <a:xfrm>
            <a:off x="8128000" y="6802948"/>
            <a:ext cx="4064000" cy="49204"/>
          </a:xfrm>
          <a:prstGeom prst="parallelogram">
            <a:avLst>
              <a:gd name="adj" fmla="val 11436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arallelogram 13">
            <a:extLst>
              <a:ext uri="{FF2B5EF4-FFF2-40B4-BE49-F238E27FC236}">
                <a16:creationId xmlns:a16="http://schemas.microsoft.com/office/drawing/2014/main" id="{EF1F4761-B4A1-4548-AA39-F438833F1085}"/>
              </a:ext>
            </a:extLst>
          </p:cNvPr>
          <p:cNvSpPr/>
          <p:nvPr/>
        </p:nvSpPr>
        <p:spPr>
          <a:xfrm>
            <a:off x="5408328" y="656"/>
            <a:ext cx="457200" cy="45719"/>
          </a:xfrm>
          <a:prstGeom prst="parallelogram">
            <a:avLst>
              <a:gd name="adj" fmla="val 11436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Parallelogram 14">
            <a:extLst>
              <a:ext uri="{FF2B5EF4-FFF2-40B4-BE49-F238E27FC236}">
                <a16:creationId xmlns:a16="http://schemas.microsoft.com/office/drawing/2014/main" id="{1060B96B-F9BE-4EBC-BA89-ADABE8EBB625}"/>
              </a:ext>
            </a:extLst>
          </p:cNvPr>
          <p:cNvSpPr/>
          <p:nvPr/>
        </p:nvSpPr>
        <p:spPr>
          <a:xfrm>
            <a:off x="5865528" y="656"/>
            <a:ext cx="457200" cy="45719"/>
          </a:xfrm>
          <a:prstGeom prst="parallelogram">
            <a:avLst>
              <a:gd name="adj" fmla="val 11436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6" name="Parallelogram 15">
            <a:extLst>
              <a:ext uri="{FF2B5EF4-FFF2-40B4-BE49-F238E27FC236}">
                <a16:creationId xmlns:a16="http://schemas.microsoft.com/office/drawing/2014/main" id="{0E8271B1-2CF4-4BC1-B770-270D366C956B}"/>
              </a:ext>
            </a:extLst>
          </p:cNvPr>
          <p:cNvSpPr/>
          <p:nvPr/>
        </p:nvSpPr>
        <p:spPr>
          <a:xfrm>
            <a:off x="6322728" y="656"/>
            <a:ext cx="457200" cy="45719"/>
          </a:xfrm>
          <a:prstGeom prst="parallelogram">
            <a:avLst>
              <a:gd name="adj" fmla="val 11436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424720399"/>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9" r:id="rId3"/>
    <p:sldLayoutId id="2147483680" r:id="rId4"/>
    <p:sldLayoutId id="2147483650" r:id="rId5"/>
    <p:sldLayoutId id="2147483683" r:id="rId6"/>
    <p:sldLayoutId id="2147483684" r:id="rId7"/>
    <p:sldLayoutId id="2147483651" r:id="rId8"/>
    <p:sldLayoutId id="2147483652" r:id="rId9"/>
    <p:sldLayoutId id="2147483653" r:id="rId10"/>
    <p:sldLayoutId id="2147483654" r:id="rId11"/>
    <p:sldLayoutId id="2147483660" r:id="rId12"/>
    <p:sldLayoutId id="2147483655" r:id="rId13"/>
    <p:sldLayoutId id="2147483656" r:id="rId14"/>
    <p:sldLayoutId id="2147483657" r:id="rId15"/>
    <p:sldLayoutId id="2147483658" r:id="rId16"/>
    <p:sldLayoutId id="2147483659" r:id="rId17"/>
    <p:sldLayoutId id="2147483682"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iterate type="lt">
                                    <p:tmPct val="7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dt="0"/>
  <p:txStyles>
    <p:titleStyle>
      <a:lvl1pPr algn="l" defTabSz="914400" rtl="0" eaLnBrk="1" latinLnBrk="0" hangingPunct="1">
        <a:lnSpc>
          <a:spcPct val="90000"/>
        </a:lnSpc>
        <a:spcBef>
          <a:spcPct val="0"/>
        </a:spcBef>
        <a:buNone/>
        <a:defRPr sz="2800" b="1" kern="1200">
          <a:solidFill>
            <a:schemeClr val="tx1">
              <a:lumMod val="65000"/>
              <a:lumOff val="3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gif"/><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gi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a:extLst>
              <a:ext uri="{FF2B5EF4-FFF2-40B4-BE49-F238E27FC236}">
                <a16:creationId xmlns:a16="http://schemas.microsoft.com/office/drawing/2014/main" id="{3B471CEE-F904-4D50-B7AC-182AC84C8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711355" y="5866260"/>
            <a:ext cx="6769290" cy="991740"/>
          </a:xfrm>
          <a:gradFill flip="none" rotWithShape="1">
            <a:gsLst>
              <a:gs pos="0">
                <a:srgbClr val="094A5E"/>
              </a:gs>
              <a:gs pos="74000">
                <a:srgbClr val="030E14"/>
              </a:gs>
              <a:gs pos="100000">
                <a:srgbClr val="03080B"/>
              </a:gs>
            </a:gsLst>
            <a:lin ang="5400000" scaled="1"/>
            <a:tileRect/>
          </a:gradFill>
          <a:ln>
            <a:noFill/>
          </a:ln>
        </p:spPr>
        <p:txBody>
          <a:bodyPr>
            <a:normAutofit/>
          </a:bodyPr>
          <a:lstStyle/>
          <a:p>
            <a:pPr algn="ctr"/>
            <a:r>
              <a:rPr lang="en-US" sz="4800" dirty="0"/>
              <a:t>RichardsonFunds.AI</a:t>
            </a:r>
          </a:p>
        </p:txBody>
      </p:sp>
      <p:pic>
        <p:nvPicPr>
          <p:cNvPr id="1026" name="Picture 2" descr="Image result for stocks picker">
            <a:extLst>
              <a:ext uri="{FF2B5EF4-FFF2-40B4-BE49-F238E27FC236}">
                <a16:creationId xmlns:a16="http://schemas.microsoft.com/office/drawing/2014/main" id="{6C9261DF-48AF-40AD-A71C-BC72F83AB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2" y="1496920"/>
            <a:ext cx="5612382" cy="315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99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C9C5-7732-4C58-8467-E2B5F74ED738}"/>
              </a:ext>
            </a:extLst>
          </p:cNvPr>
          <p:cNvSpPr>
            <a:spLocks noGrp="1"/>
          </p:cNvSpPr>
          <p:nvPr>
            <p:ph type="title"/>
          </p:nvPr>
        </p:nvSpPr>
        <p:spPr/>
        <p:txBody>
          <a:bodyPr/>
          <a:lstStyle/>
          <a:p>
            <a:r>
              <a:rPr lang="en-CA" dirty="0"/>
              <a:t>Benchmark to beat is buy and hold</a:t>
            </a:r>
          </a:p>
        </p:txBody>
      </p:sp>
      <p:pic>
        <p:nvPicPr>
          <p:cNvPr id="6" name="Picture 5">
            <a:extLst>
              <a:ext uri="{FF2B5EF4-FFF2-40B4-BE49-F238E27FC236}">
                <a16:creationId xmlns:a16="http://schemas.microsoft.com/office/drawing/2014/main" id="{A650EA64-F01E-4A04-B7E5-5CBEF5C455C1}"/>
              </a:ext>
            </a:extLst>
          </p:cNvPr>
          <p:cNvPicPr>
            <a:picLocks noChangeAspect="1"/>
          </p:cNvPicPr>
          <p:nvPr/>
        </p:nvPicPr>
        <p:blipFill>
          <a:blip r:embed="rId2"/>
          <a:stretch>
            <a:fillRect/>
          </a:stretch>
        </p:blipFill>
        <p:spPr>
          <a:xfrm>
            <a:off x="1354042" y="1428750"/>
            <a:ext cx="9297410" cy="4535322"/>
          </a:xfrm>
          <a:prstGeom prst="rect">
            <a:avLst/>
          </a:prstGeom>
        </p:spPr>
      </p:pic>
    </p:spTree>
    <p:extLst>
      <p:ext uri="{BB962C8B-B14F-4D97-AF65-F5344CB8AC3E}">
        <p14:creationId xmlns:p14="http://schemas.microsoft.com/office/powerpoint/2010/main" val="86612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4DC8-4F2C-4C10-965D-761D1FAEEECA}"/>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8C929A4E-8215-449E-B09B-9299E242D998}"/>
              </a:ext>
            </a:extLst>
          </p:cNvPr>
          <p:cNvSpPr>
            <a:spLocks noGrp="1"/>
          </p:cNvSpPr>
          <p:nvPr>
            <p:ph idx="1"/>
          </p:nvPr>
        </p:nvSpPr>
        <p:spPr/>
        <p:txBody>
          <a:bodyPr/>
          <a:lstStyle/>
          <a:p>
            <a:r>
              <a:rPr lang="en-CA" dirty="0"/>
              <a:t>LSTM vs. SVM. Vs. Buy and Hold</a:t>
            </a:r>
          </a:p>
        </p:txBody>
      </p:sp>
    </p:spTree>
    <p:extLst>
      <p:ext uri="{BB962C8B-B14F-4D97-AF65-F5344CB8AC3E}">
        <p14:creationId xmlns:p14="http://schemas.microsoft.com/office/powerpoint/2010/main" val="125695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4DC8-4F2C-4C10-965D-761D1FAEEECA}"/>
              </a:ext>
            </a:extLst>
          </p:cNvPr>
          <p:cNvSpPr>
            <a:spLocks noGrp="1"/>
          </p:cNvSpPr>
          <p:nvPr>
            <p:ph type="title"/>
          </p:nvPr>
        </p:nvSpPr>
        <p:spPr/>
        <p:txBody>
          <a:bodyPr/>
          <a:lstStyle/>
          <a:p>
            <a:r>
              <a:rPr lang="en-CA" dirty="0"/>
              <a:t>Asset/ Stock Decision Tree</a:t>
            </a:r>
          </a:p>
        </p:txBody>
      </p:sp>
      <p:pic>
        <p:nvPicPr>
          <p:cNvPr id="4" name="Picture 3">
            <a:extLst>
              <a:ext uri="{FF2B5EF4-FFF2-40B4-BE49-F238E27FC236}">
                <a16:creationId xmlns:a16="http://schemas.microsoft.com/office/drawing/2014/main" id="{2FFF228A-E120-4561-BF81-C5B1D163207F}"/>
              </a:ext>
            </a:extLst>
          </p:cNvPr>
          <p:cNvPicPr>
            <a:picLocks noChangeAspect="1"/>
          </p:cNvPicPr>
          <p:nvPr/>
        </p:nvPicPr>
        <p:blipFill>
          <a:blip r:embed="rId2"/>
          <a:stretch>
            <a:fillRect/>
          </a:stretch>
        </p:blipFill>
        <p:spPr>
          <a:xfrm>
            <a:off x="880643" y="978392"/>
            <a:ext cx="10740788" cy="5635320"/>
          </a:xfrm>
          <a:prstGeom prst="rect">
            <a:avLst/>
          </a:prstGeom>
          <a:solidFill>
            <a:schemeClr val="bg1">
              <a:lumMod val="65000"/>
            </a:schemeClr>
          </a:solidFill>
        </p:spPr>
      </p:pic>
    </p:spTree>
    <p:extLst>
      <p:ext uri="{BB962C8B-B14F-4D97-AF65-F5344CB8AC3E}">
        <p14:creationId xmlns:p14="http://schemas.microsoft.com/office/powerpoint/2010/main" val="42834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6E38-BB7D-4876-98FA-F27698D04DA0}"/>
              </a:ext>
            </a:extLst>
          </p:cNvPr>
          <p:cNvSpPr>
            <a:spLocks noGrp="1"/>
          </p:cNvSpPr>
          <p:nvPr>
            <p:ph type="title"/>
          </p:nvPr>
        </p:nvSpPr>
        <p:spPr/>
        <p:txBody>
          <a:bodyPr/>
          <a:lstStyle/>
          <a:p>
            <a:r>
              <a:rPr lang="en-CA" dirty="0"/>
              <a:t>Portfolio Results</a:t>
            </a:r>
          </a:p>
        </p:txBody>
      </p:sp>
      <p:graphicFrame>
        <p:nvGraphicFramePr>
          <p:cNvPr id="4" name="Chart 3">
            <a:extLst>
              <a:ext uri="{FF2B5EF4-FFF2-40B4-BE49-F238E27FC236}">
                <a16:creationId xmlns:a16="http://schemas.microsoft.com/office/drawing/2014/main" id="{DA319142-CCC4-42AA-A055-00455CD0CD30}"/>
              </a:ext>
            </a:extLst>
          </p:cNvPr>
          <p:cNvGraphicFramePr/>
          <p:nvPr>
            <p:extLst>
              <p:ext uri="{D42A27DB-BD31-4B8C-83A1-F6EECF244321}">
                <p14:modId xmlns:p14="http://schemas.microsoft.com/office/powerpoint/2010/main" val="3714177905"/>
              </p:ext>
            </p:extLst>
          </p:nvPr>
        </p:nvGraphicFramePr>
        <p:xfrm>
          <a:off x="2534487" y="1285870"/>
          <a:ext cx="7123026" cy="51695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219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B743-5581-4B8D-AFA4-636BCC62321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4FCEC521-53E7-4918-8A48-06C6126B3A8A}"/>
              </a:ext>
            </a:extLst>
          </p:cNvPr>
          <p:cNvSpPr>
            <a:spLocks noGrp="1"/>
          </p:cNvSpPr>
          <p:nvPr>
            <p:ph idx="1"/>
          </p:nvPr>
        </p:nvSpPr>
        <p:spPr/>
        <p:txBody>
          <a:bodyPr/>
          <a:lstStyle/>
          <a:p>
            <a:r>
              <a:rPr lang="en-US" dirty="0"/>
              <a:t>More input – Sentiment analysis</a:t>
            </a:r>
          </a:p>
          <a:p>
            <a:r>
              <a:rPr lang="en-US" dirty="0"/>
              <a:t>GRU ( faster)</a:t>
            </a:r>
          </a:p>
          <a:p>
            <a:r>
              <a:rPr lang="en-US" dirty="0"/>
              <a:t>Expand stocks (analysis)</a:t>
            </a:r>
          </a:p>
        </p:txBody>
      </p:sp>
    </p:spTree>
    <p:extLst>
      <p:ext uri="{BB962C8B-B14F-4D97-AF65-F5344CB8AC3E}">
        <p14:creationId xmlns:p14="http://schemas.microsoft.com/office/powerpoint/2010/main" val="228883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F7A4-4F15-4650-9991-90FF75F9E591}"/>
              </a:ext>
            </a:extLst>
          </p:cNvPr>
          <p:cNvSpPr>
            <a:spLocks noGrp="1"/>
          </p:cNvSpPr>
          <p:nvPr>
            <p:ph type="title"/>
          </p:nvPr>
        </p:nvSpPr>
        <p:spPr/>
        <p:txBody>
          <a:bodyPr/>
          <a:lstStyle/>
          <a:p>
            <a:r>
              <a:rPr lang="en-CA" dirty="0"/>
              <a:t>Summary</a:t>
            </a:r>
          </a:p>
        </p:txBody>
      </p:sp>
      <p:pic>
        <p:nvPicPr>
          <p:cNvPr id="4" name="Picture 3">
            <a:extLst>
              <a:ext uri="{FF2B5EF4-FFF2-40B4-BE49-F238E27FC236}">
                <a16:creationId xmlns:a16="http://schemas.microsoft.com/office/drawing/2014/main" id="{2627674A-00F6-4170-A902-DC201BD82F1F}"/>
              </a:ext>
            </a:extLst>
          </p:cNvPr>
          <p:cNvPicPr>
            <a:picLocks noChangeAspect="1"/>
          </p:cNvPicPr>
          <p:nvPr/>
        </p:nvPicPr>
        <p:blipFill>
          <a:blip r:embed="rId2"/>
          <a:stretch>
            <a:fillRect/>
          </a:stretch>
        </p:blipFill>
        <p:spPr>
          <a:xfrm>
            <a:off x="938251" y="1222261"/>
            <a:ext cx="4585913" cy="2579576"/>
          </a:xfrm>
          <a:prstGeom prst="rect">
            <a:avLst/>
          </a:prstGeom>
        </p:spPr>
      </p:pic>
      <p:pic>
        <p:nvPicPr>
          <p:cNvPr id="5" name="Picture 4">
            <a:extLst>
              <a:ext uri="{FF2B5EF4-FFF2-40B4-BE49-F238E27FC236}">
                <a16:creationId xmlns:a16="http://schemas.microsoft.com/office/drawing/2014/main" id="{4D6403EF-B386-4F8A-8840-6B361CA12878}"/>
              </a:ext>
            </a:extLst>
          </p:cNvPr>
          <p:cNvPicPr>
            <a:picLocks noChangeAspect="1"/>
          </p:cNvPicPr>
          <p:nvPr/>
        </p:nvPicPr>
        <p:blipFill>
          <a:blip r:embed="rId3"/>
          <a:stretch>
            <a:fillRect/>
          </a:stretch>
        </p:blipFill>
        <p:spPr>
          <a:xfrm>
            <a:off x="6667838" y="1225673"/>
            <a:ext cx="4585912" cy="2579576"/>
          </a:xfrm>
          <a:prstGeom prst="rect">
            <a:avLst/>
          </a:prstGeom>
        </p:spPr>
      </p:pic>
    </p:spTree>
    <p:extLst>
      <p:ext uri="{BB962C8B-B14F-4D97-AF65-F5344CB8AC3E}">
        <p14:creationId xmlns:p14="http://schemas.microsoft.com/office/powerpoint/2010/main" val="46134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132F-0973-4C4C-83C4-6CFED642FAC2}"/>
              </a:ext>
            </a:extLst>
          </p:cNvPr>
          <p:cNvSpPr>
            <a:spLocks noGrp="1"/>
          </p:cNvSpPr>
          <p:nvPr>
            <p:ph type="title"/>
          </p:nvPr>
        </p:nvSpPr>
        <p:spPr/>
        <p:txBody>
          <a:bodyPr/>
          <a:lstStyle/>
          <a:p>
            <a:r>
              <a:rPr lang="en-CA" dirty="0"/>
              <a:t>Things that didn’t work</a:t>
            </a:r>
          </a:p>
        </p:txBody>
      </p:sp>
      <p:sp>
        <p:nvSpPr>
          <p:cNvPr id="3" name="Content Placeholder 2">
            <a:extLst>
              <a:ext uri="{FF2B5EF4-FFF2-40B4-BE49-F238E27FC236}">
                <a16:creationId xmlns:a16="http://schemas.microsoft.com/office/drawing/2014/main" id="{64D938EC-530D-4A74-BA44-969379BE06A3}"/>
              </a:ext>
            </a:extLst>
          </p:cNvPr>
          <p:cNvSpPr>
            <a:spLocks noGrp="1"/>
          </p:cNvSpPr>
          <p:nvPr>
            <p:ph idx="1"/>
          </p:nvPr>
        </p:nvSpPr>
        <p:spPr/>
        <p:txBody>
          <a:bodyPr/>
          <a:lstStyle/>
          <a:p>
            <a:r>
              <a:rPr lang="en-CA" dirty="0"/>
              <a:t>Price Prediction didn’t work</a:t>
            </a:r>
          </a:p>
        </p:txBody>
      </p:sp>
    </p:spTree>
    <p:extLst>
      <p:ext uri="{BB962C8B-B14F-4D97-AF65-F5344CB8AC3E}">
        <p14:creationId xmlns:p14="http://schemas.microsoft.com/office/powerpoint/2010/main" val="9423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Analytics Process: CRISP-DM</a:t>
            </a:r>
          </a:p>
        </p:txBody>
      </p:sp>
      <p:grpSp>
        <p:nvGrpSpPr>
          <p:cNvPr id="2" name="Group 1">
            <a:extLst>
              <a:ext uri="{FF2B5EF4-FFF2-40B4-BE49-F238E27FC236}">
                <a16:creationId xmlns:a16="http://schemas.microsoft.com/office/drawing/2014/main" id="{C0A7F266-CFDC-49E8-A5A6-AA3A0B81B5FA}"/>
              </a:ext>
            </a:extLst>
          </p:cNvPr>
          <p:cNvGrpSpPr/>
          <p:nvPr/>
        </p:nvGrpSpPr>
        <p:grpSpPr>
          <a:xfrm>
            <a:off x="276636" y="1614536"/>
            <a:ext cx="11638728" cy="3940103"/>
            <a:chOff x="1652613" y="1559945"/>
            <a:chExt cx="8954429" cy="3031377"/>
          </a:xfrm>
        </p:grpSpPr>
        <p:sp>
          <p:nvSpPr>
            <p:cNvPr id="4" name="Rectangle 3"/>
            <p:cNvSpPr/>
            <p:nvPr/>
          </p:nvSpPr>
          <p:spPr>
            <a:xfrm>
              <a:off x="1664244" y="2736396"/>
              <a:ext cx="1270545" cy="1854926"/>
            </a:xfrm>
            <a:prstGeom prst="rect">
              <a:avLst/>
            </a:prstGeom>
            <a:solidFill>
              <a:srgbClr val="0070C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Business Understanding</a:t>
              </a:r>
            </a:p>
            <a:p>
              <a:endParaRPr lang="en-US" b="1" dirty="0"/>
            </a:p>
            <a:p>
              <a:pPr>
                <a:lnSpc>
                  <a:spcPts val="1200"/>
                </a:lnSpc>
              </a:pPr>
              <a:r>
                <a:rPr lang="en-US" sz="1200" dirty="0"/>
                <a:t>Understand the business operations and customer experience</a:t>
              </a:r>
              <a:endParaRPr lang="en-US" sz="1200" b="1" dirty="0"/>
            </a:p>
          </p:txBody>
        </p:sp>
        <p:sp>
          <p:nvSpPr>
            <p:cNvPr id="6" name="Rectangle 5"/>
            <p:cNvSpPr/>
            <p:nvPr/>
          </p:nvSpPr>
          <p:spPr>
            <a:xfrm>
              <a:off x="3198695" y="2736396"/>
              <a:ext cx="1270545" cy="1854926"/>
            </a:xfrm>
            <a:prstGeom prst="rect">
              <a:avLst/>
            </a:prstGeom>
            <a:solidFill>
              <a:srgbClr val="00206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Data Exploration</a:t>
              </a:r>
            </a:p>
            <a:p>
              <a:endParaRPr lang="en-US" b="1" dirty="0"/>
            </a:p>
            <a:p>
              <a:pPr>
                <a:lnSpc>
                  <a:spcPts val="1200"/>
                </a:lnSpc>
              </a:pPr>
              <a:r>
                <a:rPr lang="en-US" sz="1200" dirty="0">
                  <a:solidFill>
                    <a:prstClr val="white"/>
                  </a:solidFill>
                </a:rPr>
                <a:t>Understand the data available and how it is related</a:t>
              </a:r>
              <a:endParaRPr lang="en-US" sz="1200" b="1" dirty="0">
                <a:solidFill>
                  <a:prstClr val="white"/>
                </a:solidFill>
              </a:endParaRPr>
            </a:p>
            <a:p>
              <a:r>
                <a:rPr lang="en-US" b="1" dirty="0"/>
                <a:t> </a:t>
              </a:r>
            </a:p>
          </p:txBody>
        </p:sp>
        <p:sp>
          <p:nvSpPr>
            <p:cNvPr id="7" name="Rectangle 6"/>
            <p:cNvSpPr/>
            <p:nvPr/>
          </p:nvSpPr>
          <p:spPr>
            <a:xfrm>
              <a:off x="4733146" y="2736396"/>
              <a:ext cx="1270545" cy="1854926"/>
            </a:xfrm>
            <a:prstGeom prst="rect">
              <a:avLst/>
            </a:prstGeom>
            <a:solidFill>
              <a:srgbClr val="7030A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Data Preparation</a:t>
              </a:r>
            </a:p>
            <a:p>
              <a:endParaRPr lang="en-US" b="1" dirty="0"/>
            </a:p>
            <a:p>
              <a:pPr>
                <a:lnSpc>
                  <a:spcPts val="1200"/>
                </a:lnSpc>
              </a:pPr>
              <a:r>
                <a:rPr lang="en-US" sz="1200" dirty="0">
                  <a:solidFill>
                    <a:prstClr val="white"/>
                  </a:solidFill>
                </a:rPr>
                <a:t>Organize and clean the data</a:t>
              </a:r>
              <a:endParaRPr lang="en-US" sz="1200" b="1" dirty="0">
                <a:solidFill>
                  <a:prstClr val="white"/>
                </a:solidFill>
              </a:endParaRPr>
            </a:p>
            <a:p>
              <a:r>
                <a:rPr lang="en-US" b="1" dirty="0"/>
                <a:t> </a:t>
              </a:r>
            </a:p>
          </p:txBody>
        </p:sp>
        <p:sp>
          <p:nvSpPr>
            <p:cNvPr id="8" name="Rectangle 7"/>
            <p:cNvSpPr/>
            <p:nvPr/>
          </p:nvSpPr>
          <p:spPr>
            <a:xfrm>
              <a:off x="6267597" y="2736396"/>
              <a:ext cx="1270545" cy="1854926"/>
            </a:xfrm>
            <a:prstGeom prst="rect">
              <a:avLst/>
            </a:prstGeom>
            <a:solidFill>
              <a:srgbClr val="0338E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Analysis / Modeling</a:t>
              </a:r>
            </a:p>
            <a:p>
              <a:endParaRPr lang="en-US" b="1" dirty="0"/>
            </a:p>
            <a:p>
              <a:pPr>
                <a:lnSpc>
                  <a:spcPts val="1200"/>
                </a:lnSpc>
              </a:pPr>
              <a:r>
                <a:rPr lang="en-US" sz="1200" dirty="0">
                  <a:solidFill>
                    <a:prstClr val="white"/>
                  </a:solidFill>
                </a:rPr>
                <a:t>Conduct the analysis using the appropriate techniques</a:t>
              </a:r>
              <a:endParaRPr lang="en-US" sz="1200" b="1" dirty="0">
                <a:solidFill>
                  <a:prstClr val="white"/>
                </a:solidFill>
              </a:endParaRPr>
            </a:p>
            <a:p>
              <a:r>
                <a:rPr lang="en-US" b="1" dirty="0"/>
                <a:t> </a:t>
              </a:r>
            </a:p>
          </p:txBody>
        </p:sp>
        <p:sp>
          <p:nvSpPr>
            <p:cNvPr id="9" name="Rectangle 8"/>
            <p:cNvSpPr/>
            <p:nvPr/>
          </p:nvSpPr>
          <p:spPr>
            <a:xfrm>
              <a:off x="7802048" y="2736396"/>
              <a:ext cx="1270545" cy="1854926"/>
            </a:xfrm>
            <a:prstGeom prst="rect">
              <a:avLst/>
            </a:prstGeom>
            <a:solidFill>
              <a:srgbClr val="F9766D"/>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Evaluation</a:t>
              </a:r>
              <a:endParaRPr lang="en-US" b="1" dirty="0"/>
            </a:p>
            <a:p>
              <a:pPr>
                <a:lnSpc>
                  <a:spcPts val="1200"/>
                </a:lnSpc>
              </a:pPr>
              <a:endParaRPr lang="en-US" sz="1200" dirty="0">
                <a:solidFill>
                  <a:prstClr val="white"/>
                </a:solidFill>
              </a:endParaRPr>
            </a:p>
            <a:p>
              <a:pPr>
                <a:lnSpc>
                  <a:spcPts val="1200"/>
                </a:lnSpc>
              </a:pPr>
              <a:endParaRPr lang="en-US" sz="1200" dirty="0">
                <a:solidFill>
                  <a:prstClr val="white"/>
                </a:solidFill>
              </a:endParaRPr>
            </a:p>
            <a:p>
              <a:pPr>
                <a:lnSpc>
                  <a:spcPts val="1200"/>
                </a:lnSpc>
              </a:pPr>
              <a:endParaRPr lang="en-US" sz="1200" dirty="0">
                <a:solidFill>
                  <a:prstClr val="white"/>
                </a:solidFill>
              </a:endParaRPr>
            </a:p>
            <a:p>
              <a:pPr>
                <a:lnSpc>
                  <a:spcPts val="1200"/>
                </a:lnSpc>
              </a:pPr>
              <a:r>
                <a:rPr lang="en-US" sz="1200" dirty="0">
                  <a:solidFill>
                    <a:prstClr val="white"/>
                  </a:solidFill>
                </a:rPr>
                <a:t>Interpret the results within the business context</a:t>
              </a:r>
              <a:endParaRPr lang="en-US" sz="1200" b="1" dirty="0">
                <a:solidFill>
                  <a:prstClr val="white"/>
                </a:solidFill>
              </a:endParaRPr>
            </a:p>
            <a:p>
              <a:r>
                <a:rPr lang="en-US" b="1" dirty="0"/>
                <a:t> </a:t>
              </a:r>
            </a:p>
          </p:txBody>
        </p:sp>
        <p:sp>
          <p:nvSpPr>
            <p:cNvPr id="10" name="Rectangle 9"/>
            <p:cNvSpPr/>
            <p:nvPr/>
          </p:nvSpPr>
          <p:spPr>
            <a:xfrm>
              <a:off x="9336497" y="2736396"/>
              <a:ext cx="1270545" cy="1854926"/>
            </a:xfrm>
            <a:prstGeom prst="rect">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Deployment</a:t>
              </a:r>
            </a:p>
            <a:p>
              <a:endParaRPr lang="en-US" b="1" dirty="0"/>
            </a:p>
            <a:p>
              <a:pPr>
                <a:lnSpc>
                  <a:spcPts val="1200"/>
                </a:lnSpc>
              </a:pPr>
              <a:endParaRPr lang="en-US" sz="1200" dirty="0">
                <a:solidFill>
                  <a:prstClr val="white"/>
                </a:solidFill>
              </a:endParaRPr>
            </a:p>
            <a:p>
              <a:pPr>
                <a:lnSpc>
                  <a:spcPts val="1200"/>
                </a:lnSpc>
              </a:pPr>
              <a:r>
                <a:rPr lang="en-US" sz="1200" dirty="0">
                  <a:solidFill>
                    <a:prstClr val="white"/>
                  </a:solidFill>
                </a:rPr>
                <a:t>Integrate the findings/model into the business decisions or processes</a:t>
              </a:r>
              <a:endParaRPr lang="en-US" sz="1200" b="1" dirty="0">
                <a:solidFill>
                  <a:prstClr val="white"/>
                </a:solidFill>
              </a:endParaRPr>
            </a:p>
            <a:p>
              <a:r>
                <a:rPr lang="en-US" b="1" dirty="0"/>
                <a:t> </a:t>
              </a:r>
            </a:p>
          </p:txBody>
        </p:sp>
        <p:cxnSp>
          <p:nvCxnSpPr>
            <p:cNvPr id="13" name="Elbow Connector 12"/>
            <p:cNvCxnSpPr>
              <a:stCxn id="4" idx="3"/>
              <a:endCxn id="6" idx="1"/>
            </p:cNvCxnSpPr>
            <p:nvPr/>
          </p:nvCxnSpPr>
          <p:spPr>
            <a:xfrm>
              <a:off x="2934788" y="3663859"/>
              <a:ext cx="263906"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 name="Elbow Connector 12"/>
            <p:cNvCxnSpPr>
              <a:stCxn id="6" idx="3"/>
              <a:endCxn id="7" idx="1"/>
            </p:cNvCxnSpPr>
            <p:nvPr/>
          </p:nvCxnSpPr>
          <p:spPr>
            <a:xfrm>
              <a:off x="4469239" y="3663859"/>
              <a:ext cx="263906"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7" name="Elbow Connector 12"/>
            <p:cNvCxnSpPr>
              <a:stCxn id="7" idx="3"/>
              <a:endCxn id="8" idx="1"/>
            </p:cNvCxnSpPr>
            <p:nvPr/>
          </p:nvCxnSpPr>
          <p:spPr>
            <a:xfrm>
              <a:off x="6003690" y="3663859"/>
              <a:ext cx="263906"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0" name="Elbow Connector 12"/>
            <p:cNvCxnSpPr>
              <a:stCxn id="8" idx="3"/>
              <a:endCxn id="9" idx="1"/>
            </p:cNvCxnSpPr>
            <p:nvPr/>
          </p:nvCxnSpPr>
          <p:spPr>
            <a:xfrm>
              <a:off x="7538141" y="3663859"/>
              <a:ext cx="263906"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4" name="Elbow Connector 12"/>
            <p:cNvCxnSpPr>
              <a:stCxn id="9" idx="3"/>
              <a:endCxn id="10" idx="1"/>
            </p:cNvCxnSpPr>
            <p:nvPr/>
          </p:nvCxnSpPr>
          <p:spPr>
            <a:xfrm>
              <a:off x="9072592" y="3663859"/>
              <a:ext cx="263904"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6148" name="Picture 4" descr="Image result for lightbulb"/>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52613" y="1559945"/>
              <a:ext cx="1229344" cy="106321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chart clip art"/>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b="9716"/>
            <a:stretch/>
          </p:blipFill>
          <p:spPr bwMode="auto">
            <a:xfrm>
              <a:off x="3270875" y="1611267"/>
              <a:ext cx="1166539" cy="867239"/>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mage result for evaluation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47421" y="1645056"/>
              <a:ext cx="892993" cy="892993"/>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Image result for deployment clipart"/>
            <p:cNvPicPr>
              <a:picLocks noChangeAspect="1" noChangeArrowheads="1"/>
            </p:cNvPicPr>
            <p:nvPr/>
          </p:nvPicPr>
          <p:blipFill>
            <a:blip r:embed="rId6">
              <a:duotone>
                <a:prstClr val="black"/>
                <a:srgbClr val="0E94FF">
                  <a:tint val="45000"/>
                  <a:satMod val="400000"/>
                </a:srgbClr>
              </a:duotone>
              <a:extLst>
                <a:ext uri="{28A0092B-C50C-407E-A947-70E740481C1C}">
                  <a14:useLocalDpi xmlns:a14="http://schemas.microsoft.com/office/drawing/2010/main" val="0"/>
                </a:ext>
              </a:extLst>
            </a:blip>
            <a:srcRect/>
            <a:stretch>
              <a:fillRect/>
            </a:stretch>
          </p:blipFill>
          <p:spPr bwMode="auto">
            <a:xfrm>
              <a:off x="9336497" y="1645056"/>
              <a:ext cx="1111031" cy="90985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Image result for machine learning icon"/>
            <p:cNvPicPr>
              <a:picLocks noChangeAspect="1" noChangeArrowheads="1"/>
            </p:cNvPicPr>
            <p:nvPr/>
          </p:nvPicPr>
          <p:blipFill>
            <a:blip r:embed="rId7" cstate="print">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439454" y="1693876"/>
              <a:ext cx="861036" cy="86103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Image result for cleaning icon"/>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10115" y="1645055"/>
              <a:ext cx="951778" cy="9517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7189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77C442-6391-4C76-926E-BF7CDAF8D6DB}"/>
              </a:ext>
            </a:extLst>
          </p:cNvPr>
          <p:cNvSpPr>
            <a:spLocks noGrp="1"/>
          </p:cNvSpPr>
          <p:nvPr>
            <p:ph type="title"/>
          </p:nvPr>
        </p:nvSpPr>
        <p:spPr/>
        <p:txBody>
          <a:bodyPr/>
          <a:lstStyle/>
          <a:p>
            <a:r>
              <a:rPr lang="en-CA" dirty="0">
                <a:solidFill>
                  <a:schemeClr val="bg1"/>
                </a:solidFill>
              </a:rPr>
              <a:t>Agenda</a:t>
            </a:r>
          </a:p>
        </p:txBody>
      </p:sp>
      <p:graphicFrame>
        <p:nvGraphicFramePr>
          <p:cNvPr id="7" name="Diagram 6">
            <a:extLst>
              <a:ext uri="{FF2B5EF4-FFF2-40B4-BE49-F238E27FC236}">
                <a16:creationId xmlns:a16="http://schemas.microsoft.com/office/drawing/2014/main" id="{7424D242-123C-4330-A97D-1E9E8E0D3777}"/>
              </a:ext>
            </a:extLst>
          </p:cNvPr>
          <p:cNvGraphicFramePr/>
          <p:nvPr>
            <p:extLst>
              <p:ext uri="{D42A27DB-BD31-4B8C-83A1-F6EECF244321}">
                <p14:modId xmlns:p14="http://schemas.microsoft.com/office/powerpoint/2010/main" val="3914138049"/>
              </p:ext>
            </p:extLst>
          </p:nvPr>
        </p:nvGraphicFramePr>
        <p:xfrm>
          <a:off x="3320237" y="1311951"/>
          <a:ext cx="6134003" cy="4027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22D1FA0D-A4B3-4E32-835D-2F46C0C0D613}"/>
              </a:ext>
            </a:extLst>
          </p:cNvPr>
          <p:cNvSpPr txBox="1"/>
          <p:nvPr/>
        </p:nvSpPr>
        <p:spPr>
          <a:xfrm>
            <a:off x="3320237" y="1518282"/>
            <a:ext cx="706871" cy="584775"/>
          </a:xfrm>
          <a:prstGeom prst="rect">
            <a:avLst/>
          </a:prstGeom>
          <a:noFill/>
        </p:spPr>
        <p:txBody>
          <a:bodyPr wrap="square" rtlCol="0" anchor="ctr" anchorCtr="0">
            <a:spAutoFit/>
          </a:bodyPr>
          <a:lstStyle/>
          <a:p>
            <a:pPr algn="ctr"/>
            <a:r>
              <a:rPr lang="en-CA" sz="32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70E7C109-559C-4A9A-873C-6DD1A9D6DBAA}"/>
              </a:ext>
            </a:extLst>
          </p:cNvPr>
          <p:cNvSpPr txBox="1"/>
          <p:nvPr/>
        </p:nvSpPr>
        <p:spPr>
          <a:xfrm>
            <a:off x="3712861" y="2262600"/>
            <a:ext cx="706871" cy="584775"/>
          </a:xfrm>
          <a:prstGeom prst="rect">
            <a:avLst/>
          </a:prstGeom>
          <a:noFill/>
        </p:spPr>
        <p:txBody>
          <a:bodyPr wrap="square" rtlCol="0" anchor="ctr" anchorCtr="0">
            <a:spAutoFit/>
          </a:bodyPr>
          <a:lstStyle/>
          <a:p>
            <a:pPr algn="ctr"/>
            <a:r>
              <a:rPr lang="en-CA" sz="3200" b="1" dirty="0">
                <a:solidFill>
                  <a:schemeClr val="tx1">
                    <a:lumMod val="75000"/>
                    <a:lumOff val="25000"/>
                  </a:schemeClr>
                </a:solidFill>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A930E985-E6BF-43D9-9872-4860F19D288B}"/>
              </a:ext>
            </a:extLst>
          </p:cNvPr>
          <p:cNvSpPr txBox="1"/>
          <p:nvPr/>
        </p:nvSpPr>
        <p:spPr>
          <a:xfrm>
            <a:off x="3829198" y="3036695"/>
            <a:ext cx="706871" cy="584775"/>
          </a:xfrm>
          <a:prstGeom prst="rect">
            <a:avLst/>
          </a:prstGeom>
          <a:noFill/>
        </p:spPr>
        <p:txBody>
          <a:bodyPr wrap="square" rtlCol="0" anchor="ctr" anchorCtr="0">
            <a:spAutoFit/>
          </a:bodyPr>
          <a:lstStyle/>
          <a:p>
            <a:pPr algn="ctr"/>
            <a:r>
              <a:rPr lang="en-CA" sz="3200" b="1" dirty="0">
                <a:solidFill>
                  <a:schemeClr val="tx1">
                    <a:lumMod val="75000"/>
                    <a:lumOff val="25000"/>
                  </a:schemeClr>
                </a:solidFill>
                <a:latin typeface="Arial" panose="020B0604020202020204" pitchFamily="34" charset="0"/>
                <a:cs typeface="Arial" panose="020B0604020202020204" pitchFamily="34" charset="0"/>
              </a:rPr>
              <a:t>3</a:t>
            </a:r>
          </a:p>
        </p:txBody>
      </p:sp>
      <p:sp>
        <p:nvSpPr>
          <p:cNvPr id="12" name="TextBox 11">
            <a:extLst>
              <a:ext uri="{FF2B5EF4-FFF2-40B4-BE49-F238E27FC236}">
                <a16:creationId xmlns:a16="http://schemas.microsoft.com/office/drawing/2014/main" id="{D6EC7701-D87D-4C03-9791-74FBFCD62F72}"/>
              </a:ext>
            </a:extLst>
          </p:cNvPr>
          <p:cNvSpPr txBox="1"/>
          <p:nvPr/>
        </p:nvSpPr>
        <p:spPr>
          <a:xfrm>
            <a:off x="3699798" y="3784664"/>
            <a:ext cx="706871" cy="584775"/>
          </a:xfrm>
          <a:prstGeom prst="rect">
            <a:avLst/>
          </a:prstGeom>
          <a:noFill/>
        </p:spPr>
        <p:txBody>
          <a:bodyPr wrap="square" rtlCol="0" anchor="ctr" anchorCtr="0">
            <a:spAutoFit/>
          </a:bodyPr>
          <a:lstStyle/>
          <a:p>
            <a:pPr algn="ctr"/>
            <a:r>
              <a:rPr lang="en-CA" sz="3200" b="1" dirty="0">
                <a:solidFill>
                  <a:schemeClr val="tx1">
                    <a:lumMod val="75000"/>
                    <a:lumOff val="25000"/>
                  </a:schemeClr>
                </a:solidFill>
                <a:latin typeface="Arial" panose="020B0604020202020204" pitchFamily="34" charset="0"/>
                <a:cs typeface="Arial" panose="020B0604020202020204" pitchFamily="34" charset="0"/>
              </a:rPr>
              <a:t>4</a:t>
            </a:r>
          </a:p>
        </p:txBody>
      </p:sp>
      <p:sp>
        <p:nvSpPr>
          <p:cNvPr id="13" name="TextBox 12">
            <a:extLst>
              <a:ext uri="{FF2B5EF4-FFF2-40B4-BE49-F238E27FC236}">
                <a16:creationId xmlns:a16="http://schemas.microsoft.com/office/drawing/2014/main" id="{081C32B8-DD2C-4737-8E4F-2A6BCC8F0A58}"/>
              </a:ext>
            </a:extLst>
          </p:cNvPr>
          <p:cNvSpPr txBox="1"/>
          <p:nvPr/>
        </p:nvSpPr>
        <p:spPr>
          <a:xfrm>
            <a:off x="3346363" y="4539335"/>
            <a:ext cx="706871" cy="584775"/>
          </a:xfrm>
          <a:prstGeom prst="rect">
            <a:avLst/>
          </a:prstGeom>
          <a:noFill/>
        </p:spPr>
        <p:txBody>
          <a:bodyPr wrap="square" rtlCol="0" anchor="ctr" anchorCtr="0">
            <a:spAutoFit/>
          </a:bodyPr>
          <a:lstStyle/>
          <a:p>
            <a:pPr algn="ctr"/>
            <a:r>
              <a:rPr lang="en-CA" sz="3200" b="1" dirty="0">
                <a:solidFill>
                  <a:schemeClr val="tx1">
                    <a:lumMod val="75000"/>
                    <a:lumOff val="25000"/>
                  </a:schemeClr>
                </a:solidFill>
                <a:latin typeface="Arial" panose="020B0604020202020204" pitchFamily="34" charset="0"/>
                <a:cs typeface="Arial" panose="020B0604020202020204" pitchFamily="34" charset="0"/>
              </a:rPr>
              <a:t>5</a:t>
            </a:r>
          </a:p>
        </p:txBody>
      </p:sp>
      <p:pic>
        <p:nvPicPr>
          <p:cNvPr id="3" name="Picture 2">
            <a:extLst>
              <a:ext uri="{FF2B5EF4-FFF2-40B4-BE49-F238E27FC236}">
                <a16:creationId xmlns:a16="http://schemas.microsoft.com/office/drawing/2014/main" id="{63C417B4-FCA9-45CB-ADB7-1335B83C2F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35693" y="1018763"/>
            <a:ext cx="8569732" cy="4820474"/>
          </a:xfrm>
          <a:prstGeom prst="rect">
            <a:avLst/>
          </a:prstGeom>
        </p:spPr>
      </p:pic>
    </p:spTree>
    <p:extLst>
      <p:ext uri="{BB962C8B-B14F-4D97-AF65-F5344CB8AC3E}">
        <p14:creationId xmlns:p14="http://schemas.microsoft.com/office/powerpoint/2010/main" val="58014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61E6B2-5848-4F69-AB98-98D45C524118}"/>
              </a:ext>
            </a:extLst>
          </p:cNvPr>
          <p:cNvSpPr>
            <a:spLocks noGrp="1"/>
          </p:cNvSpPr>
          <p:nvPr>
            <p:ph type="title"/>
          </p:nvPr>
        </p:nvSpPr>
        <p:spPr/>
        <p:txBody>
          <a:bodyPr/>
          <a:lstStyle/>
          <a:p>
            <a:r>
              <a:rPr lang="en-CA" dirty="0"/>
              <a:t>Stock Prediction</a:t>
            </a:r>
          </a:p>
        </p:txBody>
      </p:sp>
      <p:sp>
        <p:nvSpPr>
          <p:cNvPr id="5" name="Content Placeholder 4">
            <a:extLst>
              <a:ext uri="{FF2B5EF4-FFF2-40B4-BE49-F238E27FC236}">
                <a16:creationId xmlns:a16="http://schemas.microsoft.com/office/drawing/2014/main" id="{A431003A-E71F-4313-8944-23D1E670972E}"/>
              </a:ext>
            </a:extLst>
          </p:cNvPr>
          <p:cNvSpPr>
            <a:spLocks noGrp="1"/>
          </p:cNvSpPr>
          <p:nvPr>
            <p:ph idx="1"/>
          </p:nvPr>
        </p:nvSpPr>
        <p:spPr/>
        <p:txBody>
          <a:bodyPr/>
          <a:lstStyle/>
          <a:p>
            <a:r>
              <a:rPr lang="en-CA" sz="2400" b="1" dirty="0">
                <a:latin typeface="Arial" panose="020B0604020202020204" pitchFamily="34" charset="0"/>
                <a:cs typeface="Arial" panose="020B0604020202020204" pitchFamily="34" charset="0"/>
              </a:rPr>
              <a:t>What </a:t>
            </a:r>
            <a:r>
              <a:rPr lang="en-CA" sz="2400" dirty="0">
                <a:latin typeface="Arial" panose="020B0604020202020204" pitchFamily="34" charset="0"/>
                <a:cs typeface="Arial" panose="020B0604020202020204" pitchFamily="34" charset="0"/>
              </a:rPr>
              <a:t>to Buy? </a:t>
            </a:r>
          </a:p>
          <a:p>
            <a:endParaRPr lang="en-CA" sz="2400" dirty="0">
              <a:latin typeface="Arial" panose="020B0604020202020204" pitchFamily="34" charset="0"/>
              <a:cs typeface="Arial" panose="020B0604020202020204" pitchFamily="34" charset="0"/>
            </a:endParaRPr>
          </a:p>
          <a:p>
            <a:endParaRPr lang="en-CA" sz="2000" dirty="0">
              <a:latin typeface="Arial" panose="020B0604020202020204" pitchFamily="34" charset="0"/>
              <a:cs typeface="Arial" panose="020B0604020202020204" pitchFamily="34" charset="0"/>
            </a:endParaRPr>
          </a:p>
          <a:p>
            <a:r>
              <a:rPr lang="en-CA" sz="2400" b="1" dirty="0">
                <a:latin typeface="Arial" panose="020B0604020202020204" pitchFamily="34" charset="0"/>
                <a:cs typeface="Arial" panose="020B0604020202020204" pitchFamily="34" charset="0"/>
              </a:rPr>
              <a:t>What</a:t>
            </a:r>
            <a:r>
              <a:rPr lang="en-CA" sz="2400" dirty="0">
                <a:latin typeface="Arial" panose="020B0604020202020204" pitchFamily="34" charset="0"/>
                <a:cs typeface="Arial" panose="020B0604020202020204" pitchFamily="34" charset="0"/>
              </a:rPr>
              <a:t> to hold?</a:t>
            </a:r>
          </a:p>
          <a:p>
            <a:endParaRPr lang="en-CA" sz="2400" dirty="0">
              <a:latin typeface="Arial" panose="020B0604020202020204" pitchFamily="34" charset="0"/>
              <a:cs typeface="Arial" panose="020B0604020202020204" pitchFamily="34" charset="0"/>
            </a:endParaRPr>
          </a:p>
          <a:p>
            <a:endParaRPr lang="en-CA" sz="2000" dirty="0">
              <a:latin typeface="Arial" panose="020B0604020202020204" pitchFamily="34" charset="0"/>
              <a:cs typeface="Arial" panose="020B0604020202020204" pitchFamily="34" charset="0"/>
            </a:endParaRPr>
          </a:p>
          <a:p>
            <a:r>
              <a:rPr lang="en-CA" sz="2400" b="1" dirty="0">
                <a:latin typeface="Arial" panose="020B0604020202020204" pitchFamily="34" charset="0"/>
                <a:cs typeface="Arial" panose="020B0604020202020204" pitchFamily="34" charset="0"/>
              </a:rPr>
              <a:t>What </a:t>
            </a:r>
            <a:r>
              <a:rPr lang="en-CA" sz="2400" dirty="0">
                <a:latin typeface="Arial" panose="020B0604020202020204" pitchFamily="34" charset="0"/>
                <a:cs typeface="Arial" panose="020B0604020202020204" pitchFamily="34" charset="0"/>
              </a:rPr>
              <a:t>to Sell?</a:t>
            </a:r>
          </a:p>
        </p:txBody>
      </p:sp>
      <p:grpSp>
        <p:nvGrpSpPr>
          <p:cNvPr id="6" name="Group 5">
            <a:extLst>
              <a:ext uri="{FF2B5EF4-FFF2-40B4-BE49-F238E27FC236}">
                <a16:creationId xmlns:a16="http://schemas.microsoft.com/office/drawing/2014/main" id="{DC1B572E-6CFB-44F1-80F4-0D445DDA54D6}"/>
              </a:ext>
            </a:extLst>
          </p:cNvPr>
          <p:cNvGrpSpPr/>
          <p:nvPr/>
        </p:nvGrpSpPr>
        <p:grpSpPr>
          <a:xfrm>
            <a:off x="8361116" y="275492"/>
            <a:ext cx="3526084" cy="6307015"/>
            <a:chOff x="8494296" y="127459"/>
            <a:chExt cx="3530228" cy="6314427"/>
          </a:xfrm>
        </p:grpSpPr>
        <p:pic>
          <p:nvPicPr>
            <p:cNvPr id="7" name="Picture 2" descr="Image result for stock buy hold sell ratings">
              <a:extLst>
                <a:ext uri="{FF2B5EF4-FFF2-40B4-BE49-F238E27FC236}">
                  <a16:creationId xmlns:a16="http://schemas.microsoft.com/office/drawing/2014/main" id="{A71F8855-72E0-4221-BCB8-0A34BDFD2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296" y="3909984"/>
              <a:ext cx="3530228" cy="25319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stock buy hold sell ratings">
              <a:extLst>
                <a:ext uri="{FF2B5EF4-FFF2-40B4-BE49-F238E27FC236}">
                  <a16:creationId xmlns:a16="http://schemas.microsoft.com/office/drawing/2014/main" id="{F194CDC0-8AE5-4296-8C96-3FBCAC0BE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4298" y="1966895"/>
              <a:ext cx="3530224" cy="19463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stock buy hold sell ratings">
              <a:extLst>
                <a:ext uri="{FF2B5EF4-FFF2-40B4-BE49-F238E27FC236}">
                  <a16:creationId xmlns:a16="http://schemas.microsoft.com/office/drawing/2014/main" id="{1D7B689D-A5EF-4A5C-BF57-EE8E11521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298" y="127459"/>
              <a:ext cx="3530224" cy="18290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2299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result for iceberg">
            <a:extLst>
              <a:ext uri="{FF2B5EF4-FFF2-40B4-BE49-F238E27FC236}">
                <a16:creationId xmlns:a16="http://schemas.microsoft.com/office/drawing/2014/main" id="{42944049-7E0C-425D-B10B-C142B5807C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664"/>
            <a:ext cx="12192000" cy="6863664"/>
          </a:xfrm>
          <a:prstGeom prst="rect">
            <a:avLst/>
          </a:prstGeom>
          <a:noFill/>
        </p:spPr>
      </p:pic>
      <p:sp>
        <p:nvSpPr>
          <p:cNvPr id="2" name="Title 1">
            <a:extLst>
              <a:ext uri="{FF2B5EF4-FFF2-40B4-BE49-F238E27FC236}">
                <a16:creationId xmlns:a16="http://schemas.microsoft.com/office/drawing/2014/main" id="{E2510E6E-20FB-48ED-854B-1BF35D9A6285}"/>
              </a:ext>
            </a:extLst>
          </p:cNvPr>
          <p:cNvSpPr>
            <a:spLocks noGrp="1"/>
          </p:cNvSpPr>
          <p:nvPr>
            <p:ph type="title"/>
          </p:nvPr>
        </p:nvSpPr>
        <p:spPr>
          <a:xfrm>
            <a:off x="0" y="6488668"/>
            <a:ext cx="12192000" cy="369332"/>
          </a:xfrm>
          <a:solidFill>
            <a:srgbClr val="0E0B15"/>
          </a:solidFill>
        </p:spPr>
        <p:txBody>
          <a:bodyPr/>
          <a:lstStyle/>
          <a:p>
            <a:pPr algn="ctr"/>
            <a:r>
              <a:rPr lang="en-CA" sz="2400" dirty="0">
                <a:solidFill>
                  <a:srgbClr val="FF0000"/>
                </a:solidFill>
                <a:latin typeface="Calibri" panose="020F0502020204030204" pitchFamily="34" charset="0"/>
              </a:rPr>
              <a:t>… leads to 70% of the actively managed funds lagging Index </a:t>
            </a:r>
          </a:p>
        </p:txBody>
      </p:sp>
      <p:sp>
        <p:nvSpPr>
          <p:cNvPr id="3" name="TextBox 2">
            <a:extLst>
              <a:ext uri="{FF2B5EF4-FFF2-40B4-BE49-F238E27FC236}">
                <a16:creationId xmlns:a16="http://schemas.microsoft.com/office/drawing/2014/main" id="{BE9C57C3-5AFF-4202-B336-C6EF463F308C}"/>
              </a:ext>
            </a:extLst>
          </p:cNvPr>
          <p:cNvSpPr txBox="1"/>
          <p:nvPr/>
        </p:nvSpPr>
        <p:spPr>
          <a:xfrm>
            <a:off x="5859439" y="870570"/>
            <a:ext cx="1119116" cy="369332"/>
          </a:xfrm>
          <a:prstGeom prst="rect">
            <a:avLst/>
          </a:prstGeom>
          <a:noFill/>
        </p:spPr>
        <p:txBody>
          <a:bodyPr wrap="square" rtlCol="0" anchor="ctr" anchorCtr="0">
            <a:spAutoFit/>
          </a:bodyPr>
          <a:lstStyle/>
          <a:p>
            <a:pPr algn="ctr"/>
            <a:r>
              <a:rPr lang="en-CA" b="1" dirty="0">
                <a:solidFill>
                  <a:schemeClr val="tx1">
                    <a:lumMod val="75000"/>
                    <a:lumOff val="25000"/>
                  </a:schemeClr>
                </a:solidFill>
              </a:rPr>
              <a:t>Market</a:t>
            </a:r>
          </a:p>
        </p:txBody>
      </p:sp>
      <p:sp>
        <p:nvSpPr>
          <p:cNvPr id="5" name="TextBox 4">
            <a:extLst>
              <a:ext uri="{FF2B5EF4-FFF2-40B4-BE49-F238E27FC236}">
                <a16:creationId xmlns:a16="http://schemas.microsoft.com/office/drawing/2014/main" id="{E590B260-E482-437A-BA9A-51C3EA6585DE}"/>
              </a:ext>
            </a:extLst>
          </p:cNvPr>
          <p:cNvSpPr txBox="1"/>
          <p:nvPr/>
        </p:nvSpPr>
        <p:spPr>
          <a:xfrm>
            <a:off x="5536442" y="501238"/>
            <a:ext cx="1119116" cy="369332"/>
          </a:xfrm>
          <a:prstGeom prst="rect">
            <a:avLst/>
          </a:prstGeom>
          <a:noFill/>
        </p:spPr>
        <p:txBody>
          <a:bodyPr wrap="square" rtlCol="0" anchor="ctr" anchorCtr="0">
            <a:spAutoFit/>
          </a:bodyPr>
          <a:lstStyle/>
          <a:p>
            <a:pPr algn="ctr"/>
            <a:r>
              <a:rPr lang="en-CA" b="1" dirty="0">
                <a:solidFill>
                  <a:schemeClr val="tx1">
                    <a:lumMod val="75000"/>
                    <a:lumOff val="25000"/>
                  </a:schemeClr>
                </a:solidFill>
              </a:rPr>
              <a:t>Product</a:t>
            </a:r>
          </a:p>
        </p:txBody>
      </p:sp>
      <p:sp>
        <p:nvSpPr>
          <p:cNvPr id="7" name="TextBox 6">
            <a:extLst>
              <a:ext uri="{FF2B5EF4-FFF2-40B4-BE49-F238E27FC236}">
                <a16:creationId xmlns:a16="http://schemas.microsoft.com/office/drawing/2014/main" id="{03C36855-EF26-4DE8-96B3-D8247BD60F6F}"/>
              </a:ext>
            </a:extLst>
          </p:cNvPr>
          <p:cNvSpPr txBox="1"/>
          <p:nvPr/>
        </p:nvSpPr>
        <p:spPr>
          <a:xfrm>
            <a:off x="9043415" y="1390568"/>
            <a:ext cx="1794681" cy="369332"/>
          </a:xfrm>
          <a:prstGeom prst="rect">
            <a:avLst/>
          </a:prstGeom>
          <a:noFill/>
        </p:spPr>
        <p:txBody>
          <a:bodyPr wrap="square" rtlCol="0" anchor="ctr" anchorCtr="0">
            <a:spAutoFit/>
          </a:bodyPr>
          <a:lstStyle/>
          <a:p>
            <a:pPr algn="ctr"/>
            <a:r>
              <a:rPr lang="en-CA" b="1" dirty="0">
                <a:solidFill>
                  <a:schemeClr val="bg1"/>
                </a:solidFill>
              </a:rPr>
              <a:t>Competition</a:t>
            </a:r>
          </a:p>
        </p:txBody>
      </p:sp>
      <p:sp>
        <p:nvSpPr>
          <p:cNvPr id="8" name="TextBox 7">
            <a:extLst>
              <a:ext uri="{FF2B5EF4-FFF2-40B4-BE49-F238E27FC236}">
                <a16:creationId xmlns:a16="http://schemas.microsoft.com/office/drawing/2014/main" id="{EE80F1BF-8891-49C9-B2A1-347E8B078877}"/>
              </a:ext>
            </a:extLst>
          </p:cNvPr>
          <p:cNvSpPr txBox="1"/>
          <p:nvPr/>
        </p:nvSpPr>
        <p:spPr>
          <a:xfrm>
            <a:off x="5353695" y="2942140"/>
            <a:ext cx="1794681" cy="369332"/>
          </a:xfrm>
          <a:prstGeom prst="rect">
            <a:avLst/>
          </a:prstGeom>
          <a:noFill/>
        </p:spPr>
        <p:txBody>
          <a:bodyPr wrap="square" rtlCol="0" anchor="ctr" anchorCtr="0">
            <a:spAutoFit/>
          </a:bodyPr>
          <a:lstStyle/>
          <a:p>
            <a:pPr algn="ctr"/>
            <a:r>
              <a:rPr lang="en-CA" b="1" dirty="0">
                <a:solidFill>
                  <a:schemeClr val="tx1">
                    <a:lumMod val="75000"/>
                    <a:lumOff val="25000"/>
                  </a:schemeClr>
                </a:solidFill>
              </a:rPr>
              <a:t>Employees</a:t>
            </a:r>
          </a:p>
        </p:txBody>
      </p:sp>
      <p:sp>
        <p:nvSpPr>
          <p:cNvPr id="9" name="TextBox 8">
            <a:extLst>
              <a:ext uri="{FF2B5EF4-FFF2-40B4-BE49-F238E27FC236}">
                <a16:creationId xmlns:a16="http://schemas.microsoft.com/office/drawing/2014/main" id="{1C5BEDA0-A508-43A5-9B49-59043ED9B99A}"/>
              </a:ext>
            </a:extLst>
          </p:cNvPr>
          <p:cNvSpPr txBox="1"/>
          <p:nvPr/>
        </p:nvSpPr>
        <p:spPr>
          <a:xfrm>
            <a:off x="5195221" y="2091021"/>
            <a:ext cx="2111630" cy="369332"/>
          </a:xfrm>
          <a:prstGeom prst="rect">
            <a:avLst/>
          </a:prstGeom>
          <a:noFill/>
        </p:spPr>
        <p:txBody>
          <a:bodyPr wrap="square" rtlCol="0" anchor="ctr" anchorCtr="0">
            <a:spAutoFit/>
          </a:bodyPr>
          <a:lstStyle/>
          <a:p>
            <a:pPr algn="ctr"/>
            <a:r>
              <a:rPr lang="en-CA" b="1" dirty="0">
                <a:solidFill>
                  <a:schemeClr val="tx1">
                    <a:lumMod val="75000"/>
                    <a:lumOff val="25000"/>
                  </a:schemeClr>
                </a:solidFill>
              </a:rPr>
              <a:t>Future Products</a:t>
            </a:r>
          </a:p>
        </p:txBody>
      </p:sp>
      <p:sp>
        <p:nvSpPr>
          <p:cNvPr id="10" name="TextBox 9">
            <a:extLst>
              <a:ext uri="{FF2B5EF4-FFF2-40B4-BE49-F238E27FC236}">
                <a16:creationId xmlns:a16="http://schemas.microsoft.com/office/drawing/2014/main" id="{F7ED3A6F-7FF6-43C4-95AF-AA231B1A154A}"/>
              </a:ext>
            </a:extLst>
          </p:cNvPr>
          <p:cNvSpPr txBox="1"/>
          <p:nvPr/>
        </p:nvSpPr>
        <p:spPr>
          <a:xfrm>
            <a:off x="1517035" y="1390568"/>
            <a:ext cx="1794681" cy="646331"/>
          </a:xfrm>
          <a:prstGeom prst="rect">
            <a:avLst/>
          </a:prstGeom>
          <a:noFill/>
        </p:spPr>
        <p:txBody>
          <a:bodyPr wrap="square" rtlCol="0" anchor="ctr" anchorCtr="0">
            <a:spAutoFit/>
          </a:bodyPr>
          <a:lstStyle/>
          <a:p>
            <a:pPr algn="ctr"/>
            <a:r>
              <a:rPr lang="en-CA" b="1" dirty="0">
                <a:solidFill>
                  <a:schemeClr val="bg1"/>
                </a:solidFill>
              </a:rPr>
              <a:t>PESTLE Environment</a:t>
            </a:r>
          </a:p>
        </p:txBody>
      </p:sp>
      <p:sp>
        <p:nvSpPr>
          <p:cNvPr id="11" name="TextBox 10">
            <a:extLst>
              <a:ext uri="{FF2B5EF4-FFF2-40B4-BE49-F238E27FC236}">
                <a16:creationId xmlns:a16="http://schemas.microsoft.com/office/drawing/2014/main" id="{D4CB234F-C231-4B93-B623-3E3C4CB4FE1A}"/>
              </a:ext>
            </a:extLst>
          </p:cNvPr>
          <p:cNvSpPr txBox="1"/>
          <p:nvPr/>
        </p:nvSpPr>
        <p:spPr>
          <a:xfrm>
            <a:off x="4755468" y="4754458"/>
            <a:ext cx="1794681" cy="369332"/>
          </a:xfrm>
          <a:prstGeom prst="rect">
            <a:avLst/>
          </a:prstGeom>
          <a:noFill/>
        </p:spPr>
        <p:txBody>
          <a:bodyPr wrap="square" rtlCol="0" anchor="ctr" anchorCtr="0">
            <a:spAutoFit/>
          </a:bodyPr>
          <a:lstStyle/>
          <a:p>
            <a:pPr algn="ctr"/>
            <a:r>
              <a:rPr lang="en-CA" b="1" dirty="0">
                <a:solidFill>
                  <a:schemeClr val="tx1">
                    <a:lumMod val="75000"/>
                    <a:lumOff val="25000"/>
                  </a:schemeClr>
                </a:solidFill>
              </a:rPr>
              <a:t>Suppliers</a:t>
            </a:r>
          </a:p>
        </p:txBody>
      </p:sp>
      <p:sp>
        <p:nvSpPr>
          <p:cNvPr id="12" name="TextBox 11">
            <a:extLst>
              <a:ext uri="{FF2B5EF4-FFF2-40B4-BE49-F238E27FC236}">
                <a16:creationId xmlns:a16="http://schemas.microsoft.com/office/drawing/2014/main" id="{326ACEF4-15F1-4666-8743-A40C2380C510}"/>
              </a:ext>
            </a:extLst>
          </p:cNvPr>
          <p:cNvSpPr txBox="1"/>
          <p:nvPr/>
        </p:nvSpPr>
        <p:spPr>
          <a:xfrm>
            <a:off x="6655558" y="3405464"/>
            <a:ext cx="1794681" cy="369332"/>
          </a:xfrm>
          <a:prstGeom prst="rect">
            <a:avLst/>
          </a:prstGeom>
          <a:noFill/>
        </p:spPr>
        <p:txBody>
          <a:bodyPr wrap="square" rtlCol="0" anchor="ctr" anchorCtr="0">
            <a:spAutoFit/>
          </a:bodyPr>
          <a:lstStyle/>
          <a:p>
            <a:pPr algn="ctr"/>
            <a:r>
              <a:rPr lang="en-CA" b="1" dirty="0">
                <a:solidFill>
                  <a:schemeClr val="tx1">
                    <a:lumMod val="75000"/>
                    <a:lumOff val="25000"/>
                  </a:schemeClr>
                </a:solidFill>
              </a:rPr>
              <a:t>Cost Structure</a:t>
            </a:r>
          </a:p>
        </p:txBody>
      </p:sp>
      <p:sp>
        <p:nvSpPr>
          <p:cNvPr id="4" name="Rectangle 3">
            <a:extLst>
              <a:ext uri="{FF2B5EF4-FFF2-40B4-BE49-F238E27FC236}">
                <a16:creationId xmlns:a16="http://schemas.microsoft.com/office/drawing/2014/main" id="{3906C05D-D518-499F-AFA8-E4440E87E4C3}"/>
              </a:ext>
            </a:extLst>
          </p:cNvPr>
          <p:cNvSpPr/>
          <p:nvPr/>
        </p:nvSpPr>
        <p:spPr>
          <a:xfrm>
            <a:off x="475938" y="0"/>
            <a:ext cx="8567477" cy="523220"/>
          </a:xfrm>
          <a:prstGeom prst="rect">
            <a:avLst/>
          </a:prstGeom>
        </p:spPr>
        <p:txBody>
          <a:bodyPr wrap="square">
            <a:spAutoFit/>
          </a:bodyPr>
          <a:lstStyle/>
          <a:p>
            <a:r>
              <a:rPr lang="en-CA" sz="2800" b="1" dirty="0">
                <a:solidFill>
                  <a:srgbClr val="FF0000"/>
                </a:solidFill>
                <a:latin typeface="Calibri" panose="020F0502020204030204" pitchFamily="34" charset="0"/>
              </a:rPr>
              <a:t>Lots of unknowns in stock prediction </a:t>
            </a:r>
            <a:endParaRPr lang="en-CA" sz="2800" b="1" dirty="0">
              <a:solidFill>
                <a:srgbClr val="FF0000"/>
              </a:solidFill>
            </a:endParaRPr>
          </a:p>
        </p:txBody>
      </p:sp>
    </p:spTree>
    <p:extLst>
      <p:ext uri="{BB962C8B-B14F-4D97-AF65-F5344CB8AC3E}">
        <p14:creationId xmlns:p14="http://schemas.microsoft.com/office/powerpoint/2010/main" val="32139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ppt_w</p:attrName>
                                        </p:attrNameLst>
                                      </p:cBhvr>
                                      <p:tavLst>
                                        <p:tav tm="0">
                                          <p:val>
                                            <p:fltVal val="0"/>
                                          </p:val>
                                        </p:tav>
                                        <p:tav tm="100000">
                                          <p:val>
                                            <p:strVal val="#ppt_w"/>
                                          </p:val>
                                        </p:tav>
                                      </p:tavLst>
                                    </p:anim>
                                    <p:anim calcmode="lin" valueType="num">
                                      <p:cBhvr>
                                        <p:cTn id="45" dur="500" fill="hold"/>
                                        <p:tgtEl>
                                          <p:spTgt spid="12"/>
                                        </p:tgtEl>
                                        <p:attrNameLst>
                                          <p:attrName>ppt_h</p:attrName>
                                        </p:attrNameLst>
                                      </p:cBhvr>
                                      <p:tavLst>
                                        <p:tav tm="0">
                                          <p:val>
                                            <p:fltVal val="0"/>
                                          </p:val>
                                        </p:tav>
                                        <p:tav tm="100000">
                                          <p:val>
                                            <p:strVal val="#ppt_h"/>
                                          </p:val>
                                        </p:tav>
                                      </p:tavLst>
                                    </p:anim>
                                    <p:animEffect transition="in" filter="fade">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B834-F0C7-4744-BBFE-F28CBAA2831A}"/>
              </a:ext>
            </a:extLst>
          </p:cNvPr>
          <p:cNvSpPr>
            <a:spLocks noGrp="1"/>
          </p:cNvSpPr>
          <p:nvPr>
            <p:ph type="title"/>
          </p:nvPr>
        </p:nvSpPr>
        <p:spPr/>
        <p:txBody>
          <a:bodyPr/>
          <a:lstStyle/>
          <a:p>
            <a:r>
              <a:rPr lang="en-CA" dirty="0"/>
              <a:t>Roadmap</a:t>
            </a:r>
          </a:p>
        </p:txBody>
      </p:sp>
      <p:pic>
        <p:nvPicPr>
          <p:cNvPr id="4" name="Picture 3">
            <a:extLst>
              <a:ext uri="{FF2B5EF4-FFF2-40B4-BE49-F238E27FC236}">
                <a16:creationId xmlns:a16="http://schemas.microsoft.com/office/drawing/2014/main" id="{62C3A836-EFE3-4A30-A486-23A90625CF99}"/>
              </a:ext>
            </a:extLst>
          </p:cNvPr>
          <p:cNvPicPr>
            <a:picLocks noChangeAspect="1"/>
          </p:cNvPicPr>
          <p:nvPr/>
        </p:nvPicPr>
        <p:blipFill>
          <a:blip r:embed="rId2"/>
          <a:stretch>
            <a:fillRect/>
          </a:stretch>
        </p:blipFill>
        <p:spPr>
          <a:xfrm>
            <a:off x="563469" y="1012285"/>
            <a:ext cx="11210544" cy="5052885"/>
          </a:xfrm>
          <a:prstGeom prst="rect">
            <a:avLst/>
          </a:prstGeom>
        </p:spPr>
      </p:pic>
      <p:grpSp>
        <p:nvGrpSpPr>
          <p:cNvPr id="7" name="Group 6">
            <a:extLst>
              <a:ext uri="{FF2B5EF4-FFF2-40B4-BE49-F238E27FC236}">
                <a16:creationId xmlns:a16="http://schemas.microsoft.com/office/drawing/2014/main" id="{0FE7B110-FB51-4BC9-8A90-1A5151EE7398}"/>
              </a:ext>
            </a:extLst>
          </p:cNvPr>
          <p:cNvGrpSpPr/>
          <p:nvPr/>
        </p:nvGrpSpPr>
        <p:grpSpPr>
          <a:xfrm>
            <a:off x="581757" y="1444752"/>
            <a:ext cx="11164824" cy="4592986"/>
            <a:chOff x="563469" y="1444752"/>
            <a:chExt cx="11164824" cy="4592986"/>
          </a:xfrm>
        </p:grpSpPr>
        <p:sp>
          <p:nvSpPr>
            <p:cNvPr id="5" name="Rectangle 4">
              <a:extLst>
                <a:ext uri="{FF2B5EF4-FFF2-40B4-BE49-F238E27FC236}">
                  <a16:creationId xmlns:a16="http://schemas.microsoft.com/office/drawing/2014/main" id="{50F679D3-CCAA-4E87-AA91-5C50A60C3E2C}"/>
                </a:ext>
              </a:extLst>
            </p:cNvPr>
            <p:cNvSpPr/>
            <p:nvPr/>
          </p:nvSpPr>
          <p:spPr>
            <a:xfrm>
              <a:off x="563469" y="2395728"/>
              <a:ext cx="11164824" cy="3632866"/>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7BAF2B5A-9B2F-4A35-B43A-661C442E0C2C}"/>
                </a:ext>
              </a:extLst>
            </p:cNvPr>
            <p:cNvSpPr/>
            <p:nvPr/>
          </p:nvSpPr>
          <p:spPr>
            <a:xfrm>
              <a:off x="4142232" y="1444752"/>
              <a:ext cx="7586061" cy="4592986"/>
            </a:xfrm>
            <a:prstGeom prst="rect">
              <a:avLst/>
            </a:prstGeom>
            <a:solidFill>
              <a:srgbClr val="CFCF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Rectangle 2">
            <a:extLst>
              <a:ext uri="{FF2B5EF4-FFF2-40B4-BE49-F238E27FC236}">
                <a16:creationId xmlns:a16="http://schemas.microsoft.com/office/drawing/2014/main" id="{EC28E8EF-B40A-4073-9F4F-DF36963B0B58}"/>
              </a:ext>
            </a:extLst>
          </p:cNvPr>
          <p:cNvSpPr/>
          <p:nvPr/>
        </p:nvSpPr>
        <p:spPr>
          <a:xfrm>
            <a:off x="318846" y="926432"/>
            <a:ext cx="11664607" cy="55224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06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25E-6 -3.7037E-7 L 0.3138 0.00278 " pathEditMode="relative" rAng="0" ptsTypes="AA">
                                      <p:cBhvr>
                                        <p:cTn id="11" dur="2000" fill="hold"/>
                                        <p:tgtEl>
                                          <p:spTgt spid="7"/>
                                        </p:tgtEl>
                                        <p:attrNameLst>
                                          <p:attrName>ppt_x</p:attrName>
                                          <p:attrName>ppt_y</p:attrName>
                                        </p:attrNameLst>
                                      </p:cBhvr>
                                      <p:rCtr x="15690" y="139"/>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3138 0.00278 L 0.69023 0.00023 " pathEditMode="relative" rAng="0" ptsTypes="AA">
                                      <p:cBhvr>
                                        <p:cTn id="15" dur="2000" fill="hold"/>
                                        <p:tgtEl>
                                          <p:spTgt spid="7"/>
                                        </p:tgtEl>
                                        <p:attrNameLst>
                                          <p:attrName>ppt_x</p:attrName>
                                          <p:attrName>ppt_y</p:attrName>
                                        </p:attrNameLst>
                                      </p:cBhvr>
                                      <p:rCtr x="18815" y="-139"/>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4643D56-AF2B-4BF0-996F-A8C4E8F216F9}"/>
              </a:ext>
            </a:extLst>
          </p:cNvPr>
          <p:cNvSpPr/>
          <p:nvPr/>
        </p:nvSpPr>
        <p:spPr>
          <a:xfrm>
            <a:off x="191069" y="1228299"/>
            <a:ext cx="11832610" cy="481765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0978A08-1B4F-46C1-A207-B17C0A3634CB}"/>
              </a:ext>
            </a:extLst>
          </p:cNvPr>
          <p:cNvSpPr>
            <a:spLocks noGrp="1"/>
          </p:cNvSpPr>
          <p:nvPr>
            <p:ph type="title"/>
          </p:nvPr>
        </p:nvSpPr>
        <p:spPr/>
        <p:txBody>
          <a:bodyPr/>
          <a:lstStyle/>
          <a:p>
            <a:r>
              <a:rPr lang="en-CA" dirty="0"/>
              <a:t>Time Series AI/ ML Models to the rescue - LSTM</a:t>
            </a:r>
          </a:p>
        </p:txBody>
      </p:sp>
      <p:pic>
        <p:nvPicPr>
          <p:cNvPr id="4" name="Picture 3">
            <a:extLst>
              <a:ext uri="{FF2B5EF4-FFF2-40B4-BE49-F238E27FC236}">
                <a16:creationId xmlns:a16="http://schemas.microsoft.com/office/drawing/2014/main" id="{0FF39C44-A6C0-40CE-8FC6-1A013033D78A}"/>
              </a:ext>
            </a:extLst>
          </p:cNvPr>
          <p:cNvPicPr>
            <a:picLocks noChangeAspect="1"/>
          </p:cNvPicPr>
          <p:nvPr/>
        </p:nvPicPr>
        <p:blipFill>
          <a:blip r:embed="rId2"/>
          <a:stretch>
            <a:fillRect/>
          </a:stretch>
        </p:blipFill>
        <p:spPr>
          <a:xfrm>
            <a:off x="693315" y="2483893"/>
            <a:ext cx="6457116" cy="2347059"/>
          </a:xfrm>
          <a:prstGeom prst="rect">
            <a:avLst/>
          </a:prstGeom>
        </p:spPr>
      </p:pic>
      <p:pic>
        <p:nvPicPr>
          <p:cNvPr id="2050" name="Picture 2" descr="Image result for lstm architecture">
            <a:extLst>
              <a:ext uri="{FF2B5EF4-FFF2-40B4-BE49-F238E27FC236}">
                <a16:creationId xmlns:a16="http://schemas.microsoft.com/office/drawing/2014/main" id="{D4B89811-E74A-4617-AD01-2A57232A5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188" y="2448178"/>
            <a:ext cx="3516202" cy="238277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1089D825-F30B-4C5D-A3D9-ED39F1DDB989}"/>
              </a:ext>
            </a:extLst>
          </p:cNvPr>
          <p:cNvCxnSpPr>
            <a:cxnSpLocks/>
          </p:cNvCxnSpPr>
          <p:nvPr/>
        </p:nvCxnSpPr>
        <p:spPr>
          <a:xfrm flipV="1">
            <a:off x="6946710" y="2838734"/>
            <a:ext cx="1596789" cy="382138"/>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2DFBB4E7-30A3-4FF6-B69D-3EA693ECC335}"/>
              </a:ext>
            </a:extLst>
          </p:cNvPr>
          <p:cNvCxnSpPr>
            <a:cxnSpLocks/>
          </p:cNvCxnSpPr>
          <p:nvPr/>
        </p:nvCxnSpPr>
        <p:spPr>
          <a:xfrm>
            <a:off x="6933061" y="4020862"/>
            <a:ext cx="1596790" cy="387365"/>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0184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DC7D-A373-4451-B9F2-3F89201A53A6}"/>
              </a:ext>
            </a:extLst>
          </p:cNvPr>
          <p:cNvSpPr>
            <a:spLocks noGrp="1"/>
          </p:cNvSpPr>
          <p:nvPr>
            <p:ph type="title"/>
          </p:nvPr>
        </p:nvSpPr>
        <p:spPr/>
        <p:txBody>
          <a:bodyPr/>
          <a:lstStyle/>
          <a:p>
            <a:r>
              <a:rPr lang="en-CA" dirty="0"/>
              <a:t>Details</a:t>
            </a:r>
          </a:p>
        </p:txBody>
      </p:sp>
      <p:sp>
        <p:nvSpPr>
          <p:cNvPr id="3" name="Content Placeholder 2">
            <a:extLst>
              <a:ext uri="{FF2B5EF4-FFF2-40B4-BE49-F238E27FC236}">
                <a16:creationId xmlns:a16="http://schemas.microsoft.com/office/drawing/2014/main" id="{BDE61F53-9478-4E40-A622-A9058684A36B}"/>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76438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87A4-82AB-424B-9733-8A2F6C468E9D}"/>
              </a:ext>
            </a:extLst>
          </p:cNvPr>
          <p:cNvSpPr>
            <a:spLocks noGrp="1"/>
          </p:cNvSpPr>
          <p:nvPr>
            <p:ph type="title"/>
          </p:nvPr>
        </p:nvSpPr>
        <p:spPr/>
        <p:txBody>
          <a:bodyPr/>
          <a:lstStyle/>
          <a:p>
            <a:r>
              <a:rPr lang="en-CA" dirty="0"/>
              <a:t>Hit Ratio</a:t>
            </a:r>
          </a:p>
        </p:txBody>
      </p:sp>
      <p:sp>
        <p:nvSpPr>
          <p:cNvPr id="3" name="Content Placeholder 2">
            <a:extLst>
              <a:ext uri="{FF2B5EF4-FFF2-40B4-BE49-F238E27FC236}">
                <a16:creationId xmlns:a16="http://schemas.microsoft.com/office/drawing/2014/main" id="{725E2E62-573B-47D3-B347-0AFC315F8B5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69717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C9C5-7732-4C58-8467-E2B5F74ED738}"/>
              </a:ext>
            </a:extLst>
          </p:cNvPr>
          <p:cNvSpPr>
            <a:spLocks noGrp="1"/>
          </p:cNvSpPr>
          <p:nvPr>
            <p:ph type="title"/>
          </p:nvPr>
        </p:nvSpPr>
        <p:spPr>
          <a:xfrm>
            <a:off x="972685" y="148479"/>
            <a:ext cx="10556705" cy="816804"/>
          </a:xfrm>
        </p:spPr>
        <p:txBody>
          <a:bodyPr/>
          <a:lstStyle/>
          <a:p>
            <a:r>
              <a:rPr lang="en-CA" dirty="0"/>
              <a:t>Selected a very well diversified group of stocks – Top 50 Stocks on S&amp;P for modeling and comparison</a:t>
            </a:r>
          </a:p>
        </p:txBody>
      </p:sp>
      <p:pic>
        <p:nvPicPr>
          <p:cNvPr id="3074" name="Picture 2" descr="Image result for apple">
            <a:extLst>
              <a:ext uri="{FF2B5EF4-FFF2-40B4-BE49-F238E27FC236}">
                <a16:creationId xmlns:a16="http://schemas.microsoft.com/office/drawing/2014/main" id="{D9BAE070-9D99-4A01-86A8-CF78ED237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41" y="1565401"/>
            <a:ext cx="1264063" cy="12640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amazon logo">
            <a:extLst>
              <a:ext uri="{FF2B5EF4-FFF2-40B4-BE49-F238E27FC236}">
                <a16:creationId xmlns:a16="http://schemas.microsoft.com/office/drawing/2014/main" id="{90C2A521-C29E-4DC6-9505-28C42FF5A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666" y="1565401"/>
            <a:ext cx="934960" cy="5989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facebook logo">
            <a:extLst>
              <a:ext uri="{FF2B5EF4-FFF2-40B4-BE49-F238E27FC236}">
                <a16:creationId xmlns:a16="http://schemas.microsoft.com/office/drawing/2014/main" id="{6E5B8976-2303-4CF3-A6E4-3D228F287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069" y="1565400"/>
            <a:ext cx="598907" cy="59890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berkshire hathaway logo">
            <a:extLst>
              <a:ext uri="{FF2B5EF4-FFF2-40B4-BE49-F238E27FC236}">
                <a16:creationId xmlns:a16="http://schemas.microsoft.com/office/drawing/2014/main" id="{16ED2C65-1C0D-4DC2-ACBB-1AC43D92FE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189" y="1565400"/>
            <a:ext cx="845017" cy="61689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jp morgan chase logo">
            <a:extLst>
              <a:ext uri="{FF2B5EF4-FFF2-40B4-BE49-F238E27FC236}">
                <a16:creationId xmlns:a16="http://schemas.microsoft.com/office/drawing/2014/main" id="{FA4A7D46-D656-45FE-902D-470D414D1D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389" y="1552057"/>
            <a:ext cx="612251" cy="61225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lated image">
            <a:extLst>
              <a:ext uri="{FF2B5EF4-FFF2-40B4-BE49-F238E27FC236}">
                <a16:creationId xmlns:a16="http://schemas.microsoft.com/office/drawing/2014/main" id="{BC86ADCA-9FC4-498F-AE9C-91C304845E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8853" y="1539008"/>
            <a:ext cx="1006837" cy="625299"/>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johnson and johnson logo">
            <a:extLst>
              <a:ext uri="{FF2B5EF4-FFF2-40B4-BE49-F238E27FC236}">
                <a16:creationId xmlns:a16="http://schemas.microsoft.com/office/drawing/2014/main" id="{F7385ACC-82A8-4894-A6A1-1199FCE6DB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6903" y="1539008"/>
            <a:ext cx="612251" cy="612251"/>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result for Visa logo">
            <a:extLst>
              <a:ext uri="{FF2B5EF4-FFF2-40B4-BE49-F238E27FC236}">
                <a16:creationId xmlns:a16="http://schemas.microsoft.com/office/drawing/2014/main" id="{D8E5C263-B5E0-431A-ADBF-6F5D6F8B79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00366" y="1558843"/>
            <a:ext cx="1057884" cy="59241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procter and gamble logo">
            <a:extLst>
              <a:ext uri="{FF2B5EF4-FFF2-40B4-BE49-F238E27FC236}">
                <a16:creationId xmlns:a16="http://schemas.microsoft.com/office/drawing/2014/main" id="{2D7AFAE6-C0A9-4DAE-9366-886DDF5DC5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54496" y="1554541"/>
            <a:ext cx="887707" cy="598907"/>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Image result for microsoft logo png">
            <a:extLst>
              <a:ext uri="{FF2B5EF4-FFF2-40B4-BE49-F238E27FC236}">
                <a16:creationId xmlns:a16="http://schemas.microsoft.com/office/drawing/2014/main" id="{5ED67239-4704-4CFD-BBA2-E8CCBD34DF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5717" y="1565401"/>
            <a:ext cx="768192" cy="585859"/>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Image result for exxon mobil logo">
            <a:extLst>
              <a:ext uri="{FF2B5EF4-FFF2-40B4-BE49-F238E27FC236}">
                <a16:creationId xmlns:a16="http://schemas.microsoft.com/office/drawing/2014/main" id="{A36B6A33-DB8F-46A5-9C7D-0610834717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64024" y="1543680"/>
            <a:ext cx="1070673" cy="620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98463"/>
      </p:ext>
    </p:extLst>
  </p:cSld>
  <p:clrMapOvr>
    <a:masterClrMapping/>
  </p:clrMapOvr>
</p:sld>
</file>

<file path=ppt/theme/theme1.xml><?xml version="1.0" encoding="utf-8"?>
<a:theme xmlns:a="http://schemas.openxmlformats.org/drawingml/2006/main" name="Office Theme">
  <a:themeElements>
    <a:clrScheme name="Musify">
      <a:dk1>
        <a:sysClr val="windowText" lastClr="000000"/>
      </a:dk1>
      <a:lt1>
        <a:sysClr val="window" lastClr="FFFFFF"/>
      </a:lt1>
      <a:dk2>
        <a:srgbClr val="44546A"/>
      </a:dk2>
      <a:lt2>
        <a:srgbClr val="E7E6E6"/>
      </a:lt2>
      <a:accent1>
        <a:srgbClr val="D54EEC"/>
      </a:accent1>
      <a:accent2>
        <a:srgbClr val="F3267F"/>
      </a:accent2>
      <a:accent3>
        <a:srgbClr val="F89108"/>
      </a:accent3>
      <a:accent4>
        <a:srgbClr val="6EDC7B"/>
      </a:accent4>
      <a:accent5>
        <a:srgbClr val="5D5DBD"/>
      </a:accent5>
      <a:accent6>
        <a:srgbClr val="5C2D7F"/>
      </a:accent6>
      <a:hlink>
        <a:srgbClr val="0563C1"/>
      </a:hlink>
      <a:folHlink>
        <a:srgbClr val="954F72"/>
      </a:folHlink>
    </a:clrScheme>
    <a:fontScheme name="Musyfy">
      <a:majorFont>
        <a:latin typeface="Century Gothic"/>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ctr" anchorCtr="0">
        <a:spAutoFit/>
      </a:bodyPr>
      <a:lstStyle>
        <a:defPPr algn="ctr">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220189</TotalTime>
  <Words>765</Words>
  <Application>Microsoft Office PowerPoint</Application>
  <PresentationFormat>Widescreen</PresentationFormat>
  <Paragraphs>95</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Open Sans</vt:lpstr>
      <vt:lpstr>Office Theme</vt:lpstr>
      <vt:lpstr>RichardsonFunds.AI</vt:lpstr>
      <vt:lpstr>Agenda</vt:lpstr>
      <vt:lpstr>Stock Prediction</vt:lpstr>
      <vt:lpstr>… leads to 70% of the actively managed funds lagging Index </vt:lpstr>
      <vt:lpstr>Roadmap</vt:lpstr>
      <vt:lpstr>Time Series AI/ ML Models to the rescue - LSTM</vt:lpstr>
      <vt:lpstr>Details</vt:lpstr>
      <vt:lpstr>Hit Ratio</vt:lpstr>
      <vt:lpstr>Selected a very well diversified group of stocks – Top 50 Stocks on S&amp;P for modeling and comparison</vt:lpstr>
      <vt:lpstr>Benchmark to beat is buy and hold</vt:lpstr>
      <vt:lpstr>Results</vt:lpstr>
      <vt:lpstr>Asset/ Stock Decision Tree</vt:lpstr>
      <vt:lpstr>Portfolio Results</vt:lpstr>
      <vt:lpstr>Next Steps</vt:lpstr>
      <vt:lpstr>Summary</vt:lpstr>
      <vt:lpstr>Things that didn’t work</vt:lpstr>
      <vt:lpstr>The Analytics Process: CRISP-DM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Chainsaw Communications</dc:creator>
  <cp:lastModifiedBy>Sarb Parhar</cp:lastModifiedBy>
  <cp:revision>2037</cp:revision>
  <cp:lastPrinted>2019-10-25T15:01:26Z</cp:lastPrinted>
  <dcterms:created xsi:type="dcterms:W3CDTF">2017-04-06T09:47:23Z</dcterms:created>
  <dcterms:modified xsi:type="dcterms:W3CDTF">2020-01-25T18:43:46Z</dcterms:modified>
</cp:coreProperties>
</file>