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57" r:id="rId3"/>
    <p:sldId id="265" r:id="rId4"/>
    <p:sldId id="261" r:id="rId5"/>
    <p:sldId id="311" r:id="rId6"/>
    <p:sldId id="312" r:id="rId7"/>
    <p:sldId id="259" r:id="rId8"/>
  </p:sldIdLst>
  <p:sldSz cx="9144000" cy="5143500" type="screen16x9"/>
  <p:notesSz cx="6858000" cy="9144000"/>
  <p:embeddedFontLst>
    <p:embeddedFont>
      <p:font typeface="Albert Sans" panose="020B0604020202020204" charset="0"/>
      <p:regular r:id="rId10"/>
      <p:bold r:id="rId11"/>
      <p:italic r:id="rId12"/>
      <p:boldItalic r:id="rId13"/>
    </p:embeddedFont>
    <p:embeddedFont>
      <p:font typeface="Alexandria Medium" panose="020B0604020202020204" charset="-78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DFC2F4-24FC-4B2B-AB61-B3B8E930FB84}">
  <a:tblStyle styleId="{11DFC2F4-24FC-4B2B-AB61-B3B8E930FB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CA2FA40-A0B6-40A2-98CF-1177AC7F742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03cb3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03cb3a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8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703cb3a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703cb3a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419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l="104756" t="-108210" r="280062" b="47851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8" r:id="rId4"/>
    <p:sldLayoutId id="2147483661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1749" y="1958600"/>
            <a:ext cx="7424066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ANALIS SISTEM DAN PERANCANGAN FITUR</a:t>
            </a:r>
            <a:endParaRPr sz="54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Oleh </a:t>
            </a:r>
            <a:r>
              <a:rPr lang="en-ID" dirty="0" err="1"/>
              <a:t>Kelompok</a:t>
            </a:r>
            <a:r>
              <a:rPr lang="en-ID" dirty="0"/>
              <a:t> 1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/>
              <a:t>Anggota</a:t>
            </a:r>
            <a:r>
              <a:rPr lang="en-ID" sz="3600" dirty="0"/>
              <a:t> </a:t>
            </a:r>
            <a:r>
              <a:rPr lang="en-ID" sz="3600" dirty="0" err="1"/>
              <a:t>Kelompok</a:t>
            </a:r>
            <a:endParaRPr sz="3600" dirty="0"/>
          </a:p>
        </p:txBody>
      </p:sp>
      <p:graphicFrame>
        <p:nvGraphicFramePr>
          <p:cNvPr id="198" name="Google Shape;198;p36"/>
          <p:cNvGraphicFramePr/>
          <p:nvPr>
            <p:extLst>
              <p:ext uri="{D42A27DB-BD31-4B8C-83A1-F6EECF244321}">
                <p14:modId xmlns:p14="http://schemas.microsoft.com/office/powerpoint/2010/main" val="520931721"/>
              </p:ext>
            </p:extLst>
          </p:nvPr>
        </p:nvGraphicFramePr>
        <p:xfrm>
          <a:off x="715100" y="2017494"/>
          <a:ext cx="7704000" cy="1446100"/>
        </p:xfrm>
        <a:graphic>
          <a:graphicData uri="http://schemas.openxmlformats.org/drawingml/2006/table">
            <a:tbl>
              <a:tblPr>
                <a:noFill/>
                <a:tableStyleId>{11DFC2F4-24FC-4B2B-AB61-B3B8E930FB84}</a:tableStyleId>
              </a:tblPr>
              <a:tblGrid>
                <a:gridCol w="242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Fitrah 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Septiandwi</a:t>
                      </a: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Sensi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roject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Manager &amp; UI-UX Designer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njas</a:t>
                      </a: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Pranita</a:t>
                      </a: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Chandra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Developer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Fakhreza</a:t>
                      </a: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Aldino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Tester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Hans Surya 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Cendikia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Technical Writer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Identifikasi</a:t>
            </a:r>
            <a:r>
              <a:rPr lang="en-ID" dirty="0"/>
              <a:t> Stakeholder</a:t>
            </a:r>
            <a:endParaRPr dirty="0"/>
          </a:p>
        </p:txBody>
      </p:sp>
      <p:sp>
        <p:nvSpPr>
          <p:cNvPr id="273" name="Google Shape;273;p44"/>
          <p:cNvSpPr txBox="1"/>
          <p:nvPr/>
        </p:nvSpPr>
        <p:spPr>
          <a:xfrm>
            <a:off x="926163" y="1256288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Staff Mitra</a:t>
            </a:r>
            <a:endParaRPr sz="12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926162" y="1637288"/>
            <a:ext cx="2479419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 dirty="0"/>
              <a:t>Bertugas untuk meman</a:t>
            </a:r>
            <a:r>
              <a:rPr lang="en-ID" dirty="0" err="1"/>
              <a:t>ajemen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dan </a:t>
            </a:r>
            <a:r>
              <a:rPr lang="en-ID" dirty="0" err="1"/>
              <a:t>perusahaan</a:t>
            </a:r>
            <a:r>
              <a:rPr lang="en-ID" dirty="0"/>
              <a:t> yang </a:t>
            </a:r>
            <a:r>
              <a:rPr lang="en-ID" dirty="0" err="1"/>
              <a:t>terdaftar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endParaRPr lang="en-ID" dirty="0"/>
          </a:p>
          <a:p>
            <a:pPr marL="60961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dirty="0"/>
          </a:p>
        </p:txBody>
      </p:sp>
      <p:sp>
        <p:nvSpPr>
          <p:cNvPr id="275" name="Google Shape;275;p44"/>
          <p:cNvSpPr txBox="1"/>
          <p:nvPr/>
        </p:nvSpPr>
        <p:spPr>
          <a:xfrm>
            <a:off x="4737603" y="1256288"/>
            <a:ext cx="281057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02. 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Staff Perusahaan</a:t>
            </a:r>
            <a:endParaRPr sz="12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4737587" y="1637288"/>
            <a:ext cx="2810578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 err="1"/>
              <a:t>Bertugas</a:t>
            </a:r>
            <a:r>
              <a:rPr lang="en-US" dirty="0"/>
              <a:t> untuk </a:t>
            </a:r>
            <a:r>
              <a:rPr lang="en-US" dirty="0" err="1"/>
              <a:t>memanajemen</a:t>
            </a:r>
            <a:r>
              <a:rPr lang="en-US" dirty="0"/>
              <a:t> karyawan </a:t>
            </a:r>
            <a:r>
              <a:rPr lang="en-US" dirty="0" err="1"/>
              <a:t>perusahaan</a:t>
            </a:r>
            <a:r>
              <a:rPr lang="en-US" dirty="0"/>
              <a:t> dan melakukan </a:t>
            </a:r>
            <a:r>
              <a:rPr lang="en-US" dirty="0" err="1"/>
              <a:t>analis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aplikasi</a:t>
            </a:r>
            <a:endParaRPr dirty="0"/>
          </a:p>
        </p:txBody>
      </p:sp>
      <p:sp>
        <p:nvSpPr>
          <p:cNvPr id="277" name="Google Shape;277;p44"/>
          <p:cNvSpPr txBox="1"/>
          <p:nvPr/>
        </p:nvSpPr>
        <p:spPr>
          <a:xfrm>
            <a:off x="2854571" y="2944100"/>
            <a:ext cx="219215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03.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Karyawan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Perusahaan</a:t>
            </a:r>
            <a:endParaRPr sz="12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8" name="Google Shape;278;p44"/>
          <p:cNvSpPr txBox="1">
            <a:spLocks noGrp="1"/>
          </p:cNvSpPr>
          <p:nvPr>
            <p:ph type="subTitle" idx="4294967295"/>
          </p:nvPr>
        </p:nvSpPr>
        <p:spPr>
          <a:xfrm>
            <a:off x="2854563" y="3325100"/>
            <a:ext cx="3182821" cy="108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pelaku</a:t>
            </a:r>
            <a:r>
              <a:rPr lang="en-US" dirty="0"/>
              <a:t> yang </a:t>
            </a:r>
            <a:r>
              <a:rPr lang="en-US" dirty="0" err="1"/>
              <a:t>menginputkan</a:t>
            </a:r>
            <a:r>
              <a:rPr lang="en-US" dirty="0"/>
              <a:t> data </a:t>
            </a:r>
            <a:r>
              <a:rPr lang="en-US" dirty="0" err="1"/>
              <a:t>emisi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oleh mereka </a:t>
            </a:r>
            <a:r>
              <a:rPr lang="en-US" dirty="0" err="1"/>
              <a:t>perharinya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aplikasi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505870" y="265370"/>
            <a:ext cx="1823908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/>
              <a:t>Proses </a:t>
            </a:r>
            <a:r>
              <a:rPr lang="en-ID" sz="3600" dirty="0" err="1"/>
              <a:t>Bisnis</a:t>
            </a:r>
            <a:r>
              <a:rPr lang="en-ID" sz="3600" dirty="0"/>
              <a:t>  </a:t>
            </a:r>
            <a:endParaRPr sz="3600" dirty="0"/>
          </a:p>
        </p:txBody>
      </p:sp>
      <p:cxnSp>
        <p:nvCxnSpPr>
          <p:cNvPr id="244" name="Google Shape;244;p40">
            <a:hlinkClick r:id="" action="ppaction://hlinkshowjump?jump=nextslide"/>
          </p:cNvPr>
          <p:cNvCxnSpPr/>
          <p:nvPr/>
        </p:nvCxnSpPr>
        <p:spPr>
          <a:xfrm>
            <a:off x="715100" y="44144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224B9709-D3F4-4F7C-9548-5B954706C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5" y="471053"/>
            <a:ext cx="6266351" cy="420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/>
              <a:t>Input dan Output Proses </a:t>
            </a:r>
            <a:r>
              <a:rPr lang="en-ID" dirty="0" err="1"/>
              <a:t>Bisnis</a:t>
            </a:r>
            <a:endParaRPr dirty="0"/>
          </a:p>
        </p:txBody>
      </p:sp>
      <p:sp>
        <p:nvSpPr>
          <p:cNvPr id="273" name="Google Shape;273;p44"/>
          <p:cNvSpPr txBox="1"/>
          <p:nvPr/>
        </p:nvSpPr>
        <p:spPr>
          <a:xfrm>
            <a:off x="1219240" y="1713488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01. 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Proses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Analisis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Emisi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Karbon</a:t>
            </a:r>
            <a:endParaRPr sz="12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219239" y="2094488"/>
            <a:ext cx="2479419" cy="149277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/>
              <a:t>Input : Data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(Data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perdivisi</a:t>
            </a:r>
            <a:r>
              <a:rPr lang="en-US" dirty="0"/>
              <a:t> / </a:t>
            </a:r>
            <a:r>
              <a:rPr lang="en-US" dirty="0" err="1"/>
              <a:t>perkaryawan</a:t>
            </a:r>
            <a:r>
              <a:rPr lang="en-US" dirty="0"/>
              <a:t>)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en-US"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/>
              <a:t>Output : Laporan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/ Laporan </a:t>
            </a:r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ID" dirty="0"/>
          </a:p>
          <a:p>
            <a:pPr marL="60961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dirty="0"/>
          </a:p>
        </p:txBody>
      </p:sp>
      <p:sp>
        <p:nvSpPr>
          <p:cNvPr id="275" name="Google Shape;275;p44"/>
          <p:cNvSpPr txBox="1"/>
          <p:nvPr/>
        </p:nvSpPr>
        <p:spPr>
          <a:xfrm>
            <a:off x="4843111" y="1713488"/>
            <a:ext cx="281057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02. 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Proses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Konsultasi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Emisi</a:t>
            </a:r>
            <a:r>
              <a:rPr lang="en-ID" sz="12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Karbon</a:t>
            </a:r>
            <a:endParaRPr sz="12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4843095" y="2094487"/>
            <a:ext cx="2810578" cy="1492773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/>
              <a:t>Input : Laporan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lang="en-US"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en-US"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-US" dirty="0"/>
              <a:t>Output : Laporan </a:t>
            </a:r>
            <a:r>
              <a:rPr lang="en-US" dirty="0" err="1"/>
              <a:t>hasil</a:t>
            </a:r>
            <a:r>
              <a:rPr lang="en-US" dirty="0"/>
              <a:t> konsultasi / Saran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emisi</a:t>
            </a:r>
            <a:r>
              <a:rPr lang="en-US" dirty="0"/>
              <a:t> </a:t>
            </a:r>
            <a:r>
              <a:rPr lang="en-US" dirty="0" err="1"/>
              <a:t>karbon</a:t>
            </a:r>
            <a:r>
              <a:rPr lang="en-US" dirty="0"/>
              <a:t> </a:t>
            </a:r>
            <a:r>
              <a:rPr lang="en-US" dirty="0" err="1"/>
              <a:t>perusahaan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8867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705200" y="312262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3600" dirty="0" err="1"/>
              <a:t>Tabel</a:t>
            </a:r>
            <a:r>
              <a:rPr lang="en-ID" sz="3600" dirty="0"/>
              <a:t> </a:t>
            </a:r>
            <a:r>
              <a:rPr lang="en-ID" sz="3600" dirty="0" err="1"/>
              <a:t>Kebutuhan</a:t>
            </a:r>
            <a:r>
              <a:rPr lang="en-ID" sz="3600" dirty="0"/>
              <a:t> Stakeholder</a:t>
            </a:r>
            <a:endParaRPr sz="3600" dirty="0"/>
          </a:p>
        </p:txBody>
      </p:sp>
      <p:graphicFrame>
        <p:nvGraphicFramePr>
          <p:cNvPr id="198" name="Google Shape;198;p36"/>
          <p:cNvGraphicFramePr/>
          <p:nvPr>
            <p:extLst>
              <p:ext uri="{D42A27DB-BD31-4B8C-83A1-F6EECF244321}">
                <p14:modId xmlns:p14="http://schemas.microsoft.com/office/powerpoint/2010/main" val="2004960878"/>
              </p:ext>
            </p:extLst>
          </p:nvPr>
        </p:nvGraphicFramePr>
        <p:xfrm>
          <a:off x="715100" y="1043354"/>
          <a:ext cx="7704000" cy="3681046"/>
        </p:xfrm>
        <a:graphic>
          <a:graphicData uri="http://schemas.openxmlformats.org/drawingml/2006/table">
            <a:tbl>
              <a:tblPr>
                <a:noFill/>
                <a:tableStyleId>{11DFC2F4-24FC-4B2B-AB61-B3B8E930FB84}</a:tableStyleId>
              </a:tblPr>
              <a:tblGrid>
                <a:gridCol w="242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1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84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Staff Mitra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aplikasi penyedia layanan yang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dapat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memudahkan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perusahaan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client dalam </a:t>
                      </a:r>
                      <a:r>
                        <a:rPr lang="en-US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mengumpulkan</a:t>
                      </a:r>
                      <a:r>
                        <a:rPr lang="en-US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data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dashboard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memudahkan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dalam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memanajemen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perusahaan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client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terdaftar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9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Staff Perusahaan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dashboard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memudahkan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dalam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memanajemen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data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emisi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harian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dari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karyawan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dan data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karyawan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terdaftar</a:t>
                      </a:r>
                      <a:endParaRPr lang="en-ID"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mengelola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data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emisi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secara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otomatis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sarana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diskusi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dan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konsultasi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untuk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mendukung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perusahaan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dalam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inisiatif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penurunan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emisi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65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</a:t>
                      </a:r>
                      <a:r>
                        <a:rPr lang="en-ID" sz="1000" b="1" u="sng" dirty="0" err="1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aryawan</a:t>
                      </a:r>
                      <a:r>
                        <a:rPr lang="en-ID" sz="1000" b="1" u="sng" dirty="0">
                          <a:solidFill>
                            <a:schemeClr val="hlink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Perusahaan</a:t>
                      </a:r>
                      <a:endParaRPr sz="1000" b="1" u="sng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sv-SE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 aplikasi yang dapat mempermudah dalam pengumpulan data emisi tiap karyawan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Membutuhkan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aplikasi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dapat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mengotomisasi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pendataan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data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tiap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karyawan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yang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awalnya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</a:t>
                      </a:r>
                      <a:r>
                        <a:rPr lang="en-ID" sz="1000" dirty="0" err="1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bersifat</a:t>
                      </a:r>
                      <a:r>
                        <a:rPr lang="en-ID" sz="1000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 manual</a:t>
                      </a:r>
                      <a:endParaRPr sz="1000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112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dirty="0" err="1"/>
              <a:t>Terima</a:t>
            </a:r>
            <a:br>
              <a:rPr lang="en-ID" dirty="0"/>
            </a:br>
            <a:r>
              <a:rPr lang="en-ID" dirty="0"/>
              <a:t>Kasih</a:t>
            </a:r>
            <a:endParaRPr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ID" dirty="0" err="1"/>
              <a:t>aksamana</a:t>
            </a:r>
            <a:r>
              <a:rPr lang="en-ID" dirty="0"/>
              <a:t> Team</a:t>
            </a:r>
            <a:endParaRPr dirty="0"/>
          </a:p>
        </p:txBody>
      </p:sp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246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Alexandria Medium</vt:lpstr>
      <vt:lpstr>Albert Sans</vt:lpstr>
      <vt:lpstr>Arial</vt:lpstr>
      <vt:lpstr>Wingdings</vt:lpstr>
      <vt:lpstr>Lead Funnel by Slidesgo</vt:lpstr>
      <vt:lpstr>ANALIS SISTEM DAN PERANCANGAN FITUR</vt:lpstr>
      <vt:lpstr>Anggota Kelompok</vt:lpstr>
      <vt:lpstr>Identifikasi Stakeholder</vt:lpstr>
      <vt:lpstr>Proses Bisnis  </vt:lpstr>
      <vt:lpstr>Input dan Output Proses Bisnis</vt:lpstr>
      <vt:lpstr>Tabel Kebutuhan Stakeholder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 SISTEM DAN PERANCANGAN FITUR</dc:title>
  <dc:creator>2B TRPL - Kel 6 Fitrah Septiandwi Sensi</dc:creator>
  <cp:lastModifiedBy>Mutsurini Sht</cp:lastModifiedBy>
  <cp:revision>1</cp:revision>
  <dcterms:modified xsi:type="dcterms:W3CDTF">2025-03-09T08:48:30Z</dcterms:modified>
</cp:coreProperties>
</file>