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1"/>
  </p:notesMasterIdLst>
  <p:sldIdLst>
    <p:sldId id="256" r:id="rId2"/>
    <p:sldId id="258" r:id="rId3"/>
    <p:sldId id="305" r:id="rId4"/>
    <p:sldId id="259" r:id="rId5"/>
    <p:sldId id="274" r:id="rId6"/>
    <p:sldId id="260" r:id="rId7"/>
    <p:sldId id="307" r:id="rId8"/>
    <p:sldId id="308" r:id="rId9"/>
    <p:sldId id="310" r:id="rId10"/>
    <p:sldId id="311" r:id="rId11"/>
    <p:sldId id="312" r:id="rId12"/>
    <p:sldId id="282" r:id="rId13"/>
    <p:sldId id="313" r:id="rId14"/>
    <p:sldId id="314" r:id="rId15"/>
    <p:sldId id="315" r:id="rId16"/>
    <p:sldId id="262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8" r:id="rId28"/>
    <p:sldId id="327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268" r:id="rId37"/>
    <p:sldId id="336" r:id="rId38"/>
    <p:sldId id="337" r:id="rId39"/>
    <p:sldId id="284" r:id="rId4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42"/>
      <p:bold r:id="rId43"/>
      <p:italic r:id="rId44"/>
      <p:boldItalic r:id="rId45"/>
    </p:embeddedFont>
    <p:embeddedFont>
      <p:font typeface="Barlow Semi Condensed Light" panose="00000406000000000000" pitchFamily="2" charset="0"/>
      <p:regular r:id="rId46"/>
      <p:bold r:id="rId47"/>
      <p:italic r:id="rId48"/>
      <p:boldItalic r:id="rId49"/>
    </p:embeddedFont>
    <p:embeddedFont>
      <p:font typeface="Barlow Semi Condensed Medium" panose="00000606000000000000" pitchFamily="2" charset="0"/>
      <p:regular r:id="rId50"/>
      <p:bold r:id="rId51"/>
      <p:italic r:id="rId52"/>
      <p:boldItalic r:id="rId53"/>
    </p:embeddedFont>
    <p:embeddedFont>
      <p:font typeface="Fjalla One" panose="02000506040000020004" pitchFamily="2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16645-7D23-4D2B-9FA8-E149999E977B}">
  <a:tblStyle styleId="{3C916645-7D23-4D2B-9FA8-E149999E97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3AA426E7-C101-7FE2-15E0-25825E6C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2DB22D6D-AE54-3AA2-B18E-A3AD7CF74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97EF3D0-2835-4C4E-3DA6-6DA6F5D1D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54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F1EEB583-EF3F-8372-B258-962561F5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0F6A73C6-ADC8-BF4E-6236-AC4B5CBCB6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DB109E56-847E-56EE-D515-485499D2CB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19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8FCF6EEB-B291-A3B8-F85A-7DEEE6A2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1EA0FC1F-BD33-3979-1846-F3B3945A3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BA1C1111-CA0C-3D4E-BBEC-5DF921905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760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5746D79-BCD4-E243-F60A-54FA688C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FCD690CC-9365-6365-008E-41D81F699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816F5E15-15F1-05B6-28BF-187341E4A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4601C885-D94D-B46E-BC98-A776EE722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1638D9F6-6E30-F6B4-E732-578941B61D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27A32D0F-D8FE-5CE1-A385-05303E7B6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74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C2901395-2252-54B8-D477-0B6CAFC4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B2A53E6F-4C10-8AD6-0BBB-8E0EB31B7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59B439C0-9F27-8033-CE10-2621F2B0E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32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5DDE5D44-036B-0F40-07A0-C8C7AFBC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4A2F00E8-5A84-8D11-AA49-5B7315D95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BC92451E-F5FB-1501-3C06-1451A43A6B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529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5B0089E9-A4BD-F3C1-1473-74DF8A3D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383D1F88-D68F-49F6-582A-ACD270C715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96749B48-87A7-B241-18AF-E35D6AEA7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4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C9BFEEA8-8491-A41E-3C93-8A0879FB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F8F6063C-3413-D080-EC6E-AF876AD75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2989DC6B-8D39-E902-5EF6-CC6E57AB2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745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02C4E4A3-B1B9-0054-DC33-7A60345BA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BEA991ED-4651-84C5-26B8-6996AD681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C42DE59D-A535-9103-FD29-26877980B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41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E6CDB1A8-F864-84DA-6B2E-D03F6AC4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14ADF722-6757-45DA-AF01-AC2BB566D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5137641D-3D12-1C88-3682-DD0737BAD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00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2525B028-F36D-7520-46C9-0247C474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E7FC7EA5-CC3D-CA04-13E5-3ED1CFDC0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D806C444-41B1-B0AF-2A9A-DB81D7222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18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CEBDF30-FF3F-7631-F636-2A202A3B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65D74BCB-42A5-BDAC-ADBF-4FBD588A9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E77DF596-5C70-6D83-9674-9D74214D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214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D7341028-41DD-5FA1-0515-9C4C911B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345A7C2-7DC9-6BC7-7C33-7DDA47DD7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D5178BBF-749A-BECF-78A1-8F90C9B39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93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9453AFC1-8714-30B8-628C-9258EC19A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8FAC9B8A-BB1F-EBB1-C047-4666C6B232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B8A35D79-774F-A302-F6FA-76A140C522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196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56BFE50-1E1F-F15B-C6AC-BE017775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304AD57B-3B63-30C0-EA8B-B8BF63087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EFCB3C8-5083-5DA4-C867-A5002662A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794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CF64A7E-4E69-9496-6210-AE633FF6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D36CB3B-31E5-683D-0530-E36C5C8FE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952AFDDE-050F-8F0F-FDE3-BCB871BE7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002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8401E49-2025-A0A0-B5EA-2663CA3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EB6A0AEE-07AD-C23A-986A-C037550AB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9D51306-91AE-7508-7F0D-430F4B395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81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B003EFD2-9A1A-3111-119C-0F553436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AC7E29EC-5B46-F11C-A8C4-D2FD62995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9DAD88BD-7128-B6CB-88A4-25DA0036FD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35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8401E49-2025-A0A0-B5EA-2663CA3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EB6A0AEE-07AD-C23A-986A-C037550AB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9D51306-91AE-7508-7F0D-430F4B395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106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8401E49-2025-A0A0-B5EA-2663CA3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EB6A0AEE-07AD-C23A-986A-C037550AB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9D51306-91AE-7508-7F0D-430F4B395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257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8401E49-2025-A0A0-B5EA-2663CA3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EB6A0AEE-07AD-C23A-986A-C037550AB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9D51306-91AE-7508-7F0D-430F4B395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27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8401E49-2025-A0A0-B5EA-2663CA3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EB6A0AEE-07AD-C23A-986A-C037550AB2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9D51306-91AE-7508-7F0D-430F4B395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21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56BFE50-1E1F-F15B-C6AC-BE017775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304AD57B-3B63-30C0-EA8B-B8BF63087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EFCB3C8-5083-5DA4-C867-A5002662A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855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56BFE50-1E1F-F15B-C6AC-BE017775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304AD57B-3B63-30C0-EA8B-B8BF63087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EFCB3C8-5083-5DA4-C867-A5002662A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53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997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A56BFE50-1E1F-F15B-C6AC-BE017775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304AD57B-3B63-30C0-EA8B-B8BF630876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2EFCB3C8-5083-5DA4-C867-A5002662A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5199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D47BAB3-BD84-CA02-D966-B2ABCF34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D0BCF294-08BE-8073-480F-A88FFA7014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4C162225-3509-55A6-043C-F369FA0B4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075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9ECC64CD-7C1A-230C-D968-BEA8AC91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A60C3D7-F312-4593-93A8-E4F0EAFD5D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86A3A713-6275-930C-F5D3-587A587AA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06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9F0063F0-6842-3930-10B3-BCA1FA38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2C81F13-F838-4730-2B97-D85975082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FA80BE1-8F33-EBC3-5619-345193A22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71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1" r:id="rId8"/>
    <p:sldLayoutId id="2147483665" r:id="rId9"/>
    <p:sldLayoutId id="2147483666" r:id="rId10"/>
    <p:sldLayoutId id="2147483667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2404085"/>
            <a:ext cx="3445224" cy="2739314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09868" y="2141815"/>
            <a:ext cx="3980123" cy="2091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Fjalla One" panose="02000506040000020004" pitchFamily="2" charset="0"/>
                <a:ea typeface="Times New Roman" panose="02020603050405020304" pitchFamily="18" charset="0"/>
              </a:rPr>
              <a:t>PROJECT BASED LEARNING : APLIKASI PENYEDIA LAYANAN ANALISIS EMISI KARBON PERUSAHAAN BERDASARKAN DATA PERJALANAN PULANG PERGI KERJA KARYAWAN</a:t>
            </a:r>
            <a:endParaRPr lang="en-US" sz="2000" dirty="0">
              <a:solidFill>
                <a:schemeClr val="dk2"/>
              </a:solidFill>
              <a:latin typeface="Fjalla One" panose="0200050604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5D22DD55-2FA3-F3D4-F51F-BF1D8CFB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DF2E17D-E0C1-3244-608F-E42112347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354AFCEE-BEF6-7FF0-9818-3CBB8F345C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Selain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sering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kali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kesulitan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mengumpulkan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menganalisis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sistematis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Kurangnya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sulit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mendapatkan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gambaran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real-time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mengenai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jumlah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dihasilkan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Akibatnya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mengambil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keputusan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strategis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cepat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mengurangi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dampak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0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68095DFA-098F-0D4D-3942-BC72BE69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0C48104D-93B6-5904-226A-EC3D7B766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850CD572-DE56-8F94-A5DD-580B0BA1F5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juga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kesulitan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pengumpulan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data. Dimana pada proses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bisnis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beberapa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pengumpulan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dimana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divisi sustainability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beberapa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saja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rata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begitu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akurasi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juga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menurun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Selain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juga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pendataan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individu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 oleh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karena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kesulitan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pendataan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dikarenakan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mendata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tertulis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tiap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harinya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kesusahan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06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endParaRPr dirty="0"/>
          </a:p>
        </p:txBody>
      </p:sp>
      <p:sp>
        <p:nvSpPr>
          <p:cNvPr id="3499" name="Google Shape;3499;p61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1484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Semi Condensed Medium" panose="00000606000000000000" pitchFamily="2" charset="0"/>
              </a:rPr>
              <a:t>Perusahaan </a:t>
            </a:r>
            <a:r>
              <a:rPr lang="en-US" sz="1400" dirty="0" err="1">
                <a:latin typeface="Barlow Semi Condensed Medium" panose="00000606000000000000" pitchFamily="2" charset="0"/>
              </a:rPr>
              <a:t>membutuhkan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sebuah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aplikasi</a:t>
            </a:r>
            <a:r>
              <a:rPr lang="en-US" sz="1400" dirty="0">
                <a:latin typeface="Barlow Semi Condensed Medium" panose="00000606000000000000" pitchFamily="2" charset="0"/>
              </a:rPr>
              <a:t> yang </a:t>
            </a:r>
            <a:r>
              <a:rPr lang="en-US" sz="1400" dirty="0" err="1">
                <a:latin typeface="Barlow Semi Condensed Medium" panose="00000606000000000000" pitchFamily="2" charset="0"/>
              </a:rPr>
              <a:t>dapat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memudahkan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mereka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dalam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menganalisis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emisi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karbon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mereka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untuk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kebutuhan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bisnis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perusahaan</a:t>
            </a:r>
            <a:endParaRPr lang="en-US" sz="1400" dirty="0">
              <a:latin typeface="Barlow Semi Condensed Medium" panose="00000606000000000000" pitchFamily="2" charset="0"/>
            </a:endParaRPr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2093976" y="2203703"/>
            <a:ext cx="2084700" cy="1502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Mitra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karbon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endParaRPr lang="en-US" sz="1400" kern="100" dirty="0">
              <a:effectLst/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7AAF09C8-22B2-31F7-A94F-A4A7383E2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FACC095A-E887-1813-75F3-F4028B59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F5216071-9AA8-E7B9-4318-63B328EE5AE3}"/>
              </a:ext>
            </a:extLst>
          </p:cNvPr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6129D0FC-50C0-D8DA-B5A9-660650AB64E8}"/>
              </a:ext>
            </a:extLst>
          </p:cNvPr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>
            <a:extLst>
              <a:ext uri="{FF2B5EF4-FFF2-40B4-BE49-F238E27FC236}">
                <a16:creationId xmlns:a16="http://schemas.microsoft.com/office/drawing/2014/main" id="{3803D85A-EC08-B446-52E8-C9D69660F29A}"/>
              </a:ext>
            </a:extLst>
          </p:cNvPr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>
            <a:extLst>
              <a:ext uri="{FF2B5EF4-FFF2-40B4-BE49-F238E27FC236}">
                <a16:creationId xmlns:a16="http://schemas.microsoft.com/office/drawing/2014/main" id="{FA607D32-6585-6970-F4AD-F2146C06D07B}"/>
              </a:ext>
            </a:extLst>
          </p:cNvPr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6FE0C8F6-D0A7-9ED1-0122-C53273AA25D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14840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membutuhkan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sebuah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aplikasi</a:t>
            </a:r>
            <a:r>
              <a:rPr lang="en-US" sz="1370" dirty="0">
                <a:latin typeface="Barlow Semi Condensed Medium" panose="00000606000000000000" pitchFamily="2" charset="0"/>
              </a:rPr>
              <a:t> yang </a:t>
            </a:r>
            <a:r>
              <a:rPr lang="en-US" sz="1370" dirty="0" err="1">
                <a:latin typeface="Barlow Semi Condensed Medium" panose="00000606000000000000" pitchFamily="2" charset="0"/>
              </a:rPr>
              <a:t>dapat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memudahkan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mereka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untuk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melakukan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pengumpulan</a:t>
            </a:r>
            <a:r>
              <a:rPr lang="en-US" sz="1370" dirty="0">
                <a:latin typeface="Barlow Semi Condensed Medium" panose="00000606000000000000" pitchFamily="2" charset="0"/>
              </a:rPr>
              <a:t> data </a:t>
            </a:r>
            <a:r>
              <a:rPr lang="en-US" sz="137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harian</a:t>
            </a:r>
            <a:r>
              <a:rPr lang="en-US" sz="1370" dirty="0">
                <a:latin typeface="Barlow Semi Condensed Medium" panose="00000606000000000000" pitchFamily="2" charset="0"/>
              </a:rPr>
              <a:t> </a:t>
            </a:r>
            <a:r>
              <a:rPr lang="en-US" sz="1370" dirty="0" err="1">
                <a:latin typeface="Barlow Semi Condensed Medium" panose="00000606000000000000" pitchFamily="2" charset="0"/>
              </a:rPr>
              <a:t>mereka</a:t>
            </a:r>
            <a:endParaRPr lang="en-US" sz="1370" dirty="0">
              <a:latin typeface="Barlow Semi Condensed Medium" panose="00000606000000000000" pitchFamily="2" charset="0"/>
            </a:endParaRP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35B68657-AB7E-6E67-63F2-DA3DD401AF7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093976" y="2203703"/>
            <a:ext cx="2084700" cy="15023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l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memanajemen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40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endParaRPr lang="en-US" sz="1400" kern="100" dirty="0">
              <a:effectLst/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CC808171-E09F-4303-8DE9-161F95E0BB8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64507035-C62F-E858-59E1-7EB1D7730CE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0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A3E87B5A-AAF7-98F8-A086-17D44B4F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9F9E851D-7A5E-2DCD-55E8-992415DB6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Ruang Lingkup Project 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43622C07-E99F-60E6-4E02-3F43B85432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8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315ECCE-FA91-CCE8-F724-7F68511DA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45B50FD7-4493-7CB4-FD72-C34F26C0C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Ruang Lingkup Project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0B9678B-A857-AF65-7553-EAC5006D9A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Proyek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bertujuan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mengembangkan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sebuah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website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membantu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mitra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menyediakan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perhitungan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Website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memungkinkan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melacak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menganalisis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jumlah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dihasilkan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oleh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selama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kerja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1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Yang Akan Dikembangkan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7" y="1545335"/>
            <a:ext cx="2353399" cy="50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Autentikasi &amp; Manajemen Pengguna</a:t>
            </a:r>
            <a:endParaRPr sz="1600"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7" y="2047474"/>
            <a:ext cx="2153564" cy="85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Login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Registrasi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Logout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1" y="1545336"/>
            <a:ext cx="2106963" cy="501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Dashboard  </a:t>
            </a:r>
            <a:endParaRPr sz="1800"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1" y="1938528"/>
            <a:ext cx="232548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Dashboard Karyawan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Dashboard Perusahaan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Dashb</a:t>
            </a:r>
            <a:r>
              <a:rPr lang="en" sz="1400" dirty="0"/>
              <a:t>oard Staff Mitra 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Manajemen Profil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Profil Karyawan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Profil Perusahaan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218263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Analisis Emisi Karbon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2325482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Halaman Analisis Emisi Karbon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Halaman Analisis Emisi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Rekomendasi Pengurangan Emisi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47A3A70E-845E-1FEA-DE1F-935F24C1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BE509C83-5363-5D39-27C3-E4D1775BD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Yang Akan Dikembangkan</a:t>
            </a:r>
            <a:endParaRPr dirty="0"/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852E2517-5B82-7DF6-F8A7-F7FB0E86F7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9927" y="1545335"/>
            <a:ext cx="2353399" cy="50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Konsultasi</a:t>
            </a:r>
            <a:r>
              <a:rPr lang="en-US" sz="1600" dirty="0">
                <a:solidFill>
                  <a:schemeClr val="accent1"/>
                </a:solidFill>
              </a:rPr>
              <a:t> dan </a:t>
            </a:r>
            <a:r>
              <a:rPr lang="en-US" sz="1600" dirty="0" err="1">
                <a:solidFill>
                  <a:schemeClr val="accent1"/>
                </a:solidFill>
              </a:rPr>
              <a:t>Manajemen</a:t>
            </a:r>
            <a:r>
              <a:rPr lang="en-US" sz="1600" dirty="0">
                <a:solidFill>
                  <a:schemeClr val="accent1"/>
                </a:solidFill>
              </a:rPr>
              <a:t> Data </a:t>
            </a:r>
            <a:r>
              <a:rPr lang="en-US" sz="1600" dirty="0" err="1">
                <a:solidFill>
                  <a:schemeClr val="accent1"/>
                </a:solidFill>
              </a:rPr>
              <a:t>Konsultasi</a:t>
            </a:r>
            <a:endParaRPr lang="en-US" sz="1600"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9B963365-22F1-8547-AD6D-8787EE26CBA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09927" y="2047474"/>
            <a:ext cx="2153564" cy="859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Pengajuan Konsultasi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Tabel Data Konsultasi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Hasil Analisis Konsultasi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>
            <a:extLst>
              <a:ext uri="{FF2B5EF4-FFF2-40B4-BE49-F238E27FC236}">
                <a16:creationId xmlns:a16="http://schemas.microsoft.com/office/drawing/2014/main" id="{6E1A9E8C-E980-DD70-DBE0-08647C98D36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468111" y="1545336"/>
            <a:ext cx="2737266" cy="501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Manajemen</a:t>
            </a:r>
            <a:r>
              <a:rPr lang="en-US" sz="1600" dirty="0">
                <a:solidFill>
                  <a:schemeClr val="accent1"/>
                </a:solidFill>
              </a:rPr>
              <a:t> Data </a:t>
            </a:r>
            <a:r>
              <a:rPr lang="en-US" sz="1600" dirty="0" err="1">
                <a:solidFill>
                  <a:schemeClr val="accent1"/>
                </a:solidFill>
              </a:rPr>
              <a:t>Perjalanan</a:t>
            </a:r>
            <a:r>
              <a:rPr lang="en-US" sz="1600" dirty="0">
                <a:solidFill>
                  <a:schemeClr val="accent1"/>
                </a:solidFill>
              </a:rPr>
              <a:t> &amp; </a:t>
            </a:r>
            <a:r>
              <a:rPr lang="en-US" sz="1600" dirty="0" err="1">
                <a:solidFill>
                  <a:schemeClr val="accent1"/>
                </a:solidFill>
              </a:rPr>
              <a:t>Emisi</a:t>
            </a:r>
            <a:endParaRPr lang="en-US" sz="1600" dirty="0"/>
          </a:p>
        </p:txBody>
      </p:sp>
      <p:sp>
        <p:nvSpPr>
          <p:cNvPr id="2228" name="Google Shape;2228;p41">
            <a:extLst>
              <a:ext uri="{FF2B5EF4-FFF2-40B4-BE49-F238E27FC236}">
                <a16:creationId xmlns:a16="http://schemas.microsoft.com/office/drawing/2014/main" id="{CE2B1206-353D-8136-5187-0965549FB07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468111" y="2046802"/>
            <a:ext cx="232548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Pendaftaran Lokasi Perjalanan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Pencatatan Modal Transportasi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Tabel Data Emisi Perjalanan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Tabel Lokas</a:t>
            </a:r>
            <a:r>
              <a:rPr lang="en" dirty="0"/>
              <a:t>i yang Teregistrasi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Riwa</a:t>
            </a:r>
            <a:r>
              <a:rPr lang="en" dirty="0"/>
              <a:t>yat Jejak Rekam Perjalanan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>
            <a:extLst>
              <a:ext uri="{FF2B5EF4-FFF2-40B4-BE49-F238E27FC236}">
                <a16:creationId xmlns:a16="http://schemas.microsoft.com/office/drawing/2014/main" id="{6008CEAA-EC92-CA1B-983C-0C75C0764D8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825495" y="3200400"/>
            <a:ext cx="2153563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accent1"/>
                </a:solidFill>
              </a:rPr>
              <a:t>Pendaftaran &amp; Manajemen Layanan</a:t>
            </a:r>
            <a:endParaRPr sz="1350" dirty="0"/>
          </a:p>
        </p:txBody>
      </p:sp>
      <p:sp>
        <p:nvSpPr>
          <p:cNvPr id="2230" name="Google Shape;2230;p41">
            <a:extLst>
              <a:ext uri="{FF2B5EF4-FFF2-40B4-BE49-F238E27FC236}">
                <a16:creationId xmlns:a16="http://schemas.microsoft.com/office/drawing/2014/main" id="{63B1D0DE-BB4E-DFFF-FA33-00FCFC3FA52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821243" y="3671748"/>
            <a:ext cx="2289707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Daftar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Transportasi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Ramah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Baru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>
            <a:extLst>
              <a:ext uri="{FF2B5EF4-FFF2-40B4-BE49-F238E27FC236}">
                <a16:creationId xmlns:a16="http://schemas.microsoft.com/office/drawing/2014/main" id="{93540A70-8211-9164-17D1-CE6D9229361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218263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Kehadiran &amp; Absensi </a:t>
            </a:r>
            <a:endParaRPr dirty="0"/>
          </a:p>
        </p:txBody>
      </p:sp>
      <p:sp>
        <p:nvSpPr>
          <p:cNvPr id="2232" name="Google Shape;2232;p41">
            <a:extLst>
              <a:ext uri="{FF2B5EF4-FFF2-40B4-BE49-F238E27FC236}">
                <a16:creationId xmlns:a16="http://schemas.microsoft.com/office/drawing/2014/main" id="{7AB19615-F182-D269-85C2-F7EF523DEF6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2325482" cy="46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Halaman Absensi 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C885452-A907-BA3D-AE03-8B78EB3884FA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A1DD1CE9-0DEB-81F9-6D95-E04FFC12DE81}"/>
              </a:ext>
            </a:extLst>
          </p:cNvPr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6FED6995-BEE2-3380-5D76-698CC29DC647}"/>
              </a:ext>
            </a:extLst>
          </p:cNvPr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08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42EEEF74-55F7-8251-9230-24EEA2F21547}"/>
              </a:ext>
            </a:extLst>
          </p:cNvPr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406098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2ECDDD0B-9020-EED8-4527-4711AE96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91A70A4-2698-96E2-EE43-7B3C95D97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Yang Akan Dikembangkan</a:t>
            </a:r>
            <a:endParaRPr dirty="0"/>
          </a:p>
        </p:txBody>
      </p:sp>
      <p:sp>
        <p:nvSpPr>
          <p:cNvPr id="2225" name="Google Shape;2225;p41">
            <a:extLst>
              <a:ext uri="{FF2B5EF4-FFF2-40B4-BE49-F238E27FC236}">
                <a16:creationId xmlns:a16="http://schemas.microsoft.com/office/drawing/2014/main" id="{03DA9B86-C85C-2A11-871A-E834DC5B87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09927" y="1545335"/>
            <a:ext cx="2353399" cy="50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Manajemen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Pembayaran</a:t>
            </a:r>
            <a:endParaRPr lang="en-US" sz="1600" dirty="0"/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B222D09D-6EF1-8B5A-4B9A-3B444E81F78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09927" y="2047475"/>
            <a:ext cx="2153564" cy="524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Halaman Pembayaran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>
            <a:extLst>
              <a:ext uri="{FF2B5EF4-FFF2-40B4-BE49-F238E27FC236}">
                <a16:creationId xmlns:a16="http://schemas.microsoft.com/office/drawing/2014/main" id="{641C0C71-2F39-9757-1283-A253A086B36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229714" y="2938129"/>
            <a:ext cx="2737266" cy="501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accent1"/>
                </a:solidFill>
              </a:rPr>
              <a:t>Pencetakan</a:t>
            </a:r>
            <a:r>
              <a:rPr lang="en-US" sz="1600" dirty="0">
                <a:solidFill>
                  <a:schemeClr val="accent1"/>
                </a:solidFill>
              </a:rPr>
              <a:t> &amp; </a:t>
            </a:r>
            <a:r>
              <a:rPr lang="en-US" sz="1600" dirty="0" err="1">
                <a:solidFill>
                  <a:schemeClr val="accent1"/>
                </a:solidFill>
              </a:rPr>
              <a:t>Laporan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/>
          </a:p>
        </p:txBody>
      </p:sp>
      <p:sp>
        <p:nvSpPr>
          <p:cNvPr id="2228" name="Google Shape;2228;p41">
            <a:extLst>
              <a:ext uri="{FF2B5EF4-FFF2-40B4-BE49-F238E27FC236}">
                <a16:creationId xmlns:a16="http://schemas.microsoft.com/office/drawing/2014/main" id="{0F86866C-7A3C-D13C-7D21-56B037ED89A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229714" y="3528728"/>
            <a:ext cx="2325483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Pencetakan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Hasil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Analisis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Pencetakan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Perusahaan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Pencetakan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Hasil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Konsultasi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6BA6FB6F-C4FE-65B5-0A2F-87B28B47DFF0}"/>
              </a:ext>
            </a:extLst>
          </p:cNvPr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09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5E02631F-6AC9-6FE5-06B8-B5FC38C1D021}"/>
              </a:ext>
            </a:extLst>
          </p:cNvPr>
          <p:cNvSpPr txBox="1"/>
          <p:nvPr/>
        </p:nvSpPr>
        <p:spPr>
          <a:xfrm>
            <a:off x="3863491" y="293812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10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144974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B6BE0D95-EC4B-5EA2-4B69-625D65E7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1C797977-2E5E-5FC1-500B-D9677324C9D2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75F376A9-E92F-2A6F-351B-97D7C194A368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F0BC4019-D736-9006-3F64-B3A1ED3F8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Fitur Utama 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334B2911-B6F2-56A6-485B-1B2EF0C10510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266A3DC7-37E5-B1D4-09D2-E6507B57C419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75F1696A-386B-30C9-FD77-C58397B8F56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Barlow Semi Condensed Medium" panose="00000606000000000000" pitchFamily="2" charset="0"/>
              </a:rPr>
              <a:t>Dashboard </a:t>
            </a:r>
            <a:r>
              <a:rPr lang="en-US" sz="100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000" dirty="0">
                <a:latin typeface="Barlow Semi Condensed Medium" panose="00000606000000000000" pitchFamily="2" charset="0"/>
              </a:rPr>
              <a:t> : </a:t>
            </a:r>
            <a:r>
              <a:rPr lang="en-US" sz="100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1000" dirty="0">
                <a:latin typeface="Barlow Semi Condensed Medium" panose="00000606000000000000" pitchFamily="2" charset="0"/>
              </a:rPr>
              <a:t> data </a:t>
            </a:r>
            <a:r>
              <a:rPr lang="en-US" sz="100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000" dirty="0">
                <a:latin typeface="Barlow Semi Condensed Medium" panose="00000606000000000000" pitchFamily="2" charset="0"/>
              </a:rPr>
              <a:t>, </a:t>
            </a:r>
            <a:r>
              <a:rPr lang="en-US" sz="1000" dirty="0" err="1">
                <a:latin typeface="Barlow Semi Condensed Medium" panose="00000606000000000000" pitchFamily="2" charset="0"/>
              </a:rPr>
              <a:t>hasil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analisis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karbon</a:t>
            </a:r>
            <a:r>
              <a:rPr lang="en-US" sz="1000" dirty="0">
                <a:latin typeface="Barlow Semi Condensed Medium" panose="00000606000000000000" pitchFamily="2" charset="0"/>
              </a:rPr>
              <a:t>, dan </a:t>
            </a:r>
            <a:r>
              <a:rPr lang="en-US" sz="1000" dirty="0" err="1">
                <a:latin typeface="Barlow Semi Condensed Medium" panose="00000606000000000000" pitchFamily="2" charset="0"/>
              </a:rPr>
              <a:t>rekomendasi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untuk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mengurangi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emisi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karbon</a:t>
            </a:r>
            <a:r>
              <a:rPr lang="en-US" sz="1000" dirty="0">
                <a:latin typeface="Barlow Semi Condensed Medium" panose="00000606000000000000" pitchFamily="2" charset="0"/>
              </a:rPr>
              <a:t>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Barlow Semi Condensed Medium" panose="00000606000000000000" pitchFamily="2" charset="0"/>
              </a:rPr>
              <a:t>Dashboard Perusahaan : </a:t>
            </a:r>
            <a:r>
              <a:rPr lang="en-US" sz="100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rekapitulasi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emisi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karbon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semua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000" dirty="0">
                <a:latin typeface="Barlow Semi Condensed Medium" panose="00000606000000000000" pitchFamily="2" charset="0"/>
              </a:rPr>
              <a:t>, daftar </a:t>
            </a:r>
            <a:r>
              <a:rPr lang="en-US" sz="100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beserta</a:t>
            </a:r>
            <a:r>
              <a:rPr lang="en-US" sz="1000" dirty="0">
                <a:latin typeface="Barlow Semi Condensed Medium" panose="00000606000000000000" pitchFamily="2" charset="0"/>
              </a:rPr>
              <a:t> modal </a:t>
            </a:r>
            <a:r>
              <a:rPr lang="en-US" sz="1000" dirty="0" err="1">
                <a:latin typeface="Barlow Semi Condensed Medium" panose="00000606000000000000" pitchFamily="2" charset="0"/>
              </a:rPr>
              <a:t>trasportasi</a:t>
            </a:r>
            <a:r>
              <a:rPr lang="en-US" sz="1000" dirty="0">
                <a:latin typeface="Barlow Semi Condensed Medium" panose="00000606000000000000" pitchFamily="2" charset="0"/>
              </a:rPr>
              <a:t> yang </a:t>
            </a:r>
            <a:r>
              <a:rPr lang="en-US" sz="1000" dirty="0" err="1">
                <a:latin typeface="Barlow Semi Condensed Medium" panose="00000606000000000000" pitchFamily="2" charset="0"/>
              </a:rPr>
              <a:t>digunakan</a:t>
            </a:r>
            <a:r>
              <a:rPr lang="en-US" sz="1000" dirty="0">
                <a:latin typeface="Barlow Semi Condensed Medium" panose="00000606000000000000" pitchFamily="2" charset="0"/>
              </a:rPr>
              <a:t>, dan </a:t>
            </a:r>
            <a:r>
              <a:rPr lang="en-US" sz="1000" dirty="0" err="1">
                <a:latin typeface="Barlow Semi Condensed Medium" panose="00000606000000000000" pitchFamily="2" charset="0"/>
              </a:rPr>
              <a:t>laporan</a:t>
            </a:r>
            <a:r>
              <a:rPr lang="en-US" sz="1000" dirty="0">
                <a:latin typeface="Barlow Semi Condensed Medium" panose="00000606000000000000" pitchFamily="2" charset="0"/>
              </a:rPr>
              <a:t> yang </a:t>
            </a:r>
            <a:r>
              <a:rPr lang="en-US" sz="1000" dirty="0" err="1">
                <a:latin typeface="Barlow Semi Condensed Medium" panose="00000606000000000000" pitchFamily="2" charset="0"/>
              </a:rPr>
              <a:t>bisa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diunduh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untuk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analisis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lebih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lanjut</a:t>
            </a:r>
            <a:r>
              <a:rPr lang="en-US" sz="1000" dirty="0">
                <a:latin typeface="Barlow Semi Condensed Medium" panose="00000606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latin typeface="Barlow Semi Condensed Medium" panose="00000606000000000000" pitchFamily="2" charset="0"/>
              </a:rPr>
              <a:t>Dashboard Staff Mitra : </a:t>
            </a:r>
            <a:r>
              <a:rPr lang="en-US" sz="100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1000" dirty="0">
                <a:latin typeface="Barlow Semi Condensed Medium" panose="00000606000000000000" pitchFamily="2" charset="0"/>
              </a:rPr>
              <a:t> daftar </a:t>
            </a:r>
            <a:r>
              <a:rPr lang="en-US" sz="1000" dirty="0" err="1">
                <a:latin typeface="Barlow Semi Condensed Medium" panose="00000606000000000000" pitchFamily="2" charset="0"/>
              </a:rPr>
              <a:t>konsultasi</a:t>
            </a:r>
            <a:r>
              <a:rPr lang="en-US" sz="1000" dirty="0">
                <a:latin typeface="Barlow Semi Condensed Medium" panose="00000606000000000000" pitchFamily="2" charset="0"/>
              </a:rPr>
              <a:t> yang </a:t>
            </a:r>
            <a:r>
              <a:rPr lang="en-US" sz="1000" dirty="0" err="1">
                <a:latin typeface="Barlow Semi Condensed Medium" panose="00000606000000000000" pitchFamily="2" charset="0"/>
              </a:rPr>
              <a:t>telah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diajukan</a:t>
            </a:r>
            <a:r>
              <a:rPr lang="en-US" sz="1000" dirty="0">
                <a:latin typeface="Barlow Semi Condensed Medium" panose="00000606000000000000" pitchFamily="2" charset="0"/>
              </a:rPr>
              <a:t>, </a:t>
            </a:r>
            <a:r>
              <a:rPr lang="en-US" sz="1000" dirty="0" err="1">
                <a:latin typeface="Barlow Semi Condensed Medium" panose="00000606000000000000" pitchFamily="2" charset="0"/>
              </a:rPr>
              <a:t>hasil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analisis</a:t>
            </a:r>
            <a:r>
              <a:rPr lang="en-US" sz="1000" dirty="0">
                <a:latin typeface="Barlow Semi Condensed Medium" panose="00000606000000000000" pitchFamily="2" charset="0"/>
              </a:rPr>
              <a:t> dan </a:t>
            </a:r>
            <a:r>
              <a:rPr lang="en-US" sz="1000" dirty="0" err="1">
                <a:latin typeface="Barlow Semi Condensed Medium" panose="00000606000000000000" pitchFamily="2" charset="0"/>
              </a:rPr>
              <a:t>rekomendasi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pengurangan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emisi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karbon</a:t>
            </a:r>
            <a:r>
              <a:rPr lang="en-US" sz="1000" dirty="0">
                <a:latin typeface="Barlow Semi Condensed Medium" panose="00000606000000000000" pitchFamily="2" charset="0"/>
              </a:rPr>
              <a:t>,  dan </a:t>
            </a:r>
            <a:r>
              <a:rPr lang="en-US" sz="1000" dirty="0" err="1">
                <a:latin typeface="Barlow Semi Condensed Medium" panose="00000606000000000000" pitchFamily="2" charset="0"/>
              </a:rPr>
              <a:t>memungkinkan</a:t>
            </a:r>
            <a:r>
              <a:rPr lang="en-US" sz="1000" dirty="0">
                <a:latin typeface="Barlow Semi Condensed Medium" panose="00000606000000000000" pitchFamily="2" charset="0"/>
              </a:rPr>
              <a:t> staff </a:t>
            </a:r>
            <a:r>
              <a:rPr lang="en-US" sz="1000" dirty="0" err="1">
                <a:latin typeface="Barlow Semi Condensed Medium" panose="00000606000000000000" pitchFamily="2" charset="0"/>
              </a:rPr>
              <a:t>menambahkan</a:t>
            </a:r>
            <a:r>
              <a:rPr lang="en-US" sz="1000" dirty="0">
                <a:latin typeface="Barlow Semi Condensed Medium" panose="00000606000000000000" pitchFamily="2" charset="0"/>
              </a:rPr>
              <a:t> data </a:t>
            </a:r>
            <a:r>
              <a:rPr lang="en-US" sz="1000" dirty="0" err="1">
                <a:latin typeface="Barlow Semi Condensed Medium" panose="00000606000000000000" pitchFamily="2" charset="0"/>
              </a:rPr>
              <a:t>layanan</a:t>
            </a:r>
            <a:r>
              <a:rPr lang="en-US" sz="1000" dirty="0">
                <a:latin typeface="Barlow Semi Condensed Medium" panose="00000606000000000000" pitchFamily="2" charset="0"/>
              </a:rPr>
              <a:t> yang </a:t>
            </a:r>
            <a:r>
              <a:rPr lang="en-US" sz="1000" dirty="0" err="1">
                <a:latin typeface="Barlow Semi Condensed Medium" panose="00000606000000000000" pitchFamily="2" charset="0"/>
              </a:rPr>
              <a:t>mendukung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pengurangan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emisi</a:t>
            </a:r>
            <a:r>
              <a:rPr lang="en-US" sz="1000" dirty="0">
                <a:latin typeface="Barlow Semi Condensed Medium" panose="00000606000000000000" pitchFamily="2" charset="0"/>
              </a:rPr>
              <a:t> </a:t>
            </a:r>
            <a:r>
              <a:rPr lang="en-US" sz="1000" dirty="0" err="1">
                <a:latin typeface="Barlow Semi Condensed Medium" panose="00000606000000000000" pitchFamily="2" charset="0"/>
              </a:rPr>
              <a:t>karbon</a:t>
            </a:r>
            <a:endParaRPr lang="en-US" sz="1000" dirty="0">
              <a:latin typeface="Barlow Semi Condensed Medium" panose="00000606000000000000" pitchFamily="2" charset="0"/>
            </a:endParaRP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8835FCD9-E1C2-80E6-800C-132E274EDDF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Login :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Perusahaan, dan Staff Mitra)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login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Registrasi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mendaftarkan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Logout : </a:t>
            </a:r>
            <a:r>
              <a:rPr lang="sv-SE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Pengguna dapat keluar dari sistem untuk menjaga keamanan data.</a:t>
            </a:r>
            <a:endParaRPr lang="en-US" sz="1050" kern="100" dirty="0"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50" kern="100" dirty="0">
              <a:effectLst/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0258ED58-7CBA-2157-713D-4AC67561C94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384472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3F5DE109-A0D8-4D94-2D40-FD91F97939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349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41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30" name="Google Shape;1930;p37"/>
          <p:cNvSpPr txBox="1">
            <a:spLocks noGrp="1"/>
          </p:cNvSpPr>
          <p:nvPr>
            <p:ph type="subTitle" idx="1"/>
          </p:nvPr>
        </p:nvSpPr>
        <p:spPr>
          <a:xfrm>
            <a:off x="1664208" y="66750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Ringkasan Eksekutif</a:t>
            </a:r>
            <a:endParaRPr dirty="0"/>
          </a:p>
        </p:txBody>
      </p:sp>
      <p:sp>
        <p:nvSpPr>
          <p:cNvPr id="1931" name="Google Shape;1931;p37"/>
          <p:cNvSpPr txBox="1">
            <a:spLocks noGrp="1"/>
          </p:cNvSpPr>
          <p:nvPr>
            <p:ph type="subTitle" idx="3"/>
          </p:nvPr>
        </p:nvSpPr>
        <p:spPr>
          <a:xfrm>
            <a:off x="1664208" y="152696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Latar Belakang &amp; Permasalahan </a:t>
            </a:r>
            <a:endParaRPr dirty="0"/>
          </a:p>
        </p:txBody>
      </p:sp>
      <p:sp>
        <p:nvSpPr>
          <p:cNvPr id="1933" name="Google Shape;1933;p37"/>
          <p:cNvSpPr txBox="1">
            <a:spLocks noGrp="1"/>
          </p:cNvSpPr>
          <p:nvPr>
            <p:ph type="subTitle" idx="5"/>
          </p:nvPr>
        </p:nvSpPr>
        <p:spPr>
          <a:xfrm>
            <a:off x="1615763" y="280728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Ruang Lingkup Proyek </a:t>
            </a:r>
            <a:endParaRPr dirty="0"/>
          </a:p>
        </p:txBody>
      </p:sp>
      <p:sp>
        <p:nvSpPr>
          <p:cNvPr id="1935" name="Google Shape;1935;p37"/>
          <p:cNvSpPr txBox="1">
            <a:spLocks noGrp="1"/>
          </p:cNvSpPr>
          <p:nvPr>
            <p:ph type="subTitle" idx="7"/>
          </p:nvPr>
        </p:nvSpPr>
        <p:spPr>
          <a:xfrm>
            <a:off x="1664208" y="39593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Pengguna 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1" name="Google Shape;1941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7FBD8E32-E313-3517-33F4-8F63F434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034C9A1F-3534-DBDC-51AB-54FFB23F863B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6ABD99A0-6E19-B2E0-0869-F196551610FE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20A35356-E63C-E644-08CA-F50E92677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Fitur Utama 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68432DD2-AEA3-63BD-2EAA-3B5D0FCA60E6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8FB004C3-62BD-0129-997B-1685318422B7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86FD9225-E4A4-3C49-A521-CED16C817AA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latin typeface="Barlow Semi Condensed Medium" panose="00000606000000000000" pitchFamily="2" charset="0"/>
              </a:rPr>
              <a:t>Halaman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Karbon : </a:t>
            </a:r>
            <a:r>
              <a:rPr lang="en-US" sz="1050" dirty="0" err="1">
                <a:latin typeface="Barlow Semi Condensed Medium" panose="00000606000000000000" pitchFamily="2" charset="0"/>
              </a:rPr>
              <a:t>Sistem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akan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menghitung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karbon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berdasarkan</a:t>
            </a:r>
            <a:r>
              <a:rPr lang="en-US" sz="1050" dirty="0">
                <a:latin typeface="Barlow Semi Condensed Medium" panose="00000606000000000000" pitchFamily="2" charset="0"/>
              </a:rPr>
              <a:t> data </a:t>
            </a:r>
            <a:r>
              <a:rPr lang="en-US" sz="105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050" dirty="0">
                <a:latin typeface="Barlow Semi Condensed Medium" panose="00000606000000000000" pitchFamily="2" charset="0"/>
              </a:rPr>
              <a:t> yang </a:t>
            </a:r>
            <a:r>
              <a:rPr lang="en-US" sz="1050" dirty="0" err="1">
                <a:latin typeface="Barlow Semi Condensed Medium" panose="00000606000000000000" pitchFamily="2" charset="0"/>
              </a:rPr>
              <a:t>dimasukkan</a:t>
            </a:r>
            <a:r>
              <a:rPr lang="en-US" sz="105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latin typeface="Barlow Semi Condensed Medium" panose="00000606000000000000" pitchFamily="2" charset="0"/>
              </a:rPr>
              <a:t>Hasil </a:t>
            </a:r>
            <a:r>
              <a:rPr lang="en-US" sz="1050" dirty="0" err="1">
                <a:latin typeface="Barlow Semi Condensed Medium" panose="00000606000000000000" pitchFamily="2" charset="0"/>
              </a:rPr>
              <a:t>Analisis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:  </a:t>
            </a:r>
            <a:r>
              <a:rPr lang="en-US" sz="105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1050" dirty="0">
                <a:latin typeface="Barlow Semi Condensed Medium" panose="00000606000000000000" pitchFamily="2" charset="0"/>
              </a:rPr>
              <a:t> total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yang </a:t>
            </a:r>
            <a:r>
              <a:rPr lang="en-US" sz="1050" dirty="0" err="1">
                <a:latin typeface="Barlow Semi Condensed Medium" panose="00000606000000000000" pitchFamily="2" charset="0"/>
              </a:rPr>
              <a:t>dihasilkan</a:t>
            </a:r>
            <a:r>
              <a:rPr lang="en-US" sz="1050" dirty="0">
                <a:latin typeface="Barlow Semi Condensed Medium" panose="00000606000000000000" pitchFamily="2" charset="0"/>
              </a:rPr>
              <a:t> oleh </a:t>
            </a:r>
            <a:r>
              <a:rPr lang="en-US" sz="1050" dirty="0" err="1">
                <a:latin typeface="Barlow Semi Condensed Medium" panose="00000606000000000000" pitchFamily="2" charset="0"/>
              </a:rPr>
              <a:t>seorang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maupun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105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1050" dirty="0" err="1">
                <a:latin typeface="Barlow Semi Condensed Medium" panose="00000606000000000000" pitchFamily="2" charset="0"/>
              </a:rPr>
              <a:t>Rekomendasi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Pengurangan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: </a:t>
            </a:r>
            <a:r>
              <a:rPr lang="en-US" sz="1050" dirty="0" err="1">
                <a:latin typeface="Barlow Semi Condensed Medium" panose="00000606000000000000" pitchFamily="2" charset="0"/>
              </a:rPr>
              <a:t>Sistem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memberikan</a:t>
            </a:r>
            <a:r>
              <a:rPr lang="en-US" sz="1050" dirty="0">
                <a:latin typeface="Barlow Semi Condensed Medium" panose="00000606000000000000" pitchFamily="2" charset="0"/>
              </a:rPr>
              <a:t> saran </a:t>
            </a:r>
            <a:r>
              <a:rPr lang="en-US" sz="1050" dirty="0" err="1">
                <a:latin typeface="Barlow Semi Condensed Medium" panose="00000606000000000000" pitchFamily="2" charset="0"/>
              </a:rPr>
              <a:t>untuk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mengurangi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emisi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berdasarkan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pola</a:t>
            </a:r>
            <a:r>
              <a:rPr lang="en-US" sz="1050" dirty="0">
                <a:latin typeface="Barlow Semi Condensed Medium" panose="00000606000000000000" pitchFamily="2" charset="0"/>
              </a:rPr>
              <a:t> </a:t>
            </a:r>
            <a:r>
              <a:rPr lang="en-US" sz="105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050" dirty="0">
                <a:latin typeface="Barlow Semi Condensed Medium" panose="00000606000000000000" pitchFamily="2" charset="0"/>
              </a:rPr>
              <a:t>.</a:t>
            </a: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E53D4650-D1DD-2BA7-4066-EDD5F1C4CB7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mengedit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pribadi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histori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endParaRPr lang="en-US" sz="1050" kern="100" dirty="0"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: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data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karbon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0B4E15BF-9B11-47BE-36F0-2F1B65AC3DD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384472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F9F90C1B-71CC-B5A0-7CFB-D29FF528A1A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349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10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AF175455-72CF-7647-5E70-B5225ACC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AC26FF8F-F963-7263-2917-4A96E30BAE57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9D0BD9F3-0033-603D-AA63-1E4F62F87DF5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79B53329-3669-FA98-7291-2DD67106A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Fitur Utama 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C3EE94ED-23A2-C038-984B-99A2DFB9DF96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EA883DEC-9445-6803-9B1F-5849A56812D2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F135A564-BB0A-5361-72E6-F9D14C1679C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fi-FI" sz="960" dirty="0">
                <a:latin typeface="Barlow Semi Condensed Medium" panose="00000606000000000000" pitchFamily="2" charset="0"/>
              </a:rPr>
              <a:t>Pendaftaran Lokasi Perjalanan : Karyawan dapat mendaftarkan lokasi perjalanan mereka.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 err="1">
                <a:latin typeface="Barlow Semi Condensed Medium" panose="00000606000000000000" pitchFamily="2" charset="0"/>
              </a:rPr>
              <a:t>Pencatatan</a:t>
            </a:r>
            <a:r>
              <a:rPr lang="en-US" sz="960" dirty="0">
                <a:latin typeface="Barlow Semi Condensed Medium" panose="00000606000000000000" pitchFamily="2" charset="0"/>
              </a:rPr>
              <a:t> Moda </a:t>
            </a:r>
            <a:r>
              <a:rPr lang="en-US" sz="960" dirty="0" err="1">
                <a:latin typeface="Barlow Semi Condensed Medium" panose="00000606000000000000" pitchFamily="2" charset="0"/>
              </a:rPr>
              <a:t>Transportasi</a:t>
            </a:r>
            <a:r>
              <a:rPr lang="en-US" sz="960" dirty="0">
                <a:latin typeface="Barlow Semi Condensed Medium" panose="00000606000000000000" pitchFamily="2" charset="0"/>
              </a:rPr>
              <a:t> : </a:t>
            </a:r>
            <a:r>
              <a:rPr lang="en-US" sz="960" dirty="0" err="1">
                <a:latin typeface="Barlow Semi Condensed Medium" panose="00000606000000000000" pitchFamily="2" charset="0"/>
              </a:rPr>
              <a:t>Karyawan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dapat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memilih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moda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transportasi</a:t>
            </a:r>
            <a:r>
              <a:rPr lang="en-US" sz="960" dirty="0">
                <a:latin typeface="Barlow Semi Condensed Medium" panose="00000606000000000000" pitchFamily="2" charset="0"/>
              </a:rPr>
              <a:t> yang </a:t>
            </a:r>
            <a:r>
              <a:rPr lang="en-US" sz="960" dirty="0" err="1">
                <a:latin typeface="Barlow Semi Condensed Medium" panose="00000606000000000000" pitchFamily="2" charset="0"/>
              </a:rPr>
              <a:t>digunakan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dalam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>
                <a:latin typeface="Barlow Semi Condensed Medium" panose="00000606000000000000" pitchFamily="2" charset="0"/>
              </a:rPr>
              <a:t>Tabel Data </a:t>
            </a:r>
            <a:r>
              <a:rPr lang="en-US" sz="960" dirty="0" err="1">
                <a:latin typeface="Barlow Semi Condensed Medium" panose="00000606000000000000" pitchFamily="2" charset="0"/>
              </a:rPr>
              <a:t>Emisi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960" dirty="0">
                <a:latin typeface="Barlow Semi Condensed Medium" panose="00000606000000000000" pitchFamily="2" charset="0"/>
              </a:rPr>
              <a:t> : </a:t>
            </a:r>
            <a:r>
              <a:rPr lang="en-US" sz="96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emisi</a:t>
            </a:r>
            <a:r>
              <a:rPr lang="en-US" sz="960" dirty="0">
                <a:latin typeface="Barlow Semi Condensed Medium" panose="00000606000000000000" pitchFamily="2" charset="0"/>
              </a:rPr>
              <a:t> yang </a:t>
            </a:r>
            <a:r>
              <a:rPr lang="en-US" sz="960" dirty="0" err="1">
                <a:latin typeface="Barlow Semi Condensed Medium" panose="00000606000000000000" pitchFamily="2" charset="0"/>
              </a:rPr>
              <a:t>dihasilkan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berdasarkan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jenis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transportasi</a:t>
            </a:r>
            <a:r>
              <a:rPr lang="en-US" sz="960" dirty="0">
                <a:latin typeface="Barlow Semi Condensed Medium" panose="00000606000000000000" pitchFamily="2" charset="0"/>
              </a:rPr>
              <a:t> yang </a:t>
            </a:r>
            <a:r>
              <a:rPr lang="en-US" sz="960" dirty="0" err="1">
                <a:latin typeface="Barlow Semi Condensed Medium" panose="00000606000000000000" pitchFamily="2" charset="0"/>
              </a:rPr>
              <a:t>digunakan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>
                <a:latin typeface="Barlow Semi Condensed Medium" panose="00000606000000000000" pitchFamily="2" charset="0"/>
              </a:rPr>
              <a:t>Tabel Lokasi yang </a:t>
            </a:r>
            <a:r>
              <a:rPr lang="en-US" sz="960" dirty="0" err="1">
                <a:latin typeface="Barlow Semi Condensed Medium" panose="00000606000000000000" pitchFamily="2" charset="0"/>
              </a:rPr>
              <a:t>Teregistrasi</a:t>
            </a:r>
            <a:r>
              <a:rPr lang="en-US" sz="960" dirty="0">
                <a:latin typeface="Barlow Semi Condensed Medium" panose="00000606000000000000" pitchFamily="2" charset="0"/>
              </a:rPr>
              <a:t> : </a:t>
            </a:r>
            <a:r>
              <a:rPr lang="en-US" sz="960" dirty="0" err="1">
                <a:latin typeface="Barlow Semi Condensed Medium" panose="00000606000000000000" pitchFamily="2" charset="0"/>
              </a:rPr>
              <a:t>Menyimpan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lokasi-lokasi</a:t>
            </a:r>
            <a:r>
              <a:rPr lang="en-US" sz="960" dirty="0">
                <a:latin typeface="Barlow Semi Condensed Medium" panose="00000606000000000000" pitchFamily="2" charset="0"/>
              </a:rPr>
              <a:t> yang </a:t>
            </a:r>
            <a:r>
              <a:rPr lang="en-US" sz="960" dirty="0" err="1">
                <a:latin typeface="Barlow Semi Condensed Medium" panose="00000606000000000000" pitchFamily="2" charset="0"/>
              </a:rPr>
              <a:t>sering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dikunjungi</a:t>
            </a:r>
            <a:r>
              <a:rPr lang="en-US" sz="960" dirty="0">
                <a:latin typeface="Barlow Semi Condensed Medium" panose="00000606000000000000" pitchFamily="2" charset="0"/>
              </a:rPr>
              <a:t> oleh </a:t>
            </a:r>
            <a:r>
              <a:rPr lang="en-US" sz="960" dirty="0" err="1">
                <a:latin typeface="Barlow Semi Condensed Medium" panose="00000606000000000000" pitchFamily="2" charset="0"/>
              </a:rPr>
              <a:t>karyawan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>
                <a:latin typeface="Barlow Semi Condensed Medium" panose="00000606000000000000" pitchFamily="2" charset="0"/>
              </a:rPr>
              <a:t>Riwayat Jejak </a:t>
            </a:r>
            <a:r>
              <a:rPr lang="en-US" sz="960" dirty="0" err="1">
                <a:latin typeface="Barlow Semi Condensed Medium" panose="00000606000000000000" pitchFamily="2" charset="0"/>
              </a:rPr>
              <a:t>Rekam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960" dirty="0">
                <a:latin typeface="Barlow Semi Condensed Medium" panose="00000606000000000000" pitchFamily="2" charset="0"/>
              </a:rPr>
              <a:t> : </a:t>
            </a:r>
            <a:r>
              <a:rPr lang="en-US" sz="960" dirty="0" err="1">
                <a:latin typeface="Barlow Semi Condensed Medium" panose="00000606000000000000" pitchFamily="2" charset="0"/>
              </a:rPr>
              <a:t>Menampilkan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histori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960" dirty="0">
                <a:latin typeface="Barlow Semi Condensed Medium" panose="00000606000000000000" pitchFamily="2" charset="0"/>
              </a:rPr>
              <a:t> yang </a:t>
            </a:r>
            <a:r>
              <a:rPr lang="en-US" sz="960" dirty="0" err="1">
                <a:latin typeface="Barlow Semi Condensed Medium" panose="00000606000000000000" pitchFamily="2" charset="0"/>
              </a:rPr>
              <a:t>telah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dilakukan</a:t>
            </a:r>
            <a:r>
              <a:rPr lang="en-US" sz="960" dirty="0">
                <a:latin typeface="Barlow Semi Condensed Medium" panose="00000606000000000000" pitchFamily="2" charset="0"/>
              </a:rPr>
              <a:t> oleh </a:t>
            </a:r>
            <a:r>
              <a:rPr lang="en-US" sz="960" dirty="0" err="1">
                <a:latin typeface="Barlow Semi Condensed Medium" panose="00000606000000000000" pitchFamily="2" charset="0"/>
              </a:rPr>
              <a:t>karyawan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976BC7BF-C6C5-6076-7344-A1CA67D08E0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Pengajuan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meminta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karbon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Staff Mitra.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Tabel Data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mencakup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karbon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mitigasi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5EDB9F19-FCD7-D8F2-8639-DF6DE40852E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384472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3A6CBEE0-AD48-F2E1-DA4C-E65B4F8721C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349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828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8842E01C-1AE0-6100-A037-6D16B186A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A2DBC304-4FD5-3F3A-2207-803B1CAA77FE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9F656F45-0F67-868A-4511-EF8A6E542E13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11050265-CE78-F045-1CAF-A7F1D56BB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Fitur Utama 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833BCA99-0610-65DF-0CFA-5EE6449FA09E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1F90F9B6-AE37-96B0-0299-4BE8907A8C75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5DE3BF2B-3640-3291-6C8E-3EEEBB86A6A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Barlow Semi Condensed Medium" panose="00000606000000000000" pitchFamily="2" charset="0"/>
              </a:rPr>
              <a:t>Halaman </a:t>
            </a:r>
            <a:r>
              <a:rPr lang="en-US" sz="1400" dirty="0" err="1">
                <a:latin typeface="Barlow Semi Condensed Medium" panose="00000606000000000000" pitchFamily="2" charset="0"/>
              </a:rPr>
              <a:t>Absensi</a:t>
            </a:r>
            <a:r>
              <a:rPr lang="en-US" sz="1400" dirty="0">
                <a:latin typeface="Barlow Semi Condensed Medium" panose="00000606000000000000" pitchFamily="2" charset="0"/>
              </a:rPr>
              <a:t> : </a:t>
            </a:r>
            <a:r>
              <a:rPr lang="en-US" sz="1400" dirty="0" err="1">
                <a:latin typeface="Barlow Semi Condensed Medium" panose="00000606000000000000" pitchFamily="2" charset="0"/>
              </a:rPr>
              <a:t>Karyawan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dapat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mencatat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kehadiran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mereka</a:t>
            </a:r>
            <a:r>
              <a:rPr lang="en-US" sz="1400" dirty="0">
                <a:latin typeface="Barlow Semi Condensed Medium" panose="00000606000000000000" pitchFamily="2" charset="0"/>
              </a:rPr>
              <a:t>, </a:t>
            </a:r>
            <a:r>
              <a:rPr lang="en-US" sz="1400" dirty="0" err="1">
                <a:latin typeface="Barlow Semi Condensed Medium" panose="00000606000000000000" pitchFamily="2" charset="0"/>
              </a:rPr>
              <a:t>terutama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jika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terkait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dengan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kerja</a:t>
            </a:r>
            <a:r>
              <a:rPr lang="en-US" sz="1400" dirty="0">
                <a:latin typeface="Barlow Semi Condensed Medium" panose="00000606000000000000" pitchFamily="2" charset="0"/>
              </a:rPr>
              <a:t> yang </a:t>
            </a:r>
            <a:r>
              <a:rPr lang="en-US" sz="1400" dirty="0" err="1">
                <a:latin typeface="Barlow Semi Condensed Medium" panose="00000606000000000000" pitchFamily="2" charset="0"/>
              </a:rPr>
              <a:t>berkontribusi</a:t>
            </a:r>
            <a:r>
              <a:rPr lang="en-US" sz="1400" dirty="0">
                <a:latin typeface="Barlow Semi Condensed Medium" panose="00000606000000000000" pitchFamily="2" charset="0"/>
              </a:rPr>
              <a:t> pada </a:t>
            </a:r>
            <a:r>
              <a:rPr lang="en-US" sz="1400" dirty="0" err="1">
                <a:latin typeface="Barlow Semi Condensed Medium" panose="00000606000000000000" pitchFamily="2" charset="0"/>
              </a:rPr>
              <a:t>emisi</a:t>
            </a:r>
            <a:r>
              <a:rPr lang="en-US" sz="1400" dirty="0">
                <a:latin typeface="Barlow Semi Condensed Medium" panose="00000606000000000000" pitchFamily="2" charset="0"/>
              </a:rPr>
              <a:t> </a:t>
            </a:r>
            <a:r>
              <a:rPr lang="en-US" sz="1400" dirty="0" err="1">
                <a:latin typeface="Barlow Semi Condensed Medium" panose="00000606000000000000" pitchFamily="2" charset="0"/>
              </a:rPr>
              <a:t>karbon</a:t>
            </a:r>
            <a:r>
              <a:rPr lang="en-US" sz="1400" dirty="0">
                <a:latin typeface="Barlow Semi Condensed Medium" panose="00000606000000000000" pitchFamily="2" charset="0"/>
              </a:rPr>
              <a:t>.</a:t>
            </a: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D9920B22-3EEC-CCDC-42C0-F00C127BA1E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Daftar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Ramah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daftar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mengurangi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karbon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Baru : Staff Mitra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menambahkan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konsultasi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pengurangan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emisi</a:t>
            </a:r>
            <a:r>
              <a:rPr lang="en-US" sz="1050" kern="100" dirty="0">
                <a:effectLst/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6B0902F6-52C6-0295-3B5E-B222ED574731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384472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8C683AF4-5531-4F8D-6F0C-FF4599A00AE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349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99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83C2AEB1-ADAA-6932-8C8C-0B258A8A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7B8D197C-9C3D-7156-E82D-6BC709B33424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4D53832B-BAA5-C52F-A8D3-7EDFA359DAE2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60C696BE-0D72-B971-747D-31460675E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Fitur Utama 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D5042D23-7A27-A6D6-30FA-06E51527E115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005DA2F7-8451-59AB-FD57-DA032B2441BD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72528E30-D830-978D-4EE1-AB919483D82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 err="1">
                <a:latin typeface="Barlow Semi Condensed Medium" panose="00000606000000000000" pitchFamily="2" charset="0"/>
              </a:rPr>
              <a:t>Pencetakan</a:t>
            </a:r>
            <a:r>
              <a:rPr lang="en-US" sz="960" dirty="0">
                <a:latin typeface="Barlow Semi Condensed Medium" panose="00000606000000000000" pitchFamily="2" charset="0"/>
              </a:rPr>
              <a:t> Hasil </a:t>
            </a:r>
            <a:r>
              <a:rPr lang="en-US" sz="960" dirty="0" err="1">
                <a:latin typeface="Barlow Semi Condensed Medium" panose="00000606000000000000" pitchFamily="2" charset="0"/>
              </a:rPr>
              <a:t>Analisis</a:t>
            </a:r>
            <a:r>
              <a:rPr lang="en-US" sz="960" dirty="0">
                <a:latin typeface="Barlow Semi Condensed Medium" panose="00000606000000000000" pitchFamily="2" charset="0"/>
              </a:rPr>
              <a:t> : </a:t>
            </a:r>
            <a:r>
              <a:rPr lang="en-US" sz="960" dirty="0" err="1">
                <a:latin typeface="Barlow Semi Condensed Medium" panose="00000606000000000000" pitchFamily="2" charset="0"/>
              </a:rPr>
              <a:t>Karyawan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dapat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mencetak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laporan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hasil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analisis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emisi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mereka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 err="1">
                <a:latin typeface="Barlow Semi Condensed Medium" panose="00000606000000000000" pitchFamily="2" charset="0"/>
              </a:rPr>
              <a:t>Pencetakan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Rekapitulasi</a:t>
            </a:r>
            <a:r>
              <a:rPr lang="en-US" sz="960" dirty="0">
                <a:latin typeface="Barlow Semi Condensed Medium" panose="00000606000000000000" pitchFamily="2" charset="0"/>
              </a:rPr>
              <a:t> Perusahaan : Perusahaan </a:t>
            </a:r>
            <a:r>
              <a:rPr lang="en-US" sz="960" dirty="0" err="1">
                <a:latin typeface="Barlow Semi Condensed Medium" panose="00000606000000000000" pitchFamily="2" charset="0"/>
              </a:rPr>
              <a:t>dapat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mengunduh</a:t>
            </a:r>
            <a:r>
              <a:rPr lang="en-US" sz="960" dirty="0">
                <a:latin typeface="Barlow Semi Condensed Medium" panose="00000606000000000000" pitchFamily="2" charset="0"/>
              </a:rPr>
              <a:t> dan </a:t>
            </a:r>
            <a:r>
              <a:rPr lang="en-US" sz="960" dirty="0" err="1">
                <a:latin typeface="Barlow Semi Condensed Medium" panose="00000606000000000000" pitchFamily="2" charset="0"/>
              </a:rPr>
              <a:t>mencetak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laporan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emisi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karbon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seluruh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karyawan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960" dirty="0" err="1">
                <a:latin typeface="Barlow Semi Condensed Medium" panose="00000606000000000000" pitchFamily="2" charset="0"/>
              </a:rPr>
              <a:t>Pencetakan</a:t>
            </a:r>
            <a:r>
              <a:rPr lang="en-US" sz="960" dirty="0">
                <a:latin typeface="Barlow Semi Condensed Medium" panose="00000606000000000000" pitchFamily="2" charset="0"/>
              </a:rPr>
              <a:t> Hasil </a:t>
            </a:r>
            <a:r>
              <a:rPr lang="en-US" sz="960" dirty="0" err="1">
                <a:latin typeface="Barlow Semi Condensed Medium" panose="00000606000000000000" pitchFamily="2" charset="0"/>
              </a:rPr>
              <a:t>Konsultasi</a:t>
            </a:r>
            <a:r>
              <a:rPr lang="en-US" sz="960" dirty="0">
                <a:latin typeface="Barlow Semi Condensed Medium" panose="00000606000000000000" pitchFamily="2" charset="0"/>
              </a:rPr>
              <a:t> : Staff Mitra </a:t>
            </a:r>
            <a:r>
              <a:rPr lang="en-US" sz="960" dirty="0" err="1">
                <a:latin typeface="Barlow Semi Condensed Medium" panose="00000606000000000000" pitchFamily="2" charset="0"/>
              </a:rPr>
              <a:t>dapat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mencetak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laporan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hasil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konsultasi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untuk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klien</a:t>
            </a:r>
            <a:r>
              <a:rPr lang="en-US" sz="960" dirty="0">
                <a:latin typeface="Barlow Semi Condensed Medium" panose="00000606000000000000" pitchFamily="2" charset="0"/>
              </a:rPr>
              <a:t> </a:t>
            </a:r>
            <a:r>
              <a:rPr lang="en-US" sz="960" dirty="0" err="1">
                <a:latin typeface="Barlow Semi Condensed Medium" panose="00000606000000000000" pitchFamily="2" charset="0"/>
              </a:rPr>
              <a:t>mereka</a:t>
            </a:r>
            <a:r>
              <a:rPr lang="en-US" sz="96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endParaRPr lang="en-US" sz="960" dirty="0">
              <a:latin typeface="Barlow Semi Condensed Medium" panose="00000606000000000000" pitchFamily="2" charset="0"/>
            </a:endParaRP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50E65BA1-EFE1-169B-2D78-4E05A2D03A5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Halaman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pembayaran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perusahaan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hendak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mendaftar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service yang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dipilih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endParaRPr lang="en-US" sz="1050" kern="100" dirty="0">
              <a:effectLst/>
              <a:latin typeface="Barlow Semi Condensed Medium" panose="00000606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61E7A163-3C80-DAC9-97BE-1A69797AC127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384472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ABB57EA5-71EE-77B3-90E5-0F89F27709A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349" y="1284550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807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337644AA-4CC5-370B-DA91-F9B1AB498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23F12F12-EDA6-D0D3-4656-78308A4F4E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Batasan Project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6A628D0E-1503-DF92-2C9C-F3096F3CAE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Pada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pengembangan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aplikasi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termasuk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analisis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dikarenakan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dilakukan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 oleh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menghasilkan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laporan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hasil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berupa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saran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penuruan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Perusahaan.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	Tidak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termasuk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real-time chatting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sehingga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saat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berupa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komunikasi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berupa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catatan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hasil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laporan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atau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catatan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pengajuan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saja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4747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2722B36E-E166-4B1C-7D73-1B6E392A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6BF5D7FD-9B1D-F449-B596-E64885E07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Target Pengguna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B1847953-746F-594C-D27D-677B5CC1C9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4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A7AF2FE3-ECD9-581E-62AD-EC8134426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99;p61">
            <a:extLst>
              <a:ext uri="{FF2B5EF4-FFF2-40B4-BE49-F238E27FC236}">
                <a16:creationId xmlns:a16="http://schemas.microsoft.com/office/drawing/2014/main" id="{8BBA491B-4934-1C3F-8C60-986B76EFA0EF}"/>
              </a:ext>
            </a:extLst>
          </p:cNvPr>
          <p:cNvSpPr/>
          <p:nvPr/>
        </p:nvSpPr>
        <p:spPr>
          <a:xfrm>
            <a:off x="1236276" y="900549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500;p61">
            <a:extLst>
              <a:ext uri="{FF2B5EF4-FFF2-40B4-BE49-F238E27FC236}">
                <a16:creationId xmlns:a16="http://schemas.microsoft.com/office/drawing/2014/main" id="{5FBC159A-3E7C-2377-D150-7DDB88F88E53}"/>
              </a:ext>
            </a:extLst>
          </p:cNvPr>
          <p:cNvSpPr/>
          <p:nvPr/>
        </p:nvSpPr>
        <p:spPr>
          <a:xfrm>
            <a:off x="1426449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B34E4920-F305-9167-AAE1-159A162DB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39900" y="155207"/>
            <a:ext cx="5464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Target </a:t>
            </a:r>
            <a:r>
              <a:rPr lang="en-US" dirty="0" err="1"/>
              <a:t>Pengguna</a:t>
            </a:r>
            <a:endParaRPr dirty="0"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FBC8A9E4-8DA6-9F76-9D0C-B6D012B1EA9E}"/>
              </a:ext>
            </a:extLst>
          </p:cNvPr>
          <p:cNvSpPr/>
          <p:nvPr/>
        </p:nvSpPr>
        <p:spPr>
          <a:xfrm>
            <a:off x="4939153" y="900550"/>
            <a:ext cx="3018793" cy="369794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94D6D1CC-25F8-BA11-F0F6-AF253D22D938}"/>
              </a:ext>
            </a:extLst>
          </p:cNvPr>
          <p:cNvSpPr/>
          <p:nvPr/>
        </p:nvSpPr>
        <p:spPr>
          <a:xfrm>
            <a:off x="5129326" y="1107341"/>
            <a:ext cx="2638446" cy="33347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33267DEA-09FC-EF77-67B0-8C84F2E1F4E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93200" y="1825039"/>
            <a:ext cx="2510697" cy="2456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latin typeface="Barlow Semi Condensed Medium" panose="00000606000000000000" pitchFamily="2" charset="0"/>
              </a:rPr>
              <a:t>Staff Perusahaan </a:t>
            </a:r>
            <a:r>
              <a:rPr lang="en-US" sz="800" dirty="0" err="1">
                <a:latin typeface="Barlow Semi Condensed Medium" panose="00000606000000000000" pitchFamily="2" charset="0"/>
              </a:rPr>
              <a:t>membutuhkan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sistem</a:t>
            </a:r>
            <a:r>
              <a:rPr lang="en-US" sz="800" dirty="0">
                <a:latin typeface="Barlow Semi Condensed Medium" panose="00000606000000000000" pitchFamily="2" charset="0"/>
              </a:rPr>
              <a:t> / </a:t>
            </a:r>
            <a:r>
              <a:rPr lang="en-US" sz="800" dirty="0" err="1">
                <a:latin typeface="Barlow Semi Condensed Medium" panose="00000606000000000000" pitchFamily="2" charset="0"/>
              </a:rPr>
              <a:t>aplikasi</a:t>
            </a:r>
            <a:r>
              <a:rPr lang="en-US" sz="800" dirty="0">
                <a:latin typeface="Barlow Semi Condensed Medium" panose="00000606000000000000" pitchFamily="2" charset="0"/>
              </a:rPr>
              <a:t> yang </a:t>
            </a:r>
            <a:r>
              <a:rPr lang="en-US" sz="800" dirty="0" err="1">
                <a:latin typeface="Barlow Semi Condensed Medium" panose="00000606000000000000" pitchFamily="2" charset="0"/>
              </a:rPr>
              <a:t>dapat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memudahkan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mereka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dalam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melakukan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analisis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emisi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karbon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800" dirty="0">
                <a:latin typeface="Barlow Semi Condensed Medium" panose="00000606000000000000" pitchFamily="2" charset="0"/>
              </a:rPr>
              <a:t> dan </a:t>
            </a:r>
            <a:r>
              <a:rPr lang="en-US" sz="800" dirty="0" err="1">
                <a:latin typeface="Barlow Semi Condensed Medium" panose="00000606000000000000" pitchFamily="2" charset="0"/>
              </a:rPr>
              <a:t>layanan</a:t>
            </a:r>
            <a:r>
              <a:rPr lang="en-US" sz="800" dirty="0">
                <a:latin typeface="Barlow Semi Condensed Medium" panose="00000606000000000000" pitchFamily="2" charset="0"/>
              </a:rPr>
              <a:t> yang </a:t>
            </a:r>
            <a:r>
              <a:rPr lang="en-US" sz="800" dirty="0" err="1">
                <a:latin typeface="Barlow Semi Condensed Medium" panose="00000606000000000000" pitchFamily="2" charset="0"/>
              </a:rPr>
              <a:t>dapat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mempercepat</a:t>
            </a:r>
            <a:r>
              <a:rPr lang="en-US" sz="800" dirty="0">
                <a:latin typeface="Barlow Semi Condensed Medium" panose="00000606000000000000" pitchFamily="2" charset="0"/>
              </a:rPr>
              <a:t> proses </a:t>
            </a:r>
            <a:r>
              <a:rPr lang="en-US" sz="800" dirty="0" err="1">
                <a:latin typeface="Barlow Semi Condensed Medium" panose="00000606000000000000" pitchFamily="2" charset="0"/>
              </a:rPr>
              <a:t>konsultasi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terkait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laporan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hasil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analisis</a:t>
            </a:r>
            <a:r>
              <a:rPr lang="en-US" sz="800" dirty="0">
                <a:latin typeface="Barlow Semi Condensed Medium" panose="00000606000000000000" pitchFamily="2" charset="0"/>
              </a:rPr>
              <a:t> 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800" dirty="0" err="1">
                <a:latin typeface="Barlow Semi Condensed Medium" panose="00000606000000000000" pitchFamily="2" charset="0"/>
              </a:rPr>
              <a:t>Karyawan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membutuhkan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sistem</a:t>
            </a:r>
            <a:r>
              <a:rPr lang="en-US" sz="800" dirty="0">
                <a:latin typeface="Barlow Semi Condensed Medium" panose="00000606000000000000" pitchFamily="2" charset="0"/>
              </a:rPr>
              <a:t> / </a:t>
            </a:r>
            <a:r>
              <a:rPr lang="en-US" sz="800" dirty="0" err="1">
                <a:latin typeface="Barlow Semi Condensed Medium" panose="00000606000000000000" pitchFamily="2" charset="0"/>
              </a:rPr>
              <a:t>aplikasi</a:t>
            </a:r>
            <a:r>
              <a:rPr lang="en-US" sz="800" dirty="0">
                <a:latin typeface="Barlow Semi Condensed Medium" panose="00000606000000000000" pitchFamily="2" charset="0"/>
              </a:rPr>
              <a:t> yang </a:t>
            </a:r>
            <a:r>
              <a:rPr lang="en-US" sz="800" dirty="0" err="1">
                <a:latin typeface="Barlow Semi Condensed Medium" panose="00000606000000000000" pitchFamily="2" charset="0"/>
              </a:rPr>
              <a:t>dapat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memudahkan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mereka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dalam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melakukan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pengumpulan</a:t>
            </a:r>
            <a:r>
              <a:rPr lang="en-US" sz="800" dirty="0">
                <a:latin typeface="Barlow Semi Condensed Medium" panose="00000606000000000000" pitchFamily="2" charset="0"/>
              </a:rPr>
              <a:t> data </a:t>
            </a:r>
            <a:r>
              <a:rPr lang="en-US" sz="800" dirty="0" err="1">
                <a:latin typeface="Barlow Semi Condensed Medium" panose="00000606000000000000" pitchFamily="2" charset="0"/>
              </a:rPr>
              <a:t>perjalanan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harian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mereka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melalui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sistem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absensi</a:t>
            </a:r>
            <a:r>
              <a:rPr lang="en-US" sz="800" dirty="0">
                <a:latin typeface="Barlow Semi Condensed Medium" panose="00000606000000000000" pitchFamily="2" charset="0"/>
              </a:rPr>
              <a:t>.</a:t>
            </a:r>
          </a:p>
          <a:p>
            <a:pPr marL="171450" lvl="1" indent="-171450" algn="l">
              <a:buFont typeface="Arial" panose="020B0604020202020204" pitchFamily="34" charset="0"/>
              <a:buChar char="•"/>
            </a:pPr>
            <a:r>
              <a:rPr lang="en-US" sz="800" dirty="0" err="1">
                <a:latin typeface="Barlow Semi Condensed Medium" panose="00000606000000000000" pitchFamily="2" charset="0"/>
              </a:rPr>
              <a:t>Konsultan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membutuhkan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laporan</a:t>
            </a:r>
            <a:r>
              <a:rPr lang="en-US" sz="800" dirty="0">
                <a:latin typeface="Barlow Semi Condensed Medium" panose="00000606000000000000" pitchFamily="2" charset="0"/>
              </a:rPr>
              <a:t> yang </a:t>
            </a:r>
            <a:r>
              <a:rPr lang="en-US" sz="800" dirty="0" err="1">
                <a:latin typeface="Barlow Semi Condensed Medium" panose="00000606000000000000" pitchFamily="2" charset="0"/>
              </a:rPr>
              <a:t>akurat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untuk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memberikan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rekomendasi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strategis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bagi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perusahaan</a:t>
            </a:r>
            <a:r>
              <a:rPr lang="en-US" sz="800" dirty="0">
                <a:latin typeface="Barlow Semi Condensed Medium" panose="00000606000000000000" pitchFamily="2" charset="0"/>
              </a:rPr>
              <a:t> </a:t>
            </a:r>
            <a:r>
              <a:rPr lang="en-US" sz="800" dirty="0" err="1">
                <a:latin typeface="Barlow Semi Condensed Medium" panose="00000606000000000000" pitchFamily="2" charset="0"/>
              </a:rPr>
              <a:t>klien</a:t>
            </a:r>
            <a:r>
              <a:rPr lang="en-US" sz="800" dirty="0">
                <a:latin typeface="Barlow Semi Condensed Medium" panose="00000606000000000000" pitchFamily="2" charset="0"/>
              </a:rPr>
              <a:t>.</a:t>
            </a:r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92A97DD4-989A-44B1-0762-07EA3214E36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66643" y="1948542"/>
            <a:ext cx="2375162" cy="2294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Staff Perusahaan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Karyawan Perusahaan</a:t>
            </a:r>
          </a:p>
          <a:p>
            <a:pPr marL="285750" marR="0" lvl="0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i-FI" sz="1050" kern="100" dirty="0">
                <a:latin typeface="Barlow Semi Condensed Medium" panose="00000606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Staff Mitra / Tim Konsultan Mitra (Naima Sustainability)</a:t>
            </a:r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6BF5CF7E-44BA-9F66-F558-2248FA559995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483629" y="1284549"/>
            <a:ext cx="2458175" cy="943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A. Kelompok Utama</a:t>
            </a:r>
            <a:endParaRPr dirty="0"/>
          </a:p>
        </p:txBody>
      </p:sp>
      <p:sp>
        <p:nvSpPr>
          <p:cNvPr id="4" name="Google Shape;3507;p61">
            <a:extLst>
              <a:ext uri="{FF2B5EF4-FFF2-40B4-BE49-F238E27FC236}">
                <a16:creationId xmlns:a16="http://schemas.microsoft.com/office/drawing/2014/main" id="{DF13E45C-1061-853D-F420-A546FF036054}"/>
              </a:ext>
            </a:extLst>
          </p:cNvPr>
          <p:cNvSpPr txBox="1">
            <a:spLocks/>
          </p:cNvSpPr>
          <p:nvPr/>
        </p:nvSpPr>
        <p:spPr>
          <a:xfrm>
            <a:off x="5222730" y="1249682"/>
            <a:ext cx="2458175" cy="94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jalla One"/>
              <a:buNone/>
              <a:defRPr sz="30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B.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19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1CDB4ED-52A0-3249-A4D5-C298F2D7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57409D6-9803-93D0-CD32-D5C830D53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Teknologi yang Digunakan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8B07832-CFF3-081F-858A-BAB8ABAE97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2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4FF464FD-F70F-C559-DC66-9CF911D1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C2415621-6D6D-D43A-BC62-7D907AF38C14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3DA0B53A-75AC-AFFA-97BA-AE687ECE1B22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2DAB335D-6039-4AFE-67F0-87C7053BBC41}"/>
              </a:ext>
            </a:extLst>
          </p:cNvPr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2098AA93-00A3-E2E5-9184-8B1A9AD67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 (Server-side)</a:t>
            </a:r>
            <a:endParaRPr dirty="0"/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B29DC768-6E0F-3C42-F435-42D9B8B3B4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 (Framework)</a:t>
            </a:r>
            <a:endParaRPr dirty="0"/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87840D55-5AE3-07DC-8EF4-C15913A64D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U</a:t>
            </a:r>
            <a:r>
              <a:rPr lang="en-US" sz="12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ntuk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membangun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backend </a:t>
            </a:r>
            <a:r>
              <a:rPr lang="en-US" sz="12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2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konsep</a:t>
            </a: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MVC.</a:t>
            </a: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E9403E5B-3277-A1E0-0BCE-B7F73855EA5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/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8EA594ED-01E3-11F7-98B8-9286FB42C80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Database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utama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menyimpan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dan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transaksi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3017" name="Google Shape;3017;p53">
            <a:extLst>
              <a:ext uri="{FF2B5EF4-FFF2-40B4-BE49-F238E27FC236}">
                <a16:creationId xmlns:a16="http://schemas.microsoft.com/office/drawing/2014/main" id="{37517967-764F-B48C-38CC-DC41495B5DB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JavaScript (AJAX &amp; jQuery)</a:t>
            </a:r>
          </a:p>
        </p:txBody>
      </p:sp>
      <p:sp>
        <p:nvSpPr>
          <p:cNvPr id="3018" name="Google Shape;3018;p53">
            <a:extLst>
              <a:ext uri="{FF2B5EF4-FFF2-40B4-BE49-F238E27FC236}">
                <a16:creationId xmlns:a16="http://schemas.microsoft.com/office/drawing/2014/main" id="{46F7404C-70CF-A003-260F-655EB221871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Memungkinkan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interaksi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dinamis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tanpa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perlu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reload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halaman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784EBA92-39BA-1EAB-247B-6B66D48A17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1E4A395C-21B4-2BF9-E252-E7E7C3FEAAE9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650A0AA5-7A46-572E-222A-EA83067E85AC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C5D3D32A-302A-B8F6-95C8-5D2B3A8B3CE1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6E7FF4B1-F117-7E23-6E65-8CEE6A8AA36A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C368FE05-CCE1-9013-2DF5-25C877C18189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9F8A533C-73CA-5AF0-5C94-FEE2EB548A61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145A6B34-80D3-5990-6A29-94ED970D496F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42F6273E-3ED4-14A3-3F16-78172047CF92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222CE181-206E-4D0C-CBC9-6B9C1582DBF5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523BD348-31E9-24FD-54DD-5A394DC3FCFA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9B45EF4-2D5B-8C4B-3D50-366721480848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C6DC17C9-816A-4B97-20D7-354ACCBE34E9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61B3DF10-9DE2-1BD2-FF33-F3141C9B33CB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87213F64-74CB-E59D-7D17-CEF57EB51C48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97018990-8001-38E2-54AD-4B381F0BA51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92A2D6FE-9924-9343-80F3-9A6E8564AFE9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B6C48E80-A87C-721B-A0BA-81CD06A1386F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AC148636-7B13-6F19-B953-BAFB0D752D45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C009A284-EA23-25AA-8B74-BCAF585DBBCC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125F8768-063D-5B49-79D7-9A78935AF2E5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52A9AD65-EE26-EA77-FE52-FF2504897C2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48AE5CA6-7023-C32A-CB80-B3B70AB714A6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DB9A448F-E852-4FB6-E2F8-51C14F7E2F51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D96F24AE-9C9B-672C-C5EE-5C6E77D01EB9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1F71649D-4CEB-0ADE-FC81-13240431E3DB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A9730BE8-70A6-15C2-F6C8-90F3F1CBF7FB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5BA55CE-8EAC-D063-6519-FD52A5475075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9C91DA98-994E-786E-D5CB-A012CA4A1B95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39211CB9-A1C0-6743-9929-272EDD025322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08F59D68-B208-D04C-5D50-15D255D8F6F9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11D8D394-C67F-6FF4-2CDF-E967CA7242F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FD3AAA57-0CC1-BDA8-E75B-896CB3C47BDA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402B4558-E91D-A897-0DD7-F84F835B56B7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5C878CA1-54B5-5C09-393E-4AFEAFD323E1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13C4735-0FB0-FF1B-7C77-28D761741365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7F075D9B-41E5-97D3-9C91-A715D4997348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87236976-440F-A2C4-DA8B-A295C2EC33BF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0689BAF1-AAB6-5CFD-E8C4-BE9D4072EE35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B31AD222-2477-90A5-6437-842B8E93F3B6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DE12D783-2563-6282-A2EF-C0C0FE7D8CF3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FC8295C1-8395-5044-8F3F-FC37B550F4CB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428BD899-9FCE-B1E3-71DA-5C1EF7538EF1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8D835C3C-34C2-548B-918D-87DFAE2A1BE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F10464F2-F5CF-3DD9-AE0A-30192B85DC48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70EBDA0-4E11-AD3A-EC9E-B7684F10295D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CB96DFEA-E592-098F-4FD3-916F465335D8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D35F15D4-6562-33E4-72DD-387992460E22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B52815E-90DA-5408-4C75-CDB3EF1AB678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3A43DEF1-1CA1-C292-9C44-D7BA6E999EC1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34F3289C-EF80-9F37-748D-192E62F43E81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FCD5A839-AE98-6D2C-EFF0-EFD14EFBD172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2EAB0057-D61B-012A-6F2E-D9A0009B7E71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5618B5E0-233D-5126-C5E8-B062172EDDE7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0BFBC3E5-8B92-9B36-D821-EBC0FCDD027D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8D2DB861-2D01-013E-76C8-DBAC11BB295E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8F78F0A3-DF2D-4A28-48A7-9F6FE15CF90C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F5365BCE-B787-B50A-0A42-6CD59320ED72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AAB67112-7FB0-2095-5C7D-FB12C7C4CD76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67334F7C-F5E4-6D2D-0CA2-2217090EC708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ABFB072E-0F45-D504-D25C-60D0C359F80A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DB2FC04F-65D8-F261-B4C4-C64FEEE64F61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CAF8E14D-33CB-4D26-C597-57167AD1DFF5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698309F4-C1D2-ED6B-0CD2-9C96565D3BA6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4361B24B-A254-1BA1-101F-4B564EB32FF5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7F481F0C-2D40-FAF9-6285-F7E2BA449E15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50C0F61E-4C55-C6CB-C904-8AFC0EF09CC9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65E0035A-ACF5-047A-5F39-FCA582BB59BA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311246B-529C-9724-64B3-F84CFF290EC5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311BC8D0-8422-129E-75B9-6F1CB2BC3125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C06A9CDF-281A-CC31-3660-A9A923B13318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DC54576C-27BD-575C-B329-722AE42CC82E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68229623-CB2C-CE26-30FB-550FEFC31658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06884EDC-1DD5-CDFF-6E9A-BE6DAD6D13D6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4403D5FA-35B7-D819-1DA6-4CBB247C7127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3471176F-42B6-1045-1B78-12255540FEC2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FFE01A1-261F-20DF-E3BE-BD1316B468ED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BB134693-86B8-6EE5-E192-1389B08B40E1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F51530E4-8831-E7A4-1EAD-825C4E9D8BE8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0F4A2D8C-4D03-6BEF-1388-E8964B1929C6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3EC49599-26A3-5695-EDD8-6D8533F50279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23B045D-5542-FC70-0380-2B9D0AE5CEAA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8E66A69F-AF01-D768-0570-3153FCE04708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784461BF-8580-F236-A080-ECF2AC1FABBD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06E927B-62C3-EA39-2FD2-3C051CC7EF93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8586FB01-F42B-8124-8896-292901D98554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28E47EE7-4B60-2E6C-A0F2-C7F2036D2271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0FA6A2D0-272E-C982-0E54-EEE27C2D3ED5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1CF51FBB-319A-5786-B884-D5510B0B295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11F26A64-DA60-E8A6-BDBB-902FEE36432E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712D82A-9203-3B41-F1AF-8395C0AC3E9B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3B5A5938-8D89-458A-2FB1-DC3A839ECE41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30C24779-1A99-A6B2-C358-9901650030E8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C2E5429E-E786-EF67-81D6-DDF034D28A8F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D6A6D6FB-AFE1-B247-140F-52646CA366DF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EE6E0567-13B4-67FC-B919-32DC04ED9499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BC5A69F5-833C-FF98-5852-52D2A5B4C475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3ED2180B-71D5-658E-FA5D-3B1067146E2D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A2BE5B3A-91CE-AF1F-7652-2504D4FA20E2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B6E17607-D150-F45F-445F-80A2302F93E9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202CC448-886C-DAEC-6765-4094269B4113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8C982C8C-33EF-EC56-CBDD-CE941D24F854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4962BEA-722C-B383-3C5C-583436EC40C3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1D6F67B0-F3D4-EF65-DD87-7ED02A0BB639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BC887DF7-7104-17CC-6278-D44388DC1E5F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7CF388BA-BCE2-8928-6215-34242FD936BB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2EBAE39F-8F97-7B69-97BA-2829EBCA9ED9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A52AA71E-46AA-50D0-ABCB-D7C4A8E4D231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D7F4743-700A-94B4-A153-E6D9203E0FF7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7D1C1228-B26C-BB54-4A4C-F0C32A8DC987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9A225D32-4CAC-A4DF-413E-58297797C67A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CB2A3C35-1723-D707-90CC-CD1FBB740A6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439A44B3-4B5D-52F0-4439-51894CEB2F26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C33C85C8-08EF-74BC-9C85-69401025FB7F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E715399B-669D-17FE-E300-0A55FFA7DCCC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058410FF-61B3-784E-E408-8D076BB894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DEFC9E8-5D58-A855-A5E8-89C2C6379A75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F8B1C6EF-8DFA-623F-31D6-5694861AD946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A14C6FCB-70E2-2B39-48A2-F1FA68F2D6A0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797B1E31-3274-CED7-9CD6-B83D932C62AE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C6E5DD49-708D-A31C-DFD9-5F0FCF775D83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AA9532EE-415B-DDAD-921E-F01CF929AD15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2D817479-0AB4-9393-1C8F-28D47A80ADD6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ED9D15D6-6AD8-C02B-21F2-EB3C57716457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9C5688F9-9ECD-908C-6F92-FC0CDFC8B839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3035FAB6-B602-5609-05BD-5C8F103CAEB0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80370E8B-7E4E-C8BA-441A-CDF0CEF8033C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3289EF5E-33A5-A07E-A47C-42B6F27AED45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043E169B-8B06-251D-D9E0-9272F9DDE1CA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2E6DB497-AC15-2A8B-8F31-7CCE40C33E93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AA795C18-0E37-BC9D-5EC6-D531765EC27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23DDC405-F82F-D163-3959-385A36C58A82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DC928B8B-87E4-DCF4-18FB-E10375B7E67D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2133A3C-5C05-DEAE-AA31-21A5634F442B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084E3160-1934-1AF2-D2CB-EE5B150D866E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E0B8EE39-8C60-ACD8-4C5F-EFE5B009FF13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EECA6CF1-DFBF-6FFF-20C9-DA03C0E46077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515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7040317-E33D-B904-30FC-AA29E7B3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E238B265-0293-0678-0B0D-D4660A25CD86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8584CB41-3AB2-1039-1CF4-0F6471667050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7B026C0-7D7D-8108-EC54-76F5085C1623}"/>
              </a:ext>
            </a:extLst>
          </p:cNvPr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6B61833-2399-310E-C100-C81E69AC7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Frontend (Client-side)</a:t>
            </a:r>
            <a:endParaRPr dirty="0"/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AE8269AB-6BCF-075E-C5E8-B0C444A7B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3025" y="109865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Blade Template (Laravel View Engine)</a:t>
            </a:r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A07CF904-72D3-1226-D48D-E188677B2E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2832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/>
              <a:t>Menyediakan tampilan halaman web yang dinamis.</a:t>
            </a:r>
            <a:endParaRPr lang="en-US"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B3839F85-3FA8-A589-E05B-C202201763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Bootstrap &amp; Tailwind CSS</a:t>
            </a:r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5D5BE2F0-3496-602B-057A-36B6BC89EDB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Digunakan untuk meningkatkan tampilan UI/UX agar lebih responsif dan modern.</a:t>
            </a:r>
            <a:endParaRPr lang="en-US" sz="11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7" name="Google Shape;3017;p53">
            <a:extLst>
              <a:ext uri="{FF2B5EF4-FFF2-40B4-BE49-F238E27FC236}">
                <a16:creationId xmlns:a16="http://schemas.microsoft.com/office/drawing/2014/main" id="{1F9ECC06-AC49-D7DB-3785-D8876DFB16F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JavaScript (AJAX &amp; jQuery)</a:t>
            </a:r>
          </a:p>
        </p:txBody>
      </p:sp>
      <p:sp>
        <p:nvSpPr>
          <p:cNvPr id="3018" name="Google Shape;3018;p53">
            <a:extLst>
              <a:ext uri="{FF2B5EF4-FFF2-40B4-BE49-F238E27FC236}">
                <a16:creationId xmlns:a16="http://schemas.microsoft.com/office/drawing/2014/main" id="{9F32C55C-E062-0977-8951-BF93A63D219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Memungkinkan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interaksi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lebih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dinamis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tanpa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perlu</a:t>
            </a:r>
            <a:r>
              <a:rPr lang="en-US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reload </a:t>
            </a:r>
            <a:r>
              <a:rPr lang="en-US" sz="105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halaman</a:t>
            </a: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502A3FDE-7890-D505-366D-EBE43711AE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753BE487-921F-39FF-13BA-65B91F5770B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456C0D29-4D2A-A0F7-DFB1-B6A40F11088B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A614AE2F-3492-8827-6B8E-20204E33A9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E965BCEC-BDA5-A83E-B24F-B0ACF62197EE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1EC7A817-64C7-BEBD-CDD9-458D7952F30C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8BAA3EE6-5FCA-31F0-AAC1-1243142906BC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F58BC867-85E9-BE9A-8A16-5C40510554C8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FB6B58BA-F48F-879D-E1F6-D35FED6401A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0F354FB1-9614-2643-7541-611EFF33E36B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FCDA7AF9-7467-CE03-6A94-3C552675B8F5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CFE182B-B5F9-3270-AA0F-8398A6D63B47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15DB807B-6256-A79F-D5A0-BEB3E39B2761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ECFF887-BF59-168A-DD65-890E129180B7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0D6D612C-A01A-E047-AFFF-89BD361DF3EF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70BDEC36-C7A6-7CD1-0FDB-43923D1A20F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58BB3102-D3BF-2764-025C-F858A140202D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8D1BFCE5-54D7-8C9D-B615-169418E23508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84673E4B-3982-D591-B00D-5F67358F6D0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A088216B-BF16-0FF3-6B5B-6EC340289A5E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7136A4D7-FF71-8DBF-1D4E-9E5895949493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C2F0ED8B-A2F7-0927-8D40-1825AA80466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6525BF18-7405-5036-F60B-40FD495CCF7C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B5792221-471F-F0C2-FA4C-4279CAA83BD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0B4A5AF-FA3D-AD12-3887-9FF65AA5687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5B5889B3-B5DF-EAA4-726B-6336BD7AB573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0EC23E6D-B068-5E14-A8AD-28969B083731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7111DEC-498B-8886-1310-AEBB0B790B4F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05F9BCC-6359-F36B-01B4-C2E9AA0383E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4438AA0-5789-0942-D7F0-DD75DB5E739F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D72A9994-CD27-4BC6-B397-DA704BFC97BD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8EDC3962-D219-DFC8-3C2A-3577CC2A8E2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BBDBE0C7-F8E0-7BD6-5E45-BCEA54877244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941A443D-01CB-D295-771D-F0D1EE96577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D79C7AFB-FD04-4616-F293-E852779D196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0581994-20BC-1506-F2DF-8BBCDF85152B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AA2F9C8A-AB1E-0CE5-EFA1-C43179A45C94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531E0230-A7D5-8A95-7986-9566EEE06D61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B507BE88-644A-DD7B-1B7E-B73344805E6D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8E1C7B03-6A50-9C79-0A35-9C282F276FF8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ECBEE585-5D0B-394C-11CE-D78291942C2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CD3E53C5-4DDC-EAEA-F514-7D84DEA3262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A6E71115-FE53-E533-3F10-B43AF01F926B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9F08F6C2-A0DF-B4DB-9523-47E943C7234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24AEE8A0-A8B2-DC7A-C7A2-F23926F7604C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069A3E8-3D75-BB95-F031-B2D3CFB478C2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6723C77B-1726-A3D0-28AB-45D6CE1C2C9C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5B249629-B424-49CB-7D03-4CC48D494F0C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CC8604E-07AD-00EC-ADF1-3EB88014EB2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2C899AE3-9804-90ED-9E03-6C77751876AE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7C6917B0-B12E-8CDA-3A6F-BD4970811C0F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3F765D44-17BB-7E0E-FB45-29DC02472F19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CE97DB64-C534-EC6E-AEFD-D023DBCD1A48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B46F7648-722F-91F1-003B-230BE90A01F0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FA8F628F-EE19-40FD-D6AD-98E5CC2DD0BA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416321BC-3A1A-15A6-0FAE-DC4F66F084B4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75099FE9-6CA4-3983-FE9F-8C8C7F29CCD1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B81EA92E-8E43-BFFD-09BF-D9028D7C8F13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1210D3AD-8641-F68E-DA05-7E92734AB62E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B1F424B-8A85-9B8B-3399-3D9D0A9CF957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F7D802FE-972F-97B0-1BB8-8552B1E2C014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5919EBC5-86BA-CC30-6260-88070CBB6E8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8034E6BF-C403-3C6F-DA77-FD7DAD62D04A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8809438B-A900-FB46-7459-2818476CD0F4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E3EC3B46-63B5-79AF-6ECA-1D926FB94B19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93783AA8-1D9B-1D6D-EA4C-08DBD745E8B1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9ACCFD61-1DB1-3904-7D48-692DE9539FE4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34D4344-738C-D1EA-0AB3-9E634B01F765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CAE2161-1E76-C98D-65A4-F7A7244BDD17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4826DB37-BBFB-D6B5-2956-277E2D5AB320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2D7C539E-176D-6500-5F86-FC82EFCF022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44B5ACE-882B-F7A6-0237-BB90F3E1FCFA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B24A8C2-61E6-64A6-A29F-A80B3511945C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47D3EC55-394C-F4AA-7F52-C8B4C07B74A0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FAAAD21E-A0FD-B331-73A1-DD0B011DC5A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C5E63504-2020-5B76-3E7A-A2EE64C426BA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854CA14-9A9C-9A6F-52CB-3A797669C000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4DFEA807-16B1-21FF-AD69-703129CE71B9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0B4F4E06-79D7-088F-1DD4-5E56C261C26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A47694C2-744A-8DEB-B5BA-111206FBFF9D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DF73E562-85C5-7BD0-3061-A8F48A7B1310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9F08494-EC0C-EFF8-2160-2EAA38A4EEB6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D51E2B0-2CA2-8E0A-1150-426834764826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82744058-DA79-80F5-84EE-FEC13B6AD72C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33CB66C-CC35-357E-07C1-3D1227C86E69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01D4CF7F-9174-77F0-7978-86E8A72F370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B9A50102-256C-3C61-4A6A-276A6C2E8462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9F6ECCC-A01B-05A4-A190-75265C15E00B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4039D5AB-BAF0-699F-1BA6-5AAEA56CFFA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9A437EA5-9C75-1E2A-D213-75A519FDE6E7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EBFE2C6-FB3B-FD12-955C-A9A1C2214DB5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AF27A720-1FD0-2CE9-F409-23F068EB3A7A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CC782684-6AC7-5691-2AA4-5D841182DF5F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694DD912-B86E-826F-B6F4-EB7823127F2D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718D6AA3-49CA-9988-D641-C48D52255FE1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BB68E951-BEA8-DB06-6C82-6062557B7CFE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955DE7BD-7F28-C039-3C37-FBDBFEC33C5B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CFD3691C-AD40-BEDF-397E-982E6A3D5548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3EA84FC9-3587-B8D7-2E8D-46619A337B9B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2B9EFBEB-EE71-FAB9-925D-CFAC38C2FDE5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D413B7A9-BC61-17E1-A0D6-B9A47D306055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F82A71B6-555C-9785-A082-F9BEF5B51559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7C46CAC-BE88-9609-400D-27A9B9784574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A18CF20F-C971-5FF4-6928-4A6DB539D64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4E308C56-F62A-A425-8D3E-9928D5B5422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32949EBC-FA2A-FFFA-3269-D8AF47B55055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16B948A7-DBEF-2B31-091A-BCA8D811ECDB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E0664B7E-6E98-3B67-613C-AC739C5BCA99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EA99F9E-788A-F487-FCAB-E6FBD2D91CB2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12FF416E-18FE-E487-C899-BA6BE950223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D11E2E23-D120-6818-3474-21B882BF4FE6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0DB65599-032A-9786-23C6-5729A170544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823C857-C626-888B-84E3-DEFA665F845F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BD182A78-A5F4-E376-AFF4-BC497C429B75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5E8D4710-0DB4-2776-346C-5D29AF8189A6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B521186C-CB8D-398A-613F-6F32CA38CD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4F11BFD-9736-FCBF-50AB-872ECA5ED822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87457383-CF87-8660-23A3-CAE9849A3D02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62D8FE2F-55CE-1202-F033-1B389D6E719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35E6FBE8-A653-BF31-4C57-11508CCB77EC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64B7849A-267F-E476-8C6C-397124748378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D099283D-6D80-83D1-1150-D4C37C081FD3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A474F39D-3813-39C2-5A1F-9AC08055ED98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C88B9777-6B92-8883-F0BA-C1899463DB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221EC302-FDC8-D5BD-BDEC-D442CEB0B32A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77724170-86FE-096F-6BAF-4958A50CF9AD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16FA10AC-5A41-0BCA-FBDC-1EECCF29BFC7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B3A1F488-3A3F-D1F8-8DCB-5B18CD75666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59A12AD9-9B2D-4E2A-B508-C72FD75E400E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B784423D-76A3-B768-0EA8-C5272A29ED0A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BD3C4CF-C661-64D8-AC7B-0C97198FA02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18DC9127-A356-5812-E379-B1FBF3F420F4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6E8273A0-6451-3ACE-CEFD-591233BDE9A0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A688AFC-E494-375F-4003-39CEAE0961EC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C9F94AD3-1EC1-BEFA-653F-221734226448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9A4215FF-7DBB-6633-0535-891F4AD55D4E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66C8660A-EEE8-ED87-40DE-BAA0B35D425B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648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3696A2C8-D7FB-E8B5-8153-D1D6BE78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>
            <a:extLst>
              <a:ext uri="{FF2B5EF4-FFF2-40B4-BE49-F238E27FC236}">
                <a16:creationId xmlns:a16="http://schemas.microsoft.com/office/drawing/2014/main" id="{88BD88C6-0C98-882C-EB62-6AEF59E2230A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>
              <a:extLst>
                <a:ext uri="{FF2B5EF4-FFF2-40B4-BE49-F238E27FC236}">
                  <a16:creationId xmlns:a16="http://schemas.microsoft.com/office/drawing/2014/main" id="{69687993-D1A0-034C-2C71-B5666302E7B1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>
                <a:extLst>
                  <a:ext uri="{FF2B5EF4-FFF2-40B4-BE49-F238E27FC236}">
                    <a16:creationId xmlns:a16="http://schemas.microsoft.com/office/drawing/2014/main" id="{561D9812-A425-88D0-040C-63834DDE591D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>
                <a:extLst>
                  <a:ext uri="{FF2B5EF4-FFF2-40B4-BE49-F238E27FC236}">
                    <a16:creationId xmlns:a16="http://schemas.microsoft.com/office/drawing/2014/main" id="{DD265DDB-7F27-5C38-0A8B-980DA08F5054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>
              <a:extLst>
                <a:ext uri="{FF2B5EF4-FFF2-40B4-BE49-F238E27FC236}">
                  <a16:creationId xmlns:a16="http://schemas.microsoft.com/office/drawing/2014/main" id="{3F6DE4FD-70F5-1852-B77D-2D06D99F7F9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>
                <a:extLst>
                  <a:ext uri="{FF2B5EF4-FFF2-40B4-BE49-F238E27FC236}">
                    <a16:creationId xmlns:a16="http://schemas.microsoft.com/office/drawing/2014/main" id="{D87BCE4E-5482-A74D-F065-C11F1C1D982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>
                <a:extLst>
                  <a:ext uri="{FF2B5EF4-FFF2-40B4-BE49-F238E27FC236}">
                    <a16:creationId xmlns:a16="http://schemas.microsoft.com/office/drawing/2014/main" id="{D7FB402D-BACA-8D29-0B3A-8E1C0CB2B79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>
                <a:extLst>
                  <a:ext uri="{FF2B5EF4-FFF2-40B4-BE49-F238E27FC236}">
                    <a16:creationId xmlns:a16="http://schemas.microsoft.com/office/drawing/2014/main" id="{52322FA5-2C34-A57A-619B-08824BE13A18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>
            <a:extLst>
              <a:ext uri="{FF2B5EF4-FFF2-40B4-BE49-F238E27FC236}">
                <a16:creationId xmlns:a16="http://schemas.microsoft.com/office/drawing/2014/main" id="{38E61F59-2F9A-3D1D-A87F-C3C967B68368}"/>
              </a:ext>
            </a:extLst>
          </p:cNvPr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>
              <a:extLst>
                <a:ext uri="{FF2B5EF4-FFF2-40B4-BE49-F238E27FC236}">
                  <a16:creationId xmlns:a16="http://schemas.microsoft.com/office/drawing/2014/main" id="{60053701-032A-C730-4583-7379BF0983D1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>
                <a:extLst>
                  <a:ext uri="{FF2B5EF4-FFF2-40B4-BE49-F238E27FC236}">
                    <a16:creationId xmlns:a16="http://schemas.microsoft.com/office/drawing/2014/main" id="{1681A164-673E-9D11-C11D-BEC6423ADA63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>
                <a:extLst>
                  <a:ext uri="{FF2B5EF4-FFF2-40B4-BE49-F238E27FC236}">
                    <a16:creationId xmlns:a16="http://schemas.microsoft.com/office/drawing/2014/main" id="{3D8B8203-218F-7186-03A8-0C444FB3B49A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>
              <a:extLst>
                <a:ext uri="{FF2B5EF4-FFF2-40B4-BE49-F238E27FC236}">
                  <a16:creationId xmlns:a16="http://schemas.microsoft.com/office/drawing/2014/main" id="{7CBB4298-070A-1D5C-C7B3-20AE87363810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>
                <a:extLst>
                  <a:ext uri="{FF2B5EF4-FFF2-40B4-BE49-F238E27FC236}">
                    <a16:creationId xmlns:a16="http://schemas.microsoft.com/office/drawing/2014/main" id="{81178830-44CD-30BC-7B44-95E9CC9D4DF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>
                <a:extLst>
                  <a:ext uri="{FF2B5EF4-FFF2-40B4-BE49-F238E27FC236}">
                    <a16:creationId xmlns:a16="http://schemas.microsoft.com/office/drawing/2014/main" id="{F0CDB9C0-9C5C-032E-76FA-C0EEE8AA4FF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>
                <a:extLst>
                  <a:ext uri="{FF2B5EF4-FFF2-40B4-BE49-F238E27FC236}">
                    <a16:creationId xmlns:a16="http://schemas.microsoft.com/office/drawing/2014/main" id="{BF44E6CE-D93D-3BE2-BFB1-36519CDB0CA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>
            <a:extLst>
              <a:ext uri="{FF2B5EF4-FFF2-40B4-BE49-F238E27FC236}">
                <a16:creationId xmlns:a16="http://schemas.microsoft.com/office/drawing/2014/main" id="{0A256392-3AD1-B452-4562-94DD80EBD411}"/>
              </a:ext>
            </a:extLst>
          </p:cNvPr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>
              <a:extLst>
                <a:ext uri="{FF2B5EF4-FFF2-40B4-BE49-F238E27FC236}">
                  <a16:creationId xmlns:a16="http://schemas.microsoft.com/office/drawing/2014/main" id="{5DBC64E8-839A-4E9F-471A-B003A8E6EE9A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>
                <a:extLst>
                  <a:ext uri="{FF2B5EF4-FFF2-40B4-BE49-F238E27FC236}">
                    <a16:creationId xmlns:a16="http://schemas.microsoft.com/office/drawing/2014/main" id="{093F138A-8BF0-A988-BA9B-73640600B8FD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>
                <a:extLst>
                  <a:ext uri="{FF2B5EF4-FFF2-40B4-BE49-F238E27FC236}">
                    <a16:creationId xmlns:a16="http://schemas.microsoft.com/office/drawing/2014/main" id="{68BD6036-99BB-F021-1411-DF15363F9409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>
              <a:extLst>
                <a:ext uri="{FF2B5EF4-FFF2-40B4-BE49-F238E27FC236}">
                  <a16:creationId xmlns:a16="http://schemas.microsoft.com/office/drawing/2014/main" id="{1BD8ECEF-A6BD-99F1-37FD-AC4009C09432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>
                <a:extLst>
                  <a:ext uri="{FF2B5EF4-FFF2-40B4-BE49-F238E27FC236}">
                    <a16:creationId xmlns:a16="http://schemas.microsoft.com/office/drawing/2014/main" id="{97754D93-25E1-B398-0986-00E6C6C2FE8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>
                <a:extLst>
                  <a:ext uri="{FF2B5EF4-FFF2-40B4-BE49-F238E27FC236}">
                    <a16:creationId xmlns:a16="http://schemas.microsoft.com/office/drawing/2014/main" id="{C055CB32-3CAD-A200-9208-EA256D5A32B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>
                <a:extLst>
                  <a:ext uri="{FF2B5EF4-FFF2-40B4-BE49-F238E27FC236}">
                    <a16:creationId xmlns:a16="http://schemas.microsoft.com/office/drawing/2014/main" id="{69FCD833-B627-2FC8-3ABF-35804C8629D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>
            <a:extLst>
              <a:ext uri="{FF2B5EF4-FFF2-40B4-BE49-F238E27FC236}">
                <a16:creationId xmlns:a16="http://schemas.microsoft.com/office/drawing/2014/main" id="{09869169-A2A6-A40E-C294-965C18E476F9}"/>
              </a:ext>
            </a:extLst>
          </p:cNvPr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>
              <a:extLst>
                <a:ext uri="{FF2B5EF4-FFF2-40B4-BE49-F238E27FC236}">
                  <a16:creationId xmlns:a16="http://schemas.microsoft.com/office/drawing/2014/main" id="{67306E50-CF67-A232-B0DA-4484C5DAE145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>
                <a:extLst>
                  <a:ext uri="{FF2B5EF4-FFF2-40B4-BE49-F238E27FC236}">
                    <a16:creationId xmlns:a16="http://schemas.microsoft.com/office/drawing/2014/main" id="{19925884-6459-07BA-07AC-E6E0AB9CAAA0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>
                <a:extLst>
                  <a:ext uri="{FF2B5EF4-FFF2-40B4-BE49-F238E27FC236}">
                    <a16:creationId xmlns:a16="http://schemas.microsoft.com/office/drawing/2014/main" id="{069AB831-4100-BD0A-0D63-2D1BB99A1F3C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>
              <a:extLst>
                <a:ext uri="{FF2B5EF4-FFF2-40B4-BE49-F238E27FC236}">
                  <a16:creationId xmlns:a16="http://schemas.microsoft.com/office/drawing/2014/main" id="{412E6C7F-41AF-44B0-816D-0D046424578F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>
                <a:extLst>
                  <a:ext uri="{FF2B5EF4-FFF2-40B4-BE49-F238E27FC236}">
                    <a16:creationId xmlns:a16="http://schemas.microsoft.com/office/drawing/2014/main" id="{D9361C3C-C82A-AACD-59CE-73C1BAC9C147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>
                <a:extLst>
                  <a:ext uri="{FF2B5EF4-FFF2-40B4-BE49-F238E27FC236}">
                    <a16:creationId xmlns:a16="http://schemas.microsoft.com/office/drawing/2014/main" id="{29B26E06-8E8B-F951-E647-07363B89F7E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>
                <a:extLst>
                  <a:ext uri="{FF2B5EF4-FFF2-40B4-BE49-F238E27FC236}">
                    <a16:creationId xmlns:a16="http://schemas.microsoft.com/office/drawing/2014/main" id="{96F43A5A-16A7-C923-BF43-D5B0AFD9FAE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>
            <a:extLst>
              <a:ext uri="{FF2B5EF4-FFF2-40B4-BE49-F238E27FC236}">
                <a16:creationId xmlns:a16="http://schemas.microsoft.com/office/drawing/2014/main" id="{002226C8-9984-F2C0-F444-BB8A5610F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30" name="Google Shape;1930;p37">
            <a:extLst>
              <a:ext uri="{FF2B5EF4-FFF2-40B4-BE49-F238E27FC236}">
                <a16:creationId xmlns:a16="http://schemas.microsoft.com/office/drawing/2014/main" id="{9E3C1AE3-ACFA-315C-AA93-974134908A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4208" y="66750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Teknologi Yang Digunakan</a:t>
            </a:r>
            <a:endParaRPr dirty="0"/>
          </a:p>
        </p:txBody>
      </p:sp>
      <p:sp>
        <p:nvSpPr>
          <p:cNvPr id="1931" name="Google Shape;1931;p37">
            <a:extLst>
              <a:ext uri="{FF2B5EF4-FFF2-40B4-BE49-F238E27FC236}">
                <a16:creationId xmlns:a16="http://schemas.microsoft.com/office/drawing/2014/main" id="{E345DB5F-9966-852C-D70C-618316B0DCC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664208" y="18013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Jadwal Proyek &amp; Milestone </a:t>
            </a:r>
            <a:endParaRPr dirty="0"/>
          </a:p>
        </p:txBody>
      </p:sp>
      <p:sp>
        <p:nvSpPr>
          <p:cNvPr id="1933" name="Google Shape;1933;p37">
            <a:extLst>
              <a:ext uri="{FF2B5EF4-FFF2-40B4-BE49-F238E27FC236}">
                <a16:creationId xmlns:a16="http://schemas.microsoft.com/office/drawing/2014/main" id="{AC11D1B5-BCA2-5392-3F44-64948AA8451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615763" y="280728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Rancangan Anggaran Biaya</a:t>
            </a:r>
            <a:endParaRPr dirty="0"/>
          </a:p>
        </p:txBody>
      </p:sp>
      <p:sp>
        <p:nvSpPr>
          <p:cNvPr id="1935" name="Google Shape;1935;p37">
            <a:extLst>
              <a:ext uri="{FF2B5EF4-FFF2-40B4-BE49-F238E27FC236}">
                <a16:creationId xmlns:a16="http://schemas.microsoft.com/office/drawing/2014/main" id="{54FA8B15-F7A8-E5B2-A9C5-0248DE5B082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1664208" y="39593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Risiko Dan Mitigasi </a:t>
            </a:r>
            <a:endParaRPr dirty="0"/>
          </a:p>
        </p:txBody>
      </p:sp>
      <p:sp>
        <p:nvSpPr>
          <p:cNvPr id="1937" name="Google Shape;1937;p37">
            <a:extLst>
              <a:ext uri="{FF2B5EF4-FFF2-40B4-BE49-F238E27FC236}">
                <a16:creationId xmlns:a16="http://schemas.microsoft.com/office/drawing/2014/main" id="{F1343D85-3EDC-FE72-9105-2874A02B3271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938" name="Google Shape;1938;p37">
            <a:extLst>
              <a:ext uri="{FF2B5EF4-FFF2-40B4-BE49-F238E27FC236}">
                <a16:creationId xmlns:a16="http://schemas.microsoft.com/office/drawing/2014/main" id="{BC1A0B91-13EA-C4CD-1B9F-B00F1B61E019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939" name="Google Shape;1939;p37">
            <a:extLst>
              <a:ext uri="{FF2B5EF4-FFF2-40B4-BE49-F238E27FC236}">
                <a16:creationId xmlns:a16="http://schemas.microsoft.com/office/drawing/2014/main" id="{024FD0A9-A416-45E7-41CB-DE946BEE95A8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940" name="Google Shape;1940;p37">
            <a:extLst>
              <a:ext uri="{FF2B5EF4-FFF2-40B4-BE49-F238E27FC236}">
                <a16:creationId xmlns:a16="http://schemas.microsoft.com/office/drawing/2014/main" id="{FD7B9239-80C0-040C-2B7B-828B95E8781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grpSp>
        <p:nvGrpSpPr>
          <p:cNvPr id="1941" name="Google Shape;1941;p37">
            <a:extLst>
              <a:ext uri="{FF2B5EF4-FFF2-40B4-BE49-F238E27FC236}">
                <a16:creationId xmlns:a16="http://schemas.microsoft.com/office/drawing/2014/main" id="{3FEA668D-E00D-1874-9A25-C4AE3665DD4A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942" name="Google Shape;1942;p37">
              <a:extLst>
                <a:ext uri="{FF2B5EF4-FFF2-40B4-BE49-F238E27FC236}">
                  <a16:creationId xmlns:a16="http://schemas.microsoft.com/office/drawing/2014/main" id="{6439FD1E-CB67-780A-2CE2-0D56A1AB1A27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>
              <a:extLst>
                <a:ext uri="{FF2B5EF4-FFF2-40B4-BE49-F238E27FC236}">
                  <a16:creationId xmlns:a16="http://schemas.microsoft.com/office/drawing/2014/main" id="{42CD1DD0-BB16-FEE9-C6CC-C38B9CD5E31C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>
              <a:extLst>
                <a:ext uri="{FF2B5EF4-FFF2-40B4-BE49-F238E27FC236}">
                  <a16:creationId xmlns:a16="http://schemas.microsoft.com/office/drawing/2014/main" id="{5BE45A80-6798-C72F-936C-D4328382A7E8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>
              <a:extLst>
                <a:ext uri="{FF2B5EF4-FFF2-40B4-BE49-F238E27FC236}">
                  <a16:creationId xmlns:a16="http://schemas.microsoft.com/office/drawing/2014/main" id="{54942174-CF31-8CBA-B563-12D29D7413B7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>
              <a:extLst>
                <a:ext uri="{FF2B5EF4-FFF2-40B4-BE49-F238E27FC236}">
                  <a16:creationId xmlns:a16="http://schemas.microsoft.com/office/drawing/2014/main" id="{500A1923-4196-8E65-F0B0-50E7E31CF9CB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>
              <a:extLst>
                <a:ext uri="{FF2B5EF4-FFF2-40B4-BE49-F238E27FC236}">
                  <a16:creationId xmlns:a16="http://schemas.microsoft.com/office/drawing/2014/main" id="{F05D20C5-B75B-F2F8-9C2B-E23E37E4A02F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>
              <a:extLst>
                <a:ext uri="{FF2B5EF4-FFF2-40B4-BE49-F238E27FC236}">
                  <a16:creationId xmlns:a16="http://schemas.microsoft.com/office/drawing/2014/main" id="{81028587-DD27-2F16-8021-66CBD7D95E83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>
              <a:extLst>
                <a:ext uri="{FF2B5EF4-FFF2-40B4-BE49-F238E27FC236}">
                  <a16:creationId xmlns:a16="http://schemas.microsoft.com/office/drawing/2014/main" id="{78B0C664-339E-4891-1347-AC357679511D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>
              <a:extLst>
                <a:ext uri="{FF2B5EF4-FFF2-40B4-BE49-F238E27FC236}">
                  <a16:creationId xmlns:a16="http://schemas.microsoft.com/office/drawing/2014/main" id="{04B8E442-4604-0159-9477-9C6BA1B5FF47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>
              <a:extLst>
                <a:ext uri="{FF2B5EF4-FFF2-40B4-BE49-F238E27FC236}">
                  <a16:creationId xmlns:a16="http://schemas.microsoft.com/office/drawing/2014/main" id="{6A9E8A07-1D65-0ADD-3D75-50C9499FCFF9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>
              <a:extLst>
                <a:ext uri="{FF2B5EF4-FFF2-40B4-BE49-F238E27FC236}">
                  <a16:creationId xmlns:a16="http://schemas.microsoft.com/office/drawing/2014/main" id="{2898A3EB-4714-3001-6E9B-3B9D1A351055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>
              <a:extLst>
                <a:ext uri="{FF2B5EF4-FFF2-40B4-BE49-F238E27FC236}">
                  <a16:creationId xmlns:a16="http://schemas.microsoft.com/office/drawing/2014/main" id="{F5BDA9B7-2C25-AF71-6F36-9ADA38ED838E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>
              <a:extLst>
                <a:ext uri="{FF2B5EF4-FFF2-40B4-BE49-F238E27FC236}">
                  <a16:creationId xmlns:a16="http://schemas.microsoft.com/office/drawing/2014/main" id="{53AE6D6E-9E6B-EFF9-7E04-BD0A798C3CB5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>
              <a:extLst>
                <a:ext uri="{FF2B5EF4-FFF2-40B4-BE49-F238E27FC236}">
                  <a16:creationId xmlns:a16="http://schemas.microsoft.com/office/drawing/2014/main" id="{62BC5FD2-D896-EAAB-F6DD-64035931EACA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>
              <a:extLst>
                <a:ext uri="{FF2B5EF4-FFF2-40B4-BE49-F238E27FC236}">
                  <a16:creationId xmlns:a16="http://schemas.microsoft.com/office/drawing/2014/main" id="{8CA20D23-C6E8-49BE-94E5-FE99E690E9BD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>
              <a:extLst>
                <a:ext uri="{FF2B5EF4-FFF2-40B4-BE49-F238E27FC236}">
                  <a16:creationId xmlns:a16="http://schemas.microsoft.com/office/drawing/2014/main" id="{77E5E174-F0FB-60B7-5CDE-EE2EEE35A6C5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>
              <a:extLst>
                <a:ext uri="{FF2B5EF4-FFF2-40B4-BE49-F238E27FC236}">
                  <a16:creationId xmlns:a16="http://schemas.microsoft.com/office/drawing/2014/main" id="{1ACB4781-AA96-1AAB-B1C7-947D5527BFE6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>
              <a:extLst>
                <a:ext uri="{FF2B5EF4-FFF2-40B4-BE49-F238E27FC236}">
                  <a16:creationId xmlns:a16="http://schemas.microsoft.com/office/drawing/2014/main" id="{3ADCE28E-81E6-DB31-AA6E-092070CE94C1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003F1380-C584-E694-1418-C62F5C19D153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3A24C04D-CDC8-5799-12D6-E1697FD4404A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26942B70-7A2E-43AB-2D3F-FA6234101998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1494283C-8B98-E1B0-BC70-0576440106DF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F2BFC3D5-3C84-B561-27C7-02E17A23B371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A51095EA-C4E4-91B5-0E10-F4058BC2CFEB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F73E0ACA-830F-88B1-C3F2-E256B3F30AB0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D7DDF9B1-AF71-4584-CCEA-7DF94825A770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6B67A3E7-91AD-5577-D778-262A1653E8D5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65D2BD9A-D5EB-258E-A3AF-D6ABD725E55C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>
              <a:extLst>
                <a:ext uri="{FF2B5EF4-FFF2-40B4-BE49-F238E27FC236}">
                  <a16:creationId xmlns:a16="http://schemas.microsoft.com/office/drawing/2014/main" id="{E08F23DA-57B8-CC92-52EF-6912F4800AC0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0038C816-68FB-5D6A-E1B8-2AB9CCF8DEBA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0C5E8D40-169A-7222-0471-54292E731CE7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C806C039-CB36-BA99-D950-EDEBC7591D5B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>
              <a:extLst>
                <a:ext uri="{FF2B5EF4-FFF2-40B4-BE49-F238E27FC236}">
                  <a16:creationId xmlns:a16="http://schemas.microsoft.com/office/drawing/2014/main" id="{A40094E6-18F9-DBF1-51E4-4EEE5C7AA148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>
              <a:extLst>
                <a:ext uri="{FF2B5EF4-FFF2-40B4-BE49-F238E27FC236}">
                  <a16:creationId xmlns:a16="http://schemas.microsoft.com/office/drawing/2014/main" id="{511D0A2A-325C-ADB3-74E9-3C6031B1DE07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>
              <a:extLst>
                <a:ext uri="{FF2B5EF4-FFF2-40B4-BE49-F238E27FC236}">
                  <a16:creationId xmlns:a16="http://schemas.microsoft.com/office/drawing/2014/main" id="{65386C97-2FD8-746D-2D02-BDD1AA5C9B6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>
              <a:extLst>
                <a:ext uri="{FF2B5EF4-FFF2-40B4-BE49-F238E27FC236}">
                  <a16:creationId xmlns:a16="http://schemas.microsoft.com/office/drawing/2014/main" id="{C4811919-6922-A079-A5BF-C0E65245BB2E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>
              <a:extLst>
                <a:ext uri="{FF2B5EF4-FFF2-40B4-BE49-F238E27FC236}">
                  <a16:creationId xmlns:a16="http://schemas.microsoft.com/office/drawing/2014/main" id="{498ECAD2-036C-F971-CD9F-A5216CE6BE7B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>
              <a:extLst>
                <a:ext uri="{FF2B5EF4-FFF2-40B4-BE49-F238E27FC236}">
                  <a16:creationId xmlns:a16="http://schemas.microsoft.com/office/drawing/2014/main" id="{4F2AB4F5-B4FD-B80C-C99C-3BB7C1DE8D63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>
              <a:extLst>
                <a:ext uri="{FF2B5EF4-FFF2-40B4-BE49-F238E27FC236}">
                  <a16:creationId xmlns:a16="http://schemas.microsoft.com/office/drawing/2014/main" id="{0F377CF5-F894-7D0F-D625-EBD8BBDE6F43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>
              <a:extLst>
                <a:ext uri="{FF2B5EF4-FFF2-40B4-BE49-F238E27FC236}">
                  <a16:creationId xmlns:a16="http://schemas.microsoft.com/office/drawing/2014/main" id="{33082DFE-F456-4EFD-A3D2-FE47407151F6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>
              <a:extLst>
                <a:ext uri="{FF2B5EF4-FFF2-40B4-BE49-F238E27FC236}">
                  <a16:creationId xmlns:a16="http://schemas.microsoft.com/office/drawing/2014/main" id="{F578A6BB-4DB8-E228-537A-28815F13C2EB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>
              <a:extLst>
                <a:ext uri="{FF2B5EF4-FFF2-40B4-BE49-F238E27FC236}">
                  <a16:creationId xmlns:a16="http://schemas.microsoft.com/office/drawing/2014/main" id="{7D4EC573-5088-361A-436D-B84B70D729A0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>
              <a:extLst>
                <a:ext uri="{FF2B5EF4-FFF2-40B4-BE49-F238E27FC236}">
                  <a16:creationId xmlns:a16="http://schemas.microsoft.com/office/drawing/2014/main" id="{558F57C7-5123-D948-010A-0F72FBEDB9A8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>
              <a:extLst>
                <a:ext uri="{FF2B5EF4-FFF2-40B4-BE49-F238E27FC236}">
                  <a16:creationId xmlns:a16="http://schemas.microsoft.com/office/drawing/2014/main" id="{CB1BB53E-67B2-9FF3-1F97-46BF0772938F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>
              <a:extLst>
                <a:ext uri="{FF2B5EF4-FFF2-40B4-BE49-F238E27FC236}">
                  <a16:creationId xmlns:a16="http://schemas.microsoft.com/office/drawing/2014/main" id="{62866B88-9C07-4099-34F2-E845E0A9C26F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>
              <a:extLst>
                <a:ext uri="{FF2B5EF4-FFF2-40B4-BE49-F238E27FC236}">
                  <a16:creationId xmlns:a16="http://schemas.microsoft.com/office/drawing/2014/main" id="{3CD4DA6C-7AFB-7658-FE7A-AFDFC64F0754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>
              <a:extLst>
                <a:ext uri="{FF2B5EF4-FFF2-40B4-BE49-F238E27FC236}">
                  <a16:creationId xmlns:a16="http://schemas.microsoft.com/office/drawing/2014/main" id="{02D389A5-10BD-27A0-3CD6-746C2AB307BF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>
              <a:extLst>
                <a:ext uri="{FF2B5EF4-FFF2-40B4-BE49-F238E27FC236}">
                  <a16:creationId xmlns:a16="http://schemas.microsoft.com/office/drawing/2014/main" id="{ECE2C125-AB0E-A3FB-05CF-D964626BB104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>
              <a:extLst>
                <a:ext uri="{FF2B5EF4-FFF2-40B4-BE49-F238E27FC236}">
                  <a16:creationId xmlns:a16="http://schemas.microsoft.com/office/drawing/2014/main" id="{1BFDAB84-5B9F-A20B-3ED0-A4D61D9978CE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>
              <a:extLst>
                <a:ext uri="{FF2B5EF4-FFF2-40B4-BE49-F238E27FC236}">
                  <a16:creationId xmlns:a16="http://schemas.microsoft.com/office/drawing/2014/main" id="{7A865F90-9691-E1B1-15AC-D5E46CC5A9EA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>
              <a:extLst>
                <a:ext uri="{FF2B5EF4-FFF2-40B4-BE49-F238E27FC236}">
                  <a16:creationId xmlns:a16="http://schemas.microsoft.com/office/drawing/2014/main" id="{E804FF1B-4D80-6BC1-4ED8-398F781AF271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>
              <a:extLst>
                <a:ext uri="{FF2B5EF4-FFF2-40B4-BE49-F238E27FC236}">
                  <a16:creationId xmlns:a16="http://schemas.microsoft.com/office/drawing/2014/main" id="{0F20C48D-F93D-C43A-88A0-EF47228610D2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>
              <a:extLst>
                <a:ext uri="{FF2B5EF4-FFF2-40B4-BE49-F238E27FC236}">
                  <a16:creationId xmlns:a16="http://schemas.microsoft.com/office/drawing/2014/main" id="{390E10D1-E688-1621-7A49-5BABD0EA1E47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>
              <a:extLst>
                <a:ext uri="{FF2B5EF4-FFF2-40B4-BE49-F238E27FC236}">
                  <a16:creationId xmlns:a16="http://schemas.microsoft.com/office/drawing/2014/main" id="{7244E4A4-0DCD-1F3F-CF87-4BFBA4A786B2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>
              <a:extLst>
                <a:ext uri="{FF2B5EF4-FFF2-40B4-BE49-F238E27FC236}">
                  <a16:creationId xmlns:a16="http://schemas.microsoft.com/office/drawing/2014/main" id="{8338EF35-1134-4271-F412-80223DBA3264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>
              <a:extLst>
                <a:ext uri="{FF2B5EF4-FFF2-40B4-BE49-F238E27FC236}">
                  <a16:creationId xmlns:a16="http://schemas.microsoft.com/office/drawing/2014/main" id="{CD622900-6DA3-AF75-F361-F21DEBD31C95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>
              <a:extLst>
                <a:ext uri="{FF2B5EF4-FFF2-40B4-BE49-F238E27FC236}">
                  <a16:creationId xmlns:a16="http://schemas.microsoft.com/office/drawing/2014/main" id="{8783A2D1-A9C8-EC3E-E97F-48DD385F1823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>
              <a:extLst>
                <a:ext uri="{FF2B5EF4-FFF2-40B4-BE49-F238E27FC236}">
                  <a16:creationId xmlns:a16="http://schemas.microsoft.com/office/drawing/2014/main" id="{E8590D8A-628A-8342-ADE8-2B7228317991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>
              <a:extLst>
                <a:ext uri="{FF2B5EF4-FFF2-40B4-BE49-F238E27FC236}">
                  <a16:creationId xmlns:a16="http://schemas.microsoft.com/office/drawing/2014/main" id="{151AF800-4CA8-CCD7-EEEF-6AE393139218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>
              <a:extLst>
                <a:ext uri="{FF2B5EF4-FFF2-40B4-BE49-F238E27FC236}">
                  <a16:creationId xmlns:a16="http://schemas.microsoft.com/office/drawing/2014/main" id="{088DE2D3-DA27-F2C5-DDB6-DB7999653E45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>
              <a:extLst>
                <a:ext uri="{FF2B5EF4-FFF2-40B4-BE49-F238E27FC236}">
                  <a16:creationId xmlns:a16="http://schemas.microsoft.com/office/drawing/2014/main" id="{87BFDEF2-01E6-DD2E-B934-D2C4FA654209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>
              <a:extLst>
                <a:ext uri="{FF2B5EF4-FFF2-40B4-BE49-F238E27FC236}">
                  <a16:creationId xmlns:a16="http://schemas.microsoft.com/office/drawing/2014/main" id="{D55F8DFD-C040-BCA3-2CCD-795F88875957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>
              <a:extLst>
                <a:ext uri="{FF2B5EF4-FFF2-40B4-BE49-F238E27FC236}">
                  <a16:creationId xmlns:a16="http://schemas.microsoft.com/office/drawing/2014/main" id="{04B292FA-9D06-F29E-60C1-B6FA879A3772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>
              <a:extLst>
                <a:ext uri="{FF2B5EF4-FFF2-40B4-BE49-F238E27FC236}">
                  <a16:creationId xmlns:a16="http://schemas.microsoft.com/office/drawing/2014/main" id="{7E4A4773-CD6F-8C81-7CE9-D8CDC1F918D9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>
              <a:extLst>
                <a:ext uri="{FF2B5EF4-FFF2-40B4-BE49-F238E27FC236}">
                  <a16:creationId xmlns:a16="http://schemas.microsoft.com/office/drawing/2014/main" id="{A70B1744-CFD4-D0B1-E9AE-8453EF71D2C1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>
              <a:extLst>
                <a:ext uri="{FF2B5EF4-FFF2-40B4-BE49-F238E27FC236}">
                  <a16:creationId xmlns:a16="http://schemas.microsoft.com/office/drawing/2014/main" id="{36DB2F3F-E214-46DB-93DA-548960AE7B36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>
              <a:extLst>
                <a:ext uri="{FF2B5EF4-FFF2-40B4-BE49-F238E27FC236}">
                  <a16:creationId xmlns:a16="http://schemas.microsoft.com/office/drawing/2014/main" id="{9535B6AD-7F38-E03D-F658-117FC63CEE2A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>
              <a:extLst>
                <a:ext uri="{FF2B5EF4-FFF2-40B4-BE49-F238E27FC236}">
                  <a16:creationId xmlns:a16="http://schemas.microsoft.com/office/drawing/2014/main" id="{03067557-3A48-5767-8C1F-0F52119DABD8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>
              <a:extLst>
                <a:ext uri="{FF2B5EF4-FFF2-40B4-BE49-F238E27FC236}">
                  <a16:creationId xmlns:a16="http://schemas.microsoft.com/office/drawing/2014/main" id="{C6ECFEDC-5E90-58EE-2B42-F63804D34676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>
              <a:extLst>
                <a:ext uri="{FF2B5EF4-FFF2-40B4-BE49-F238E27FC236}">
                  <a16:creationId xmlns:a16="http://schemas.microsoft.com/office/drawing/2014/main" id="{355647EE-388B-CAF1-1115-EAD53AA4768E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>
              <a:extLst>
                <a:ext uri="{FF2B5EF4-FFF2-40B4-BE49-F238E27FC236}">
                  <a16:creationId xmlns:a16="http://schemas.microsoft.com/office/drawing/2014/main" id="{8ED2C1F0-1A35-8721-0C6D-47CEAF3436B4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>
              <a:extLst>
                <a:ext uri="{FF2B5EF4-FFF2-40B4-BE49-F238E27FC236}">
                  <a16:creationId xmlns:a16="http://schemas.microsoft.com/office/drawing/2014/main" id="{B12824F5-79A3-F0BA-BED2-E472D589B501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>
              <a:extLst>
                <a:ext uri="{FF2B5EF4-FFF2-40B4-BE49-F238E27FC236}">
                  <a16:creationId xmlns:a16="http://schemas.microsoft.com/office/drawing/2014/main" id="{C12E0CD9-23A6-B647-B3A3-53DE3E1D8CD1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>
              <a:extLst>
                <a:ext uri="{FF2B5EF4-FFF2-40B4-BE49-F238E27FC236}">
                  <a16:creationId xmlns:a16="http://schemas.microsoft.com/office/drawing/2014/main" id="{52445793-9787-E58D-A0EF-F2800B7B43E4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>
              <a:extLst>
                <a:ext uri="{FF2B5EF4-FFF2-40B4-BE49-F238E27FC236}">
                  <a16:creationId xmlns:a16="http://schemas.microsoft.com/office/drawing/2014/main" id="{B7C92C32-1AE7-B018-561C-91448D0519BB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>
              <a:extLst>
                <a:ext uri="{FF2B5EF4-FFF2-40B4-BE49-F238E27FC236}">
                  <a16:creationId xmlns:a16="http://schemas.microsoft.com/office/drawing/2014/main" id="{B3C2CB33-D20D-1ED2-E3B5-33EBD2525AED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>
              <a:extLst>
                <a:ext uri="{FF2B5EF4-FFF2-40B4-BE49-F238E27FC236}">
                  <a16:creationId xmlns:a16="http://schemas.microsoft.com/office/drawing/2014/main" id="{C7B3516E-2DAD-719F-9742-319DD7269E54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>
              <a:extLst>
                <a:ext uri="{FF2B5EF4-FFF2-40B4-BE49-F238E27FC236}">
                  <a16:creationId xmlns:a16="http://schemas.microsoft.com/office/drawing/2014/main" id="{DCDD6CED-6552-6C8A-0676-26F7B9E9AA9B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>
              <a:extLst>
                <a:ext uri="{FF2B5EF4-FFF2-40B4-BE49-F238E27FC236}">
                  <a16:creationId xmlns:a16="http://schemas.microsoft.com/office/drawing/2014/main" id="{52624371-4A1E-B9A1-64E2-419EBC7AC724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>
              <a:extLst>
                <a:ext uri="{FF2B5EF4-FFF2-40B4-BE49-F238E27FC236}">
                  <a16:creationId xmlns:a16="http://schemas.microsoft.com/office/drawing/2014/main" id="{4C586871-9D25-A7A3-CF62-30792F85AF11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>
              <a:extLst>
                <a:ext uri="{FF2B5EF4-FFF2-40B4-BE49-F238E27FC236}">
                  <a16:creationId xmlns:a16="http://schemas.microsoft.com/office/drawing/2014/main" id="{F4919F39-03F9-A3BC-4761-5A8E833FF8C1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>
              <a:extLst>
                <a:ext uri="{FF2B5EF4-FFF2-40B4-BE49-F238E27FC236}">
                  <a16:creationId xmlns:a16="http://schemas.microsoft.com/office/drawing/2014/main" id="{ACEC4B57-98D4-6A0E-891D-16E524717AF5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>
              <a:extLst>
                <a:ext uri="{FF2B5EF4-FFF2-40B4-BE49-F238E27FC236}">
                  <a16:creationId xmlns:a16="http://schemas.microsoft.com/office/drawing/2014/main" id="{3268821B-7A69-9700-45D8-54FE2817800F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>
              <a:extLst>
                <a:ext uri="{FF2B5EF4-FFF2-40B4-BE49-F238E27FC236}">
                  <a16:creationId xmlns:a16="http://schemas.microsoft.com/office/drawing/2014/main" id="{1837BF4E-D69E-1B4B-C4C6-2D23752232D4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>
              <a:extLst>
                <a:ext uri="{FF2B5EF4-FFF2-40B4-BE49-F238E27FC236}">
                  <a16:creationId xmlns:a16="http://schemas.microsoft.com/office/drawing/2014/main" id="{C9E2D8CA-E856-E23D-7D6C-57BD1DAF300D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>
              <a:extLst>
                <a:ext uri="{FF2B5EF4-FFF2-40B4-BE49-F238E27FC236}">
                  <a16:creationId xmlns:a16="http://schemas.microsoft.com/office/drawing/2014/main" id="{057511B2-2C00-EC9A-7973-12905076E776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>
              <a:extLst>
                <a:ext uri="{FF2B5EF4-FFF2-40B4-BE49-F238E27FC236}">
                  <a16:creationId xmlns:a16="http://schemas.microsoft.com/office/drawing/2014/main" id="{BBAAD85D-0742-B5CC-7B87-65DFB71CBD18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>
              <a:extLst>
                <a:ext uri="{FF2B5EF4-FFF2-40B4-BE49-F238E27FC236}">
                  <a16:creationId xmlns:a16="http://schemas.microsoft.com/office/drawing/2014/main" id="{9D0464D1-BDDF-BD0F-4C15-07E554F61863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>
              <a:extLst>
                <a:ext uri="{FF2B5EF4-FFF2-40B4-BE49-F238E27FC236}">
                  <a16:creationId xmlns:a16="http://schemas.microsoft.com/office/drawing/2014/main" id="{D99C0F43-D7DD-FDAC-BFE3-BA2A295BB713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>
              <a:extLst>
                <a:ext uri="{FF2B5EF4-FFF2-40B4-BE49-F238E27FC236}">
                  <a16:creationId xmlns:a16="http://schemas.microsoft.com/office/drawing/2014/main" id="{5C54C246-92AB-98E0-314E-5CB8CADE3401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>
              <a:extLst>
                <a:ext uri="{FF2B5EF4-FFF2-40B4-BE49-F238E27FC236}">
                  <a16:creationId xmlns:a16="http://schemas.microsoft.com/office/drawing/2014/main" id="{262585D2-F8C1-D0B0-C364-7D158BE232F8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>
              <a:extLst>
                <a:ext uri="{FF2B5EF4-FFF2-40B4-BE49-F238E27FC236}">
                  <a16:creationId xmlns:a16="http://schemas.microsoft.com/office/drawing/2014/main" id="{CDDD8265-560F-03E6-1C86-AE1C19DCC344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>
              <a:extLst>
                <a:ext uri="{FF2B5EF4-FFF2-40B4-BE49-F238E27FC236}">
                  <a16:creationId xmlns:a16="http://schemas.microsoft.com/office/drawing/2014/main" id="{D1F3E2B7-6FD9-CB06-7793-D6AEC73F9602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>
              <a:extLst>
                <a:ext uri="{FF2B5EF4-FFF2-40B4-BE49-F238E27FC236}">
                  <a16:creationId xmlns:a16="http://schemas.microsoft.com/office/drawing/2014/main" id="{DD2F5690-D9E5-AEC4-642B-A6DE7A9CD1AF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>
              <a:extLst>
                <a:ext uri="{FF2B5EF4-FFF2-40B4-BE49-F238E27FC236}">
                  <a16:creationId xmlns:a16="http://schemas.microsoft.com/office/drawing/2014/main" id="{DC21468B-24B9-E5CD-741A-25687855DD03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>
              <a:extLst>
                <a:ext uri="{FF2B5EF4-FFF2-40B4-BE49-F238E27FC236}">
                  <a16:creationId xmlns:a16="http://schemas.microsoft.com/office/drawing/2014/main" id="{CC98FE0F-9532-C30B-33C5-44AAAF5DB68E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>
              <a:extLst>
                <a:ext uri="{FF2B5EF4-FFF2-40B4-BE49-F238E27FC236}">
                  <a16:creationId xmlns:a16="http://schemas.microsoft.com/office/drawing/2014/main" id="{CD1E6FEE-F2D4-EEEF-7F42-1C9BDF5DC9A0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>
              <a:extLst>
                <a:ext uri="{FF2B5EF4-FFF2-40B4-BE49-F238E27FC236}">
                  <a16:creationId xmlns:a16="http://schemas.microsoft.com/office/drawing/2014/main" id="{8CD7C68E-4F12-7464-8D6A-5933726C930C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>
              <a:extLst>
                <a:ext uri="{FF2B5EF4-FFF2-40B4-BE49-F238E27FC236}">
                  <a16:creationId xmlns:a16="http://schemas.microsoft.com/office/drawing/2014/main" id="{99864EFD-F761-F796-9C46-F97EFF7BB673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>
              <a:extLst>
                <a:ext uri="{FF2B5EF4-FFF2-40B4-BE49-F238E27FC236}">
                  <a16:creationId xmlns:a16="http://schemas.microsoft.com/office/drawing/2014/main" id="{998EBF98-E139-89DD-33E9-276D40A95FC7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>
              <a:extLst>
                <a:ext uri="{FF2B5EF4-FFF2-40B4-BE49-F238E27FC236}">
                  <a16:creationId xmlns:a16="http://schemas.microsoft.com/office/drawing/2014/main" id="{F3DECFC1-3A90-B89F-B2FC-2C85BB1D9363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>
              <a:extLst>
                <a:ext uri="{FF2B5EF4-FFF2-40B4-BE49-F238E27FC236}">
                  <a16:creationId xmlns:a16="http://schemas.microsoft.com/office/drawing/2014/main" id="{566A4A08-8AC4-5D21-5138-257A894C6957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>
              <a:extLst>
                <a:ext uri="{FF2B5EF4-FFF2-40B4-BE49-F238E27FC236}">
                  <a16:creationId xmlns:a16="http://schemas.microsoft.com/office/drawing/2014/main" id="{4970C332-EABC-8576-D2F7-DC183E76E9B0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>
              <a:extLst>
                <a:ext uri="{FF2B5EF4-FFF2-40B4-BE49-F238E27FC236}">
                  <a16:creationId xmlns:a16="http://schemas.microsoft.com/office/drawing/2014/main" id="{A09AEF76-365B-7227-CFC8-2A7A04699705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>
              <a:extLst>
                <a:ext uri="{FF2B5EF4-FFF2-40B4-BE49-F238E27FC236}">
                  <a16:creationId xmlns:a16="http://schemas.microsoft.com/office/drawing/2014/main" id="{2CED0207-F1A5-8D23-0E1C-854854E95EC0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>
              <a:extLst>
                <a:ext uri="{FF2B5EF4-FFF2-40B4-BE49-F238E27FC236}">
                  <a16:creationId xmlns:a16="http://schemas.microsoft.com/office/drawing/2014/main" id="{A0BFD2A1-C890-8BA9-B8D2-66BCFD1B2EAE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>
              <a:extLst>
                <a:ext uri="{FF2B5EF4-FFF2-40B4-BE49-F238E27FC236}">
                  <a16:creationId xmlns:a16="http://schemas.microsoft.com/office/drawing/2014/main" id="{5C70F41E-89DA-F337-EEC7-DAAD68D153C7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>
              <a:extLst>
                <a:ext uri="{FF2B5EF4-FFF2-40B4-BE49-F238E27FC236}">
                  <a16:creationId xmlns:a16="http://schemas.microsoft.com/office/drawing/2014/main" id="{75F40E22-1D91-9574-938D-357E994B215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>
              <a:extLst>
                <a:ext uri="{FF2B5EF4-FFF2-40B4-BE49-F238E27FC236}">
                  <a16:creationId xmlns:a16="http://schemas.microsoft.com/office/drawing/2014/main" id="{625DA89B-5ACA-6B7C-EAAE-496C11676B82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>
              <a:extLst>
                <a:ext uri="{FF2B5EF4-FFF2-40B4-BE49-F238E27FC236}">
                  <a16:creationId xmlns:a16="http://schemas.microsoft.com/office/drawing/2014/main" id="{C002FB11-7292-AAE5-81F0-3EC7D2DD92A3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>
              <a:extLst>
                <a:ext uri="{FF2B5EF4-FFF2-40B4-BE49-F238E27FC236}">
                  <a16:creationId xmlns:a16="http://schemas.microsoft.com/office/drawing/2014/main" id="{782DEB14-1406-0F55-3755-CC9B595AC423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>
              <a:extLst>
                <a:ext uri="{FF2B5EF4-FFF2-40B4-BE49-F238E27FC236}">
                  <a16:creationId xmlns:a16="http://schemas.microsoft.com/office/drawing/2014/main" id="{C5896AA0-846D-DB51-EA88-8B73537226C4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>
              <a:extLst>
                <a:ext uri="{FF2B5EF4-FFF2-40B4-BE49-F238E27FC236}">
                  <a16:creationId xmlns:a16="http://schemas.microsoft.com/office/drawing/2014/main" id="{AE58F3DB-C2A0-14E5-F832-7ED7B18F2B8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>
              <a:extLst>
                <a:ext uri="{FF2B5EF4-FFF2-40B4-BE49-F238E27FC236}">
                  <a16:creationId xmlns:a16="http://schemas.microsoft.com/office/drawing/2014/main" id="{72DD1776-025C-6E01-EB3A-ACEF724D504B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>
              <a:extLst>
                <a:ext uri="{FF2B5EF4-FFF2-40B4-BE49-F238E27FC236}">
                  <a16:creationId xmlns:a16="http://schemas.microsoft.com/office/drawing/2014/main" id="{248939DF-7277-165E-CEB9-84425FBEADA7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>
              <a:extLst>
                <a:ext uri="{FF2B5EF4-FFF2-40B4-BE49-F238E27FC236}">
                  <a16:creationId xmlns:a16="http://schemas.microsoft.com/office/drawing/2014/main" id="{BFC1F588-4717-0429-0A19-B4F9FEEFB4D2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>
              <a:extLst>
                <a:ext uri="{FF2B5EF4-FFF2-40B4-BE49-F238E27FC236}">
                  <a16:creationId xmlns:a16="http://schemas.microsoft.com/office/drawing/2014/main" id="{7F6EECA6-B350-F648-D8C6-9498730A07E5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>
              <a:extLst>
                <a:ext uri="{FF2B5EF4-FFF2-40B4-BE49-F238E27FC236}">
                  <a16:creationId xmlns:a16="http://schemas.microsoft.com/office/drawing/2014/main" id="{B45E8944-9A93-C4C4-66DA-96F669D53AFE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>
              <a:extLst>
                <a:ext uri="{FF2B5EF4-FFF2-40B4-BE49-F238E27FC236}">
                  <a16:creationId xmlns:a16="http://schemas.microsoft.com/office/drawing/2014/main" id="{ED2449DD-CBDA-307A-A85E-9FE51A39F92F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>
              <a:extLst>
                <a:ext uri="{FF2B5EF4-FFF2-40B4-BE49-F238E27FC236}">
                  <a16:creationId xmlns:a16="http://schemas.microsoft.com/office/drawing/2014/main" id="{08F42E27-ADB8-3F76-B9D4-E859D76853AB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>
              <a:extLst>
                <a:ext uri="{FF2B5EF4-FFF2-40B4-BE49-F238E27FC236}">
                  <a16:creationId xmlns:a16="http://schemas.microsoft.com/office/drawing/2014/main" id="{6A42AAF6-4590-887D-0C9B-DA9A81300799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>
              <a:extLst>
                <a:ext uri="{FF2B5EF4-FFF2-40B4-BE49-F238E27FC236}">
                  <a16:creationId xmlns:a16="http://schemas.microsoft.com/office/drawing/2014/main" id="{3FBD8F7F-D8C5-1FFB-D5EB-4AD7F7F61C14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>
              <a:extLst>
                <a:ext uri="{FF2B5EF4-FFF2-40B4-BE49-F238E27FC236}">
                  <a16:creationId xmlns:a16="http://schemas.microsoft.com/office/drawing/2014/main" id="{A2D5EAC0-5FB2-7C81-90B7-AC4E6EA91C9A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>
              <a:extLst>
                <a:ext uri="{FF2B5EF4-FFF2-40B4-BE49-F238E27FC236}">
                  <a16:creationId xmlns:a16="http://schemas.microsoft.com/office/drawing/2014/main" id="{A141ED3F-8A22-C72A-4649-DE92BA72277B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>
              <a:extLst>
                <a:ext uri="{FF2B5EF4-FFF2-40B4-BE49-F238E27FC236}">
                  <a16:creationId xmlns:a16="http://schemas.microsoft.com/office/drawing/2014/main" id="{5ED25055-E37E-BE2C-EDA4-81D1FBC36408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>
              <a:extLst>
                <a:ext uri="{FF2B5EF4-FFF2-40B4-BE49-F238E27FC236}">
                  <a16:creationId xmlns:a16="http://schemas.microsoft.com/office/drawing/2014/main" id="{43015E20-CF73-5B10-4350-022B5D5B7D78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>
              <a:extLst>
                <a:ext uri="{FF2B5EF4-FFF2-40B4-BE49-F238E27FC236}">
                  <a16:creationId xmlns:a16="http://schemas.microsoft.com/office/drawing/2014/main" id="{93631DCD-926B-6163-B7C7-C0D2B8A63C14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>
              <a:extLst>
                <a:ext uri="{FF2B5EF4-FFF2-40B4-BE49-F238E27FC236}">
                  <a16:creationId xmlns:a16="http://schemas.microsoft.com/office/drawing/2014/main" id="{58F62E2A-341D-9B4C-23B7-C22AD08A3635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>
              <a:extLst>
                <a:ext uri="{FF2B5EF4-FFF2-40B4-BE49-F238E27FC236}">
                  <a16:creationId xmlns:a16="http://schemas.microsoft.com/office/drawing/2014/main" id="{28126D6E-EB29-7D78-2626-2141A83B5DE4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>
              <a:extLst>
                <a:ext uri="{FF2B5EF4-FFF2-40B4-BE49-F238E27FC236}">
                  <a16:creationId xmlns:a16="http://schemas.microsoft.com/office/drawing/2014/main" id="{9C0CC73C-4A0C-F4B6-F8C9-F0E0DD85EED6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>
              <a:extLst>
                <a:ext uri="{FF2B5EF4-FFF2-40B4-BE49-F238E27FC236}">
                  <a16:creationId xmlns:a16="http://schemas.microsoft.com/office/drawing/2014/main" id="{32A4C887-AB31-361C-86B3-0254866D8616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>
              <a:extLst>
                <a:ext uri="{FF2B5EF4-FFF2-40B4-BE49-F238E27FC236}">
                  <a16:creationId xmlns:a16="http://schemas.microsoft.com/office/drawing/2014/main" id="{D979C78E-90A1-6152-7ACC-D02972E6881C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>
              <a:extLst>
                <a:ext uri="{FF2B5EF4-FFF2-40B4-BE49-F238E27FC236}">
                  <a16:creationId xmlns:a16="http://schemas.microsoft.com/office/drawing/2014/main" id="{3E8DF73D-56AA-61FA-3559-B1587DDFE3F3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>
              <a:extLst>
                <a:ext uri="{FF2B5EF4-FFF2-40B4-BE49-F238E27FC236}">
                  <a16:creationId xmlns:a16="http://schemas.microsoft.com/office/drawing/2014/main" id="{BECADAB8-A6B5-03A3-8096-37B9E201C1BA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>
              <a:extLst>
                <a:ext uri="{FF2B5EF4-FFF2-40B4-BE49-F238E27FC236}">
                  <a16:creationId xmlns:a16="http://schemas.microsoft.com/office/drawing/2014/main" id="{EF3491A3-A88A-17E4-CAF7-6986FD1DBB62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>
              <a:extLst>
                <a:ext uri="{FF2B5EF4-FFF2-40B4-BE49-F238E27FC236}">
                  <a16:creationId xmlns:a16="http://schemas.microsoft.com/office/drawing/2014/main" id="{04816C54-0AFC-3418-8AF3-DDC2D95EBD79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>
              <a:extLst>
                <a:ext uri="{FF2B5EF4-FFF2-40B4-BE49-F238E27FC236}">
                  <a16:creationId xmlns:a16="http://schemas.microsoft.com/office/drawing/2014/main" id="{C18C91F2-292C-20AE-AA5E-5E04D76DA5F7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>
              <a:extLst>
                <a:ext uri="{FF2B5EF4-FFF2-40B4-BE49-F238E27FC236}">
                  <a16:creationId xmlns:a16="http://schemas.microsoft.com/office/drawing/2014/main" id="{2F17479E-74A8-B955-A0B0-41725E220B2E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>
              <a:extLst>
                <a:ext uri="{FF2B5EF4-FFF2-40B4-BE49-F238E27FC236}">
                  <a16:creationId xmlns:a16="http://schemas.microsoft.com/office/drawing/2014/main" id="{DE065A85-4FC1-92DD-85ED-6688019F77F3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>
              <a:extLst>
                <a:ext uri="{FF2B5EF4-FFF2-40B4-BE49-F238E27FC236}">
                  <a16:creationId xmlns:a16="http://schemas.microsoft.com/office/drawing/2014/main" id="{0EA7D692-C40E-03F9-2361-608001B78EA5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>
              <a:extLst>
                <a:ext uri="{FF2B5EF4-FFF2-40B4-BE49-F238E27FC236}">
                  <a16:creationId xmlns:a16="http://schemas.microsoft.com/office/drawing/2014/main" id="{33CAD754-3DFB-281A-4B58-BBC6313B8B34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>
              <a:extLst>
                <a:ext uri="{FF2B5EF4-FFF2-40B4-BE49-F238E27FC236}">
                  <a16:creationId xmlns:a16="http://schemas.microsoft.com/office/drawing/2014/main" id="{215A935E-1994-B8A7-4393-A9434C293D1E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>
              <a:extLst>
                <a:ext uri="{FF2B5EF4-FFF2-40B4-BE49-F238E27FC236}">
                  <a16:creationId xmlns:a16="http://schemas.microsoft.com/office/drawing/2014/main" id="{45C7090E-D2BF-8D31-4301-BDC8D2FB80CA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>
              <a:extLst>
                <a:ext uri="{FF2B5EF4-FFF2-40B4-BE49-F238E27FC236}">
                  <a16:creationId xmlns:a16="http://schemas.microsoft.com/office/drawing/2014/main" id="{D9604FE5-6112-9B44-0104-D282711DF7BD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>
              <a:extLst>
                <a:ext uri="{FF2B5EF4-FFF2-40B4-BE49-F238E27FC236}">
                  <a16:creationId xmlns:a16="http://schemas.microsoft.com/office/drawing/2014/main" id="{91ADE0C3-6978-8EDE-7B6B-996A98824590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>
              <a:extLst>
                <a:ext uri="{FF2B5EF4-FFF2-40B4-BE49-F238E27FC236}">
                  <a16:creationId xmlns:a16="http://schemas.microsoft.com/office/drawing/2014/main" id="{B99CB0DA-8D6A-17AB-8CFA-2EA2FF7EB238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>
              <a:extLst>
                <a:ext uri="{FF2B5EF4-FFF2-40B4-BE49-F238E27FC236}">
                  <a16:creationId xmlns:a16="http://schemas.microsoft.com/office/drawing/2014/main" id="{4033EA84-DD4B-1FDC-7AC0-0DB70E5785DF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>
              <a:extLst>
                <a:ext uri="{FF2B5EF4-FFF2-40B4-BE49-F238E27FC236}">
                  <a16:creationId xmlns:a16="http://schemas.microsoft.com/office/drawing/2014/main" id="{44EB3F88-3B22-A8C9-7285-DAA4AAEAA7F9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>
              <a:extLst>
                <a:ext uri="{FF2B5EF4-FFF2-40B4-BE49-F238E27FC236}">
                  <a16:creationId xmlns:a16="http://schemas.microsoft.com/office/drawing/2014/main" id="{E0A4D436-0889-3BDD-C11E-50E3EDD04ADB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>
              <a:extLst>
                <a:ext uri="{FF2B5EF4-FFF2-40B4-BE49-F238E27FC236}">
                  <a16:creationId xmlns:a16="http://schemas.microsoft.com/office/drawing/2014/main" id="{A7D5E3E9-4306-18C4-583F-7FC18BE74A87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>
              <a:extLst>
                <a:ext uri="{FF2B5EF4-FFF2-40B4-BE49-F238E27FC236}">
                  <a16:creationId xmlns:a16="http://schemas.microsoft.com/office/drawing/2014/main" id="{E209C290-E2FC-CEAA-F60A-A68C3A03D55C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>
              <a:extLst>
                <a:ext uri="{FF2B5EF4-FFF2-40B4-BE49-F238E27FC236}">
                  <a16:creationId xmlns:a16="http://schemas.microsoft.com/office/drawing/2014/main" id="{2B2A3C52-D18E-4D36-F250-9ADB76FA60D9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>
              <a:extLst>
                <a:ext uri="{FF2B5EF4-FFF2-40B4-BE49-F238E27FC236}">
                  <a16:creationId xmlns:a16="http://schemas.microsoft.com/office/drawing/2014/main" id="{25548E86-30B6-441F-2F55-D3FBC2D84F44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>
              <a:extLst>
                <a:ext uri="{FF2B5EF4-FFF2-40B4-BE49-F238E27FC236}">
                  <a16:creationId xmlns:a16="http://schemas.microsoft.com/office/drawing/2014/main" id="{9A4A8A8C-D29D-C6FB-35FF-4D5EE5162820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>
              <a:extLst>
                <a:ext uri="{FF2B5EF4-FFF2-40B4-BE49-F238E27FC236}">
                  <a16:creationId xmlns:a16="http://schemas.microsoft.com/office/drawing/2014/main" id="{EC6F812E-6E7B-887E-3DFD-C378788C836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>
              <a:extLst>
                <a:ext uri="{FF2B5EF4-FFF2-40B4-BE49-F238E27FC236}">
                  <a16:creationId xmlns:a16="http://schemas.microsoft.com/office/drawing/2014/main" id="{3EA5C25D-F3F7-9E74-4C71-5A6F63A1DBAB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>
              <a:extLst>
                <a:ext uri="{FF2B5EF4-FFF2-40B4-BE49-F238E27FC236}">
                  <a16:creationId xmlns:a16="http://schemas.microsoft.com/office/drawing/2014/main" id="{68237981-692F-8499-FF59-CA9334D3F2B8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>
              <a:extLst>
                <a:ext uri="{FF2B5EF4-FFF2-40B4-BE49-F238E27FC236}">
                  <a16:creationId xmlns:a16="http://schemas.microsoft.com/office/drawing/2014/main" id="{EBE50CEC-65B5-9627-EA39-304D1C3F2F9D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>
              <a:extLst>
                <a:ext uri="{FF2B5EF4-FFF2-40B4-BE49-F238E27FC236}">
                  <a16:creationId xmlns:a16="http://schemas.microsoft.com/office/drawing/2014/main" id="{EEC45B41-27D1-3CFA-C9D2-B4135C55D36C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>
              <a:extLst>
                <a:ext uri="{FF2B5EF4-FFF2-40B4-BE49-F238E27FC236}">
                  <a16:creationId xmlns:a16="http://schemas.microsoft.com/office/drawing/2014/main" id="{04E42CC3-E83F-F5BB-7AC2-736FB1EFCDE6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>
              <a:extLst>
                <a:ext uri="{FF2B5EF4-FFF2-40B4-BE49-F238E27FC236}">
                  <a16:creationId xmlns:a16="http://schemas.microsoft.com/office/drawing/2014/main" id="{D034B18B-D2DB-E760-40F7-04767626F15E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>
              <a:extLst>
                <a:ext uri="{FF2B5EF4-FFF2-40B4-BE49-F238E27FC236}">
                  <a16:creationId xmlns:a16="http://schemas.microsoft.com/office/drawing/2014/main" id="{9DD0D5E5-93E9-8610-1C3F-C908EB52F9C5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>
              <a:extLst>
                <a:ext uri="{FF2B5EF4-FFF2-40B4-BE49-F238E27FC236}">
                  <a16:creationId xmlns:a16="http://schemas.microsoft.com/office/drawing/2014/main" id="{CD6AD19A-60DA-3B8B-B8B0-F9E0205D40E3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>
              <a:extLst>
                <a:ext uri="{FF2B5EF4-FFF2-40B4-BE49-F238E27FC236}">
                  <a16:creationId xmlns:a16="http://schemas.microsoft.com/office/drawing/2014/main" id="{3F5ED395-EBBF-6518-054A-FBAE84CF0A60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7">
              <a:extLst>
                <a:ext uri="{FF2B5EF4-FFF2-40B4-BE49-F238E27FC236}">
                  <a16:creationId xmlns:a16="http://schemas.microsoft.com/office/drawing/2014/main" id="{41A7173F-9035-5DFB-4AED-32AA0567D5CF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7">
              <a:extLst>
                <a:ext uri="{FF2B5EF4-FFF2-40B4-BE49-F238E27FC236}">
                  <a16:creationId xmlns:a16="http://schemas.microsoft.com/office/drawing/2014/main" id="{5B653A67-8FD6-2D4F-D999-140AC1632FAE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7">
              <a:extLst>
                <a:ext uri="{FF2B5EF4-FFF2-40B4-BE49-F238E27FC236}">
                  <a16:creationId xmlns:a16="http://schemas.microsoft.com/office/drawing/2014/main" id="{17DAD7F5-EE18-F555-98BD-F7FDA3B3DC19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7">
              <a:extLst>
                <a:ext uri="{FF2B5EF4-FFF2-40B4-BE49-F238E27FC236}">
                  <a16:creationId xmlns:a16="http://schemas.microsoft.com/office/drawing/2014/main" id="{B99A88EC-28D4-E842-A2F2-EBEBD5253377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7">
              <a:extLst>
                <a:ext uri="{FF2B5EF4-FFF2-40B4-BE49-F238E27FC236}">
                  <a16:creationId xmlns:a16="http://schemas.microsoft.com/office/drawing/2014/main" id="{5F8D17B2-BCA7-969E-FF6E-0AF35C534F90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7">
              <a:extLst>
                <a:ext uri="{FF2B5EF4-FFF2-40B4-BE49-F238E27FC236}">
                  <a16:creationId xmlns:a16="http://schemas.microsoft.com/office/drawing/2014/main" id="{23DAA608-EE80-D2AD-A35F-8D02E58BCA6D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7">
              <a:extLst>
                <a:ext uri="{FF2B5EF4-FFF2-40B4-BE49-F238E27FC236}">
                  <a16:creationId xmlns:a16="http://schemas.microsoft.com/office/drawing/2014/main" id="{91A73822-EC70-0B6F-54D4-B1D2BE7D4BAB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7">
              <a:extLst>
                <a:ext uri="{FF2B5EF4-FFF2-40B4-BE49-F238E27FC236}">
                  <a16:creationId xmlns:a16="http://schemas.microsoft.com/office/drawing/2014/main" id="{8CC75700-A5F4-4C01-F472-E55EDCB36DE5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7">
              <a:extLst>
                <a:ext uri="{FF2B5EF4-FFF2-40B4-BE49-F238E27FC236}">
                  <a16:creationId xmlns:a16="http://schemas.microsoft.com/office/drawing/2014/main" id="{BCAF0922-3536-F41B-1E9D-40C8E10FB9E9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7">
              <a:extLst>
                <a:ext uri="{FF2B5EF4-FFF2-40B4-BE49-F238E27FC236}">
                  <a16:creationId xmlns:a16="http://schemas.microsoft.com/office/drawing/2014/main" id="{FFEF4554-FFCD-13BC-5360-246AAA26D044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>
              <a:extLst>
                <a:ext uri="{FF2B5EF4-FFF2-40B4-BE49-F238E27FC236}">
                  <a16:creationId xmlns:a16="http://schemas.microsoft.com/office/drawing/2014/main" id="{DBB2397A-C533-5D56-D192-AB91089A9B0F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>
              <a:extLst>
                <a:ext uri="{FF2B5EF4-FFF2-40B4-BE49-F238E27FC236}">
                  <a16:creationId xmlns:a16="http://schemas.microsoft.com/office/drawing/2014/main" id="{68D38EBF-8404-0474-585F-9985C97E4155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>
              <a:extLst>
                <a:ext uri="{FF2B5EF4-FFF2-40B4-BE49-F238E27FC236}">
                  <a16:creationId xmlns:a16="http://schemas.microsoft.com/office/drawing/2014/main" id="{B35527A5-BB51-0DFC-EBFB-9435E9C9A4B9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>
              <a:extLst>
                <a:ext uri="{FF2B5EF4-FFF2-40B4-BE49-F238E27FC236}">
                  <a16:creationId xmlns:a16="http://schemas.microsoft.com/office/drawing/2014/main" id="{EF5FE970-50AB-0AB0-283B-7C27DF5A17E1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>
              <a:extLst>
                <a:ext uri="{FF2B5EF4-FFF2-40B4-BE49-F238E27FC236}">
                  <a16:creationId xmlns:a16="http://schemas.microsoft.com/office/drawing/2014/main" id="{E8C938CB-261A-4412-B55B-AB2402DA5FA8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>
              <a:extLst>
                <a:ext uri="{FF2B5EF4-FFF2-40B4-BE49-F238E27FC236}">
                  <a16:creationId xmlns:a16="http://schemas.microsoft.com/office/drawing/2014/main" id="{66A662AD-F7CE-694E-05C7-8ED9BB2315F9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>
              <a:extLst>
                <a:ext uri="{FF2B5EF4-FFF2-40B4-BE49-F238E27FC236}">
                  <a16:creationId xmlns:a16="http://schemas.microsoft.com/office/drawing/2014/main" id="{163B3EBD-2837-0B55-F7E1-952B5B1EB4CA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>
              <a:extLst>
                <a:ext uri="{FF2B5EF4-FFF2-40B4-BE49-F238E27FC236}">
                  <a16:creationId xmlns:a16="http://schemas.microsoft.com/office/drawing/2014/main" id="{E294B96C-6DDD-3463-733E-911ECEECF1CA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>
              <a:extLst>
                <a:ext uri="{FF2B5EF4-FFF2-40B4-BE49-F238E27FC236}">
                  <a16:creationId xmlns:a16="http://schemas.microsoft.com/office/drawing/2014/main" id="{77266EE4-2D1B-5DFA-1CEC-A2C0CC9D852D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>
              <a:extLst>
                <a:ext uri="{FF2B5EF4-FFF2-40B4-BE49-F238E27FC236}">
                  <a16:creationId xmlns:a16="http://schemas.microsoft.com/office/drawing/2014/main" id="{2A458AB7-4F39-682A-8EFE-C0E28D8B4A90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>
              <a:extLst>
                <a:ext uri="{FF2B5EF4-FFF2-40B4-BE49-F238E27FC236}">
                  <a16:creationId xmlns:a16="http://schemas.microsoft.com/office/drawing/2014/main" id="{C28B1B07-3799-A603-6AAF-D54F3AC4C3C1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>
              <a:extLst>
                <a:ext uri="{FF2B5EF4-FFF2-40B4-BE49-F238E27FC236}">
                  <a16:creationId xmlns:a16="http://schemas.microsoft.com/office/drawing/2014/main" id="{BD057C45-2DDA-1AD3-1494-7B14DDF9F723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>
              <a:extLst>
                <a:ext uri="{FF2B5EF4-FFF2-40B4-BE49-F238E27FC236}">
                  <a16:creationId xmlns:a16="http://schemas.microsoft.com/office/drawing/2014/main" id="{C7D4F186-A127-260C-AC35-9ED4BA69176C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>
              <a:extLst>
                <a:ext uri="{FF2B5EF4-FFF2-40B4-BE49-F238E27FC236}">
                  <a16:creationId xmlns:a16="http://schemas.microsoft.com/office/drawing/2014/main" id="{9E94781B-62EA-701F-9D47-4DD9E00693A9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>
              <a:extLst>
                <a:ext uri="{FF2B5EF4-FFF2-40B4-BE49-F238E27FC236}">
                  <a16:creationId xmlns:a16="http://schemas.microsoft.com/office/drawing/2014/main" id="{F0CED316-B72E-2DAE-D1EA-ACDFD5F75414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>
              <a:extLst>
                <a:ext uri="{FF2B5EF4-FFF2-40B4-BE49-F238E27FC236}">
                  <a16:creationId xmlns:a16="http://schemas.microsoft.com/office/drawing/2014/main" id="{4AD21267-88BB-2CB9-5FEC-666844665D0F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>
              <a:extLst>
                <a:ext uri="{FF2B5EF4-FFF2-40B4-BE49-F238E27FC236}">
                  <a16:creationId xmlns:a16="http://schemas.microsoft.com/office/drawing/2014/main" id="{31B34A94-6282-E941-EFD5-601DD7CA51C3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>
              <a:extLst>
                <a:ext uri="{FF2B5EF4-FFF2-40B4-BE49-F238E27FC236}">
                  <a16:creationId xmlns:a16="http://schemas.microsoft.com/office/drawing/2014/main" id="{EB4BF404-6326-DE36-D4E9-1B0FFC590818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>
              <a:extLst>
                <a:ext uri="{FF2B5EF4-FFF2-40B4-BE49-F238E27FC236}">
                  <a16:creationId xmlns:a16="http://schemas.microsoft.com/office/drawing/2014/main" id="{94291AA3-E37C-0649-7566-B10AFE7F77CE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>
              <a:extLst>
                <a:ext uri="{FF2B5EF4-FFF2-40B4-BE49-F238E27FC236}">
                  <a16:creationId xmlns:a16="http://schemas.microsoft.com/office/drawing/2014/main" id="{466333B3-9A62-1F3D-72AF-CB78B14DAE75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>
              <a:extLst>
                <a:ext uri="{FF2B5EF4-FFF2-40B4-BE49-F238E27FC236}">
                  <a16:creationId xmlns:a16="http://schemas.microsoft.com/office/drawing/2014/main" id="{EC5F8D5E-E0DE-9CEA-C413-6D5F3974EB09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>
              <a:extLst>
                <a:ext uri="{FF2B5EF4-FFF2-40B4-BE49-F238E27FC236}">
                  <a16:creationId xmlns:a16="http://schemas.microsoft.com/office/drawing/2014/main" id="{BCB17497-E28C-19BE-3853-DB2213E072E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>
              <a:extLst>
                <a:ext uri="{FF2B5EF4-FFF2-40B4-BE49-F238E27FC236}">
                  <a16:creationId xmlns:a16="http://schemas.microsoft.com/office/drawing/2014/main" id="{272C7229-2AC4-33F3-9E9E-E309F582FAB3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>
              <a:extLst>
                <a:ext uri="{FF2B5EF4-FFF2-40B4-BE49-F238E27FC236}">
                  <a16:creationId xmlns:a16="http://schemas.microsoft.com/office/drawing/2014/main" id="{EB098522-630E-B7CC-5622-60F32C5512EE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>
              <a:extLst>
                <a:ext uri="{FF2B5EF4-FFF2-40B4-BE49-F238E27FC236}">
                  <a16:creationId xmlns:a16="http://schemas.microsoft.com/office/drawing/2014/main" id="{C1F176AC-4A85-BF45-378C-B9E419061FFE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>
              <a:extLst>
                <a:ext uri="{FF2B5EF4-FFF2-40B4-BE49-F238E27FC236}">
                  <a16:creationId xmlns:a16="http://schemas.microsoft.com/office/drawing/2014/main" id="{51F24E96-BE64-4260-4F98-841797A27B9E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>
              <a:extLst>
                <a:ext uri="{FF2B5EF4-FFF2-40B4-BE49-F238E27FC236}">
                  <a16:creationId xmlns:a16="http://schemas.microsoft.com/office/drawing/2014/main" id="{FFEE8FF1-703D-AC57-244C-CD1FD6879C9D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>
              <a:extLst>
                <a:ext uri="{FF2B5EF4-FFF2-40B4-BE49-F238E27FC236}">
                  <a16:creationId xmlns:a16="http://schemas.microsoft.com/office/drawing/2014/main" id="{61CBBA5C-2013-6C97-4786-D050CCCC07EB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>
              <a:extLst>
                <a:ext uri="{FF2B5EF4-FFF2-40B4-BE49-F238E27FC236}">
                  <a16:creationId xmlns:a16="http://schemas.microsoft.com/office/drawing/2014/main" id="{C4C7AEA2-D19E-08DC-E6B6-A7A003992121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>
              <a:extLst>
                <a:ext uri="{FF2B5EF4-FFF2-40B4-BE49-F238E27FC236}">
                  <a16:creationId xmlns:a16="http://schemas.microsoft.com/office/drawing/2014/main" id="{B2EE5DE9-6D3E-6D6A-C191-148C24F270DD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>
              <a:extLst>
                <a:ext uri="{FF2B5EF4-FFF2-40B4-BE49-F238E27FC236}">
                  <a16:creationId xmlns:a16="http://schemas.microsoft.com/office/drawing/2014/main" id="{6A2666E3-BAF5-0218-1F81-32BA03979C58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>
              <a:extLst>
                <a:ext uri="{FF2B5EF4-FFF2-40B4-BE49-F238E27FC236}">
                  <a16:creationId xmlns:a16="http://schemas.microsoft.com/office/drawing/2014/main" id="{BBC9D4B1-A117-FCC3-2831-7167A94A0681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>
              <a:extLst>
                <a:ext uri="{FF2B5EF4-FFF2-40B4-BE49-F238E27FC236}">
                  <a16:creationId xmlns:a16="http://schemas.microsoft.com/office/drawing/2014/main" id="{4C51650F-8765-6FCB-6C0C-6EEDD5C8407C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>
              <a:extLst>
                <a:ext uri="{FF2B5EF4-FFF2-40B4-BE49-F238E27FC236}">
                  <a16:creationId xmlns:a16="http://schemas.microsoft.com/office/drawing/2014/main" id="{B2E5835D-8915-A6F2-2EB0-0F1EC0061756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>
              <a:extLst>
                <a:ext uri="{FF2B5EF4-FFF2-40B4-BE49-F238E27FC236}">
                  <a16:creationId xmlns:a16="http://schemas.microsoft.com/office/drawing/2014/main" id="{2CDCF1B2-1051-AD9F-1B9E-66527DE2385A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0092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7040317-E33D-B904-30FC-AA29E7B3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E238B265-0293-0678-0B0D-D4660A25CD86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8584CB41-3AB2-1039-1CF4-0F6471667050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7B026C0-7D7D-8108-EC54-76F5085C1623}"/>
              </a:ext>
            </a:extLst>
          </p:cNvPr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6B61833-2399-310E-C100-C81E69AC7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Keamanan</a:t>
            </a:r>
            <a:r>
              <a:rPr lang="en-ID" dirty="0"/>
              <a:t> &amp; Authentication</a:t>
            </a:r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AE8269AB-6BCF-075E-C5E8-B0C444A7B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3025" y="109865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Laravel Sanctum</a:t>
            </a:r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A07CF904-72D3-1226-D48D-E188677B2E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2832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 dirty="0"/>
              <a:t>Digunakan untuk sistem autentikasi pengguna.</a:t>
            </a:r>
            <a:endParaRPr lang="en-US"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B3839F85-3FA8-A589-E05B-C202201763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Middleware Laravel</a:t>
            </a:r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5D5BE2F0-3496-602B-057A-36B6BC89EDB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Mengontrol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akses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halaman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berdasarkan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pengguna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(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Perusahaan, Staff Mitra)</a:t>
            </a:r>
          </a:p>
        </p:txBody>
      </p:sp>
      <p:sp>
        <p:nvSpPr>
          <p:cNvPr id="3017" name="Google Shape;3017;p53">
            <a:extLst>
              <a:ext uri="{FF2B5EF4-FFF2-40B4-BE49-F238E27FC236}">
                <a16:creationId xmlns:a16="http://schemas.microsoft.com/office/drawing/2014/main" id="{1F9ECC06-AC49-D7DB-3785-D8876DFB16F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Hashing Password (</a:t>
            </a:r>
            <a:r>
              <a:rPr lang="en-US" sz="1400" dirty="0" err="1"/>
              <a:t>bcrypt</a:t>
            </a:r>
            <a:r>
              <a:rPr lang="en-US" sz="1400" dirty="0"/>
              <a:t>)</a:t>
            </a:r>
          </a:p>
        </p:txBody>
      </p:sp>
      <p:sp>
        <p:nvSpPr>
          <p:cNvPr id="3018" name="Google Shape;3018;p53">
            <a:extLst>
              <a:ext uri="{FF2B5EF4-FFF2-40B4-BE49-F238E27FC236}">
                <a16:creationId xmlns:a16="http://schemas.microsoft.com/office/drawing/2014/main" id="{9F32C55C-E062-0977-8951-BF93A63D219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Menjamin keamanan data login pengguna.</a:t>
            </a: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502A3FDE-7890-D505-366D-EBE43711AE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753BE487-921F-39FF-13BA-65B91F5770B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456C0D29-4D2A-A0F7-DFB1-B6A40F11088B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A614AE2F-3492-8827-6B8E-20204E33A9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E965BCEC-BDA5-A83E-B24F-B0ACF62197EE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1EC7A817-64C7-BEBD-CDD9-458D7952F30C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8BAA3EE6-5FCA-31F0-AAC1-1243142906BC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F58BC867-85E9-BE9A-8A16-5C40510554C8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FB6B58BA-F48F-879D-E1F6-D35FED6401A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0F354FB1-9614-2643-7541-611EFF33E36B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FCDA7AF9-7467-CE03-6A94-3C552675B8F5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CFE182B-B5F9-3270-AA0F-8398A6D63B47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15DB807B-6256-A79F-D5A0-BEB3E39B2761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ECFF887-BF59-168A-DD65-890E129180B7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0D6D612C-A01A-E047-AFFF-89BD361DF3EF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70BDEC36-C7A6-7CD1-0FDB-43923D1A20F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58BB3102-D3BF-2764-025C-F858A140202D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8D1BFCE5-54D7-8C9D-B615-169418E23508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84673E4B-3982-D591-B00D-5F67358F6D0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A088216B-BF16-0FF3-6B5B-6EC340289A5E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7136A4D7-FF71-8DBF-1D4E-9E5895949493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C2F0ED8B-A2F7-0927-8D40-1825AA80466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6525BF18-7405-5036-F60B-40FD495CCF7C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B5792221-471F-F0C2-FA4C-4279CAA83BD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0B4A5AF-FA3D-AD12-3887-9FF65AA5687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5B5889B3-B5DF-EAA4-726B-6336BD7AB573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0EC23E6D-B068-5E14-A8AD-28969B083731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7111DEC-498B-8886-1310-AEBB0B790B4F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05F9BCC-6359-F36B-01B4-C2E9AA0383E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4438AA0-5789-0942-D7F0-DD75DB5E739F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D72A9994-CD27-4BC6-B397-DA704BFC97BD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8EDC3962-D219-DFC8-3C2A-3577CC2A8E2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BBDBE0C7-F8E0-7BD6-5E45-BCEA54877244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941A443D-01CB-D295-771D-F0D1EE96577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D79C7AFB-FD04-4616-F293-E852779D196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0581994-20BC-1506-F2DF-8BBCDF85152B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AA2F9C8A-AB1E-0CE5-EFA1-C43179A45C94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531E0230-A7D5-8A95-7986-9566EEE06D61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B507BE88-644A-DD7B-1B7E-B73344805E6D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8E1C7B03-6A50-9C79-0A35-9C282F276FF8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ECBEE585-5D0B-394C-11CE-D78291942C2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CD3E53C5-4DDC-EAEA-F514-7D84DEA3262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A6E71115-FE53-E533-3F10-B43AF01F926B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9F08F6C2-A0DF-B4DB-9523-47E943C7234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24AEE8A0-A8B2-DC7A-C7A2-F23926F7604C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069A3E8-3D75-BB95-F031-B2D3CFB478C2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6723C77B-1726-A3D0-28AB-45D6CE1C2C9C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5B249629-B424-49CB-7D03-4CC48D494F0C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CC8604E-07AD-00EC-ADF1-3EB88014EB2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2C899AE3-9804-90ED-9E03-6C77751876AE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7C6917B0-B12E-8CDA-3A6F-BD4970811C0F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3F765D44-17BB-7E0E-FB45-29DC02472F19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CE97DB64-C534-EC6E-AEFD-D023DBCD1A48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B46F7648-722F-91F1-003B-230BE90A01F0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FA8F628F-EE19-40FD-D6AD-98E5CC2DD0BA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416321BC-3A1A-15A6-0FAE-DC4F66F084B4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75099FE9-6CA4-3983-FE9F-8C8C7F29CCD1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B81EA92E-8E43-BFFD-09BF-D9028D7C8F13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1210D3AD-8641-F68E-DA05-7E92734AB62E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B1F424B-8A85-9B8B-3399-3D9D0A9CF957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F7D802FE-972F-97B0-1BB8-8552B1E2C014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5919EBC5-86BA-CC30-6260-88070CBB6E8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8034E6BF-C403-3C6F-DA77-FD7DAD62D04A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8809438B-A900-FB46-7459-2818476CD0F4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E3EC3B46-63B5-79AF-6ECA-1D926FB94B19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93783AA8-1D9B-1D6D-EA4C-08DBD745E8B1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9ACCFD61-1DB1-3904-7D48-692DE9539FE4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34D4344-738C-D1EA-0AB3-9E634B01F765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CAE2161-1E76-C98D-65A4-F7A7244BDD17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4826DB37-BBFB-D6B5-2956-277E2D5AB320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2D7C539E-176D-6500-5F86-FC82EFCF022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44B5ACE-882B-F7A6-0237-BB90F3E1FCFA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B24A8C2-61E6-64A6-A29F-A80B3511945C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47D3EC55-394C-F4AA-7F52-C8B4C07B74A0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FAAAD21E-A0FD-B331-73A1-DD0B011DC5A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C5E63504-2020-5B76-3E7A-A2EE64C426BA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854CA14-9A9C-9A6F-52CB-3A797669C000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4DFEA807-16B1-21FF-AD69-703129CE71B9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0B4F4E06-79D7-088F-1DD4-5E56C261C26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A47694C2-744A-8DEB-B5BA-111206FBFF9D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DF73E562-85C5-7BD0-3061-A8F48A7B1310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9F08494-EC0C-EFF8-2160-2EAA38A4EEB6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D51E2B0-2CA2-8E0A-1150-426834764826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82744058-DA79-80F5-84EE-FEC13B6AD72C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33CB66C-CC35-357E-07C1-3D1227C86E69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01D4CF7F-9174-77F0-7978-86E8A72F370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B9A50102-256C-3C61-4A6A-276A6C2E8462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9F6ECCC-A01B-05A4-A190-75265C15E00B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4039D5AB-BAF0-699F-1BA6-5AAEA56CFFA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9A437EA5-9C75-1E2A-D213-75A519FDE6E7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EBFE2C6-FB3B-FD12-955C-A9A1C2214DB5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AF27A720-1FD0-2CE9-F409-23F068EB3A7A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CC782684-6AC7-5691-2AA4-5D841182DF5F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694DD912-B86E-826F-B6F4-EB7823127F2D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718D6AA3-49CA-9988-D641-C48D52255FE1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BB68E951-BEA8-DB06-6C82-6062557B7CFE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955DE7BD-7F28-C039-3C37-FBDBFEC33C5B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CFD3691C-AD40-BEDF-397E-982E6A3D5548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3EA84FC9-3587-B8D7-2E8D-46619A337B9B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2B9EFBEB-EE71-FAB9-925D-CFAC38C2FDE5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D413B7A9-BC61-17E1-A0D6-B9A47D306055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F82A71B6-555C-9785-A082-F9BEF5B51559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7C46CAC-BE88-9609-400D-27A9B9784574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A18CF20F-C971-5FF4-6928-4A6DB539D64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4E308C56-F62A-A425-8D3E-9928D5B5422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32949EBC-FA2A-FFFA-3269-D8AF47B55055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16B948A7-DBEF-2B31-091A-BCA8D811ECDB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E0664B7E-6E98-3B67-613C-AC739C5BCA99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EA99F9E-788A-F487-FCAB-E6FBD2D91CB2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12FF416E-18FE-E487-C899-BA6BE950223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D11E2E23-D120-6818-3474-21B882BF4FE6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0DB65599-032A-9786-23C6-5729A170544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823C857-C626-888B-84E3-DEFA665F845F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BD182A78-A5F4-E376-AFF4-BC497C429B75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5E8D4710-0DB4-2776-346C-5D29AF8189A6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B521186C-CB8D-398A-613F-6F32CA38CD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4F11BFD-9736-FCBF-50AB-872ECA5ED822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87457383-CF87-8660-23A3-CAE9849A3D02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62D8FE2F-55CE-1202-F033-1B389D6E719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35E6FBE8-A653-BF31-4C57-11508CCB77EC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64B7849A-267F-E476-8C6C-397124748378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D099283D-6D80-83D1-1150-D4C37C081FD3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A474F39D-3813-39C2-5A1F-9AC08055ED98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C88B9777-6B92-8883-F0BA-C1899463DB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221EC302-FDC8-D5BD-BDEC-D442CEB0B32A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77724170-86FE-096F-6BAF-4958A50CF9AD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16FA10AC-5A41-0BCA-FBDC-1EECCF29BFC7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B3A1F488-3A3F-D1F8-8DCB-5B18CD75666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59A12AD9-9B2D-4E2A-B508-C72FD75E400E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B784423D-76A3-B768-0EA8-C5272A29ED0A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BD3C4CF-C661-64D8-AC7B-0C97198FA02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18DC9127-A356-5812-E379-B1FBF3F420F4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6E8273A0-6451-3ACE-CEFD-591233BDE9A0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A688AFC-E494-375F-4003-39CEAE0961EC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C9F94AD3-1EC1-BEFA-653F-221734226448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9A4215FF-7DBB-6633-0535-891F4AD55D4E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66C8660A-EEE8-ED87-40DE-BAA0B35D425B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7785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7040317-E33D-B904-30FC-AA29E7B3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E238B265-0293-0678-0B0D-D4660A25CD86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8584CB41-3AB2-1039-1CF4-0F6471667050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>
            <a:extLst>
              <a:ext uri="{FF2B5EF4-FFF2-40B4-BE49-F238E27FC236}">
                <a16:creationId xmlns:a16="http://schemas.microsoft.com/office/drawing/2014/main" id="{87B026C0-7D7D-8108-EC54-76F5085C1623}"/>
              </a:ext>
            </a:extLst>
          </p:cNvPr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6B61833-2399-310E-C100-C81E69AC7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 err="1"/>
              <a:t>Penyimpanan</a:t>
            </a:r>
            <a:r>
              <a:rPr lang="en-ID" sz="2400" dirty="0"/>
              <a:t> &amp; </a:t>
            </a:r>
            <a:r>
              <a:rPr lang="en-ID" sz="2400" dirty="0" err="1"/>
              <a:t>Infrastruktur</a:t>
            </a:r>
            <a:endParaRPr lang="en-ID" sz="2400" dirty="0"/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AE8269AB-6BCF-075E-C5E8-B0C444A7B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3025" y="109865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Hosting &amp; Deployment </a:t>
            </a:r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A07CF904-72D3-1226-D48D-E188677B2E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2832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Local Development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Live Deployment</a:t>
            </a: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B3839F85-3FA8-A589-E05B-C202201763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Local Development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5D5BE2F0-3496-602B-057A-36B6BC89EDB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XAMPP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pengujian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lokal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3017" name="Google Shape;3017;p53">
            <a:extLst>
              <a:ext uri="{FF2B5EF4-FFF2-40B4-BE49-F238E27FC236}">
                <a16:creationId xmlns:a16="http://schemas.microsoft.com/office/drawing/2014/main" id="{1F9ECC06-AC49-D7DB-3785-D8876DFB16F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Live  Deployment</a:t>
            </a:r>
          </a:p>
        </p:txBody>
      </p:sp>
      <p:sp>
        <p:nvSpPr>
          <p:cNvPr id="3018" name="Google Shape;3018;p53">
            <a:extLst>
              <a:ext uri="{FF2B5EF4-FFF2-40B4-BE49-F238E27FC236}">
                <a16:creationId xmlns:a16="http://schemas.microsoft.com/office/drawing/2014/main" id="{9F32C55C-E062-0977-8951-BF93A63D219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05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VPS dengan Nginx/Apache untuk produksi.</a:t>
            </a:r>
            <a:endParaRPr lang="en-US" sz="105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502A3FDE-7890-D505-366D-EBE43711AE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753BE487-921F-39FF-13BA-65B91F5770B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456C0D29-4D2A-A0F7-DFB1-B6A40F11088B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A614AE2F-3492-8827-6B8E-20204E33A9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E965BCEC-BDA5-A83E-B24F-B0ACF62197EE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1EC7A817-64C7-BEBD-CDD9-458D7952F30C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8BAA3EE6-5FCA-31F0-AAC1-1243142906BC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F58BC867-85E9-BE9A-8A16-5C40510554C8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FB6B58BA-F48F-879D-E1F6-D35FED6401A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0F354FB1-9614-2643-7541-611EFF33E36B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FCDA7AF9-7467-CE03-6A94-3C552675B8F5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CFE182B-B5F9-3270-AA0F-8398A6D63B47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15DB807B-6256-A79F-D5A0-BEB3E39B2761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ECFF887-BF59-168A-DD65-890E129180B7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0D6D612C-A01A-E047-AFFF-89BD361DF3EF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70BDEC36-C7A6-7CD1-0FDB-43923D1A20F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58BB3102-D3BF-2764-025C-F858A140202D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8D1BFCE5-54D7-8C9D-B615-169418E23508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84673E4B-3982-D591-B00D-5F67358F6D0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A088216B-BF16-0FF3-6B5B-6EC340289A5E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7136A4D7-FF71-8DBF-1D4E-9E5895949493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C2F0ED8B-A2F7-0927-8D40-1825AA80466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6525BF18-7405-5036-F60B-40FD495CCF7C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B5792221-471F-F0C2-FA4C-4279CAA83BD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0B4A5AF-FA3D-AD12-3887-9FF65AA5687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5B5889B3-B5DF-EAA4-726B-6336BD7AB573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0EC23E6D-B068-5E14-A8AD-28969B083731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7111DEC-498B-8886-1310-AEBB0B790B4F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05F9BCC-6359-F36B-01B4-C2E9AA0383E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4438AA0-5789-0942-D7F0-DD75DB5E739F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D72A9994-CD27-4BC6-B397-DA704BFC97BD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8EDC3962-D219-DFC8-3C2A-3577CC2A8E2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BBDBE0C7-F8E0-7BD6-5E45-BCEA54877244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941A443D-01CB-D295-771D-F0D1EE96577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D79C7AFB-FD04-4616-F293-E852779D196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0581994-20BC-1506-F2DF-8BBCDF85152B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AA2F9C8A-AB1E-0CE5-EFA1-C43179A45C94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531E0230-A7D5-8A95-7986-9566EEE06D61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B507BE88-644A-DD7B-1B7E-B73344805E6D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8E1C7B03-6A50-9C79-0A35-9C282F276FF8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ECBEE585-5D0B-394C-11CE-D78291942C2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CD3E53C5-4DDC-EAEA-F514-7D84DEA3262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A6E71115-FE53-E533-3F10-B43AF01F926B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9F08F6C2-A0DF-B4DB-9523-47E943C7234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24AEE8A0-A8B2-DC7A-C7A2-F23926F7604C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069A3E8-3D75-BB95-F031-B2D3CFB478C2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6723C77B-1726-A3D0-28AB-45D6CE1C2C9C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5B249629-B424-49CB-7D03-4CC48D494F0C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CC8604E-07AD-00EC-ADF1-3EB88014EB2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2C899AE3-9804-90ED-9E03-6C77751876AE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7C6917B0-B12E-8CDA-3A6F-BD4970811C0F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3F765D44-17BB-7E0E-FB45-29DC02472F19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CE97DB64-C534-EC6E-AEFD-D023DBCD1A48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B46F7648-722F-91F1-003B-230BE90A01F0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FA8F628F-EE19-40FD-D6AD-98E5CC2DD0BA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416321BC-3A1A-15A6-0FAE-DC4F66F084B4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75099FE9-6CA4-3983-FE9F-8C8C7F29CCD1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B81EA92E-8E43-BFFD-09BF-D9028D7C8F13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1210D3AD-8641-F68E-DA05-7E92734AB62E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B1F424B-8A85-9B8B-3399-3D9D0A9CF957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F7D802FE-972F-97B0-1BB8-8552B1E2C014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5919EBC5-86BA-CC30-6260-88070CBB6E8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8034E6BF-C403-3C6F-DA77-FD7DAD62D04A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8809438B-A900-FB46-7459-2818476CD0F4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E3EC3B46-63B5-79AF-6ECA-1D926FB94B19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93783AA8-1D9B-1D6D-EA4C-08DBD745E8B1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9ACCFD61-1DB1-3904-7D48-692DE9539FE4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34D4344-738C-D1EA-0AB3-9E634B01F765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CAE2161-1E76-C98D-65A4-F7A7244BDD17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4826DB37-BBFB-D6B5-2956-277E2D5AB320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2D7C539E-176D-6500-5F86-FC82EFCF022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44B5ACE-882B-F7A6-0237-BB90F3E1FCFA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B24A8C2-61E6-64A6-A29F-A80B3511945C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47D3EC55-394C-F4AA-7F52-C8B4C07B74A0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FAAAD21E-A0FD-B331-73A1-DD0B011DC5A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C5E63504-2020-5B76-3E7A-A2EE64C426BA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854CA14-9A9C-9A6F-52CB-3A797669C000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4DFEA807-16B1-21FF-AD69-703129CE71B9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0B4F4E06-79D7-088F-1DD4-5E56C261C26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A47694C2-744A-8DEB-B5BA-111206FBFF9D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DF73E562-85C5-7BD0-3061-A8F48A7B1310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9F08494-EC0C-EFF8-2160-2EAA38A4EEB6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D51E2B0-2CA2-8E0A-1150-426834764826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82744058-DA79-80F5-84EE-FEC13B6AD72C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33CB66C-CC35-357E-07C1-3D1227C86E69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01D4CF7F-9174-77F0-7978-86E8A72F370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B9A50102-256C-3C61-4A6A-276A6C2E8462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9F6ECCC-A01B-05A4-A190-75265C15E00B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4039D5AB-BAF0-699F-1BA6-5AAEA56CFFA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9A437EA5-9C75-1E2A-D213-75A519FDE6E7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EBFE2C6-FB3B-FD12-955C-A9A1C2214DB5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AF27A720-1FD0-2CE9-F409-23F068EB3A7A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CC782684-6AC7-5691-2AA4-5D841182DF5F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694DD912-B86E-826F-B6F4-EB7823127F2D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718D6AA3-49CA-9988-D641-C48D52255FE1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BB68E951-BEA8-DB06-6C82-6062557B7CFE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955DE7BD-7F28-C039-3C37-FBDBFEC33C5B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CFD3691C-AD40-BEDF-397E-982E6A3D5548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3EA84FC9-3587-B8D7-2E8D-46619A337B9B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2B9EFBEB-EE71-FAB9-925D-CFAC38C2FDE5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D413B7A9-BC61-17E1-A0D6-B9A47D306055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F82A71B6-555C-9785-A082-F9BEF5B51559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7C46CAC-BE88-9609-400D-27A9B9784574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A18CF20F-C971-5FF4-6928-4A6DB539D64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4E308C56-F62A-A425-8D3E-9928D5B5422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32949EBC-FA2A-FFFA-3269-D8AF47B55055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16B948A7-DBEF-2B31-091A-BCA8D811ECDB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E0664B7E-6E98-3B67-613C-AC739C5BCA99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EA99F9E-788A-F487-FCAB-E6FBD2D91CB2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12FF416E-18FE-E487-C899-BA6BE950223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D11E2E23-D120-6818-3474-21B882BF4FE6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0DB65599-032A-9786-23C6-5729A170544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823C857-C626-888B-84E3-DEFA665F845F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BD182A78-A5F4-E376-AFF4-BC497C429B75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5E8D4710-0DB4-2776-346C-5D29AF8189A6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B521186C-CB8D-398A-613F-6F32CA38CD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4F11BFD-9736-FCBF-50AB-872ECA5ED822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87457383-CF87-8660-23A3-CAE9849A3D02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62D8FE2F-55CE-1202-F033-1B389D6E719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35E6FBE8-A653-BF31-4C57-11508CCB77EC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64B7849A-267F-E476-8C6C-397124748378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D099283D-6D80-83D1-1150-D4C37C081FD3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A474F39D-3813-39C2-5A1F-9AC08055ED98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C88B9777-6B92-8883-F0BA-C1899463DB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221EC302-FDC8-D5BD-BDEC-D442CEB0B32A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77724170-86FE-096F-6BAF-4958A50CF9AD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16FA10AC-5A41-0BCA-FBDC-1EECCF29BFC7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B3A1F488-3A3F-D1F8-8DCB-5B18CD75666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59A12AD9-9B2D-4E2A-B508-C72FD75E400E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B784423D-76A3-B768-0EA8-C5272A29ED0A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BD3C4CF-C661-64D8-AC7B-0C97198FA02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18DC9127-A356-5812-E379-B1FBF3F420F4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6E8273A0-6451-3ACE-CEFD-591233BDE9A0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A688AFC-E494-375F-4003-39CEAE0961EC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C9F94AD3-1EC1-BEFA-653F-221734226448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9A4215FF-7DBB-6633-0535-891F4AD55D4E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66C8660A-EEE8-ED87-40DE-BAA0B35D425B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9966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7040317-E33D-B904-30FC-AA29E7B3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E238B265-0293-0678-0B0D-D4660A25CD86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8584CB41-3AB2-1039-1CF4-0F6471667050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6B61833-2399-310E-C100-C81E69AC7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 err="1"/>
              <a:t>Penyimpanan</a:t>
            </a:r>
            <a:r>
              <a:rPr lang="en-ID" sz="2400" dirty="0"/>
              <a:t> &amp; </a:t>
            </a:r>
            <a:r>
              <a:rPr lang="en-ID" sz="2400" dirty="0" err="1"/>
              <a:t>Infrastruktur</a:t>
            </a:r>
            <a:endParaRPr lang="en-ID" sz="2400" dirty="0"/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AE8269AB-6BCF-075E-C5E8-B0C444A7B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3025" y="109865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File Storage </a:t>
            </a:r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A07CF904-72D3-1226-D48D-E188677B2E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2832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Laravel File Storage </a:t>
            </a: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B3839F85-3FA8-A589-E05B-C202201763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Laravel File Storage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5D5BE2F0-3496-602B-057A-36B6BC89EDB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93288" y="2610858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menyimpan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laporan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analisis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diunduh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502A3FDE-7890-D505-366D-EBE43711AE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753BE487-921F-39FF-13BA-65B91F5770B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456C0D29-4D2A-A0F7-DFB1-B6A40F11088B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A614AE2F-3492-8827-6B8E-20204E33A9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E965BCEC-BDA5-A83E-B24F-B0ACF62197EE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1EC7A817-64C7-BEBD-CDD9-458D7952F30C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8BAA3EE6-5FCA-31F0-AAC1-1243142906BC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F58BC867-85E9-BE9A-8A16-5C40510554C8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FB6B58BA-F48F-879D-E1F6-D35FED6401A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0F354FB1-9614-2643-7541-611EFF33E36B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FCDA7AF9-7467-CE03-6A94-3C552675B8F5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CFE182B-B5F9-3270-AA0F-8398A6D63B47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15DB807B-6256-A79F-D5A0-BEB3E39B2761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ECFF887-BF59-168A-DD65-890E129180B7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0D6D612C-A01A-E047-AFFF-89BD361DF3EF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70BDEC36-C7A6-7CD1-0FDB-43923D1A20F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58BB3102-D3BF-2764-025C-F858A140202D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8D1BFCE5-54D7-8C9D-B615-169418E23508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84673E4B-3982-D591-B00D-5F67358F6D0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A088216B-BF16-0FF3-6B5B-6EC340289A5E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7136A4D7-FF71-8DBF-1D4E-9E5895949493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C2F0ED8B-A2F7-0927-8D40-1825AA80466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6525BF18-7405-5036-F60B-40FD495CCF7C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B5792221-471F-F0C2-FA4C-4279CAA83BD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0B4A5AF-FA3D-AD12-3887-9FF65AA5687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5B5889B3-B5DF-EAA4-726B-6336BD7AB573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0EC23E6D-B068-5E14-A8AD-28969B083731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7111DEC-498B-8886-1310-AEBB0B790B4F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05F9BCC-6359-F36B-01B4-C2E9AA0383E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4438AA0-5789-0942-D7F0-DD75DB5E739F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D72A9994-CD27-4BC6-B397-DA704BFC97BD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8EDC3962-D219-DFC8-3C2A-3577CC2A8E2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BBDBE0C7-F8E0-7BD6-5E45-BCEA54877244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941A443D-01CB-D295-771D-F0D1EE96577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D79C7AFB-FD04-4616-F293-E852779D196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0581994-20BC-1506-F2DF-8BBCDF85152B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AA2F9C8A-AB1E-0CE5-EFA1-C43179A45C94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531E0230-A7D5-8A95-7986-9566EEE06D61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B507BE88-644A-DD7B-1B7E-B73344805E6D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8E1C7B03-6A50-9C79-0A35-9C282F276FF8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ECBEE585-5D0B-394C-11CE-D78291942C2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CD3E53C5-4DDC-EAEA-F514-7D84DEA3262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A6E71115-FE53-E533-3F10-B43AF01F926B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9F08F6C2-A0DF-B4DB-9523-47E943C7234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24AEE8A0-A8B2-DC7A-C7A2-F23926F7604C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069A3E8-3D75-BB95-F031-B2D3CFB478C2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6723C77B-1726-A3D0-28AB-45D6CE1C2C9C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5B249629-B424-49CB-7D03-4CC48D494F0C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CC8604E-07AD-00EC-ADF1-3EB88014EB2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2C899AE3-9804-90ED-9E03-6C77751876AE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7C6917B0-B12E-8CDA-3A6F-BD4970811C0F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3F765D44-17BB-7E0E-FB45-29DC02472F19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CE97DB64-C534-EC6E-AEFD-D023DBCD1A48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B46F7648-722F-91F1-003B-230BE90A01F0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FA8F628F-EE19-40FD-D6AD-98E5CC2DD0BA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416321BC-3A1A-15A6-0FAE-DC4F66F084B4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75099FE9-6CA4-3983-FE9F-8C8C7F29CCD1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B81EA92E-8E43-BFFD-09BF-D9028D7C8F13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1210D3AD-8641-F68E-DA05-7E92734AB62E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B1F424B-8A85-9B8B-3399-3D9D0A9CF957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F7D802FE-972F-97B0-1BB8-8552B1E2C014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5919EBC5-86BA-CC30-6260-88070CBB6E8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8034E6BF-C403-3C6F-DA77-FD7DAD62D04A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8809438B-A900-FB46-7459-2818476CD0F4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E3EC3B46-63B5-79AF-6ECA-1D926FB94B19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93783AA8-1D9B-1D6D-EA4C-08DBD745E8B1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9ACCFD61-1DB1-3904-7D48-692DE9539FE4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34D4344-738C-D1EA-0AB3-9E634B01F765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CAE2161-1E76-C98D-65A4-F7A7244BDD17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4826DB37-BBFB-D6B5-2956-277E2D5AB320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2D7C539E-176D-6500-5F86-FC82EFCF022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44B5ACE-882B-F7A6-0237-BB90F3E1FCFA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B24A8C2-61E6-64A6-A29F-A80B3511945C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47D3EC55-394C-F4AA-7F52-C8B4C07B74A0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FAAAD21E-A0FD-B331-73A1-DD0B011DC5A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C5E63504-2020-5B76-3E7A-A2EE64C426BA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854CA14-9A9C-9A6F-52CB-3A797669C000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4DFEA807-16B1-21FF-AD69-703129CE71B9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0B4F4E06-79D7-088F-1DD4-5E56C261C26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A47694C2-744A-8DEB-B5BA-111206FBFF9D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DF73E562-85C5-7BD0-3061-A8F48A7B1310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9F08494-EC0C-EFF8-2160-2EAA38A4EEB6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D51E2B0-2CA2-8E0A-1150-426834764826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82744058-DA79-80F5-84EE-FEC13B6AD72C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33CB66C-CC35-357E-07C1-3D1227C86E69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01D4CF7F-9174-77F0-7978-86E8A72F370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B9A50102-256C-3C61-4A6A-276A6C2E8462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9F6ECCC-A01B-05A4-A190-75265C15E00B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4039D5AB-BAF0-699F-1BA6-5AAEA56CFFA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9A437EA5-9C75-1E2A-D213-75A519FDE6E7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EBFE2C6-FB3B-FD12-955C-A9A1C2214DB5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AF27A720-1FD0-2CE9-F409-23F068EB3A7A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CC782684-6AC7-5691-2AA4-5D841182DF5F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694DD912-B86E-826F-B6F4-EB7823127F2D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718D6AA3-49CA-9988-D641-C48D52255FE1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BB68E951-BEA8-DB06-6C82-6062557B7CFE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955DE7BD-7F28-C039-3C37-FBDBFEC33C5B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CFD3691C-AD40-BEDF-397E-982E6A3D5548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3EA84FC9-3587-B8D7-2E8D-46619A337B9B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2B9EFBEB-EE71-FAB9-925D-CFAC38C2FDE5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D413B7A9-BC61-17E1-A0D6-B9A47D306055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F82A71B6-555C-9785-A082-F9BEF5B51559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7C46CAC-BE88-9609-400D-27A9B9784574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A18CF20F-C971-5FF4-6928-4A6DB539D64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4E308C56-F62A-A425-8D3E-9928D5B5422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32949EBC-FA2A-FFFA-3269-D8AF47B55055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16B948A7-DBEF-2B31-091A-BCA8D811ECDB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E0664B7E-6E98-3B67-613C-AC739C5BCA99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EA99F9E-788A-F487-FCAB-E6FBD2D91CB2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12FF416E-18FE-E487-C899-BA6BE950223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D11E2E23-D120-6818-3474-21B882BF4FE6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0DB65599-032A-9786-23C6-5729A170544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823C857-C626-888B-84E3-DEFA665F845F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BD182A78-A5F4-E376-AFF4-BC497C429B75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5E8D4710-0DB4-2776-346C-5D29AF8189A6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B521186C-CB8D-398A-613F-6F32CA38CD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4F11BFD-9736-FCBF-50AB-872ECA5ED822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87457383-CF87-8660-23A3-CAE9849A3D02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62D8FE2F-55CE-1202-F033-1B389D6E719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35E6FBE8-A653-BF31-4C57-11508CCB77EC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64B7849A-267F-E476-8C6C-397124748378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D099283D-6D80-83D1-1150-D4C37C081FD3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A474F39D-3813-39C2-5A1F-9AC08055ED98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C88B9777-6B92-8883-F0BA-C1899463DB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221EC302-FDC8-D5BD-BDEC-D442CEB0B32A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77724170-86FE-096F-6BAF-4958A50CF9AD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16FA10AC-5A41-0BCA-FBDC-1EECCF29BFC7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B3A1F488-3A3F-D1F8-8DCB-5B18CD75666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59A12AD9-9B2D-4E2A-B508-C72FD75E400E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B784423D-76A3-B768-0EA8-C5272A29ED0A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BD3C4CF-C661-64D8-AC7B-0C97198FA02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18DC9127-A356-5812-E379-B1FBF3F420F4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6E8273A0-6451-3ACE-CEFD-591233BDE9A0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A688AFC-E494-375F-4003-39CEAE0961EC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C9F94AD3-1EC1-BEFA-653F-221734226448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9A4215FF-7DBB-6633-0535-891F4AD55D4E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66C8660A-EEE8-ED87-40DE-BAA0B35D425B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331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7040317-E33D-B904-30FC-AA29E7B3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>
            <a:extLst>
              <a:ext uri="{FF2B5EF4-FFF2-40B4-BE49-F238E27FC236}">
                <a16:creationId xmlns:a16="http://schemas.microsoft.com/office/drawing/2014/main" id="{E238B265-0293-0678-0B0D-D4660A25CD86}"/>
              </a:ext>
            </a:extLst>
          </p:cNvPr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>
            <a:extLst>
              <a:ext uri="{FF2B5EF4-FFF2-40B4-BE49-F238E27FC236}">
                <a16:creationId xmlns:a16="http://schemas.microsoft.com/office/drawing/2014/main" id="{8584CB41-3AB2-1039-1CF4-0F6471667050}"/>
              </a:ext>
            </a:extLst>
          </p:cNvPr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66B61833-2399-310E-C100-C81E69AC7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18" y="308984"/>
            <a:ext cx="4158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400" dirty="0"/>
              <a:t>Integrasi &amp; </a:t>
            </a:r>
            <a:r>
              <a:rPr lang="en-ID" sz="2400" dirty="0" err="1"/>
              <a:t>Ekstensi</a:t>
            </a:r>
            <a:r>
              <a:rPr lang="en-ID" sz="2400" dirty="0"/>
              <a:t> (</a:t>
            </a:r>
            <a:r>
              <a:rPr lang="en-ID" sz="2400" dirty="0" err="1"/>
              <a:t>Opsional</a:t>
            </a:r>
            <a:r>
              <a:rPr lang="en-ID" sz="2400" dirty="0"/>
              <a:t>)</a:t>
            </a:r>
          </a:p>
        </p:txBody>
      </p:sp>
      <p:sp>
        <p:nvSpPr>
          <p:cNvPr id="3013" name="Google Shape;3013;p53">
            <a:extLst>
              <a:ext uri="{FF2B5EF4-FFF2-40B4-BE49-F238E27FC236}">
                <a16:creationId xmlns:a16="http://schemas.microsoft.com/office/drawing/2014/main" id="{AE8269AB-6BCF-075E-C5E8-B0C444A7B5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3025" y="109865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Google Maps API (</a:t>
            </a:r>
            <a:r>
              <a:rPr lang="en-US" sz="1400" dirty="0" err="1"/>
              <a:t>Opsional</a:t>
            </a:r>
            <a:r>
              <a:rPr lang="en-US" sz="1400" dirty="0"/>
              <a:t>)</a:t>
            </a:r>
          </a:p>
        </p:txBody>
      </p:sp>
      <p:sp>
        <p:nvSpPr>
          <p:cNvPr id="3014" name="Google Shape;3014;p53">
            <a:extLst>
              <a:ext uri="{FF2B5EF4-FFF2-40B4-BE49-F238E27FC236}">
                <a16:creationId xmlns:a16="http://schemas.microsoft.com/office/drawing/2014/main" id="{A07CF904-72D3-1226-D48D-E188677B2E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08175" y="132832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i-FI" sz="12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Jika ingin menambahkan fitur estimasi jarak perjalanan otomatis.</a:t>
            </a:r>
            <a:endParaRPr lang="en-US" sz="12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5" name="Google Shape;3015;p53">
            <a:extLst>
              <a:ext uri="{FF2B5EF4-FFF2-40B4-BE49-F238E27FC236}">
                <a16:creationId xmlns:a16="http://schemas.microsoft.com/office/drawing/2014/main" id="{B3839F85-3FA8-A589-E05B-C202201763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Payment Gateway (</a:t>
            </a:r>
            <a:r>
              <a:rPr lang="en-US" sz="1100" dirty="0" err="1"/>
              <a:t>Midtrans</a:t>
            </a:r>
            <a:r>
              <a:rPr lang="en-US" sz="1100" dirty="0"/>
              <a:t>/</a:t>
            </a:r>
            <a:r>
              <a:rPr lang="en-US" sz="1100" dirty="0" err="1"/>
              <a:t>Xendit</a:t>
            </a:r>
            <a:r>
              <a:rPr lang="en-US" sz="1100" dirty="0"/>
              <a:t>)</a:t>
            </a:r>
          </a:p>
        </p:txBody>
      </p:sp>
      <p:sp>
        <p:nvSpPr>
          <p:cNvPr id="3016" name="Google Shape;3016;p53">
            <a:extLst>
              <a:ext uri="{FF2B5EF4-FFF2-40B4-BE49-F238E27FC236}">
                <a16:creationId xmlns:a16="http://schemas.microsoft.com/office/drawing/2014/main" id="{5D5BE2F0-3496-602B-057A-36B6BC89EDB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93288" y="2610858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memproses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pembayaran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layanan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1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mitra</a:t>
            </a:r>
            <a:r>
              <a:rPr lang="en-US" sz="11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grpSp>
        <p:nvGrpSpPr>
          <p:cNvPr id="3019" name="Google Shape;3019;p53">
            <a:extLst>
              <a:ext uri="{FF2B5EF4-FFF2-40B4-BE49-F238E27FC236}">
                <a16:creationId xmlns:a16="http://schemas.microsoft.com/office/drawing/2014/main" id="{502A3FDE-7890-D505-366D-EBE43711AE35}"/>
              </a:ext>
            </a:extLst>
          </p:cNvPr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>
              <a:extLst>
                <a:ext uri="{FF2B5EF4-FFF2-40B4-BE49-F238E27FC236}">
                  <a16:creationId xmlns:a16="http://schemas.microsoft.com/office/drawing/2014/main" id="{753BE487-921F-39FF-13BA-65B91F5770B2}"/>
                </a:ext>
              </a:extLst>
            </p:cNvPr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>
              <a:extLst>
                <a:ext uri="{FF2B5EF4-FFF2-40B4-BE49-F238E27FC236}">
                  <a16:creationId xmlns:a16="http://schemas.microsoft.com/office/drawing/2014/main" id="{456C0D29-4D2A-A0F7-DFB1-B6A40F11088B}"/>
                </a:ext>
              </a:extLst>
            </p:cNvPr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>
              <a:extLst>
                <a:ext uri="{FF2B5EF4-FFF2-40B4-BE49-F238E27FC236}">
                  <a16:creationId xmlns:a16="http://schemas.microsoft.com/office/drawing/2014/main" id="{A614AE2F-3492-8827-6B8E-20204E33A9D6}"/>
                </a:ext>
              </a:extLst>
            </p:cNvPr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>
              <a:extLst>
                <a:ext uri="{FF2B5EF4-FFF2-40B4-BE49-F238E27FC236}">
                  <a16:creationId xmlns:a16="http://schemas.microsoft.com/office/drawing/2014/main" id="{E965BCEC-BDA5-A83E-B24F-B0ACF62197EE}"/>
                </a:ext>
              </a:extLst>
            </p:cNvPr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>
              <a:extLst>
                <a:ext uri="{FF2B5EF4-FFF2-40B4-BE49-F238E27FC236}">
                  <a16:creationId xmlns:a16="http://schemas.microsoft.com/office/drawing/2014/main" id="{1EC7A817-64C7-BEBD-CDD9-458D7952F30C}"/>
                </a:ext>
              </a:extLst>
            </p:cNvPr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>
              <a:extLst>
                <a:ext uri="{FF2B5EF4-FFF2-40B4-BE49-F238E27FC236}">
                  <a16:creationId xmlns:a16="http://schemas.microsoft.com/office/drawing/2014/main" id="{8BAA3EE6-5FCA-31F0-AAC1-1243142906BC}"/>
                </a:ext>
              </a:extLst>
            </p:cNvPr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>
              <a:extLst>
                <a:ext uri="{FF2B5EF4-FFF2-40B4-BE49-F238E27FC236}">
                  <a16:creationId xmlns:a16="http://schemas.microsoft.com/office/drawing/2014/main" id="{F58BC867-85E9-BE9A-8A16-5C40510554C8}"/>
                </a:ext>
              </a:extLst>
            </p:cNvPr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>
              <a:extLst>
                <a:ext uri="{FF2B5EF4-FFF2-40B4-BE49-F238E27FC236}">
                  <a16:creationId xmlns:a16="http://schemas.microsoft.com/office/drawing/2014/main" id="{FB6B58BA-F48F-879D-E1F6-D35FED6401A1}"/>
                </a:ext>
              </a:extLst>
            </p:cNvPr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>
              <a:extLst>
                <a:ext uri="{FF2B5EF4-FFF2-40B4-BE49-F238E27FC236}">
                  <a16:creationId xmlns:a16="http://schemas.microsoft.com/office/drawing/2014/main" id="{0F354FB1-9614-2643-7541-611EFF33E36B}"/>
                </a:ext>
              </a:extLst>
            </p:cNvPr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>
              <a:extLst>
                <a:ext uri="{FF2B5EF4-FFF2-40B4-BE49-F238E27FC236}">
                  <a16:creationId xmlns:a16="http://schemas.microsoft.com/office/drawing/2014/main" id="{FCDA7AF9-7467-CE03-6A94-3C552675B8F5}"/>
                </a:ext>
              </a:extLst>
            </p:cNvPr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>
              <a:extLst>
                <a:ext uri="{FF2B5EF4-FFF2-40B4-BE49-F238E27FC236}">
                  <a16:creationId xmlns:a16="http://schemas.microsoft.com/office/drawing/2014/main" id="{9CFE182B-B5F9-3270-AA0F-8398A6D63B47}"/>
                </a:ext>
              </a:extLst>
            </p:cNvPr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>
              <a:extLst>
                <a:ext uri="{FF2B5EF4-FFF2-40B4-BE49-F238E27FC236}">
                  <a16:creationId xmlns:a16="http://schemas.microsoft.com/office/drawing/2014/main" id="{15DB807B-6256-A79F-D5A0-BEB3E39B2761}"/>
                </a:ext>
              </a:extLst>
            </p:cNvPr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>
              <a:extLst>
                <a:ext uri="{FF2B5EF4-FFF2-40B4-BE49-F238E27FC236}">
                  <a16:creationId xmlns:a16="http://schemas.microsoft.com/office/drawing/2014/main" id="{1ECFF887-BF59-168A-DD65-890E129180B7}"/>
                </a:ext>
              </a:extLst>
            </p:cNvPr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>
              <a:extLst>
                <a:ext uri="{FF2B5EF4-FFF2-40B4-BE49-F238E27FC236}">
                  <a16:creationId xmlns:a16="http://schemas.microsoft.com/office/drawing/2014/main" id="{0D6D612C-A01A-E047-AFFF-89BD361DF3EF}"/>
                </a:ext>
              </a:extLst>
            </p:cNvPr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>
              <a:extLst>
                <a:ext uri="{FF2B5EF4-FFF2-40B4-BE49-F238E27FC236}">
                  <a16:creationId xmlns:a16="http://schemas.microsoft.com/office/drawing/2014/main" id="{70BDEC36-C7A6-7CD1-0FDB-43923D1A20F1}"/>
                </a:ext>
              </a:extLst>
            </p:cNvPr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>
              <a:extLst>
                <a:ext uri="{FF2B5EF4-FFF2-40B4-BE49-F238E27FC236}">
                  <a16:creationId xmlns:a16="http://schemas.microsoft.com/office/drawing/2014/main" id="{58BB3102-D3BF-2764-025C-F858A140202D}"/>
                </a:ext>
              </a:extLst>
            </p:cNvPr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>
              <a:extLst>
                <a:ext uri="{FF2B5EF4-FFF2-40B4-BE49-F238E27FC236}">
                  <a16:creationId xmlns:a16="http://schemas.microsoft.com/office/drawing/2014/main" id="{8D1BFCE5-54D7-8C9D-B615-169418E23508}"/>
                </a:ext>
              </a:extLst>
            </p:cNvPr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>
              <a:extLst>
                <a:ext uri="{FF2B5EF4-FFF2-40B4-BE49-F238E27FC236}">
                  <a16:creationId xmlns:a16="http://schemas.microsoft.com/office/drawing/2014/main" id="{84673E4B-3982-D591-B00D-5F67358F6D02}"/>
                </a:ext>
              </a:extLst>
            </p:cNvPr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>
              <a:extLst>
                <a:ext uri="{FF2B5EF4-FFF2-40B4-BE49-F238E27FC236}">
                  <a16:creationId xmlns:a16="http://schemas.microsoft.com/office/drawing/2014/main" id="{A088216B-BF16-0FF3-6B5B-6EC340289A5E}"/>
                </a:ext>
              </a:extLst>
            </p:cNvPr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>
              <a:extLst>
                <a:ext uri="{FF2B5EF4-FFF2-40B4-BE49-F238E27FC236}">
                  <a16:creationId xmlns:a16="http://schemas.microsoft.com/office/drawing/2014/main" id="{7136A4D7-FF71-8DBF-1D4E-9E5895949493}"/>
                </a:ext>
              </a:extLst>
            </p:cNvPr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>
              <a:extLst>
                <a:ext uri="{FF2B5EF4-FFF2-40B4-BE49-F238E27FC236}">
                  <a16:creationId xmlns:a16="http://schemas.microsoft.com/office/drawing/2014/main" id="{C2F0ED8B-A2F7-0927-8D40-1825AA804665}"/>
                </a:ext>
              </a:extLst>
            </p:cNvPr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>
              <a:extLst>
                <a:ext uri="{FF2B5EF4-FFF2-40B4-BE49-F238E27FC236}">
                  <a16:creationId xmlns:a16="http://schemas.microsoft.com/office/drawing/2014/main" id="{6525BF18-7405-5036-F60B-40FD495CCF7C}"/>
                </a:ext>
              </a:extLst>
            </p:cNvPr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>
              <a:extLst>
                <a:ext uri="{FF2B5EF4-FFF2-40B4-BE49-F238E27FC236}">
                  <a16:creationId xmlns:a16="http://schemas.microsoft.com/office/drawing/2014/main" id="{B5792221-471F-F0C2-FA4C-4279CAA83BDA}"/>
                </a:ext>
              </a:extLst>
            </p:cNvPr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>
              <a:extLst>
                <a:ext uri="{FF2B5EF4-FFF2-40B4-BE49-F238E27FC236}">
                  <a16:creationId xmlns:a16="http://schemas.microsoft.com/office/drawing/2014/main" id="{E0B4A5AF-FA3D-AD12-3887-9FF65AA56876}"/>
                </a:ext>
              </a:extLst>
            </p:cNvPr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>
              <a:extLst>
                <a:ext uri="{FF2B5EF4-FFF2-40B4-BE49-F238E27FC236}">
                  <a16:creationId xmlns:a16="http://schemas.microsoft.com/office/drawing/2014/main" id="{5B5889B3-B5DF-EAA4-726B-6336BD7AB573}"/>
                </a:ext>
              </a:extLst>
            </p:cNvPr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>
              <a:extLst>
                <a:ext uri="{FF2B5EF4-FFF2-40B4-BE49-F238E27FC236}">
                  <a16:creationId xmlns:a16="http://schemas.microsoft.com/office/drawing/2014/main" id="{0EC23E6D-B068-5E14-A8AD-28969B083731}"/>
                </a:ext>
              </a:extLst>
            </p:cNvPr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>
              <a:extLst>
                <a:ext uri="{FF2B5EF4-FFF2-40B4-BE49-F238E27FC236}">
                  <a16:creationId xmlns:a16="http://schemas.microsoft.com/office/drawing/2014/main" id="{87111DEC-498B-8886-1310-AEBB0B790B4F}"/>
                </a:ext>
              </a:extLst>
            </p:cNvPr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>
              <a:extLst>
                <a:ext uri="{FF2B5EF4-FFF2-40B4-BE49-F238E27FC236}">
                  <a16:creationId xmlns:a16="http://schemas.microsoft.com/office/drawing/2014/main" id="{B05F9BCC-6359-F36B-01B4-C2E9AA0383E6}"/>
                </a:ext>
              </a:extLst>
            </p:cNvPr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>
              <a:extLst>
                <a:ext uri="{FF2B5EF4-FFF2-40B4-BE49-F238E27FC236}">
                  <a16:creationId xmlns:a16="http://schemas.microsoft.com/office/drawing/2014/main" id="{B4438AA0-5789-0942-D7F0-DD75DB5E739F}"/>
                </a:ext>
              </a:extLst>
            </p:cNvPr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>
              <a:extLst>
                <a:ext uri="{FF2B5EF4-FFF2-40B4-BE49-F238E27FC236}">
                  <a16:creationId xmlns:a16="http://schemas.microsoft.com/office/drawing/2014/main" id="{D72A9994-CD27-4BC6-B397-DA704BFC97BD}"/>
                </a:ext>
              </a:extLst>
            </p:cNvPr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>
              <a:extLst>
                <a:ext uri="{FF2B5EF4-FFF2-40B4-BE49-F238E27FC236}">
                  <a16:creationId xmlns:a16="http://schemas.microsoft.com/office/drawing/2014/main" id="{8EDC3962-D219-DFC8-3C2A-3577CC2A8E23}"/>
                </a:ext>
              </a:extLst>
            </p:cNvPr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>
              <a:extLst>
                <a:ext uri="{FF2B5EF4-FFF2-40B4-BE49-F238E27FC236}">
                  <a16:creationId xmlns:a16="http://schemas.microsoft.com/office/drawing/2014/main" id="{BBDBE0C7-F8E0-7BD6-5E45-BCEA54877244}"/>
                </a:ext>
              </a:extLst>
            </p:cNvPr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>
              <a:extLst>
                <a:ext uri="{FF2B5EF4-FFF2-40B4-BE49-F238E27FC236}">
                  <a16:creationId xmlns:a16="http://schemas.microsoft.com/office/drawing/2014/main" id="{941A443D-01CB-D295-771D-F0D1EE965773}"/>
                </a:ext>
              </a:extLst>
            </p:cNvPr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>
              <a:extLst>
                <a:ext uri="{FF2B5EF4-FFF2-40B4-BE49-F238E27FC236}">
                  <a16:creationId xmlns:a16="http://schemas.microsoft.com/office/drawing/2014/main" id="{D79C7AFB-FD04-4616-F293-E852779D196E}"/>
                </a:ext>
              </a:extLst>
            </p:cNvPr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>
              <a:extLst>
                <a:ext uri="{FF2B5EF4-FFF2-40B4-BE49-F238E27FC236}">
                  <a16:creationId xmlns:a16="http://schemas.microsoft.com/office/drawing/2014/main" id="{90581994-20BC-1506-F2DF-8BBCDF85152B}"/>
                </a:ext>
              </a:extLst>
            </p:cNvPr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>
              <a:extLst>
                <a:ext uri="{FF2B5EF4-FFF2-40B4-BE49-F238E27FC236}">
                  <a16:creationId xmlns:a16="http://schemas.microsoft.com/office/drawing/2014/main" id="{AA2F9C8A-AB1E-0CE5-EFA1-C43179A45C94}"/>
                </a:ext>
              </a:extLst>
            </p:cNvPr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>
              <a:extLst>
                <a:ext uri="{FF2B5EF4-FFF2-40B4-BE49-F238E27FC236}">
                  <a16:creationId xmlns:a16="http://schemas.microsoft.com/office/drawing/2014/main" id="{531E0230-A7D5-8A95-7986-9566EEE06D61}"/>
                </a:ext>
              </a:extLst>
            </p:cNvPr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>
              <a:extLst>
                <a:ext uri="{FF2B5EF4-FFF2-40B4-BE49-F238E27FC236}">
                  <a16:creationId xmlns:a16="http://schemas.microsoft.com/office/drawing/2014/main" id="{B507BE88-644A-DD7B-1B7E-B73344805E6D}"/>
                </a:ext>
              </a:extLst>
            </p:cNvPr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>
              <a:extLst>
                <a:ext uri="{FF2B5EF4-FFF2-40B4-BE49-F238E27FC236}">
                  <a16:creationId xmlns:a16="http://schemas.microsoft.com/office/drawing/2014/main" id="{8E1C7B03-6A50-9C79-0A35-9C282F276FF8}"/>
                </a:ext>
              </a:extLst>
            </p:cNvPr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>
              <a:extLst>
                <a:ext uri="{FF2B5EF4-FFF2-40B4-BE49-F238E27FC236}">
                  <a16:creationId xmlns:a16="http://schemas.microsoft.com/office/drawing/2014/main" id="{ECBEE585-5D0B-394C-11CE-D78291942C25}"/>
                </a:ext>
              </a:extLst>
            </p:cNvPr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>
              <a:extLst>
                <a:ext uri="{FF2B5EF4-FFF2-40B4-BE49-F238E27FC236}">
                  <a16:creationId xmlns:a16="http://schemas.microsoft.com/office/drawing/2014/main" id="{CD3E53C5-4DDC-EAEA-F514-7D84DEA3262C}"/>
                </a:ext>
              </a:extLst>
            </p:cNvPr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>
              <a:extLst>
                <a:ext uri="{FF2B5EF4-FFF2-40B4-BE49-F238E27FC236}">
                  <a16:creationId xmlns:a16="http://schemas.microsoft.com/office/drawing/2014/main" id="{A6E71115-FE53-E533-3F10-B43AF01F926B}"/>
                </a:ext>
              </a:extLst>
            </p:cNvPr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>
              <a:extLst>
                <a:ext uri="{FF2B5EF4-FFF2-40B4-BE49-F238E27FC236}">
                  <a16:creationId xmlns:a16="http://schemas.microsoft.com/office/drawing/2014/main" id="{9F08F6C2-A0DF-B4DB-9523-47E943C72343}"/>
                </a:ext>
              </a:extLst>
            </p:cNvPr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>
              <a:extLst>
                <a:ext uri="{FF2B5EF4-FFF2-40B4-BE49-F238E27FC236}">
                  <a16:creationId xmlns:a16="http://schemas.microsoft.com/office/drawing/2014/main" id="{24AEE8A0-A8B2-DC7A-C7A2-F23926F7604C}"/>
                </a:ext>
              </a:extLst>
            </p:cNvPr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>
              <a:extLst>
                <a:ext uri="{FF2B5EF4-FFF2-40B4-BE49-F238E27FC236}">
                  <a16:creationId xmlns:a16="http://schemas.microsoft.com/office/drawing/2014/main" id="{0069A3E8-3D75-BB95-F031-B2D3CFB478C2}"/>
                </a:ext>
              </a:extLst>
            </p:cNvPr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>
              <a:extLst>
                <a:ext uri="{FF2B5EF4-FFF2-40B4-BE49-F238E27FC236}">
                  <a16:creationId xmlns:a16="http://schemas.microsoft.com/office/drawing/2014/main" id="{6723C77B-1726-A3D0-28AB-45D6CE1C2C9C}"/>
                </a:ext>
              </a:extLst>
            </p:cNvPr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>
              <a:extLst>
                <a:ext uri="{FF2B5EF4-FFF2-40B4-BE49-F238E27FC236}">
                  <a16:creationId xmlns:a16="http://schemas.microsoft.com/office/drawing/2014/main" id="{5B249629-B424-49CB-7D03-4CC48D494F0C}"/>
                </a:ext>
              </a:extLst>
            </p:cNvPr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>
              <a:extLst>
                <a:ext uri="{FF2B5EF4-FFF2-40B4-BE49-F238E27FC236}">
                  <a16:creationId xmlns:a16="http://schemas.microsoft.com/office/drawing/2014/main" id="{DCC8604E-07AD-00EC-ADF1-3EB88014EB24}"/>
                </a:ext>
              </a:extLst>
            </p:cNvPr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>
              <a:extLst>
                <a:ext uri="{FF2B5EF4-FFF2-40B4-BE49-F238E27FC236}">
                  <a16:creationId xmlns:a16="http://schemas.microsoft.com/office/drawing/2014/main" id="{2C899AE3-9804-90ED-9E03-6C77751876AE}"/>
                </a:ext>
              </a:extLst>
            </p:cNvPr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>
              <a:extLst>
                <a:ext uri="{FF2B5EF4-FFF2-40B4-BE49-F238E27FC236}">
                  <a16:creationId xmlns:a16="http://schemas.microsoft.com/office/drawing/2014/main" id="{7C6917B0-B12E-8CDA-3A6F-BD4970811C0F}"/>
                </a:ext>
              </a:extLst>
            </p:cNvPr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>
              <a:extLst>
                <a:ext uri="{FF2B5EF4-FFF2-40B4-BE49-F238E27FC236}">
                  <a16:creationId xmlns:a16="http://schemas.microsoft.com/office/drawing/2014/main" id="{3F765D44-17BB-7E0E-FB45-29DC02472F19}"/>
                </a:ext>
              </a:extLst>
            </p:cNvPr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>
              <a:extLst>
                <a:ext uri="{FF2B5EF4-FFF2-40B4-BE49-F238E27FC236}">
                  <a16:creationId xmlns:a16="http://schemas.microsoft.com/office/drawing/2014/main" id="{CE97DB64-C534-EC6E-AEFD-D023DBCD1A48}"/>
                </a:ext>
              </a:extLst>
            </p:cNvPr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>
              <a:extLst>
                <a:ext uri="{FF2B5EF4-FFF2-40B4-BE49-F238E27FC236}">
                  <a16:creationId xmlns:a16="http://schemas.microsoft.com/office/drawing/2014/main" id="{B46F7648-722F-91F1-003B-230BE90A01F0}"/>
                </a:ext>
              </a:extLst>
            </p:cNvPr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>
              <a:extLst>
                <a:ext uri="{FF2B5EF4-FFF2-40B4-BE49-F238E27FC236}">
                  <a16:creationId xmlns:a16="http://schemas.microsoft.com/office/drawing/2014/main" id="{FA8F628F-EE19-40FD-D6AD-98E5CC2DD0BA}"/>
                </a:ext>
              </a:extLst>
            </p:cNvPr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>
              <a:extLst>
                <a:ext uri="{FF2B5EF4-FFF2-40B4-BE49-F238E27FC236}">
                  <a16:creationId xmlns:a16="http://schemas.microsoft.com/office/drawing/2014/main" id="{416321BC-3A1A-15A6-0FAE-DC4F66F084B4}"/>
                </a:ext>
              </a:extLst>
            </p:cNvPr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>
              <a:extLst>
                <a:ext uri="{FF2B5EF4-FFF2-40B4-BE49-F238E27FC236}">
                  <a16:creationId xmlns:a16="http://schemas.microsoft.com/office/drawing/2014/main" id="{75099FE9-6CA4-3983-FE9F-8C8C7F29CCD1}"/>
                </a:ext>
              </a:extLst>
            </p:cNvPr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>
              <a:extLst>
                <a:ext uri="{FF2B5EF4-FFF2-40B4-BE49-F238E27FC236}">
                  <a16:creationId xmlns:a16="http://schemas.microsoft.com/office/drawing/2014/main" id="{B81EA92E-8E43-BFFD-09BF-D9028D7C8F13}"/>
                </a:ext>
              </a:extLst>
            </p:cNvPr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>
              <a:extLst>
                <a:ext uri="{FF2B5EF4-FFF2-40B4-BE49-F238E27FC236}">
                  <a16:creationId xmlns:a16="http://schemas.microsoft.com/office/drawing/2014/main" id="{1210D3AD-8641-F68E-DA05-7E92734AB62E}"/>
                </a:ext>
              </a:extLst>
            </p:cNvPr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>
              <a:extLst>
                <a:ext uri="{FF2B5EF4-FFF2-40B4-BE49-F238E27FC236}">
                  <a16:creationId xmlns:a16="http://schemas.microsoft.com/office/drawing/2014/main" id="{AB1F424B-8A85-9B8B-3399-3D9D0A9CF957}"/>
                </a:ext>
              </a:extLst>
            </p:cNvPr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>
              <a:extLst>
                <a:ext uri="{FF2B5EF4-FFF2-40B4-BE49-F238E27FC236}">
                  <a16:creationId xmlns:a16="http://schemas.microsoft.com/office/drawing/2014/main" id="{F7D802FE-972F-97B0-1BB8-8552B1E2C014}"/>
                </a:ext>
              </a:extLst>
            </p:cNvPr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>
              <a:extLst>
                <a:ext uri="{FF2B5EF4-FFF2-40B4-BE49-F238E27FC236}">
                  <a16:creationId xmlns:a16="http://schemas.microsoft.com/office/drawing/2014/main" id="{5919EBC5-86BA-CC30-6260-88070CBB6E8F}"/>
                </a:ext>
              </a:extLst>
            </p:cNvPr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>
              <a:extLst>
                <a:ext uri="{FF2B5EF4-FFF2-40B4-BE49-F238E27FC236}">
                  <a16:creationId xmlns:a16="http://schemas.microsoft.com/office/drawing/2014/main" id="{8034E6BF-C403-3C6F-DA77-FD7DAD62D04A}"/>
                </a:ext>
              </a:extLst>
            </p:cNvPr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>
              <a:extLst>
                <a:ext uri="{FF2B5EF4-FFF2-40B4-BE49-F238E27FC236}">
                  <a16:creationId xmlns:a16="http://schemas.microsoft.com/office/drawing/2014/main" id="{8809438B-A900-FB46-7459-2818476CD0F4}"/>
                </a:ext>
              </a:extLst>
            </p:cNvPr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>
              <a:extLst>
                <a:ext uri="{FF2B5EF4-FFF2-40B4-BE49-F238E27FC236}">
                  <a16:creationId xmlns:a16="http://schemas.microsoft.com/office/drawing/2014/main" id="{E3EC3B46-63B5-79AF-6ECA-1D926FB94B19}"/>
                </a:ext>
              </a:extLst>
            </p:cNvPr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>
              <a:extLst>
                <a:ext uri="{FF2B5EF4-FFF2-40B4-BE49-F238E27FC236}">
                  <a16:creationId xmlns:a16="http://schemas.microsoft.com/office/drawing/2014/main" id="{93783AA8-1D9B-1D6D-EA4C-08DBD745E8B1}"/>
                </a:ext>
              </a:extLst>
            </p:cNvPr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>
              <a:extLst>
                <a:ext uri="{FF2B5EF4-FFF2-40B4-BE49-F238E27FC236}">
                  <a16:creationId xmlns:a16="http://schemas.microsoft.com/office/drawing/2014/main" id="{9ACCFD61-1DB1-3904-7D48-692DE9539FE4}"/>
                </a:ext>
              </a:extLst>
            </p:cNvPr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>
              <a:extLst>
                <a:ext uri="{FF2B5EF4-FFF2-40B4-BE49-F238E27FC236}">
                  <a16:creationId xmlns:a16="http://schemas.microsoft.com/office/drawing/2014/main" id="{334D4344-738C-D1EA-0AB3-9E634B01F765}"/>
                </a:ext>
              </a:extLst>
            </p:cNvPr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>
              <a:extLst>
                <a:ext uri="{FF2B5EF4-FFF2-40B4-BE49-F238E27FC236}">
                  <a16:creationId xmlns:a16="http://schemas.microsoft.com/office/drawing/2014/main" id="{8CAE2161-1E76-C98D-65A4-F7A7244BDD17}"/>
                </a:ext>
              </a:extLst>
            </p:cNvPr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>
              <a:extLst>
                <a:ext uri="{FF2B5EF4-FFF2-40B4-BE49-F238E27FC236}">
                  <a16:creationId xmlns:a16="http://schemas.microsoft.com/office/drawing/2014/main" id="{4826DB37-BBFB-D6B5-2956-277E2D5AB320}"/>
                </a:ext>
              </a:extLst>
            </p:cNvPr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>
              <a:extLst>
                <a:ext uri="{FF2B5EF4-FFF2-40B4-BE49-F238E27FC236}">
                  <a16:creationId xmlns:a16="http://schemas.microsoft.com/office/drawing/2014/main" id="{2D7C539E-176D-6500-5F86-FC82EFCF022D}"/>
                </a:ext>
              </a:extLst>
            </p:cNvPr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>
              <a:extLst>
                <a:ext uri="{FF2B5EF4-FFF2-40B4-BE49-F238E27FC236}">
                  <a16:creationId xmlns:a16="http://schemas.microsoft.com/office/drawing/2014/main" id="{A44B5ACE-882B-F7A6-0237-BB90F3E1FCFA}"/>
                </a:ext>
              </a:extLst>
            </p:cNvPr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>
              <a:extLst>
                <a:ext uri="{FF2B5EF4-FFF2-40B4-BE49-F238E27FC236}">
                  <a16:creationId xmlns:a16="http://schemas.microsoft.com/office/drawing/2014/main" id="{7B24A8C2-61E6-64A6-A29F-A80B3511945C}"/>
                </a:ext>
              </a:extLst>
            </p:cNvPr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>
              <a:extLst>
                <a:ext uri="{FF2B5EF4-FFF2-40B4-BE49-F238E27FC236}">
                  <a16:creationId xmlns:a16="http://schemas.microsoft.com/office/drawing/2014/main" id="{47D3EC55-394C-F4AA-7F52-C8B4C07B74A0}"/>
                </a:ext>
              </a:extLst>
            </p:cNvPr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>
              <a:extLst>
                <a:ext uri="{FF2B5EF4-FFF2-40B4-BE49-F238E27FC236}">
                  <a16:creationId xmlns:a16="http://schemas.microsoft.com/office/drawing/2014/main" id="{FAAAD21E-A0FD-B331-73A1-DD0B011DC5AD}"/>
                </a:ext>
              </a:extLst>
            </p:cNvPr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>
              <a:extLst>
                <a:ext uri="{FF2B5EF4-FFF2-40B4-BE49-F238E27FC236}">
                  <a16:creationId xmlns:a16="http://schemas.microsoft.com/office/drawing/2014/main" id="{C5E63504-2020-5B76-3E7A-A2EE64C426BA}"/>
                </a:ext>
              </a:extLst>
            </p:cNvPr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>
              <a:extLst>
                <a:ext uri="{FF2B5EF4-FFF2-40B4-BE49-F238E27FC236}">
                  <a16:creationId xmlns:a16="http://schemas.microsoft.com/office/drawing/2014/main" id="{8854CA14-9A9C-9A6F-52CB-3A797669C000}"/>
                </a:ext>
              </a:extLst>
            </p:cNvPr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>
              <a:extLst>
                <a:ext uri="{FF2B5EF4-FFF2-40B4-BE49-F238E27FC236}">
                  <a16:creationId xmlns:a16="http://schemas.microsoft.com/office/drawing/2014/main" id="{4DFEA807-16B1-21FF-AD69-703129CE71B9}"/>
                </a:ext>
              </a:extLst>
            </p:cNvPr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>
              <a:extLst>
                <a:ext uri="{FF2B5EF4-FFF2-40B4-BE49-F238E27FC236}">
                  <a16:creationId xmlns:a16="http://schemas.microsoft.com/office/drawing/2014/main" id="{0B4F4E06-79D7-088F-1DD4-5E56C261C260}"/>
                </a:ext>
              </a:extLst>
            </p:cNvPr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>
              <a:extLst>
                <a:ext uri="{FF2B5EF4-FFF2-40B4-BE49-F238E27FC236}">
                  <a16:creationId xmlns:a16="http://schemas.microsoft.com/office/drawing/2014/main" id="{A47694C2-744A-8DEB-B5BA-111206FBFF9D}"/>
                </a:ext>
              </a:extLst>
            </p:cNvPr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>
              <a:extLst>
                <a:ext uri="{FF2B5EF4-FFF2-40B4-BE49-F238E27FC236}">
                  <a16:creationId xmlns:a16="http://schemas.microsoft.com/office/drawing/2014/main" id="{DF73E562-85C5-7BD0-3061-A8F48A7B1310}"/>
                </a:ext>
              </a:extLst>
            </p:cNvPr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>
              <a:extLst>
                <a:ext uri="{FF2B5EF4-FFF2-40B4-BE49-F238E27FC236}">
                  <a16:creationId xmlns:a16="http://schemas.microsoft.com/office/drawing/2014/main" id="{49F08494-EC0C-EFF8-2160-2EAA38A4EEB6}"/>
                </a:ext>
              </a:extLst>
            </p:cNvPr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>
              <a:extLst>
                <a:ext uri="{FF2B5EF4-FFF2-40B4-BE49-F238E27FC236}">
                  <a16:creationId xmlns:a16="http://schemas.microsoft.com/office/drawing/2014/main" id="{1D51E2B0-2CA2-8E0A-1150-426834764826}"/>
                </a:ext>
              </a:extLst>
            </p:cNvPr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>
              <a:extLst>
                <a:ext uri="{FF2B5EF4-FFF2-40B4-BE49-F238E27FC236}">
                  <a16:creationId xmlns:a16="http://schemas.microsoft.com/office/drawing/2014/main" id="{82744058-DA79-80F5-84EE-FEC13B6AD72C}"/>
                </a:ext>
              </a:extLst>
            </p:cNvPr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>
              <a:extLst>
                <a:ext uri="{FF2B5EF4-FFF2-40B4-BE49-F238E27FC236}">
                  <a16:creationId xmlns:a16="http://schemas.microsoft.com/office/drawing/2014/main" id="{033CB66C-CC35-357E-07C1-3D1227C86E69}"/>
                </a:ext>
              </a:extLst>
            </p:cNvPr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>
              <a:extLst>
                <a:ext uri="{FF2B5EF4-FFF2-40B4-BE49-F238E27FC236}">
                  <a16:creationId xmlns:a16="http://schemas.microsoft.com/office/drawing/2014/main" id="{01D4CF7F-9174-77F0-7978-86E8A72F370E}"/>
                </a:ext>
              </a:extLst>
            </p:cNvPr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>
              <a:extLst>
                <a:ext uri="{FF2B5EF4-FFF2-40B4-BE49-F238E27FC236}">
                  <a16:creationId xmlns:a16="http://schemas.microsoft.com/office/drawing/2014/main" id="{B9A50102-256C-3C61-4A6A-276A6C2E8462}"/>
                </a:ext>
              </a:extLst>
            </p:cNvPr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>
              <a:extLst>
                <a:ext uri="{FF2B5EF4-FFF2-40B4-BE49-F238E27FC236}">
                  <a16:creationId xmlns:a16="http://schemas.microsoft.com/office/drawing/2014/main" id="{89F6ECCC-A01B-05A4-A190-75265C15E00B}"/>
                </a:ext>
              </a:extLst>
            </p:cNvPr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>
              <a:extLst>
                <a:ext uri="{FF2B5EF4-FFF2-40B4-BE49-F238E27FC236}">
                  <a16:creationId xmlns:a16="http://schemas.microsoft.com/office/drawing/2014/main" id="{4039D5AB-BAF0-699F-1BA6-5AAEA56CFFAC}"/>
                </a:ext>
              </a:extLst>
            </p:cNvPr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>
              <a:extLst>
                <a:ext uri="{FF2B5EF4-FFF2-40B4-BE49-F238E27FC236}">
                  <a16:creationId xmlns:a16="http://schemas.microsoft.com/office/drawing/2014/main" id="{9A437EA5-9C75-1E2A-D213-75A519FDE6E7}"/>
                </a:ext>
              </a:extLst>
            </p:cNvPr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>
              <a:extLst>
                <a:ext uri="{FF2B5EF4-FFF2-40B4-BE49-F238E27FC236}">
                  <a16:creationId xmlns:a16="http://schemas.microsoft.com/office/drawing/2014/main" id="{4EBFE2C6-FB3B-FD12-955C-A9A1C2214DB5}"/>
                </a:ext>
              </a:extLst>
            </p:cNvPr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>
              <a:extLst>
                <a:ext uri="{FF2B5EF4-FFF2-40B4-BE49-F238E27FC236}">
                  <a16:creationId xmlns:a16="http://schemas.microsoft.com/office/drawing/2014/main" id="{AF27A720-1FD0-2CE9-F409-23F068EB3A7A}"/>
                </a:ext>
              </a:extLst>
            </p:cNvPr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>
              <a:extLst>
                <a:ext uri="{FF2B5EF4-FFF2-40B4-BE49-F238E27FC236}">
                  <a16:creationId xmlns:a16="http://schemas.microsoft.com/office/drawing/2014/main" id="{CC782684-6AC7-5691-2AA4-5D841182DF5F}"/>
                </a:ext>
              </a:extLst>
            </p:cNvPr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>
              <a:extLst>
                <a:ext uri="{FF2B5EF4-FFF2-40B4-BE49-F238E27FC236}">
                  <a16:creationId xmlns:a16="http://schemas.microsoft.com/office/drawing/2014/main" id="{694DD912-B86E-826F-B6F4-EB7823127F2D}"/>
                </a:ext>
              </a:extLst>
            </p:cNvPr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>
              <a:extLst>
                <a:ext uri="{FF2B5EF4-FFF2-40B4-BE49-F238E27FC236}">
                  <a16:creationId xmlns:a16="http://schemas.microsoft.com/office/drawing/2014/main" id="{718D6AA3-49CA-9988-D641-C48D52255FE1}"/>
                </a:ext>
              </a:extLst>
            </p:cNvPr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>
              <a:extLst>
                <a:ext uri="{FF2B5EF4-FFF2-40B4-BE49-F238E27FC236}">
                  <a16:creationId xmlns:a16="http://schemas.microsoft.com/office/drawing/2014/main" id="{BB68E951-BEA8-DB06-6C82-6062557B7CFE}"/>
                </a:ext>
              </a:extLst>
            </p:cNvPr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>
              <a:extLst>
                <a:ext uri="{FF2B5EF4-FFF2-40B4-BE49-F238E27FC236}">
                  <a16:creationId xmlns:a16="http://schemas.microsoft.com/office/drawing/2014/main" id="{955DE7BD-7F28-C039-3C37-FBDBFEC33C5B}"/>
                </a:ext>
              </a:extLst>
            </p:cNvPr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>
              <a:extLst>
                <a:ext uri="{FF2B5EF4-FFF2-40B4-BE49-F238E27FC236}">
                  <a16:creationId xmlns:a16="http://schemas.microsoft.com/office/drawing/2014/main" id="{CFD3691C-AD40-BEDF-397E-982E6A3D5548}"/>
                </a:ext>
              </a:extLst>
            </p:cNvPr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>
              <a:extLst>
                <a:ext uri="{FF2B5EF4-FFF2-40B4-BE49-F238E27FC236}">
                  <a16:creationId xmlns:a16="http://schemas.microsoft.com/office/drawing/2014/main" id="{3EA84FC9-3587-B8D7-2E8D-46619A337B9B}"/>
                </a:ext>
              </a:extLst>
            </p:cNvPr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>
              <a:extLst>
                <a:ext uri="{FF2B5EF4-FFF2-40B4-BE49-F238E27FC236}">
                  <a16:creationId xmlns:a16="http://schemas.microsoft.com/office/drawing/2014/main" id="{2B9EFBEB-EE71-FAB9-925D-CFAC38C2FDE5}"/>
                </a:ext>
              </a:extLst>
            </p:cNvPr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>
              <a:extLst>
                <a:ext uri="{FF2B5EF4-FFF2-40B4-BE49-F238E27FC236}">
                  <a16:creationId xmlns:a16="http://schemas.microsoft.com/office/drawing/2014/main" id="{D413B7A9-BC61-17E1-A0D6-B9A47D306055}"/>
                </a:ext>
              </a:extLst>
            </p:cNvPr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>
              <a:extLst>
                <a:ext uri="{FF2B5EF4-FFF2-40B4-BE49-F238E27FC236}">
                  <a16:creationId xmlns:a16="http://schemas.microsoft.com/office/drawing/2014/main" id="{F82A71B6-555C-9785-A082-F9BEF5B51559}"/>
                </a:ext>
              </a:extLst>
            </p:cNvPr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>
              <a:extLst>
                <a:ext uri="{FF2B5EF4-FFF2-40B4-BE49-F238E27FC236}">
                  <a16:creationId xmlns:a16="http://schemas.microsoft.com/office/drawing/2014/main" id="{67C46CAC-BE88-9609-400D-27A9B9784574}"/>
                </a:ext>
              </a:extLst>
            </p:cNvPr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>
              <a:extLst>
                <a:ext uri="{FF2B5EF4-FFF2-40B4-BE49-F238E27FC236}">
                  <a16:creationId xmlns:a16="http://schemas.microsoft.com/office/drawing/2014/main" id="{A18CF20F-C971-5FF4-6928-4A6DB539D643}"/>
                </a:ext>
              </a:extLst>
            </p:cNvPr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>
              <a:extLst>
                <a:ext uri="{FF2B5EF4-FFF2-40B4-BE49-F238E27FC236}">
                  <a16:creationId xmlns:a16="http://schemas.microsoft.com/office/drawing/2014/main" id="{4E308C56-F62A-A425-8D3E-9928D5B5422D}"/>
                </a:ext>
              </a:extLst>
            </p:cNvPr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>
              <a:extLst>
                <a:ext uri="{FF2B5EF4-FFF2-40B4-BE49-F238E27FC236}">
                  <a16:creationId xmlns:a16="http://schemas.microsoft.com/office/drawing/2014/main" id="{32949EBC-FA2A-FFFA-3269-D8AF47B55055}"/>
                </a:ext>
              </a:extLst>
            </p:cNvPr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>
              <a:extLst>
                <a:ext uri="{FF2B5EF4-FFF2-40B4-BE49-F238E27FC236}">
                  <a16:creationId xmlns:a16="http://schemas.microsoft.com/office/drawing/2014/main" id="{16B948A7-DBEF-2B31-091A-BCA8D811ECDB}"/>
                </a:ext>
              </a:extLst>
            </p:cNvPr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>
              <a:extLst>
                <a:ext uri="{FF2B5EF4-FFF2-40B4-BE49-F238E27FC236}">
                  <a16:creationId xmlns:a16="http://schemas.microsoft.com/office/drawing/2014/main" id="{E0664B7E-6E98-3B67-613C-AC739C5BCA99}"/>
                </a:ext>
              </a:extLst>
            </p:cNvPr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>
              <a:extLst>
                <a:ext uri="{FF2B5EF4-FFF2-40B4-BE49-F238E27FC236}">
                  <a16:creationId xmlns:a16="http://schemas.microsoft.com/office/drawing/2014/main" id="{3EA99F9E-788A-F487-FCAB-E6FBD2D91CB2}"/>
                </a:ext>
              </a:extLst>
            </p:cNvPr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>
              <a:extLst>
                <a:ext uri="{FF2B5EF4-FFF2-40B4-BE49-F238E27FC236}">
                  <a16:creationId xmlns:a16="http://schemas.microsoft.com/office/drawing/2014/main" id="{12FF416E-18FE-E487-C899-BA6BE9502230}"/>
                </a:ext>
              </a:extLst>
            </p:cNvPr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>
              <a:extLst>
                <a:ext uri="{FF2B5EF4-FFF2-40B4-BE49-F238E27FC236}">
                  <a16:creationId xmlns:a16="http://schemas.microsoft.com/office/drawing/2014/main" id="{D11E2E23-D120-6818-3474-21B882BF4FE6}"/>
                </a:ext>
              </a:extLst>
            </p:cNvPr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>
              <a:extLst>
                <a:ext uri="{FF2B5EF4-FFF2-40B4-BE49-F238E27FC236}">
                  <a16:creationId xmlns:a16="http://schemas.microsoft.com/office/drawing/2014/main" id="{0DB65599-032A-9786-23C6-5729A1705441}"/>
                </a:ext>
              </a:extLst>
            </p:cNvPr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>
              <a:extLst>
                <a:ext uri="{FF2B5EF4-FFF2-40B4-BE49-F238E27FC236}">
                  <a16:creationId xmlns:a16="http://schemas.microsoft.com/office/drawing/2014/main" id="{9823C857-C626-888B-84E3-DEFA665F845F}"/>
                </a:ext>
              </a:extLst>
            </p:cNvPr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>
              <a:extLst>
                <a:ext uri="{FF2B5EF4-FFF2-40B4-BE49-F238E27FC236}">
                  <a16:creationId xmlns:a16="http://schemas.microsoft.com/office/drawing/2014/main" id="{BD182A78-A5F4-E376-AFF4-BC497C429B75}"/>
                </a:ext>
              </a:extLst>
            </p:cNvPr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>
              <a:extLst>
                <a:ext uri="{FF2B5EF4-FFF2-40B4-BE49-F238E27FC236}">
                  <a16:creationId xmlns:a16="http://schemas.microsoft.com/office/drawing/2014/main" id="{5E8D4710-0DB4-2776-346C-5D29AF8189A6}"/>
                </a:ext>
              </a:extLst>
            </p:cNvPr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>
              <a:extLst>
                <a:ext uri="{FF2B5EF4-FFF2-40B4-BE49-F238E27FC236}">
                  <a16:creationId xmlns:a16="http://schemas.microsoft.com/office/drawing/2014/main" id="{B521186C-CB8D-398A-613F-6F32CA38CD36}"/>
                </a:ext>
              </a:extLst>
            </p:cNvPr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>
              <a:extLst>
                <a:ext uri="{FF2B5EF4-FFF2-40B4-BE49-F238E27FC236}">
                  <a16:creationId xmlns:a16="http://schemas.microsoft.com/office/drawing/2014/main" id="{A4F11BFD-9736-FCBF-50AB-872ECA5ED822}"/>
                </a:ext>
              </a:extLst>
            </p:cNvPr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>
              <a:extLst>
                <a:ext uri="{FF2B5EF4-FFF2-40B4-BE49-F238E27FC236}">
                  <a16:creationId xmlns:a16="http://schemas.microsoft.com/office/drawing/2014/main" id="{87457383-CF87-8660-23A3-CAE9849A3D02}"/>
                </a:ext>
              </a:extLst>
            </p:cNvPr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>
              <a:extLst>
                <a:ext uri="{FF2B5EF4-FFF2-40B4-BE49-F238E27FC236}">
                  <a16:creationId xmlns:a16="http://schemas.microsoft.com/office/drawing/2014/main" id="{62D8FE2F-55CE-1202-F033-1B389D6E719F}"/>
                </a:ext>
              </a:extLst>
            </p:cNvPr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>
              <a:extLst>
                <a:ext uri="{FF2B5EF4-FFF2-40B4-BE49-F238E27FC236}">
                  <a16:creationId xmlns:a16="http://schemas.microsoft.com/office/drawing/2014/main" id="{35E6FBE8-A653-BF31-4C57-11508CCB77EC}"/>
                </a:ext>
              </a:extLst>
            </p:cNvPr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>
              <a:extLst>
                <a:ext uri="{FF2B5EF4-FFF2-40B4-BE49-F238E27FC236}">
                  <a16:creationId xmlns:a16="http://schemas.microsoft.com/office/drawing/2014/main" id="{64B7849A-267F-E476-8C6C-397124748378}"/>
                </a:ext>
              </a:extLst>
            </p:cNvPr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>
              <a:extLst>
                <a:ext uri="{FF2B5EF4-FFF2-40B4-BE49-F238E27FC236}">
                  <a16:creationId xmlns:a16="http://schemas.microsoft.com/office/drawing/2014/main" id="{D099283D-6D80-83D1-1150-D4C37C081FD3}"/>
                </a:ext>
              </a:extLst>
            </p:cNvPr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>
              <a:extLst>
                <a:ext uri="{FF2B5EF4-FFF2-40B4-BE49-F238E27FC236}">
                  <a16:creationId xmlns:a16="http://schemas.microsoft.com/office/drawing/2014/main" id="{A474F39D-3813-39C2-5A1F-9AC08055ED98}"/>
                </a:ext>
              </a:extLst>
            </p:cNvPr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>
              <a:extLst>
                <a:ext uri="{FF2B5EF4-FFF2-40B4-BE49-F238E27FC236}">
                  <a16:creationId xmlns:a16="http://schemas.microsoft.com/office/drawing/2014/main" id="{C88B9777-6B92-8883-F0BA-C1899463DBE3}"/>
                </a:ext>
              </a:extLst>
            </p:cNvPr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>
              <a:extLst>
                <a:ext uri="{FF2B5EF4-FFF2-40B4-BE49-F238E27FC236}">
                  <a16:creationId xmlns:a16="http://schemas.microsoft.com/office/drawing/2014/main" id="{221EC302-FDC8-D5BD-BDEC-D442CEB0B32A}"/>
                </a:ext>
              </a:extLst>
            </p:cNvPr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>
              <a:extLst>
                <a:ext uri="{FF2B5EF4-FFF2-40B4-BE49-F238E27FC236}">
                  <a16:creationId xmlns:a16="http://schemas.microsoft.com/office/drawing/2014/main" id="{77724170-86FE-096F-6BAF-4958A50CF9AD}"/>
                </a:ext>
              </a:extLst>
            </p:cNvPr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>
              <a:extLst>
                <a:ext uri="{FF2B5EF4-FFF2-40B4-BE49-F238E27FC236}">
                  <a16:creationId xmlns:a16="http://schemas.microsoft.com/office/drawing/2014/main" id="{16FA10AC-5A41-0BCA-FBDC-1EECCF29BFC7}"/>
                </a:ext>
              </a:extLst>
            </p:cNvPr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>
              <a:extLst>
                <a:ext uri="{FF2B5EF4-FFF2-40B4-BE49-F238E27FC236}">
                  <a16:creationId xmlns:a16="http://schemas.microsoft.com/office/drawing/2014/main" id="{B3A1F488-3A3F-D1F8-8DCB-5B18CD756664}"/>
                </a:ext>
              </a:extLst>
            </p:cNvPr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>
              <a:extLst>
                <a:ext uri="{FF2B5EF4-FFF2-40B4-BE49-F238E27FC236}">
                  <a16:creationId xmlns:a16="http://schemas.microsoft.com/office/drawing/2014/main" id="{59A12AD9-9B2D-4E2A-B508-C72FD75E400E}"/>
                </a:ext>
              </a:extLst>
            </p:cNvPr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>
              <a:extLst>
                <a:ext uri="{FF2B5EF4-FFF2-40B4-BE49-F238E27FC236}">
                  <a16:creationId xmlns:a16="http://schemas.microsoft.com/office/drawing/2014/main" id="{B784423D-76A3-B768-0EA8-C5272A29ED0A}"/>
                </a:ext>
              </a:extLst>
            </p:cNvPr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>
              <a:extLst>
                <a:ext uri="{FF2B5EF4-FFF2-40B4-BE49-F238E27FC236}">
                  <a16:creationId xmlns:a16="http://schemas.microsoft.com/office/drawing/2014/main" id="{FBD3C4CF-C661-64D8-AC7B-0C97198FA02B}"/>
                </a:ext>
              </a:extLst>
            </p:cNvPr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>
              <a:extLst>
                <a:ext uri="{FF2B5EF4-FFF2-40B4-BE49-F238E27FC236}">
                  <a16:creationId xmlns:a16="http://schemas.microsoft.com/office/drawing/2014/main" id="{18DC9127-A356-5812-E379-B1FBF3F420F4}"/>
                </a:ext>
              </a:extLst>
            </p:cNvPr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>
              <a:extLst>
                <a:ext uri="{FF2B5EF4-FFF2-40B4-BE49-F238E27FC236}">
                  <a16:creationId xmlns:a16="http://schemas.microsoft.com/office/drawing/2014/main" id="{6E8273A0-6451-3ACE-CEFD-591233BDE9A0}"/>
                </a:ext>
              </a:extLst>
            </p:cNvPr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>
              <a:extLst>
                <a:ext uri="{FF2B5EF4-FFF2-40B4-BE49-F238E27FC236}">
                  <a16:creationId xmlns:a16="http://schemas.microsoft.com/office/drawing/2014/main" id="{9A688AFC-E494-375F-4003-39CEAE0961EC}"/>
                </a:ext>
              </a:extLst>
            </p:cNvPr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>
              <a:extLst>
                <a:ext uri="{FF2B5EF4-FFF2-40B4-BE49-F238E27FC236}">
                  <a16:creationId xmlns:a16="http://schemas.microsoft.com/office/drawing/2014/main" id="{C9F94AD3-1EC1-BEFA-653F-221734226448}"/>
                </a:ext>
              </a:extLst>
            </p:cNvPr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>
              <a:extLst>
                <a:ext uri="{FF2B5EF4-FFF2-40B4-BE49-F238E27FC236}">
                  <a16:creationId xmlns:a16="http://schemas.microsoft.com/office/drawing/2014/main" id="{9A4215FF-7DBB-6633-0535-891F4AD55D4E}"/>
                </a:ext>
              </a:extLst>
            </p:cNvPr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>
              <a:extLst>
                <a:ext uri="{FF2B5EF4-FFF2-40B4-BE49-F238E27FC236}">
                  <a16:creationId xmlns:a16="http://schemas.microsoft.com/office/drawing/2014/main" id="{66C8660A-EEE8-ED87-40DE-BAA0B35D425B}"/>
                </a:ext>
              </a:extLst>
            </p:cNvPr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7935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1CDB4ED-52A0-3249-A4D5-C298F2D7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57409D6-9803-93D0-CD32-D5C830D53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Jadwal Proyek &amp; Milestone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8B07832-CFF3-081F-858A-BAB8ABAE97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6028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1CDB4ED-52A0-3249-A4D5-C298F2D7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57409D6-9803-93D0-CD32-D5C830D53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Anggaran Project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8B07832-CFF3-081F-858A-BAB8ABAE97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25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8EA60E4-1953-65FF-D9E3-200DBF47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43" y="319668"/>
            <a:ext cx="4323161" cy="45041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EC49F-E518-51EF-70BA-9E43F297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75" y="208156"/>
            <a:ext cx="5395050" cy="42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1CDB4ED-52A0-3249-A4D5-C298F2D7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57409D6-9803-93D0-CD32-D5C830D534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377513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Risiko &amp; Mitigasi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8B07832-CFF3-081F-858A-BAB8ABAE97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2223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youremail@freepik.com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+91  620 421 838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yourcompany.com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046046" y="2231088"/>
            <a:ext cx="4942150" cy="141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Ringkasan Eksekutif</a:t>
            </a:r>
            <a:endParaRPr sz="40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1029457" y="338328"/>
            <a:ext cx="72122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Penyedia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Emisi</a:t>
            </a:r>
            <a:r>
              <a:rPr lang="en-US" sz="1600" dirty="0"/>
              <a:t> Karbon Perusahaan </a:t>
            </a:r>
            <a:r>
              <a:rPr lang="en-US" sz="1600" dirty="0" err="1"/>
              <a:t>Berdasarkan</a:t>
            </a:r>
            <a:r>
              <a:rPr lang="en-US" sz="1600" dirty="0"/>
              <a:t> Data </a:t>
            </a:r>
            <a:r>
              <a:rPr lang="en-US" sz="1600" dirty="0" err="1"/>
              <a:t>Perjalanan</a:t>
            </a:r>
            <a:r>
              <a:rPr lang="en-US" sz="1600" dirty="0"/>
              <a:t> Pulang Pergi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endParaRPr lang="en-US" sz="1600" dirty="0"/>
          </a:p>
        </p:txBody>
      </p:sp>
      <p:sp>
        <p:nvSpPr>
          <p:cNvPr id="3013" name="Google Shape;3013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Naima Sustainability</a:t>
            </a:r>
          </a:p>
        </p:txBody>
      </p:sp>
      <p:sp>
        <p:nvSpPr>
          <p:cNvPr id="3014" name="Google Shape;3014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Klien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5" name="Google Shape;3015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Laksamana Team</a:t>
            </a:r>
            <a:endParaRPr dirty="0"/>
          </a:p>
        </p:txBody>
      </p:sp>
      <p:sp>
        <p:nvSpPr>
          <p:cNvPr id="3016" name="Google Shape;3016;p53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Team Pengembang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017" name="Google Shape;3017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 Maret 2025</a:t>
            </a:r>
            <a:endParaRPr dirty="0"/>
          </a:p>
        </p:txBody>
      </p:sp>
      <p:sp>
        <p:nvSpPr>
          <p:cNvPr id="3018" name="Google Shape;3018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Tanggal proposal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19" name="Google Shape;3019;p53"/>
          <p:cNvGrpSpPr/>
          <p:nvPr/>
        </p:nvGrpSpPr>
        <p:grpSpPr>
          <a:xfrm>
            <a:off x="3789873" y="1086902"/>
            <a:ext cx="4253274" cy="3501506"/>
            <a:chOff x="801025" y="358275"/>
            <a:chExt cx="6170425" cy="5079800"/>
          </a:xfrm>
        </p:grpSpPr>
        <p:sp>
          <p:nvSpPr>
            <p:cNvPr id="3020" name="Google Shape;3020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Singkat </a:t>
            </a:r>
            <a:endParaRPr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Seiring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meningkatnya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kesadaran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dampak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perubahan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iklim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mulai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berupaya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mengurangi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jejak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Salah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aspek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penting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sering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luput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perhatian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dihasilkan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oleh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kerja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Saat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Tim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Konsultan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NAIMA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masih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perhitungan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manual,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membutuhkan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waktu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lama dan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potensi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kesalahan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tinggi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Oleh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karena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proyek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bertujuan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mengembangkan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berbasis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web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mampu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menghitung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berdasarkan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membantu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mengambil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keputusan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berbasis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mengenai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kebijakan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keberlanjutan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serta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memberikan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wawasan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mengurangi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dampak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C3AFB5B-065B-D2B5-D1A1-42B5E06F9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5D13CCB-78D6-FD5C-49B9-BF355CE47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Project 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76F6B678-3655-F77D-D188-2AED792162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2916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1.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perhitungan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meningkatkan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efisiensi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akurasi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2.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Menyediakan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real-time dan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laporan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agar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merancang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strategi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keberlanjutan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3.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Mendorong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berpartisipasi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upaya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pengurangan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memberikan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rekomendasi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berbasis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4.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Mempermudah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pengumpulan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 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5.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Menciptakan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sistem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memudahkan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	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analisis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5422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505E28E4-378E-F0D7-2017-F0E6358A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174CAA85-A0E2-7EDC-1EF6-D83E39A2F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0925" y="2662584"/>
            <a:ext cx="494215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Latar Belakang </a:t>
            </a:r>
            <a:br>
              <a:rPr lang="en" sz="4000" dirty="0"/>
            </a:br>
            <a:r>
              <a:rPr lang="en" sz="4000" dirty="0"/>
              <a:t>&amp; </a:t>
            </a:r>
            <a:br>
              <a:rPr lang="en" sz="4000" dirty="0"/>
            </a:br>
            <a:r>
              <a:rPr lang="en" sz="4000" dirty="0"/>
              <a:t>Permasalahan</a:t>
            </a:r>
            <a:endParaRPr sz="4000" dirty="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8532052-11D8-2CE0-57E1-FA68EBF90F6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676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171FC1AD-9DC5-F027-7F7D-59619ACDD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A514AA7D-C48F-21E3-28C4-37E188867B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195052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</a:t>
            </a:r>
            <a:endParaRPr dirty="0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9197C78B-A04E-2C68-00A9-6C92FA5AB6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6002" y="1098128"/>
            <a:ext cx="7170652" cy="351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beberapa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tahun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terakhir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kesadaran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dampak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aktivitas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manusia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semakin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meningkat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mendorong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mengambil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langkah-langkah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keberlanjutan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Salah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aspek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penting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upaya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pengelolaan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termasuk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dihasilkan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oleh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perjalanan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tempat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kerja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Saat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banyak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perusahaan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termasuk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klien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kami,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masih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menggunakan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metode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manual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menghitung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emisi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karbon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karyawan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Proses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hanya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memakan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waktu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berbulan-bulan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tetapi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juga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memiliki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potensi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kesalahan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tinggi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akibat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human error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pengolahan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4330446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1602</Words>
  <Application>Microsoft Office PowerPoint</Application>
  <PresentationFormat>On-screen Show (16:9)</PresentationFormat>
  <Paragraphs>219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Barlow Semi Condensed Light</vt:lpstr>
      <vt:lpstr>Barlow Semi Condensed</vt:lpstr>
      <vt:lpstr>Arial</vt:lpstr>
      <vt:lpstr>Fjalla One</vt:lpstr>
      <vt:lpstr>Barlow Semi Condensed Medium</vt:lpstr>
      <vt:lpstr>Technology Consulting by Slidesgo</vt:lpstr>
      <vt:lpstr>PROJECT BASED LEARNING : APLIKASI PENYEDIA LAYANAN ANALISIS EMISI KARBON PERUSAHAAN BERDASARKAN DATA PERJALANAN PULANG PERGI KERJA KARYAWAN</vt:lpstr>
      <vt:lpstr>Table of Contents</vt:lpstr>
      <vt:lpstr>Table of Contents</vt:lpstr>
      <vt:lpstr>Ringkasan Eksekutif</vt:lpstr>
      <vt:lpstr>Aplikasi Penyedia Layanan Analisis Emisi Karbon Perusahaan Berdasarkan Data Perjalanan Pulang Pergi Kerja Karyawan</vt:lpstr>
      <vt:lpstr>Deskripsi Singkat </vt:lpstr>
      <vt:lpstr>Tujuan Project </vt:lpstr>
      <vt:lpstr>Latar Belakang  &amp;  Permasalahan</vt:lpstr>
      <vt:lpstr>Latar Belakang </vt:lpstr>
      <vt:lpstr>Latar Belakang </vt:lpstr>
      <vt:lpstr>Latar Belakang </vt:lpstr>
      <vt:lpstr>Permasalahan Yang Dihadapi</vt:lpstr>
      <vt:lpstr>Permasalahan Yang Dihadapi</vt:lpstr>
      <vt:lpstr>Ruang Lingkup Project </vt:lpstr>
      <vt:lpstr>Ruang Lingkup Project</vt:lpstr>
      <vt:lpstr>Fitur Yang Akan Dikembangkan</vt:lpstr>
      <vt:lpstr>Fitur Yang Akan Dikembangkan</vt:lpstr>
      <vt:lpstr>Fitur Yang Akan Dikembangkan</vt:lpstr>
      <vt:lpstr>Fitur Utama </vt:lpstr>
      <vt:lpstr>Fitur Utama </vt:lpstr>
      <vt:lpstr>Fitur Utama </vt:lpstr>
      <vt:lpstr>Fitur Utama </vt:lpstr>
      <vt:lpstr>Fitur Utama </vt:lpstr>
      <vt:lpstr>Batasan Project</vt:lpstr>
      <vt:lpstr>Target Pengguna</vt:lpstr>
      <vt:lpstr>Target Pengguna</vt:lpstr>
      <vt:lpstr>Teknologi yang Digunakan</vt:lpstr>
      <vt:lpstr>Backend (Server-side)</vt:lpstr>
      <vt:lpstr>Frontend (Client-side)</vt:lpstr>
      <vt:lpstr>Keamanan &amp; Authentication</vt:lpstr>
      <vt:lpstr>Penyimpanan &amp; Infrastruktur</vt:lpstr>
      <vt:lpstr>Penyimpanan &amp; Infrastruktur</vt:lpstr>
      <vt:lpstr>Integrasi &amp; Ekstensi (Opsional)</vt:lpstr>
      <vt:lpstr>Jadwal Proyek &amp; Milestone</vt:lpstr>
      <vt:lpstr>Anggaran Project</vt:lpstr>
      <vt:lpstr>PowerPoint Presentation</vt:lpstr>
      <vt:lpstr>PowerPoint Presentation</vt:lpstr>
      <vt:lpstr>Risiko &amp; Mitigasi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faiz altamis</cp:lastModifiedBy>
  <cp:revision>5</cp:revision>
  <dcterms:modified xsi:type="dcterms:W3CDTF">2025-04-03T11:02:31Z</dcterms:modified>
</cp:coreProperties>
</file>