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>
      <p:cViewPr varScale="1">
        <p:scale>
          <a:sx n="107" d="100"/>
          <a:sy n="107" d="100"/>
        </p:scale>
        <p:origin x="73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92099"/>
            <a:ext cx="12192000" cy="6375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6353" y="490728"/>
            <a:ext cx="9599292" cy="106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2689" y="1747520"/>
            <a:ext cx="9506620" cy="288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4038600"/>
            <a:ext cx="9100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60" dirty="0">
                <a:solidFill>
                  <a:srgbClr val="2A2A2A"/>
                </a:solidFill>
                <a:latin typeface="Verdana"/>
                <a:cs typeface="Verdana"/>
              </a:rPr>
              <a:t>Movie budget predictions   </a:t>
            </a:r>
            <a:endParaRPr sz="4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4876800"/>
            <a:ext cx="3214370" cy="96693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340"/>
              </a:spcBef>
            </a:pPr>
            <a:r>
              <a:rPr lang="en-US" sz="2000" spc="110" dirty="0">
                <a:solidFill>
                  <a:srgbClr val="545454"/>
                </a:solidFill>
                <a:latin typeface="Verdana"/>
                <a:cs typeface="Verdana"/>
              </a:rPr>
              <a:t>NAJLA BIN-MELHA</a:t>
            </a:r>
          </a:p>
          <a:p>
            <a:pPr marL="12700" marR="5080">
              <a:lnSpc>
                <a:spcPts val="2200"/>
              </a:lnSpc>
              <a:spcBef>
                <a:spcPts val="340"/>
              </a:spcBef>
            </a:pPr>
            <a:r>
              <a:rPr lang="en-US" sz="2000" spc="110" dirty="0">
                <a:solidFill>
                  <a:srgbClr val="545454"/>
                </a:solidFill>
                <a:latin typeface="Verdana"/>
                <a:cs typeface="Verdana"/>
              </a:rPr>
              <a:t>MUTAB ALZUBAIR</a:t>
            </a:r>
          </a:p>
          <a:p>
            <a:pPr marL="12700" marR="5080">
              <a:lnSpc>
                <a:spcPts val="2200"/>
              </a:lnSpc>
              <a:spcBef>
                <a:spcPts val="340"/>
              </a:spcBef>
            </a:pPr>
            <a:r>
              <a:rPr lang="en-US" sz="2000" spc="11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lang="en-GB" sz="2000" spc="11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lang="en-US" sz="2000" spc="110" dirty="0">
                <a:solidFill>
                  <a:srgbClr val="545454"/>
                </a:solidFill>
                <a:latin typeface="Verdana"/>
                <a:cs typeface="Verdana"/>
              </a:rPr>
              <a:t>HANI ALDOSARI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3" y="790257"/>
            <a:ext cx="9062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Initial hypotheses on worldwide gross </a:t>
            </a:r>
            <a:endParaRPr lang="en-US"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342688" y="1554480"/>
            <a:ext cx="8715711" cy="1700466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41300" indent="-228600">
              <a:spcBef>
                <a:spcPts val="16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195" dirty="0">
                <a:solidFill>
                  <a:srgbClr val="545454"/>
                </a:solidFill>
                <a:latin typeface="Verdana"/>
                <a:cs typeface="Verdana"/>
              </a:rPr>
              <a:t>Opening US domestic gross a strong predictor </a:t>
            </a:r>
            <a:endParaRPr sz="24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195" dirty="0">
                <a:solidFill>
                  <a:srgbClr val="545454"/>
                </a:solidFill>
                <a:latin typeface="Verdana"/>
                <a:cs typeface="Verdana"/>
              </a:rPr>
              <a:t>Starry actors play a large role</a:t>
            </a: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195" dirty="0">
                <a:solidFill>
                  <a:srgbClr val="545454"/>
                </a:solidFill>
                <a:latin typeface="Verdana"/>
                <a:cs typeface="Verdana"/>
              </a:rPr>
              <a:t>Budget also important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1638299"/>
            <a:ext cx="1511300" cy="2222500"/>
            <a:chOff x="6096000" y="1638299"/>
            <a:chExt cx="1511300" cy="2222500"/>
          </a:xfrm>
        </p:grpSpPr>
        <p:sp>
          <p:nvSpPr>
            <p:cNvPr id="3" name="object 3"/>
            <p:cNvSpPr/>
            <p:nvPr/>
          </p:nvSpPr>
          <p:spPr>
            <a:xfrm>
              <a:off x="6349999" y="2654300"/>
              <a:ext cx="1016000" cy="1206500"/>
            </a:xfrm>
            <a:custGeom>
              <a:avLst/>
              <a:gdLst/>
              <a:ahLst/>
              <a:cxnLst/>
              <a:rect l="l" t="t" r="r" b="b"/>
              <a:pathLst>
                <a:path w="1016000" h="1206500">
                  <a:moveTo>
                    <a:pt x="333654" y="0"/>
                  </a:moveTo>
                  <a:lnTo>
                    <a:pt x="0" y="0"/>
                  </a:lnTo>
                  <a:lnTo>
                    <a:pt x="0" y="1119327"/>
                  </a:lnTo>
                  <a:lnTo>
                    <a:pt x="652475" y="1119327"/>
                  </a:lnTo>
                  <a:lnTo>
                    <a:pt x="652475" y="1206500"/>
                  </a:lnTo>
                  <a:lnTo>
                    <a:pt x="1016000" y="952500"/>
                  </a:lnTo>
                  <a:lnTo>
                    <a:pt x="652475" y="698501"/>
                  </a:lnTo>
                  <a:lnTo>
                    <a:pt x="652475" y="785672"/>
                  </a:lnTo>
                  <a:lnTo>
                    <a:pt x="333654" y="785672"/>
                  </a:lnTo>
                  <a:lnTo>
                    <a:pt x="333654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638299"/>
              <a:ext cx="1511300" cy="10541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599323" y="2027540"/>
            <a:ext cx="492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25" dirty="0">
                <a:solidFill>
                  <a:srgbClr val="545454"/>
                </a:solidFill>
                <a:latin typeface="Tahoma"/>
                <a:cs typeface="Tahoma"/>
              </a:rPr>
              <a:t>I</a:t>
            </a:r>
            <a:r>
              <a:rPr sz="1500" b="1" spc="-245" dirty="0">
                <a:solidFill>
                  <a:srgbClr val="545454"/>
                </a:solidFill>
                <a:latin typeface="Tahoma"/>
                <a:cs typeface="Tahoma"/>
              </a:rPr>
              <a:t>M</a:t>
            </a:r>
            <a:r>
              <a:rPr sz="1500" b="1" spc="-40" dirty="0">
                <a:solidFill>
                  <a:srgbClr val="545454"/>
                </a:solidFill>
                <a:latin typeface="Tahoma"/>
                <a:cs typeface="Tahoma"/>
              </a:rPr>
              <a:t>D</a:t>
            </a:r>
            <a:r>
              <a:rPr sz="1500" b="1" spc="-160" dirty="0">
                <a:solidFill>
                  <a:srgbClr val="545454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6388" y="1316501"/>
            <a:ext cx="1283970" cy="16383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0" indent="-108585">
              <a:lnSpc>
                <a:spcPct val="100000"/>
              </a:lnSpc>
              <a:spcBef>
                <a:spcPts val="219"/>
              </a:spcBef>
              <a:buSzPct val="92857"/>
              <a:buChar char="•"/>
              <a:tabLst>
                <a:tab pos="121285" algn="l"/>
              </a:tabLst>
            </a:pPr>
            <a:r>
              <a:rPr sz="1400" spc="45" dirty="0">
                <a:solidFill>
                  <a:srgbClr val="545454"/>
                </a:solidFill>
                <a:latin typeface="Verdana"/>
                <a:cs typeface="Verdana"/>
              </a:rPr>
              <a:t>MPAA</a:t>
            </a:r>
            <a:r>
              <a:rPr sz="1400" spc="-11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545454"/>
                </a:solidFill>
                <a:latin typeface="Verdana"/>
                <a:cs typeface="Verdana"/>
              </a:rPr>
              <a:t>Rating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8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545454"/>
                </a:solidFill>
                <a:latin typeface="Verdana"/>
                <a:cs typeface="Verdana"/>
              </a:rPr>
              <a:t>M</a:t>
            </a:r>
            <a:r>
              <a:rPr sz="1400" spc="-8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1400" spc="-160" dirty="0">
                <a:solidFill>
                  <a:srgbClr val="545454"/>
                </a:solidFill>
                <a:latin typeface="Verdana"/>
                <a:cs typeface="Verdana"/>
              </a:rPr>
              <a:t>B</a:t>
            </a:r>
            <a:r>
              <a:rPr sz="1400" spc="-10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400" spc="-5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5" dirty="0">
                <a:solidFill>
                  <a:srgbClr val="545454"/>
                </a:solidFill>
                <a:latin typeface="Verdana"/>
                <a:cs typeface="Verdana"/>
              </a:rPr>
              <a:t>Genre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40" dirty="0">
                <a:solidFill>
                  <a:srgbClr val="545454"/>
                </a:solidFill>
                <a:latin typeface="Verdana"/>
                <a:cs typeface="Verdana"/>
              </a:rPr>
              <a:t>Runtime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5" dirty="0">
                <a:solidFill>
                  <a:srgbClr val="545454"/>
                </a:solidFill>
                <a:latin typeface="Verdana"/>
                <a:cs typeface="Verdana"/>
              </a:rPr>
              <a:t>Budget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8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-4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1400" spc="6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400" spc="-23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1400" spc="7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1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400" spc="-5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1400" spc="7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219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35" dirty="0">
                <a:solidFill>
                  <a:srgbClr val="545454"/>
                </a:solidFill>
                <a:latin typeface="Verdana"/>
                <a:cs typeface="Verdana"/>
              </a:rPr>
              <a:t>Actors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02500" y="3314700"/>
            <a:ext cx="1625600" cy="1943100"/>
            <a:chOff x="7302500" y="3314700"/>
            <a:chExt cx="1625600" cy="1943100"/>
          </a:xfrm>
        </p:grpSpPr>
        <p:sp>
          <p:nvSpPr>
            <p:cNvPr id="8" name="object 8"/>
            <p:cNvSpPr/>
            <p:nvPr/>
          </p:nvSpPr>
          <p:spPr>
            <a:xfrm>
              <a:off x="7912100" y="4368800"/>
              <a:ext cx="1016000" cy="889000"/>
            </a:xfrm>
            <a:custGeom>
              <a:avLst/>
              <a:gdLst/>
              <a:ahLst/>
              <a:cxnLst/>
              <a:rect l="l" t="t" r="r" b="b"/>
              <a:pathLst>
                <a:path w="1016000" h="889000">
                  <a:moveTo>
                    <a:pt x="291947" y="0"/>
                  </a:moveTo>
                  <a:lnTo>
                    <a:pt x="0" y="0"/>
                  </a:lnTo>
                  <a:lnTo>
                    <a:pt x="0" y="812723"/>
                  </a:lnTo>
                  <a:lnTo>
                    <a:pt x="697915" y="812723"/>
                  </a:lnTo>
                  <a:lnTo>
                    <a:pt x="697915" y="889000"/>
                  </a:lnTo>
                  <a:lnTo>
                    <a:pt x="1016000" y="666750"/>
                  </a:lnTo>
                  <a:lnTo>
                    <a:pt x="697915" y="444500"/>
                  </a:lnTo>
                  <a:lnTo>
                    <a:pt x="697915" y="520776"/>
                  </a:lnTo>
                  <a:lnTo>
                    <a:pt x="291947" y="520776"/>
                  </a:lnTo>
                  <a:lnTo>
                    <a:pt x="29194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2500" y="3314700"/>
              <a:ext cx="1511300" cy="10541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715954" y="3339858"/>
            <a:ext cx="6705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 algn="ctr">
              <a:lnSpc>
                <a:spcPct val="127800"/>
              </a:lnSpc>
              <a:spcBef>
                <a:spcPts val="100"/>
              </a:spcBef>
            </a:pPr>
            <a:r>
              <a:rPr sz="1500" b="1" dirty="0">
                <a:solidFill>
                  <a:srgbClr val="545454"/>
                </a:solidFill>
                <a:latin typeface="Tahoma"/>
                <a:cs typeface="Tahoma"/>
              </a:rPr>
              <a:t>BOX </a:t>
            </a:r>
            <a:r>
              <a:rPr sz="1500" b="1" spc="5" dirty="0">
                <a:solidFill>
                  <a:srgbClr val="545454"/>
                </a:solidFill>
                <a:latin typeface="Tahoma"/>
                <a:cs typeface="Tahoma"/>
              </a:rPr>
              <a:t> </a:t>
            </a:r>
            <a:r>
              <a:rPr sz="1500" b="1" spc="10" dirty="0">
                <a:solidFill>
                  <a:srgbClr val="545454"/>
                </a:solidFill>
                <a:latin typeface="Tahoma"/>
                <a:cs typeface="Tahoma"/>
              </a:rPr>
              <a:t>O</a:t>
            </a:r>
            <a:r>
              <a:rPr sz="1500" b="1" spc="-45" dirty="0">
                <a:solidFill>
                  <a:srgbClr val="545454"/>
                </a:solidFill>
                <a:latin typeface="Tahoma"/>
                <a:cs typeface="Tahoma"/>
              </a:rPr>
              <a:t>F</a:t>
            </a:r>
            <a:r>
              <a:rPr sz="1500" b="1" spc="-175" dirty="0">
                <a:solidFill>
                  <a:srgbClr val="545454"/>
                </a:solidFill>
                <a:latin typeface="Tahoma"/>
                <a:cs typeface="Tahoma"/>
              </a:rPr>
              <a:t>F</a:t>
            </a:r>
            <a:r>
              <a:rPr sz="1500" b="1" spc="-330" dirty="0">
                <a:solidFill>
                  <a:srgbClr val="545454"/>
                </a:solidFill>
                <a:latin typeface="Tahoma"/>
                <a:cs typeface="Tahoma"/>
              </a:rPr>
              <a:t>I</a:t>
            </a:r>
            <a:r>
              <a:rPr sz="1500" b="1" spc="190" dirty="0">
                <a:solidFill>
                  <a:srgbClr val="545454"/>
                </a:solidFill>
                <a:latin typeface="Tahoma"/>
                <a:cs typeface="Tahoma"/>
              </a:rPr>
              <a:t>C</a:t>
            </a:r>
            <a:r>
              <a:rPr sz="1500" b="1" spc="-95" dirty="0">
                <a:solidFill>
                  <a:srgbClr val="545454"/>
                </a:solidFill>
                <a:latin typeface="Tahoma"/>
                <a:cs typeface="Tahoma"/>
              </a:rPr>
              <a:t>E  </a:t>
            </a:r>
            <a:r>
              <a:rPr sz="1500" b="1" spc="35" dirty="0">
                <a:solidFill>
                  <a:srgbClr val="545454"/>
                </a:solidFill>
                <a:latin typeface="Tahoma"/>
                <a:cs typeface="Tahoma"/>
              </a:rPr>
              <a:t>MOJO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2667" y="3431878"/>
            <a:ext cx="1847850" cy="711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0" indent="-108585">
              <a:lnSpc>
                <a:spcPct val="100000"/>
              </a:lnSpc>
              <a:spcBef>
                <a:spcPts val="219"/>
              </a:spcBef>
              <a:buSzPct val="92857"/>
              <a:buChar char="•"/>
              <a:tabLst>
                <a:tab pos="121285" algn="l"/>
              </a:tabLst>
            </a:pPr>
            <a:r>
              <a:rPr sz="1400" spc="90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125" dirty="0">
                <a:solidFill>
                  <a:srgbClr val="545454"/>
                </a:solidFill>
                <a:latin typeface="Verdana"/>
                <a:cs typeface="Verdana"/>
              </a:rPr>
              <a:t>p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14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545454"/>
                </a:solidFill>
                <a:latin typeface="Verdana"/>
                <a:cs typeface="Verdana"/>
              </a:rPr>
              <a:t>#</a:t>
            </a:r>
            <a:r>
              <a:rPr sz="1400" spc="-10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400" spc="-5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-19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90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125" dirty="0">
                <a:solidFill>
                  <a:srgbClr val="545454"/>
                </a:solidFill>
                <a:latin typeface="Verdana"/>
                <a:cs typeface="Verdana"/>
              </a:rPr>
              <a:t>p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14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110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1400" spc="-204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-8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-10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3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1400" spc="-10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-85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1400" spc="12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1400" spc="5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1400" spc="-8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12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1400" spc="7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110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1400" spc="-204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-23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7300" y="4533900"/>
            <a:ext cx="1511300" cy="10541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189787" y="4711192"/>
            <a:ext cx="887094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0">
              <a:lnSpc>
                <a:spcPct val="127800"/>
              </a:lnSpc>
              <a:spcBef>
                <a:spcPts val="100"/>
              </a:spcBef>
            </a:pPr>
            <a:r>
              <a:rPr sz="1500" b="1" spc="-204" dirty="0">
                <a:solidFill>
                  <a:srgbClr val="545454"/>
                </a:solidFill>
                <a:latin typeface="Tahoma"/>
                <a:cs typeface="Tahoma"/>
              </a:rPr>
              <a:t>THE </a:t>
            </a:r>
            <a:r>
              <a:rPr sz="1500" b="1" spc="-200" dirty="0">
                <a:solidFill>
                  <a:srgbClr val="545454"/>
                </a:solidFill>
                <a:latin typeface="Tahoma"/>
                <a:cs typeface="Tahoma"/>
              </a:rPr>
              <a:t> </a:t>
            </a:r>
            <a:r>
              <a:rPr sz="1500" b="1" spc="-110" dirty="0">
                <a:solidFill>
                  <a:srgbClr val="545454"/>
                </a:solidFill>
                <a:latin typeface="Tahoma"/>
                <a:cs typeface="Tahoma"/>
              </a:rPr>
              <a:t>N</a:t>
            </a:r>
            <a:r>
              <a:rPr sz="1500" b="1" spc="-60" dirty="0">
                <a:solidFill>
                  <a:srgbClr val="545454"/>
                </a:solidFill>
                <a:latin typeface="Tahoma"/>
                <a:cs typeface="Tahoma"/>
              </a:rPr>
              <a:t>U</a:t>
            </a:r>
            <a:r>
              <a:rPr sz="1500" b="1" spc="-45" dirty="0">
                <a:solidFill>
                  <a:srgbClr val="545454"/>
                </a:solidFill>
                <a:latin typeface="Tahoma"/>
                <a:cs typeface="Tahoma"/>
              </a:rPr>
              <a:t>M</a:t>
            </a:r>
            <a:r>
              <a:rPr sz="1500" b="1" spc="-130" dirty="0">
                <a:solidFill>
                  <a:srgbClr val="545454"/>
                </a:solidFill>
                <a:latin typeface="Tahoma"/>
                <a:cs typeface="Tahoma"/>
              </a:rPr>
              <a:t>BE</a:t>
            </a:r>
            <a:r>
              <a:rPr sz="1500" b="1" spc="-190" dirty="0">
                <a:solidFill>
                  <a:srgbClr val="545454"/>
                </a:solidFill>
                <a:latin typeface="Tahoma"/>
                <a:cs typeface="Tahoma"/>
              </a:rPr>
              <a:t>R</a:t>
            </a:r>
            <a:r>
              <a:rPr sz="1500" b="1" spc="-170" dirty="0">
                <a:solidFill>
                  <a:srgbClr val="545454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48188" y="4651475"/>
            <a:ext cx="818515" cy="8763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19"/>
              </a:spcBef>
              <a:buSzPct val="92857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545454"/>
                </a:solidFill>
                <a:latin typeface="Verdana"/>
                <a:cs typeface="Verdana"/>
              </a:rPr>
              <a:t>Budget</a:t>
            </a:r>
            <a:endParaRPr sz="1400">
              <a:latin typeface="Verdana"/>
              <a:cs typeface="Verdana"/>
            </a:endParaRPr>
          </a:p>
          <a:p>
            <a:pPr marL="127000" marR="5080" indent="-114300" algn="just">
              <a:lnSpc>
                <a:spcPct val="92300"/>
              </a:lnSpc>
              <a:spcBef>
                <a:spcPts val="250"/>
              </a:spcBef>
              <a:buSzPct val="92857"/>
              <a:buChar char="•"/>
              <a:tabLst>
                <a:tab pos="127000" algn="l"/>
              </a:tabLst>
            </a:pPr>
            <a:r>
              <a:rPr sz="1400" spc="-50" dirty="0">
                <a:solidFill>
                  <a:srgbClr val="545454"/>
                </a:solidFill>
                <a:latin typeface="Verdana"/>
                <a:cs typeface="Verdana"/>
              </a:rPr>
              <a:t>Highest </a:t>
            </a:r>
            <a:r>
              <a:rPr sz="1400" spc="-48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1400" spc="-7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-23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r>
              <a:rPr sz="1400" spc="-9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45" dirty="0">
                <a:solidFill>
                  <a:srgbClr val="545454"/>
                </a:solidFill>
                <a:latin typeface="Verdana"/>
                <a:cs typeface="Verdana"/>
              </a:rPr>
              <a:t>g  </a:t>
            </a:r>
            <a:r>
              <a:rPr sz="1400" spc="-15" dirty="0">
                <a:solidFill>
                  <a:srgbClr val="545454"/>
                </a:solidFill>
                <a:latin typeface="Verdana"/>
                <a:cs typeface="Verdana"/>
              </a:rPr>
              <a:t>actors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2819" y="1630680"/>
            <a:ext cx="4335780" cy="359664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8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545454"/>
                </a:solidFill>
                <a:latin typeface="Verdana"/>
                <a:cs typeface="Verdana"/>
              </a:rPr>
              <a:t>c</a:t>
            </a:r>
            <a:r>
              <a:rPr sz="2400" spc="-33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p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4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-19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-21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545454"/>
                </a:solidFill>
                <a:latin typeface="Verdana"/>
                <a:cs typeface="Verdana"/>
              </a:rPr>
              <a:t>B</a:t>
            </a:r>
            <a:r>
              <a:rPr sz="2400" spc="-3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5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545454"/>
                </a:solidFill>
                <a:latin typeface="Verdana"/>
                <a:cs typeface="Verdana"/>
              </a:rPr>
              <a:t>u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545454"/>
                </a:solidFill>
                <a:latin typeface="Verdana"/>
                <a:cs typeface="Verdana"/>
              </a:rPr>
              <a:t>f</a:t>
            </a:r>
            <a:r>
              <a:rPr sz="2400" spc="-20" dirty="0">
                <a:solidFill>
                  <a:srgbClr val="545454"/>
                </a:solidFill>
                <a:latin typeface="Verdana"/>
                <a:cs typeface="Verdana"/>
              </a:rPr>
              <a:t>u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2400" spc="-44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545454"/>
                </a:solidFill>
                <a:latin typeface="Verdana"/>
                <a:cs typeface="Verdana"/>
              </a:rPr>
              <a:t>u</a:t>
            </a:r>
            <a:r>
              <a:rPr sz="2400" spc="140" dirty="0">
                <a:solidFill>
                  <a:srgbClr val="545454"/>
                </a:solidFill>
                <a:latin typeface="Verdana"/>
                <a:cs typeface="Verdana"/>
              </a:rPr>
              <a:t>p</a:t>
            </a:r>
            <a:endParaRPr sz="2400">
              <a:latin typeface="Verdana"/>
              <a:cs typeface="Verdana"/>
            </a:endParaRPr>
          </a:p>
          <a:p>
            <a:pPr marL="241300" marR="114935" indent="-228600">
              <a:lnSpc>
                <a:spcPts val="2600"/>
              </a:lnSpc>
              <a:spcBef>
                <a:spcPts val="184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204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19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33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4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-29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-11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345" dirty="0">
                <a:solidFill>
                  <a:srgbClr val="545454"/>
                </a:solidFill>
                <a:latin typeface="Verdana"/>
                <a:cs typeface="Verdana"/>
              </a:rPr>
              <a:t>c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305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26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45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345" dirty="0">
                <a:solidFill>
                  <a:srgbClr val="545454"/>
                </a:solidFill>
                <a:latin typeface="Verdana"/>
                <a:cs typeface="Verdana"/>
              </a:rPr>
              <a:t>c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33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90" dirty="0">
                <a:solidFill>
                  <a:srgbClr val="545454"/>
                </a:solidFill>
                <a:latin typeface="Verdana"/>
                <a:cs typeface="Verdana"/>
              </a:rPr>
              <a:t>e  </a:t>
            </a:r>
            <a:r>
              <a:rPr sz="2400" spc="125" dirty="0">
                <a:solidFill>
                  <a:srgbClr val="545454"/>
                </a:solidFill>
                <a:latin typeface="Verdana"/>
                <a:cs typeface="Verdana"/>
              </a:rPr>
              <a:t>ba</a:t>
            </a:r>
            <a:r>
              <a:rPr sz="2400" spc="-35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4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-9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35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-13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2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-33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35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80" dirty="0">
                <a:solidFill>
                  <a:srgbClr val="545454"/>
                </a:solidFill>
                <a:latin typeface="Verdana"/>
                <a:cs typeface="Verdana"/>
              </a:rPr>
              <a:t>g  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actors</a:t>
            </a:r>
            <a:endParaRPr sz="2400">
              <a:latin typeface="Verdana"/>
              <a:cs typeface="Verdana"/>
            </a:endParaRPr>
          </a:p>
          <a:p>
            <a:pPr marL="241300" marR="196850" indent="-228600">
              <a:lnSpc>
                <a:spcPts val="2600"/>
              </a:lnSpc>
              <a:spcBef>
                <a:spcPts val="170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285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2400" spc="-114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545454"/>
                </a:solidFill>
                <a:latin typeface="Verdana"/>
                <a:cs typeface="Verdana"/>
              </a:rPr>
              <a:t>m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4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-29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15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9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8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35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1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13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10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22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545454"/>
                </a:solidFill>
                <a:latin typeface="Verdana"/>
                <a:cs typeface="Verdana"/>
              </a:rPr>
              <a:t>m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130" dirty="0">
                <a:solidFill>
                  <a:srgbClr val="545454"/>
                </a:solidFill>
                <a:latin typeface="Verdana"/>
                <a:cs typeface="Verdana"/>
              </a:rPr>
              <a:t>v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1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250" dirty="0">
                <a:solidFill>
                  <a:srgbClr val="545454"/>
                </a:solidFill>
                <a:latin typeface="Verdana"/>
                <a:cs typeface="Verdana"/>
              </a:rPr>
              <a:t>s  </a:t>
            </a:r>
            <a:r>
              <a:rPr sz="2400" spc="-204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-170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3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114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-2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545454"/>
                </a:solidFill>
                <a:latin typeface="Verdana"/>
                <a:cs typeface="Verdana"/>
              </a:rPr>
              <a:t>100</a:t>
            </a:r>
            <a:r>
              <a:rPr sz="2400" spc="-509" dirty="0">
                <a:solidFill>
                  <a:srgbClr val="545454"/>
                </a:solidFill>
                <a:latin typeface="Verdana"/>
                <a:cs typeface="Verdana"/>
              </a:rPr>
              <a:t>+</a:t>
            </a:r>
            <a:r>
              <a:rPr sz="2400" spc="-10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33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32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17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0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125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13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545454"/>
                </a:solidFill>
                <a:latin typeface="Verdana"/>
                <a:cs typeface="Verdana"/>
              </a:rPr>
              <a:t>v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32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17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430" dirty="0">
                <a:solidFill>
                  <a:srgbClr val="545454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469900" lvl="1" indent="-228600">
              <a:lnSpc>
                <a:spcPct val="100000"/>
              </a:lnSpc>
              <a:spcBef>
                <a:spcPts val="420"/>
              </a:spcBef>
              <a:buSzPct val="8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8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2000" spc="8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000" spc="-26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2000" spc="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000" spc="6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000" spc="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000" spc="10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000" spc="-20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000" spc="-26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000" spc="8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000" spc="-25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000" spc="-27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000" spc="-8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545454"/>
                </a:solidFill>
                <a:latin typeface="Verdana"/>
                <a:cs typeface="Verdana"/>
              </a:rPr>
              <a:t>ex</a:t>
            </a:r>
            <a:r>
              <a:rPr sz="2000" spc="-165" dirty="0">
                <a:solidFill>
                  <a:srgbClr val="545454"/>
                </a:solidFill>
                <a:latin typeface="Verdana"/>
                <a:cs typeface="Verdana"/>
              </a:rPr>
              <a:t> U</a:t>
            </a:r>
            <a:r>
              <a:rPr sz="2000" spc="-37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96353" y="790257"/>
            <a:ext cx="5182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40" dirty="0"/>
              <a:t>S</a:t>
            </a:r>
            <a:r>
              <a:rPr sz="4000" spc="-5" dirty="0"/>
              <a:t>e</a:t>
            </a:r>
            <a:r>
              <a:rPr sz="4000" spc="35" dirty="0"/>
              <a:t>t</a:t>
            </a:r>
            <a:r>
              <a:rPr sz="4000" spc="-185" dirty="0"/>
              <a:t>t</a:t>
            </a:r>
            <a:r>
              <a:rPr sz="4000" spc="-125" dirty="0"/>
              <a:t>i</a:t>
            </a:r>
            <a:r>
              <a:rPr sz="4000" spc="-320" dirty="0"/>
              <a:t>n</a:t>
            </a:r>
            <a:r>
              <a:rPr sz="4000" spc="195" dirty="0"/>
              <a:t>g</a:t>
            </a:r>
            <a:r>
              <a:rPr sz="4000" spc="-400" dirty="0"/>
              <a:t> </a:t>
            </a:r>
            <a:r>
              <a:rPr sz="4000" spc="-135" dirty="0"/>
              <a:t>u</a:t>
            </a:r>
            <a:r>
              <a:rPr sz="4000" spc="235" dirty="0"/>
              <a:t>p</a:t>
            </a:r>
            <a:r>
              <a:rPr sz="4000" spc="-235" dirty="0"/>
              <a:t> </a:t>
            </a:r>
            <a:r>
              <a:rPr sz="4000" spc="-185" dirty="0"/>
              <a:t>t</a:t>
            </a:r>
            <a:r>
              <a:rPr sz="4000" spc="-135" dirty="0"/>
              <a:t>h</a:t>
            </a:r>
            <a:r>
              <a:rPr sz="4000" spc="215" dirty="0"/>
              <a:t>e</a:t>
            </a:r>
            <a:r>
              <a:rPr sz="4000" spc="-310" dirty="0"/>
              <a:t> </a:t>
            </a:r>
            <a:r>
              <a:rPr sz="4000" spc="-95" dirty="0"/>
              <a:t>m</a:t>
            </a:r>
            <a:r>
              <a:rPr sz="4000" spc="170" dirty="0"/>
              <a:t>o</a:t>
            </a:r>
            <a:r>
              <a:rPr sz="4000" spc="200" dirty="0"/>
              <a:t>d</a:t>
            </a:r>
            <a:r>
              <a:rPr sz="4000" spc="-40" dirty="0"/>
              <a:t>el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2" y="490728"/>
            <a:ext cx="10057447" cy="11823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r>
              <a:rPr lang="en-US" dirty="0"/>
              <a:t>Initial EDA: high actor scores appear to be correlated with worldwide gross ex US 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828800"/>
            <a:ext cx="5943599" cy="4254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3" y="929640"/>
            <a:ext cx="9080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R2 is 0.625 for linear regression model </a:t>
            </a:r>
            <a:endParaRPr lang="en-US"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19200" y="1981200"/>
            <a:ext cx="9436100" cy="3124200"/>
            <a:chOff x="1219200" y="1981200"/>
            <a:chExt cx="9436100" cy="3124200"/>
          </a:xfrm>
        </p:grpSpPr>
        <p:sp>
          <p:nvSpPr>
            <p:cNvPr id="4" name="object 4"/>
            <p:cNvSpPr/>
            <p:nvPr/>
          </p:nvSpPr>
          <p:spPr>
            <a:xfrm>
              <a:off x="1219200" y="1981200"/>
              <a:ext cx="9436100" cy="3124200"/>
            </a:xfrm>
            <a:custGeom>
              <a:avLst/>
              <a:gdLst/>
              <a:ahLst/>
              <a:cxnLst/>
              <a:rect l="l" t="t" r="r" b="b"/>
              <a:pathLst>
                <a:path w="9436100" h="3124200">
                  <a:moveTo>
                    <a:pt x="9436100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9436100" y="3124200"/>
                  </a:lnTo>
                  <a:lnTo>
                    <a:pt x="943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3609" y="2705144"/>
              <a:ext cx="75879" cy="759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929" y="3919114"/>
              <a:ext cx="75879" cy="75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1671" y="4254140"/>
              <a:ext cx="75879" cy="759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1033" y="3650437"/>
              <a:ext cx="75879" cy="759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3643" y="2425354"/>
              <a:ext cx="75879" cy="759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8897" y="4224562"/>
              <a:ext cx="75879" cy="759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28103" y="3945465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41141" y="0"/>
                  </a:moveTo>
                  <a:lnTo>
                    <a:pt x="23893" y="0"/>
                  </a:lnTo>
                  <a:lnTo>
                    <a:pt x="15622" y="3429"/>
                  </a:lnTo>
                  <a:lnTo>
                    <a:pt x="3426" y="15634"/>
                  </a:lnTo>
                  <a:lnTo>
                    <a:pt x="0" y="23913"/>
                  </a:lnTo>
                  <a:lnTo>
                    <a:pt x="0" y="41174"/>
                  </a:lnTo>
                  <a:lnTo>
                    <a:pt x="3426" y="49452"/>
                  </a:lnTo>
                  <a:lnTo>
                    <a:pt x="15622" y="61658"/>
                  </a:lnTo>
                  <a:lnTo>
                    <a:pt x="23893" y="65087"/>
                  </a:lnTo>
                  <a:lnTo>
                    <a:pt x="32517" y="65087"/>
                  </a:lnTo>
                  <a:lnTo>
                    <a:pt x="41141" y="65087"/>
                  </a:lnTo>
                  <a:lnTo>
                    <a:pt x="49413" y="61658"/>
                  </a:lnTo>
                  <a:lnTo>
                    <a:pt x="61609" y="49452"/>
                  </a:lnTo>
                  <a:lnTo>
                    <a:pt x="65035" y="41174"/>
                  </a:lnTo>
                  <a:lnTo>
                    <a:pt x="65035" y="23913"/>
                  </a:lnTo>
                  <a:lnTo>
                    <a:pt x="61609" y="15634"/>
                  </a:lnTo>
                  <a:lnTo>
                    <a:pt x="49413" y="3429"/>
                  </a:lnTo>
                  <a:lnTo>
                    <a:pt x="41141" y="0"/>
                  </a:lnTo>
                  <a:close/>
                </a:path>
              </a:pathLst>
            </a:custGeom>
            <a:solidFill>
              <a:srgbClr val="1F77B4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8103" y="3945465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32517" y="65087"/>
                  </a:moveTo>
                  <a:lnTo>
                    <a:pt x="41141" y="65087"/>
                  </a:lnTo>
                  <a:lnTo>
                    <a:pt x="49413" y="61658"/>
                  </a:lnTo>
                  <a:lnTo>
                    <a:pt x="55511" y="55555"/>
                  </a:lnTo>
                  <a:lnTo>
                    <a:pt x="61609" y="49452"/>
                  </a:lnTo>
                  <a:lnTo>
                    <a:pt x="65035" y="41174"/>
                  </a:lnTo>
                  <a:lnTo>
                    <a:pt x="65035" y="32543"/>
                  </a:lnTo>
                  <a:lnTo>
                    <a:pt x="65035" y="23913"/>
                  </a:lnTo>
                  <a:lnTo>
                    <a:pt x="61609" y="15634"/>
                  </a:lnTo>
                  <a:lnTo>
                    <a:pt x="55511" y="9531"/>
                  </a:lnTo>
                  <a:lnTo>
                    <a:pt x="49413" y="3429"/>
                  </a:lnTo>
                  <a:lnTo>
                    <a:pt x="41141" y="0"/>
                  </a:lnTo>
                  <a:lnTo>
                    <a:pt x="32517" y="0"/>
                  </a:lnTo>
                  <a:lnTo>
                    <a:pt x="23893" y="0"/>
                  </a:lnTo>
                  <a:lnTo>
                    <a:pt x="15622" y="3429"/>
                  </a:lnTo>
                  <a:lnTo>
                    <a:pt x="9524" y="9531"/>
                  </a:lnTo>
                  <a:lnTo>
                    <a:pt x="3426" y="15634"/>
                  </a:lnTo>
                  <a:lnTo>
                    <a:pt x="0" y="23913"/>
                  </a:lnTo>
                  <a:lnTo>
                    <a:pt x="0" y="32543"/>
                  </a:lnTo>
                  <a:lnTo>
                    <a:pt x="0" y="41174"/>
                  </a:lnTo>
                  <a:lnTo>
                    <a:pt x="3426" y="49452"/>
                  </a:lnTo>
                  <a:lnTo>
                    <a:pt x="9524" y="55555"/>
                  </a:lnTo>
                  <a:lnTo>
                    <a:pt x="15622" y="61658"/>
                  </a:lnTo>
                  <a:lnTo>
                    <a:pt x="23893" y="65087"/>
                  </a:lnTo>
                  <a:lnTo>
                    <a:pt x="32517" y="65087"/>
                  </a:lnTo>
                  <a:close/>
                </a:path>
              </a:pathLst>
            </a:custGeom>
            <a:ln w="10843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3169" y="3486902"/>
              <a:ext cx="75879" cy="759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9800" y="3013939"/>
              <a:ext cx="75879" cy="759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0030" y="3672436"/>
              <a:ext cx="75879" cy="759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9004" y="4262019"/>
              <a:ext cx="75879" cy="759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65069" y="4007008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41141" y="0"/>
                  </a:moveTo>
                  <a:lnTo>
                    <a:pt x="23893" y="0"/>
                  </a:lnTo>
                  <a:lnTo>
                    <a:pt x="15622" y="3429"/>
                  </a:lnTo>
                  <a:lnTo>
                    <a:pt x="3426" y="15634"/>
                  </a:lnTo>
                  <a:lnTo>
                    <a:pt x="0" y="23913"/>
                  </a:lnTo>
                  <a:lnTo>
                    <a:pt x="0" y="41174"/>
                  </a:lnTo>
                  <a:lnTo>
                    <a:pt x="3426" y="49452"/>
                  </a:lnTo>
                  <a:lnTo>
                    <a:pt x="15622" y="61658"/>
                  </a:lnTo>
                  <a:lnTo>
                    <a:pt x="23893" y="65087"/>
                  </a:lnTo>
                  <a:lnTo>
                    <a:pt x="32517" y="65087"/>
                  </a:lnTo>
                  <a:lnTo>
                    <a:pt x="41141" y="65087"/>
                  </a:lnTo>
                  <a:lnTo>
                    <a:pt x="49413" y="61658"/>
                  </a:lnTo>
                  <a:lnTo>
                    <a:pt x="61609" y="49452"/>
                  </a:lnTo>
                  <a:lnTo>
                    <a:pt x="65035" y="41174"/>
                  </a:lnTo>
                  <a:lnTo>
                    <a:pt x="65035" y="23913"/>
                  </a:lnTo>
                  <a:lnTo>
                    <a:pt x="61609" y="15634"/>
                  </a:lnTo>
                  <a:lnTo>
                    <a:pt x="49413" y="3429"/>
                  </a:lnTo>
                  <a:lnTo>
                    <a:pt x="41141" y="0"/>
                  </a:lnTo>
                  <a:close/>
                </a:path>
              </a:pathLst>
            </a:custGeom>
            <a:solidFill>
              <a:srgbClr val="1F77B4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5069" y="4007008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32517" y="65087"/>
                  </a:moveTo>
                  <a:lnTo>
                    <a:pt x="41141" y="65087"/>
                  </a:lnTo>
                  <a:lnTo>
                    <a:pt x="49413" y="61658"/>
                  </a:lnTo>
                  <a:lnTo>
                    <a:pt x="55511" y="55555"/>
                  </a:lnTo>
                  <a:lnTo>
                    <a:pt x="61609" y="49452"/>
                  </a:lnTo>
                  <a:lnTo>
                    <a:pt x="65035" y="41174"/>
                  </a:lnTo>
                  <a:lnTo>
                    <a:pt x="65035" y="32543"/>
                  </a:lnTo>
                  <a:lnTo>
                    <a:pt x="65035" y="23913"/>
                  </a:lnTo>
                  <a:lnTo>
                    <a:pt x="61609" y="15634"/>
                  </a:lnTo>
                  <a:lnTo>
                    <a:pt x="55511" y="9531"/>
                  </a:lnTo>
                  <a:lnTo>
                    <a:pt x="49413" y="3429"/>
                  </a:lnTo>
                  <a:lnTo>
                    <a:pt x="41141" y="0"/>
                  </a:lnTo>
                  <a:lnTo>
                    <a:pt x="32517" y="0"/>
                  </a:lnTo>
                  <a:lnTo>
                    <a:pt x="23893" y="0"/>
                  </a:lnTo>
                  <a:lnTo>
                    <a:pt x="15622" y="3429"/>
                  </a:lnTo>
                  <a:lnTo>
                    <a:pt x="9524" y="9531"/>
                  </a:lnTo>
                  <a:lnTo>
                    <a:pt x="3426" y="15634"/>
                  </a:lnTo>
                  <a:lnTo>
                    <a:pt x="0" y="23913"/>
                  </a:lnTo>
                  <a:lnTo>
                    <a:pt x="0" y="32543"/>
                  </a:lnTo>
                  <a:lnTo>
                    <a:pt x="0" y="41174"/>
                  </a:lnTo>
                  <a:lnTo>
                    <a:pt x="3426" y="49452"/>
                  </a:lnTo>
                  <a:lnTo>
                    <a:pt x="9524" y="55555"/>
                  </a:lnTo>
                  <a:lnTo>
                    <a:pt x="15622" y="61658"/>
                  </a:lnTo>
                  <a:lnTo>
                    <a:pt x="23893" y="65087"/>
                  </a:lnTo>
                  <a:lnTo>
                    <a:pt x="32517" y="65087"/>
                  </a:lnTo>
                  <a:close/>
                </a:path>
              </a:pathLst>
            </a:custGeom>
            <a:ln w="10843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4523" y="3990750"/>
              <a:ext cx="999889" cy="6548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4626" y="4556768"/>
              <a:ext cx="75879" cy="759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6474" y="3117579"/>
              <a:ext cx="75879" cy="759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0437" y="3914947"/>
              <a:ext cx="75879" cy="759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9383" y="4485827"/>
              <a:ext cx="75879" cy="759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1727" y="4025060"/>
              <a:ext cx="75879" cy="759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5457" y="3775091"/>
              <a:ext cx="75879" cy="759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351567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1567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313" y="4793550"/>
              <a:ext cx="76481" cy="1146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77141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7141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9951" y="4793550"/>
              <a:ext cx="70258" cy="11268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202717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02717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1885" y="4795525"/>
              <a:ext cx="80577" cy="11071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28292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28292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0646" y="4793550"/>
              <a:ext cx="76330" cy="1146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6205" y="4981089"/>
              <a:ext cx="292441" cy="838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6833" y="4975024"/>
              <a:ext cx="65859" cy="11071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4999" y="4973049"/>
              <a:ext cx="171174" cy="114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779677" y="46076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79677" y="46076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6482" y="4568355"/>
              <a:ext cx="158034" cy="819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779677" y="408677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79677" y="408677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6476" y="4047477"/>
              <a:ext cx="154940" cy="81915"/>
            </a:xfrm>
            <a:custGeom>
              <a:avLst/>
              <a:gdLst/>
              <a:ahLst/>
              <a:cxnLst/>
              <a:rect l="l" t="t" r="r" b="b"/>
              <a:pathLst>
                <a:path w="154939" h="81914">
                  <a:moveTo>
                    <a:pt x="54635" y="41008"/>
                  </a:moveTo>
                  <a:lnTo>
                    <a:pt x="46164" y="8470"/>
                  </a:lnTo>
                  <a:lnTo>
                    <a:pt x="43903" y="5181"/>
                  </a:lnTo>
                  <a:lnTo>
                    <a:pt x="43903" y="30162"/>
                  </a:lnTo>
                  <a:lnTo>
                    <a:pt x="43903" y="51854"/>
                  </a:lnTo>
                  <a:lnTo>
                    <a:pt x="42494" y="59994"/>
                  </a:lnTo>
                  <a:lnTo>
                    <a:pt x="39776" y="65417"/>
                  </a:lnTo>
                  <a:lnTo>
                    <a:pt x="36957" y="70840"/>
                  </a:lnTo>
                  <a:lnTo>
                    <a:pt x="32842" y="73558"/>
                  </a:lnTo>
                  <a:lnTo>
                    <a:pt x="21780" y="73558"/>
                  </a:lnTo>
                  <a:lnTo>
                    <a:pt x="17665" y="70840"/>
                  </a:lnTo>
                  <a:lnTo>
                    <a:pt x="12026" y="59994"/>
                  </a:lnTo>
                  <a:lnTo>
                    <a:pt x="10731" y="51854"/>
                  </a:lnTo>
                  <a:lnTo>
                    <a:pt x="10731" y="30162"/>
                  </a:lnTo>
                  <a:lnTo>
                    <a:pt x="12026" y="22021"/>
                  </a:lnTo>
                  <a:lnTo>
                    <a:pt x="17665" y="11176"/>
                  </a:lnTo>
                  <a:lnTo>
                    <a:pt x="21780" y="8470"/>
                  </a:lnTo>
                  <a:lnTo>
                    <a:pt x="32842" y="8470"/>
                  </a:lnTo>
                  <a:lnTo>
                    <a:pt x="36957" y="11176"/>
                  </a:lnTo>
                  <a:lnTo>
                    <a:pt x="39776" y="16598"/>
                  </a:lnTo>
                  <a:lnTo>
                    <a:pt x="42494" y="22021"/>
                  </a:lnTo>
                  <a:lnTo>
                    <a:pt x="43903" y="30162"/>
                  </a:lnTo>
                  <a:lnTo>
                    <a:pt x="43903" y="5181"/>
                  </a:lnTo>
                  <a:lnTo>
                    <a:pt x="42811" y="3581"/>
                  </a:lnTo>
                  <a:lnTo>
                    <a:pt x="36093" y="0"/>
                  </a:lnTo>
                  <a:lnTo>
                    <a:pt x="18427" y="0"/>
                  </a:lnTo>
                  <a:lnTo>
                    <a:pt x="0" y="41008"/>
                  </a:lnTo>
                  <a:lnTo>
                    <a:pt x="431" y="50419"/>
                  </a:lnTo>
                  <a:lnTo>
                    <a:pt x="18427" y="81902"/>
                  </a:lnTo>
                  <a:lnTo>
                    <a:pt x="36093" y="81902"/>
                  </a:lnTo>
                  <a:lnTo>
                    <a:pt x="54178" y="50419"/>
                  </a:lnTo>
                  <a:lnTo>
                    <a:pt x="54635" y="41008"/>
                  </a:lnTo>
                  <a:close/>
                </a:path>
                <a:path w="154939" h="81914">
                  <a:moveTo>
                    <a:pt x="84543" y="67043"/>
                  </a:moveTo>
                  <a:lnTo>
                    <a:pt x="73380" y="67043"/>
                  </a:lnTo>
                  <a:lnTo>
                    <a:pt x="73380" y="80492"/>
                  </a:lnTo>
                  <a:lnTo>
                    <a:pt x="84543" y="80492"/>
                  </a:lnTo>
                  <a:lnTo>
                    <a:pt x="84543" y="67043"/>
                  </a:lnTo>
                  <a:close/>
                </a:path>
                <a:path w="154939" h="81914">
                  <a:moveTo>
                    <a:pt x="154355" y="71488"/>
                  </a:moveTo>
                  <a:lnTo>
                    <a:pt x="117068" y="71488"/>
                  </a:lnTo>
                  <a:lnTo>
                    <a:pt x="144602" y="43180"/>
                  </a:lnTo>
                  <a:lnTo>
                    <a:pt x="148717" y="38188"/>
                  </a:lnTo>
                  <a:lnTo>
                    <a:pt x="150888" y="34721"/>
                  </a:lnTo>
                  <a:lnTo>
                    <a:pt x="153263" y="28968"/>
                  </a:lnTo>
                  <a:lnTo>
                    <a:pt x="153924" y="25819"/>
                  </a:lnTo>
                  <a:lnTo>
                    <a:pt x="153924" y="15735"/>
                  </a:lnTo>
                  <a:lnTo>
                    <a:pt x="151422" y="10312"/>
                  </a:lnTo>
                  <a:lnTo>
                    <a:pt x="141668" y="2070"/>
                  </a:lnTo>
                  <a:lnTo>
                    <a:pt x="135166" y="0"/>
                  </a:lnTo>
                  <a:lnTo>
                    <a:pt x="123888" y="0"/>
                  </a:lnTo>
                  <a:lnTo>
                    <a:pt x="120421" y="431"/>
                  </a:lnTo>
                  <a:lnTo>
                    <a:pt x="113055" y="2171"/>
                  </a:lnTo>
                  <a:lnTo>
                    <a:pt x="109042" y="3479"/>
                  </a:lnTo>
                  <a:lnTo>
                    <a:pt x="104711" y="5207"/>
                  </a:lnTo>
                  <a:lnTo>
                    <a:pt x="104711" y="16052"/>
                  </a:lnTo>
                  <a:lnTo>
                    <a:pt x="108927" y="13677"/>
                  </a:lnTo>
                  <a:lnTo>
                    <a:pt x="112941" y="11938"/>
                  </a:lnTo>
                  <a:lnTo>
                    <a:pt x="120319" y="9664"/>
                  </a:lnTo>
                  <a:lnTo>
                    <a:pt x="123888" y="9004"/>
                  </a:lnTo>
                  <a:lnTo>
                    <a:pt x="132029" y="9004"/>
                  </a:lnTo>
                  <a:lnTo>
                    <a:pt x="135813" y="10414"/>
                  </a:lnTo>
                  <a:lnTo>
                    <a:pt x="141668" y="15621"/>
                  </a:lnTo>
                  <a:lnTo>
                    <a:pt x="143192" y="19100"/>
                  </a:lnTo>
                  <a:lnTo>
                    <a:pt x="143192" y="25819"/>
                  </a:lnTo>
                  <a:lnTo>
                    <a:pt x="104165" y="71488"/>
                  </a:lnTo>
                  <a:lnTo>
                    <a:pt x="104165" y="80492"/>
                  </a:lnTo>
                  <a:lnTo>
                    <a:pt x="154355" y="80492"/>
                  </a:lnTo>
                  <a:lnTo>
                    <a:pt x="154355" y="71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9677" y="356589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6482" y="3526596"/>
              <a:ext cx="159120" cy="8190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779677" y="304501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79677" y="304501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76476" y="3005721"/>
              <a:ext cx="158750" cy="81915"/>
            </a:xfrm>
            <a:custGeom>
              <a:avLst/>
              <a:gdLst/>
              <a:ahLst/>
              <a:cxnLst/>
              <a:rect l="l" t="t" r="r" b="b"/>
              <a:pathLst>
                <a:path w="158750" h="81914">
                  <a:moveTo>
                    <a:pt x="54635" y="41008"/>
                  </a:moveTo>
                  <a:lnTo>
                    <a:pt x="43903" y="5181"/>
                  </a:lnTo>
                  <a:lnTo>
                    <a:pt x="43903" y="30162"/>
                  </a:lnTo>
                  <a:lnTo>
                    <a:pt x="43903" y="51854"/>
                  </a:lnTo>
                  <a:lnTo>
                    <a:pt x="42494" y="59994"/>
                  </a:lnTo>
                  <a:lnTo>
                    <a:pt x="39776" y="65417"/>
                  </a:lnTo>
                  <a:lnTo>
                    <a:pt x="36957" y="70840"/>
                  </a:lnTo>
                  <a:lnTo>
                    <a:pt x="32842" y="73545"/>
                  </a:lnTo>
                  <a:lnTo>
                    <a:pt x="21780" y="73545"/>
                  </a:lnTo>
                  <a:lnTo>
                    <a:pt x="17665" y="70840"/>
                  </a:lnTo>
                  <a:lnTo>
                    <a:pt x="12026" y="59994"/>
                  </a:lnTo>
                  <a:lnTo>
                    <a:pt x="10731" y="51854"/>
                  </a:lnTo>
                  <a:lnTo>
                    <a:pt x="10731" y="30162"/>
                  </a:lnTo>
                  <a:lnTo>
                    <a:pt x="12026" y="22021"/>
                  </a:lnTo>
                  <a:lnTo>
                    <a:pt x="17665" y="11176"/>
                  </a:lnTo>
                  <a:lnTo>
                    <a:pt x="21780" y="8458"/>
                  </a:lnTo>
                  <a:lnTo>
                    <a:pt x="32842" y="8458"/>
                  </a:lnTo>
                  <a:lnTo>
                    <a:pt x="36957" y="11176"/>
                  </a:lnTo>
                  <a:lnTo>
                    <a:pt x="39776" y="16598"/>
                  </a:lnTo>
                  <a:lnTo>
                    <a:pt x="42494" y="22021"/>
                  </a:lnTo>
                  <a:lnTo>
                    <a:pt x="43903" y="30162"/>
                  </a:lnTo>
                  <a:lnTo>
                    <a:pt x="43903" y="5181"/>
                  </a:lnTo>
                  <a:lnTo>
                    <a:pt x="42811" y="3581"/>
                  </a:lnTo>
                  <a:lnTo>
                    <a:pt x="36093" y="0"/>
                  </a:lnTo>
                  <a:lnTo>
                    <a:pt x="18427" y="0"/>
                  </a:lnTo>
                  <a:lnTo>
                    <a:pt x="0" y="41008"/>
                  </a:lnTo>
                  <a:lnTo>
                    <a:pt x="431" y="50419"/>
                  </a:lnTo>
                  <a:lnTo>
                    <a:pt x="18427" y="81902"/>
                  </a:lnTo>
                  <a:lnTo>
                    <a:pt x="36093" y="81902"/>
                  </a:lnTo>
                  <a:lnTo>
                    <a:pt x="42811" y="78435"/>
                  </a:lnTo>
                  <a:lnTo>
                    <a:pt x="46164" y="73545"/>
                  </a:lnTo>
                  <a:lnTo>
                    <a:pt x="47586" y="71488"/>
                  </a:lnTo>
                  <a:lnTo>
                    <a:pt x="50647" y="65671"/>
                  </a:lnTo>
                  <a:lnTo>
                    <a:pt x="52857" y="58648"/>
                  </a:lnTo>
                  <a:lnTo>
                    <a:pt x="54178" y="50419"/>
                  </a:lnTo>
                  <a:lnTo>
                    <a:pt x="54635" y="41008"/>
                  </a:lnTo>
                  <a:close/>
                </a:path>
                <a:path w="158750" h="81914">
                  <a:moveTo>
                    <a:pt x="84543" y="67043"/>
                  </a:moveTo>
                  <a:lnTo>
                    <a:pt x="73380" y="67043"/>
                  </a:lnTo>
                  <a:lnTo>
                    <a:pt x="73380" y="80492"/>
                  </a:lnTo>
                  <a:lnTo>
                    <a:pt x="84543" y="80492"/>
                  </a:lnTo>
                  <a:lnTo>
                    <a:pt x="84543" y="67043"/>
                  </a:lnTo>
                  <a:close/>
                </a:path>
                <a:path w="158750" h="81914">
                  <a:moveTo>
                    <a:pt x="158356" y="46863"/>
                  </a:moveTo>
                  <a:lnTo>
                    <a:pt x="155981" y="40246"/>
                  </a:lnTo>
                  <a:lnTo>
                    <a:pt x="152565" y="36664"/>
                  </a:lnTo>
                  <a:lnTo>
                    <a:pt x="147624" y="31483"/>
                  </a:lnTo>
                  <a:lnTo>
                    <a:pt x="147624" y="49466"/>
                  </a:lnTo>
                  <a:lnTo>
                    <a:pt x="147624" y="60858"/>
                  </a:lnTo>
                  <a:lnTo>
                    <a:pt x="146227" y="65417"/>
                  </a:lnTo>
                  <a:lnTo>
                    <a:pt x="140589" y="71920"/>
                  </a:lnTo>
                  <a:lnTo>
                    <a:pt x="136791" y="73545"/>
                  </a:lnTo>
                  <a:lnTo>
                    <a:pt x="127254" y="73545"/>
                  </a:lnTo>
                  <a:lnTo>
                    <a:pt x="123456" y="71920"/>
                  </a:lnTo>
                  <a:lnTo>
                    <a:pt x="117817" y="65417"/>
                  </a:lnTo>
                  <a:lnTo>
                    <a:pt x="116408" y="60858"/>
                  </a:lnTo>
                  <a:lnTo>
                    <a:pt x="116408" y="49466"/>
                  </a:lnTo>
                  <a:lnTo>
                    <a:pt x="117817" y="44907"/>
                  </a:lnTo>
                  <a:lnTo>
                    <a:pt x="123456" y="38404"/>
                  </a:lnTo>
                  <a:lnTo>
                    <a:pt x="124879" y="37757"/>
                  </a:lnTo>
                  <a:lnTo>
                    <a:pt x="127254" y="36664"/>
                  </a:lnTo>
                  <a:lnTo>
                    <a:pt x="136791" y="36664"/>
                  </a:lnTo>
                  <a:lnTo>
                    <a:pt x="140589" y="38404"/>
                  </a:lnTo>
                  <a:lnTo>
                    <a:pt x="146227" y="44907"/>
                  </a:lnTo>
                  <a:lnTo>
                    <a:pt x="147624" y="49466"/>
                  </a:lnTo>
                  <a:lnTo>
                    <a:pt x="147624" y="31483"/>
                  </a:lnTo>
                  <a:lnTo>
                    <a:pt x="146875" y="30695"/>
                  </a:lnTo>
                  <a:lnTo>
                    <a:pt x="140589" y="28206"/>
                  </a:lnTo>
                  <a:lnTo>
                    <a:pt x="128879" y="28206"/>
                  </a:lnTo>
                  <a:lnTo>
                    <a:pt x="125412" y="29070"/>
                  </a:lnTo>
                  <a:lnTo>
                    <a:pt x="119126" y="32321"/>
                  </a:lnTo>
                  <a:lnTo>
                    <a:pt x="116522" y="34709"/>
                  </a:lnTo>
                  <a:lnTo>
                    <a:pt x="114465" y="37757"/>
                  </a:lnTo>
                  <a:lnTo>
                    <a:pt x="114896" y="28206"/>
                  </a:lnTo>
                  <a:lnTo>
                    <a:pt x="117068" y="20942"/>
                  </a:lnTo>
                  <a:lnTo>
                    <a:pt x="124434" y="11391"/>
                  </a:lnTo>
                  <a:lnTo>
                    <a:pt x="129857" y="9004"/>
                  </a:lnTo>
                  <a:lnTo>
                    <a:pt x="139611" y="9004"/>
                  </a:lnTo>
                  <a:lnTo>
                    <a:pt x="142316" y="9334"/>
                  </a:lnTo>
                  <a:lnTo>
                    <a:pt x="147853" y="10629"/>
                  </a:lnTo>
                  <a:lnTo>
                    <a:pt x="150558" y="11607"/>
                  </a:lnTo>
                  <a:lnTo>
                    <a:pt x="153263" y="12903"/>
                  </a:lnTo>
                  <a:lnTo>
                    <a:pt x="153263" y="9004"/>
                  </a:lnTo>
                  <a:lnTo>
                    <a:pt x="139179" y="0"/>
                  </a:lnTo>
                  <a:lnTo>
                    <a:pt x="136575" y="0"/>
                  </a:lnTo>
                  <a:lnTo>
                    <a:pt x="106045" y="24180"/>
                  </a:lnTo>
                  <a:lnTo>
                    <a:pt x="103835" y="41008"/>
                  </a:lnTo>
                  <a:lnTo>
                    <a:pt x="104292" y="50419"/>
                  </a:lnTo>
                  <a:lnTo>
                    <a:pt x="122923" y="81902"/>
                  </a:lnTo>
                  <a:lnTo>
                    <a:pt x="139928" y="81902"/>
                  </a:lnTo>
                  <a:lnTo>
                    <a:pt x="146329" y="79514"/>
                  </a:lnTo>
                  <a:lnTo>
                    <a:pt x="152158" y="73545"/>
                  </a:lnTo>
                  <a:lnTo>
                    <a:pt x="155867" y="69748"/>
                  </a:lnTo>
                  <a:lnTo>
                    <a:pt x="158356" y="63246"/>
                  </a:lnTo>
                  <a:lnTo>
                    <a:pt x="158356" y="46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79677" y="252414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76476" y="2484843"/>
              <a:ext cx="158115" cy="81915"/>
            </a:xfrm>
            <a:custGeom>
              <a:avLst/>
              <a:gdLst/>
              <a:ahLst/>
              <a:cxnLst/>
              <a:rect l="l" t="t" r="r" b="b"/>
              <a:pathLst>
                <a:path w="158114" h="81914">
                  <a:moveTo>
                    <a:pt x="54635" y="41008"/>
                  </a:moveTo>
                  <a:lnTo>
                    <a:pt x="46164" y="8458"/>
                  </a:lnTo>
                  <a:lnTo>
                    <a:pt x="43903" y="5181"/>
                  </a:lnTo>
                  <a:lnTo>
                    <a:pt x="43903" y="30162"/>
                  </a:lnTo>
                  <a:lnTo>
                    <a:pt x="43903" y="51854"/>
                  </a:lnTo>
                  <a:lnTo>
                    <a:pt x="42494" y="59982"/>
                  </a:lnTo>
                  <a:lnTo>
                    <a:pt x="39776" y="65417"/>
                  </a:lnTo>
                  <a:lnTo>
                    <a:pt x="36957" y="70840"/>
                  </a:lnTo>
                  <a:lnTo>
                    <a:pt x="32842" y="73545"/>
                  </a:lnTo>
                  <a:lnTo>
                    <a:pt x="21780" y="73545"/>
                  </a:lnTo>
                  <a:lnTo>
                    <a:pt x="17665" y="70840"/>
                  </a:lnTo>
                  <a:lnTo>
                    <a:pt x="12026" y="59982"/>
                  </a:lnTo>
                  <a:lnTo>
                    <a:pt x="10731" y="51854"/>
                  </a:lnTo>
                  <a:lnTo>
                    <a:pt x="10731" y="30162"/>
                  </a:lnTo>
                  <a:lnTo>
                    <a:pt x="12026" y="22021"/>
                  </a:lnTo>
                  <a:lnTo>
                    <a:pt x="17665" y="11176"/>
                  </a:lnTo>
                  <a:lnTo>
                    <a:pt x="21780" y="8458"/>
                  </a:lnTo>
                  <a:lnTo>
                    <a:pt x="32842" y="8458"/>
                  </a:lnTo>
                  <a:lnTo>
                    <a:pt x="36957" y="11176"/>
                  </a:lnTo>
                  <a:lnTo>
                    <a:pt x="39776" y="16598"/>
                  </a:lnTo>
                  <a:lnTo>
                    <a:pt x="42494" y="22021"/>
                  </a:lnTo>
                  <a:lnTo>
                    <a:pt x="43903" y="30162"/>
                  </a:lnTo>
                  <a:lnTo>
                    <a:pt x="43903" y="5181"/>
                  </a:lnTo>
                  <a:lnTo>
                    <a:pt x="42811" y="3581"/>
                  </a:lnTo>
                  <a:lnTo>
                    <a:pt x="36093" y="0"/>
                  </a:lnTo>
                  <a:lnTo>
                    <a:pt x="18427" y="0"/>
                  </a:lnTo>
                  <a:lnTo>
                    <a:pt x="0" y="41008"/>
                  </a:lnTo>
                  <a:lnTo>
                    <a:pt x="431" y="50419"/>
                  </a:lnTo>
                  <a:lnTo>
                    <a:pt x="18427" y="81902"/>
                  </a:lnTo>
                  <a:lnTo>
                    <a:pt x="36093" y="81902"/>
                  </a:lnTo>
                  <a:lnTo>
                    <a:pt x="42811" y="78435"/>
                  </a:lnTo>
                  <a:lnTo>
                    <a:pt x="46164" y="73545"/>
                  </a:lnTo>
                  <a:lnTo>
                    <a:pt x="47586" y="71488"/>
                  </a:lnTo>
                  <a:lnTo>
                    <a:pt x="50647" y="65671"/>
                  </a:lnTo>
                  <a:lnTo>
                    <a:pt x="52857" y="58648"/>
                  </a:lnTo>
                  <a:lnTo>
                    <a:pt x="54178" y="50419"/>
                  </a:lnTo>
                  <a:lnTo>
                    <a:pt x="54635" y="41008"/>
                  </a:lnTo>
                  <a:close/>
                </a:path>
                <a:path w="158114" h="81914">
                  <a:moveTo>
                    <a:pt x="84543" y="67043"/>
                  </a:moveTo>
                  <a:lnTo>
                    <a:pt x="73380" y="67043"/>
                  </a:lnTo>
                  <a:lnTo>
                    <a:pt x="73380" y="80492"/>
                  </a:lnTo>
                  <a:lnTo>
                    <a:pt x="84543" y="80492"/>
                  </a:lnTo>
                  <a:lnTo>
                    <a:pt x="84543" y="67043"/>
                  </a:lnTo>
                  <a:close/>
                </a:path>
                <a:path w="158114" h="81914">
                  <a:moveTo>
                    <a:pt x="157822" y="53263"/>
                  </a:moveTo>
                  <a:lnTo>
                    <a:pt x="147091" y="39928"/>
                  </a:lnTo>
                  <a:lnTo>
                    <a:pt x="147091" y="63030"/>
                  </a:lnTo>
                  <a:lnTo>
                    <a:pt x="145567" y="66713"/>
                  </a:lnTo>
                  <a:lnTo>
                    <a:pt x="142646" y="69430"/>
                  </a:lnTo>
                  <a:lnTo>
                    <a:pt x="139712" y="72250"/>
                  </a:lnTo>
                  <a:lnTo>
                    <a:pt x="135712" y="73545"/>
                  </a:lnTo>
                  <a:lnTo>
                    <a:pt x="125628" y="73545"/>
                  </a:lnTo>
                  <a:lnTo>
                    <a:pt x="121615" y="72250"/>
                  </a:lnTo>
                  <a:lnTo>
                    <a:pt x="115760" y="66827"/>
                  </a:lnTo>
                  <a:lnTo>
                    <a:pt x="114350" y="63030"/>
                  </a:lnTo>
                  <a:lnTo>
                    <a:pt x="114439" y="53263"/>
                  </a:lnTo>
                  <a:lnTo>
                    <a:pt x="115760" y="49796"/>
                  </a:lnTo>
                  <a:lnTo>
                    <a:pt x="121615" y="44361"/>
                  </a:lnTo>
                  <a:lnTo>
                    <a:pt x="125628" y="42951"/>
                  </a:lnTo>
                  <a:lnTo>
                    <a:pt x="135813" y="42951"/>
                  </a:lnTo>
                  <a:lnTo>
                    <a:pt x="147091" y="63030"/>
                  </a:lnTo>
                  <a:lnTo>
                    <a:pt x="147091" y="39928"/>
                  </a:lnTo>
                  <a:lnTo>
                    <a:pt x="146545" y="39598"/>
                  </a:lnTo>
                  <a:lnTo>
                    <a:pt x="141452" y="38404"/>
                  </a:lnTo>
                  <a:lnTo>
                    <a:pt x="146011" y="37312"/>
                  </a:lnTo>
                  <a:lnTo>
                    <a:pt x="149479" y="35140"/>
                  </a:lnTo>
                  <a:lnTo>
                    <a:pt x="150012" y="34493"/>
                  </a:lnTo>
                  <a:lnTo>
                    <a:pt x="154673" y="28854"/>
                  </a:lnTo>
                  <a:lnTo>
                    <a:pt x="155981" y="25057"/>
                  </a:lnTo>
                  <a:lnTo>
                    <a:pt x="155981" y="14211"/>
                  </a:lnTo>
                  <a:lnTo>
                    <a:pt x="153695" y="9220"/>
                  </a:lnTo>
                  <a:lnTo>
                    <a:pt x="152781" y="8458"/>
                  </a:lnTo>
                  <a:lnTo>
                    <a:pt x="149263" y="5537"/>
                  </a:lnTo>
                  <a:lnTo>
                    <a:pt x="145351" y="2374"/>
                  </a:lnTo>
                  <a:lnTo>
                    <a:pt x="145351" y="17360"/>
                  </a:lnTo>
                  <a:lnTo>
                    <a:pt x="145351" y="25603"/>
                  </a:lnTo>
                  <a:lnTo>
                    <a:pt x="144056" y="28854"/>
                  </a:lnTo>
                  <a:lnTo>
                    <a:pt x="138849" y="33413"/>
                  </a:lnTo>
                  <a:lnTo>
                    <a:pt x="135267" y="34493"/>
                  </a:lnTo>
                  <a:lnTo>
                    <a:pt x="126060" y="34493"/>
                  </a:lnTo>
                  <a:lnTo>
                    <a:pt x="122478" y="33413"/>
                  </a:lnTo>
                  <a:lnTo>
                    <a:pt x="117284" y="28854"/>
                  </a:lnTo>
                  <a:lnTo>
                    <a:pt x="116090" y="25603"/>
                  </a:lnTo>
                  <a:lnTo>
                    <a:pt x="116090" y="17360"/>
                  </a:lnTo>
                  <a:lnTo>
                    <a:pt x="117284" y="14211"/>
                  </a:lnTo>
                  <a:lnTo>
                    <a:pt x="122478" y="9652"/>
                  </a:lnTo>
                  <a:lnTo>
                    <a:pt x="126060" y="8458"/>
                  </a:lnTo>
                  <a:lnTo>
                    <a:pt x="135267" y="8458"/>
                  </a:lnTo>
                  <a:lnTo>
                    <a:pt x="138849" y="9652"/>
                  </a:lnTo>
                  <a:lnTo>
                    <a:pt x="144056" y="14211"/>
                  </a:lnTo>
                  <a:lnTo>
                    <a:pt x="145351" y="17360"/>
                  </a:lnTo>
                  <a:lnTo>
                    <a:pt x="145351" y="2374"/>
                  </a:lnTo>
                  <a:lnTo>
                    <a:pt x="144703" y="1841"/>
                  </a:lnTo>
                  <a:lnTo>
                    <a:pt x="138531" y="0"/>
                  </a:lnTo>
                  <a:lnTo>
                    <a:pt x="122809" y="0"/>
                  </a:lnTo>
                  <a:lnTo>
                    <a:pt x="116624" y="1841"/>
                  </a:lnTo>
                  <a:lnTo>
                    <a:pt x="112191" y="5537"/>
                  </a:lnTo>
                  <a:lnTo>
                    <a:pt x="107632" y="9220"/>
                  </a:lnTo>
                  <a:lnTo>
                    <a:pt x="105460" y="14211"/>
                  </a:lnTo>
                  <a:lnTo>
                    <a:pt x="105460" y="25057"/>
                  </a:lnTo>
                  <a:lnTo>
                    <a:pt x="106654" y="28854"/>
                  </a:lnTo>
                  <a:lnTo>
                    <a:pt x="111861" y="35140"/>
                  </a:lnTo>
                  <a:lnTo>
                    <a:pt x="115443" y="37312"/>
                  </a:lnTo>
                  <a:lnTo>
                    <a:pt x="119989" y="38404"/>
                  </a:lnTo>
                  <a:lnTo>
                    <a:pt x="114782" y="39598"/>
                  </a:lnTo>
                  <a:lnTo>
                    <a:pt x="110782" y="41986"/>
                  </a:lnTo>
                  <a:lnTo>
                    <a:pt x="107962" y="45453"/>
                  </a:lnTo>
                  <a:lnTo>
                    <a:pt x="105029" y="48920"/>
                  </a:lnTo>
                  <a:lnTo>
                    <a:pt x="103619" y="53263"/>
                  </a:lnTo>
                  <a:lnTo>
                    <a:pt x="103619" y="65951"/>
                  </a:lnTo>
                  <a:lnTo>
                    <a:pt x="105905" y="71818"/>
                  </a:lnTo>
                  <a:lnTo>
                    <a:pt x="110566" y="75831"/>
                  </a:lnTo>
                  <a:lnTo>
                    <a:pt x="115227" y="79946"/>
                  </a:lnTo>
                  <a:lnTo>
                    <a:pt x="121945" y="81902"/>
                  </a:lnTo>
                  <a:lnTo>
                    <a:pt x="139395" y="81902"/>
                  </a:lnTo>
                  <a:lnTo>
                    <a:pt x="146011" y="79946"/>
                  </a:lnTo>
                  <a:lnTo>
                    <a:pt x="153428" y="73545"/>
                  </a:lnTo>
                  <a:lnTo>
                    <a:pt x="155435" y="71818"/>
                  </a:lnTo>
                  <a:lnTo>
                    <a:pt x="157822" y="65951"/>
                  </a:lnTo>
                  <a:lnTo>
                    <a:pt x="157822" y="53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4428" y="3404640"/>
              <a:ext cx="80426" cy="30092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421067" y="3374807"/>
              <a:ext cx="82550" cy="10160"/>
            </a:xfrm>
            <a:custGeom>
              <a:avLst/>
              <a:gdLst/>
              <a:ahLst/>
              <a:cxnLst/>
              <a:rect l="l" t="t" r="r" b="b"/>
              <a:pathLst>
                <a:path w="82550" h="10160">
                  <a:moveTo>
                    <a:pt x="82378" y="0"/>
                  </a:moveTo>
                  <a:lnTo>
                    <a:pt x="0" y="0"/>
                  </a:lnTo>
                  <a:lnTo>
                    <a:pt x="0" y="9762"/>
                  </a:lnTo>
                  <a:lnTo>
                    <a:pt x="82378" y="9762"/>
                  </a:lnTo>
                  <a:lnTo>
                    <a:pt x="82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29537" y="2243068"/>
              <a:ext cx="185026" cy="8190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351567" y="3045019"/>
              <a:ext cx="2776855" cy="1562735"/>
            </a:xfrm>
            <a:custGeom>
              <a:avLst/>
              <a:gdLst/>
              <a:ahLst/>
              <a:cxnLst/>
              <a:rect l="l" t="t" r="r" b="b"/>
              <a:pathLst>
                <a:path w="2776854" h="1562735">
                  <a:moveTo>
                    <a:pt x="0" y="1562638"/>
                  </a:moveTo>
                  <a:lnTo>
                    <a:pt x="2776725" y="0"/>
                  </a:lnTo>
                </a:path>
              </a:pathLst>
            </a:custGeom>
            <a:ln w="16268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17615" y="2356103"/>
              <a:ext cx="3849370" cy="2359025"/>
            </a:xfrm>
            <a:custGeom>
              <a:avLst/>
              <a:gdLst/>
              <a:ahLst/>
              <a:cxnLst/>
              <a:rect l="l" t="t" r="r" b="b"/>
              <a:pathLst>
                <a:path w="3849370" h="2359025">
                  <a:moveTo>
                    <a:pt x="0" y="2358771"/>
                  </a:moveTo>
                  <a:lnTo>
                    <a:pt x="0" y="0"/>
                  </a:lnTo>
                </a:path>
                <a:path w="3849370" h="2359025">
                  <a:moveTo>
                    <a:pt x="3848919" y="2358771"/>
                  </a:moveTo>
                  <a:lnTo>
                    <a:pt x="3848919" y="0"/>
                  </a:lnTo>
                </a:path>
                <a:path w="3849370" h="2359025">
                  <a:moveTo>
                    <a:pt x="0" y="2358771"/>
                  </a:moveTo>
                  <a:lnTo>
                    <a:pt x="3848919" y="2358771"/>
                  </a:lnTo>
                </a:path>
                <a:path w="3849370" h="2359025">
                  <a:moveTo>
                    <a:pt x="0" y="0"/>
                  </a:moveTo>
                  <a:lnTo>
                    <a:pt x="3848919" y="0"/>
                  </a:lnTo>
                </a:path>
              </a:pathLst>
            </a:custGeom>
            <a:ln w="8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55619" y="2194426"/>
              <a:ext cx="87798" cy="982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62538" y="2192083"/>
              <a:ext cx="499733" cy="1006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19370" y="2218118"/>
              <a:ext cx="134494" cy="7458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574157" y="2274874"/>
              <a:ext cx="13970" cy="16510"/>
            </a:xfrm>
            <a:custGeom>
              <a:avLst/>
              <a:gdLst/>
              <a:ahLst/>
              <a:cxnLst/>
              <a:rect l="l" t="t" r="r" b="b"/>
              <a:pathLst>
                <a:path w="13970" h="16510">
                  <a:moveTo>
                    <a:pt x="13397" y="0"/>
                  </a:moveTo>
                  <a:lnTo>
                    <a:pt x="0" y="0"/>
                  </a:lnTo>
                  <a:lnTo>
                    <a:pt x="0" y="16141"/>
                  </a:lnTo>
                  <a:lnTo>
                    <a:pt x="13397" y="16141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55711" y="2192083"/>
              <a:ext cx="1073085" cy="10062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42312" y="2425354"/>
              <a:ext cx="75878" cy="7593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34631" y="3532907"/>
              <a:ext cx="75878" cy="7593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10374" y="4369973"/>
              <a:ext cx="75878" cy="7593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19735" y="3323959"/>
              <a:ext cx="75878" cy="7593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72344" y="3306593"/>
              <a:ext cx="75878" cy="7593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17600" y="3980176"/>
              <a:ext cx="75878" cy="7593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41383" y="3921712"/>
              <a:ext cx="75878" cy="7593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51872" y="4139924"/>
              <a:ext cx="75878" cy="7593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98502" y="2643296"/>
              <a:ext cx="75878" cy="7593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48733" y="3158191"/>
              <a:ext cx="75878" cy="7593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37705" y="4113602"/>
              <a:ext cx="75878" cy="7593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8348" y="4026302"/>
              <a:ext cx="75878" cy="7593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3225" y="3548660"/>
              <a:ext cx="999888" cy="76471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73328" y="3512732"/>
              <a:ext cx="75878" cy="7593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55177" y="2601006"/>
              <a:ext cx="75878" cy="7593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09139" y="3723830"/>
              <a:ext cx="75878" cy="7593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54370" y="3370933"/>
              <a:ext cx="75878" cy="7593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74993" y="3295350"/>
              <a:ext cx="75878" cy="7593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78086" y="4569692"/>
              <a:ext cx="75878" cy="7593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10430" y="3721652"/>
              <a:ext cx="75878" cy="7593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22041" y="3271564"/>
              <a:ext cx="75878" cy="7593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24162" y="3771366"/>
              <a:ext cx="75878" cy="75931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970269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70269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2016" y="4793550"/>
              <a:ext cx="76481" cy="11466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7895845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95845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58653" y="4793550"/>
              <a:ext cx="70261" cy="112688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821419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821419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80587" y="4795525"/>
              <a:ext cx="80580" cy="11071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9746994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746994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709348" y="4793550"/>
              <a:ext cx="76330" cy="11466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1627" y="4981089"/>
              <a:ext cx="224914" cy="83854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316594" y="4981089"/>
              <a:ext cx="338400" cy="8385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15535" y="4975024"/>
              <a:ext cx="65859" cy="11071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103701" y="4973049"/>
              <a:ext cx="171173" cy="11466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6398379" y="448531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398379" y="448531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299466" y="4446012"/>
              <a:ext cx="50800" cy="80645"/>
            </a:xfrm>
            <a:custGeom>
              <a:avLst/>
              <a:gdLst/>
              <a:ahLst/>
              <a:cxnLst/>
              <a:rect l="l" t="t" r="r" b="b"/>
              <a:pathLst>
                <a:path w="50800" h="80645">
                  <a:moveTo>
                    <a:pt x="31000" y="0"/>
                  </a:moveTo>
                  <a:lnTo>
                    <a:pt x="19728" y="0"/>
                  </a:lnTo>
                  <a:lnTo>
                    <a:pt x="16259" y="434"/>
                  </a:lnTo>
                  <a:lnTo>
                    <a:pt x="8888" y="2170"/>
                  </a:lnTo>
                  <a:lnTo>
                    <a:pt x="4878" y="3472"/>
                  </a:lnTo>
                  <a:lnTo>
                    <a:pt x="542" y="5206"/>
                  </a:lnTo>
                  <a:lnTo>
                    <a:pt x="542" y="16055"/>
                  </a:lnTo>
                  <a:lnTo>
                    <a:pt x="4770" y="13669"/>
                  </a:lnTo>
                  <a:lnTo>
                    <a:pt x="8779" y="11932"/>
                  </a:lnTo>
                  <a:lnTo>
                    <a:pt x="16150" y="9655"/>
                  </a:lnTo>
                  <a:lnTo>
                    <a:pt x="19728" y="9004"/>
                  </a:lnTo>
                  <a:lnTo>
                    <a:pt x="27857" y="9004"/>
                  </a:lnTo>
                  <a:lnTo>
                    <a:pt x="31650" y="10413"/>
                  </a:lnTo>
                  <a:lnTo>
                    <a:pt x="37504" y="15620"/>
                  </a:lnTo>
                  <a:lnTo>
                    <a:pt x="39020" y="19093"/>
                  </a:lnTo>
                  <a:lnTo>
                    <a:pt x="39020" y="25819"/>
                  </a:lnTo>
                  <a:lnTo>
                    <a:pt x="0" y="71488"/>
                  </a:lnTo>
                  <a:lnTo>
                    <a:pt x="0" y="80492"/>
                  </a:lnTo>
                  <a:lnTo>
                    <a:pt x="50186" y="80492"/>
                  </a:lnTo>
                  <a:lnTo>
                    <a:pt x="50186" y="71488"/>
                  </a:lnTo>
                  <a:lnTo>
                    <a:pt x="12899" y="71488"/>
                  </a:lnTo>
                  <a:lnTo>
                    <a:pt x="40430" y="43174"/>
                  </a:lnTo>
                  <a:lnTo>
                    <a:pt x="44549" y="38185"/>
                  </a:lnTo>
                  <a:lnTo>
                    <a:pt x="46718" y="34714"/>
                  </a:lnTo>
                  <a:lnTo>
                    <a:pt x="49102" y="28964"/>
                  </a:lnTo>
                  <a:lnTo>
                    <a:pt x="49752" y="25819"/>
                  </a:lnTo>
                  <a:lnTo>
                    <a:pt x="49752" y="15730"/>
                  </a:lnTo>
                  <a:lnTo>
                    <a:pt x="47259" y="10306"/>
                  </a:lnTo>
                  <a:lnTo>
                    <a:pt x="37504" y="2061"/>
                  </a:lnTo>
                  <a:lnTo>
                    <a:pt x="3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212222" y="4487994"/>
              <a:ext cx="67945" cy="9525"/>
            </a:xfrm>
            <a:custGeom>
              <a:avLst/>
              <a:gdLst/>
              <a:ahLst/>
              <a:cxnLst/>
              <a:rect l="l" t="t" r="r" b="b"/>
              <a:pathLst>
                <a:path w="67945" h="9525">
                  <a:moveTo>
                    <a:pt x="67854" y="0"/>
                  </a:moveTo>
                  <a:lnTo>
                    <a:pt x="0" y="0"/>
                  </a:lnTo>
                  <a:lnTo>
                    <a:pt x="0" y="9003"/>
                  </a:lnTo>
                  <a:lnTo>
                    <a:pt x="67854" y="9003"/>
                  </a:lnTo>
                  <a:lnTo>
                    <a:pt x="67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398379" y="415452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398379" y="415452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303477" y="4116626"/>
              <a:ext cx="47625" cy="79375"/>
            </a:xfrm>
            <a:custGeom>
              <a:avLst/>
              <a:gdLst/>
              <a:ahLst/>
              <a:cxnLst/>
              <a:rect l="l" t="t" r="r" b="b"/>
              <a:pathLst>
                <a:path w="47625" h="79375">
                  <a:moveTo>
                    <a:pt x="29591" y="0"/>
                  </a:moveTo>
                  <a:lnTo>
                    <a:pt x="18860" y="0"/>
                  </a:lnTo>
                  <a:lnTo>
                    <a:pt x="0" y="3797"/>
                  </a:lnTo>
                  <a:lnTo>
                    <a:pt x="0" y="13559"/>
                  </a:lnTo>
                  <a:lnTo>
                    <a:pt x="18968" y="9763"/>
                  </a:lnTo>
                  <a:lnTo>
                    <a:pt x="18968" y="70078"/>
                  </a:lnTo>
                  <a:lnTo>
                    <a:pt x="1517" y="70078"/>
                  </a:lnTo>
                  <a:lnTo>
                    <a:pt x="1517" y="79081"/>
                  </a:lnTo>
                  <a:lnTo>
                    <a:pt x="47043" y="79081"/>
                  </a:lnTo>
                  <a:lnTo>
                    <a:pt x="47043" y="70078"/>
                  </a:lnTo>
                  <a:lnTo>
                    <a:pt x="29591" y="70078"/>
                  </a:lnTo>
                  <a:lnTo>
                    <a:pt x="29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212222" y="4157197"/>
              <a:ext cx="67945" cy="9525"/>
            </a:xfrm>
            <a:custGeom>
              <a:avLst/>
              <a:gdLst/>
              <a:ahLst/>
              <a:cxnLst/>
              <a:rect l="l" t="t" r="r" b="b"/>
              <a:pathLst>
                <a:path w="67945" h="9525">
                  <a:moveTo>
                    <a:pt x="67854" y="0"/>
                  </a:moveTo>
                  <a:lnTo>
                    <a:pt x="0" y="0"/>
                  </a:lnTo>
                  <a:lnTo>
                    <a:pt x="0" y="9004"/>
                  </a:lnTo>
                  <a:lnTo>
                    <a:pt x="67854" y="9004"/>
                  </a:lnTo>
                  <a:lnTo>
                    <a:pt x="67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98379" y="382372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398379" y="382372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298654" y="3784422"/>
              <a:ext cx="55244" cy="81915"/>
            </a:xfrm>
            <a:custGeom>
              <a:avLst/>
              <a:gdLst/>
              <a:ahLst/>
              <a:cxnLst/>
              <a:rect l="l" t="t" r="r" b="b"/>
              <a:pathLst>
                <a:path w="55245" h="81914">
                  <a:moveTo>
                    <a:pt x="54635" y="41008"/>
                  </a:moveTo>
                  <a:lnTo>
                    <a:pt x="43903" y="5156"/>
                  </a:lnTo>
                  <a:lnTo>
                    <a:pt x="43903" y="30162"/>
                  </a:lnTo>
                  <a:lnTo>
                    <a:pt x="43903" y="51854"/>
                  </a:lnTo>
                  <a:lnTo>
                    <a:pt x="42494" y="59994"/>
                  </a:lnTo>
                  <a:lnTo>
                    <a:pt x="39789" y="65417"/>
                  </a:lnTo>
                  <a:lnTo>
                    <a:pt x="36969" y="70840"/>
                  </a:lnTo>
                  <a:lnTo>
                    <a:pt x="32854" y="73558"/>
                  </a:lnTo>
                  <a:lnTo>
                    <a:pt x="21793" y="73558"/>
                  </a:lnTo>
                  <a:lnTo>
                    <a:pt x="17678" y="70840"/>
                  </a:lnTo>
                  <a:lnTo>
                    <a:pt x="12039" y="59994"/>
                  </a:lnTo>
                  <a:lnTo>
                    <a:pt x="10731" y="51854"/>
                  </a:lnTo>
                  <a:lnTo>
                    <a:pt x="10731" y="30162"/>
                  </a:lnTo>
                  <a:lnTo>
                    <a:pt x="12039" y="22021"/>
                  </a:lnTo>
                  <a:lnTo>
                    <a:pt x="17678" y="11176"/>
                  </a:lnTo>
                  <a:lnTo>
                    <a:pt x="21793" y="8470"/>
                  </a:lnTo>
                  <a:lnTo>
                    <a:pt x="32854" y="8470"/>
                  </a:lnTo>
                  <a:lnTo>
                    <a:pt x="36969" y="11176"/>
                  </a:lnTo>
                  <a:lnTo>
                    <a:pt x="39789" y="16598"/>
                  </a:lnTo>
                  <a:lnTo>
                    <a:pt x="42494" y="22021"/>
                  </a:lnTo>
                  <a:lnTo>
                    <a:pt x="43903" y="30162"/>
                  </a:lnTo>
                  <a:lnTo>
                    <a:pt x="43903" y="5156"/>
                  </a:lnTo>
                  <a:lnTo>
                    <a:pt x="42824" y="3581"/>
                  </a:lnTo>
                  <a:lnTo>
                    <a:pt x="36106" y="0"/>
                  </a:lnTo>
                  <a:lnTo>
                    <a:pt x="18427" y="0"/>
                  </a:lnTo>
                  <a:lnTo>
                    <a:pt x="0" y="41008"/>
                  </a:lnTo>
                  <a:lnTo>
                    <a:pt x="431" y="50431"/>
                  </a:lnTo>
                  <a:lnTo>
                    <a:pt x="18427" y="81902"/>
                  </a:lnTo>
                  <a:lnTo>
                    <a:pt x="36106" y="81902"/>
                  </a:lnTo>
                  <a:lnTo>
                    <a:pt x="54190" y="50431"/>
                  </a:lnTo>
                  <a:lnTo>
                    <a:pt x="54635" y="41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398379" y="3492927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303429" y="3455034"/>
              <a:ext cx="47625" cy="79375"/>
            </a:xfrm>
            <a:custGeom>
              <a:avLst/>
              <a:gdLst/>
              <a:ahLst/>
              <a:cxnLst/>
              <a:rect l="l" t="t" r="r" b="b"/>
              <a:pathLst>
                <a:path w="47625" h="79375">
                  <a:moveTo>
                    <a:pt x="47040" y="70078"/>
                  </a:moveTo>
                  <a:lnTo>
                    <a:pt x="29591" y="70078"/>
                  </a:lnTo>
                  <a:lnTo>
                    <a:pt x="29591" y="0"/>
                  </a:lnTo>
                  <a:lnTo>
                    <a:pt x="18859" y="0"/>
                  </a:lnTo>
                  <a:lnTo>
                    <a:pt x="0" y="3797"/>
                  </a:lnTo>
                  <a:lnTo>
                    <a:pt x="0" y="13563"/>
                  </a:lnTo>
                  <a:lnTo>
                    <a:pt x="18973" y="9766"/>
                  </a:lnTo>
                  <a:lnTo>
                    <a:pt x="18973" y="70078"/>
                  </a:lnTo>
                  <a:lnTo>
                    <a:pt x="1524" y="70078"/>
                  </a:lnTo>
                  <a:lnTo>
                    <a:pt x="1524" y="79082"/>
                  </a:lnTo>
                  <a:lnTo>
                    <a:pt x="47040" y="79082"/>
                  </a:lnTo>
                  <a:lnTo>
                    <a:pt x="47040" y="70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98379" y="3162131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299416" y="3122828"/>
              <a:ext cx="50800" cy="80645"/>
            </a:xfrm>
            <a:custGeom>
              <a:avLst/>
              <a:gdLst/>
              <a:ahLst/>
              <a:cxnLst/>
              <a:rect l="l" t="t" r="r" b="b"/>
              <a:pathLst>
                <a:path w="50800" h="80644">
                  <a:moveTo>
                    <a:pt x="50190" y="71488"/>
                  </a:moveTo>
                  <a:lnTo>
                    <a:pt x="12903" y="71488"/>
                  </a:lnTo>
                  <a:lnTo>
                    <a:pt x="40436" y="43180"/>
                  </a:lnTo>
                  <a:lnTo>
                    <a:pt x="44551" y="38188"/>
                  </a:lnTo>
                  <a:lnTo>
                    <a:pt x="46723" y="34721"/>
                  </a:lnTo>
                  <a:lnTo>
                    <a:pt x="49110" y="28968"/>
                  </a:lnTo>
                  <a:lnTo>
                    <a:pt x="49758" y="25819"/>
                  </a:lnTo>
                  <a:lnTo>
                    <a:pt x="49758" y="15735"/>
                  </a:lnTo>
                  <a:lnTo>
                    <a:pt x="47256" y="10312"/>
                  </a:lnTo>
                  <a:lnTo>
                    <a:pt x="37503" y="2070"/>
                  </a:lnTo>
                  <a:lnTo>
                    <a:pt x="31000" y="0"/>
                  </a:lnTo>
                  <a:lnTo>
                    <a:pt x="19735" y="0"/>
                  </a:lnTo>
                  <a:lnTo>
                    <a:pt x="16256" y="444"/>
                  </a:lnTo>
                  <a:lnTo>
                    <a:pt x="8890" y="2171"/>
                  </a:lnTo>
                  <a:lnTo>
                    <a:pt x="4876" y="3479"/>
                  </a:lnTo>
                  <a:lnTo>
                    <a:pt x="546" y="5207"/>
                  </a:lnTo>
                  <a:lnTo>
                    <a:pt x="546" y="16065"/>
                  </a:lnTo>
                  <a:lnTo>
                    <a:pt x="4775" y="13677"/>
                  </a:lnTo>
                  <a:lnTo>
                    <a:pt x="8788" y="11938"/>
                  </a:lnTo>
                  <a:lnTo>
                    <a:pt x="16154" y="9664"/>
                  </a:lnTo>
                  <a:lnTo>
                    <a:pt x="19735" y="9004"/>
                  </a:lnTo>
                  <a:lnTo>
                    <a:pt x="27863" y="9004"/>
                  </a:lnTo>
                  <a:lnTo>
                    <a:pt x="31648" y="10414"/>
                  </a:lnTo>
                  <a:lnTo>
                    <a:pt x="37503" y="15621"/>
                  </a:lnTo>
                  <a:lnTo>
                    <a:pt x="39027" y="19100"/>
                  </a:lnTo>
                  <a:lnTo>
                    <a:pt x="39027" y="25819"/>
                  </a:lnTo>
                  <a:lnTo>
                    <a:pt x="0" y="71488"/>
                  </a:lnTo>
                  <a:lnTo>
                    <a:pt x="0" y="80492"/>
                  </a:lnTo>
                  <a:lnTo>
                    <a:pt x="50190" y="80492"/>
                  </a:lnTo>
                  <a:lnTo>
                    <a:pt x="50190" y="71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398379" y="283133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299746" y="2792044"/>
              <a:ext cx="52069" cy="81915"/>
            </a:xfrm>
            <a:custGeom>
              <a:avLst/>
              <a:gdLst/>
              <a:ahLst/>
              <a:cxnLst/>
              <a:rect l="l" t="t" r="r" b="b"/>
              <a:pathLst>
                <a:path w="52070" h="81914">
                  <a:moveTo>
                    <a:pt x="52031" y="52501"/>
                  </a:moveTo>
                  <a:lnTo>
                    <a:pt x="50507" y="48158"/>
                  </a:lnTo>
                  <a:lnTo>
                    <a:pt x="44869" y="41211"/>
                  </a:lnTo>
                  <a:lnTo>
                    <a:pt x="40855" y="38938"/>
                  </a:lnTo>
                  <a:lnTo>
                    <a:pt x="35763" y="37858"/>
                  </a:lnTo>
                  <a:lnTo>
                    <a:pt x="40322" y="36766"/>
                  </a:lnTo>
                  <a:lnTo>
                    <a:pt x="43891" y="34594"/>
                  </a:lnTo>
                  <a:lnTo>
                    <a:pt x="48882" y="28524"/>
                  </a:lnTo>
                  <a:lnTo>
                    <a:pt x="50190" y="24841"/>
                  </a:lnTo>
                  <a:lnTo>
                    <a:pt x="50190" y="14211"/>
                  </a:lnTo>
                  <a:lnTo>
                    <a:pt x="47802" y="9220"/>
                  </a:lnTo>
                  <a:lnTo>
                    <a:pt x="38265" y="1841"/>
                  </a:lnTo>
                  <a:lnTo>
                    <a:pt x="31864" y="0"/>
                  </a:lnTo>
                  <a:lnTo>
                    <a:pt x="20586" y="0"/>
                  </a:lnTo>
                  <a:lnTo>
                    <a:pt x="17233" y="317"/>
                  </a:lnTo>
                  <a:lnTo>
                    <a:pt x="10185" y="1409"/>
                  </a:lnTo>
                  <a:lnTo>
                    <a:pt x="2387" y="3352"/>
                  </a:lnTo>
                  <a:lnTo>
                    <a:pt x="2387" y="12903"/>
                  </a:lnTo>
                  <a:lnTo>
                    <a:pt x="6388" y="11595"/>
                  </a:lnTo>
                  <a:lnTo>
                    <a:pt x="10083" y="10629"/>
                  </a:lnTo>
                  <a:lnTo>
                    <a:pt x="16802" y="9321"/>
                  </a:lnTo>
                  <a:lnTo>
                    <a:pt x="19939" y="9004"/>
                  </a:lnTo>
                  <a:lnTo>
                    <a:pt x="28181" y="9004"/>
                  </a:lnTo>
                  <a:lnTo>
                    <a:pt x="32296" y="10083"/>
                  </a:lnTo>
                  <a:lnTo>
                    <a:pt x="38049" y="14427"/>
                  </a:lnTo>
                  <a:lnTo>
                    <a:pt x="39560" y="17564"/>
                  </a:lnTo>
                  <a:lnTo>
                    <a:pt x="39560" y="25590"/>
                  </a:lnTo>
                  <a:lnTo>
                    <a:pt x="38150" y="28638"/>
                  </a:lnTo>
                  <a:lnTo>
                    <a:pt x="32512" y="32867"/>
                  </a:lnTo>
                  <a:lnTo>
                    <a:pt x="28511" y="33832"/>
                  </a:lnTo>
                  <a:lnTo>
                    <a:pt x="13652" y="33832"/>
                  </a:lnTo>
                  <a:lnTo>
                    <a:pt x="13652" y="42621"/>
                  </a:lnTo>
                  <a:lnTo>
                    <a:pt x="28727" y="42621"/>
                  </a:lnTo>
                  <a:lnTo>
                    <a:pt x="33274" y="44030"/>
                  </a:lnTo>
                  <a:lnTo>
                    <a:pt x="39776" y="49237"/>
                  </a:lnTo>
                  <a:lnTo>
                    <a:pt x="41402" y="52933"/>
                  </a:lnTo>
                  <a:lnTo>
                    <a:pt x="41402" y="62585"/>
                  </a:lnTo>
                  <a:lnTo>
                    <a:pt x="39560" y="66497"/>
                  </a:lnTo>
                  <a:lnTo>
                    <a:pt x="32626" y="71704"/>
                  </a:lnTo>
                  <a:lnTo>
                    <a:pt x="27533" y="72999"/>
                  </a:lnTo>
                  <a:lnTo>
                    <a:pt x="16903" y="72999"/>
                  </a:lnTo>
                  <a:lnTo>
                    <a:pt x="13220" y="72567"/>
                  </a:lnTo>
                  <a:lnTo>
                    <a:pt x="6172" y="70827"/>
                  </a:lnTo>
                  <a:lnTo>
                    <a:pt x="2921" y="69532"/>
                  </a:lnTo>
                  <a:lnTo>
                    <a:pt x="0" y="67792"/>
                  </a:lnTo>
                  <a:lnTo>
                    <a:pt x="0" y="78092"/>
                  </a:lnTo>
                  <a:lnTo>
                    <a:pt x="3683" y="79400"/>
                  </a:lnTo>
                  <a:lnTo>
                    <a:pt x="7366" y="80378"/>
                  </a:lnTo>
                  <a:lnTo>
                    <a:pt x="14300" y="81572"/>
                  </a:lnTo>
                  <a:lnTo>
                    <a:pt x="17780" y="81902"/>
                  </a:lnTo>
                  <a:lnTo>
                    <a:pt x="31000" y="81902"/>
                  </a:lnTo>
                  <a:lnTo>
                    <a:pt x="38582" y="79832"/>
                  </a:lnTo>
                  <a:lnTo>
                    <a:pt x="49314" y="71374"/>
                  </a:lnTo>
                  <a:lnTo>
                    <a:pt x="52031" y="65303"/>
                  </a:lnTo>
                  <a:lnTo>
                    <a:pt x="52031" y="52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398379" y="25005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296823" y="2462646"/>
              <a:ext cx="57785" cy="79375"/>
            </a:xfrm>
            <a:custGeom>
              <a:avLst/>
              <a:gdLst/>
              <a:ahLst/>
              <a:cxnLst/>
              <a:rect l="l" t="t" r="r" b="b"/>
              <a:pathLst>
                <a:path w="57785" h="79375">
                  <a:moveTo>
                    <a:pt x="46283" y="60422"/>
                  </a:moveTo>
                  <a:lnTo>
                    <a:pt x="35660" y="60422"/>
                  </a:lnTo>
                  <a:lnTo>
                    <a:pt x="35660" y="79081"/>
                  </a:lnTo>
                  <a:lnTo>
                    <a:pt x="46283" y="79081"/>
                  </a:lnTo>
                  <a:lnTo>
                    <a:pt x="46283" y="60422"/>
                  </a:lnTo>
                  <a:close/>
                </a:path>
                <a:path w="57785" h="79375">
                  <a:moveTo>
                    <a:pt x="46283" y="0"/>
                  </a:moveTo>
                  <a:lnTo>
                    <a:pt x="32843" y="0"/>
                  </a:lnTo>
                  <a:lnTo>
                    <a:pt x="0" y="50116"/>
                  </a:lnTo>
                  <a:lnTo>
                    <a:pt x="0" y="60422"/>
                  </a:lnTo>
                  <a:lnTo>
                    <a:pt x="57556" y="60422"/>
                  </a:lnTo>
                  <a:lnTo>
                    <a:pt x="57556" y="51527"/>
                  </a:lnTo>
                  <a:lnTo>
                    <a:pt x="8670" y="51527"/>
                  </a:lnTo>
                  <a:lnTo>
                    <a:pt x="35660" y="9329"/>
                  </a:lnTo>
                  <a:lnTo>
                    <a:pt x="46283" y="9329"/>
                  </a:lnTo>
                  <a:lnTo>
                    <a:pt x="46283" y="0"/>
                  </a:lnTo>
                  <a:close/>
                </a:path>
                <a:path w="57785" h="79375">
                  <a:moveTo>
                    <a:pt x="46283" y="9329"/>
                  </a:moveTo>
                  <a:lnTo>
                    <a:pt x="35660" y="9329"/>
                  </a:lnTo>
                  <a:lnTo>
                    <a:pt x="35660" y="51527"/>
                  </a:lnTo>
                  <a:lnTo>
                    <a:pt x="46283" y="51527"/>
                  </a:lnTo>
                  <a:lnTo>
                    <a:pt x="46283" y="9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52473" y="3507620"/>
              <a:ext cx="83786" cy="277163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6052464" y="3281121"/>
              <a:ext cx="83820" cy="207645"/>
            </a:xfrm>
            <a:custGeom>
              <a:avLst/>
              <a:gdLst/>
              <a:ahLst/>
              <a:cxnLst/>
              <a:rect l="l" t="t" r="r" b="b"/>
              <a:pathLst>
                <a:path w="83820" h="207645">
                  <a:moveTo>
                    <a:pt x="82384" y="61404"/>
                  </a:moveTo>
                  <a:lnTo>
                    <a:pt x="0" y="61404"/>
                  </a:lnTo>
                  <a:lnTo>
                    <a:pt x="0" y="71158"/>
                  </a:lnTo>
                  <a:lnTo>
                    <a:pt x="82384" y="71158"/>
                  </a:lnTo>
                  <a:lnTo>
                    <a:pt x="82384" y="61404"/>
                  </a:lnTo>
                  <a:close/>
                </a:path>
                <a:path w="83820" h="207645">
                  <a:moveTo>
                    <a:pt x="83794" y="182460"/>
                  </a:moveTo>
                  <a:lnTo>
                    <a:pt x="73279" y="167487"/>
                  </a:lnTo>
                  <a:lnTo>
                    <a:pt x="82384" y="167487"/>
                  </a:lnTo>
                  <a:lnTo>
                    <a:pt x="82384" y="157734"/>
                  </a:lnTo>
                  <a:lnTo>
                    <a:pt x="23088" y="157734"/>
                  </a:lnTo>
                  <a:lnTo>
                    <a:pt x="23088" y="167487"/>
                  </a:lnTo>
                  <a:lnTo>
                    <a:pt x="62547" y="167487"/>
                  </a:lnTo>
                  <a:lnTo>
                    <a:pt x="67094" y="169011"/>
                  </a:lnTo>
                  <a:lnTo>
                    <a:pt x="73812" y="175082"/>
                  </a:lnTo>
                  <a:lnTo>
                    <a:pt x="75450" y="179311"/>
                  </a:lnTo>
                  <a:lnTo>
                    <a:pt x="75450" y="188976"/>
                  </a:lnTo>
                  <a:lnTo>
                    <a:pt x="74041" y="192227"/>
                  </a:lnTo>
                  <a:lnTo>
                    <a:pt x="68402" y="196570"/>
                  </a:lnTo>
                  <a:lnTo>
                    <a:pt x="64274" y="197650"/>
                  </a:lnTo>
                  <a:lnTo>
                    <a:pt x="23088" y="197650"/>
                  </a:lnTo>
                  <a:lnTo>
                    <a:pt x="23088" y="207416"/>
                  </a:lnTo>
                  <a:lnTo>
                    <a:pt x="67208" y="207416"/>
                  </a:lnTo>
                  <a:lnTo>
                    <a:pt x="73380" y="205676"/>
                  </a:lnTo>
                  <a:lnTo>
                    <a:pt x="77508" y="202095"/>
                  </a:lnTo>
                  <a:lnTo>
                    <a:pt x="81724" y="198628"/>
                  </a:lnTo>
                  <a:lnTo>
                    <a:pt x="83794" y="193421"/>
                  </a:lnTo>
                  <a:lnTo>
                    <a:pt x="83794" y="182460"/>
                  </a:lnTo>
                  <a:close/>
                </a:path>
                <a:path w="83820" h="207645">
                  <a:moveTo>
                    <a:pt x="83794" y="116725"/>
                  </a:moveTo>
                  <a:lnTo>
                    <a:pt x="82918" y="112598"/>
                  </a:lnTo>
                  <a:lnTo>
                    <a:pt x="79667" y="106095"/>
                  </a:lnTo>
                  <a:lnTo>
                    <a:pt x="77076" y="103276"/>
                  </a:lnTo>
                  <a:lnTo>
                    <a:pt x="75768" y="102476"/>
                  </a:lnTo>
                  <a:lnTo>
                    <a:pt x="75768" y="113474"/>
                  </a:lnTo>
                  <a:lnTo>
                    <a:pt x="75768" y="122796"/>
                  </a:lnTo>
                  <a:lnTo>
                    <a:pt x="74790" y="125945"/>
                  </a:lnTo>
                  <a:lnTo>
                    <a:pt x="72732" y="128219"/>
                  </a:lnTo>
                  <a:lnTo>
                    <a:pt x="70777" y="130505"/>
                  </a:lnTo>
                  <a:lnTo>
                    <a:pt x="67970" y="131584"/>
                  </a:lnTo>
                  <a:lnTo>
                    <a:pt x="60159" y="131584"/>
                  </a:lnTo>
                  <a:lnTo>
                    <a:pt x="57124" y="130060"/>
                  </a:lnTo>
                  <a:lnTo>
                    <a:pt x="55283" y="127025"/>
                  </a:lnTo>
                  <a:lnTo>
                    <a:pt x="53543" y="123990"/>
                  </a:lnTo>
                  <a:lnTo>
                    <a:pt x="52578" y="118567"/>
                  </a:lnTo>
                  <a:lnTo>
                    <a:pt x="52578" y="100990"/>
                  </a:lnTo>
                  <a:lnTo>
                    <a:pt x="61137" y="100990"/>
                  </a:lnTo>
                  <a:lnTo>
                    <a:pt x="66230" y="102616"/>
                  </a:lnTo>
                  <a:lnTo>
                    <a:pt x="70027" y="105879"/>
                  </a:lnTo>
                  <a:lnTo>
                    <a:pt x="73926" y="109131"/>
                  </a:lnTo>
                  <a:lnTo>
                    <a:pt x="75768" y="113474"/>
                  </a:lnTo>
                  <a:lnTo>
                    <a:pt x="75768" y="102476"/>
                  </a:lnTo>
                  <a:lnTo>
                    <a:pt x="73380" y="100990"/>
                  </a:lnTo>
                  <a:lnTo>
                    <a:pt x="82384" y="100990"/>
                  </a:lnTo>
                  <a:lnTo>
                    <a:pt x="82384" y="91236"/>
                  </a:lnTo>
                  <a:lnTo>
                    <a:pt x="39560" y="91236"/>
                  </a:lnTo>
                  <a:lnTo>
                    <a:pt x="32842" y="93395"/>
                  </a:lnTo>
                  <a:lnTo>
                    <a:pt x="23952" y="101866"/>
                  </a:lnTo>
                  <a:lnTo>
                    <a:pt x="21678" y="108267"/>
                  </a:lnTo>
                  <a:lnTo>
                    <a:pt x="21678" y="120091"/>
                  </a:lnTo>
                  <a:lnTo>
                    <a:pt x="22110" y="123342"/>
                  </a:lnTo>
                  <a:lnTo>
                    <a:pt x="23444" y="130175"/>
                  </a:lnTo>
                  <a:lnTo>
                    <a:pt x="24498" y="133540"/>
                  </a:lnTo>
                  <a:lnTo>
                    <a:pt x="25806" y="137007"/>
                  </a:lnTo>
                  <a:lnTo>
                    <a:pt x="34798" y="137007"/>
                  </a:lnTo>
                  <a:lnTo>
                    <a:pt x="33274" y="134086"/>
                  </a:lnTo>
                  <a:lnTo>
                    <a:pt x="32092" y="131038"/>
                  </a:lnTo>
                  <a:lnTo>
                    <a:pt x="30353" y="124536"/>
                  </a:lnTo>
                  <a:lnTo>
                    <a:pt x="29921" y="121285"/>
                  </a:lnTo>
                  <a:lnTo>
                    <a:pt x="29921" y="112496"/>
                  </a:lnTo>
                  <a:lnTo>
                    <a:pt x="31216" y="108369"/>
                  </a:lnTo>
                  <a:lnTo>
                    <a:pt x="33604" y="105448"/>
                  </a:lnTo>
                  <a:lnTo>
                    <a:pt x="36093" y="102514"/>
                  </a:lnTo>
                  <a:lnTo>
                    <a:pt x="39560" y="100990"/>
                  </a:lnTo>
                  <a:lnTo>
                    <a:pt x="44983" y="100990"/>
                  </a:lnTo>
                  <a:lnTo>
                    <a:pt x="45097" y="123990"/>
                  </a:lnTo>
                  <a:lnTo>
                    <a:pt x="46723" y="130175"/>
                  </a:lnTo>
                  <a:lnTo>
                    <a:pt x="53543" y="139179"/>
                  </a:lnTo>
                  <a:lnTo>
                    <a:pt x="58534" y="141351"/>
                  </a:lnTo>
                  <a:lnTo>
                    <a:pt x="70891" y="141351"/>
                  </a:lnTo>
                  <a:lnTo>
                    <a:pt x="75450" y="139611"/>
                  </a:lnTo>
                  <a:lnTo>
                    <a:pt x="82169" y="132448"/>
                  </a:lnTo>
                  <a:lnTo>
                    <a:pt x="82448" y="131584"/>
                  </a:lnTo>
                  <a:lnTo>
                    <a:pt x="83794" y="127571"/>
                  </a:lnTo>
                  <a:lnTo>
                    <a:pt x="83794" y="116725"/>
                  </a:lnTo>
                  <a:close/>
                </a:path>
                <a:path w="83820" h="207645">
                  <a:moveTo>
                    <a:pt x="83794" y="16916"/>
                  </a:moveTo>
                  <a:lnTo>
                    <a:pt x="82270" y="10845"/>
                  </a:lnTo>
                  <a:lnTo>
                    <a:pt x="75882" y="2171"/>
                  </a:lnTo>
                  <a:lnTo>
                    <a:pt x="71539" y="0"/>
                  </a:lnTo>
                  <a:lnTo>
                    <a:pt x="61239" y="0"/>
                  </a:lnTo>
                  <a:lnTo>
                    <a:pt x="46609" y="27660"/>
                  </a:lnTo>
                  <a:lnTo>
                    <a:pt x="45313" y="31127"/>
                  </a:lnTo>
                  <a:lnTo>
                    <a:pt x="42710" y="34607"/>
                  </a:lnTo>
                  <a:lnTo>
                    <a:pt x="40970" y="35471"/>
                  </a:lnTo>
                  <a:lnTo>
                    <a:pt x="35775" y="35471"/>
                  </a:lnTo>
                  <a:lnTo>
                    <a:pt x="33604" y="34277"/>
                  </a:lnTo>
                  <a:lnTo>
                    <a:pt x="30568" y="29502"/>
                  </a:lnTo>
                  <a:lnTo>
                    <a:pt x="29806" y="25819"/>
                  </a:lnTo>
                  <a:lnTo>
                    <a:pt x="29806" y="17792"/>
                  </a:lnTo>
                  <a:lnTo>
                    <a:pt x="34036" y="3149"/>
                  </a:lnTo>
                  <a:lnTo>
                    <a:pt x="24828" y="3149"/>
                  </a:lnTo>
                  <a:lnTo>
                    <a:pt x="23850" y="5854"/>
                  </a:lnTo>
                  <a:lnTo>
                    <a:pt x="23088" y="8788"/>
                  </a:lnTo>
                  <a:lnTo>
                    <a:pt x="22009" y="15189"/>
                  </a:lnTo>
                  <a:lnTo>
                    <a:pt x="21678" y="18554"/>
                  </a:lnTo>
                  <a:lnTo>
                    <a:pt x="21678" y="29502"/>
                  </a:lnTo>
                  <a:lnTo>
                    <a:pt x="23202" y="35153"/>
                  </a:lnTo>
                  <a:lnTo>
                    <a:pt x="29273" y="42964"/>
                  </a:lnTo>
                  <a:lnTo>
                    <a:pt x="33604" y="44907"/>
                  </a:lnTo>
                  <a:lnTo>
                    <a:pt x="43789" y="44907"/>
                  </a:lnTo>
                  <a:lnTo>
                    <a:pt x="47371" y="43611"/>
                  </a:lnTo>
                  <a:lnTo>
                    <a:pt x="52578" y="38290"/>
                  </a:lnTo>
                  <a:lnTo>
                    <a:pt x="54521" y="33845"/>
                  </a:lnTo>
                  <a:lnTo>
                    <a:pt x="57886" y="18338"/>
                  </a:lnTo>
                  <a:lnTo>
                    <a:pt x="59296" y="14427"/>
                  </a:lnTo>
                  <a:lnTo>
                    <a:pt x="62115" y="10960"/>
                  </a:lnTo>
                  <a:lnTo>
                    <a:pt x="64173" y="9982"/>
                  </a:lnTo>
                  <a:lnTo>
                    <a:pt x="69697" y="9982"/>
                  </a:lnTo>
                  <a:lnTo>
                    <a:pt x="71970" y="11277"/>
                  </a:lnTo>
                  <a:lnTo>
                    <a:pt x="75006" y="16167"/>
                  </a:lnTo>
                  <a:lnTo>
                    <a:pt x="75768" y="19748"/>
                  </a:lnTo>
                  <a:lnTo>
                    <a:pt x="75768" y="27774"/>
                  </a:lnTo>
                  <a:lnTo>
                    <a:pt x="75336" y="31242"/>
                  </a:lnTo>
                  <a:lnTo>
                    <a:pt x="73494" y="38188"/>
                  </a:lnTo>
                  <a:lnTo>
                    <a:pt x="72085" y="41770"/>
                  </a:lnTo>
                  <a:lnTo>
                    <a:pt x="70129" y="45339"/>
                  </a:lnTo>
                  <a:lnTo>
                    <a:pt x="80213" y="45339"/>
                  </a:lnTo>
                  <a:lnTo>
                    <a:pt x="81508" y="41541"/>
                  </a:lnTo>
                  <a:lnTo>
                    <a:pt x="82384" y="37973"/>
                  </a:lnTo>
                  <a:lnTo>
                    <a:pt x="83464" y="31026"/>
                  </a:lnTo>
                  <a:lnTo>
                    <a:pt x="83794" y="27774"/>
                  </a:lnTo>
                  <a:lnTo>
                    <a:pt x="83794" y="16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48240" y="2243068"/>
              <a:ext cx="185243" cy="81901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6970269" y="3823723"/>
              <a:ext cx="2082800" cy="0"/>
            </a:xfrm>
            <a:custGeom>
              <a:avLst/>
              <a:gdLst/>
              <a:ahLst/>
              <a:cxnLst/>
              <a:rect l="l" t="t" r="r" b="b"/>
              <a:pathLst>
                <a:path w="2082800">
                  <a:moveTo>
                    <a:pt x="0" y="0"/>
                  </a:moveTo>
                  <a:lnTo>
                    <a:pt x="2082545" y="0"/>
                  </a:lnTo>
                </a:path>
              </a:pathLst>
            </a:custGeom>
            <a:ln w="16271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436318" y="2356103"/>
              <a:ext cx="3849370" cy="2359025"/>
            </a:xfrm>
            <a:custGeom>
              <a:avLst/>
              <a:gdLst/>
              <a:ahLst/>
              <a:cxnLst/>
              <a:rect l="l" t="t" r="r" b="b"/>
              <a:pathLst>
                <a:path w="3849370" h="2359025">
                  <a:moveTo>
                    <a:pt x="0" y="2358771"/>
                  </a:moveTo>
                  <a:lnTo>
                    <a:pt x="0" y="0"/>
                  </a:lnTo>
                </a:path>
                <a:path w="3849370" h="2359025">
                  <a:moveTo>
                    <a:pt x="3848919" y="2358771"/>
                  </a:moveTo>
                  <a:lnTo>
                    <a:pt x="3848919" y="0"/>
                  </a:lnTo>
                </a:path>
                <a:path w="3849370" h="2359025">
                  <a:moveTo>
                    <a:pt x="0" y="2358771"/>
                  </a:moveTo>
                  <a:lnTo>
                    <a:pt x="3848919" y="2358771"/>
                  </a:lnTo>
                </a:path>
                <a:path w="3849370" h="2359025">
                  <a:moveTo>
                    <a:pt x="0" y="0"/>
                  </a:moveTo>
                  <a:lnTo>
                    <a:pt x="3848919" y="0"/>
                  </a:lnTo>
                </a:path>
              </a:pathLst>
            </a:custGeom>
            <a:ln w="8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68033" y="2192083"/>
              <a:ext cx="249345" cy="100624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836758" y="2192083"/>
              <a:ext cx="63605" cy="100624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7923251" y="2192083"/>
              <a:ext cx="248920" cy="100965"/>
            </a:xfrm>
            <a:custGeom>
              <a:avLst/>
              <a:gdLst/>
              <a:ahLst/>
              <a:cxnLst/>
              <a:rect l="l" t="t" r="r" b="b"/>
              <a:pathLst>
                <a:path w="248920" h="100964">
                  <a:moveTo>
                    <a:pt x="59575" y="27736"/>
                  </a:moveTo>
                  <a:lnTo>
                    <a:pt x="47866" y="27736"/>
                  </a:lnTo>
                  <a:lnTo>
                    <a:pt x="47866" y="75120"/>
                  </a:lnTo>
                  <a:lnTo>
                    <a:pt x="46050" y="80581"/>
                  </a:lnTo>
                  <a:lnTo>
                    <a:pt x="38760" y="88658"/>
                  </a:lnTo>
                  <a:lnTo>
                    <a:pt x="33693" y="90601"/>
                  </a:lnTo>
                  <a:lnTo>
                    <a:pt x="22110" y="90601"/>
                  </a:lnTo>
                  <a:lnTo>
                    <a:pt x="18211" y="88912"/>
                  </a:lnTo>
                  <a:lnTo>
                    <a:pt x="13004" y="82143"/>
                  </a:lnTo>
                  <a:lnTo>
                    <a:pt x="11709" y="77203"/>
                  </a:lnTo>
                  <a:lnTo>
                    <a:pt x="11709" y="27736"/>
                  </a:lnTo>
                  <a:lnTo>
                    <a:pt x="0" y="27736"/>
                  </a:lnTo>
                  <a:lnTo>
                    <a:pt x="0" y="80708"/>
                  </a:lnTo>
                  <a:lnTo>
                    <a:pt x="2082" y="88138"/>
                  </a:lnTo>
                  <a:lnTo>
                    <a:pt x="6375" y="93078"/>
                  </a:lnTo>
                  <a:lnTo>
                    <a:pt x="10541" y="98158"/>
                  </a:lnTo>
                  <a:lnTo>
                    <a:pt x="16776" y="100634"/>
                  </a:lnTo>
                  <a:lnTo>
                    <a:pt x="29921" y="100634"/>
                  </a:lnTo>
                  <a:lnTo>
                    <a:pt x="46177" y="90601"/>
                  </a:lnTo>
                  <a:lnTo>
                    <a:pt x="47866" y="87998"/>
                  </a:lnTo>
                  <a:lnTo>
                    <a:pt x="47866" y="98933"/>
                  </a:lnTo>
                  <a:lnTo>
                    <a:pt x="59575" y="98933"/>
                  </a:lnTo>
                  <a:lnTo>
                    <a:pt x="59575" y="87998"/>
                  </a:lnTo>
                  <a:lnTo>
                    <a:pt x="59575" y="27736"/>
                  </a:lnTo>
                  <a:close/>
                </a:path>
                <a:path w="248920" h="100964">
                  <a:moveTo>
                    <a:pt x="139306" y="47523"/>
                  </a:moveTo>
                  <a:lnTo>
                    <a:pt x="136702" y="39446"/>
                  </a:lnTo>
                  <a:lnTo>
                    <a:pt x="133362" y="35928"/>
                  </a:lnTo>
                  <a:lnTo>
                    <a:pt x="126555" y="28778"/>
                  </a:lnTo>
                  <a:lnTo>
                    <a:pt x="118884" y="26035"/>
                  </a:lnTo>
                  <a:lnTo>
                    <a:pt x="104711" y="26035"/>
                  </a:lnTo>
                  <a:lnTo>
                    <a:pt x="100799" y="26555"/>
                  </a:lnTo>
                  <a:lnTo>
                    <a:pt x="92735" y="28117"/>
                  </a:lnTo>
                  <a:lnTo>
                    <a:pt x="88582" y="29425"/>
                  </a:lnTo>
                  <a:lnTo>
                    <a:pt x="84416" y="30988"/>
                  </a:lnTo>
                  <a:lnTo>
                    <a:pt x="84416" y="41795"/>
                  </a:lnTo>
                  <a:lnTo>
                    <a:pt x="87922" y="39966"/>
                  </a:lnTo>
                  <a:lnTo>
                    <a:pt x="91567" y="38531"/>
                  </a:lnTo>
                  <a:lnTo>
                    <a:pt x="99377" y="36449"/>
                  </a:lnTo>
                  <a:lnTo>
                    <a:pt x="103276" y="35928"/>
                  </a:lnTo>
                  <a:lnTo>
                    <a:pt x="113817" y="35928"/>
                  </a:lnTo>
                  <a:lnTo>
                    <a:pt x="118757" y="37490"/>
                  </a:lnTo>
                  <a:lnTo>
                    <a:pt x="122262" y="40360"/>
                  </a:lnTo>
                  <a:lnTo>
                    <a:pt x="125780" y="43357"/>
                  </a:lnTo>
                  <a:lnTo>
                    <a:pt x="127596" y="47523"/>
                  </a:lnTo>
                  <a:lnTo>
                    <a:pt x="127596" y="54025"/>
                  </a:lnTo>
                  <a:lnTo>
                    <a:pt x="127596" y="63144"/>
                  </a:lnTo>
                  <a:lnTo>
                    <a:pt x="127596" y="73418"/>
                  </a:lnTo>
                  <a:lnTo>
                    <a:pt x="125653" y="79540"/>
                  </a:lnTo>
                  <a:lnTo>
                    <a:pt x="121742" y="84099"/>
                  </a:lnTo>
                  <a:lnTo>
                    <a:pt x="117843" y="88785"/>
                  </a:lnTo>
                  <a:lnTo>
                    <a:pt x="112636" y="90995"/>
                  </a:lnTo>
                  <a:lnTo>
                    <a:pt x="101460" y="90995"/>
                  </a:lnTo>
                  <a:lnTo>
                    <a:pt x="97688" y="89827"/>
                  </a:lnTo>
                  <a:lnTo>
                    <a:pt x="94957" y="87350"/>
                  </a:lnTo>
                  <a:lnTo>
                    <a:pt x="92227" y="85013"/>
                  </a:lnTo>
                  <a:lnTo>
                    <a:pt x="90919" y="81622"/>
                  </a:lnTo>
                  <a:lnTo>
                    <a:pt x="90919" y="72250"/>
                  </a:lnTo>
                  <a:lnTo>
                    <a:pt x="92735" y="68605"/>
                  </a:lnTo>
                  <a:lnTo>
                    <a:pt x="96380" y="66395"/>
                  </a:lnTo>
                  <a:lnTo>
                    <a:pt x="100025" y="64312"/>
                  </a:lnTo>
                  <a:lnTo>
                    <a:pt x="106527" y="63144"/>
                  </a:lnTo>
                  <a:lnTo>
                    <a:pt x="127596" y="63144"/>
                  </a:lnTo>
                  <a:lnTo>
                    <a:pt x="127596" y="54025"/>
                  </a:lnTo>
                  <a:lnTo>
                    <a:pt x="100545" y="54025"/>
                  </a:lnTo>
                  <a:lnTo>
                    <a:pt x="92608" y="56108"/>
                  </a:lnTo>
                  <a:lnTo>
                    <a:pt x="81813" y="64312"/>
                  </a:lnTo>
                  <a:lnTo>
                    <a:pt x="79209" y="70294"/>
                  </a:lnTo>
                  <a:lnTo>
                    <a:pt x="79209" y="85140"/>
                  </a:lnTo>
                  <a:lnTo>
                    <a:pt x="81292" y="90601"/>
                  </a:lnTo>
                  <a:lnTo>
                    <a:pt x="89877" y="98679"/>
                  </a:lnTo>
                  <a:lnTo>
                    <a:pt x="95732" y="100634"/>
                  </a:lnTo>
                  <a:lnTo>
                    <a:pt x="108737" y="100634"/>
                  </a:lnTo>
                  <a:lnTo>
                    <a:pt x="127596" y="88138"/>
                  </a:lnTo>
                  <a:lnTo>
                    <a:pt x="127596" y="98933"/>
                  </a:lnTo>
                  <a:lnTo>
                    <a:pt x="139306" y="98933"/>
                  </a:lnTo>
                  <a:lnTo>
                    <a:pt x="139306" y="88138"/>
                  </a:lnTo>
                  <a:lnTo>
                    <a:pt x="139306" y="63144"/>
                  </a:lnTo>
                  <a:lnTo>
                    <a:pt x="139306" y="47523"/>
                  </a:lnTo>
                  <a:close/>
                </a:path>
                <a:path w="248920" h="100964">
                  <a:moveTo>
                    <a:pt x="175082" y="0"/>
                  </a:moveTo>
                  <a:lnTo>
                    <a:pt x="163372" y="0"/>
                  </a:lnTo>
                  <a:lnTo>
                    <a:pt x="163372" y="98933"/>
                  </a:lnTo>
                  <a:lnTo>
                    <a:pt x="175082" y="98933"/>
                  </a:lnTo>
                  <a:lnTo>
                    <a:pt x="175082" y="0"/>
                  </a:lnTo>
                  <a:close/>
                </a:path>
                <a:path w="248920" h="100964">
                  <a:moveTo>
                    <a:pt x="248691" y="73558"/>
                  </a:moveTo>
                  <a:lnTo>
                    <a:pt x="215531" y="55981"/>
                  </a:lnTo>
                  <a:lnTo>
                    <a:pt x="211366" y="54419"/>
                  </a:lnTo>
                  <a:lnTo>
                    <a:pt x="207200" y="51295"/>
                  </a:lnTo>
                  <a:lnTo>
                    <a:pt x="206159" y="49212"/>
                  </a:lnTo>
                  <a:lnTo>
                    <a:pt x="206159" y="42964"/>
                  </a:lnTo>
                  <a:lnTo>
                    <a:pt x="207594" y="40360"/>
                  </a:lnTo>
                  <a:lnTo>
                    <a:pt x="213321" y="36715"/>
                  </a:lnTo>
                  <a:lnTo>
                    <a:pt x="217741" y="35801"/>
                  </a:lnTo>
                  <a:lnTo>
                    <a:pt x="227368" y="35801"/>
                  </a:lnTo>
                  <a:lnTo>
                    <a:pt x="244919" y="40881"/>
                  </a:lnTo>
                  <a:lnTo>
                    <a:pt x="244919" y="29819"/>
                  </a:lnTo>
                  <a:lnTo>
                    <a:pt x="241668" y="28638"/>
                  </a:lnTo>
                  <a:lnTo>
                    <a:pt x="238163" y="27736"/>
                  </a:lnTo>
                  <a:lnTo>
                    <a:pt x="230492" y="26428"/>
                  </a:lnTo>
                  <a:lnTo>
                    <a:pt x="226453" y="26035"/>
                  </a:lnTo>
                  <a:lnTo>
                    <a:pt x="213321" y="26035"/>
                  </a:lnTo>
                  <a:lnTo>
                    <a:pt x="206552" y="27863"/>
                  </a:lnTo>
                  <a:lnTo>
                    <a:pt x="197192" y="35153"/>
                  </a:lnTo>
                  <a:lnTo>
                    <a:pt x="194843" y="40360"/>
                  </a:lnTo>
                  <a:lnTo>
                    <a:pt x="194843" y="52590"/>
                  </a:lnTo>
                  <a:lnTo>
                    <a:pt x="196405" y="56896"/>
                  </a:lnTo>
                  <a:lnTo>
                    <a:pt x="202780" y="63144"/>
                  </a:lnTo>
                  <a:lnTo>
                    <a:pt x="208114" y="65481"/>
                  </a:lnTo>
                  <a:lnTo>
                    <a:pt x="226720" y="69519"/>
                  </a:lnTo>
                  <a:lnTo>
                    <a:pt x="231394" y="71208"/>
                  </a:lnTo>
                  <a:lnTo>
                    <a:pt x="235559" y="74599"/>
                  </a:lnTo>
                  <a:lnTo>
                    <a:pt x="236728" y="77063"/>
                  </a:lnTo>
                  <a:lnTo>
                    <a:pt x="236728" y="83705"/>
                  </a:lnTo>
                  <a:lnTo>
                    <a:pt x="235165" y="86436"/>
                  </a:lnTo>
                  <a:lnTo>
                    <a:pt x="229311" y="90081"/>
                  </a:lnTo>
                  <a:lnTo>
                    <a:pt x="225018" y="90995"/>
                  </a:lnTo>
                  <a:lnTo>
                    <a:pt x="215392" y="90995"/>
                  </a:lnTo>
                  <a:lnTo>
                    <a:pt x="211239" y="90474"/>
                  </a:lnTo>
                  <a:lnTo>
                    <a:pt x="202907" y="88265"/>
                  </a:lnTo>
                  <a:lnTo>
                    <a:pt x="198615" y="86575"/>
                  </a:lnTo>
                  <a:lnTo>
                    <a:pt x="194322" y="84226"/>
                  </a:lnTo>
                  <a:lnTo>
                    <a:pt x="194322" y="96329"/>
                  </a:lnTo>
                  <a:lnTo>
                    <a:pt x="198882" y="97891"/>
                  </a:lnTo>
                  <a:lnTo>
                    <a:pt x="203174" y="98933"/>
                  </a:lnTo>
                  <a:lnTo>
                    <a:pt x="211493" y="100241"/>
                  </a:lnTo>
                  <a:lnTo>
                    <a:pt x="215392" y="100634"/>
                  </a:lnTo>
                  <a:lnTo>
                    <a:pt x="228409" y="100634"/>
                  </a:lnTo>
                  <a:lnTo>
                    <a:pt x="235686" y="98806"/>
                  </a:lnTo>
                  <a:lnTo>
                    <a:pt x="246100" y="91122"/>
                  </a:lnTo>
                  <a:lnTo>
                    <a:pt x="248691" y="85915"/>
                  </a:lnTo>
                  <a:lnTo>
                    <a:pt x="248691" y="73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223591" y="2218118"/>
              <a:ext cx="134493" cy="74589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8378373" y="2274874"/>
              <a:ext cx="13970" cy="16510"/>
            </a:xfrm>
            <a:custGeom>
              <a:avLst/>
              <a:gdLst/>
              <a:ahLst/>
              <a:cxnLst/>
              <a:rect l="l" t="t" r="r" b="b"/>
              <a:pathLst>
                <a:path w="13970" h="16510">
                  <a:moveTo>
                    <a:pt x="13398" y="0"/>
                  </a:moveTo>
                  <a:lnTo>
                    <a:pt x="0" y="0"/>
                  </a:lnTo>
                  <a:lnTo>
                    <a:pt x="0" y="16141"/>
                  </a:lnTo>
                  <a:lnTo>
                    <a:pt x="13398" y="16141"/>
                  </a:lnTo>
                  <a:lnTo>
                    <a:pt x="13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459930" y="2192083"/>
              <a:ext cx="269897" cy="100624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8753881" y="2192083"/>
              <a:ext cx="12065" cy="99060"/>
            </a:xfrm>
            <a:custGeom>
              <a:avLst/>
              <a:gdLst/>
              <a:ahLst/>
              <a:cxnLst/>
              <a:rect l="l" t="t" r="r" b="b"/>
              <a:pathLst>
                <a:path w="12065" h="99060">
                  <a:moveTo>
                    <a:pt x="11709" y="27736"/>
                  </a:moveTo>
                  <a:lnTo>
                    <a:pt x="0" y="27736"/>
                  </a:lnTo>
                  <a:lnTo>
                    <a:pt x="0" y="98933"/>
                  </a:lnTo>
                  <a:lnTo>
                    <a:pt x="11709" y="98933"/>
                  </a:lnTo>
                  <a:lnTo>
                    <a:pt x="11709" y="27736"/>
                  </a:lnTo>
                  <a:close/>
                </a:path>
                <a:path w="12065" h="99060">
                  <a:moveTo>
                    <a:pt x="11709" y="0"/>
                  </a:moveTo>
                  <a:lnTo>
                    <a:pt x="0" y="0"/>
                  </a:lnTo>
                  <a:lnTo>
                    <a:pt x="0" y="14846"/>
                  </a:lnTo>
                  <a:lnTo>
                    <a:pt x="11709" y="14846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784976" y="2192083"/>
              <a:ext cx="139307" cy="100624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943664" y="2218118"/>
              <a:ext cx="216307" cy="745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3" y="492252"/>
            <a:ext cx="8152447" cy="11823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r>
              <a:rPr lang="en-US" dirty="0"/>
              <a:t>Ridge performs best across linear regression features 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68462" y="1974850"/>
          <a:ext cx="4191000" cy="3387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0805" marR="13843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Train/Validation/ </a:t>
                      </a:r>
                      <a:r>
                        <a:rPr sz="1800" b="1" spc="-5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²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4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8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4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ss</a:t>
                      </a:r>
                      <a:r>
                        <a:rPr sz="1800" spc="4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0.62477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Ridge</a:t>
                      </a:r>
                      <a:r>
                        <a:rPr sz="1800" spc="-1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6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Regression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0.62481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794">
                <a:tc>
                  <a:txBody>
                    <a:bodyPr/>
                    <a:lstStyle/>
                    <a:p>
                      <a:pPr marL="90805" marR="421005">
                        <a:lnSpc>
                          <a:spcPts val="2100"/>
                        </a:lnSpc>
                        <a:spcBef>
                          <a:spcPts val="760"/>
                        </a:spcBef>
                      </a:pPr>
                      <a:r>
                        <a:rPr sz="1800" spc="-1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Lasso </a:t>
                      </a:r>
                      <a:r>
                        <a:rPr sz="1800" spc="-9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4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z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0.62472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184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76898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ly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1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800" spc="-5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Features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0.44392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88063" y="1933615"/>
          <a:ext cx="4191000" cy="360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0805" marR="34036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Cross-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²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4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8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4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ss</a:t>
                      </a:r>
                      <a:r>
                        <a:rPr sz="1800" spc="4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0.44575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Ridge</a:t>
                      </a:r>
                      <a:r>
                        <a:rPr sz="1800" spc="-1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6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Regression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0.44613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794">
                <a:tc>
                  <a:txBody>
                    <a:bodyPr/>
                    <a:lstStyle/>
                    <a:p>
                      <a:pPr marL="90805" marR="421005">
                        <a:lnSpc>
                          <a:spcPts val="2100"/>
                        </a:lnSpc>
                        <a:spcBef>
                          <a:spcPts val="760"/>
                        </a:spcBef>
                      </a:pPr>
                      <a:r>
                        <a:rPr sz="1800" spc="-1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Lasso </a:t>
                      </a:r>
                      <a:r>
                        <a:rPr sz="1800" spc="-9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4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z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0.44573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184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76898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ly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1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800" spc="-5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Features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0.44575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83850" y="2825750"/>
            <a:ext cx="1371600" cy="1206500"/>
          </a:xfrm>
          <a:prstGeom prst="rect">
            <a:avLst/>
          </a:prstGeom>
          <a:ln w="12700">
            <a:solidFill>
              <a:srgbClr val="545454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2550">
              <a:lnSpc>
                <a:spcPts val="1810"/>
              </a:lnSpc>
              <a:spcBef>
                <a:spcPts val="110"/>
              </a:spcBef>
            </a:pPr>
            <a:r>
              <a:rPr sz="1600" spc="-130" dirty="0">
                <a:solidFill>
                  <a:srgbClr val="545454"/>
                </a:solidFill>
                <a:latin typeface="Verdana"/>
                <a:cs typeface="Verdana"/>
              </a:rPr>
              <a:t>[0.61579173</a:t>
            </a:r>
            <a:endParaRPr sz="1600">
              <a:latin typeface="Verdana"/>
              <a:cs typeface="Verdana"/>
            </a:endParaRPr>
          </a:p>
          <a:p>
            <a:pPr marL="82550">
              <a:lnSpc>
                <a:spcPts val="1700"/>
              </a:lnSpc>
            </a:pPr>
            <a:r>
              <a:rPr sz="1600" spc="-140" dirty="0">
                <a:solidFill>
                  <a:srgbClr val="FF0000"/>
                </a:solidFill>
                <a:latin typeface="Verdana"/>
                <a:cs typeface="Verdana"/>
              </a:rPr>
              <a:t>-0.32579784</a:t>
            </a:r>
            <a:endParaRPr sz="1600">
              <a:latin typeface="Verdana"/>
              <a:cs typeface="Verdana"/>
            </a:endParaRPr>
          </a:p>
          <a:p>
            <a:pPr marL="82550">
              <a:lnSpc>
                <a:spcPts val="1750"/>
              </a:lnSpc>
            </a:pPr>
            <a:r>
              <a:rPr sz="1600" spc="-130" dirty="0">
                <a:solidFill>
                  <a:srgbClr val="545454"/>
                </a:solidFill>
                <a:latin typeface="Verdana"/>
                <a:cs typeface="Verdana"/>
              </a:rPr>
              <a:t>0.59130861</a:t>
            </a:r>
            <a:endParaRPr sz="1600">
              <a:latin typeface="Verdana"/>
              <a:cs typeface="Verdana"/>
            </a:endParaRPr>
          </a:p>
          <a:p>
            <a:pPr marL="82550">
              <a:lnSpc>
                <a:spcPts val="1750"/>
              </a:lnSpc>
            </a:pPr>
            <a:r>
              <a:rPr sz="1600" spc="-130" dirty="0">
                <a:solidFill>
                  <a:srgbClr val="545454"/>
                </a:solidFill>
                <a:latin typeface="Verdana"/>
                <a:cs typeface="Verdana"/>
              </a:rPr>
              <a:t>0.69818528</a:t>
            </a:r>
            <a:endParaRPr sz="1600">
              <a:latin typeface="Verdana"/>
              <a:cs typeface="Verdana"/>
            </a:endParaRPr>
          </a:p>
          <a:p>
            <a:pPr marL="82550">
              <a:lnSpc>
                <a:spcPts val="1810"/>
              </a:lnSpc>
            </a:pPr>
            <a:r>
              <a:rPr sz="1600" spc="-130" dirty="0">
                <a:solidFill>
                  <a:srgbClr val="545454"/>
                </a:solidFill>
                <a:latin typeface="Verdana"/>
                <a:cs typeface="Verdana"/>
              </a:rPr>
              <a:t>0.65115842]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3320" y="2513088"/>
            <a:ext cx="1410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65" dirty="0">
                <a:solidFill>
                  <a:srgbClr val="545454"/>
                </a:solidFill>
                <a:latin typeface="Tahoma"/>
                <a:cs typeface="Tahoma"/>
              </a:rPr>
              <a:t>R</a:t>
            </a:r>
            <a:r>
              <a:rPr sz="1300" b="1" spc="-100" dirty="0">
                <a:solidFill>
                  <a:srgbClr val="545454"/>
                </a:solidFill>
                <a:latin typeface="Tahoma"/>
                <a:cs typeface="Tahoma"/>
              </a:rPr>
              <a:t>I</a:t>
            </a:r>
            <a:r>
              <a:rPr sz="1300" b="1" spc="-220" dirty="0">
                <a:solidFill>
                  <a:srgbClr val="545454"/>
                </a:solidFill>
                <a:latin typeface="Tahoma"/>
                <a:cs typeface="Tahoma"/>
              </a:rPr>
              <a:t>D</a:t>
            </a:r>
            <a:r>
              <a:rPr sz="1300" b="1" spc="125" dirty="0">
                <a:solidFill>
                  <a:srgbClr val="545454"/>
                </a:solidFill>
                <a:latin typeface="Tahoma"/>
                <a:cs typeface="Tahoma"/>
              </a:rPr>
              <a:t>G</a:t>
            </a:r>
            <a:r>
              <a:rPr sz="1300" b="1" spc="-105" dirty="0">
                <a:solidFill>
                  <a:srgbClr val="545454"/>
                </a:solidFill>
                <a:latin typeface="Tahoma"/>
                <a:cs typeface="Tahoma"/>
              </a:rPr>
              <a:t>E</a:t>
            </a:r>
            <a:r>
              <a:rPr sz="1300" b="1" spc="130" dirty="0">
                <a:solidFill>
                  <a:srgbClr val="545454"/>
                </a:solidFill>
                <a:latin typeface="Tahoma"/>
                <a:cs typeface="Tahoma"/>
              </a:rPr>
              <a:t>C</a:t>
            </a:r>
            <a:r>
              <a:rPr sz="1300" b="1" spc="30" dirty="0">
                <a:solidFill>
                  <a:srgbClr val="545454"/>
                </a:solidFill>
                <a:latin typeface="Tahoma"/>
                <a:cs typeface="Tahoma"/>
              </a:rPr>
              <a:t>V</a:t>
            </a:r>
            <a:r>
              <a:rPr sz="1300" b="1" spc="5" dirty="0">
                <a:solidFill>
                  <a:srgbClr val="545454"/>
                </a:solidFill>
                <a:latin typeface="Tahoma"/>
                <a:cs typeface="Tahoma"/>
              </a:rPr>
              <a:t> </a:t>
            </a:r>
            <a:r>
              <a:rPr sz="1600" b="1" spc="100" dirty="0">
                <a:solidFill>
                  <a:srgbClr val="545454"/>
                </a:solidFill>
                <a:latin typeface="Tahoma"/>
                <a:cs typeface="Tahoma"/>
              </a:rPr>
              <a:t>A</a:t>
            </a:r>
            <a:r>
              <a:rPr sz="1300" b="1" spc="-60" dirty="0">
                <a:solidFill>
                  <a:srgbClr val="545454"/>
                </a:solidFill>
                <a:latin typeface="Tahoma"/>
                <a:cs typeface="Tahoma"/>
              </a:rPr>
              <a:t>RR</a:t>
            </a:r>
            <a:r>
              <a:rPr sz="1300" b="1" spc="-65" dirty="0">
                <a:solidFill>
                  <a:srgbClr val="545454"/>
                </a:solidFill>
                <a:latin typeface="Tahoma"/>
                <a:cs typeface="Tahoma"/>
              </a:rPr>
              <a:t>A</a:t>
            </a:r>
            <a:r>
              <a:rPr sz="1300" b="1" spc="-70" dirty="0">
                <a:solidFill>
                  <a:srgbClr val="545454"/>
                </a:solidFill>
                <a:latin typeface="Tahoma"/>
                <a:cs typeface="Tahoma"/>
              </a:rPr>
              <a:t>Y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3" y="381000"/>
            <a:ext cx="9403080" cy="119263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r>
              <a:rPr lang="en-US" dirty="0"/>
              <a:t>Scaled Relative Feature Strength – Ridge; initial hypotheses seem to hold </a:t>
            </a:r>
            <a:endParaRPr lang="en-US"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19200" y="1981200"/>
            <a:ext cx="9740900" cy="3429000"/>
            <a:chOff x="1219200" y="1981200"/>
            <a:chExt cx="9740900" cy="3429000"/>
          </a:xfrm>
        </p:grpSpPr>
        <p:sp>
          <p:nvSpPr>
            <p:cNvPr id="4" name="object 4"/>
            <p:cNvSpPr/>
            <p:nvPr/>
          </p:nvSpPr>
          <p:spPr>
            <a:xfrm>
              <a:off x="1219200" y="1981200"/>
              <a:ext cx="9740900" cy="3429000"/>
            </a:xfrm>
            <a:custGeom>
              <a:avLst/>
              <a:gdLst/>
              <a:ahLst/>
              <a:cxnLst/>
              <a:rect l="l" t="t" r="r" b="b"/>
              <a:pathLst>
                <a:path w="9740900" h="3429000">
                  <a:moveTo>
                    <a:pt x="97409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740900" y="3429000"/>
                  </a:lnTo>
                  <a:lnTo>
                    <a:pt x="9740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4326" y="2232964"/>
              <a:ext cx="8388350" cy="2725420"/>
            </a:xfrm>
            <a:custGeom>
              <a:avLst/>
              <a:gdLst/>
              <a:ahLst/>
              <a:cxnLst/>
              <a:rect l="l" t="t" r="r" b="b"/>
              <a:pathLst>
                <a:path w="8388350" h="2725420">
                  <a:moveTo>
                    <a:pt x="762533" y="2052980"/>
                  </a:moveTo>
                  <a:lnTo>
                    <a:pt x="0" y="2052980"/>
                  </a:lnTo>
                  <a:lnTo>
                    <a:pt x="0" y="2527617"/>
                  </a:lnTo>
                  <a:lnTo>
                    <a:pt x="762533" y="2527617"/>
                  </a:lnTo>
                  <a:lnTo>
                    <a:pt x="762533" y="2052980"/>
                  </a:lnTo>
                  <a:close/>
                </a:path>
                <a:path w="8388350" h="2725420">
                  <a:moveTo>
                    <a:pt x="1715706" y="1828012"/>
                  </a:moveTo>
                  <a:lnTo>
                    <a:pt x="953173" y="1828012"/>
                  </a:lnTo>
                  <a:lnTo>
                    <a:pt x="953173" y="2527617"/>
                  </a:lnTo>
                  <a:lnTo>
                    <a:pt x="1715706" y="2527617"/>
                  </a:lnTo>
                  <a:lnTo>
                    <a:pt x="1715706" y="1828012"/>
                  </a:lnTo>
                  <a:close/>
                </a:path>
                <a:path w="8388350" h="2725420">
                  <a:moveTo>
                    <a:pt x="2668879" y="2527617"/>
                  </a:moveTo>
                  <a:lnTo>
                    <a:pt x="1906333" y="2527617"/>
                  </a:lnTo>
                  <a:lnTo>
                    <a:pt x="1906333" y="2691612"/>
                  </a:lnTo>
                  <a:lnTo>
                    <a:pt x="2668879" y="2691612"/>
                  </a:lnTo>
                  <a:lnTo>
                    <a:pt x="2668879" y="2527617"/>
                  </a:lnTo>
                  <a:close/>
                </a:path>
                <a:path w="8388350" h="2725420">
                  <a:moveTo>
                    <a:pt x="3622052" y="2527617"/>
                  </a:moveTo>
                  <a:lnTo>
                    <a:pt x="2859506" y="2527617"/>
                  </a:lnTo>
                  <a:lnTo>
                    <a:pt x="2859506" y="2725140"/>
                  </a:lnTo>
                  <a:lnTo>
                    <a:pt x="3622052" y="2725140"/>
                  </a:lnTo>
                  <a:lnTo>
                    <a:pt x="3622052" y="2527617"/>
                  </a:lnTo>
                  <a:close/>
                </a:path>
                <a:path w="8388350" h="2725420">
                  <a:moveTo>
                    <a:pt x="4575226" y="2053551"/>
                  </a:moveTo>
                  <a:lnTo>
                    <a:pt x="3812679" y="2053551"/>
                  </a:lnTo>
                  <a:lnTo>
                    <a:pt x="3812679" y="2527617"/>
                  </a:lnTo>
                  <a:lnTo>
                    <a:pt x="4575226" y="2527617"/>
                  </a:lnTo>
                  <a:lnTo>
                    <a:pt x="4575226" y="2053551"/>
                  </a:lnTo>
                  <a:close/>
                </a:path>
                <a:path w="8388350" h="2725420">
                  <a:moveTo>
                    <a:pt x="5528386" y="1790166"/>
                  </a:moveTo>
                  <a:lnTo>
                    <a:pt x="4765853" y="1790166"/>
                  </a:lnTo>
                  <a:lnTo>
                    <a:pt x="4765853" y="2527617"/>
                  </a:lnTo>
                  <a:lnTo>
                    <a:pt x="5528386" y="2527617"/>
                  </a:lnTo>
                  <a:lnTo>
                    <a:pt x="5528386" y="1790166"/>
                  </a:lnTo>
                  <a:close/>
                </a:path>
                <a:path w="8388350" h="2725420">
                  <a:moveTo>
                    <a:pt x="6481559" y="0"/>
                  </a:moveTo>
                  <a:lnTo>
                    <a:pt x="5719026" y="0"/>
                  </a:lnTo>
                  <a:lnTo>
                    <a:pt x="5719026" y="2527617"/>
                  </a:lnTo>
                  <a:lnTo>
                    <a:pt x="6481559" y="2527617"/>
                  </a:lnTo>
                  <a:lnTo>
                    <a:pt x="6481559" y="0"/>
                  </a:lnTo>
                  <a:close/>
                </a:path>
                <a:path w="8388350" h="2725420">
                  <a:moveTo>
                    <a:pt x="7434732" y="2486583"/>
                  </a:moveTo>
                  <a:lnTo>
                    <a:pt x="6672199" y="2486583"/>
                  </a:lnTo>
                  <a:lnTo>
                    <a:pt x="6672199" y="2527617"/>
                  </a:lnTo>
                  <a:lnTo>
                    <a:pt x="7434732" y="2527617"/>
                  </a:lnTo>
                  <a:lnTo>
                    <a:pt x="7434732" y="2486583"/>
                  </a:lnTo>
                  <a:close/>
                </a:path>
                <a:path w="8388350" h="2725420">
                  <a:moveTo>
                    <a:pt x="8387905" y="2003234"/>
                  </a:moveTo>
                  <a:lnTo>
                    <a:pt x="7625372" y="2003234"/>
                  </a:lnTo>
                  <a:lnTo>
                    <a:pt x="7625372" y="2527617"/>
                  </a:lnTo>
                  <a:lnTo>
                    <a:pt x="8387905" y="2527617"/>
                  </a:lnTo>
                  <a:lnTo>
                    <a:pt x="8387905" y="2003234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7885" y="5094354"/>
              <a:ext cx="476492" cy="982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88768" y="509435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0" y="0"/>
                  </a:moveTo>
                  <a:lnTo>
                    <a:pt x="0" y="193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88768" y="509435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0" y="0"/>
                  </a:moveTo>
                  <a:lnTo>
                    <a:pt x="0" y="19300"/>
                  </a:lnTo>
                </a:path>
              </a:pathLst>
            </a:custGeom>
            <a:ln w="4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57944" y="5135359"/>
              <a:ext cx="189230" cy="56515"/>
            </a:xfrm>
            <a:custGeom>
              <a:avLst/>
              <a:gdLst/>
              <a:ahLst/>
              <a:cxnLst/>
              <a:rect l="l" t="t" r="r" b="b"/>
              <a:pathLst>
                <a:path w="189230" h="56514">
                  <a:moveTo>
                    <a:pt x="7632" y="0"/>
                  </a:moveTo>
                  <a:lnTo>
                    <a:pt x="0" y="0"/>
                  </a:lnTo>
                  <a:lnTo>
                    <a:pt x="0" y="56273"/>
                  </a:lnTo>
                  <a:lnTo>
                    <a:pt x="7632" y="56273"/>
                  </a:lnTo>
                  <a:lnTo>
                    <a:pt x="7632" y="0"/>
                  </a:lnTo>
                  <a:close/>
                </a:path>
                <a:path w="189230" h="56514">
                  <a:moveTo>
                    <a:pt x="74231" y="0"/>
                  </a:moveTo>
                  <a:lnTo>
                    <a:pt x="62890" y="0"/>
                  </a:lnTo>
                  <a:lnTo>
                    <a:pt x="48450" y="38290"/>
                  </a:lnTo>
                  <a:lnTo>
                    <a:pt x="34099" y="0"/>
                  </a:lnTo>
                  <a:lnTo>
                    <a:pt x="22758" y="0"/>
                  </a:lnTo>
                  <a:lnTo>
                    <a:pt x="22758" y="56273"/>
                  </a:lnTo>
                  <a:lnTo>
                    <a:pt x="30162" y="56273"/>
                  </a:lnTo>
                  <a:lnTo>
                    <a:pt x="30162" y="6870"/>
                  </a:lnTo>
                  <a:lnTo>
                    <a:pt x="44678" y="45466"/>
                  </a:lnTo>
                  <a:lnTo>
                    <a:pt x="52311" y="45466"/>
                  </a:lnTo>
                  <a:lnTo>
                    <a:pt x="66827" y="6870"/>
                  </a:lnTo>
                  <a:lnTo>
                    <a:pt x="66827" y="56273"/>
                  </a:lnTo>
                  <a:lnTo>
                    <a:pt x="74231" y="56273"/>
                  </a:lnTo>
                  <a:lnTo>
                    <a:pt x="74231" y="0"/>
                  </a:lnTo>
                  <a:close/>
                </a:path>
                <a:path w="189230" h="56514">
                  <a:moveTo>
                    <a:pt x="136652" y="18453"/>
                  </a:moveTo>
                  <a:lnTo>
                    <a:pt x="134112" y="11341"/>
                  </a:lnTo>
                  <a:lnTo>
                    <a:pt x="128625" y="6464"/>
                  </a:lnTo>
                  <a:lnTo>
                    <a:pt x="128625" y="20535"/>
                  </a:lnTo>
                  <a:lnTo>
                    <a:pt x="128625" y="35661"/>
                  </a:lnTo>
                  <a:lnTo>
                    <a:pt x="126784" y="41224"/>
                  </a:lnTo>
                  <a:lnTo>
                    <a:pt x="123228" y="44780"/>
                  </a:lnTo>
                  <a:lnTo>
                    <a:pt x="119595" y="48323"/>
                  </a:lnTo>
                  <a:lnTo>
                    <a:pt x="113893" y="50025"/>
                  </a:lnTo>
                  <a:lnTo>
                    <a:pt x="96989" y="50025"/>
                  </a:lnTo>
                  <a:lnTo>
                    <a:pt x="96989" y="6248"/>
                  </a:lnTo>
                  <a:lnTo>
                    <a:pt x="113893" y="6248"/>
                  </a:lnTo>
                  <a:lnTo>
                    <a:pt x="119595" y="8026"/>
                  </a:lnTo>
                  <a:lnTo>
                    <a:pt x="123228" y="11506"/>
                  </a:lnTo>
                  <a:lnTo>
                    <a:pt x="126784" y="15049"/>
                  </a:lnTo>
                  <a:lnTo>
                    <a:pt x="128625" y="20535"/>
                  </a:lnTo>
                  <a:lnTo>
                    <a:pt x="128625" y="6464"/>
                  </a:lnTo>
                  <a:lnTo>
                    <a:pt x="128397" y="6248"/>
                  </a:lnTo>
                  <a:lnTo>
                    <a:pt x="123926" y="2311"/>
                  </a:lnTo>
                  <a:lnTo>
                    <a:pt x="115900" y="0"/>
                  </a:lnTo>
                  <a:lnTo>
                    <a:pt x="89357" y="0"/>
                  </a:lnTo>
                  <a:lnTo>
                    <a:pt x="89357" y="56273"/>
                  </a:lnTo>
                  <a:lnTo>
                    <a:pt x="115824" y="56273"/>
                  </a:lnTo>
                  <a:lnTo>
                    <a:pt x="123850" y="54038"/>
                  </a:lnTo>
                  <a:lnTo>
                    <a:pt x="128333" y="50025"/>
                  </a:lnTo>
                  <a:lnTo>
                    <a:pt x="134035" y="44932"/>
                  </a:lnTo>
                  <a:lnTo>
                    <a:pt x="136652" y="37833"/>
                  </a:lnTo>
                  <a:lnTo>
                    <a:pt x="136652" y="18453"/>
                  </a:lnTo>
                  <a:close/>
                </a:path>
                <a:path w="189230" h="56514">
                  <a:moveTo>
                    <a:pt x="188658" y="36741"/>
                  </a:moveTo>
                  <a:lnTo>
                    <a:pt x="180644" y="26835"/>
                  </a:lnTo>
                  <a:lnTo>
                    <a:pt x="180644" y="36207"/>
                  </a:lnTo>
                  <a:lnTo>
                    <a:pt x="180644" y="43230"/>
                  </a:lnTo>
                  <a:lnTo>
                    <a:pt x="179641" y="45783"/>
                  </a:lnTo>
                  <a:lnTo>
                    <a:pt x="177711" y="47472"/>
                  </a:lnTo>
                  <a:lnTo>
                    <a:pt x="175704" y="49174"/>
                  </a:lnTo>
                  <a:lnTo>
                    <a:pt x="172694" y="50025"/>
                  </a:lnTo>
                  <a:lnTo>
                    <a:pt x="156413" y="50025"/>
                  </a:lnTo>
                  <a:lnTo>
                    <a:pt x="156413" y="29413"/>
                  </a:lnTo>
                  <a:lnTo>
                    <a:pt x="172694" y="29413"/>
                  </a:lnTo>
                  <a:lnTo>
                    <a:pt x="175704" y="30264"/>
                  </a:lnTo>
                  <a:lnTo>
                    <a:pt x="177711" y="31965"/>
                  </a:lnTo>
                  <a:lnTo>
                    <a:pt x="179641" y="33655"/>
                  </a:lnTo>
                  <a:lnTo>
                    <a:pt x="180644" y="36207"/>
                  </a:lnTo>
                  <a:lnTo>
                    <a:pt x="180644" y="26835"/>
                  </a:lnTo>
                  <a:lnTo>
                    <a:pt x="176860" y="25933"/>
                  </a:lnTo>
                  <a:lnTo>
                    <a:pt x="179946" y="25476"/>
                  </a:lnTo>
                  <a:lnTo>
                    <a:pt x="186347" y="9499"/>
                  </a:lnTo>
                  <a:lnTo>
                    <a:pt x="184797" y="6248"/>
                  </a:lnTo>
                  <a:lnTo>
                    <a:pt x="184734" y="6096"/>
                  </a:lnTo>
                  <a:lnTo>
                    <a:pt x="181648" y="3632"/>
                  </a:lnTo>
                  <a:lnTo>
                    <a:pt x="178714" y="1422"/>
                  </a:lnTo>
                  <a:lnTo>
                    <a:pt x="178714" y="11963"/>
                  </a:lnTo>
                  <a:lnTo>
                    <a:pt x="178714" y="17678"/>
                  </a:lnTo>
                  <a:lnTo>
                    <a:pt x="177787" y="19761"/>
                  </a:lnTo>
                  <a:lnTo>
                    <a:pt x="174078" y="22542"/>
                  </a:lnTo>
                  <a:lnTo>
                    <a:pt x="171373" y="23241"/>
                  </a:lnTo>
                  <a:lnTo>
                    <a:pt x="156413" y="23241"/>
                  </a:lnTo>
                  <a:lnTo>
                    <a:pt x="156413" y="6248"/>
                  </a:lnTo>
                  <a:lnTo>
                    <a:pt x="171373" y="6248"/>
                  </a:lnTo>
                  <a:lnTo>
                    <a:pt x="174078" y="7023"/>
                  </a:lnTo>
                  <a:lnTo>
                    <a:pt x="177787" y="9804"/>
                  </a:lnTo>
                  <a:lnTo>
                    <a:pt x="178714" y="11963"/>
                  </a:lnTo>
                  <a:lnTo>
                    <a:pt x="178714" y="1422"/>
                  </a:lnTo>
                  <a:lnTo>
                    <a:pt x="178473" y="1231"/>
                  </a:lnTo>
                  <a:lnTo>
                    <a:pt x="174002" y="0"/>
                  </a:lnTo>
                  <a:lnTo>
                    <a:pt x="148767" y="0"/>
                  </a:lnTo>
                  <a:lnTo>
                    <a:pt x="148767" y="56273"/>
                  </a:lnTo>
                  <a:lnTo>
                    <a:pt x="175234" y="56273"/>
                  </a:lnTo>
                  <a:lnTo>
                    <a:pt x="180098" y="54965"/>
                  </a:lnTo>
                  <a:lnTo>
                    <a:pt x="183489" y="52184"/>
                  </a:lnTo>
                  <a:lnTo>
                    <a:pt x="186207" y="50025"/>
                  </a:lnTo>
                  <a:lnTo>
                    <a:pt x="186893" y="49479"/>
                  </a:lnTo>
                  <a:lnTo>
                    <a:pt x="188595" y="45783"/>
                  </a:lnTo>
                  <a:lnTo>
                    <a:pt x="188658" y="36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4193" y="5132958"/>
              <a:ext cx="235969" cy="7465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41940" y="509435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0" y="0"/>
                  </a:moveTo>
                  <a:lnTo>
                    <a:pt x="0" y="193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1940" y="509435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0" y="0"/>
                  </a:moveTo>
                  <a:lnTo>
                    <a:pt x="0" y="19300"/>
                  </a:lnTo>
                </a:path>
              </a:pathLst>
            </a:custGeom>
            <a:ln w="4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2633" y="5135359"/>
              <a:ext cx="210820" cy="56515"/>
            </a:xfrm>
            <a:custGeom>
              <a:avLst/>
              <a:gdLst/>
              <a:ahLst/>
              <a:cxnLst/>
              <a:rect l="l" t="t" r="r" b="b"/>
              <a:pathLst>
                <a:path w="210820" h="56514">
                  <a:moveTo>
                    <a:pt x="51460" y="0"/>
                  </a:moveTo>
                  <a:lnTo>
                    <a:pt x="40119" y="0"/>
                  </a:lnTo>
                  <a:lnTo>
                    <a:pt x="25692" y="38290"/>
                  </a:lnTo>
                  <a:lnTo>
                    <a:pt x="11341" y="0"/>
                  </a:lnTo>
                  <a:lnTo>
                    <a:pt x="0" y="0"/>
                  </a:lnTo>
                  <a:lnTo>
                    <a:pt x="0" y="56273"/>
                  </a:lnTo>
                  <a:lnTo>
                    <a:pt x="7404" y="56273"/>
                  </a:lnTo>
                  <a:lnTo>
                    <a:pt x="7404" y="6870"/>
                  </a:lnTo>
                  <a:lnTo>
                    <a:pt x="21907" y="45466"/>
                  </a:lnTo>
                  <a:lnTo>
                    <a:pt x="29552" y="45466"/>
                  </a:lnTo>
                  <a:lnTo>
                    <a:pt x="44056" y="6870"/>
                  </a:lnTo>
                  <a:lnTo>
                    <a:pt x="44056" y="56273"/>
                  </a:lnTo>
                  <a:lnTo>
                    <a:pt x="51460" y="56273"/>
                  </a:lnTo>
                  <a:lnTo>
                    <a:pt x="51460" y="0"/>
                  </a:lnTo>
                  <a:close/>
                </a:path>
                <a:path w="210820" h="56514">
                  <a:moveTo>
                    <a:pt x="102933" y="11341"/>
                  </a:moveTo>
                  <a:lnTo>
                    <a:pt x="101307" y="7175"/>
                  </a:lnTo>
                  <a:lnTo>
                    <a:pt x="100266" y="6248"/>
                  </a:lnTo>
                  <a:lnTo>
                    <a:pt x="94907" y="1536"/>
                  </a:lnTo>
                  <a:lnTo>
                    <a:pt x="94907" y="13436"/>
                  </a:lnTo>
                  <a:lnTo>
                    <a:pt x="94907" y="20231"/>
                  </a:lnTo>
                  <a:lnTo>
                    <a:pt x="93903" y="22847"/>
                  </a:lnTo>
                  <a:lnTo>
                    <a:pt x="90043" y="26555"/>
                  </a:lnTo>
                  <a:lnTo>
                    <a:pt x="87350" y="27406"/>
                  </a:lnTo>
                  <a:lnTo>
                    <a:pt x="74231" y="27406"/>
                  </a:lnTo>
                  <a:lnTo>
                    <a:pt x="74231" y="6248"/>
                  </a:lnTo>
                  <a:lnTo>
                    <a:pt x="87350" y="6248"/>
                  </a:lnTo>
                  <a:lnTo>
                    <a:pt x="90043" y="7175"/>
                  </a:lnTo>
                  <a:lnTo>
                    <a:pt x="93903" y="10883"/>
                  </a:lnTo>
                  <a:lnTo>
                    <a:pt x="94907" y="13436"/>
                  </a:lnTo>
                  <a:lnTo>
                    <a:pt x="94907" y="1536"/>
                  </a:lnTo>
                  <a:lnTo>
                    <a:pt x="90043" y="0"/>
                  </a:lnTo>
                  <a:lnTo>
                    <a:pt x="66586" y="0"/>
                  </a:lnTo>
                  <a:lnTo>
                    <a:pt x="66586" y="56273"/>
                  </a:lnTo>
                  <a:lnTo>
                    <a:pt x="74231" y="56273"/>
                  </a:lnTo>
                  <a:lnTo>
                    <a:pt x="74231" y="33655"/>
                  </a:lnTo>
                  <a:lnTo>
                    <a:pt x="90043" y="33655"/>
                  </a:lnTo>
                  <a:lnTo>
                    <a:pt x="94830" y="32270"/>
                  </a:lnTo>
                  <a:lnTo>
                    <a:pt x="98069" y="29413"/>
                  </a:lnTo>
                  <a:lnTo>
                    <a:pt x="100406" y="27406"/>
                  </a:lnTo>
                  <a:lnTo>
                    <a:pt x="101307" y="26631"/>
                  </a:lnTo>
                  <a:lnTo>
                    <a:pt x="102933" y="22390"/>
                  </a:lnTo>
                  <a:lnTo>
                    <a:pt x="102933" y="11341"/>
                  </a:lnTo>
                  <a:close/>
                </a:path>
                <a:path w="210820" h="56514">
                  <a:moveTo>
                    <a:pt x="157721" y="56273"/>
                  </a:moveTo>
                  <a:lnTo>
                    <a:pt x="152222" y="41846"/>
                  </a:lnTo>
                  <a:lnTo>
                    <a:pt x="149809" y="35509"/>
                  </a:lnTo>
                  <a:lnTo>
                    <a:pt x="142290" y="15798"/>
                  </a:lnTo>
                  <a:lnTo>
                    <a:pt x="142290" y="35509"/>
                  </a:lnTo>
                  <a:lnTo>
                    <a:pt x="121602" y="35509"/>
                  </a:lnTo>
                  <a:lnTo>
                    <a:pt x="131953" y="7493"/>
                  </a:lnTo>
                  <a:lnTo>
                    <a:pt x="142290" y="35509"/>
                  </a:lnTo>
                  <a:lnTo>
                    <a:pt x="142290" y="15798"/>
                  </a:lnTo>
                  <a:lnTo>
                    <a:pt x="139128" y="7493"/>
                  </a:lnTo>
                  <a:lnTo>
                    <a:pt x="136271" y="0"/>
                  </a:lnTo>
                  <a:lnTo>
                    <a:pt x="127622" y="0"/>
                  </a:lnTo>
                  <a:lnTo>
                    <a:pt x="106172" y="56273"/>
                  </a:lnTo>
                  <a:lnTo>
                    <a:pt x="114198" y="56273"/>
                  </a:lnTo>
                  <a:lnTo>
                    <a:pt x="119291" y="41846"/>
                  </a:lnTo>
                  <a:lnTo>
                    <a:pt x="144678" y="41846"/>
                  </a:lnTo>
                  <a:lnTo>
                    <a:pt x="149771" y="56273"/>
                  </a:lnTo>
                  <a:lnTo>
                    <a:pt x="157721" y="56273"/>
                  </a:lnTo>
                  <a:close/>
                </a:path>
                <a:path w="210820" h="56514">
                  <a:moveTo>
                    <a:pt x="210502" y="56273"/>
                  </a:moveTo>
                  <a:lnTo>
                    <a:pt x="205003" y="41846"/>
                  </a:lnTo>
                  <a:lnTo>
                    <a:pt x="202590" y="35509"/>
                  </a:lnTo>
                  <a:lnTo>
                    <a:pt x="195072" y="15811"/>
                  </a:lnTo>
                  <a:lnTo>
                    <a:pt x="195072" y="35509"/>
                  </a:lnTo>
                  <a:lnTo>
                    <a:pt x="174383" y="35509"/>
                  </a:lnTo>
                  <a:lnTo>
                    <a:pt x="184734" y="7493"/>
                  </a:lnTo>
                  <a:lnTo>
                    <a:pt x="195072" y="35509"/>
                  </a:lnTo>
                  <a:lnTo>
                    <a:pt x="195072" y="15811"/>
                  </a:lnTo>
                  <a:lnTo>
                    <a:pt x="191897" y="7493"/>
                  </a:lnTo>
                  <a:lnTo>
                    <a:pt x="189052" y="0"/>
                  </a:lnTo>
                  <a:lnTo>
                    <a:pt x="180403" y="0"/>
                  </a:lnTo>
                  <a:lnTo>
                    <a:pt x="158953" y="56273"/>
                  </a:lnTo>
                  <a:lnTo>
                    <a:pt x="166979" y="56273"/>
                  </a:lnTo>
                  <a:lnTo>
                    <a:pt x="172072" y="41846"/>
                  </a:lnTo>
                  <a:lnTo>
                    <a:pt x="197459" y="41846"/>
                  </a:lnTo>
                  <a:lnTo>
                    <a:pt x="202552" y="56273"/>
                  </a:lnTo>
                  <a:lnTo>
                    <a:pt x="210502" y="56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5857" y="5132958"/>
              <a:ext cx="235971" cy="7465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95112" y="509435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0" y="0"/>
                  </a:moveTo>
                  <a:lnTo>
                    <a:pt x="0" y="193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95112" y="509435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0" y="0"/>
                  </a:moveTo>
                  <a:lnTo>
                    <a:pt x="0" y="19300"/>
                  </a:lnTo>
                </a:path>
              </a:pathLst>
            </a:custGeom>
            <a:ln w="4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9766" y="5132958"/>
              <a:ext cx="314325" cy="59690"/>
            </a:xfrm>
            <a:custGeom>
              <a:avLst/>
              <a:gdLst/>
              <a:ahLst/>
              <a:cxnLst/>
              <a:rect l="l" t="t" r="r" b="b"/>
              <a:pathLst>
                <a:path w="314325" h="59689">
                  <a:moveTo>
                    <a:pt x="43827" y="58674"/>
                  </a:moveTo>
                  <a:lnTo>
                    <a:pt x="36118" y="43319"/>
                  </a:lnTo>
                  <a:lnTo>
                    <a:pt x="34569" y="40144"/>
                  </a:lnTo>
                  <a:lnTo>
                    <a:pt x="33032" y="37680"/>
                  </a:lnTo>
                  <a:lnTo>
                    <a:pt x="26708" y="32270"/>
                  </a:lnTo>
                  <a:lnTo>
                    <a:pt x="29794" y="31432"/>
                  </a:lnTo>
                  <a:lnTo>
                    <a:pt x="32181" y="29806"/>
                  </a:lnTo>
                  <a:lnTo>
                    <a:pt x="33032" y="28651"/>
                  </a:lnTo>
                  <a:lnTo>
                    <a:pt x="33883" y="27495"/>
                  </a:lnTo>
                  <a:lnTo>
                    <a:pt x="35496" y="25171"/>
                  </a:lnTo>
                  <a:lnTo>
                    <a:pt x="36347" y="22161"/>
                  </a:lnTo>
                  <a:lnTo>
                    <a:pt x="36220" y="12903"/>
                  </a:lnTo>
                  <a:lnTo>
                    <a:pt x="28321" y="3771"/>
                  </a:lnTo>
                  <a:lnTo>
                    <a:pt x="28321" y="15367"/>
                  </a:lnTo>
                  <a:lnTo>
                    <a:pt x="28232" y="22161"/>
                  </a:lnTo>
                  <a:lnTo>
                    <a:pt x="27317" y="24396"/>
                  </a:lnTo>
                  <a:lnTo>
                    <a:pt x="23622" y="27800"/>
                  </a:lnTo>
                  <a:lnTo>
                    <a:pt x="20840" y="28651"/>
                  </a:lnTo>
                  <a:lnTo>
                    <a:pt x="7645" y="28651"/>
                  </a:lnTo>
                  <a:lnTo>
                    <a:pt x="7645" y="8648"/>
                  </a:lnTo>
                  <a:lnTo>
                    <a:pt x="20840" y="8648"/>
                  </a:lnTo>
                  <a:lnTo>
                    <a:pt x="23622" y="9499"/>
                  </a:lnTo>
                  <a:lnTo>
                    <a:pt x="27317" y="12903"/>
                  </a:lnTo>
                  <a:lnTo>
                    <a:pt x="28321" y="15367"/>
                  </a:lnTo>
                  <a:lnTo>
                    <a:pt x="28321" y="3771"/>
                  </a:lnTo>
                  <a:lnTo>
                    <a:pt x="23622" y="2400"/>
                  </a:lnTo>
                  <a:lnTo>
                    <a:pt x="0" y="2400"/>
                  </a:lnTo>
                  <a:lnTo>
                    <a:pt x="0" y="58674"/>
                  </a:lnTo>
                  <a:lnTo>
                    <a:pt x="7645" y="58674"/>
                  </a:lnTo>
                  <a:lnTo>
                    <a:pt x="7645" y="34899"/>
                  </a:lnTo>
                  <a:lnTo>
                    <a:pt x="18910" y="34899"/>
                  </a:lnTo>
                  <a:lnTo>
                    <a:pt x="35648" y="58674"/>
                  </a:lnTo>
                  <a:lnTo>
                    <a:pt x="43827" y="58674"/>
                  </a:lnTo>
                  <a:close/>
                </a:path>
                <a:path w="314325" h="59689">
                  <a:moveTo>
                    <a:pt x="87972" y="16446"/>
                  </a:moveTo>
                  <a:lnTo>
                    <a:pt x="81026" y="16446"/>
                  </a:lnTo>
                  <a:lnTo>
                    <a:pt x="81026" y="44551"/>
                  </a:lnTo>
                  <a:lnTo>
                    <a:pt x="79946" y="47790"/>
                  </a:lnTo>
                  <a:lnTo>
                    <a:pt x="75628" y="52578"/>
                  </a:lnTo>
                  <a:lnTo>
                    <a:pt x="72618" y="53733"/>
                  </a:lnTo>
                  <a:lnTo>
                    <a:pt x="65747" y="53733"/>
                  </a:lnTo>
                  <a:lnTo>
                    <a:pt x="63436" y="52730"/>
                  </a:lnTo>
                  <a:lnTo>
                    <a:pt x="60350" y="48717"/>
                  </a:lnTo>
                  <a:lnTo>
                    <a:pt x="59575" y="45783"/>
                  </a:lnTo>
                  <a:lnTo>
                    <a:pt x="59575" y="16446"/>
                  </a:lnTo>
                  <a:lnTo>
                    <a:pt x="52628" y="16446"/>
                  </a:lnTo>
                  <a:lnTo>
                    <a:pt x="52628" y="47866"/>
                  </a:lnTo>
                  <a:lnTo>
                    <a:pt x="53860" y="52273"/>
                  </a:lnTo>
                  <a:lnTo>
                    <a:pt x="56413" y="55206"/>
                  </a:lnTo>
                  <a:lnTo>
                    <a:pt x="58877" y="58216"/>
                  </a:lnTo>
                  <a:lnTo>
                    <a:pt x="62585" y="59677"/>
                  </a:lnTo>
                  <a:lnTo>
                    <a:pt x="70383" y="59677"/>
                  </a:lnTo>
                  <a:lnTo>
                    <a:pt x="80022" y="53733"/>
                  </a:lnTo>
                  <a:lnTo>
                    <a:pt x="81026" y="52197"/>
                  </a:lnTo>
                  <a:lnTo>
                    <a:pt x="81026" y="58674"/>
                  </a:lnTo>
                  <a:lnTo>
                    <a:pt x="87972" y="58674"/>
                  </a:lnTo>
                  <a:lnTo>
                    <a:pt x="87972" y="52197"/>
                  </a:lnTo>
                  <a:lnTo>
                    <a:pt x="87972" y="16446"/>
                  </a:lnTo>
                  <a:close/>
                </a:path>
                <a:path w="314325" h="59689">
                  <a:moveTo>
                    <a:pt x="137350" y="27406"/>
                  </a:moveTo>
                  <a:lnTo>
                    <a:pt x="136042" y="23012"/>
                  </a:lnTo>
                  <a:lnTo>
                    <a:pt x="131102" y="16992"/>
                  </a:lnTo>
                  <a:lnTo>
                    <a:pt x="127406" y="15443"/>
                  </a:lnTo>
                  <a:lnTo>
                    <a:pt x="119684" y="15443"/>
                  </a:lnTo>
                  <a:lnTo>
                    <a:pt x="117068" y="16141"/>
                  </a:lnTo>
                  <a:lnTo>
                    <a:pt x="112509" y="18605"/>
                  </a:lnTo>
                  <a:lnTo>
                    <a:pt x="110578" y="20535"/>
                  </a:lnTo>
                  <a:lnTo>
                    <a:pt x="108966" y="23012"/>
                  </a:lnTo>
                  <a:lnTo>
                    <a:pt x="108966" y="16446"/>
                  </a:lnTo>
                  <a:lnTo>
                    <a:pt x="102019" y="16446"/>
                  </a:lnTo>
                  <a:lnTo>
                    <a:pt x="102019" y="58674"/>
                  </a:lnTo>
                  <a:lnTo>
                    <a:pt x="108966" y="58674"/>
                  </a:lnTo>
                  <a:lnTo>
                    <a:pt x="108966" y="30734"/>
                  </a:lnTo>
                  <a:lnTo>
                    <a:pt x="110045" y="27495"/>
                  </a:lnTo>
                  <a:lnTo>
                    <a:pt x="114363" y="22707"/>
                  </a:lnTo>
                  <a:lnTo>
                    <a:pt x="117297" y="21463"/>
                  </a:lnTo>
                  <a:lnTo>
                    <a:pt x="124155" y="21463"/>
                  </a:lnTo>
                  <a:lnTo>
                    <a:pt x="126479" y="22466"/>
                  </a:lnTo>
                  <a:lnTo>
                    <a:pt x="129565" y="26492"/>
                  </a:lnTo>
                  <a:lnTo>
                    <a:pt x="130416" y="29425"/>
                  </a:lnTo>
                  <a:lnTo>
                    <a:pt x="130416" y="58674"/>
                  </a:lnTo>
                  <a:lnTo>
                    <a:pt x="137350" y="58674"/>
                  </a:lnTo>
                  <a:lnTo>
                    <a:pt x="137350" y="33197"/>
                  </a:lnTo>
                  <a:lnTo>
                    <a:pt x="137350" y="27406"/>
                  </a:lnTo>
                  <a:close/>
                </a:path>
                <a:path w="314325" h="59689">
                  <a:moveTo>
                    <a:pt x="172313" y="16446"/>
                  </a:moveTo>
                  <a:lnTo>
                    <a:pt x="158038" y="16446"/>
                  </a:lnTo>
                  <a:lnTo>
                    <a:pt x="158038" y="4483"/>
                  </a:lnTo>
                  <a:lnTo>
                    <a:pt x="151091" y="4483"/>
                  </a:lnTo>
                  <a:lnTo>
                    <a:pt x="151091" y="16446"/>
                  </a:lnTo>
                  <a:lnTo>
                    <a:pt x="145999" y="16446"/>
                  </a:lnTo>
                  <a:lnTo>
                    <a:pt x="145999" y="21856"/>
                  </a:lnTo>
                  <a:lnTo>
                    <a:pt x="151091" y="21856"/>
                  </a:lnTo>
                  <a:lnTo>
                    <a:pt x="151091" y="50038"/>
                  </a:lnTo>
                  <a:lnTo>
                    <a:pt x="152095" y="53657"/>
                  </a:lnTo>
                  <a:lnTo>
                    <a:pt x="156108" y="57670"/>
                  </a:lnTo>
                  <a:lnTo>
                    <a:pt x="159816" y="58674"/>
                  </a:lnTo>
                  <a:lnTo>
                    <a:pt x="172313" y="58674"/>
                  </a:lnTo>
                  <a:lnTo>
                    <a:pt x="172313" y="52895"/>
                  </a:lnTo>
                  <a:lnTo>
                    <a:pt x="162280" y="52895"/>
                  </a:lnTo>
                  <a:lnTo>
                    <a:pt x="160350" y="52425"/>
                  </a:lnTo>
                  <a:lnTo>
                    <a:pt x="158496" y="50495"/>
                  </a:lnTo>
                  <a:lnTo>
                    <a:pt x="158038" y="48260"/>
                  </a:lnTo>
                  <a:lnTo>
                    <a:pt x="158038" y="21856"/>
                  </a:lnTo>
                  <a:lnTo>
                    <a:pt x="172313" y="21856"/>
                  </a:lnTo>
                  <a:lnTo>
                    <a:pt x="172313" y="16446"/>
                  </a:lnTo>
                  <a:close/>
                </a:path>
                <a:path w="314325" h="59689">
                  <a:moveTo>
                    <a:pt x="188366" y="16446"/>
                  </a:moveTo>
                  <a:lnTo>
                    <a:pt x="181419" y="16446"/>
                  </a:lnTo>
                  <a:lnTo>
                    <a:pt x="181419" y="58674"/>
                  </a:lnTo>
                  <a:lnTo>
                    <a:pt x="188366" y="58674"/>
                  </a:lnTo>
                  <a:lnTo>
                    <a:pt x="188366" y="16446"/>
                  </a:lnTo>
                  <a:close/>
                </a:path>
                <a:path w="314325" h="59689">
                  <a:moveTo>
                    <a:pt x="188366" y="0"/>
                  </a:moveTo>
                  <a:lnTo>
                    <a:pt x="181419" y="0"/>
                  </a:lnTo>
                  <a:lnTo>
                    <a:pt x="181419" y="8801"/>
                  </a:lnTo>
                  <a:lnTo>
                    <a:pt x="188366" y="8801"/>
                  </a:lnTo>
                  <a:lnTo>
                    <a:pt x="188366" y="0"/>
                  </a:lnTo>
                  <a:close/>
                </a:path>
                <a:path w="314325" h="59689">
                  <a:moveTo>
                    <a:pt x="264210" y="27571"/>
                  </a:moveTo>
                  <a:lnTo>
                    <a:pt x="262978" y="23164"/>
                  </a:lnTo>
                  <a:lnTo>
                    <a:pt x="258191" y="16992"/>
                  </a:lnTo>
                  <a:lnTo>
                    <a:pt x="254800" y="15443"/>
                  </a:lnTo>
                  <a:lnTo>
                    <a:pt x="247167" y="15443"/>
                  </a:lnTo>
                  <a:lnTo>
                    <a:pt x="244309" y="16217"/>
                  </a:lnTo>
                  <a:lnTo>
                    <a:pt x="239522" y="19227"/>
                  </a:lnTo>
                  <a:lnTo>
                    <a:pt x="237439" y="21463"/>
                  </a:lnTo>
                  <a:lnTo>
                    <a:pt x="235737" y="24561"/>
                  </a:lnTo>
                  <a:lnTo>
                    <a:pt x="234657" y="21628"/>
                  </a:lnTo>
                  <a:lnTo>
                    <a:pt x="233121" y="19304"/>
                  </a:lnTo>
                  <a:lnTo>
                    <a:pt x="228803" y="16217"/>
                  </a:lnTo>
                  <a:lnTo>
                    <a:pt x="226250" y="15443"/>
                  </a:lnTo>
                  <a:lnTo>
                    <a:pt x="220078" y="15443"/>
                  </a:lnTo>
                  <a:lnTo>
                    <a:pt x="217449" y="16065"/>
                  </a:lnTo>
                  <a:lnTo>
                    <a:pt x="213055" y="18529"/>
                  </a:lnTo>
                  <a:lnTo>
                    <a:pt x="211124" y="20459"/>
                  </a:lnTo>
                  <a:lnTo>
                    <a:pt x="209588" y="23012"/>
                  </a:lnTo>
                  <a:lnTo>
                    <a:pt x="209588" y="16446"/>
                  </a:lnTo>
                  <a:lnTo>
                    <a:pt x="202641" y="16446"/>
                  </a:lnTo>
                  <a:lnTo>
                    <a:pt x="202641" y="58674"/>
                  </a:lnTo>
                  <a:lnTo>
                    <a:pt x="209588" y="58674"/>
                  </a:lnTo>
                  <a:lnTo>
                    <a:pt x="209588" y="30734"/>
                  </a:lnTo>
                  <a:lnTo>
                    <a:pt x="210591" y="27495"/>
                  </a:lnTo>
                  <a:lnTo>
                    <a:pt x="214757" y="22707"/>
                  </a:lnTo>
                  <a:lnTo>
                    <a:pt x="217601" y="21463"/>
                  </a:lnTo>
                  <a:lnTo>
                    <a:pt x="224091" y="21463"/>
                  </a:lnTo>
                  <a:lnTo>
                    <a:pt x="226326" y="22466"/>
                  </a:lnTo>
                  <a:lnTo>
                    <a:pt x="229184" y="26403"/>
                  </a:lnTo>
                  <a:lnTo>
                    <a:pt x="229958" y="29425"/>
                  </a:lnTo>
                  <a:lnTo>
                    <a:pt x="229958" y="58674"/>
                  </a:lnTo>
                  <a:lnTo>
                    <a:pt x="236905" y="58674"/>
                  </a:lnTo>
                  <a:lnTo>
                    <a:pt x="236905" y="30734"/>
                  </a:lnTo>
                  <a:lnTo>
                    <a:pt x="237896" y="27495"/>
                  </a:lnTo>
                  <a:lnTo>
                    <a:pt x="242074" y="22707"/>
                  </a:lnTo>
                  <a:lnTo>
                    <a:pt x="244919" y="21463"/>
                  </a:lnTo>
                  <a:lnTo>
                    <a:pt x="251485" y="21463"/>
                  </a:lnTo>
                  <a:lnTo>
                    <a:pt x="253644" y="22466"/>
                  </a:lnTo>
                  <a:lnTo>
                    <a:pt x="256501" y="26403"/>
                  </a:lnTo>
                  <a:lnTo>
                    <a:pt x="257276" y="29425"/>
                  </a:lnTo>
                  <a:lnTo>
                    <a:pt x="257276" y="58674"/>
                  </a:lnTo>
                  <a:lnTo>
                    <a:pt x="264210" y="58674"/>
                  </a:lnTo>
                  <a:lnTo>
                    <a:pt x="264210" y="27571"/>
                  </a:lnTo>
                  <a:close/>
                </a:path>
                <a:path w="314325" h="59689">
                  <a:moveTo>
                    <a:pt x="314147" y="29578"/>
                  </a:moveTo>
                  <a:lnTo>
                    <a:pt x="312445" y="24638"/>
                  </a:lnTo>
                  <a:lnTo>
                    <a:pt x="309537" y="21310"/>
                  </a:lnTo>
                  <a:lnTo>
                    <a:pt x="307200" y="18757"/>
                  </a:lnTo>
                  <a:lnTo>
                    <a:pt x="307200" y="33820"/>
                  </a:lnTo>
                  <a:lnTo>
                    <a:pt x="282498" y="33820"/>
                  </a:lnTo>
                  <a:lnTo>
                    <a:pt x="282816" y="29883"/>
                  </a:lnTo>
                  <a:lnTo>
                    <a:pt x="284200" y="26797"/>
                  </a:lnTo>
                  <a:lnTo>
                    <a:pt x="288836" y="22466"/>
                  </a:lnTo>
                  <a:lnTo>
                    <a:pt x="291922" y="21310"/>
                  </a:lnTo>
                  <a:lnTo>
                    <a:pt x="299173" y="21310"/>
                  </a:lnTo>
                  <a:lnTo>
                    <a:pt x="307200" y="33820"/>
                  </a:lnTo>
                  <a:lnTo>
                    <a:pt x="307200" y="18757"/>
                  </a:lnTo>
                  <a:lnTo>
                    <a:pt x="305879" y="17297"/>
                  </a:lnTo>
                  <a:lnTo>
                    <a:pt x="301409" y="15443"/>
                  </a:lnTo>
                  <a:lnTo>
                    <a:pt x="289369" y="15443"/>
                  </a:lnTo>
                  <a:lnTo>
                    <a:pt x="284276" y="17526"/>
                  </a:lnTo>
                  <a:lnTo>
                    <a:pt x="280568" y="21539"/>
                  </a:lnTo>
                  <a:lnTo>
                    <a:pt x="276872" y="25641"/>
                  </a:lnTo>
                  <a:lnTo>
                    <a:pt x="275018" y="31115"/>
                  </a:lnTo>
                  <a:lnTo>
                    <a:pt x="275018" y="44704"/>
                  </a:lnTo>
                  <a:lnTo>
                    <a:pt x="276948" y="50038"/>
                  </a:lnTo>
                  <a:lnTo>
                    <a:pt x="284822" y="57746"/>
                  </a:lnTo>
                  <a:lnTo>
                    <a:pt x="290144" y="59677"/>
                  </a:lnTo>
                  <a:lnTo>
                    <a:pt x="299554" y="59677"/>
                  </a:lnTo>
                  <a:lnTo>
                    <a:pt x="302260" y="59372"/>
                  </a:lnTo>
                  <a:lnTo>
                    <a:pt x="307505" y="58445"/>
                  </a:lnTo>
                  <a:lnTo>
                    <a:pt x="310045" y="57594"/>
                  </a:lnTo>
                  <a:lnTo>
                    <a:pt x="312521" y="56515"/>
                  </a:lnTo>
                  <a:lnTo>
                    <a:pt x="312521" y="53898"/>
                  </a:lnTo>
                  <a:lnTo>
                    <a:pt x="312521" y="49961"/>
                  </a:lnTo>
                  <a:lnTo>
                    <a:pt x="310045" y="51346"/>
                  </a:lnTo>
                  <a:lnTo>
                    <a:pt x="307505" y="52349"/>
                  </a:lnTo>
                  <a:lnTo>
                    <a:pt x="302564" y="53581"/>
                  </a:lnTo>
                  <a:lnTo>
                    <a:pt x="299948" y="53898"/>
                  </a:lnTo>
                  <a:lnTo>
                    <a:pt x="292684" y="53898"/>
                  </a:lnTo>
                  <a:lnTo>
                    <a:pt x="289140" y="52654"/>
                  </a:lnTo>
                  <a:lnTo>
                    <a:pt x="286346" y="49961"/>
                  </a:lnTo>
                  <a:lnTo>
                    <a:pt x="283972" y="47713"/>
                  </a:lnTo>
                  <a:lnTo>
                    <a:pt x="282575" y="44005"/>
                  </a:lnTo>
                  <a:lnTo>
                    <a:pt x="282270" y="39230"/>
                  </a:lnTo>
                  <a:lnTo>
                    <a:pt x="314147" y="39230"/>
                  </a:lnTo>
                  <a:lnTo>
                    <a:pt x="314147" y="33820"/>
                  </a:lnTo>
                  <a:lnTo>
                    <a:pt x="314147" y="29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8284" y="509435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0" y="0"/>
                  </a:moveTo>
                  <a:lnTo>
                    <a:pt x="0" y="19300"/>
                  </a:lnTo>
                </a:path>
              </a:pathLst>
            </a:custGeom>
            <a:ln w="4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25541" y="5134355"/>
              <a:ext cx="442595" cy="58419"/>
            </a:xfrm>
            <a:custGeom>
              <a:avLst/>
              <a:gdLst/>
              <a:ahLst/>
              <a:cxnLst/>
              <a:rect l="l" t="t" r="r" b="b"/>
              <a:pathLst>
                <a:path w="442595" h="58420">
                  <a:moveTo>
                    <a:pt x="51549" y="57277"/>
                  </a:moveTo>
                  <a:lnTo>
                    <a:pt x="46050" y="42849"/>
                  </a:lnTo>
                  <a:lnTo>
                    <a:pt x="43637" y="36512"/>
                  </a:lnTo>
                  <a:lnTo>
                    <a:pt x="36118" y="16814"/>
                  </a:lnTo>
                  <a:lnTo>
                    <a:pt x="36118" y="36512"/>
                  </a:lnTo>
                  <a:lnTo>
                    <a:pt x="15430" y="36512"/>
                  </a:lnTo>
                  <a:lnTo>
                    <a:pt x="25781" y="8496"/>
                  </a:lnTo>
                  <a:lnTo>
                    <a:pt x="36118" y="36512"/>
                  </a:lnTo>
                  <a:lnTo>
                    <a:pt x="36118" y="16814"/>
                  </a:lnTo>
                  <a:lnTo>
                    <a:pt x="32943" y="8496"/>
                  </a:lnTo>
                  <a:lnTo>
                    <a:pt x="30099" y="1003"/>
                  </a:lnTo>
                  <a:lnTo>
                    <a:pt x="21450" y="1003"/>
                  </a:lnTo>
                  <a:lnTo>
                    <a:pt x="0" y="57277"/>
                  </a:lnTo>
                  <a:lnTo>
                    <a:pt x="8026" y="57277"/>
                  </a:lnTo>
                  <a:lnTo>
                    <a:pt x="13119" y="42849"/>
                  </a:lnTo>
                  <a:lnTo>
                    <a:pt x="38506" y="42849"/>
                  </a:lnTo>
                  <a:lnTo>
                    <a:pt x="43599" y="57277"/>
                  </a:lnTo>
                  <a:lnTo>
                    <a:pt x="51549" y="57277"/>
                  </a:lnTo>
                  <a:close/>
                </a:path>
                <a:path w="442595" h="58420">
                  <a:moveTo>
                    <a:pt x="89827" y="16675"/>
                  </a:moveTo>
                  <a:lnTo>
                    <a:pt x="87896" y="15824"/>
                  </a:lnTo>
                  <a:lnTo>
                    <a:pt x="85890" y="15201"/>
                  </a:lnTo>
                  <a:lnTo>
                    <a:pt x="81876" y="14274"/>
                  </a:lnTo>
                  <a:lnTo>
                    <a:pt x="79794" y="14046"/>
                  </a:lnTo>
                  <a:lnTo>
                    <a:pt x="70993" y="14046"/>
                  </a:lnTo>
                  <a:lnTo>
                    <a:pt x="65824" y="16052"/>
                  </a:lnTo>
                  <a:lnTo>
                    <a:pt x="58267" y="23926"/>
                  </a:lnTo>
                  <a:lnTo>
                    <a:pt x="56413" y="29337"/>
                  </a:lnTo>
                  <a:lnTo>
                    <a:pt x="56413" y="43002"/>
                  </a:lnTo>
                  <a:lnTo>
                    <a:pt x="58267" y="48399"/>
                  </a:lnTo>
                  <a:lnTo>
                    <a:pt x="62039" y="52336"/>
                  </a:lnTo>
                  <a:lnTo>
                    <a:pt x="65747" y="56349"/>
                  </a:lnTo>
                  <a:lnTo>
                    <a:pt x="70840" y="58280"/>
                  </a:lnTo>
                  <a:lnTo>
                    <a:pt x="79476" y="58280"/>
                  </a:lnTo>
                  <a:lnTo>
                    <a:pt x="81724" y="58051"/>
                  </a:lnTo>
                  <a:lnTo>
                    <a:pt x="85813" y="57277"/>
                  </a:lnTo>
                  <a:lnTo>
                    <a:pt x="87820" y="56591"/>
                  </a:lnTo>
                  <a:lnTo>
                    <a:pt x="89827" y="55664"/>
                  </a:lnTo>
                  <a:lnTo>
                    <a:pt x="89827" y="49250"/>
                  </a:lnTo>
                  <a:lnTo>
                    <a:pt x="87820" y="50330"/>
                  </a:lnTo>
                  <a:lnTo>
                    <a:pt x="85890" y="51181"/>
                  </a:lnTo>
                  <a:lnTo>
                    <a:pt x="81876" y="52260"/>
                  </a:lnTo>
                  <a:lnTo>
                    <a:pt x="79946" y="52501"/>
                  </a:lnTo>
                  <a:lnTo>
                    <a:pt x="73456" y="52501"/>
                  </a:lnTo>
                  <a:lnTo>
                    <a:pt x="69913" y="51104"/>
                  </a:lnTo>
                  <a:lnTo>
                    <a:pt x="64973" y="45389"/>
                  </a:lnTo>
                  <a:lnTo>
                    <a:pt x="63741" y="41376"/>
                  </a:lnTo>
                  <a:lnTo>
                    <a:pt x="63741" y="31115"/>
                  </a:lnTo>
                  <a:lnTo>
                    <a:pt x="64973" y="27101"/>
                  </a:lnTo>
                  <a:lnTo>
                    <a:pt x="69913" y="21386"/>
                  </a:lnTo>
                  <a:lnTo>
                    <a:pt x="73456" y="19913"/>
                  </a:lnTo>
                  <a:lnTo>
                    <a:pt x="79946" y="19913"/>
                  </a:lnTo>
                  <a:lnTo>
                    <a:pt x="81876" y="20231"/>
                  </a:lnTo>
                  <a:lnTo>
                    <a:pt x="85890" y="21310"/>
                  </a:lnTo>
                  <a:lnTo>
                    <a:pt x="87820" y="22072"/>
                  </a:lnTo>
                  <a:lnTo>
                    <a:pt x="89827" y="23164"/>
                  </a:lnTo>
                  <a:lnTo>
                    <a:pt x="89827" y="16675"/>
                  </a:lnTo>
                  <a:close/>
                </a:path>
                <a:path w="442595" h="58420">
                  <a:moveTo>
                    <a:pt x="122999" y="15049"/>
                  </a:moveTo>
                  <a:lnTo>
                    <a:pt x="108724" y="15049"/>
                  </a:lnTo>
                  <a:lnTo>
                    <a:pt x="108724" y="3086"/>
                  </a:lnTo>
                  <a:lnTo>
                    <a:pt x="101777" y="3086"/>
                  </a:lnTo>
                  <a:lnTo>
                    <a:pt x="101777" y="15049"/>
                  </a:lnTo>
                  <a:lnTo>
                    <a:pt x="96685" y="15049"/>
                  </a:lnTo>
                  <a:lnTo>
                    <a:pt x="96685" y="20459"/>
                  </a:lnTo>
                  <a:lnTo>
                    <a:pt x="101777" y="20459"/>
                  </a:lnTo>
                  <a:lnTo>
                    <a:pt x="101777" y="48641"/>
                  </a:lnTo>
                  <a:lnTo>
                    <a:pt x="102781" y="52260"/>
                  </a:lnTo>
                  <a:lnTo>
                    <a:pt x="106794" y="56273"/>
                  </a:lnTo>
                  <a:lnTo>
                    <a:pt x="110502" y="57277"/>
                  </a:lnTo>
                  <a:lnTo>
                    <a:pt x="122999" y="57277"/>
                  </a:lnTo>
                  <a:lnTo>
                    <a:pt x="122999" y="51498"/>
                  </a:lnTo>
                  <a:lnTo>
                    <a:pt x="112966" y="51498"/>
                  </a:lnTo>
                  <a:lnTo>
                    <a:pt x="111048" y="51028"/>
                  </a:lnTo>
                  <a:lnTo>
                    <a:pt x="109194" y="49098"/>
                  </a:lnTo>
                  <a:lnTo>
                    <a:pt x="108724" y="46863"/>
                  </a:lnTo>
                  <a:lnTo>
                    <a:pt x="108724" y="20459"/>
                  </a:lnTo>
                  <a:lnTo>
                    <a:pt x="122999" y="20459"/>
                  </a:lnTo>
                  <a:lnTo>
                    <a:pt x="122999" y="15049"/>
                  </a:lnTo>
                  <a:close/>
                </a:path>
                <a:path w="442595" h="58420">
                  <a:moveTo>
                    <a:pt x="167830" y="29260"/>
                  </a:moveTo>
                  <a:lnTo>
                    <a:pt x="166065" y="23850"/>
                  </a:lnTo>
                  <a:lnTo>
                    <a:pt x="162661" y="19913"/>
                  </a:lnTo>
                  <a:lnTo>
                    <a:pt x="160502" y="17513"/>
                  </a:lnTo>
                  <a:lnTo>
                    <a:pt x="160502" y="41300"/>
                  </a:lnTo>
                  <a:lnTo>
                    <a:pt x="159423" y="45237"/>
                  </a:lnTo>
                  <a:lnTo>
                    <a:pt x="155105" y="51104"/>
                  </a:lnTo>
                  <a:lnTo>
                    <a:pt x="152171" y="52501"/>
                  </a:lnTo>
                  <a:lnTo>
                    <a:pt x="144691" y="52501"/>
                  </a:lnTo>
                  <a:lnTo>
                    <a:pt x="141757" y="51104"/>
                  </a:lnTo>
                  <a:lnTo>
                    <a:pt x="137426" y="45237"/>
                  </a:lnTo>
                  <a:lnTo>
                    <a:pt x="136423" y="41300"/>
                  </a:lnTo>
                  <a:lnTo>
                    <a:pt x="136423" y="31191"/>
                  </a:lnTo>
                  <a:lnTo>
                    <a:pt x="137515" y="27254"/>
                  </a:lnTo>
                  <a:lnTo>
                    <a:pt x="141833" y="21386"/>
                  </a:lnTo>
                  <a:lnTo>
                    <a:pt x="144767" y="19913"/>
                  </a:lnTo>
                  <a:lnTo>
                    <a:pt x="152171" y="19913"/>
                  </a:lnTo>
                  <a:lnTo>
                    <a:pt x="155105" y="21386"/>
                  </a:lnTo>
                  <a:lnTo>
                    <a:pt x="159423" y="27254"/>
                  </a:lnTo>
                  <a:lnTo>
                    <a:pt x="160477" y="31191"/>
                  </a:lnTo>
                  <a:lnTo>
                    <a:pt x="160502" y="41300"/>
                  </a:lnTo>
                  <a:lnTo>
                    <a:pt x="160502" y="17513"/>
                  </a:lnTo>
                  <a:lnTo>
                    <a:pt x="159194" y="16052"/>
                  </a:lnTo>
                  <a:lnTo>
                    <a:pt x="154482" y="14046"/>
                  </a:lnTo>
                  <a:lnTo>
                    <a:pt x="142367" y="14046"/>
                  </a:lnTo>
                  <a:lnTo>
                    <a:pt x="137591" y="16052"/>
                  </a:lnTo>
                  <a:lnTo>
                    <a:pt x="134188" y="19913"/>
                  </a:lnTo>
                  <a:lnTo>
                    <a:pt x="130797" y="23850"/>
                  </a:lnTo>
                  <a:lnTo>
                    <a:pt x="129095" y="29260"/>
                  </a:lnTo>
                  <a:lnTo>
                    <a:pt x="129095" y="43154"/>
                  </a:lnTo>
                  <a:lnTo>
                    <a:pt x="130797" y="48564"/>
                  </a:lnTo>
                  <a:lnTo>
                    <a:pt x="134251" y="52501"/>
                  </a:lnTo>
                  <a:lnTo>
                    <a:pt x="137591" y="56349"/>
                  </a:lnTo>
                  <a:lnTo>
                    <a:pt x="142367" y="58280"/>
                  </a:lnTo>
                  <a:lnTo>
                    <a:pt x="154482" y="58280"/>
                  </a:lnTo>
                  <a:lnTo>
                    <a:pt x="159194" y="56349"/>
                  </a:lnTo>
                  <a:lnTo>
                    <a:pt x="162598" y="52501"/>
                  </a:lnTo>
                  <a:lnTo>
                    <a:pt x="166065" y="48564"/>
                  </a:lnTo>
                  <a:lnTo>
                    <a:pt x="167830" y="43154"/>
                  </a:lnTo>
                  <a:lnTo>
                    <a:pt x="167830" y="29260"/>
                  </a:lnTo>
                  <a:close/>
                </a:path>
                <a:path w="442595" h="58420">
                  <a:moveTo>
                    <a:pt x="203796" y="14439"/>
                  </a:moveTo>
                  <a:lnTo>
                    <a:pt x="203022" y="14274"/>
                  </a:lnTo>
                  <a:lnTo>
                    <a:pt x="200710" y="14046"/>
                  </a:lnTo>
                  <a:lnTo>
                    <a:pt x="196850" y="14046"/>
                  </a:lnTo>
                  <a:lnTo>
                    <a:pt x="193992" y="14668"/>
                  </a:lnTo>
                  <a:lnTo>
                    <a:pt x="189369" y="17132"/>
                  </a:lnTo>
                  <a:lnTo>
                    <a:pt x="187439" y="19062"/>
                  </a:lnTo>
                  <a:lnTo>
                    <a:pt x="186042" y="21615"/>
                  </a:lnTo>
                  <a:lnTo>
                    <a:pt x="186042" y="15049"/>
                  </a:lnTo>
                  <a:lnTo>
                    <a:pt x="179095" y="15049"/>
                  </a:lnTo>
                  <a:lnTo>
                    <a:pt x="179095" y="57277"/>
                  </a:lnTo>
                  <a:lnTo>
                    <a:pt x="186042" y="57277"/>
                  </a:lnTo>
                  <a:lnTo>
                    <a:pt x="186042" y="30264"/>
                  </a:lnTo>
                  <a:lnTo>
                    <a:pt x="187045" y="26631"/>
                  </a:lnTo>
                  <a:lnTo>
                    <a:pt x="191287" y="21539"/>
                  </a:lnTo>
                  <a:lnTo>
                    <a:pt x="194297" y="20231"/>
                  </a:lnTo>
                  <a:lnTo>
                    <a:pt x="199313" y="20231"/>
                  </a:lnTo>
                  <a:lnTo>
                    <a:pt x="202171" y="20764"/>
                  </a:lnTo>
                  <a:lnTo>
                    <a:pt x="203022" y="21069"/>
                  </a:lnTo>
                  <a:lnTo>
                    <a:pt x="203796" y="21539"/>
                  </a:lnTo>
                  <a:lnTo>
                    <a:pt x="203796" y="14439"/>
                  </a:lnTo>
                  <a:close/>
                </a:path>
                <a:path w="442595" h="58420">
                  <a:moveTo>
                    <a:pt x="272999" y="37211"/>
                  </a:moveTo>
                  <a:lnTo>
                    <a:pt x="271627" y="33578"/>
                  </a:lnTo>
                  <a:lnTo>
                    <a:pt x="266217" y="28105"/>
                  </a:lnTo>
                  <a:lnTo>
                    <a:pt x="262051" y="26174"/>
                  </a:lnTo>
                  <a:lnTo>
                    <a:pt x="247624" y="23393"/>
                  </a:lnTo>
                  <a:lnTo>
                    <a:pt x="244767" y="22390"/>
                  </a:lnTo>
                  <a:lnTo>
                    <a:pt x="241757" y="19837"/>
                  </a:lnTo>
                  <a:lnTo>
                    <a:pt x="241058" y="17907"/>
                  </a:lnTo>
                  <a:lnTo>
                    <a:pt x="241058" y="12509"/>
                  </a:lnTo>
                  <a:lnTo>
                    <a:pt x="242150" y="10185"/>
                  </a:lnTo>
                  <a:lnTo>
                    <a:pt x="246621" y="7023"/>
                  </a:lnTo>
                  <a:lnTo>
                    <a:pt x="249859" y="6172"/>
                  </a:lnTo>
                  <a:lnTo>
                    <a:pt x="256349" y="6172"/>
                  </a:lnTo>
                  <a:lnTo>
                    <a:pt x="258813" y="6565"/>
                  </a:lnTo>
                  <a:lnTo>
                    <a:pt x="263982" y="7874"/>
                  </a:lnTo>
                  <a:lnTo>
                    <a:pt x="266687" y="8877"/>
                  </a:lnTo>
                  <a:lnTo>
                    <a:pt x="269621" y="10261"/>
                  </a:lnTo>
                  <a:lnTo>
                    <a:pt x="269621" y="2857"/>
                  </a:lnTo>
                  <a:lnTo>
                    <a:pt x="263906" y="1155"/>
                  </a:lnTo>
                  <a:lnTo>
                    <a:pt x="258419" y="228"/>
                  </a:lnTo>
                  <a:lnTo>
                    <a:pt x="255803" y="0"/>
                  </a:lnTo>
                  <a:lnTo>
                    <a:pt x="247002" y="0"/>
                  </a:lnTo>
                  <a:lnTo>
                    <a:pt x="242150" y="1460"/>
                  </a:lnTo>
                  <a:lnTo>
                    <a:pt x="235127" y="7175"/>
                  </a:lnTo>
                  <a:lnTo>
                    <a:pt x="233426" y="11112"/>
                  </a:lnTo>
                  <a:lnTo>
                    <a:pt x="233426" y="20383"/>
                  </a:lnTo>
                  <a:lnTo>
                    <a:pt x="234657" y="23698"/>
                  </a:lnTo>
                  <a:lnTo>
                    <a:pt x="239750" y="28562"/>
                  </a:lnTo>
                  <a:lnTo>
                    <a:pt x="243840" y="30340"/>
                  </a:lnTo>
                  <a:lnTo>
                    <a:pt x="258038" y="33121"/>
                  </a:lnTo>
                  <a:lnTo>
                    <a:pt x="260819" y="34277"/>
                  </a:lnTo>
                  <a:lnTo>
                    <a:pt x="264210" y="37363"/>
                  </a:lnTo>
                  <a:lnTo>
                    <a:pt x="265061" y="39522"/>
                  </a:lnTo>
                  <a:lnTo>
                    <a:pt x="265061" y="45542"/>
                  </a:lnTo>
                  <a:lnTo>
                    <a:pt x="263817" y="47942"/>
                  </a:lnTo>
                  <a:lnTo>
                    <a:pt x="259118" y="51333"/>
                  </a:lnTo>
                  <a:lnTo>
                    <a:pt x="255803" y="52184"/>
                  </a:lnTo>
                  <a:lnTo>
                    <a:pt x="248539" y="52184"/>
                  </a:lnTo>
                  <a:lnTo>
                    <a:pt x="245618" y="51803"/>
                  </a:lnTo>
                  <a:lnTo>
                    <a:pt x="239750" y="50025"/>
                  </a:lnTo>
                  <a:lnTo>
                    <a:pt x="236740" y="48717"/>
                  </a:lnTo>
                  <a:lnTo>
                    <a:pt x="233654" y="46939"/>
                  </a:lnTo>
                  <a:lnTo>
                    <a:pt x="233654" y="54813"/>
                  </a:lnTo>
                  <a:lnTo>
                    <a:pt x="236816" y="56045"/>
                  </a:lnTo>
                  <a:lnTo>
                    <a:pt x="239903" y="56896"/>
                  </a:lnTo>
                  <a:lnTo>
                    <a:pt x="245922" y="57975"/>
                  </a:lnTo>
                  <a:lnTo>
                    <a:pt x="248780" y="58280"/>
                  </a:lnTo>
                  <a:lnTo>
                    <a:pt x="258508" y="58280"/>
                  </a:lnTo>
                  <a:lnTo>
                    <a:pt x="263817" y="56896"/>
                  </a:lnTo>
                  <a:lnTo>
                    <a:pt x="271157" y="51333"/>
                  </a:lnTo>
                  <a:lnTo>
                    <a:pt x="272999" y="47244"/>
                  </a:lnTo>
                  <a:lnTo>
                    <a:pt x="272999" y="37211"/>
                  </a:lnTo>
                  <a:close/>
                </a:path>
                <a:path w="442595" h="58420">
                  <a:moveTo>
                    <a:pt x="314985" y="16675"/>
                  </a:moveTo>
                  <a:lnTo>
                    <a:pt x="313055" y="15824"/>
                  </a:lnTo>
                  <a:lnTo>
                    <a:pt x="311048" y="15201"/>
                  </a:lnTo>
                  <a:lnTo>
                    <a:pt x="307035" y="14274"/>
                  </a:lnTo>
                  <a:lnTo>
                    <a:pt x="304952" y="14046"/>
                  </a:lnTo>
                  <a:lnTo>
                    <a:pt x="296164" y="14046"/>
                  </a:lnTo>
                  <a:lnTo>
                    <a:pt x="290995" y="16052"/>
                  </a:lnTo>
                  <a:lnTo>
                    <a:pt x="283425" y="23926"/>
                  </a:lnTo>
                  <a:lnTo>
                    <a:pt x="281571" y="29337"/>
                  </a:lnTo>
                  <a:lnTo>
                    <a:pt x="281571" y="43002"/>
                  </a:lnTo>
                  <a:lnTo>
                    <a:pt x="283425" y="48399"/>
                  </a:lnTo>
                  <a:lnTo>
                    <a:pt x="287210" y="52336"/>
                  </a:lnTo>
                  <a:lnTo>
                    <a:pt x="290918" y="56349"/>
                  </a:lnTo>
                  <a:lnTo>
                    <a:pt x="295998" y="58280"/>
                  </a:lnTo>
                  <a:lnTo>
                    <a:pt x="304647" y="58280"/>
                  </a:lnTo>
                  <a:lnTo>
                    <a:pt x="306882" y="58051"/>
                  </a:lnTo>
                  <a:lnTo>
                    <a:pt x="310972" y="57277"/>
                  </a:lnTo>
                  <a:lnTo>
                    <a:pt x="312978" y="56591"/>
                  </a:lnTo>
                  <a:lnTo>
                    <a:pt x="314985" y="55664"/>
                  </a:lnTo>
                  <a:lnTo>
                    <a:pt x="314985" y="49250"/>
                  </a:lnTo>
                  <a:lnTo>
                    <a:pt x="312978" y="50330"/>
                  </a:lnTo>
                  <a:lnTo>
                    <a:pt x="311048" y="51181"/>
                  </a:lnTo>
                  <a:lnTo>
                    <a:pt x="307035" y="52260"/>
                  </a:lnTo>
                  <a:lnTo>
                    <a:pt x="305117" y="52501"/>
                  </a:lnTo>
                  <a:lnTo>
                    <a:pt x="298627" y="52501"/>
                  </a:lnTo>
                  <a:lnTo>
                    <a:pt x="295084" y="51104"/>
                  </a:lnTo>
                  <a:lnTo>
                    <a:pt x="290144" y="45389"/>
                  </a:lnTo>
                  <a:lnTo>
                    <a:pt x="288912" y="41376"/>
                  </a:lnTo>
                  <a:lnTo>
                    <a:pt x="288912" y="31115"/>
                  </a:lnTo>
                  <a:lnTo>
                    <a:pt x="290144" y="27101"/>
                  </a:lnTo>
                  <a:lnTo>
                    <a:pt x="295084" y="21386"/>
                  </a:lnTo>
                  <a:lnTo>
                    <a:pt x="298627" y="19913"/>
                  </a:lnTo>
                  <a:lnTo>
                    <a:pt x="305117" y="19913"/>
                  </a:lnTo>
                  <a:lnTo>
                    <a:pt x="307035" y="20231"/>
                  </a:lnTo>
                  <a:lnTo>
                    <a:pt x="311048" y="21310"/>
                  </a:lnTo>
                  <a:lnTo>
                    <a:pt x="312978" y="22072"/>
                  </a:lnTo>
                  <a:lnTo>
                    <a:pt x="314985" y="23164"/>
                  </a:lnTo>
                  <a:lnTo>
                    <a:pt x="314985" y="16675"/>
                  </a:lnTo>
                  <a:close/>
                </a:path>
                <a:path w="442595" h="58420">
                  <a:moveTo>
                    <a:pt x="362750" y="29260"/>
                  </a:moveTo>
                  <a:lnTo>
                    <a:pt x="360984" y="23850"/>
                  </a:lnTo>
                  <a:lnTo>
                    <a:pt x="357581" y="19913"/>
                  </a:lnTo>
                  <a:lnTo>
                    <a:pt x="355422" y="17513"/>
                  </a:lnTo>
                  <a:lnTo>
                    <a:pt x="355422" y="41300"/>
                  </a:lnTo>
                  <a:lnTo>
                    <a:pt x="354342" y="45237"/>
                  </a:lnTo>
                  <a:lnTo>
                    <a:pt x="350024" y="51104"/>
                  </a:lnTo>
                  <a:lnTo>
                    <a:pt x="347091" y="52501"/>
                  </a:lnTo>
                  <a:lnTo>
                    <a:pt x="339598" y="52501"/>
                  </a:lnTo>
                  <a:lnTo>
                    <a:pt x="336677" y="51104"/>
                  </a:lnTo>
                  <a:lnTo>
                    <a:pt x="332346" y="45237"/>
                  </a:lnTo>
                  <a:lnTo>
                    <a:pt x="331343" y="41300"/>
                  </a:lnTo>
                  <a:lnTo>
                    <a:pt x="331343" y="31191"/>
                  </a:lnTo>
                  <a:lnTo>
                    <a:pt x="332422" y="27254"/>
                  </a:lnTo>
                  <a:lnTo>
                    <a:pt x="336753" y="21386"/>
                  </a:lnTo>
                  <a:lnTo>
                    <a:pt x="339686" y="19913"/>
                  </a:lnTo>
                  <a:lnTo>
                    <a:pt x="347091" y="19913"/>
                  </a:lnTo>
                  <a:lnTo>
                    <a:pt x="350024" y="21386"/>
                  </a:lnTo>
                  <a:lnTo>
                    <a:pt x="354342" y="27254"/>
                  </a:lnTo>
                  <a:lnTo>
                    <a:pt x="355396" y="31191"/>
                  </a:lnTo>
                  <a:lnTo>
                    <a:pt x="355422" y="41300"/>
                  </a:lnTo>
                  <a:lnTo>
                    <a:pt x="355422" y="17513"/>
                  </a:lnTo>
                  <a:lnTo>
                    <a:pt x="354114" y="16052"/>
                  </a:lnTo>
                  <a:lnTo>
                    <a:pt x="349402" y="14046"/>
                  </a:lnTo>
                  <a:lnTo>
                    <a:pt x="337286" y="14046"/>
                  </a:lnTo>
                  <a:lnTo>
                    <a:pt x="332498" y="16052"/>
                  </a:lnTo>
                  <a:lnTo>
                    <a:pt x="329107" y="19913"/>
                  </a:lnTo>
                  <a:lnTo>
                    <a:pt x="325716" y="23850"/>
                  </a:lnTo>
                  <a:lnTo>
                    <a:pt x="324015" y="29260"/>
                  </a:lnTo>
                  <a:lnTo>
                    <a:pt x="324015" y="43154"/>
                  </a:lnTo>
                  <a:lnTo>
                    <a:pt x="325716" y="48564"/>
                  </a:lnTo>
                  <a:lnTo>
                    <a:pt x="329171" y="52501"/>
                  </a:lnTo>
                  <a:lnTo>
                    <a:pt x="332498" y="56349"/>
                  </a:lnTo>
                  <a:lnTo>
                    <a:pt x="337286" y="58280"/>
                  </a:lnTo>
                  <a:lnTo>
                    <a:pt x="349402" y="58280"/>
                  </a:lnTo>
                  <a:lnTo>
                    <a:pt x="354114" y="56349"/>
                  </a:lnTo>
                  <a:lnTo>
                    <a:pt x="357505" y="52501"/>
                  </a:lnTo>
                  <a:lnTo>
                    <a:pt x="360984" y="48564"/>
                  </a:lnTo>
                  <a:lnTo>
                    <a:pt x="362750" y="43154"/>
                  </a:lnTo>
                  <a:lnTo>
                    <a:pt x="362750" y="29260"/>
                  </a:lnTo>
                  <a:close/>
                </a:path>
                <a:path w="442595" h="58420">
                  <a:moveTo>
                    <a:pt x="398716" y="14439"/>
                  </a:moveTo>
                  <a:lnTo>
                    <a:pt x="397941" y="14274"/>
                  </a:lnTo>
                  <a:lnTo>
                    <a:pt x="395630" y="14046"/>
                  </a:lnTo>
                  <a:lnTo>
                    <a:pt x="391769" y="14046"/>
                  </a:lnTo>
                  <a:lnTo>
                    <a:pt x="388912" y="14668"/>
                  </a:lnTo>
                  <a:lnTo>
                    <a:pt x="384276" y="17132"/>
                  </a:lnTo>
                  <a:lnTo>
                    <a:pt x="382358" y="19062"/>
                  </a:lnTo>
                  <a:lnTo>
                    <a:pt x="380961" y="21615"/>
                  </a:lnTo>
                  <a:lnTo>
                    <a:pt x="380961" y="15049"/>
                  </a:lnTo>
                  <a:lnTo>
                    <a:pt x="374015" y="15049"/>
                  </a:lnTo>
                  <a:lnTo>
                    <a:pt x="374015" y="57277"/>
                  </a:lnTo>
                  <a:lnTo>
                    <a:pt x="380961" y="57277"/>
                  </a:lnTo>
                  <a:lnTo>
                    <a:pt x="380961" y="30264"/>
                  </a:lnTo>
                  <a:lnTo>
                    <a:pt x="381965" y="26631"/>
                  </a:lnTo>
                  <a:lnTo>
                    <a:pt x="386207" y="21539"/>
                  </a:lnTo>
                  <a:lnTo>
                    <a:pt x="389216" y="20231"/>
                  </a:lnTo>
                  <a:lnTo>
                    <a:pt x="394233" y="20231"/>
                  </a:lnTo>
                  <a:lnTo>
                    <a:pt x="397090" y="20764"/>
                  </a:lnTo>
                  <a:lnTo>
                    <a:pt x="397941" y="21069"/>
                  </a:lnTo>
                  <a:lnTo>
                    <a:pt x="398716" y="21539"/>
                  </a:lnTo>
                  <a:lnTo>
                    <a:pt x="398716" y="14439"/>
                  </a:lnTo>
                  <a:close/>
                </a:path>
                <a:path w="442595" h="58420">
                  <a:moveTo>
                    <a:pt x="442074" y="28181"/>
                  </a:moveTo>
                  <a:lnTo>
                    <a:pt x="440385" y="23241"/>
                  </a:lnTo>
                  <a:lnTo>
                    <a:pt x="437476" y="19913"/>
                  </a:lnTo>
                  <a:lnTo>
                    <a:pt x="435140" y="17360"/>
                  </a:lnTo>
                  <a:lnTo>
                    <a:pt x="435140" y="32423"/>
                  </a:lnTo>
                  <a:lnTo>
                    <a:pt x="410438" y="32423"/>
                  </a:lnTo>
                  <a:lnTo>
                    <a:pt x="410743" y="28486"/>
                  </a:lnTo>
                  <a:lnTo>
                    <a:pt x="412140" y="25400"/>
                  </a:lnTo>
                  <a:lnTo>
                    <a:pt x="416763" y="21069"/>
                  </a:lnTo>
                  <a:lnTo>
                    <a:pt x="419862" y="19913"/>
                  </a:lnTo>
                  <a:lnTo>
                    <a:pt x="427101" y="19913"/>
                  </a:lnTo>
                  <a:lnTo>
                    <a:pt x="435140" y="32423"/>
                  </a:lnTo>
                  <a:lnTo>
                    <a:pt x="435140" y="17360"/>
                  </a:lnTo>
                  <a:lnTo>
                    <a:pt x="433819" y="15900"/>
                  </a:lnTo>
                  <a:lnTo>
                    <a:pt x="429336" y="14046"/>
                  </a:lnTo>
                  <a:lnTo>
                    <a:pt x="417309" y="14046"/>
                  </a:lnTo>
                  <a:lnTo>
                    <a:pt x="412216" y="16129"/>
                  </a:lnTo>
                  <a:lnTo>
                    <a:pt x="408508" y="20142"/>
                  </a:lnTo>
                  <a:lnTo>
                    <a:pt x="404799" y="24244"/>
                  </a:lnTo>
                  <a:lnTo>
                    <a:pt x="402958" y="29718"/>
                  </a:lnTo>
                  <a:lnTo>
                    <a:pt x="402958" y="43307"/>
                  </a:lnTo>
                  <a:lnTo>
                    <a:pt x="404888" y="48641"/>
                  </a:lnTo>
                  <a:lnTo>
                    <a:pt x="412750" y="56349"/>
                  </a:lnTo>
                  <a:lnTo>
                    <a:pt x="418084" y="58280"/>
                  </a:lnTo>
                  <a:lnTo>
                    <a:pt x="427494" y="58280"/>
                  </a:lnTo>
                  <a:lnTo>
                    <a:pt x="430199" y="57975"/>
                  </a:lnTo>
                  <a:lnTo>
                    <a:pt x="435432" y="57048"/>
                  </a:lnTo>
                  <a:lnTo>
                    <a:pt x="437984" y="56197"/>
                  </a:lnTo>
                  <a:lnTo>
                    <a:pt x="440448" y="55118"/>
                  </a:lnTo>
                  <a:lnTo>
                    <a:pt x="440448" y="52501"/>
                  </a:lnTo>
                  <a:lnTo>
                    <a:pt x="440448" y="48564"/>
                  </a:lnTo>
                  <a:lnTo>
                    <a:pt x="437984" y="49949"/>
                  </a:lnTo>
                  <a:lnTo>
                    <a:pt x="435432" y="50952"/>
                  </a:lnTo>
                  <a:lnTo>
                    <a:pt x="430504" y="52184"/>
                  </a:lnTo>
                  <a:lnTo>
                    <a:pt x="427875" y="52501"/>
                  </a:lnTo>
                  <a:lnTo>
                    <a:pt x="420624" y="52501"/>
                  </a:lnTo>
                  <a:lnTo>
                    <a:pt x="417080" y="51257"/>
                  </a:lnTo>
                  <a:lnTo>
                    <a:pt x="414286" y="48564"/>
                  </a:lnTo>
                  <a:lnTo>
                    <a:pt x="411911" y="46316"/>
                  </a:lnTo>
                  <a:lnTo>
                    <a:pt x="410514" y="42608"/>
                  </a:lnTo>
                  <a:lnTo>
                    <a:pt x="410210" y="37833"/>
                  </a:lnTo>
                  <a:lnTo>
                    <a:pt x="442074" y="37833"/>
                  </a:lnTo>
                  <a:lnTo>
                    <a:pt x="442074" y="32423"/>
                  </a:lnTo>
                  <a:lnTo>
                    <a:pt x="442074" y="28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01456" y="509435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0" y="0"/>
                  </a:moveTo>
                  <a:lnTo>
                    <a:pt x="0" y="19300"/>
                  </a:lnTo>
                </a:path>
              </a:pathLst>
            </a:custGeom>
            <a:ln w="4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9713" y="5135351"/>
              <a:ext cx="139282" cy="722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52094" y="5134355"/>
              <a:ext cx="267970" cy="58419"/>
            </a:xfrm>
            <a:custGeom>
              <a:avLst/>
              <a:gdLst/>
              <a:ahLst/>
              <a:cxnLst/>
              <a:rect l="l" t="t" r="r" b="b"/>
              <a:pathLst>
                <a:path w="267970" h="58420">
                  <a:moveTo>
                    <a:pt x="49149" y="27863"/>
                  </a:moveTo>
                  <a:lnTo>
                    <a:pt x="29171" y="27863"/>
                  </a:lnTo>
                  <a:lnTo>
                    <a:pt x="29171" y="34124"/>
                  </a:lnTo>
                  <a:lnTo>
                    <a:pt x="41592" y="34124"/>
                  </a:lnTo>
                  <a:lnTo>
                    <a:pt x="41592" y="49250"/>
                  </a:lnTo>
                  <a:lnTo>
                    <a:pt x="39890" y="50253"/>
                  </a:lnTo>
                  <a:lnTo>
                    <a:pt x="38036" y="50952"/>
                  </a:lnTo>
                  <a:lnTo>
                    <a:pt x="33718" y="51879"/>
                  </a:lnTo>
                  <a:lnTo>
                    <a:pt x="31330" y="52108"/>
                  </a:lnTo>
                  <a:lnTo>
                    <a:pt x="21755" y="52108"/>
                  </a:lnTo>
                  <a:lnTo>
                    <a:pt x="16586" y="50253"/>
                  </a:lnTo>
                  <a:lnTo>
                    <a:pt x="9728" y="42532"/>
                  </a:lnTo>
                  <a:lnTo>
                    <a:pt x="8026" y="36830"/>
                  </a:lnTo>
                  <a:lnTo>
                    <a:pt x="8026" y="21615"/>
                  </a:lnTo>
                  <a:lnTo>
                    <a:pt x="9728" y="15900"/>
                  </a:lnTo>
                  <a:lnTo>
                    <a:pt x="16586" y="8178"/>
                  </a:lnTo>
                  <a:lnTo>
                    <a:pt x="21755" y="6248"/>
                  </a:lnTo>
                  <a:lnTo>
                    <a:pt x="32181" y="6248"/>
                  </a:lnTo>
                  <a:lnTo>
                    <a:pt x="35496" y="6870"/>
                  </a:lnTo>
                  <a:lnTo>
                    <a:pt x="41821" y="9334"/>
                  </a:lnTo>
                  <a:lnTo>
                    <a:pt x="44831" y="11112"/>
                  </a:lnTo>
                  <a:lnTo>
                    <a:pt x="47688" y="13436"/>
                  </a:lnTo>
                  <a:lnTo>
                    <a:pt x="47688" y="5321"/>
                  </a:lnTo>
                  <a:lnTo>
                    <a:pt x="44907" y="3632"/>
                  </a:lnTo>
                  <a:lnTo>
                    <a:pt x="41821" y="2311"/>
                  </a:lnTo>
                  <a:lnTo>
                    <a:pt x="35191" y="457"/>
                  </a:lnTo>
                  <a:lnTo>
                    <a:pt x="31711" y="0"/>
                  </a:lnTo>
                  <a:lnTo>
                    <a:pt x="19291" y="0"/>
                  </a:lnTo>
                  <a:lnTo>
                    <a:pt x="12344" y="2628"/>
                  </a:lnTo>
                  <a:lnTo>
                    <a:pt x="2463" y="12890"/>
                  </a:lnTo>
                  <a:lnTo>
                    <a:pt x="0" y="20066"/>
                  </a:lnTo>
                  <a:lnTo>
                    <a:pt x="0" y="38366"/>
                  </a:lnTo>
                  <a:lnTo>
                    <a:pt x="2463" y="45542"/>
                  </a:lnTo>
                  <a:lnTo>
                    <a:pt x="12344" y="55740"/>
                  </a:lnTo>
                  <a:lnTo>
                    <a:pt x="19291" y="58280"/>
                  </a:lnTo>
                  <a:lnTo>
                    <a:pt x="32105" y="58280"/>
                  </a:lnTo>
                  <a:lnTo>
                    <a:pt x="35877" y="57746"/>
                  </a:lnTo>
                  <a:lnTo>
                    <a:pt x="42976" y="55740"/>
                  </a:lnTo>
                  <a:lnTo>
                    <a:pt x="46215" y="54190"/>
                  </a:lnTo>
                  <a:lnTo>
                    <a:pt x="49149" y="52031"/>
                  </a:lnTo>
                  <a:lnTo>
                    <a:pt x="49149" y="27863"/>
                  </a:lnTo>
                  <a:close/>
                </a:path>
                <a:path w="267970" h="58420">
                  <a:moveTo>
                    <a:pt x="98844" y="28181"/>
                  </a:moveTo>
                  <a:lnTo>
                    <a:pt x="97155" y="23241"/>
                  </a:lnTo>
                  <a:lnTo>
                    <a:pt x="94246" y="19913"/>
                  </a:lnTo>
                  <a:lnTo>
                    <a:pt x="91897" y="17348"/>
                  </a:lnTo>
                  <a:lnTo>
                    <a:pt x="91897" y="32423"/>
                  </a:lnTo>
                  <a:lnTo>
                    <a:pt x="67208" y="32423"/>
                  </a:lnTo>
                  <a:lnTo>
                    <a:pt x="67513" y="28486"/>
                  </a:lnTo>
                  <a:lnTo>
                    <a:pt x="68910" y="25400"/>
                  </a:lnTo>
                  <a:lnTo>
                    <a:pt x="73533" y="21069"/>
                  </a:lnTo>
                  <a:lnTo>
                    <a:pt x="76619" y="19913"/>
                  </a:lnTo>
                  <a:lnTo>
                    <a:pt x="83870" y="19913"/>
                  </a:lnTo>
                  <a:lnTo>
                    <a:pt x="91897" y="32423"/>
                  </a:lnTo>
                  <a:lnTo>
                    <a:pt x="91897" y="17348"/>
                  </a:lnTo>
                  <a:lnTo>
                    <a:pt x="90589" y="15900"/>
                  </a:lnTo>
                  <a:lnTo>
                    <a:pt x="86118" y="14046"/>
                  </a:lnTo>
                  <a:lnTo>
                    <a:pt x="74079" y="14046"/>
                  </a:lnTo>
                  <a:lnTo>
                    <a:pt x="68986" y="16129"/>
                  </a:lnTo>
                  <a:lnTo>
                    <a:pt x="65278" y="20142"/>
                  </a:lnTo>
                  <a:lnTo>
                    <a:pt x="61582" y="24244"/>
                  </a:lnTo>
                  <a:lnTo>
                    <a:pt x="59728" y="29718"/>
                  </a:lnTo>
                  <a:lnTo>
                    <a:pt x="59728" y="43307"/>
                  </a:lnTo>
                  <a:lnTo>
                    <a:pt x="61658" y="48641"/>
                  </a:lnTo>
                  <a:lnTo>
                    <a:pt x="69519" y="56349"/>
                  </a:lnTo>
                  <a:lnTo>
                    <a:pt x="74853" y="58280"/>
                  </a:lnTo>
                  <a:lnTo>
                    <a:pt x="84264" y="58280"/>
                  </a:lnTo>
                  <a:lnTo>
                    <a:pt x="86969" y="57975"/>
                  </a:lnTo>
                  <a:lnTo>
                    <a:pt x="92214" y="57048"/>
                  </a:lnTo>
                  <a:lnTo>
                    <a:pt x="94754" y="56197"/>
                  </a:lnTo>
                  <a:lnTo>
                    <a:pt x="97231" y="55118"/>
                  </a:lnTo>
                  <a:lnTo>
                    <a:pt x="97231" y="52501"/>
                  </a:lnTo>
                  <a:lnTo>
                    <a:pt x="97231" y="48564"/>
                  </a:lnTo>
                  <a:lnTo>
                    <a:pt x="94754" y="49949"/>
                  </a:lnTo>
                  <a:lnTo>
                    <a:pt x="92214" y="50952"/>
                  </a:lnTo>
                  <a:lnTo>
                    <a:pt x="87274" y="52184"/>
                  </a:lnTo>
                  <a:lnTo>
                    <a:pt x="84645" y="52501"/>
                  </a:lnTo>
                  <a:lnTo>
                    <a:pt x="77393" y="52501"/>
                  </a:lnTo>
                  <a:lnTo>
                    <a:pt x="73850" y="51257"/>
                  </a:lnTo>
                  <a:lnTo>
                    <a:pt x="71056" y="48564"/>
                  </a:lnTo>
                  <a:lnTo>
                    <a:pt x="68681" y="46316"/>
                  </a:lnTo>
                  <a:lnTo>
                    <a:pt x="67284" y="42608"/>
                  </a:lnTo>
                  <a:lnTo>
                    <a:pt x="66979" y="37833"/>
                  </a:lnTo>
                  <a:lnTo>
                    <a:pt x="98844" y="37833"/>
                  </a:lnTo>
                  <a:lnTo>
                    <a:pt x="98844" y="32423"/>
                  </a:lnTo>
                  <a:lnTo>
                    <a:pt x="98844" y="28181"/>
                  </a:lnTo>
                  <a:close/>
                </a:path>
                <a:path w="267970" h="58420">
                  <a:moveTo>
                    <a:pt x="145300" y="26009"/>
                  </a:moveTo>
                  <a:lnTo>
                    <a:pt x="143992" y="21615"/>
                  </a:lnTo>
                  <a:lnTo>
                    <a:pt x="139052" y="15595"/>
                  </a:lnTo>
                  <a:lnTo>
                    <a:pt x="135343" y="14046"/>
                  </a:lnTo>
                  <a:lnTo>
                    <a:pt x="127635" y="14046"/>
                  </a:lnTo>
                  <a:lnTo>
                    <a:pt x="125006" y="14744"/>
                  </a:lnTo>
                  <a:lnTo>
                    <a:pt x="120446" y="17208"/>
                  </a:lnTo>
                  <a:lnTo>
                    <a:pt x="118529" y="19138"/>
                  </a:lnTo>
                  <a:lnTo>
                    <a:pt x="116903" y="21615"/>
                  </a:lnTo>
                  <a:lnTo>
                    <a:pt x="116903" y="15049"/>
                  </a:lnTo>
                  <a:lnTo>
                    <a:pt x="109956" y="15049"/>
                  </a:lnTo>
                  <a:lnTo>
                    <a:pt x="109956" y="57277"/>
                  </a:lnTo>
                  <a:lnTo>
                    <a:pt x="116903" y="57277"/>
                  </a:lnTo>
                  <a:lnTo>
                    <a:pt x="116903" y="29337"/>
                  </a:lnTo>
                  <a:lnTo>
                    <a:pt x="117983" y="26098"/>
                  </a:lnTo>
                  <a:lnTo>
                    <a:pt x="122301" y="21310"/>
                  </a:lnTo>
                  <a:lnTo>
                    <a:pt x="125234" y="20066"/>
                  </a:lnTo>
                  <a:lnTo>
                    <a:pt x="132105" y="20066"/>
                  </a:lnTo>
                  <a:lnTo>
                    <a:pt x="134416" y="21069"/>
                  </a:lnTo>
                  <a:lnTo>
                    <a:pt x="137502" y="25095"/>
                  </a:lnTo>
                  <a:lnTo>
                    <a:pt x="138353" y="28028"/>
                  </a:lnTo>
                  <a:lnTo>
                    <a:pt x="138353" y="57277"/>
                  </a:lnTo>
                  <a:lnTo>
                    <a:pt x="145300" y="57277"/>
                  </a:lnTo>
                  <a:lnTo>
                    <a:pt x="145300" y="31800"/>
                  </a:lnTo>
                  <a:lnTo>
                    <a:pt x="145300" y="26009"/>
                  </a:lnTo>
                  <a:close/>
                </a:path>
                <a:path w="267970" h="58420">
                  <a:moveTo>
                    <a:pt x="183578" y="14439"/>
                  </a:moveTo>
                  <a:lnTo>
                    <a:pt x="182803" y="14274"/>
                  </a:lnTo>
                  <a:lnTo>
                    <a:pt x="180492" y="14046"/>
                  </a:lnTo>
                  <a:lnTo>
                    <a:pt x="176631" y="14046"/>
                  </a:lnTo>
                  <a:lnTo>
                    <a:pt x="173774" y="14668"/>
                  </a:lnTo>
                  <a:lnTo>
                    <a:pt x="169138" y="17132"/>
                  </a:lnTo>
                  <a:lnTo>
                    <a:pt x="167220" y="19062"/>
                  </a:lnTo>
                  <a:lnTo>
                    <a:pt x="165823" y="21615"/>
                  </a:lnTo>
                  <a:lnTo>
                    <a:pt x="165823" y="15049"/>
                  </a:lnTo>
                  <a:lnTo>
                    <a:pt x="158877" y="15049"/>
                  </a:lnTo>
                  <a:lnTo>
                    <a:pt x="158877" y="57277"/>
                  </a:lnTo>
                  <a:lnTo>
                    <a:pt x="165823" y="57277"/>
                  </a:lnTo>
                  <a:lnTo>
                    <a:pt x="165823" y="30264"/>
                  </a:lnTo>
                  <a:lnTo>
                    <a:pt x="166827" y="26631"/>
                  </a:lnTo>
                  <a:lnTo>
                    <a:pt x="171069" y="21539"/>
                  </a:lnTo>
                  <a:lnTo>
                    <a:pt x="174078" y="20231"/>
                  </a:lnTo>
                  <a:lnTo>
                    <a:pt x="179095" y="20231"/>
                  </a:lnTo>
                  <a:lnTo>
                    <a:pt x="181952" y="20764"/>
                  </a:lnTo>
                  <a:lnTo>
                    <a:pt x="182803" y="21069"/>
                  </a:lnTo>
                  <a:lnTo>
                    <a:pt x="183578" y="21539"/>
                  </a:lnTo>
                  <a:lnTo>
                    <a:pt x="183578" y="14439"/>
                  </a:lnTo>
                  <a:close/>
                </a:path>
                <a:path w="267970" h="58420">
                  <a:moveTo>
                    <a:pt x="226936" y="28181"/>
                  </a:moveTo>
                  <a:lnTo>
                    <a:pt x="225247" y="23241"/>
                  </a:lnTo>
                  <a:lnTo>
                    <a:pt x="222338" y="19913"/>
                  </a:lnTo>
                  <a:lnTo>
                    <a:pt x="220002" y="17360"/>
                  </a:lnTo>
                  <a:lnTo>
                    <a:pt x="220002" y="32423"/>
                  </a:lnTo>
                  <a:lnTo>
                    <a:pt x="195300" y="32423"/>
                  </a:lnTo>
                  <a:lnTo>
                    <a:pt x="195618" y="28486"/>
                  </a:lnTo>
                  <a:lnTo>
                    <a:pt x="197002" y="25400"/>
                  </a:lnTo>
                  <a:lnTo>
                    <a:pt x="201625" y="21069"/>
                  </a:lnTo>
                  <a:lnTo>
                    <a:pt x="204724" y="19913"/>
                  </a:lnTo>
                  <a:lnTo>
                    <a:pt x="211975" y="19913"/>
                  </a:lnTo>
                  <a:lnTo>
                    <a:pt x="220002" y="32423"/>
                  </a:lnTo>
                  <a:lnTo>
                    <a:pt x="220002" y="17360"/>
                  </a:lnTo>
                  <a:lnTo>
                    <a:pt x="218681" y="15900"/>
                  </a:lnTo>
                  <a:lnTo>
                    <a:pt x="214210" y="14046"/>
                  </a:lnTo>
                  <a:lnTo>
                    <a:pt x="202171" y="14046"/>
                  </a:lnTo>
                  <a:lnTo>
                    <a:pt x="197078" y="16129"/>
                  </a:lnTo>
                  <a:lnTo>
                    <a:pt x="193370" y="20142"/>
                  </a:lnTo>
                  <a:lnTo>
                    <a:pt x="189674" y="24244"/>
                  </a:lnTo>
                  <a:lnTo>
                    <a:pt x="187820" y="29718"/>
                  </a:lnTo>
                  <a:lnTo>
                    <a:pt x="187820" y="43307"/>
                  </a:lnTo>
                  <a:lnTo>
                    <a:pt x="189750" y="48641"/>
                  </a:lnTo>
                  <a:lnTo>
                    <a:pt x="197612" y="56349"/>
                  </a:lnTo>
                  <a:lnTo>
                    <a:pt x="202946" y="58280"/>
                  </a:lnTo>
                  <a:lnTo>
                    <a:pt x="212356" y="58280"/>
                  </a:lnTo>
                  <a:lnTo>
                    <a:pt x="215061" y="57975"/>
                  </a:lnTo>
                  <a:lnTo>
                    <a:pt x="220306" y="57048"/>
                  </a:lnTo>
                  <a:lnTo>
                    <a:pt x="222846" y="56197"/>
                  </a:lnTo>
                  <a:lnTo>
                    <a:pt x="225323" y="55118"/>
                  </a:lnTo>
                  <a:lnTo>
                    <a:pt x="225323" y="52501"/>
                  </a:lnTo>
                  <a:lnTo>
                    <a:pt x="225323" y="48564"/>
                  </a:lnTo>
                  <a:lnTo>
                    <a:pt x="222846" y="49949"/>
                  </a:lnTo>
                  <a:lnTo>
                    <a:pt x="220306" y="50952"/>
                  </a:lnTo>
                  <a:lnTo>
                    <a:pt x="215366" y="52184"/>
                  </a:lnTo>
                  <a:lnTo>
                    <a:pt x="212737" y="52501"/>
                  </a:lnTo>
                  <a:lnTo>
                    <a:pt x="205486" y="52501"/>
                  </a:lnTo>
                  <a:lnTo>
                    <a:pt x="201942" y="51257"/>
                  </a:lnTo>
                  <a:lnTo>
                    <a:pt x="199148" y="48564"/>
                  </a:lnTo>
                  <a:lnTo>
                    <a:pt x="196773" y="46316"/>
                  </a:lnTo>
                  <a:lnTo>
                    <a:pt x="195376" y="42608"/>
                  </a:lnTo>
                  <a:lnTo>
                    <a:pt x="195072" y="37833"/>
                  </a:lnTo>
                  <a:lnTo>
                    <a:pt x="226936" y="37833"/>
                  </a:lnTo>
                  <a:lnTo>
                    <a:pt x="226936" y="32423"/>
                  </a:lnTo>
                  <a:lnTo>
                    <a:pt x="226936" y="28181"/>
                  </a:lnTo>
                  <a:close/>
                </a:path>
                <a:path w="267970" h="58420">
                  <a:moveTo>
                    <a:pt x="267449" y="42227"/>
                  </a:moveTo>
                  <a:lnTo>
                    <a:pt x="247777" y="31800"/>
                  </a:lnTo>
                  <a:lnTo>
                    <a:pt x="245300" y="30873"/>
                  </a:lnTo>
                  <a:lnTo>
                    <a:pt x="242836" y="29032"/>
                  </a:lnTo>
                  <a:lnTo>
                    <a:pt x="242214" y="27787"/>
                  </a:lnTo>
                  <a:lnTo>
                    <a:pt x="242214" y="24091"/>
                  </a:lnTo>
                  <a:lnTo>
                    <a:pt x="243065" y="22542"/>
                  </a:lnTo>
                  <a:lnTo>
                    <a:pt x="246468" y="20383"/>
                  </a:lnTo>
                  <a:lnTo>
                    <a:pt x="249085" y="19837"/>
                  </a:lnTo>
                  <a:lnTo>
                    <a:pt x="254800" y="19837"/>
                  </a:lnTo>
                  <a:lnTo>
                    <a:pt x="265214" y="22847"/>
                  </a:lnTo>
                  <a:lnTo>
                    <a:pt x="265214" y="16294"/>
                  </a:lnTo>
                  <a:lnTo>
                    <a:pt x="263283" y="15595"/>
                  </a:lnTo>
                  <a:lnTo>
                    <a:pt x="261200" y="15049"/>
                  </a:lnTo>
                  <a:lnTo>
                    <a:pt x="256654" y="14274"/>
                  </a:lnTo>
                  <a:lnTo>
                    <a:pt x="254254" y="14046"/>
                  </a:lnTo>
                  <a:lnTo>
                    <a:pt x="246468" y="14046"/>
                  </a:lnTo>
                  <a:lnTo>
                    <a:pt x="242455" y="15125"/>
                  </a:lnTo>
                  <a:lnTo>
                    <a:pt x="236893" y="19456"/>
                  </a:lnTo>
                  <a:lnTo>
                    <a:pt x="235508" y="22542"/>
                  </a:lnTo>
                  <a:lnTo>
                    <a:pt x="235508" y="29794"/>
                  </a:lnTo>
                  <a:lnTo>
                    <a:pt x="236435" y="32346"/>
                  </a:lnTo>
                  <a:lnTo>
                    <a:pt x="240207" y="36055"/>
                  </a:lnTo>
                  <a:lnTo>
                    <a:pt x="243382" y="37439"/>
                  </a:lnTo>
                  <a:lnTo>
                    <a:pt x="254406" y="39839"/>
                  </a:lnTo>
                  <a:lnTo>
                    <a:pt x="257187" y="40843"/>
                  </a:lnTo>
                  <a:lnTo>
                    <a:pt x="259664" y="42849"/>
                  </a:lnTo>
                  <a:lnTo>
                    <a:pt x="260350" y="44310"/>
                  </a:lnTo>
                  <a:lnTo>
                    <a:pt x="260350" y="48247"/>
                  </a:lnTo>
                  <a:lnTo>
                    <a:pt x="259422" y="49872"/>
                  </a:lnTo>
                  <a:lnTo>
                    <a:pt x="255955" y="52031"/>
                  </a:lnTo>
                  <a:lnTo>
                    <a:pt x="253403" y="52578"/>
                  </a:lnTo>
                  <a:lnTo>
                    <a:pt x="247700" y="52578"/>
                  </a:lnTo>
                  <a:lnTo>
                    <a:pt x="245224" y="52260"/>
                  </a:lnTo>
                  <a:lnTo>
                    <a:pt x="240296" y="50952"/>
                  </a:lnTo>
                  <a:lnTo>
                    <a:pt x="237744" y="49949"/>
                  </a:lnTo>
                  <a:lnTo>
                    <a:pt x="235204" y="48564"/>
                  </a:lnTo>
                  <a:lnTo>
                    <a:pt x="235204" y="55740"/>
                  </a:lnTo>
                  <a:lnTo>
                    <a:pt x="237896" y="56667"/>
                  </a:lnTo>
                  <a:lnTo>
                    <a:pt x="240449" y="57277"/>
                  </a:lnTo>
                  <a:lnTo>
                    <a:pt x="245389" y="58051"/>
                  </a:lnTo>
                  <a:lnTo>
                    <a:pt x="247700" y="58280"/>
                  </a:lnTo>
                  <a:lnTo>
                    <a:pt x="255409" y="58280"/>
                  </a:lnTo>
                  <a:lnTo>
                    <a:pt x="259740" y="57200"/>
                  </a:lnTo>
                  <a:lnTo>
                    <a:pt x="265912" y="52654"/>
                  </a:lnTo>
                  <a:lnTo>
                    <a:pt x="267449" y="49568"/>
                  </a:lnTo>
                  <a:lnTo>
                    <a:pt x="267449" y="42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1493" y="5094354"/>
              <a:ext cx="946889" cy="1132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6950" y="5094354"/>
              <a:ext cx="682367" cy="11325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960974" y="509435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0" y="0"/>
                  </a:moveTo>
                  <a:lnTo>
                    <a:pt x="0" y="193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60974" y="509435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0" y="0"/>
                  </a:moveTo>
                  <a:lnTo>
                    <a:pt x="0" y="19300"/>
                  </a:lnTo>
                </a:path>
              </a:pathLst>
            </a:custGeom>
            <a:ln w="4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9751" y="5132958"/>
              <a:ext cx="268147" cy="746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15640" y="4760573"/>
              <a:ext cx="19685" cy="0"/>
            </a:xfrm>
            <a:custGeom>
              <a:avLst/>
              <a:gdLst/>
              <a:ahLst/>
              <a:cxnLst/>
              <a:rect l="l" t="t" r="r" b="b"/>
              <a:pathLst>
                <a:path w="19684">
                  <a:moveTo>
                    <a:pt x="192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5640" y="4760573"/>
              <a:ext cx="19685" cy="0"/>
            </a:xfrm>
            <a:custGeom>
              <a:avLst/>
              <a:gdLst/>
              <a:ahLst/>
              <a:cxnLst/>
              <a:rect l="l" t="t" r="r" b="b"/>
              <a:pathLst>
                <a:path w="19684">
                  <a:moveTo>
                    <a:pt x="19291" y="0"/>
                  </a:moveTo>
                  <a:lnTo>
                    <a:pt x="0" y="0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64932" y="4740605"/>
              <a:ext cx="27940" cy="41910"/>
            </a:xfrm>
            <a:custGeom>
              <a:avLst/>
              <a:gdLst/>
              <a:ahLst/>
              <a:cxnLst/>
              <a:rect l="l" t="t" r="r" b="b"/>
              <a:pathLst>
                <a:path w="27940" h="41910">
                  <a:moveTo>
                    <a:pt x="27774" y="14109"/>
                  </a:moveTo>
                  <a:lnTo>
                    <a:pt x="26568" y="8928"/>
                  </a:lnTo>
                  <a:lnTo>
                    <a:pt x="24193" y="5346"/>
                  </a:lnTo>
                  <a:lnTo>
                    <a:pt x="23469" y="4292"/>
                  </a:lnTo>
                  <a:lnTo>
                    <a:pt x="22313" y="2616"/>
                  </a:lnTo>
                  <a:lnTo>
                    <a:pt x="22313" y="15328"/>
                  </a:lnTo>
                  <a:lnTo>
                    <a:pt x="22313" y="26352"/>
                  </a:lnTo>
                  <a:lnTo>
                    <a:pt x="21602" y="30492"/>
                  </a:lnTo>
                  <a:lnTo>
                    <a:pt x="20231" y="33248"/>
                  </a:lnTo>
                  <a:lnTo>
                    <a:pt x="18796" y="36004"/>
                  </a:lnTo>
                  <a:lnTo>
                    <a:pt x="16700" y="37388"/>
                  </a:lnTo>
                  <a:lnTo>
                    <a:pt x="11074" y="37388"/>
                  </a:lnTo>
                  <a:lnTo>
                    <a:pt x="8978" y="36004"/>
                  </a:lnTo>
                  <a:lnTo>
                    <a:pt x="6121" y="30492"/>
                  </a:lnTo>
                  <a:lnTo>
                    <a:pt x="5448" y="26352"/>
                  </a:lnTo>
                  <a:lnTo>
                    <a:pt x="5448" y="15328"/>
                  </a:lnTo>
                  <a:lnTo>
                    <a:pt x="6121" y="11188"/>
                  </a:lnTo>
                  <a:lnTo>
                    <a:pt x="8978" y="5676"/>
                  </a:lnTo>
                  <a:lnTo>
                    <a:pt x="11074" y="4292"/>
                  </a:lnTo>
                  <a:lnTo>
                    <a:pt x="16700" y="4292"/>
                  </a:lnTo>
                  <a:lnTo>
                    <a:pt x="18796" y="5676"/>
                  </a:lnTo>
                  <a:lnTo>
                    <a:pt x="20231" y="8432"/>
                  </a:lnTo>
                  <a:lnTo>
                    <a:pt x="21602" y="11188"/>
                  </a:lnTo>
                  <a:lnTo>
                    <a:pt x="22313" y="15328"/>
                  </a:lnTo>
                  <a:lnTo>
                    <a:pt x="22313" y="2616"/>
                  </a:lnTo>
                  <a:lnTo>
                    <a:pt x="21767" y="1816"/>
                  </a:lnTo>
                  <a:lnTo>
                    <a:pt x="18351" y="0"/>
                  </a:lnTo>
                  <a:lnTo>
                    <a:pt x="9372" y="0"/>
                  </a:lnTo>
                  <a:lnTo>
                    <a:pt x="5892" y="1816"/>
                  </a:lnTo>
                  <a:lnTo>
                    <a:pt x="3530" y="5346"/>
                  </a:lnTo>
                  <a:lnTo>
                    <a:pt x="1155" y="8928"/>
                  </a:lnTo>
                  <a:lnTo>
                    <a:pt x="0" y="14109"/>
                  </a:lnTo>
                  <a:lnTo>
                    <a:pt x="0" y="27622"/>
                  </a:lnTo>
                  <a:lnTo>
                    <a:pt x="1155" y="32804"/>
                  </a:lnTo>
                  <a:lnTo>
                    <a:pt x="5892" y="39865"/>
                  </a:lnTo>
                  <a:lnTo>
                    <a:pt x="9372" y="41630"/>
                  </a:lnTo>
                  <a:lnTo>
                    <a:pt x="18351" y="41630"/>
                  </a:lnTo>
                  <a:lnTo>
                    <a:pt x="21767" y="39865"/>
                  </a:lnTo>
                  <a:lnTo>
                    <a:pt x="23469" y="37388"/>
                  </a:lnTo>
                  <a:lnTo>
                    <a:pt x="26568" y="32804"/>
                  </a:lnTo>
                  <a:lnTo>
                    <a:pt x="27774" y="27622"/>
                  </a:lnTo>
                  <a:lnTo>
                    <a:pt x="27774" y="141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15640" y="4377073"/>
              <a:ext cx="19685" cy="0"/>
            </a:xfrm>
            <a:custGeom>
              <a:avLst/>
              <a:gdLst/>
              <a:ahLst/>
              <a:cxnLst/>
              <a:rect l="l" t="t" r="r" b="b"/>
              <a:pathLst>
                <a:path w="19684">
                  <a:moveTo>
                    <a:pt x="19291" y="0"/>
                  </a:moveTo>
                  <a:lnTo>
                    <a:pt x="0" y="0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67358" y="4357814"/>
              <a:ext cx="24130" cy="40640"/>
            </a:xfrm>
            <a:custGeom>
              <a:avLst/>
              <a:gdLst/>
              <a:ahLst/>
              <a:cxnLst/>
              <a:rect l="l" t="t" r="r" b="b"/>
              <a:pathLst>
                <a:path w="24130" h="40639">
                  <a:moveTo>
                    <a:pt x="23914" y="35623"/>
                  </a:moveTo>
                  <a:lnTo>
                    <a:pt x="15049" y="35623"/>
                  </a:lnTo>
                  <a:lnTo>
                    <a:pt x="15049" y="0"/>
                  </a:lnTo>
                  <a:lnTo>
                    <a:pt x="9588" y="0"/>
                  </a:lnTo>
                  <a:lnTo>
                    <a:pt x="0" y="1930"/>
                  </a:lnTo>
                  <a:lnTo>
                    <a:pt x="0" y="6896"/>
                  </a:lnTo>
                  <a:lnTo>
                    <a:pt x="9639" y="4965"/>
                  </a:lnTo>
                  <a:lnTo>
                    <a:pt x="9639" y="35623"/>
                  </a:lnTo>
                  <a:lnTo>
                    <a:pt x="774" y="35623"/>
                  </a:lnTo>
                  <a:lnTo>
                    <a:pt x="774" y="40195"/>
                  </a:lnTo>
                  <a:lnTo>
                    <a:pt x="23914" y="40195"/>
                  </a:lnTo>
                  <a:lnTo>
                    <a:pt x="23914" y="35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15640" y="3993573"/>
              <a:ext cx="19685" cy="0"/>
            </a:xfrm>
            <a:custGeom>
              <a:avLst/>
              <a:gdLst/>
              <a:ahLst/>
              <a:cxnLst/>
              <a:rect l="l" t="t" r="r" b="b"/>
              <a:pathLst>
                <a:path w="19684">
                  <a:moveTo>
                    <a:pt x="19291" y="0"/>
                  </a:moveTo>
                  <a:lnTo>
                    <a:pt x="0" y="0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5313" y="3973601"/>
              <a:ext cx="26034" cy="41275"/>
            </a:xfrm>
            <a:custGeom>
              <a:avLst/>
              <a:gdLst/>
              <a:ahLst/>
              <a:cxnLst/>
              <a:rect l="l" t="t" r="r" b="b"/>
              <a:pathLst>
                <a:path w="26034" h="41275">
                  <a:moveTo>
                    <a:pt x="25527" y="36334"/>
                  </a:moveTo>
                  <a:lnTo>
                    <a:pt x="6565" y="36334"/>
                  </a:lnTo>
                  <a:lnTo>
                    <a:pt x="20561" y="21945"/>
                  </a:lnTo>
                  <a:lnTo>
                    <a:pt x="22656" y="19405"/>
                  </a:lnTo>
                  <a:lnTo>
                    <a:pt x="23761" y="17640"/>
                  </a:lnTo>
                  <a:lnTo>
                    <a:pt x="24968" y="14719"/>
                  </a:lnTo>
                  <a:lnTo>
                    <a:pt x="25298" y="13119"/>
                  </a:lnTo>
                  <a:lnTo>
                    <a:pt x="25298" y="7988"/>
                  </a:lnTo>
                  <a:lnTo>
                    <a:pt x="24028" y="5232"/>
                  </a:lnTo>
                  <a:lnTo>
                    <a:pt x="19075" y="1041"/>
                  </a:lnTo>
                  <a:lnTo>
                    <a:pt x="15760" y="0"/>
                  </a:lnTo>
                  <a:lnTo>
                    <a:pt x="10033" y="0"/>
                  </a:lnTo>
                  <a:lnTo>
                    <a:pt x="8267" y="215"/>
                  </a:lnTo>
                  <a:lnTo>
                    <a:pt x="4521" y="1104"/>
                  </a:lnTo>
                  <a:lnTo>
                    <a:pt x="2476" y="1765"/>
                  </a:lnTo>
                  <a:lnTo>
                    <a:pt x="279" y="2641"/>
                  </a:lnTo>
                  <a:lnTo>
                    <a:pt x="279" y="8153"/>
                  </a:lnTo>
                  <a:lnTo>
                    <a:pt x="2425" y="6946"/>
                  </a:lnTo>
                  <a:lnTo>
                    <a:pt x="4470" y="6057"/>
                  </a:lnTo>
                  <a:lnTo>
                    <a:pt x="8216" y="4902"/>
                  </a:lnTo>
                  <a:lnTo>
                    <a:pt x="10033" y="4572"/>
                  </a:lnTo>
                  <a:lnTo>
                    <a:pt x="14173" y="4572"/>
                  </a:lnTo>
                  <a:lnTo>
                    <a:pt x="16090" y="5295"/>
                  </a:lnTo>
                  <a:lnTo>
                    <a:pt x="19075" y="7937"/>
                  </a:lnTo>
                  <a:lnTo>
                    <a:pt x="19850" y="9702"/>
                  </a:lnTo>
                  <a:lnTo>
                    <a:pt x="19850" y="13119"/>
                  </a:lnTo>
                  <a:lnTo>
                    <a:pt x="0" y="36334"/>
                  </a:lnTo>
                  <a:lnTo>
                    <a:pt x="0" y="40919"/>
                  </a:lnTo>
                  <a:lnTo>
                    <a:pt x="25527" y="40919"/>
                  </a:lnTo>
                  <a:lnTo>
                    <a:pt x="25527" y="36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5640" y="3610072"/>
              <a:ext cx="19685" cy="0"/>
            </a:xfrm>
            <a:custGeom>
              <a:avLst/>
              <a:gdLst/>
              <a:ahLst/>
              <a:cxnLst/>
              <a:rect l="l" t="t" r="r" b="b"/>
              <a:pathLst>
                <a:path w="19684">
                  <a:moveTo>
                    <a:pt x="19291" y="0"/>
                  </a:moveTo>
                  <a:lnTo>
                    <a:pt x="0" y="0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65478" y="3590099"/>
              <a:ext cx="26670" cy="41910"/>
            </a:xfrm>
            <a:custGeom>
              <a:avLst/>
              <a:gdLst/>
              <a:ahLst/>
              <a:cxnLst/>
              <a:rect l="l" t="t" r="r" b="b"/>
              <a:pathLst>
                <a:path w="26669" h="41910">
                  <a:moveTo>
                    <a:pt x="26454" y="26682"/>
                  </a:moveTo>
                  <a:lnTo>
                    <a:pt x="25692" y="24485"/>
                  </a:lnTo>
                  <a:lnTo>
                    <a:pt x="22821" y="20955"/>
                  </a:lnTo>
                  <a:lnTo>
                    <a:pt x="20777" y="19799"/>
                  </a:lnTo>
                  <a:lnTo>
                    <a:pt x="18186" y="19240"/>
                  </a:lnTo>
                  <a:lnTo>
                    <a:pt x="20510" y="18694"/>
                  </a:lnTo>
                  <a:lnTo>
                    <a:pt x="22326" y="17589"/>
                  </a:lnTo>
                  <a:lnTo>
                    <a:pt x="24866" y="14503"/>
                  </a:lnTo>
                  <a:lnTo>
                    <a:pt x="25527" y="12623"/>
                  </a:lnTo>
                  <a:lnTo>
                    <a:pt x="25527" y="7226"/>
                  </a:lnTo>
                  <a:lnTo>
                    <a:pt x="24307" y="4686"/>
                  </a:lnTo>
                  <a:lnTo>
                    <a:pt x="19456" y="939"/>
                  </a:lnTo>
                  <a:lnTo>
                    <a:pt x="16205" y="0"/>
                  </a:lnTo>
                  <a:lnTo>
                    <a:pt x="10477" y="0"/>
                  </a:lnTo>
                  <a:lnTo>
                    <a:pt x="8763" y="165"/>
                  </a:lnTo>
                  <a:lnTo>
                    <a:pt x="5181" y="711"/>
                  </a:lnTo>
                  <a:lnTo>
                    <a:pt x="1219" y="1714"/>
                  </a:lnTo>
                  <a:lnTo>
                    <a:pt x="1219" y="6565"/>
                  </a:lnTo>
                  <a:lnTo>
                    <a:pt x="3251" y="5905"/>
                  </a:lnTo>
                  <a:lnTo>
                    <a:pt x="5130" y="5397"/>
                  </a:lnTo>
                  <a:lnTo>
                    <a:pt x="8547" y="4737"/>
                  </a:lnTo>
                  <a:lnTo>
                    <a:pt x="10147" y="4572"/>
                  </a:lnTo>
                  <a:lnTo>
                    <a:pt x="14338" y="4572"/>
                  </a:lnTo>
                  <a:lnTo>
                    <a:pt x="16433" y="5130"/>
                  </a:lnTo>
                  <a:lnTo>
                    <a:pt x="19354" y="7327"/>
                  </a:lnTo>
                  <a:lnTo>
                    <a:pt x="20116" y="8928"/>
                  </a:lnTo>
                  <a:lnTo>
                    <a:pt x="20116" y="13017"/>
                  </a:lnTo>
                  <a:lnTo>
                    <a:pt x="19405" y="14554"/>
                  </a:lnTo>
                  <a:lnTo>
                    <a:pt x="16535" y="16713"/>
                  </a:lnTo>
                  <a:lnTo>
                    <a:pt x="14503" y="17208"/>
                  </a:lnTo>
                  <a:lnTo>
                    <a:pt x="6946" y="17208"/>
                  </a:lnTo>
                  <a:lnTo>
                    <a:pt x="6946" y="21666"/>
                  </a:lnTo>
                  <a:lnTo>
                    <a:pt x="14605" y="21666"/>
                  </a:lnTo>
                  <a:lnTo>
                    <a:pt x="16929" y="22390"/>
                  </a:lnTo>
                  <a:lnTo>
                    <a:pt x="20231" y="25031"/>
                  </a:lnTo>
                  <a:lnTo>
                    <a:pt x="21056" y="26911"/>
                  </a:lnTo>
                  <a:lnTo>
                    <a:pt x="21056" y="31813"/>
                  </a:lnTo>
                  <a:lnTo>
                    <a:pt x="20116" y="33807"/>
                  </a:lnTo>
                  <a:lnTo>
                    <a:pt x="16598" y="36449"/>
                  </a:lnTo>
                  <a:lnTo>
                    <a:pt x="14008" y="37109"/>
                  </a:lnTo>
                  <a:lnTo>
                    <a:pt x="8597" y="37109"/>
                  </a:lnTo>
                  <a:lnTo>
                    <a:pt x="6731" y="36893"/>
                  </a:lnTo>
                  <a:lnTo>
                    <a:pt x="3149" y="36004"/>
                  </a:lnTo>
                  <a:lnTo>
                    <a:pt x="1485" y="35344"/>
                  </a:lnTo>
                  <a:lnTo>
                    <a:pt x="0" y="34467"/>
                  </a:lnTo>
                  <a:lnTo>
                    <a:pt x="0" y="39700"/>
                  </a:lnTo>
                  <a:lnTo>
                    <a:pt x="1879" y="40360"/>
                  </a:lnTo>
                  <a:lnTo>
                    <a:pt x="3746" y="40855"/>
                  </a:lnTo>
                  <a:lnTo>
                    <a:pt x="7277" y="41465"/>
                  </a:lnTo>
                  <a:lnTo>
                    <a:pt x="9042" y="41630"/>
                  </a:lnTo>
                  <a:lnTo>
                    <a:pt x="15760" y="41630"/>
                  </a:lnTo>
                  <a:lnTo>
                    <a:pt x="19621" y="40589"/>
                  </a:lnTo>
                  <a:lnTo>
                    <a:pt x="25082" y="36283"/>
                  </a:lnTo>
                  <a:lnTo>
                    <a:pt x="26454" y="33197"/>
                  </a:lnTo>
                  <a:lnTo>
                    <a:pt x="26454" y="26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15640" y="3226572"/>
              <a:ext cx="19685" cy="0"/>
            </a:xfrm>
            <a:custGeom>
              <a:avLst/>
              <a:gdLst/>
              <a:ahLst/>
              <a:cxnLst/>
              <a:rect l="l" t="t" r="r" b="b"/>
              <a:pathLst>
                <a:path w="19684">
                  <a:moveTo>
                    <a:pt x="19291" y="0"/>
                  </a:moveTo>
                  <a:lnTo>
                    <a:pt x="0" y="0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63992" y="3207308"/>
              <a:ext cx="29845" cy="40640"/>
            </a:xfrm>
            <a:custGeom>
              <a:avLst/>
              <a:gdLst/>
              <a:ahLst/>
              <a:cxnLst/>
              <a:rect l="l" t="t" r="r" b="b"/>
              <a:pathLst>
                <a:path w="29844" h="40639">
                  <a:moveTo>
                    <a:pt x="29273" y="26200"/>
                  </a:moveTo>
                  <a:lnTo>
                    <a:pt x="23533" y="26200"/>
                  </a:lnTo>
                  <a:lnTo>
                    <a:pt x="23533" y="4749"/>
                  </a:lnTo>
                  <a:lnTo>
                    <a:pt x="23533" y="0"/>
                  </a:lnTo>
                  <a:lnTo>
                    <a:pt x="18135" y="0"/>
                  </a:lnTo>
                  <a:lnTo>
                    <a:pt x="18135" y="4749"/>
                  </a:lnTo>
                  <a:lnTo>
                    <a:pt x="18135" y="26200"/>
                  </a:lnTo>
                  <a:lnTo>
                    <a:pt x="4406" y="26200"/>
                  </a:lnTo>
                  <a:lnTo>
                    <a:pt x="18135" y="4749"/>
                  </a:lnTo>
                  <a:lnTo>
                    <a:pt x="18135" y="0"/>
                  </a:lnTo>
                  <a:lnTo>
                    <a:pt x="16700" y="0"/>
                  </a:lnTo>
                  <a:lnTo>
                    <a:pt x="0" y="25488"/>
                  </a:lnTo>
                  <a:lnTo>
                    <a:pt x="0" y="30721"/>
                  </a:lnTo>
                  <a:lnTo>
                    <a:pt x="18135" y="30721"/>
                  </a:lnTo>
                  <a:lnTo>
                    <a:pt x="18135" y="40208"/>
                  </a:lnTo>
                  <a:lnTo>
                    <a:pt x="23533" y="40208"/>
                  </a:lnTo>
                  <a:lnTo>
                    <a:pt x="23533" y="30721"/>
                  </a:lnTo>
                  <a:lnTo>
                    <a:pt x="29273" y="30721"/>
                  </a:lnTo>
                  <a:lnTo>
                    <a:pt x="29273" y="2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15640" y="2843071"/>
              <a:ext cx="19685" cy="0"/>
            </a:xfrm>
            <a:custGeom>
              <a:avLst/>
              <a:gdLst/>
              <a:ahLst/>
              <a:cxnLst/>
              <a:rect l="l" t="t" r="r" b="b"/>
              <a:pathLst>
                <a:path w="19684">
                  <a:moveTo>
                    <a:pt x="19291" y="0"/>
                  </a:moveTo>
                  <a:lnTo>
                    <a:pt x="0" y="0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65541" y="2823819"/>
              <a:ext cx="26034" cy="41275"/>
            </a:xfrm>
            <a:custGeom>
              <a:avLst/>
              <a:gdLst/>
              <a:ahLst/>
              <a:cxnLst/>
              <a:rect l="l" t="t" r="r" b="b"/>
              <a:pathLst>
                <a:path w="26034" h="41275">
                  <a:moveTo>
                    <a:pt x="26009" y="23101"/>
                  </a:moveTo>
                  <a:lnTo>
                    <a:pt x="24688" y="19786"/>
                  </a:lnTo>
                  <a:lnTo>
                    <a:pt x="19392" y="14884"/>
                  </a:lnTo>
                  <a:lnTo>
                    <a:pt x="15862" y="13614"/>
                  </a:lnTo>
                  <a:lnTo>
                    <a:pt x="10629" y="13614"/>
                  </a:lnTo>
                  <a:lnTo>
                    <a:pt x="8267" y="13944"/>
                  </a:lnTo>
                  <a:lnTo>
                    <a:pt x="6667" y="14439"/>
                  </a:lnTo>
                  <a:lnTo>
                    <a:pt x="6667" y="4572"/>
                  </a:lnTo>
                  <a:lnTo>
                    <a:pt x="23037" y="4572"/>
                  </a:lnTo>
                  <a:lnTo>
                    <a:pt x="23037" y="0"/>
                  </a:lnTo>
                  <a:lnTo>
                    <a:pt x="1701" y="0"/>
                  </a:lnTo>
                  <a:lnTo>
                    <a:pt x="1701" y="20180"/>
                  </a:lnTo>
                  <a:lnTo>
                    <a:pt x="3187" y="19519"/>
                  </a:lnTo>
                  <a:lnTo>
                    <a:pt x="4673" y="19024"/>
                  </a:lnTo>
                  <a:lnTo>
                    <a:pt x="7543" y="18364"/>
                  </a:lnTo>
                  <a:lnTo>
                    <a:pt x="9029" y="18199"/>
                  </a:lnTo>
                  <a:lnTo>
                    <a:pt x="13550" y="18199"/>
                  </a:lnTo>
                  <a:lnTo>
                    <a:pt x="16027" y="19024"/>
                  </a:lnTo>
                  <a:lnTo>
                    <a:pt x="19621" y="22326"/>
                  </a:lnTo>
                  <a:lnTo>
                    <a:pt x="20548" y="24536"/>
                  </a:lnTo>
                  <a:lnTo>
                    <a:pt x="20548" y="30099"/>
                  </a:lnTo>
                  <a:lnTo>
                    <a:pt x="19621" y="32308"/>
                  </a:lnTo>
                  <a:lnTo>
                    <a:pt x="16027" y="35623"/>
                  </a:lnTo>
                  <a:lnTo>
                    <a:pt x="13550" y="36385"/>
                  </a:lnTo>
                  <a:lnTo>
                    <a:pt x="8534" y="36385"/>
                  </a:lnTo>
                  <a:lnTo>
                    <a:pt x="6718" y="36220"/>
                  </a:lnTo>
                  <a:lnTo>
                    <a:pt x="3251" y="35344"/>
                  </a:lnTo>
                  <a:lnTo>
                    <a:pt x="1587" y="34683"/>
                  </a:lnTo>
                  <a:lnTo>
                    <a:pt x="0" y="33794"/>
                  </a:lnTo>
                  <a:lnTo>
                    <a:pt x="0" y="39255"/>
                  </a:lnTo>
                  <a:lnTo>
                    <a:pt x="1866" y="39865"/>
                  </a:lnTo>
                  <a:lnTo>
                    <a:pt x="3632" y="40246"/>
                  </a:lnTo>
                  <a:lnTo>
                    <a:pt x="5397" y="40525"/>
                  </a:lnTo>
                  <a:lnTo>
                    <a:pt x="8864" y="40906"/>
                  </a:lnTo>
                  <a:lnTo>
                    <a:pt x="15430" y="40906"/>
                  </a:lnTo>
                  <a:lnTo>
                    <a:pt x="19227" y="39751"/>
                  </a:lnTo>
                  <a:lnTo>
                    <a:pt x="24638" y="35013"/>
                  </a:lnTo>
                  <a:lnTo>
                    <a:pt x="26009" y="31648"/>
                  </a:lnTo>
                  <a:lnTo>
                    <a:pt x="26009" y="23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15640" y="2459571"/>
              <a:ext cx="19685" cy="0"/>
            </a:xfrm>
            <a:custGeom>
              <a:avLst/>
              <a:gdLst/>
              <a:ahLst/>
              <a:cxnLst/>
              <a:rect l="l" t="t" r="r" b="b"/>
              <a:pathLst>
                <a:path w="19684">
                  <a:moveTo>
                    <a:pt x="19291" y="0"/>
                  </a:moveTo>
                  <a:lnTo>
                    <a:pt x="0" y="0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65148" y="2039962"/>
              <a:ext cx="169545" cy="441325"/>
            </a:xfrm>
            <a:custGeom>
              <a:avLst/>
              <a:gdLst/>
              <a:ahLst/>
              <a:cxnLst/>
              <a:rect l="l" t="t" r="r" b="b"/>
              <a:pathLst>
                <a:path w="169544" h="441325">
                  <a:moveTo>
                    <a:pt x="27724" y="423456"/>
                  </a:moveTo>
                  <a:lnTo>
                    <a:pt x="26517" y="420090"/>
                  </a:lnTo>
                  <a:lnTo>
                    <a:pt x="24777" y="418274"/>
                  </a:lnTo>
                  <a:lnTo>
                    <a:pt x="22275" y="415658"/>
                  </a:lnTo>
                  <a:lnTo>
                    <a:pt x="22275" y="424776"/>
                  </a:lnTo>
                  <a:lnTo>
                    <a:pt x="22275" y="430568"/>
                  </a:lnTo>
                  <a:lnTo>
                    <a:pt x="21551" y="432892"/>
                  </a:lnTo>
                  <a:lnTo>
                    <a:pt x="18681" y="436194"/>
                  </a:lnTo>
                  <a:lnTo>
                    <a:pt x="16764" y="437019"/>
                  </a:lnTo>
                  <a:lnTo>
                    <a:pt x="11912" y="437019"/>
                  </a:lnTo>
                  <a:lnTo>
                    <a:pt x="9982" y="436194"/>
                  </a:lnTo>
                  <a:lnTo>
                    <a:pt x="7112" y="432892"/>
                  </a:lnTo>
                  <a:lnTo>
                    <a:pt x="6400" y="430568"/>
                  </a:lnTo>
                  <a:lnTo>
                    <a:pt x="6400" y="424776"/>
                  </a:lnTo>
                  <a:lnTo>
                    <a:pt x="7112" y="422465"/>
                  </a:lnTo>
                  <a:lnTo>
                    <a:pt x="9982" y="419150"/>
                  </a:lnTo>
                  <a:lnTo>
                    <a:pt x="10706" y="418820"/>
                  </a:lnTo>
                  <a:lnTo>
                    <a:pt x="11912" y="418274"/>
                  </a:lnTo>
                  <a:lnTo>
                    <a:pt x="16764" y="418274"/>
                  </a:lnTo>
                  <a:lnTo>
                    <a:pt x="18681" y="419150"/>
                  </a:lnTo>
                  <a:lnTo>
                    <a:pt x="21551" y="422465"/>
                  </a:lnTo>
                  <a:lnTo>
                    <a:pt x="22275" y="424776"/>
                  </a:lnTo>
                  <a:lnTo>
                    <a:pt x="22275" y="415658"/>
                  </a:lnTo>
                  <a:lnTo>
                    <a:pt x="21882" y="415239"/>
                  </a:lnTo>
                  <a:lnTo>
                    <a:pt x="18681" y="413969"/>
                  </a:lnTo>
                  <a:lnTo>
                    <a:pt x="12738" y="413969"/>
                  </a:lnTo>
                  <a:lnTo>
                    <a:pt x="10972" y="414413"/>
                  </a:lnTo>
                  <a:lnTo>
                    <a:pt x="7772" y="416064"/>
                  </a:lnTo>
                  <a:lnTo>
                    <a:pt x="6451" y="417283"/>
                  </a:lnTo>
                  <a:lnTo>
                    <a:pt x="5397" y="418820"/>
                  </a:lnTo>
                  <a:lnTo>
                    <a:pt x="5626" y="413969"/>
                  </a:lnTo>
                  <a:lnTo>
                    <a:pt x="6731" y="410273"/>
                  </a:lnTo>
                  <a:lnTo>
                    <a:pt x="10477" y="405422"/>
                  </a:lnTo>
                  <a:lnTo>
                    <a:pt x="13233" y="404215"/>
                  </a:lnTo>
                  <a:lnTo>
                    <a:pt x="18186" y="404215"/>
                  </a:lnTo>
                  <a:lnTo>
                    <a:pt x="19570" y="404380"/>
                  </a:lnTo>
                  <a:lnTo>
                    <a:pt x="22377" y="405041"/>
                  </a:lnTo>
                  <a:lnTo>
                    <a:pt x="23761" y="405536"/>
                  </a:lnTo>
                  <a:lnTo>
                    <a:pt x="25133" y="406196"/>
                  </a:lnTo>
                  <a:lnTo>
                    <a:pt x="25133" y="404215"/>
                  </a:lnTo>
                  <a:lnTo>
                    <a:pt x="25133" y="401231"/>
                  </a:lnTo>
                  <a:lnTo>
                    <a:pt x="23596" y="400685"/>
                  </a:lnTo>
                  <a:lnTo>
                    <a:pt x="22161" y="400291"/>
                  </a:lnTo>
                  <a:lnTo>
                    <a:pt x="20777" y="400024"/>
                  </a:lnTo>
                  <a:lnTo>
                    <a:pt x="19354" y="399796"/>
                  </a:lnTo>
                  <a:lnTo>
                    <a:pt x="17970" y="399630"/>
                  </a:lnTo>
                  <a:lnTo>
                    <a:pt x="11582" y="399630"/>
                  </a:lnTo>
                  <a:lnTo>
                    <a:pt x="7493" y="401561"/>
                  </a:lnTo>
                  <a:lnTo>
                    <a:pt x="4343" y="405536"/>
                  </a:lnTo>
                  <a:lnTo>
                    <a:pt x="1485" y="409067"/>
                  </a:lnTo>
                  <a:lnTo>
                    <a:pt x="50" y="413969"/>
                  </a:lnTo>
                  <a:lnTo>
                    <a:pt x="0" y="427266"/>
                  </a:lnTo>
                  <a:lnTo>
                    <a:pt x="1219" y="432447"/>
                  </a:lnTo>
                  <a:lnTo>
                    <a:pt x="3695" y="435978"/>
                  </a:lnTo>
                  <a:lnTo>
                    <a:pt x="6121" y="439508"/>
                  </a:lnTo>
                  <a:lnTo>
                    <a:pt x="9702" y="441274"/>
                  </a:lnTo>
                  <a:lnTo>
                    <a:pt x="18351" y="441274"/>
                  </a:lnTo>
                  <a:lnTo>
                    <a:pt x="21602" y="440055"/>
                  </a:lnTo>
                  <a:lnTo>
                    <a:pt x="24574" y="437019"/>
                  </a:lnTo>
                  <a:lnTo>
                    <a:pt x="26454" y="435089"/>
                  </a:lnTo>
                  <a:lnTo>
                    <a:pt x="27724" y="431787"/>
                  </a:lnTo>
                  <a:lnTo>
                    <a:pt x="27724" y="423456"/>
                  </a:lnTo>
                  <a:close/>
                </a:path>
                <a:path w="169544" h="441325">
                  <a:moveTo>
                    <a:pt x="99758" y="35623"/>
                  </a:moveTo>
                  <a:lnTo>
                    <a:pt x="90893" y="35623"/>
                  </a:lnTo>
                  <a:lnTo>
                    <a:pt x="90893" y="0"/>
                  </a:lnTo>
                  <a:lnTo>
                    <a:pt x="85432" y="0"/>
                  </a:lnTo>
                  <a:lnTo>
                    <a:pt x="75844" y="1930"/>
                  </a:lnTo>
                  <a:lnTo>
                    <a:pt x="75844" y="6896"/>
                  </a:lnTo>
                  <a:lnTo>
                    <a:pt x="85483" y="4965"/>
                  </a:lnTo>
                  <a:lnTo>
                    <a:pt x="85483" y="35623"/>
                  </a:lnTo>
                  <a:lnTo>
                    <a:pt x="76606" y="35623"/>
                  </a:lnTo>
                  <a:lnTo>
                    <a:pt x="76606" y="40195"/>
                  </a:lnTo>
                  <a:lnTo>
                    <a:pt x="99758" y="40195"/>
                  </a:lnTo>
                  <a:lnTo>
                    <a:pt x="99758" y="35623"/>
                  </a:lnTo>
                  <a:close/>
                </a:path>
                <a:path w="169544" h="441325">
                  <a:moveTo>
                    <a:pt x="135813" y="19405"/>
                  </a:moveTo>
                  <a:lnTo>
                    <a:pt x="134594" y="15875"/>
                  </a:lnTo>
                  <a:lnTo>
                    <a:pt x="132524" y="13512"/>
                  </a:lnTo>
                  <a:lnTo>
                    <a:pt x="130848" y="11684"/>
                  </a:lnTo>
                  <a:lnTo>
                    <a:pt x="130848" y="22440"/>
                  </a:lnTo>
                  <a:lnTo>
                    <a:pt x="113207" y="22440"/>
                  </a:lnTo>
                  <a:lnTo>
                    <a:pt x="113436" y="19634"/>
                  </a:lnTo>
                  <a:lnTo>
                    <a:pt x="114427" y="17424"/>
                  </a:lnTo>
                  <a:lnTo>
                    <a:pt x="117729" y="14338"/>
                  </a:lnTo>
                  <a:lnTo>
                    <a:pt x="119938" y="13512"/>
                  </a:lnTo>
                  <a:lnTo>
                    <a:pt x="125120" y="13512"/>
                  </a:lnTo>
                  <a:lnTo>
                    <a:pt x="130848" y="22440"/>
                  </a:lnTo>
                  <a:lnTo>
                    <a:pt x="130848" y="11684"/>
                  </a:lnTo>
                  <a:lnTo>
                    <a:pt x="129908" y="10642"/>
                  </a:lnTo>
                  <a:lnTo>
                    <a:pt x="126720" y="9321"/>
                  </a:lnTo>
                  <a:lnTo>
                    <a:pt x="118110" y="9321"/>
                  </a:lnTo>
                  <a:lnTo>
                    <a:pt x="114477" y="10807"/>
                  </a:lnTo>
                  <a:lnTo>
                    <a:pt x="111836" y="13677"/>
                  </a:lnTo>
                  <a:lnTo>
                    <a:pt x="109181" y="16598"/>
                  </a:lnTo>
                  <a:lnTo>
                    <a:pt x="107861" y="20510"/>
                  </a:lnTo>
                  <a:lnTo>
                    <a:pt x="107861" y="30213"/>
                  </a:lnTo>
                  <a:lnTo>
                    <a:pt x="109245" y="34023"/>
                  </a:lnTo>
                  <a:lnTo>
                    <a:pt x="114858" y="39535"/>
                  </a:lnTo>
                  <a:lnTo>
                    <a:pt x="118668" y="40919"/>
                  </a:lnTo>
                  <a:lnTo>
                    <a:pt x="125387" y="40919"/>
                  </a:lnTo>
                  <a:lnTo>
                    <a:pt x="127317" y="40690"/>
                  </a:lnTo>
                  <a:lnTo>
                    <a:pt x="131064" y="40030"/>
                  </a:lnTo>
                  <a:lnTo>
                    <a:pt x="132892" y="39420"/>
                  </a:lnTo>
                  <a:lnTo>
                    <a:pt x="134645" y="38658"/>
                  </a:lnTo>
                  <a:lnTo>
                    <a:pt x="134645" y="36779"/>
                  </a:lnTo>
                  <a:lnTo>
                    <a:pt x="134645" y="33972"/>
                  </a:lnTo>
                  <a:lnTo>
                    <a:pt x="132892" y="34963"/>
                  </a:lnTo>
                  <a:lnTo>
                    <a:pt x="131064" y="35674"/>
                  </a:lnTo>
                  <a:lnTo>
                    <a:pt x="127546" y="36563"/>
                  </a:lnTo>
                  <a:lnTo>
                    <a:pt x="125666" y="36779"/>
                  </a:lnTo>
                  <a:lnTo>
                    <a:pt x="120484" y="36779"/>
                  </a:lnTo>
                  <a:lnTo>
                    <a:pt x="117944" y="35902"/>
                  </a:lnTo>
                  <a:lnTo>
                    <a:pt x="115951" y="33972"/>
                  </a:lnTo>
                  <a:lnTo>
                    <a:pt x="114261" y="32372"/>
                  </a:lnTo>
                  <a:lnTo>
                    <a:pt x="113271" y="29718"/>
                  </a:lnTo>
                  <a:lnTo>
                    <a:pt x="113042" y="26301"/>
                  </a:lnTo>
                  <a:lnTo>
                    <a:pt x="135813" y="26301"/>
                  </a:lnTo>
                  <a:lnTo>
                    <a:pt x="135813" y="22440"/>
                  </a:lnTo>
                  <a:lnTo>
                    <a:pt x="135813" y="19405"/>
                  </a:lnTo>
                  <a:close/>
                </a:path>
                <a:path w="169544" h="441325">
                  <a:moveTo>
                    <a:pt x="169100" y="0"/>
                  </a:moveTo>
                  <a:lnTo>
                    <a:pt x="143256" y="0"/>
                  </a:lnTo>
                  <a:lnTo>
                    <a:pt x="143256" y="4572"/>
                  </a:lnTo>
                  <a:lnTo>
                    <a:pt x="162534" y="4572"/>
                  </a:lnTo>
                  <a:lnTo>
                    <a:pt x="148818" y="40195"/>
                  </a:lnTo>
                  <a:lnTo>
                    <a:pt x="154495" y="40195"/>
                  </a:lnTo>
                  <a:lnTo>
                    <a:pt x="169100" y="2311"/>
                  </a:lnTo>
                  <a:lnTo>
                    <a:pt x="16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4931" y="2096699"/>
              <a:ext cx="9227185" cy="2997835"/>
            </a:xfrm>
            <a:custGeom>
              <a:avLst/>
              <a:gdLst/>
              <a:ahLst/>
              <a:cxnLst/>
              <a:rect l="l" t="t" r="r" b="b"/>
              <a:pathLst>
                <a:path w="9227185" h="2997835">
                  <a:moveTo>
                    <a:pt x="0" y="2997655"/>
                  </a:moveTo>
                  <a:lnTo>
                    <a:pt x="0" y="0"/>
                  </a:lnTo>
                </a:path>
                <a:path w="9227185" h="2997835">
                  <a:moveTo>
                    <a:pt x="9226704" y="2997655"/>
                  </a:moveTo>
                  <a:lnTo>
                    <a:pt x="9226704" y="0"/>
                  </a:lnTo>
                </a:path>
                <a:path w="9227185" h="2997835">
                  <a:moveTo>
                    <a:pt x="0" y="2997655"/>
                  </a:moveTo>
                  <a:lnTo>
                    <a:pt x="9226704" y="2997655"/>
                  </a:lnTo>
                </a:path>
                <a:path w="9227185" h="2997835">
                  <a:moveTo>
                    <a:pt x="0" y="0"/>
                  </a:moveTo>
                  <a:lnTo>
                    <a:pt x="9226704" y="0"/>
                  </a:lnTo>
                </a:path>
              </a:pathLst>
            </a:custGeom>
            <a:ln w="44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3" y="790257"/>
            <a:ext cx="3880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500" dirty="0"/>
              <a:t>Conclusion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342688" y="1747520"/>
            <a:ext cx="9172911" cy="289566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647700" indent="-228600">
              <a:lnSpc>
                <a:spcPts val="2600"/>
              </a:lnSpc>
              <a:spcBef>
                <a:spcPts val="4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20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14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545454"/>
                </a:solidFill>
                <a:latin typeface="Verdana"/>
                <a:cs typeface="Verdana"/>
              </a:rPr>
              <a:t>y</a:t>
            </a:r>
            <a:r>
              <a:rPr sz="2400" spc="150" dirty="0">
                <a:solidFill>
                  <a:srgbClr val="545454"/>
                </a:solidFill>
                <a:latin typeface="Verdana"/>
                <a:cs typeface="Verdana"/>
              </a:rPr>
              <a:t>’</a:t>
            </a:r>
            <a:r>
              <a:rPr sz="2400" spc="-32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-8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114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32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7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215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465" dirty="0">
                <a:solidFill>
                  <a:srgbClr val="545454"/>
                </a:solidFill>
                <a:latin typeface="Verdana"/>
                <a:cs typeface="Verdana"/>
              </a:rPr>
              <a:t>~</a:t>
            </a:r>
            <a:r>
              <a:rPr sz="2400" spc="-229" dirty="0">
                <a:solidFill>
                  <a:srgbClr val="545454"/>
                </a:solidFill>
                <a:latin typeface="Verdana"/>
                <a:cs typeface="Verdana"/>
              </a:rPr>
              <a:t>80</a:t>
            </a:r>
            <a:r>
              <a:rPr sz="2400" spc="-725" dirty="0">
                <a:solidFill>
                  <a:srgbClr val="545454"/>
                </a:solidFill>
                <a:latin typeface="Verdana"/>
                <a:cs typeface="Verdana"/>
              </a:rPr>
              <a:t>%</a:t>
            </a:r>
            <a:r>
              <a:rPr sz="2400" spc="-20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545454"/>
                </a:solidFill>
                <a:latin typeface="Verdana"/>
                <a:cs typeface="Verdana"/>
              </a:rPr>
              <a:t>f</a:t>
            </a:r>
            <a:r>
              <a:rPr sz="2400" spc="-20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305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27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b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270" dirty="0">
                <a:solidFill>
                  <a:srgbClr val="545454"/>
                </a:solidFill>
                <a:latin typeface="Verdana"/>
                <a:cs typeface="Verdana"/>
              </a:rPr>
              <a:t>x</a:t>
            </a:r>
            <a:r>
              <a:rPr sz="2400" spc="-20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50" dirty="0">
                <a:solidFill>
                  <a:srgbClr val="545454"/>
                </a:solidFill>
                <a:latin typeface="Verdana"/>
                <a:cs typeface="Verdana"/>
              </a:rPr>
              <a:t>ff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345" dirty="0">
                <a:solidFill>
                  <a:srgbClr val="545454"/>
                </a:solidFill>
                <a:latin typeface="Verdana"/>
                <a:cs typeface="Verdana"/>
              </a:rPr>
              <a:t>c</a:t>
            </a:r>
            <a:r>
              <a:rPr sz="2400" spc="13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30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125" dirty="0">
                <a:solidFill>
                  <a:srgbClr val="545454"/>
                </a:solidFill>
                <a:latin typeface="Verdana"/>
                <a:cs typeface="Verdana"/>
              </a:rPr>
              <a:t>v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545454"/>
                </a:solidFill>
                <a:latin typeface="Verdana"/>
                <a:cs typeface="Verdana"/>
              </a:rPr>
              <a:t>u</a:t>
            </a:r>
            <a:r>
              <a:rPr sz="2400" spc="90" dirty="0">
                <a:solidFill>
                  <a:srgbClr val="545454"/>
                </a:solidFill>
                <a:latin typeface="Verdana"/>
                <a:cs typeface="Verdana"/>
              </a:rPr>
              <a:t>e  </a:t>
            </a:r>
            <a:r>
              <a:rPr sz="2400" spc="-60" dirty="0">
                <a:solidFill>
                  <a:srgbClr val="545454"/>
                </a:solidFill>
                <a:latin typeface="Verdana"/>
                <a:cs typeface="Verdana"/>
              </a:rPr>
              <a:t>internationally</a:t>
            </a:r>
            <a:endParaRPr sz="24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25" dirty="0">
                <a:solidFill>
                  <a:srgbClr val="545454"/>
                </a:solidFill>
                <a:latin typeface="Verdana"/>
                <a:cs typeface="Verdana"/>
              </a:rPr>
              <a:t>Thinking</a:t>
            </a:r>
            <a:r>
              <a:rPr sz="2400" spc="-3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545454"/>
                </a:solidFill>
                <a:latin typeface="Verdana"/>
                <a:cs typeface="Verdana"/>
              </a:rPr>
              <a:t>about</a:t>
            </a:r>
            <a:r>
              <a:rPr sz="2400" spc="-15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lang="en-US" sz="2400" spc="-25" dirty="0">
                <a:solidFill>
                  <a:srgbClr val="545454"/>
                </a:solidFill>
                <a:latin typeface="Verdana"/>
                <a:cs typeface="Verdana"/>
              </a:rPr>
              <a:t>different</a:t>
            </a:r>
            <a:r>
              <a:rPr sz="2400" spc="-20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545454"/>
                </a:solidFill>
                <a:latin typeface="Verdana"/>
                <a:cs typeface="Verdana"/>
              </a:rPr>
              <a:t>audiences</a:t>
            </a:r>
            <a:r>
              <a:rPr sz="2400" spc="-38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545454"/>
                </a:solidFill>
                <a:latin typeface="Verdana"/>
                <a:cs typeface="Verdana"/>
              </a:rPr>
              <a:t>has</a:t>
            </a:r>
            <a:r>
              <a:rPr sz="2400" spc="-17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545454"/>
                </a:solidFill>
                <a:latin typeface="Verdana"/>
                <a:cs typeface="Verdana"/>
              </a:rPr>
              <a:t>become</a:t>
            </a:r>
            <a:r>
              <a:rPr sz="2400" spc="-30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545454"/>
                </a:solidFill>
                <a:latin typeface="Verdana"/>
                <a:cs typeface="Verdana"/>
              </a:rPr>
              <a:t>de</a:t>
            </a:r>
            <a:r>
              <a:rPr sz="2400" spc="-10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545454"/>
                </a:solidFill>
                <a:latin typeface="Verdana"/>
                <a:cs typeface="Verdana"/>
              </a:rPr>
              <a:t>rigueur</a:t>
            </a:r>
            <a:endParaRPr sz="24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80" dirty="0">
                <a:solidFill>
                  <a:srgbClr val="545454"/>
                </a:solidFill>
                <a:latin typeface="Verdana"/>
                <a:cs typeface="Verdana"/>
              </a:rPr>
              <a:t>Next steps to improve prediction model: </a:t>
            </a:r>
          </a:p>
          <a:p>
            <a:pPr marL="469900" lvl="1" indent="-228600">
              <a:lnSpc>
                <a:spcPct val="100000"/>
              </a:lnSpc>
              <a:spcBef>
                <a:spcPts val="320"/>
              </a:spcBef>
              <a:buSzPct val="8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000" spc="-215" dirty="0">
                <a:solidFill>
                  <a:srgbClr val="545454"/>
                </a:solidFill>
                <a:latin typeface="Verdana"/>
                <a:cs typeface="Verdana"/>
              </a:rPr>
              <a:t>Location of filming (filmed ex US?) </a:t>
            </a:r>
          </a:p>
          <a:p>
            <a:pPr marL="469900" lvl="1" indent="-228600">
              <a:lnSpc>
                <a:spcPct val="100000"/>
              </a:lnSpc>
              <a:spcBef>
                <a:spcPts val="320"/>
              </a:spcBef>
              <a:buSzPct val="8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000" spc="-215" dirty="0">
                <a:solidFill>
                  <a:srgbClr val="545454"/>
                </a:solidFill>
                <a:latin typeface="Verdana"/>
                <a:cs typeface="Verdana"/>
              </a:rPr>
              <a:t>Plot (high-concept, universal appeal?) </a:t>
            </a:r>
          </a:p>
          <a:p>
            <a:pPr marL="469900" lvl="1" indent="-228600">
              <a:lnSpc>
                <a:spcPct val="100000"/>
              </a:lnSpc>
              <a:spcBef>
                <a:spcPts val="320"/>
              </a:spcBef>
              <a:buSzPct val="8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000" spc="-215" dirty="0">
                <a:solidFill>
                  <a:srgbClr val="545454"/>
                </a:solidFill>
                <a:latin typeface="Verdana"/>
                <a:cs typeface="Verdana"/>
              </a:rPr>
              <a:t>Production company (large distribution network worldwide?)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11FB6-082D-184C-B8C9-1F6445809F96}"/>
              </a:ext>
            </a:extLst>
          </p:cNvPr>
          <p:cNvSpPr txBox="1"/>
          <p:nvPr/>
        </p:nvSpPr>
        <p:spPr>
          <a:xfrm>
            <a:off x="3657600" y="3059668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4000" spc="500" dirty="0">
                <a:solidFill>
                  <a:srgbClr val="2A2A2A"/>
                </a:solidFill>
                <a:latin typeface="Verdana"/>
                <a:ea typeface="+mj-ea"/>
                <a:cs typeface="Verdana"/>
              </a:rPr>
              <a:t>THANK YOU</a:t>
            </a:r>
            <a:r>
              <a:rPr lang="en-S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79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232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MT</vt:lpstr>
      <vt:lpstr>Calibri</vt:lpstr>
      <vt:lpstr>Tahoma</vt:lpstr>
      <vt:lpstr>Verdana</vt:lpstr>
      <vt:lpstr>Office Theme</vt:lpstr>
      <vt:lpstr>PowerPoint Presentation</vt:lpstr>
      <vt:lpstr>Initial hypotheses on worldwide gross </vt:lpstr>
      <vt:lpstr>Setting up the model</vt:lpstr>
      <vt:lpstr>Initial EDA: high actor scores appear to be correlated with worldwide gross ex US </vt:lpstr>
      <vt:lpstr>R2 is 0.625 for linear regression model </vt:lpstr>
      <vt:lpstr>Ridge performs best across linear regression features </vt:lpstr>
      <vt:lpstr>Scaled Relative Feature Strength – Ridge; initial hypotheses seem to hold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a7zan a7zan</dc:creator>
  <cp:lastModifiedBy>a7zan a7zan</cp:lastModifiedBy>
  <cp:revision>12</cp:revision>
  <dcterms:created xsi:type="dcterms:W3CDTF">2021-10-22T21:51:56Z</dcterms:created>
  <dcterms:modified xsi:type="dcterms:W3CDTF">2021-10-23T21:26:46Z</dcterms:modified>
</cp:coreProperties>
</file>