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1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61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474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55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6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51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9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66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36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5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3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9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054A-ED63-4D87-BE0F-342FF61C8A06}" type="datetimeFigureOut">
              <a:rPr lang="ru-RU" smtClean="0"/>
              <a:t>23.12.2023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B2DA0-80B8-40E3-B7F5-325D9C8E1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63AC8-249D-8DF9-FA5C-813FCC0A1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Презентация курсового проекта по дисциплине </a:t>
            </a:r>
            <a:r>
              <a:rPr lang="en-US" dirty="0"/>
              <a:t>“</a:t>
            </a:r>
            <a:r>
              <a:rPr lang="ru-RU" dirty="0"/>
              <a:t>ООП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49F722-EEBD-F54C-FE20-28193E387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ИТ</a:t>
            </a:r>
            <a:r>
              <a:rPr lang="en-US" dirty="0"/>
              <a:t>/</a:t>
            </a:r>
            <a:r>
              <a:rPr lang="ru-RU" dirty="0"/>
              <a:t>б-22-6-о</a:t>
            </a:r>
          </a:p>
          <a:p>
            <a:r>
              <a:rPr lang="ru-RU" dirty="0"/>
              <a:t>Донец Николай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67379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75ADC-9AEB-E551-65E4-9D7BB127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DB76FE7-33D7-97C2-9169-DCC1339C7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75" y="567036"/>
            <a:ext cx="5057775" cy="4200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91B7B-3ACB-390E-74EA-AA8E351B4D8B}"/>
              </a:ext>
            </a:extLst>
          </p:cNvPr>
          <p:cNvSpPr txBox="1"/>
          <p:nvPr/>
        </p:nvSpPr>
        <p:spPr>
          <a:xfrm>
            <a:off x="854599" y="1321356"/>
            <a:ext cx="7629396" cy="424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Определяются функции, необходимые пользователю: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а) подсчитать количество неоправданных часов по каждому студенту;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б) подсчитать суммарные показатели по каждому виду часов;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в) подсчитать процент неоправданных пропусков в целом;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г) добавление новых студентов в список;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д) удаление студента из списка;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е) корректировка записи о студенте в списке;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ж) сортировка данных;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з) поиск студентов в списке;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и) сохранение, загрузка студентов из бинарных и стандартных файлов;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к) выход из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54124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BE1E3-BFC2-6FF4-90E5-62EBBD91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архитектуры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8628AC-C326-372B-3B2E-1882B0E1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31" y="1599210"/>
            <a:ext cx="9004003" cy="4779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29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B231B-5C09-80D5-8428-D4060DA0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элементов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010B973-4F5E-7671-2172-2AB700B88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32956"/>
            <a:ext cx="4811229" cy="4744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59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83698-41E7-25C0-00F6-0DECB97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8B1BF-725B-844C-4F08-94F53674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Главное меню</a:t>
            </a:r>
          </a:p>
          <a:p>
            <a:pPr marL="0" indent="0">
              <a:buNone/>
            </a:pPr>
            <a:r>
              <a:rPr lang="ru-RU" dirty="0"/>
              <a:t>Стрелка вниз – на пункт вниз</a:t>
            </a:r>
          </a:p>
          <a:p>
            <a:pPr marL="0" indent="0">
              <a:buNone/>
            </a:pPr>
            <a:r>
              <a:rPr lang="ru-RU" dirty="0"/>
              <a:t>Стрелка вверх – на пункт вверх</a:t>
            </a:r>
          </a:p>
          <a:p>
            <a:pPr marL="0" indent="0">
              <a:buNone/>
            </a:pPr>
            <a:r>
              <a:rPr lang="en-US" dirty="0"/>
              <a:t>ENTER – </a:t>
            </a:r>
            <a:r>
              <a:rPr lang="ru-RU" dirty="0"/>
              <a:t>Выбрать функцию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46593-F68C-A992-7C13-34311016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51" y="1825625"/>
            <a:ext cx="4258912" cy="32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8280E-A62C-4578-89ED-EF020E2F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студента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CC88B-56BB-4A59-D09F-6D1F3158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 же способы навигации, что и в главном, но добавляется возможность выйти из меню путём нажатия стрелки влево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B10F0D-6123-FF99-543C-581600A2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2" y="3467595"/>
            <a:ext cx="11661366" cy="27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9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A1E54-9C6A-2F5B-D199-244DF384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Файловое меню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9BB02D9-8C52-8EB9-E69C-987CB5BB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73" y="3766049"/>
            <a:ext cx="5919537" cy="19276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5E715A-B1D6-5445-2092-CE9C4FD6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74" y="3769625"/>
            <a:ext cx="5433989" cy="1924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23365-9EF7-B224-ED53-142259D33ED7}"/>
              </a:ext>
            </a:extLst>
          </p:cNvPr>
          <p:cNvSpPr txBox="1"/>
          <p:nvPr/>
        </p:nvSpPr>
        <p:spPr>
          <a:xfrm>
            <a:off x="0" y="135540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Сначала запускается меню выбора типа файла, после чего пользователю предоставится возможность выбрать имя файла. Расширение файла будет выбрано автоматически в соответствии с выбранным пользователем типом файла.</a:t>
            </a:r>
          </a:p>
        </p:txBody>
      </p:sp>
    </p:spTree>
    <p:extLst>
      <p:ext uri="{BB962C8B-B14F-4D97-AF65-F5344CB8AC3E}">
        <p14:creationId xmlns:p14="http://schemas.microsoft.com/office/powerpoint/2010/main" val="356423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2D382-0715-200C-7561-D70528AF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статистических данных о студентах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BF6538-4204-4BF0-2904-A6A94B557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62053"/>
            <a:ext cx="8596312" cy="3478507"/>
          </a:xfrm>
        </p:spPr>
      </p:pic>
    </p:spTree>
    <p:extLst>
      <p:ext uri="{BB962C8B-B14F-4D97-AF65-F5344CB8AC3E}">
        <p14:creationId xmlns:p14="http://schemas.microsoft.com/office/powerpoint/2010/main" val="6622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9540A-025B-B670-CBAA-366B7494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78" y="2368096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671502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196</Words>
  <Application>Microsoft Office PowerPoint</Application>
  <PresentationFormat>Широкоэкранный</PresentationFormat>
  <Paragraphs>28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Презентация курсового проекта по дисциплине “ООП”</vt:lpstr>
      <vt:lpstr>Постановка задачи</vt:lpstr>
      <vt:lpstr>Разработка архитектуры</vt:lpstr>
      <vt:lpstr>Разработка элементов интерфейса</vt:lpstr>
      <vt:lpstr>Интерфейс программы</vt:lpstr>
      <vt:lpstr>Меню студента</vt:lpstr>
      <vt:lpstr>Файловое меню</vt:lpstr>
      <vt:lpstr>Получение статистических данных о студентах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курсового проекта по дисциплине “ООП”</dc:title>
  <dc:creator>Николай Донец</dc:creator>
  <cp:lastModifiedBy>Николай Донец</cp:lastModifiedBy>
  <cp:revision>8</cp:revision>
  <dcterms:created xsi:type="dcterms:W3CDTF">2023-12-23T02:13:38Z</dcterms:created>
  <dcterms:modified xsi:type="dcterms:W3CDTF">2023-12-23T02:37:17Z</dcterms:modified>
</cp:coreProperties>
</file>