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EBDA-2A5F-AED8-18DE-0403540C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0767A-774C-D938-CEC3-0F78D5478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A14B7-28C0-6C34-41BC-DC2C37B6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7101-9F28-20CB-DA89-20171BE2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B62B9-5EE9-A12F-6681-E5388D41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9D83-1CE4-A68E-46BE-FC688BD9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0DE7A-2C0D-465F-BA4D-F4FC5B00B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EF78-B582-AAA3-EE14-3A59198B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53CA-E64F-B56B-9665-45B8366E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DB5E-6997-4388-3157-F1F2514A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80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53D2B-56F9-48EA-6096-EDBB83D0F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AF226-A810-7E2F-7FC4-8581E6C1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30F3-7AA2-D86A-3768-98086CBC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694D-4BBB-7BBA-C724-B318427D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28FE-35BB-2BBD-A06A-99567612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DE9E-0C66-528F-582B-6B8F8EE3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E4E3-472C-5F69-669F-9097020F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CA412-4736-689E-03EB-54AD9EBE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A6F3-6E54-08CA-BEA4-C64C5380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CECF-1179-13D8-8824-D28A9C45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6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9D10-D11F-189E-097B-598C46BD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01B9F-5D87-96A3-4AB8-B06CEF8F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4060-65B8-11F6-A661-5E650960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853FE-B42E-0ED3-E770-E60B4BCB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43D07-9DD2-10E8-F776-3A25335C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48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95D9-08E9-918D-DF4F-79106000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BCFF-B92C-2423-0F09-018BE0D0B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2BD77-D138-504B-3BC1-074D187A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DF01B-1A95-D69F-A223-F72353D6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5BECB-805C-09AC-9A38-21654DDF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58D77-A179-D0A5-4B01-379ECC2B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21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5220-280E-B63D-3388-FBE60C00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470F-A563-476A-A56C-BDA1CBDB6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08CFB-30D0-15BE-E308-7B126430E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BE6A7-3427-4503-52B0-17FA7DDCD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D3D1C-72FC-529F-2CFA-0C4E3AEDD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86FBC-053F-9DED-65E1-155B8968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A2B52-AE03-F3AD-E438-4F4A8E99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EA126-7C47-803C-6DA0-954FEE7D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69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8291-C223-3047-EB56-1AABC2A0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BE477-1F49-EFD6-EC03-2F622A06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2B8DF-753B-D18A-732E-46F23150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F1DD9-73FA-26F4-FD0E-0E6A01A1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3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15C25-5759-CBA6-38A0-593C6D8E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CFDC8-41FF-316D-4728-1C8A1A16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F699B-C7CF-040D-378B-47E4EDEB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9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DCB0-2250-1FDD-2C3C-75B704F9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E9DF-76BB-DBA8-2043-14E99EDC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E670B-8316-D357-1D47-8E10E53EF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BB1E7-0E87-370D-33B5-8F1AD7CD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0747D-DB3B-0205-CCCD-F4206F3F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B52C8-DD19-D60A-1FDA-B25EFAEA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11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AA2E-78A6-4C65-3819-E948855C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FD849-A2FC-B09E-4B46-9971C9354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5B346-BC40-D033-49F6-D1C7A2F03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DE4DC-42A2-57C2-0288-71EE1021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73FD-7016-48EC-8D5F-F281B65E556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F847-2B07-E3D6-C9B5-FBC44B18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B965B-B9A5-18F6-1297-78504769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83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ECAA7-228D-0CC8-6B0A-1C4EA878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E27ED-7A40-D348-B161-FF75E6B9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23F3-0D50-DAFA-F15D-DFD5CD582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73FD-7016-48EC-8D5F-F281B65E556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E5B1-7FCE-EFB5-8D6F-2184BEC19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A69A-5E54-E0CD-A090-D3FF8E6E0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6E50-CEF7-4223-BFAF-40BFB3BA3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7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F4635-3A79-D8E2-27F1-7178A1977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5BB93B-2B88-49B3-1BD3-AD6AA35726A1}"/>
              </a:ext>
            </a:extLst>
          </p:cNvPr>
          <p:cNvSpPr/>
          <p:nvPr/>
        </p:nvSpPr>
        <p:spPr>
          <a:xfrm>
            <a:off x="0" y="1"/>
            <a:ext cx="12192000" cy="4180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HR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E92807-233E-8F65-D36D-CE6D09D11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606" y="0"/>
            <a:ext cx="448394" cy="4502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A1D567-88C0-B6E9-9974-582ED3BC9C02}"/>
              </a:ext>
            </a:extLst>
          </p:cNvPr>
          <p:cNvSpPr/>
          <p:nvPr/>
        </p:nvSpPr>
        <p:spPr>
          <a:xfrm>
            <a:off x="0" y="418091"/>
            <a:ext cx="12192000" cy="563544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7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09A81-156C-0FCB-0B9F-6DCE8D049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B825C7-B16E-F81C-4CA5-387415F54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C2CA2E-2DA6-A140-8CED-7431122EC145}"/>
              </a:ext>
            </a:extLst>
          </p:cNvPr>
          <p:cNvSpPr/>
          <p:nvPr/>
        </p:nvSpPr>
        <p:spPr>
          <a:xfrm>
            <a:off x="0" y="1"/>
            <a:ext cx="12192000" cy="4180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HR Attrition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C3E73B-5B7A-480E-E24A-746C1ED4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606" y="0"/>
            <a:ext cx="448394" cy="4502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AEA240-6788-896A-F0BD-F7AE4416FAA3}"/>
              </a:ext>
            </a:extLst>
          </p:cNvPr>
          <p:cNvSpPr/>
          <p:nvPr/>
        </p:nvSpPr>
        <p:spPr>
          <a:xfrm>
            <a:off x="0" y="418091"/>
            <a:ext cx="12192000" cy="563544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0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Data Wolfs</dc:creator>
  <cp:lastModifiedBy>Divyansh Khandelwal</cp:lastModifiedBy>
  <cp:revision>4</cp:revision>
  <dcterms:created xsi:type="dcterms:W3CDTF">2023-07-18T13:24:27Z</dcterms:created>
  <dcterms:modified xsi:type="dcterms:W3CDTF">2024-03-04T05:04:20Z</dcterms:modified>
</cp:coreProperties>
</file>