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6" r:id="rId14"/>
    <p:sldId id="273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A079-7DF0-49AA-8FF8-1411893306EC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D8FF-C953-477E-A1A4-F1EF733E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3438-237C-4FAD-8AD3-C4B79735820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697-7C2B-43A6-A91D-9DB35B1D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3438-237C-4FAD-8AD3-C4B79735820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697-7C2B-43A6-A91D-9DB35B1D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3438-237C-4FAD-8AD3-C4B79735820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697-7C2B-43A6-A91D-9DB35B1D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3438-237C-4FAD-8AD3-C4B79735820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697-7C2B-43A6-A91D-9DB35B1D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6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3438-237C-4FAD-8AD3-C4B79735820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697-7C2B-43A6-A91D-9DB35B1D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3438-237C-4FAD-8AD3-C4B79735820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697-7C2B-43A6-A91D-9DB35B1D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3438-237C-4FAD-8AD3-C4B79735820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697-7C2B-43A6-A91D-9DB35B1D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3438-237C-4FAD-8AD3-C4B79735820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697-7C2B-43A6-A91D-9DB35B1D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3438-237C-4FAD-8AD3-C4B79735820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697-7C2B-43A6-A91D-9DB35B1D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3438-237C-4FAD-8AD3-C4B79735820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697-7C2B-43A6-A91D-9DB35B1D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3438-237C-4FAD-8AD3-C4B79735820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697-7C2B-43A6-A91D-9DB35B1D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F3438-237C-4FAD-8AD3-C4B79735820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D697-7C2B-43A6-A91D-9DB35B1D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ranadeepa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932428" y="3276600"/>
            <a:ext cx="4993393" cy="609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The Full Stack Development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Image result for mean full st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mean full sta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mean full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2674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34200" y="6096000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Deepak Rana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3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JavaScript based front end framework</a:t>
            </a:r>
          </a:p>
          <a:p>
            <a:r>
              <a:rPr lang="en-US" dirty="0" smtClean="0"/>
              <a:t>Single Page Application (SPA)</a:t>
            </a:r>
            <a:endParaRPr lang="en-US" i="1" dirty="0" smtClean="0">
              <a:latin typeface="Calibri" panose="020F0502020204030204" pitchFamily="34" charset="0"/>
            </a:endParaRPr>
          </a:p>
          <a:p>
            <a:pPr marL="285750" indent="-285750"/>
            <a:r>
              <a:rPr lang="en-US" dirty="0" smtClean="0">
                <a:latin typeface="Calibri" panose="020F0502020204030204" pitchFamily="34" charset="0"/>
              </a:rPr>
              <a:t>Data-driven (via data-binding)</a:t>
            </a:r>
          </a:p>
          <a:p>
            <a:pPr marL="285750" indent="-285750"/>
            <a:endParaRPr lang="en-US" sz="1000" i="1" dirty="0" smtClean="0"/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           Hello </a:t>
            </a: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&lt;span </a:t>
            </a:r>
            <a:r>
              <a:rPr lang="en-US" sz="1400" i="1" dirty="0" smtClean="0">
                <a:solidFill>
                  <a:srgbClr val="33009A"/>
                </a:solidFill>
                <a:latin typeface="UbuntuMono-Regular"/>
              </a:rPr>
              <a:t>id=</a:t>
            </a:r>
            <a:r>
              <a:rPr lang="en-US" sz="1400" i="1" dirty="0" smtClean="0">
                <a:solidFill>
                  <a:srgbClr val="CD3300"/>
                </a:solidFill>
                <a:latin typeface="UbuntuMono-Regular"/>
              </a:rPr>
              <a:t>"name"</a:t>
            </a: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&gt;&lt;/span&gt;</a:t>
            </a:r>
          </a:p>
          <a:p>
            <a:endParaRPr lang="en-US" sz="1400" b="1" i="1" dirty="0" smtClean="0">
              <a:solidFill>
                <a:srgbClr val="33009A"/>
              </a:solidFill>
              <a:latin typeface="UbuntuMono-Bold"/>
            </a:endParaRPr>
          </a:p>
          <a:p>
            <a:pPr marL="0" indent="0">
              <a:buNone/>
            </a:pP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           </a:t>
            </a:r>
            <a:r>
              <a:rPr lang="en-US" sz="1400" b="1" i="1" dirty="0" err="1" smtClean="0">
                <a:solidFill>
                  <a:srgbClr val="00669A"/>
                </a:solidFill>
                <a:latin typeface="UbuntuMono-Bold"/>
              </a:rPr>
              <a:t>var</a:t>
            </a:r>
            <a:r>
              <a:rPr lang="en-US" sz="1400" b="1" i="1" dirty="0" smtClean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1400" i="1" dirty="0" err="1" smtClean="0">
                <a:solidFill>
                  <a:srgbClr val="000089"/>
                </a:solidFill>
                <a:latin typeface="UbuntuMono-Regular"/>
              </a:rPr>
              <a:t>updateNameInUI</a:t>
            </a:r>
            <a:r>
              <a:rPr lang="en-US" sz="1400" i="1" dirty="0" smtClean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1400" i="1" dirty="0" smtClean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1400" b="1" i="1" dirty="0" smtClean="0">
                <a:solidFill>
                  <a:srgbClr val="00669A"/>
                </a:solidFill>
                <a:latin typeface="UbuntuMono-Bold"/>
              </a:rPr>
              <a:t>function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i="1" dirty="0" smtClean="0">
                <a:solidFill>
                  <a:srgbClr val="000089"/>
                </a:solidFill>
                <a:latin typeface="UbuntuMono-Regular"/>
              </a:rPr>
              <a:t>name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) {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0089"/>
                </a:solidFill>
                <a:latin typeface="UbuntuMono-Regular"/>
              </a:rPr>
              <a:t>	$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i="1" dirty="0" smtClean="0">
                <a:solidFill>
                  <a:srgbClr val="CD3300"/>
                </a:solidFill>
                <a:latin typeface="UbuntuMono-Regular"/>
              </a:rPr>
              <a:t>'#name'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US" sz="1400" i="1" dirty="0" smtClean="0">
                <a:solidFill>
                  <a:srgbClr val="000089"/>
                </a:solidFill>
                <a:latin typeface="UbuntuMono-Regular"/>
              </a:rPr>
              <a:t>text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i="1" dirty="0" smtClean="0">
                <a:solidFill>
                  <a:srgbClr val="000089"/>
                </a:solidFill>
                <a:latin typeface="UbuntuMono-Regular"/>
              </a:rPr>
              <a:t>name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           };</a:t>
            </a:r>
          </a:p>
          <a:p>
            <a:pPr lvl="2"/>
            <a:endParaRPr lang="en-US" sz="1400" i="1" dirty="0" smtClean="0">
              <a:solidFill>
                <a:srgbClr val="000000"/>
              </a:solidFill>
              <a:latin typeface="UbuntuMono-Regular"/>
            </a:endParaRPr>
          </a:p>
          <a:p>
            <a:pPr marL="457200" lvl="1" indent="0">
              <a:buNone/>
            </a:pPr>
            <a:r>
              <a:rPr lang="en-US" sz="1400" i="1" dirty="0" smtClean="0">
                <a:solidFill>
                  <a:srgbClr val="35586C"/>
                </a:solidFill>
                <a:latin typeface="UbuntuMono-Italic"/>
              </a:rPr>
              <a:t>// Lots of code here...</a:t>
            </a:r>
          </a:p>
          <a:p>
            <a:pPr marL="457200" lvl="1" indent="0">
              <a:buNone/>
            </a:pPr>
            <a:r>
              <a:rPr lang="en-US" sz="1400" i="1" dirty="0" smtClean="0">
                <a:solidFill>
                  <a:srgbClr val="35586C"/>
                </a:solidFill>
                <a:latin typeface="UbuntuMono-Italic"/>
              </a:rPr>
              <a:t>// On initial data load</a:t>
            </a:r>
          </a:p>
          <a:p>
            <a:pPr marL="457200" lvl="1" indent="0">
              <a:buNone/>
            </a:pPr>
            <a:r>
              <a:rPr lang="en-US" sz="1400" dirty="0" err="1" smtClean="0">
                <a:solidFill>
                  <a:srgbClr val="000089"/>
                </a:solidFill>
                <a:latin typeface="UbuntuMono-Regular"/>
              </a:rPr>
              <a:t>updateNameInUI</a:t>
            </a:r>
            <a:r>
              <a:rPr lang="en-US" sz="1400" dirty="0" smtClean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dirty="0" smtClean="0">
                <a:solidFill>
                  <a:srgbClr val="000089"/>
                </a:solidFill>
                <a:latin typeface="UbuntuMono-Regular"/>
              </a:rPr>
              <a:t>user</a:t>
            </a:r>
            <a:r>
              <a:rPr lang="en-US" sz="1400" dirty="0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sz="1400" dirty="0" smtClean="0">
                <a:solidFill>
                  <a:srgbClr val="000089"/>
                </a:solidFill>
                <a:latin typeface="UbuntuMono-Regular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pPr marL="457200" lvl="1" indent="0">
              <a:buNone/>
            </a:pPr>
            <a:r>
              <a:rPr lang="en-US" sz="1400" i="1" dirty="0" smtClean="0">
                <a:solidFill>
                  <a:srgbClr val="35586C"/>
                </a:solidFill>
                <a:latin typeface="UbuntuMono-Italic"/>
              </a:rPr>
              <a:t>// Then when the data changes somehow</a:t>
            </a:r>
          </a:p>
          <a:p>
            <a:pPr marL="457200" lvl="1" indent="0">
              <a:buNone/>
            </a:pPr>
            <a:r>
              <a:rPr lang="en-US" sz="1400" dirty="0" err="1" smtClean="0">
                <a:solidFill>
                  <a:srgbClr val="000089"/>
                </a:solidFill>
                <a:latin typeface="UbuntuMono-Regular"/>
              </a:rPr>
              <a:t>updateNameInUI</a:t>
            </a:r>
            <a:r>
              <a:rPr lang="en-US" sz="1400" dirty="0" smtClean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1400" dirty="0" err="1" smtClean="0">
                <a:solidFill>
                  <a:srgbClr val="000089"/>
                </a:solidFill>
                <a:latin typeface="UbuntuMono-Regular"/>
              </a:rPr>
              <a:t>updatedName</a:t>
            </a:r>
            <a:r>
              <a:rPr lang="en-US" sz="1400" dirty="0" smtClean="0">
                <a:solidFill>
                  <a:srgbClr val="000000"/>
                </a:solidFill>
                <a:latin typeface="UbuntuMono-Regular"/>
              </a:rPr>
              <a:t>);</a:t>
            </a:r>
            <a:endParaRPr lang="en-US" sz="1400" i="1" dirty="0"/>
          </a:p>
          <a:p>
            <a:pPr marL="457200" lvl="1" indent="0">
              <a:buNone/>
            </a:pPr>
            <a:endParaRPr lang="en-US" sz="1400" i="1" dirty="0" smtClean="0">
              <a:solidFill>
                <a:srgbClr val="000000"/>
              </a:solidFill>
              <a:latin typeface="UbuntuMono-Regular"/>
            </a:endParaRPr>
          </a:p>
          <a:p>
            <a:pPr marL="457200" lvl="1" indent="0">
              <a:buNone/>
            </a:pP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In </a:t>
            </a:r>
            <a:r>
              <a:rPr lang="en-US" sz="1400" i="1" dirty="0" err="1" smtClean="0">
                <a:solidFill>
                  <a:srgbClr val="000000"/>
                </a:solidFill>
                <a:latin typeface="UbuntuMono-Regular"/>
              </a:rPr>
              <a:t>AngularJS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Hello </a:t>
            </a: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&lt;span&gt;</a:t>
            </a:r>
            <a:r>
              <a:rPr lang="en-US" sz="1400" i="1" dirty="0" smtClean="0">
                <a:solidFill>
                  <a:srgbClr val="000000"/>
                </a:solidFill>
                <a:latin typeface="UbuntuMono-Regular"/>
              </a:rPr>
              <a:t>{{name}}</a:t>
            </a:r>
            <a:r>
              <a:rPr lang="en-US" sz="1400" b="1" i="1" dirty="0" smtClean="0">
                <a:solidFill>
                  <a:srgbClr val="33009A"/>
                </a:solidFill>
                <a:latin typeface="UbuntuMono-Bold"/>
              </a:rPr>
              <a:t>&lt;/span&gt;</a:t>
            </a:r>
            <a:endParaRPr lang="en-US" sz="1400" i="1" dirty="0" smtClean="0">
              <a:solidFill>
                <a:srgbClr val="000000"/>
              </a:solidFill>
              <a:latin typeface="UbuntuMono-Regular"/>
            </a:endParaRPr>
          </a:p>
          <a:p>
            <a:endParaRPr lang="en-US" dirty="0"/>
          </a:p>
        </p:txBody>
      </p:sp>
      <p:sp>
        <p:nvSpPr>
          <p:cNvPr id="4" name="AutoShape 4" descr="Image result for angular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angular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angular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Image result for angularj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Image result for angularj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Image result for angularj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338"/>
            <a:ext cx="2169936" cy="58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 descr="Image result for mean full st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2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Web MVC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" t="10000" r="6643" b="14699"/>
          <a:stretch/>
        </p:blipFill>
        <p:spPr bwMode="auto">
          <a:xfrm>
            <a:off x="612422" y="1524000"/>
            <a:ext cx="7649736" cy="379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Image result for mean full st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AngularJS</a:t>
            </a:r>
            <a:r>
              <a:rPr lang="en-US" dirty="0" smtClean="0">
                <a:latin typeface="Calibri" panose="020F0502020204030204" pitchFamily="34" charset="0"/>
              </a:rPr>
              <a:t> Application Framework (MVVM) 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t="10794" r="4913" b="13249"/>
          <a:stretch/>
        </p:blipFill>
        <p:spPr bwMode="auto">
          <a:xfrm>
            <a:off x="457199" y="1524000"/>
            <a:ext cx="822959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Image result for mean full st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1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338"/>
            <a:ext cx="2169936" cy="58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Dependency Injection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controller, service, or function asking for the dependency does not need to know about its creation and dependency chain</a:t>
            </a:r>
            <a:endParaRPr lang="en-US" i="1" dirty="0" smtClean="0">
              <a:latin typeface="Calibri" panose="020F0502020204030204" pitchFamily="34" charset="0"/>
            </a:endParaRPr>
          </a:p>
          <a:p>
            <a:r>
              <a:rPr lang="en-US" i="1" dirty="0" smtClean="0">
                <a:latin typeface="Calibri" panose="020F0502020204030204" pitchFamily="34" charset="0"/>
              </a:rPr>
              <a:t>Separate your concerns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Need some business logic? Use the controller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Need to render something differently? Go to the view</a:t>
            </a:r>
            <a:endParaRPr lang="en-US" i="1" dirty="0" smtClean="0">
              <a:latin typeface="Calibri" panose="020F0502020204030204" pitchFamily="34" charset="0"/>
            </a:endParaRPr>
          </a:p>
          <a:p>
            <a:r>
              <a:rPr lang="en-US" i="1" dirty="0" smtClean="0">
                <a:latin typeface="Calibri" panose="020F0502020204030204" pitchFamily="34" charset="0"/>
              </a:rPr>
              <a:t>Extensible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Use directives to extend UI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Integration with </a:t>
            </a:r>
            <a:r>
              <a:rPr lang="en-US" dirty="0" err="1" smtClean="0">
                <a:latin typeface="Calibri" panose="020F0502020204030204" pitchFamily="34" charset="0"/>
              </a:rPr>
              <a:t>jQueryUI</a:t>
            </a:r>
            <a:r>
              <a:rPr lang="en-US" dirty="0" smtClean="0">
                <a:latin typeface="Calibri" panose="020F0502020204030204" pitchFamily="34" charset="0"/>
              </a:rPr>
              <a:t>, Bootstrap</a:t>
            </a: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0" name="Picture 6" descr="Image result for mean full st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8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1200"/>
            <a:ext cx="8607077" cy="37623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MEAN </a:t>
            </a:r>
            <a:r>
              <a:rPr lang="en-US" smtClean="0">
                <a:latin typeface="Calibri" panose="020F0502020204030204" pitchFamily="34" charset="0"/>
              </a:rPr>
              <a:t>with Mongoose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5725447"/>
            <a:ext cx="8264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urier"/>
              </a:rPr>
              <a:t>mongodb://username:password@localhost:27027/database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2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6172200"/>
            <a:ext cx="321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https://github.com/ranadeepak</a:t>
            </a:r>
            <a:endParaRPr lang="en-US" dirty="0"/>
          </a:p>
        </p:txBody>
      </p:sp>
      <p:pic>
        <p:nvPicPr>
          <p:cNvPr id="6" name="Picture 6" descr="Image result for mean full st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Stack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all components of application</a:t>
            </a:r>
          </a:p>
          <a:p>
            <a:r>
              <a:rPr lang="en-US" dirty="0" smtClean="0"/>
              <a:t>Components consists of:</a:t>
            </a:r>
          </a:p>
          <a:p>
            <a:pPr lvl="1"/>
            <a:r>
              <a:rPr lang="en-US" dirty="0" smtClean="0"/>
              <a:t>Backend (Database and Webserver)</a:t>
            </a:r>
          </a:p>
          <a:p>
            <a:pPr lvl="1"/>
            <a:r>
              <a:rPr lang="en-US" dirty="0" smtClean="0"/>
              <a:t>Middle Tire (Application logic and control flow)</a:t>
            </a:r>
          </a:p>
          <a:p>
            <a:pPr lvl="1"/>
            <a:r>
              <a:rPr lang="en-US" dirty="0" smtClean="0"/>
              <a:t>Front End (User Interface)</a:t>
            </a:r>
            <a:endParaRPr lang="en-US" dirty="0"/>
          </a:p>
        </p:txBody>
      </p:sp>
      <p:pic>
        <p:nvPicPr>
          <p:cNvPr id="4" name="Picture 6" descr="Image result for mean full st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3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ean full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48796"/>
            <a:ext cx="6887882" cy="51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Mean Stack</a:t>
            </a:r>
            <a:endParaRPr lang="en-US" dirty="0"/>
          </a:p>
        </p:txBody>
      </p:sp>
      <p:pic>
        <p:nvPicPr>
          <p:cNvPr id="8" name="Picture 6" descr="Image result for mean full st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2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90’s</a:t>
            </a:r>
          </a:p>
          <a:p>
            <a:pPr lvl="1"/>
            <a:r>
              <a:rPr lang="en-US" dirty="0" smtClean="0"/>
              <a:t>Not much emphasis on presentation.</a:t>
            </a:r>
          </a:p>
          <a:p>
            <a:pPr lvl="1"/>
            <a:r>
              <a:rPr lang="en-US" dirty="0" smtClean="0"/>
              <a:t>Backend and only HTML was important</a:t>
            </a:r>
          </a:p>
          <a:p>
            <a:pPr lvl="1"/>
            <a:r>
              <a:rPr lang="en-US" dirty="0" smtClean="0"/>
              <a:t>Lately CSS and JavaScript</a:t>
            </a:r>
          </a:p>
          <a:p>
            <a:r>
              <a:rPr lang="en-US" dirty="0" smtClean="0"/>
              <a:t>2000</a:t>
            </a:r>
          </a:p>
          <a:p>
            <a:pPr lvl="1"/>
            <a:r>
              <a:rPr lang="en-US" dirty="0" smtClean="0"/>
              <a:t>Web frameworks and libraries</a:t>
            </a:r>
          </a:p>
          <a:p>
            <a:pPr lvl="1"/>
            <a:r>
              <a:rPr lang="en-US" dirty="0" smtClean="0"/>
              <a:t>Front End (jQuery, Dojo), Webserver(Ruby on Rails, </a:t>
            </a:r>
            <a:r>
              <a:rPr lang="en-US" dirty="0" err="1" smtClean="0"/>
              <a:t>CodeIgnitor</a:t>
            </a:r>
            <a:r>
              <a:rPr lang="en-US" dirty="0" smtClean="0"/>
              <a:t>, Spring MVC)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6" descr="Image result for mean full st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9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S/W platform</a:t>
            </a:r>
          </a:p>
          <a:p>
            <a:r>
              <a:rPr lang="en-US" dirty="0" smtClean="0"/>
              <a:t>Built in Webserver</a:t>
            </a:r>
          </a:p>
          <a:p>
            <a:r>
              <a:rPr lang="en-US" dirty="0" smtClean="0"/>
              <a:t>JavaScript as language</a:t>
            </a:r>
          </a:p>
          <a:p>
            <a:r>
              <a:rPr lang="en-US" dirty="0" smtClean="0"/>
              <a:t>Fast, Efficient and Scalable</a:t>
            </a:r>
          </a:p>
          <a:p>
            <a:pPr lvl="1"/>
            <a:r>
              <a:rPr lang="en-US" dirty="0" smtClean="0"/>
              <a:t>V8 JavaScript Engine</a:t>
            </a:r>
          </a:p>
          <a:p>
            <a:pPr lvl="1"/>
            <a:r>
              <a:rPr lang="en-US" dirty="0" smtClean="0"/>
              <a:t>Single </a:t>
            </a:r>
            <a:r>
              <a:rPr lang="en-US" smtClean="0"/>
              <a:t>Threaded Webserver</a:t>
            </a:r>
            <a:endParaRPr lang="en-US" dirty="0" smtClean="0"/>
          </a:p>
        </p:txBody>
      </p:sp>
      <p:pic>
        <p:nvPicPr>
          <p:cNvPr id="3074" name="Picture 2" descr="Image result for node j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3" b="20227"/>
          <a:stretch/>
        </p:blipFill>
        <p:spPr bwMode="auto">
          <a:xfrm>
            <a:off x="7044267" y="76200"/>
            <a:ext cx="1981200" cy="59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mean full st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0" t="12287" r="36658" b="16827"/>
          <a:stretch/>
        </p:blipFill>
        <p:spPr bwMode="auto">
          <a:xfrm>
            <a:off x="1981200" y="1202681"/>
            <a:ext cx="4679244" cy="512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Image result for mean full st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Threaded Approach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2" t="10140" r="38177" b="22093"/>
          <a:stretch/>
        </p:blipFill>
        <p:spPr bwMode="auto">
          <a:xfrm>
            <a:off x="1981200" y="1143000"/>
            <a:ext cx="4800600" cy="536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Image result for mean full st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Framework</a:t>
            </a:r>
          </a:p>
          <a:p>
            <a:r>
              <a:rPr lang="en-US" dirty="0" smtClean="0"/>
              <a:t>Routing URLs to Response</a:t>
            </a:r>
          </a:p>
          <a:p>
            <a:r>
              <a:rPr lang="en-US" dirty="0" smtClean="0"/>
              <a:t>Views: HTML Response</a:t>
            </a:r>
          </a:p>
          <a:p>
            <a:r>
              <a:rPr lang="en-US" dirty="0" smtClean="0"/>
              <a:t>Session Support</a:t>
            </a:r>
          </a:p>
          <a:p>
            <a:r>
              <a:rPr lang="en-US" dirty="0" smtClean="0"/>
              <a:t>Flow Of Request</a:t>
            </a:r>
            <a:endParaRPr lang="en-US" dirty="0"/>
          </a:p>
        </p:txBody>
      </p:sp>
      <p:pic>
        <p:nvPicPr>
          <p:cNvPr id="6146" name="Picture 2" descr="Image result for express j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8" t="21566" r="8223" b="22362"/>
          <a:stretch/>
        </p:blipFill>
        <p:spPr bwMode="auto">
          <a:xfrm>
            <a:off x="7086600" y="0"/>
            <a:ext cx="2057400" cy="75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mean full st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8" t="39291" r="16034" b="27493"/>
          <a:stretch/>
        </p:blipFill>
        <p:spPr bwMode="auto">
          <a:xfrm>
            <a:off x="872066" y="4484381"/>
            <a:ext cx="7132270" cy="224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1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 based </a:t>
            </a:r>
            <a:r>
              <a:rPr lang="en-US" dirty="0" err="1" smtClean="0"/>
              <a:t>DataStore</a:t>
            </a:r>
            <a:endParaRPr lang="en-US" dirty="0" smtClean="0"/>
          </a:p>
          <a:p>
            <a:r>
              <a:rPr lang="en-US" dirty="0" smtClean="0"/>
              <a:t>BSON(variant of JSON)</a:t>
            </a:r>
          </a:p>
          <a:p>
            <a:r>
              <a:rPr lang="en-US" dirty="0" smtClean="0"/>
              <a:t>JavaScript as its core</a:t>
            </a:r>
          </a:p>
          <a:p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{ “training" </a:t>
            </a:r>
            <a:r>
              <a:rPr lang="en-US" i="1" dirty="0"/>
              <a:t>: </a:t>
            </a:r>
            <a:r>
              <a:rPr lang="en-US" i="1" dirty="0" smtClean="0"/>
              <a:t>“MEAN",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  “trainer" : "Deepak Rana",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  _</a:t>
            </a:r>
            <a:r>
              <a:rPr lang="en-US" i="1" dirty="0"/>
              <a:t>id : </a:t>
            </a:r>
            <a:r>
              <a:rPr lang="en-US" i="1" dirty="0" err="1" smtClean="0"/>
              <a:t>ObjectId</a:t>
            </a:r>
            <a:r>
              <a:rPr lang="en-US" i="1" dirty="0" smtClean="0"/>
              <a:t>("52279effc62ca8b0c1006")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}</a:t>
            </a:r>
          </a:p>
        </p:txBody>
      </p:sp>
      <p:pic>
        <p:nvPicPr>
          <p:cNvPr id="7170" name="Picture 2" descr="Image result for mongod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52"/>
          <a:stretch/>
        </p:blipFill>
        <p:spPr bwMode="auto">
          <a:xfrm>
            <a:off x="6649156" y="57149"/>
            <a:ext cx="2456744" cy="71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mongod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79544" r="3914"/>
          <a:stretch/>
        </p:blipFill>
        <p:spPr bwMode="auto">
          <a:xfrm>
            <a:off x="6649156" y="692150"/>
            <a:ext cx="2506133" cy="2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angular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Image result for mean full st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70" y="6587067"/>
            <a:ext cx="1097330" cy="2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250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</vt:lpstr>
      <vt:lpstr>UbuntuMono-Bold</vt:lpstr>
      <vt:lpstr>UbuntuMono-Italic</vt:lpstr>
      <vt:lpstr>UbuntuMono-Regular</vt:lpstr>
      <vt:lpstr>Office Theme</vt:lpstr>
      <vt:lpstr>PowerPoint Presentation</vt:lpstr>
      <vt:lpstr>Full Stack Development</vt:lpstr>
      <vt:lpstr>PowerPoint Presentation</vt:lpstr>
      <vt:lpstr>History of Web Development</vt:lpstr>
      <vt:lpstr>Node.js</vt:lpstr>
      <vt:lpstr>Multithreaded Approach</vt:lpstr>
      <vt:lpstr>Single Threaded Approach</vt:lpstr>
      <vt:lpstr>Express</vt:lpstr>
      <vt:lpstr>MongoDB</vt:lpstr>
      <vt:lpstr>AngularJS</vt:lpstr>
      <vt:lpstr>Traditional Web MVC Framework</vt:lpstr>
      <vt:lpstr>AngularJS Application Framework (MVVM) </vt:lpstr>
      <vt:lpstr>Features</vt:lpstr>
      <vt:lpstr>MEAN with Mongoose</vt:lpstr>
      <vt:lpstr>Thank You</vt:lpstr>
    </vt:vector>
  </TitlesOfParts>
  <Company>Pitney Bowes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</dc:title>
  <dc:creator>desktop</dc:creator>
  <cp:lastModifiedBy>Deepak Rana</cp:lastModifiedBy>
  <cp:revision>79</cp:revision>
  <dcterms:created xsi:type="dcterms:W3CDTF">2016-09-04T13:48:01Z</dcterms:created>
  <dcterms:modified xsi:type="dcterms:W3CDTF">2017-01-10T16:36:52Z</dcterms:modified>
</cp:coreProperties>
</file>