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4660"/>
  </p:normalViewPr>
  <p:slideViewPr>
    <p:cSldViewPr snapToGrid="0">
      <p:cViewPr varScale="1">
        <p:scale>
          <a:sx n="65" d="100"/>
          <a:sy n="65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BB647-768D-4923-90BE-9ADF52F364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1C510A-E484-4E30-A8FF-BD778391BEA9}">
      <dgm:prSet/>
      <dgm:spPr/>
      <dgm:t>
        <a:bodyPr/>
        <a:lstStyle/>
        <a:p>
          <a:r>
            <a:rPr lang="en-US"/>
            <a:t>The app is designed to increase the reach of the SME, provide better access to courses, and simplify communication between users and the SME.</a:t>
          </a:r>
        </a:p>
      </dgm:t>
    </dgm:pt>
    <dgm:pt modelId="{F4B4E9B7-4203-41B7-94A6-607165A86E71}" type="parTrans" cxnId="{67CD39FB-C815-443C-9A54-D2F8F092EED1}">
      <dgm:prSet/>
      <dgm:spPr/>
      <dgm:t>
        <a:bodyPr/>
        <a:lstStyle/>
        <a:p>
          <a:endParaRPr lang="en-US"/>
        </a:p>
      </dgm:t>
    </dgm:pt>
    <dgm:pt modelId="{B46D266B-89F3-4BFC-8101-1E55AD7BBCDB}" type="sibTrans" cxnId="{67CD39FB-C815-443C-9A54-D2F8F092EED1}">
      <dgm:prSet/>
      <dgm:spPr/>
      <dgm:t>
        <a:bodyPr/>
        <a:lstStyle/>
        <a:p>
          <a:endParaRPr lang="en-US"/>
        </a:p>
      </dgm:t>
    </dgm:pt>
    <dgm:pt modelId="{D0763B57-4C86-4C4F-8479-296FAFD39C16}">
      <dgm:prSet/>
      <dgm:spPr/>
      <dgm:t>
        <a:bodyPr/>
        <a:lstStyle/>
        <a:p>
          <a:r>
            <a:rPr lang="en-US"/>
            <a:t>The app is also designed to streamline services offered by "Empowering the Nation," focusing on training for domestic workers and gardeners.</a:t>
          </a:r>
        </a:p>
      </dgm:t>
    </dgm:pt>
    <dgm:pt modelId="{57DCBF41-1585-492A-A3B8-89A8C3AB0FE6}" type="parTrans" cxnId="{D61BECB2-AACE-460C-B6D1-BD5218181A94}">
      <dgm:prSet/>
      <dgm:spPr/>
      <dgm:t>
        <a:bodyPr/>
        <a:lstStyle/>
        <a:p>
          <a:endParaRPr lang="en-US"/>
        </a:p>
      </dgm:t>
    </dgm:pt>
    <dgm:pt modelId="{93A21FF8-283C-464C-9530-7EF753BC4849}" type="sibTrans" cxnId="{D61BECB2-AACE-460C-B6D1-BD5218181A94}">
      <dgm:prSet/>
      <dgm:spPr/>
      <dgm:t>
        <a:bodyPr/>
        <a:lstStyle/>
        <a:p>
          <a:endParaRPr lang="en-US"/>
        </a:p>
      </dgm:t>
    </dgm:pt>
    <dgm:pt modelId="{39284823-E6D8-4C21-8F93-B17FAC894360}" type="pres">
      <dgm:prSet presAssocID="{3A3BB647-768D-4923-90BE-9ADF52F364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19E1FF-0620-4722-A5C1-59B97E782F9A}" type="pres">
      <dgm:prSet presAssocID="{FE1C510A-E484-4E30-A8FF-BD778391BEA9}" presName="hierRoot1" presStyleCnt="0"/>
      <dgm:spPr/>
    </dgm:pt>
    <dgm:pt modelId="{37B32D81-0EC0-4DA7-A128-F920EBF80A1E}" type="pres">
      <dgm:prSet presAssocID="{FE1C510A-E484-4E30-A8FF-BD778391BEA9}" presName="composite" presStyleCnt="0"/>
      <dgm:spPr/>
    </dgm:pt>
    <dgm:pt modelId="{2350ED54-431F-4927-A78A-F52743F71082}" type="pres">
      <dgm:prSet presAssocID="{FE1C510A-E484-4E30-A8FF-BD778391BEA9}" presName="background" presStyleLbl="node0" presStyleIdx="0" presStyleCnt="2"/>
      <dgm:spPr/>
    </dgm:pt>
    <dgm:pt modelId="{FBD469B1-DFFF-42B2-A92B-DFFAB074ACC8}" type="pres">
      <dgm:prSet presAssocID="{FE1C510A-E484-4E30-A8FF-BD778391BEA9}" presName="text" presStyleLbl="fgAcc0" presStyleIdx="0" presStyleCnt="2">
        <dgm:presLayoutVars>
          <dgm:chPref val="3"/>
        </dgm:presLayoutVars>
      </dgm:prSet>
      <dgm:spPr/>
    </dgm:pt>
    <dgm:pt modelId="{F5898A98-2F74-4109-A2EA-599088D577B3}" type="pres">
      <dgm:prSet presAssocID="{FE1C510A-E484-4E30-A8FF-BD778391BEA9}" presName="hierChild2" presStyleCnt="0"/>
      <dgm:spPr/>
    </dgm:pt>
    <dgm:pt modelId="{B58DD953-EC63-46BC-A318-92BD8DD4E6A2}" type="pres">
      <dgm:prSet presAssocID="{D0763B57-4C86-4C4F-8479-296FAFD39C16}" presName="hierRoot1" presStyleCnt="0"/>
      <dgm:spPr/>
    </dgm:pt>
    <dgm:pt modelId="{6FE2DBB3-E453-41B7-92F3-1B072CE6975A}" type="pres">
      <dgm:prSet presAssocID="{D0763B57-4C86-4C4F-8479-296FAFD39C16}" presName="composite" presStyleCnt="0"/>
      <dgm:spPr/>
    </dgm:pt>
    <dgm:pt modelId="{D3A0B9E9-C971-49EF-AD75-9ADE7A250AB6}" type="pres">
      <dgm:prSet presAssocID="{D0763B57-4C86-4C4F-8479-296FAFD39C16}" presName="background" presStyleLbl="node0" presStyleIdx="1" presStyleCnt="2"/>
      <dgm:spPr/>
    </dgm:pt>
    <dgm:pt modelId="{AF302F76-E925-437E-BC1E-BA17E7EDB399}" type="pres">
      <dgm:prSet presAssocID="{D0763B57-4C86-4C4F-8479-296FAFD39C16}" presName="text" presStyleLbl="fgAcc0" presStyleIdx="1" presStyleCnt="2">
        <dgm:presLayoutVars>
          <dgm:chPref val="3"/>
        </dgm:presLayoutVars>
      </dgm:prSet>
      <dgm:spPr/>
    </dgm:pt>
    <dgm:pt modelId="{5C1A3B12-022A-43FF-93B0-CA62A1CD71E7}" type="pres">
      <dgm:prSet presAssocID="{D0763B57-4C86-4C4F-8479-296FAFD39C16}" presName="hierChild2" presStyleCnt="0"/>
      <dgm:spPr/>
    </dgm:pt>
  </dgm:ptLst>
  <dgm:cxnLst>
    <dgm:cxn modelId="{45F2F3A1-5295-418C-989D-7C374A6E8228}" type="presOf" srcId="{3A3BB647-768D-4923-90BE-9ADF52F3644E}" destId="{39284823-E6D8-4C21-8F93-B17FAC894360}" srcOrd="0" destOrd="0" presId="urn:microsoft.com/office/officeart/2005/8/layout/hierarchy1"/>
    <dgm:cxn modelId="{D61BECB2-AACE-460C-B6D1-BD5218181A94}" srcId="{3A3BB647-768D-4923-90BE-9ADF52F3644E}" destId="{D0763B57-4C86-4C4F-8479-296FAFD39C16}" srcOrd="1" destOrd="0" parTransId="{57DCBF41-1585-492A-A3B8-89A8C3AB0FE6}" sibTransId="{93A21FF8-283C-464C-9530-7EF753BC4849}"/>
    <dgm:cxn modelId="{5B41FDB7-EF4A-468A-ABDD-24082A985D84}" type="presOf" srcId="{FE1C510A-E484-4E30-A8FF-BD778391BEA9}" destId="{FBD469B1-DFFF-42B2-A92B-DFFAB074ACC8}" srcOrd="0" destOrd="0" presId="urn:microsoft.com/office/officeart/2005/8/layout/hierarchy1"/>
    <dgm:cxn modelId="{9ED225ED-E4E5-4BCB-9AD2-76F858148E4F}" type="presOf" srcId="{D0763B57-4C86-4C4F-8479-296FAFD39C16}" destId="{AF302F76-E925-437E-BC1E-BA17E7EDB399}" srcOrd="0" destOrd="0" presId="urn:microsoft.com/office/officeart/2005/8/layout/hierarchy1"/>
    <dgm:cxn modelId="{67CD39FB-C815-443C-9A54-D2F8F092EED1}" srcId="{3A3BB647-768D-4923-90BE-9ADF52F3644E}" destId="{FE1C510A-E484-4E30-A8FF-BD778391BEA9}" srcOrd="0" destOrd="0" parTransId="{F4B4E9B7-4203-41B7-94A6-607165A86E71}" sibTransId="{B46D266B-89F3-4BFC-8101-1E55AD7BBCDB}"/>
    <dgm:cxn modelId="{ECC18220-845D-4144-AE3A-E0E191D86D9D}" type="presParOf" srcId="{39284823-E6D8-4C21-8F93-B17FAC894360}" destId="{7F19E1FF-0620-4722-A5C1-59B97E782F9A}" srcOrd="0" destOrd="0" presId="urn:microsoft.com/office/officeart/2005/8/layout/hierarchy1"/>
    <dgm:cxn modelId="{B8DE4422-6511-499E-94D0-C48277DAAD5D}" type="presParOf" srcId="{7F19E1FF-0620-4722-A5C1-59B97E782F9A}" destId="{37B32D81-0EC0-4DA7-A128-F920EBF80A1E}" srcOrd="0" destOrd="0" presId="urn:microsoft.com/office/officeart/2005/8/layout/hierarchy1"/>
    <dgm:cxn modelId="{BFFE5EF6-C7D7-4C9F-B573-BE8864DD5C70}" type="presParOf" srcId="{37B32D81-0EC0-4DA7-A128-F920EBF80A1E}" destId="{2350ED54-431F-4927-A78A-F52743F71082}" srcOrd="0" destOrd="0" presId="urn:microsoft.com/office/officeart/2005/8/layout/hierarchy1"/>
    <dgm:cxn modelId="{A388D8D1-477E-4A01-9F31-8F10C4C75092}" type="presParOf" srcId="{37B32D81-0EC0-4DA7-A128-F920EBF80A1E}" destId="{FBD469B1-DFFF-42B2-A92B-DFFAB074ACC8}" srcOrd="1" destOrd="0" presId="urn:microsoft.com/office/officeart/2005/8/layout/hierarchy1"/>
    <dgm:cxn modelId="{B7090719-02AE-4CB0-AC3C-5D9608FF3567}" type="presParOf" srcId="{7F19E1FF-0620-4722-A5C1-59B97E782F9A}" destId="{F5898A98-2F74-4109-A2EA-599088D577B3}" srcOrd="1" destOrd="0" presId="urn:microsoft.com/office/officeart/2005/8/layout/hierarchy1"/>
    <dgm:cxn modelId="{CC59CA4F-A329-440B-B7B2-E0DB933CB629}" type="presParOf" srcId="{39284823-E6D8-4C21-8F93-B17FAC894360}" destId="{B58DD953-EC63-46BC-A318-92BD8DD4E6A2}" srcOrd="1" destOrd="0" presId="urn:microsoft.com/office/officeart/2005/8/layout/hierarchy1"/>
    <dgm:cxn modelId="{939D90C7-6B63-4EA8-AAEC-3DBE8BFDADA2}" type="presParOf" srcId="{B58DD953-EC63-46BC-A318-92BD8DD4E6A2}" destId="{6FE2DBB3-E453-41B7-92F3-1B072CE6975A}" srcOrd="0" destOrd="0" presId="urn:microsoft.com/office/officeart/2005/8/layout/hierarchy1"/>
    <dgm:cxn modelId="{54D2AEDF-3353-4219-87E8-411CAA784E0C}" type="presParOf" srcId="{6FE2DBB3-E453-41B7-92F3-1B072CE6975A}" destId="{D3A0B9E9-C971-49EF-AD75-9ADE7A250AB6}" srcOrd="0" destOrd="0" presId="urn:microsoft.com/office/officeart/2005/8/layout/hierarchy1"/>
    <dgm:cxn modelId="{4CBF84E3-1B42-4875-B6A4-A760C664BE59}" type="presParOf" srcId="{6FE2DBB3-E453-41B7-92F3-1B072CE6975A}" destId="{AF302F76-E925-437E-BC1E-BA17E7EDB399}" srcOrd="1" destOrd="0" presId="urn:microsoft.com/office/officeart/2005/8/layout/hierarchy1"/>
    <dgm:cxn modelId="{847F4571-1D44-414F-8133-379FCC762F35}" type="presParOf" srcId="{B58DD953-EC63-46BC-A318-92BD8DD4E6A2}" destId="{5C1A3B12-022A-43FF-93B0-CA62A1CD71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81AD8A-55FF-43A8-97A5-DE82A78BE4B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1BE10F-44AA-421E-B387-D547F6A166B6}">
      <dgm:prSet/>
      <dgm:spPr/>
      <dgm:t>
        <a:bodyPr/>
        <a:lstStyle/>
        <a:p>
          <a:r>
            <a:rPr lang="en-US"/>
            <a:t>The website offers an easy-to-navigate platform for users to learn about courses, check pricing, and contact the SME.</a:t>
          </a:r>
        </a:p>
      </dgm:t>
    </dgm:pt>
    <dgm:pt modelId="{E4EE4044-EFDA-4F56-95FE-7107111C84D5}" type="parTrans" cxnId="{3C2302DA-1619-42EC-9EF7-B66014E69561}">
      <dgm:prSet/>
      <dgm:spPr/>
      <dgm:t>
        <a:bodyPr/>
        <a:lstStyle/>
        <a:p>
          <a:endParaRPr lang="en-US"/>
        </a:p>
      </dgm:t>
    </dgm:pt>
    <dgm:pt modelId="{BC6C573A-04D8-40F1-B621-BB2F86C5A96D}" type="sibTrans" cxnId="{3C2302DA-1619-42EC-9EF7-B66014E69561}">
      <dgm:prSet/>
      <dgm:spPr/>
      <dgm:t>
        <a:bodyPr/>
        <a:lstStyle/>
        <a:p>
          <a:endParaRPr lang="en-US"/>
        </a:p>
      </dgm:t>
    </dgm:pt>
    <dgm:pt modelId="{207B9A39-0C91-4693-BBE7-371E75346334}">
      <dgm:prSet/>
      <dgm:spPr/>
      <dgm:t>
        <a:bodyPr/>
        <a:lstStyle/>
        <a:p>
          <a:r>
            <a:rPr lang="en-US" b="1"/>
            <a:t>Key Features</a:t>
          </a:r>
          <a:r>
            <a:rPr lang="en-US"/>
            <a:t>:</a:t>
          </a:r>
        </a:p>
      </dgm:t>
    </dgm:pt>
    <dgm:pt modelId="{8A1A32C1-EEB9-4575-AA0A-906AB8456AD2}" type="parTrans" cxnId="{A363370D-6820-4768-BB89-FF53014B35B9}">
      <dgm:prSet/>
      <dgm:spPr/>
      <dgm:t>
        <a:bodyPr/>
        <a:lstStyle/>
        <a:p>
          <a:endParaRPr lang="en-US"/>
        </a:p>
      </dgm:t>
    </dgm:pt>
    <dgm:pt modelId="{91974D44-3D03-40CD-8FE2-6561D95DFEAE}" type="sibTrans" cxnId="{A363370D-6820-4768-BB89-FF53014B35B9}">
      <dgm:prSet/>
      <dgm:spPr/>
      <dgm:t>
        <a:bodyPr/>
        <a:lstStyle/>
        <a:p>
          <a:endParaRPr lang="en-US"/>
        </a:p>
      </dgm:t>
    </dgm:pt>
    <dgm:pt modelId="{9260D0D4-AE6A-4496-BE71-D17B3C1EDB0C}">
      <dgm:prSet/>
      <dgm:spPr/>
      <dgm:t>
        <a:bodyPr/>
        <a:lstStyle/>
        <a:p>
          <a:r>
            <a:rPr lang="en-US"/>
            <a:t>Course listings with detailed descriptions.</a:t>
          </a:r>
        </a:p>
      </dgm:t>
    </dgm:pt>
    <dgm:pt modelId="{EEB37A8F-2051-4172-9FD6-131B9B606DA9}" type="parTrans" cxnId="{2EA5954F-7812-4547-924D-44C3528B32A0}">
      <dgm:prSet/>
      <dgm:spPr/>
      <dgm:t>
        <a:bodyPr/>
        <a:lstStyle/>
        <a:p>
          <a:endParaRPr lang="en-US"/>
        </a:p>
      </dgm:t>
    </dgm:pt>
    <dgm:pt modelId="{BB1FD680-0112-4206-BF52-E6D57D7DBB35}" type="sibTrans" cxnId="{2EA5954F-7812-4547-924D-44C3528B32A0}">
      <dgm:prSet/>
      <dgm:spPr/>
      <dgm:t>
        <a:bodyPr/>
        <a:lstStyle/>
        <a:p>
          <a:endParaRPr lang="en-US"/>
        </a:p>
      </dgm:t>
    </dgm:pt>
    <dgm:pt modelId="{1E2C1CD8-C2E0-4B9F-A550-D88EC20FD812}">
      <dgm:prSet/>
      <dgm:spPr/>
      <dgm:t>
        <a:bodyPr/>
        <a:lstStyle/>
        <a:p>
          <a:r>
            <a:rPr lang="en-US"/>
            <a:t>A fee calculator that includes discounts and VAT.</a:t>
          </a:r>
        </a:p>
      </dgm:t>
    </dgm:pt>
    <dgm:pt modelId="{7DDCE21C-B726-4DDF-BF58-0921625FBC71}" type="parTrans" cxnId="{89E9500C-ED77-4298-97B0-42D5A91CFBD1}">
      <dgm:prSet/>
      <dgm:spPr/>
      <dgm:t>
        <a:bodyPr/>
        <a:lstStyle/>
        <a:p>
          <a:endParaRPr lang="en-US"/>
        </a:p>
      </dgm:t>
    </dgm:pt>
    <dgm:pt modelId="{3A94E168-D088-4343-BAAB-95C50D57DF9B}" type="sibTrans" cxnId="{89E9500C-ED77-4298-97B0-42D5A91CFBD1}">
      <dgm:prSet/>
      <dgm:spPr/>
      <dgm:t>
        <a:bodyPr/>
        <a:lstStyle/>
        <a:p>
          <a:endParaRPr lang="en-US"/>
        </a:p>
      </dgm:t>
    </dgm:pt>
    <dgm:pt modelId="{1536AFFF-CBE0-4BC1-AD8F-75F685D92A55}">
      <dgm:prSet/>
      <dgm:spPr/>
      <dgm:t>
        <a:bodyPr/>
        <a:lstStyle/>
        <a:p>
          <a:r>
            <a:rPr lang="en-US"/>
            <a:t>A contact form with map integration.</a:t>
          </a:r>
        </a:p>
      </dgm:t>
    </dgm:pt>
    <dgm:pt modelId="{6DE03DB0-12E3-4FFA-B6A3-CE3EBF50D065}" type="parTrans" cxnId="{09FA5B47-BD27-4F3B-81AA-8193C884F49F}">
      <dgm:prSet/>
      <dgm:spPr/>
      <dgm:t>
        <a:bodyPr/>
        <a:lstStyle/>
        <a:p>
          <a:endParaRPr lang="en-US"/>
        </a:p>
      </dgm:t>
    </dgm:pt>
    <dgm:pt modelId="{03D7632F-CCBC-4931-9084-211ACE2F1034}" type="sibTrans" cxnId="{09FA5B47-BD27-4F3B-81AA-8193C884F49F}">
      <dgm:prSet/>
      <dgm:spPr/>
      <dgm:t>
        <a:bodyPr/>
        <a:lstStyle/>
        <a:p>
          <a:endParaRPr lang="en-US"/>
        </a:p>
      </dgm:t>
    </dgm:pt>
    <dgm:pt modelId="{87286BC6-8AE1-46B9-8C25-305177D42F7D}">
      <dgm:prSet/>
      <dgm:spPr/>
      <dgm:t>
        <a:bodyPr/>
        <a:lstStyle/>
        <a:p>
          <a:r>
            <a:rPr lang="en-US" b="1"/>
            <a:t>Design Approach</a:t>
          </a:r>
          <a:r>
            <a:rPr lang="en-US"/>
            <a:t>:</a:t>
          </a:r>
        </a:p>
      </dgm:t>
    </dgm:pt>
    <dgm:pt modelId="{7A9F21AC-65C8-4CBB-A093-1F02792FA7A8}" type="parTrans" cxnId="{8797ECEB-0039-4E6A-B8EF-030C476926AD}">
      <dgm:prSet/>
      <dgm:spPr/>
      <dgm:t>
        <a:bodyPr/>
        <a:lstStyle/>
        <a:p>
          <a:endParaRPr lang="en-US"/>
        </a:p>
      </dgm:t>
    </dgm:pt>
    <dgm:pt modelId="{A12A0FD9-FD73-448A-A4E8-23B1A3AF9646}" type="sibTrans" cxnId="{8797ECEB-0039-4E6A-B8EF-030C476926AD}">
      <dgm:prSet/>
      <dgm:spPr/>
      <dgm:t>
        <a:bodyPr/>
        <a:lstStyle/>
        <a:p>
          <a:endParaRPr lang="en-US"/>
        </a:p>
      </dgm:t>
    </dgm:pt>
    <dgm:pt modelId="{8A40DB97-A8F9-4A6D-8F6C-F1ADA52297AD}">
      <dgm:prSet/>
      <dgm:spPr/>
      <dgm:t>
        <a:bodyPr/>
        <a:lstStyle/>
        <a:p>
          <a:r>
            <a:rPr lang="en-US"/>
            <a:t>Clean, professional design with easy-to-use navigation.</a:t>
          </a:r>
        </a:p>
      </dgm:t>
    </dgm:pt>
    <dgm:pt modelId="{0D6B886D-637A-4846-AD6F-FFC01BC41EF0}" type="parTrans" cxnId="{613A4CC8-0AB4-4E92-B50C-DCC8BB8EBD5F}">
      <dgm:prSet/>
      <dgm:spPr/>
      <dgm:t>
        <a:bodyPr/>
        <a:lstStyle/>
        <a:p>
          <a:endParaRPr lang="en-US"/>
        </a:p>
      </dgm:t>
    </dgm:pt>
    <dgm:pt modelId="{3D68381C-16A7-40E2-89A0-DD69E8332D97}" type="sibTrans" cxnId="{613A4CC8-0AB4-4E92-B50C-DCC8BB8EBD5F}">
      <dgm:prSet/>
      <dgm:spPr/>
      <dgm:t>
        <a:bodyPr/>
        <a:lstStyle/>
        <a:p>
          <a:endParaRPr lang="en-US"/>
        </a:p>
      </dgm:t>
    </dgm:pt>
    <dgm:pt modelId="{9D27B1D6-8975-425B-B1E5-7DD855347190}">
      <dgm:prSet/>
      <dgm:spPr/>
      <dgm:t>
        <a:bodyPr/>
        <a:lstStyle/>
        <a:p>
          <a:r>
            <a:rPr lang="en-US"/>
            <a:t>Responsive design to ensure accessibility on both desktop and mobile browsers.</a:t>
          </a:r>
        </a:p>
      </dgm:t>
    </dgm:pt>
    <dgm:pt modelId="{AA05C53D-A56E-4826-8B9A-0B22BC094B9E}" type="parTrans" cxnId="{B393C52B-40B5-479B-B201-507A7921750E}">
      <dgm:prSet/>
      <dgm:spPr/>
      <dgm:t>
        <a:bodyPr/>
        <a:lstStyle/>
        <a:p>
          <a:endParaRPr lang="en-US"/>
        </a:p>
      </dgm:t>
    </dgm:pt>
    <dgm:pt modelId="{83954F78-1EC9-48F7-B1D4-30ABAF3E5B15}" type="sibTrans" cxnId="{B393C52B-40B5-479B-B201-507A7921750E}">
      <dgm:prSet/>
      <dgm:spPr/>
      <dgm:t>
        <a:bodyPr/>
        <a:lstStyle/>
        <a:p>
          <a:endParaRPr lang="en-US"/>
        </a:p>
      </dgm:t>
    </dgm:pt>
    <dgm:pt modelId="{BBCD8120-0DCC-4EAA-99FC-43D1B1589E1A}" type="pres">
      <dgm:prSet presAssocID="{2D81AD8A-55FF-43A8-97A5-DE82A78BE4B4}" presName="linear" presStyleCnt="0">
        <dgm:presLayoutVars>
          <dgm:animLvl val="lvl"/>
          <dgm:resizeHandles val="exact"/>
        </dgm:presLayoutVars>
      </dgm:prSet>
      <dgm:spPr/>
    </dgm:pt>
    <dgm:pt modelId="{82FCDEEB-39FF-4848-800A-CD30F3E3133B}" type="pres">
      <dgm:prSet presAssocID="{D81BE10F-44AA-421E-B387-D547F6A166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C83325-45BF-45A4-871B-E06B3921AB90}" type="pres">
      <dgm:prSet presAssocID="{BC6C573A-04D8-40F1-B621-BB2F86C5A96D}" presName="spacer" presStyleCnt="0"/>
      <dgm:spPr/>
    </dgm:pt>
    <dgm:pt modelId="{043C8D59-D7CB-4D98-801F-EA392E2ED3F3}" type="pres">
      <dgm:prSet presAssocID="{207B9A39-0C91-4693-BBE7-371E753463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308B02-9F21-424D-ACBC-E2F3ED19C684}" type="pres">
      <dgm:prSet presAssocID="{207B9A39-0C91-4693-BBE7-371E75346334}" presName="childText" presStyleLbl="revTx" presStyleIdx="0" presStyleCnt="2">
        <dgm:presLayoutVars>
          <dgm:bulletEnabled val="1"/>
        </dgm:presLayoutVars>
      </dgm:prSet>
      <dgm:spPr/>
    </dgm:pt>
    <dgm:pt modelId="{8C681D91-1EC9-4676-83A4-04D8687F8902}" type="pres">
      <dgm:prSet presAssocID="{87286BC6-8AE1-46B9-8C25-305177D42F7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8F1C66-252A-45C6-8DCA-D0BF14E7E32B}" type="pres">
      <dgm:prSet presAssocID="{87286BC6-8AE1-46B9-8C25-305177D42F7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AFF8206-AE7F-480B-8A80-3E16658F6313}" type="presOf" srcId="{2D81AD8A-55FF-43A8-97A5-DE82A78BE4B4}" destId="{BBCD8120-0DCC-4EAA-99FC-43D1B1589E1A}" srcOrd="0" destOrd="0" presId="urn:microsoft.com/office/officeart/2005/8/layout/vList2"/>
    <dgm:cxn modelId="{89E9500C-ED77-4298-97B0-42D5A91CFBD1}" srcId="{207B9A39-0C91-4693-BBE7-371E75346334}" destId="{1E2C1CD8-C2E0-4B9F-A550-D88EC20FD812}" srcOrd="1" destOrd="0" parTransId="{7DDCE21C-B726-4DDF-BF58-0921625FBC71}" sibTransId="{3A94E168-D088-4343-BAAB-95C50D57DF9B}"/>
    <dgm:cxn modelId="{A363370D-6820-4768-BB89-FF53014B35B9}" srcId="{2D81AD8A-55FF-43A8-97A5-DE82A78BE4B4}" destId="{207B9A39-0C91-4693-BBE7-371E75346334}" srcOrd="1" destOrd="0" parTransId="{8A1A32C1-EEB9-4575-AA0A-906AB8456AD2}" sibTransId="{91974D44-3D03-40CD-8FE2-6561D95DFEAE}"/>
    <dgm:cxn modelId="{B393C52B-40B5-479B-B201-507A7921750E}" srcId="{87286BC6-8AE1-46B9-8C25-305177D42F7D}" destId="{9D27B1D6-8975-425B-B1E5-7DD855347190}" srcOrd="1" destOrd="0" parTransId="{AA05C53D-A56E-4826-8B9A-0B22BC094B9E}" sibTransId="{83954F78-1EC9-48F7-B1D4-30ABAF3E5B15}"/>
    <dgm:cxn modelId="{2F1EDA38-3D7A-4409-81A4-8532619DF90A}" type="presOf" srcId="{9260D0D4-AE6A-4496-BE71-D17B3C1EDB0C}" destId="{F8308B02-9F21-424D-ACBC-E2F3ED19C684}" srcOrd="0" destOrd="0" presId="urn:microsoft.com/office/officeart/2005/8/layout/vList2"/>
    <dgm:cxn modelId="{ACF0BF3F-C466-45FE-9BEE-7EAF0544F823}" type="presOf" srcId="{9D27B1D6-8975-425B-B1E5-7DD855347190}" destId="{498F1C66-252A-45C6-8DCA-D0BF14E7E32B}" srcOrd="0" destOrd="1" presId="urn:microsoft.com/office/officeart/2005/8/layout/vList2"/>
    <dgm:cxn modelId="{09FA5B47-BD27-4F3B-81AA-8193C884F49F}" srcId="{207B9A39-0C91-4693-BBE7-371E75346334}" destId="{1536AFFF-CBE0-4BC1-AD8F-75F685D92A55}" srcOrd="2" destOrd="0" parTransId="{6DE03DB0-12E3-4FFA-B6A3-CE3EBF50D065}" sibTransId="{03D7632F-CCBC-4931-9084-211ACE2F1034}"/>
    <dgm:cxn modelId="{5DB82F6D-8250-4CC0-96A0-CBEB125F3612}" type="presOf" srcId="{1536AFFF-CBE0-4BC1-AD8F-75F685D92A55}" destId="{F8308B02-9F21-424D-ACBC-E2F3ED19C684}" srcOrd="0" destOrd="2" presId="urn:microsoft.com/office/officeart/2005/8/layout/vList2"/>
    <dgm:cxn modelId="{3621774D-7E88-4EFD-976E-D59D7D1007C8}" type="presOf" srcId="{D81BE10F-44AA-421E-B387-D547F6A166B6}" destId="{82FCDEEB-39FF-4848-800A-CD30F3E3133B}" srcOrd="0" destOrd="0" presId="urn:microsoft.com/office/officeart/2005/8/layout/vList2"/>
    <dgm:cxn modelId="{2EA5954F-7812-4547-924D-44C3528B32A0}" srcId="{207B9A39-0C91-4693-BBE7-371E75346334}" destId="{9260D0D4-AE6A-4496-BE71-D17B3C1EDB0C}" srcOrd="0" destOrd="0" parTransId="{EEB37A8F-2051-4172-9FD6-131B9B606DA9}" sibTransId="{BB1FD680-0112-4206-BF52-E6D57D7DBB35}"/>
    <dgm:cxn modelId="{B1F48B52-9EAA-48EC-B5C6-0605B22BEE29}" type="presOf" srcId="{8A40DB97-A8F9-4A6D-8F6C-F1ADA52297AD}" destId="{498F1C66-252A-45C6-8DCA-D0BF14E7E32B}" srcOrd="0" destOrd="0" presId="urn:microsoft.com/office/officeart/2005/8/layout/vList2"/>
    <dgm:cxn modelId="{67C5A494-F3CD-481F-8FDA-01B5CAA9AE51}" type="presOf" srcId="{1E2C1CD8-C2E0-4B9F-A550-D88EC20FD812}" destId="{F8308B02-9F21-424D-ACBC-E2F3ED19C684}" srcOrd="0" destOrd="1" presId="urn:microsoft.com/office/officeart/2005/8/layout/vList2"/>
    <dgm:cxn modelId="{04D06896-2A86-4225-BBCB-135A9745605C}" type="presOf" srcId="{207B9A39-0C91-4693-BBE7-371E75346334}" destId="{043C8D59-D7CB-4D98-801F-EA392E2ED3F3}" srcOrd="0" destOrd="0" presId="urn:microsoft.com/office/officeart/2005/8/layout/vList2"/>
    <dgm:cxn modelId="{613A4CC8-0AB4-4E92-B50C-DCC8BB8EBD5F}" srcId="{87286BC6-8AE1-46B9-8C25-305177D42F7D}" destId="{8A40DB97-A8F9-4A6D-8F6C-F1ADA52297AD}" srcOrd="0" destOrd="0" parTransId="{0D6B886D-637A-4846-AD6F-FFC01BC41EF0}" sibTransId="{3D68381C-16A7-40E2-89A0-DD69E8332D97}"/>
    <dgm:cxn modelId="{3C2302DA-1619-42EC-9EF7-B66014E69561}" srcId="{2D81AD8A-55FF-43A8-97A5-DE82A78BE4B4}" destId="{D81BE10F-44AA-421E-B387-D547F6A166B6}" srcOrd="0" destOrd="0" parTransId="{E4EE4044-EFDA-4F56-95FE-7107111C84D5}" sibTransId="{BC6C573A-04D8-40F1-B621-BB2F86C5A96D}"/>
    <dgm:cxn modelId="{038E31E8-2D9D-4107-90C3-235DEB59C0C3}" type="presOf" srcId="{87286BC6-8AE1-46B9-8C25-305177D42F7D}" destId="{8C681D91-1EC9-4676-83A4-04D8687F8902}" srcOrd="0" destOrd="0" presId="urn:microsoft.com/office/officeart/2005/8/layout/vList2"/>
    <dgm:cxn modelId="{8797ECEB-0039-4E6A-B8EF-030C476926AD}" srcId="{2D81AD8A-55FF-43A8-97A5-DE82A78BE4B4}" destId="{87286BC6-8AE1-46B9-8C25-305177D42F7D}" srcOrd="2" destOrd="0" parTransId="{7A9F21AC-65C8-4CBB-A093-1F02792FA7A8}" sibTransId="{A12A0FD9-FD73-448A-A4E8-23B1A3AF9646}"/>
    <dgm:cxn modelId="{12D761F7-B583-43F7-8E4D-08A1ED5A26CE}" type="presParOf" srcId="{BBCD8120-0DCC-4EAA-99FC-43D1B1589E1A}" destId="{82FCDEEB-39FF-4848-800A-CD30F3E3133B}" srcOrd="0" destOrd="0" presId="urn:microsoft.com/office/officeart/2005/8/layout/vList2"/>
    <dgm:cxn modelId="{9F7729AB-DA85-4954-A37E-6FECBCEF6A6F}" type="presParOf" srcId="{BBCD8120-0DCC-4EAA-99FC-43D1B1589E1A}" destId="{18C83325-45BF-45A4-871B-E06B3921AB90}" srcOrd="1" destOrd="0" presId="urn:microsoft.com/office/officeart/2005/8/layout/vList2"/>
    <dgm:cxn modelId="{2319EEE3-624A-4A12-92C5-B6A5B66C2554}" type="presParOf" srcId="{BBCD8120-0DCC-4EAA-99FC-43D1B1589E1A}" destId="{043C8D59-D7CB-4D98-801F-EA392E2ED3F3}" srcOrd="2" destOrd="0" presId="urn:microsoft.com/office/officeart/2005/8/layout/vList2"/>
    <dgm:cxn modelId="{5DFF7176-BF7A-4C6F-A874-397D69AFAE0E}" type="presParOf" srcId="{BBCD8120-0DCC-4EAA-99FC-43D1B1589E1A}" destId="{F8308B02-9F21-424D-ACBC-E2F3ED19C684}" srcOrd="3" destOrd="0" presId="urn:microsoft.com/office/officeart/2005/8/layout/vList2"/>
    <dgm:cxn modelId="{578881A8-A6E9-48C3-9730-075F938E4128}" type="presParOf" srcId="{BBCD8120-0DCC-4EAA-99FC-43D1B1589E1A}" destId="{8C681D91-1EC9-4676-83A4-04D8687F8902}" srcOrd="4" destOrd="0" presId="urn:microsoft.com/office/officeart/2005/8/layout/vList2"/>
    <dgm:cxn modelId="{31D97FB1-1B2A-4A27-A01E-B9649C8F3BEC}" type="presParOf" srcId="{BBCD8120-0DCC-4EAA-99FC-43D1B1589E1A}" destId="{498F1C66-252A-45C6-8DCA-D0BF14E7E32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99E04E-0589-49C9-82AF-1EBE0FF1F90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040A8A-E2DB-48BB-B318-42CE1F485CB0}">
      <dgm:prSet/>
      <dgm:spPr/>
      <dgm:t>
        <a:bodyPr/>
        <a:lstStyle/>
        <a:p>
          <a:r>
            <a:rPr lang="en-US" b="0" i="0" baseline="0"/>
            <a:t>Displays available courses in a scannable, card-based format.</a:t>
          </a:r>
          <a:endParaRPr lang="en-US"/>
        </a:p>
      </dgm:t>
    </dgm:pt>
    <dgm:pt modelId="{D8F03182-581D-486F-90D2-03414CB0B14A}" type="parTrans" cxnId="{E9813C98-20BE-41AB-9613-49226DB8F849}">
      <dgm:prSet/>
      <dgm:spPr/>
      <dgm:t>
        <a:bodyPr/>
        <a:lstStyle/>
        <a:p>
          <a:endParaRPr lang="en-US"/>
        </a:p>
      </dgm:t>
    </dgm:pt>
    <dgm:pt modelId="{EDCEDB1F-9747-4A80-976E-471B711598D1}" type="sibTrans" cxnId="{E9813C98-20BE-41AB-9613-49226DB8F849}">
      <dgm:prSet/>
      <dgm:spPr/>
      <dgm:t>
        <a:bodyPr/>
        <a:lstStyle/>
        <a:p>
          <a:endParaRPr lang="en-US"/>
        </a:p>
      </dgm:t>
    </dgm:pt>
    <dgm:pt modelId="{94B924AF-9216-414F-8F0B-9E8E8F6DD412}">
      <dgm:prSet/>
      <dgm:spPr/>
      <dgm:t>
        <a:bodyPr/>
        <a:lstStyle/>
        <a:p>
          <a:r>
            <a:rPr lang="en-US" b="1" i="0" baseline="0"/>
            <a:t>Features</a:t>
          </a:r>
          <a:r>
            <a:rPr lang="en-US" b="0" i="0" baseline="0"/>
            <a:t>:</a:t>
          </a:r>
          <a:endParaRPr lang="en-US"/>
        </a:p>
      </dgm:t>
    </dgm:pt>
    <dgm:pt modelId="{7B0E8AA3-4255-4457-AC00-7234B0166711}" type="parTrans" cxnId="{6A94DD98-46BA-4041-9E41-117CBDD5E97A}">
      <dgm:prSet/>
      <dgm:spPr/>
      <dgm:t>
        <a:bodyPr/>
        <a:lstStyle/>
        <a:p>
          <a:endParaRPr lang="en-US"/>
        </a:p>
      </dgm:t>
    </dgm:pt>
    <dgm:pt modelId="{4BD13E12-D9D6-4764-928C-D6017A7A0B58}" type="sibTrans" cxnId="{6A94DD98-46BA-4041-9E41-117CBDD5E97A}">
      <dgm:prSet/>
      <dgm:spPr/>
      <dgm:t>
        <a:bodyPr/>
        <a:lstStyle/>
        <a:p>
          <a:endParaRPr lang="en-US"/>
        </a:p>
      </dgm:t>
    </dgm:pt>
    <dgm:pt modelId="{F404F647-68FF-4CF7-B65B-C61FD607BB10}">
      <dgm:prSet/>
      <dgm:spPr/>
      <dgm:t>
        <a:bodyPr/>
        <a:lstStyle/>
        <a:p>
          <a:r>
            <a:rPr lang="en-US" b="0" i="0" baseline="0"/>
            <a:t>Vertical scrolling to browse multiple courses.</a:t>
          </a:r>
          <a:endParaRPr lang="en-US"/>
        </a:p>
      </dgm:t>
    </dgm:pt>
    <dgm:pt modelId="{24CFAC4A-3B3F-48FE-88B1-FBD3121182D5}" type="parTrans" cxnId="{BF509FE3-08B1-4BF3-948D-55F6BBB8DC9C}">
      <dgm:prSet/>
      <dgm:spPr/>
      <dgm:t>
        <a:bodyPr/>
        <a:lstStyle/>
        <a:p>
          <a:endParaRPr lang="en-US"/>
        </a:p>
      </dgm:t>
    </dgm:pt>
    <dgm:pt modelId="{966DE28C-C95A-470B-A857-56C115CC0620}" type="sibTrans" cxnId="{BF509FE3-08B1-4BF3-948D-55F6BBB8DC9C}">
      <dgm:prSet/>
      <dgm:spPr/>
      <dgm:t>
        <a:bodyPr/>
        <a:lstStyle/>
        <a:p>
          <a:endParaRPr lang="en-US"/>
        </a:p>
      </dgm:t>
    </dgm:pt>
    <dgm:pt modelId="{EC35C271-34D3-4ACB-AB30-842A556E3014}">
      <dgm:prSet/>
      <dgm:spPr/>
      <dgm:t>
        <a:bodyPr/>
        <a:lstStyle/>
        <a:p>
          <a:r>
            <a:rPr lang="en-US" b="0" i="0" baseline="0"/>
            <a:t>Course cards containing title, price, and brief description.</a:t>
          </a:r>
          <a:endParaRPr lang="en-US"/>
        </a:p>
      </dgm:t>
    </dgm:pt>
    <dgm:pt modelId="{BF958BB7-F045-4BAE-922F-FAB162D161BC}" type="parTrans" cxnId="{0A5B9C6C-33EA-49AC-8D07-9FDAFB736D59}">
      <dgm:prSet/>
      <dgm:spPr/>
      <dgm:t>
        <a:bodyPr/>
        <a:lstStyle/>
        <a:p>
          <a:endParaRPr lang="en-US"/>
        </a:p>
      </dgm:t>
    </dgm:pt>
    <dgm:pt modelId="{13C8C38E-BC17-4B34-B43A-373595C5FC82}" type="sibTrans" cxnId="{0A5B9C6C-33EA-49AC-8D07-9FDAFB736D59}">
      <dgm:prSet/>
      <dgm:spPr/>
      <dgm:t>
        <a:bodyPr/>
        <a:lstStyle/>
        <a:p>
          <a:endParaRPr lang="en-US"/>
        </a:p>
      </dgm:t>
    </dgm:pt>
    <dgm:pt modelId="{A47346CF-08F7-42F7-A2AA-0F50631C18FA}">
      <dgm:prSet/>
      <dgm:spPr/>
      <dgm:t>
        <a:bodyPr/>
        <a:lstStyle/>
        <a:p>
          <a:r>
            <a:rPr lang="en-US" b="1" i="0" baseline="0"/>
            <a:t>Design Considerations</a:t>
          </a:r>
          <a:r>
            <a:rPr lang="en-US" b="0" i="0" baseline="0"/>
            <a:t>:</a:t>
          </a:r>
          <a:endParaRPr lang="en-US"/>
        </a:p>
      </dgm:t>
    </dgm:pt>
    <dgm:pt modelId="{372A70E3-62F7-4DFE-9CE2-9ED05248B9B4}" type="parTrans" cxnId="{8D0BC02B-AD88-4F3C-8149-13E25FAB71BE}">
      <dgm:prSet/>
      <dgm:spPr/>
      <dgm:t>
        <a:bodyPr/>
        <a:lstStyle/>
        <a:p>
          <a:endParaRPr lang="en-US"/>
        </a:p>
      </dgm:t>
    </dgm:pt>
    <dgm:pt modelId="{3F94697A-B4C1-4074-83F7-B844113592B8}" type="sibTrans" cxnId="{8D0BC02B-AD88-4F3C-8149-13E25FAB71BE}">
      <dgm:prSet/>
      <dgm:spPr/>
      <dgm:t>
        <a:bodyPr/>
        <a:lstStyle/>
        <a:p>
          <a:endParaRPr lang="en-US"/>
        </a:p>
      </dgm:t>
    </dgm:pt>
    <dgm:pt modelId="{7F429F77-E951-4640-BB64-00CB38EB8C06}">
      <dgm:prSet/>
      <dgm:spPr/>
      <dgm:t>
        <a:bodyPr/>
        <a:lstStyle/>
        <a:p>
          <a:r>
            <a:rPr lang="en-US" b="0" i="0" baseline="0"/>
            <a:t>Simple, visual layout with a focus on readability and ease of use.</a:t>
          </a:r>
          <a:endParaRPr lang="en-US"/>
        </a:p>
      </dgm:t>
    </dgm:pt>
    <dgm:pt modelId="{7611E9A4-A456-46FA-9D08-9A516BFECFD1}" type="parTrans" cxnId="{4A93D016-D04D-411A-9E24-F245549F0741}">
      <dgm:prSet/>
      <dgm:spPr/>
      <dgm:t>
        <a:bodyPr/>
        <a:lstStyle/>
        <a:p>
          <a:endParaRPr lang="en-US"/>
        </a:p>
      </dgm:t>
    </dgm:pt>
    <dgm:pt modelId="{E9494110-F091-4271-861D-769A355A3B53}" type="sibTrans" cxnId="{4A93D016-D04D-411A-9E24-F245549F0741}">
      <dgm:prSet/>
      <dgm:spPr/>
      <dgm:t>
        <a:bodyPr/>
        <a:lstStyle/>
        <a:p>
          <a:endParaRPr lang="en-US"/>
        </a:p>
      </dgm:t>
    </dgm:pt>
    <dgm:pt modelId="{90E3F6E8-C237-44E3-9297-8C247823815F}" type="pres">
      <dgm:prSet presAssocID="{FC99E04E-0589-49C9-82AF-1EBE0FF1F902}" presName="linear" presStyleCnt="0">
        <dgm:presLayoutVars>
          <dgm:animLvl val="lvl"/>
          <dgm:resizeHandles val="exact"/>
        </dgm:presLayoutVars>
      </dgm:prSet>
      <dgm:spPr/>
    </dgm:pt>
    <dgm:pt modelId="{8D6A7DF4-D062-4CD6-BEE6-30A6885F5674}" type="pres">
      <dgm:prSet presAssocID="{35040A8A-E2DB-48BB-B318-42CE1F485CB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09268F0-24C5-470F-9427-D1AEBD383755}" type="pres">
      <dgm:prSet presAssocID="{EDCEDB1F-9747-4A80-976E-471B711598D1}" presName="spacer" presStyleCnt="0"/>
      <dgm:spPr/>
    </dgm:pt>
    <dgm:pt modelId="{56701350-EAB8-46F0-89B4-B48024BFA5EE}" type="pres">
      <dgm:prSet presAssocID="{94B924AF-9216-414F-8F0B-9E8E8F6DD41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9E2E6B2-54A1-44F2-811C-D034E4EBDC6A}" type="pres">
      <dgm:prSet presAssocID="{4BD13E12-D9D6-4764-928C-D6017A7A0B58}" presName="spacer" presStyleCnt="0"/>
      <dgm:spPr/>
    </dgm:pt>
    <dgm:pt modelId="{078A8EF7-424C-4A90-BA26-5B435102740E}" type="pres">
      <dgm:prSet presAssocID="{F404F647-68FF-4CF7-B65B-C61FD607BB1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DB92D77-7522-4AC9-A027-495123BE9E5F}" type="pres">
      <dgm:prSet presAssocID="{966DE28C-C95A-470B-A857-56C115CC0620}" presName="spacer" presStyleCnt="0"/>
      <dgm:spPr/>
    </dgm:pt>
    <dgm:pt modelId="{9B712C57-0E5C-4EB8-8603-400C0975C66B}" type="pres">
      <dgm:prSet presAssocID="{EC35C271-34D3-4ACB-AB30-842A556E301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54E0BB-9801-4883-80EC-B1902EA0B8E7}" type="pres">
      <dgm:prSet presAssocID="{13C8C38E-BC17-4B34-B43A-373595C5FC82}" presName="spacer" presStyleCnt="0"/>
      <dgm:spPr/>
    </dgm:pt>
    <dgm:pt modelId="{42A248FB-0CCB-40A1-A890-6D743C84B3B6}" type="pres">
      <dgm:prSet presAssocID="{A47346CF-08F7-42F7-A2AA-0F50631C18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94BF1E9-0348-462F-AEDE-3D09197BEC5A}" type="pres">
      <dgm:prSet presAssocID="{3F94697A-B4C1-4074-83F7-B844113592B8}" presName="spacer" presStyleCnt="0"/>
      <dgm:spPr/>
    </dgm:pt>
    <dgm:pt modelId="{6A87D925-6173-43A7-B8AA-61B42BDC407F}" type="pres">
      <dgm:prSet presAssocID="{7F429F77-E951-4640-BB64-00CB38EB8C0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93D016-D04D-411A-9E24-F245549F0741}" srcId="{FC99E04E-0589-49C9-82AF-1EBE0FF1F902}" destId="{7F429F77-E951-4640-BB64-00CB38EB8C06}" srcOrd="5" destOrd="0" parTransId="{7611E9A4-A456-46FA-9D08-9A516BFECFD1}" sibTransId="{E9494110-F091-4271-861D-769A355A3B53}"/>
    <dgm:cxn modelId="{8D0BC02B-AD88-4F3C-8149-13E25FAB71BE}" srcId="{FC99E04E-0589-49C9-82AF-1EBE0FF1F902}" destId="{A47346CF-08F7-42F7-A2AA-0F50631C18FA}" srcOrd="4" destOrd="0" parTransId="{372A70E3-62F7-4DFE-9CE2-9ED05248B9B4}" sibTransId="{3F94697A-B4C1-4074-83F7-B844113592B8}"/>
    <dgm:cxn modelId="{E6945E3B-017A-4209-8FF1-838A93D977E1}" type="presOf" srcId="{F404F647-68FF-4CF7-B65B-C61FD607BB10}" destId="{078A8EF7-424C-4A90-BA26-5B435102740E}" srcOrd="0" destOrd="0" presId="urn:microsoft.com/office/officeart/2005/8/layout/vList2"/>
    <dgm:cxn modelId="{C26FFF3D-CDE6-460E-B955-304805F4193E}" type="presOf" srcId="{EC35C271-34D3-4ACB-AB30-842A556E3014}" destId="{9B712C57-0E5C-4EB8-8603-400C0975C66B}" srcOrd="0" destOrd="0" presId="urn:microsoft.com/office/officeart/2005/8/layout/vList2"/>
    <dgm:cxn modelId="{0A5B9C6C-33EA-49AC-8D07-9FDAFB736D59}" srcId="{FC99E04E-0589-49C9-82AF-1EBE0FF1F902}" destId="{EC35C271-34D3-4ACB-AB30-842A556E3014}" srcOrd="3" destOrd="0" parTransId="{BF958BB7-F045-4BAE-922F-FAB162D161BC}" sibTransId="{13C8C38E-BC17-4B34-B43A-373595C5FC82}"/>
    <dgm:cxn modelId="{E7022B4E-94BD-42D1-A05F-CAE23D04E373}" type="presOf" srcId="{94B924AF-9216-414F-8F0B-9E8E8F6DD412}" destId="{56701350-EAB8-46F0-89B4-B48024BFA5EE}" srcOrd="0" destOrd="0" presId="urn:microsoft.com/office/officeart/2005/8/layout/vList2"/>
    <dgm:cxn modelId="{E9813C98-20BE-41AB-9613-49226DB8F849}" srcId="{FC99E04E-0589-49C9-82AF-1EBE0FF1F902}" destId="{35040A8A-E2DB-48BB-B318-42CE1F485CB0}" srcOrd="0" destOrd="0" parTransId="{D8F03182-581D-486F-90D2-03414CB0B14A}" sibTransId="{EDCEDB1F-9747-4A80-976E-471B711598D1}"/>
    <dgm:cxn modelId="{6A94DD98-46BA-4041-9E41-117CBDD5E97A}" srcId="{FC99E04E-0589-49C9-82AF-1EBE0FF1F902}" destId="{94B924AF-9216-414F-8F0B-9E8E8F6DD412}" srcOrd="1" destOrd="0" parTransId="{7B0E8AA3-4255-4457-AC00-7234B0166711}" sibTransId="{4BD13E12-D9D6-4764-928C-D6017A7A0B58}"/>
    <dgm:cxn modelId="{362330B4-A32C-4A2B-AD8E-87172EFDFC3C}" type="presOf" srcId="{A47346CF-08F7-42F7-A2AA-0F50631C18FA}" destId="{42A248FB-0CCB-40A1-A890-6D743C84B3B6}" srcOrd="0" destOrd="0" presId="urn:microsoft.com/office/officeart/2005/8/layout/vList2"/>
    <dgm:cxn modelId="{4E199FCE-6276-4993-8967-52ABA48F89D2}" type="presOf" srcId="{35040A8A-E2DB-48BB-B318-42CE1F485CB0}" destId="{8D6A7DF4-D062-4CD6-BEE6-30A6885F5674}" srcOrd="0" destOrd="0" presId="urn:microsoft.com/office/officeart/2005/8/layout/vList2"/>
    <dgm:cxn modelId="{BF509FE3-08B1-4BF3-948D-55F6BBB8DC9C}" srcId="{FC99E04E-0589-49C9-82AF-1EBE0FF1F902}" destId="{F404F647-68FF-4CF7-B65B-C61FD607BB10}" srcOrd="2" destOrd="0" parTransId="{24CFAC4A-3B3F-48FE-88B1-FBD3121182D5}" sibTransId="{966DE28C-C95A-470B-A857-56C115CC0620}"/>
    <dgm:cxn modelId="{664461F3-6A94-45DB-98B6-728A10B672A8}" type="presOf" srcId="{7F429F77-E951-4640-BB64-00CB38EB8C06}" destId="{6A87D925-6173-43A7-B8AA-61B42BDC407F}" srcOrd="0" destOrd="0" presId="urn:microsoft.com/office/officeart/2005/8/layout/vList2"/>
    <dgm:cxn modelId="{96E266F7-3CF0-4409-AD0F-6703CF94A128}" type="presOf" srcId="{FC99E04E-0589-49C9-82AF-1EBE0FF1F902}" destId="{90E3F6E8-C237-44E3-9297-8C247823815F}" srcOrd="0" destOrd="0" presId="urn:microsoft.com/office/officeart/2005/8/layout/vList2"/>
    <dgm:cxn modelId="{257AC2B5-FA56-45C1-BFF0-40EDCA8930FC}" type="presParOf" srcId="{90E3F6E8-C237-44E3-9297-8C247823815F}" destId="{8D6A7DF4-D062-4CD6-BEE6-30A6885F5674}" srcOrd="0" destOrd="0" presId="urn:microsoft.com/office/officeart/2005/8/layout/vList2"/>
    <dgm:cxn modelId="{6E5C8C71-036A-477B-AE1F-962B787A603F}" type="presParOf" srcId="{90E3F6E8-C237-44E3-9297-8C247823815F}" destId="{009268F0-24C5-470F-9427-D1AEBD383755}" srcOrd="1" destOrd="0" presId="urn:microsoft.com/office/officeart/2005/8/layout/vList2"/>
    <dgm:cxn modelId="{BFFE8592-659A-4118-81F3-4160B5D2E044}" type="presParOf" srcId="{90E3F6E8-C237-44E3-9297-8C247823815F}" destId="{56701350-EAB8-46F0-89B4-B48024BFA5EE}" srcOrd="2" destOrd="0" presId="urn:microsoft.com/office/officeart/2005/8/layout/vList2"/>
    <dgm:cxn modelId="{871658E2-3028-4431-AA34-BF3C543A976B}" type="presParOf" srcId="{90E3F6E8-C237-44E3-9297-8C247823815F}" destId="{19E2E6B2-54A1-44F2-811C-D034E4EBDC6A}" srcOrd="3" destOrd="0" presId="urn:microsoft.com/office/officeart/2005/8/layout/vList2"/>
    <dgm:cxn modelId="{D9863CEF-3594-4ABF-90A6-1253880BD479}" type="presParOf" srcId="{90E3F6E8-C237-44E3-9297-8C247823815F}" destId="{078A8EF7-424C-4A90-BA26-5B435102740E}" srcOrd="4" destOrd="0" presId="urn:microsoft.com/office/officeart/2005/8/layout/vList2"/>
    <dgm:cxn modelId="{9DDC06E7-C6A1-4219-9A09-683AE3F66E1B}" type="presParOf" srcId="{90E3F6E8-C237-44E3-9297-8C247823815F}" destId="{3DB92D77-7522-4AC9-A027-495123BE9E5F}" srcOrd="5" destOrd="0" presId="urn:microsoft.com/office/officeart/2005/8/layout/vList2"/>
    <dgm:cxn modelId="{F0E795BD-B72B-409F-8000-3FB9960B187B}" type="presParOf" srcId="{90E3F6E8-C237-44E3-9297-8C247823815F}" destId="{9B712C57-0E5C-4EB8-8603-400C0975C66B}" srcOrd="6" destOrd="0" presId="urn:microsoft.com/office/officeart/2005/8/layout/vList2"/>
    <dgm:cxn modelId="{12632677-E0A8-4526-9495-6B99808C451A}" type="presParOf" srcId="{90E3F6E8-C237-44E3-9297-8C247823815F}" destId="{5D54E0BB-9801-4883-80EC-B1902EA0B8E7}" srcOrd="7" destOrd="0" presId="urn:microsoft.com/office/officeart/2005/8/layout/vList2"/>
    <dgm:cxn modelId="{3DFC46B7-1DD1-4572-A9E1-F52E93711DEA}" type="presParOf" srcId="{90E3F6E8-C237-44E3-9297-8C247823815F}" destId="{42A248FB-0CCB-40A1-A890-6D743C84B3B6}" srcOrd="8" destOrd="0" presId="urn:microsoft.com/office/officeart/2005/8/layout/vList2"/>
    <dgm:cxn modelId="{36FB6A8A-9F69-46B1-AD8B-5065321E050B}" type="presParOf" srcId="{90E3F6E8-C237-44E3-9297-8C247823815F}" destId="{094BF1E9-0348-462F-AEDE-3D09197BEC5A}" srcOrd="9" destOrd="0" presId="urn:microsoft.com/office/officeart/2005/8/layout/vList2"/>
    <dgm:cxn modelId="{406ECC7A-DE0C-4BBF-89D3-6433EBE69BB3}" type="presParOf" srcId="{90E3F6E8-C237-44E3-9297-8C247823815F}" destId="{6A87D925-6173-43A7-B8AA-61B42BDC407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F29EFF-31EC-4488-9ACA-5CE303A0A1E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1DBC16-1A33-4544-BCBD-7CAE15FACA8F}">
      <dgm:prSet/>
      <dgm:spPr/>
      <dgm:t>
        <a:bodyPr/>
        <a:lstStyle/>
        <a:p>
          <a:r>
            <a:rPr lang="en-US"/>
            <a:t>Allows users to dynamically calculate the total cost of selected courses, applying discounts and VAT in real time.</a:t>
          </a:r>
        </a:p>
      </dgm:t>
    </dgm:pt>
    <dgm:pt modelId="{BE5A06D9-0CD7-402D-8E75-864E5300E860}" type="parTrans" cxnId="{E49B943D-58AE-43CA-A389-633ACC448EBD}">
      <dgm:prSet/>
      <dgm:spPr/>
      <dgm:t>
        <a:bodyPr/>
        <a:lstStyle/>
        <a:p>
          <a:endParaRPr lang="en-US"/>
        </a:p>
      </dgm:t>
    </dgm:pt>
    <dgm:pt modelId="{8B5D8338-1EB2-4C3C-B3E8-F61AF9B1C921}" type="sibTrans" cxnId="{E49B943D-58AE-43CA-A389-633ACC448EBD}">
      <dgm:prSet/>
      <dgm:spPr/>
      <dgm:t>
        <a:bodyPr/>
        <a:lstStyle/>
        <a:p>
          <a:endParaRPr lang="en-US"/>
        </a:p>
      </dgm:t>
    </dgm:pt>
    <dgm:pt modelId="{A45F401A-0942-4EA9-AF19-1137583CE388}">
      <dgm:prSet/>
      <dgm:spPr/>
      <dgm:t>
        <a:bodyPr/>
        <a:lstStyle/>
        <a:p>
          <a:r>
            <a:rPr lang="en-US" b="1"/>
            <a:t>Contact Screen</a:t>
          </a:r>
          <a:r>
            <a:rPr lang="en-US"/>
            <a:t>:</a:t>
          </a:r>
        </a:p>
      </dgm:t>
    </dgm:pt>
    <dgm:pt modelId="{2EE188A3-C856-4D89-8B53-B5FFE0803F68}" type="parTrans" cxnId="{F5E71D54-4520-4441-AA5A-F6B8ACD48FB0}">
      <dgm:prSet/>
      <dgm:spPr/>
      <dgm:t>
        <a:bodyPr/>
        <a:lstStyle/>
        <a:p>
          <a:endParaRPr lang="en-US"/>
        </a:p>
      </dgm:t>
    </dgm:pt>
    <dgm:pt modelId="{A6E6B893-171B-461C-8B14-215D925FFD96}" type="sibTrans" cxnId="{F5E71D54-4520-4441-AA5A-F6B8ACD48FB0}">
      <dgm:prSet/>
      <dgm:spPr/>
      <dgm:t>
        <a:bodyPr/>
        <a:lstStyle/>
        <a:p>
          <a:endParaRPr lang="en-US"/>
        </a:p>
      </dgm:t>
    </dgm:pt>
    <dgm:pt modelId="{09942DFF-4FC5-4A57-A4EA-C008896C79E2}">
      <dgm:prSet/>
      <dgm:spPr/>
      <dgm:t>
        <a:bodyPr/>
        <a:lstStyle/>
        <a:p>
          <a:r>
            <a:rPr lang="en-US" b="1"/>
            <a:t>Purpose</a:t>
          </a:r>
          <a:r>
            <a:rPr lang="en-US"/>
            <a:t>: Provides users with a simple form to reach out and view venue locations.</a:t>
          </a:r>
        </a:p>
      </dgm:t>
    </dgm:pt>
    <dgm:pt modelId="{BB5D9E45-5B30-4C72-9B94-78E76C79BB09}" type="parTrans" cxnId="{A8E2FDB8-9E08-4F7D-9071-C673DB0DF853}">
      <dgm:prSet/>
      <dgm:spPr/>
      <dgm:t>
        <a:bodyPr/>
        <a:lstStyle/>
        <a:p>
          <a:endParaRPr lang="en-US"/>
        </a:p>
      </dgm:t>
    </dgm:pt>
    <dgm:pt modelId="{54A46579-3A4A-4237-BAB7-510F31FEC11B}" type="sibTrans" cxnId="{A8E2FDB8-9E08-4F7D-9071-C673DB0DF853}">
      <dgm:prSet/>
      <dgm:spPr/>
      <dgm:t>
        <a:bodyPr/>
        <a:lstStyle/>
        <a:p>
          <a:endParaRPr lang="en-US"/>
        </a:p>
      </dgm:t>
    </dgm:pt>
    <dgm:pt modelId="{431F3B4C-D246-450E-8BE3-5CB2CD95094C}">
      <dgm:prSet/>
      <dgm:spPr/>
      <dgm:t>
        <a:bodyPr/>
        <a:lstStyle/>
        <a:p>
          <a:r>
            <a:rPr lang="en-US" b="1"/>
            <a:t>Visuals</a:t>
          </a:r>
          <a:r>
            <a:rPr lang="en-US"/>
            <a:t>: Show mockups of the Fee Calculator and Contact screen, demonstrating their functionality and user-friendly design.</a:t>
          </a:r>
        </a:p>
      </dgm:t>
    </dgm:pt>
    <dgm:pt modelId="{E961F663-D83B-4EF8-B434-A34088DCB779}" type="parTrans" cxnId="{42BCC6E3-D18B-4BD3-A0A7-51010A4B2651}">
      <dgm:prSet/>
      <dgm:spPr/>
      <dgm:t>
        <a:bodyPr/>
        <a:lstStyle/>
        <a:p>
          <a:endParaRPr lang="en-US"/>
        </a:p>
      </dgm:t>
    </dgm:pt>
    <dgm:pt modelId="{A6D66E87-C7E7-44D7-B0F4-CFD4F6FEA2CF}" type="sibTrans" cxnId="{42BCC6E3-D18B-4BD3-A0A7-51010A4B2651}">
      <dgm:prSet/>
      <dgm:spPr/>
      <dgm:t>
        <a:bodyPr/>
        <a:lstStyle/>
        <a:p>
          <a:endParaRPr lang="en-US"/>
        </a:p>
      </dgm:t>
    </dgm:pt>
    <dgm:pt modelId="{78E253E2-52EF-4F81-9DC0-826573BAFE60}" type="pres">
      <dgm:prSet presAssocID="{51F29EFF-31EC-4488-9ACA-5CE303A0A1EE}" presName="outerComposite" presStyleCnt="0">
        <dgm:presLayoutVars>
          <dgm:chMax val="5"/>
          <dgm:dir/>
          <dgm:resizeHandles val="exact"/>
        </dgm:presLayoutVars>
      </dgm:prSet>
      <dgm:spPr/>
    </dgm:pt>
    <dgm:pt modelId="{BFBB19AE-1AC0-4128-8704-FD64A101AA26}" type="pres">
      <dgm:prSet presAssocID="{51F29EFF-31EC-4488-9ACA-5CE303A0A1EE}" presName="dummyMaxCanvas" presStyleCnt="0">
        <dgm:presLayoutVars/>
      </dgm:prSet>
      <dgm:spPr/>
    </dgm:pt>
    <dgm:pt modelId="{F9F7E4CD-EF7E-4569-BC24-C3D6C3525FD9}" type="pres">
      <dgm:prSet presAssocID="{51F29EFF-31EC-4488-9ACA-5CE303A0A1EE}" presName="ThreeNodes_1" presStyleLbl="node1" presStyleIdx="0" presStyleCnt="3">
        <dgm:presLayoutVars>
          <dgm:bulletEnabled val="1"/>
        </dgm:presLayoutVars>
      </dgm:prSet>
      <dgm:spPr/>
    </dgm:pt>
    <dgm:pt modelId="{45EA56FF-A7BF-4048-AB2B-8BAAF4594A79}" type="pres">
      <dgm:prSet presAssocID="{51F29EFF-31EC-4488-9ACA-5CE303A0A1EE}" presName="ThreeNodes_2" presStyleLbl="node1" presStyleIdx="1" presStyleCnt="3">
        <dgm:presLayoutVars>
          <dgm:bulletEnabled val="1"/>
        </dgm:presLayoutVars>
      </dgm:prSet>
      <dgm:spPr/>
    </dgm:pt>
    <dgm:pt modelId="{42F843E3-5472-49DC-85B9-FC28562CF85D}" type="pres">
      <dgm:prSet presAssocID="{51F29EFF-31EC-4488-9ACA-5CE303A0A1EE}" presName="ThreeNodes_3" presStyleLbl="node1" presStyleIdx="2" presStyleCnt="3">
        <dgm:presLayoutVars>
          <dgm:bulletEnabled val="1"/>
        </dgm:presLayoutVars>
      </dgm:prSet>
      <dgm:spPr/>
    </dgm:pt>
    <dgm:pt modelId="{B44E2CFC-B059-445A-B049-52783C8B1279}" type="pres">
      <dgm:prSet presAssocID="{51F29EFF-31EC-4488-9ACA-5CE303A0A1EE}" presName="ThreeConn_1-2" presStyleLbl="fgAccFollowNode1" presStyleIdx="0" presStyleCnt="2">
        <dgm:presLayoutVars>
          <dgm:bulletEnabled val="1"/>
        </dgm:presLayoutVars>
      </dgm:prSet>
      <dgm:spPr/>
    </dgm:pt>
    <dgm:pt modelId="{0AE0DFFB-A0B6-414A-A45A-1A11683AF833}" type="pres">
      <dgm:prSet presAssocID="{51F29EFF-31EC-4488-9ACA-5CE303A0A1EE}" presName="ThreeConn_2-3" presStyleLbl="fgAccFollowNode1" presStyleIdx="1" presStyleCnt="2">
        <dgm:presLayoutVars>
          <dgm:bulletEnabled val="1"/>
        </dgm:presLayoutVars>
      </dgm:prSet>
      <dgm:spPr/>
    </dgm:pt>
    <dgm:pt modelId="{8451C023-1429-4307-BBEE-A2E6D346DB4D}" type="pres">
      <dgm:prSet presAssocID="{51F29EFF-31EC-4488-9ACA-5CE303A0A1EE}" presName="ThreeNodes_1_text" presStyleLbl="node1" presStyleIdx="2" presStyleCnt="3">
        <dgm:presLayoutVars>
          <dgm:bulletEnabled val="1"/>
        </dgm:presLayoutVars>
      </dgm:prSet>
      <dgm:spPr/>
    </dgm:pt>
    <dgm:pt modelId="{D43D148A-284B-48F9-AC8F-B65D966F3CB8}" type="pres">
      <dgm:prSet presAssocID="{51F29EFF-31EC-4488-9ACA-5CE303A0A1EE}" presName="ThreeNodes_2_text" presStyleLbl="node1" presStyleIdx="2" presStyleCnt="3">
        <dgm:presLayoutVars>
          <dgm:bulletEnabled val="1"/>
        </dgm:presLayoutVars>
      </dgm:prSet>
      <dgm:spPr/>
    </dgm:pt>
    <dgm:pt modelId="{9AAE781D-7017-4E82-83FE-7FEAE548C271}" type="pres">
      <dgm:prSet presAssocID="{51F29EFF-31EC-4488-9ACA-5CE303A0A1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C2E610F-D438-4051-9CF8-383BAFBF6700}" type="presOf" srcId="{09942DFF-4FC5-4A57-A4EA-C008896C79E2}" destId="{D43D148A-284B-48F9-AC8F-B65D966F3CB8}" srcOrd="1" destOrd="1" presId="urn:microsoft.com/office/officeart/2005/8/layout/vProcess5"/>
    <dgm:cxn modelId="{20FA9B19-3CFB-4F07-8F36-5A19F2A4A4EB}" type="presOf" srcId="{09942DFF-4FC5-4A57-A4EA-C008896C79E2}" destId="{45EA56FF-A7BF-4048-AB2B-8BAAF4594A79}" srcOrd="0" destOrd="1" presId="urn:microsoft.com/office/officeart/2005/8/layout/vProcess5"/>
    <dgm:cxn modelId="{CBB10F1F-AAFB-4C94-9280-B8A3DD39934E}" type="presOf" srcId="{A6E6B893-171B-461C-8B14-215D925FFD96}" destId="{0AE0DFFB-A0B6-414A-A45A-1A11683AF833}" srcOrd="0" destOrd="0" presId="urn:microsoft.com/office/officeart/2005/8/layout/vProcess5"/>
    <dgm:cxn modelId="{E49B943D-58AE-43CA-A389-633ACC448EBD}" srcId="{51F29EFF-31EC-4488-9ACA-5CE303A0A1EE}" destId="{FB1DBC16-1A33-4544-BCBD-7CAE15FACA8F}" srcOrd="0" destOrd="0" parTransId="{BE5A06D9-0CD7-402D-8E75-864E5300E860}" sibTransId="{8B5D8338-1EB2-4C3C-B3E8-F61AF9B1C921}"/>
    <dgm:cxn modelId="{E4D07865-40F9-4DDD-897E-BBF79A54DBDD}" type="presOf" srcId="{A45F401A-0942-4EA9-AF19-1137583CE388}" destId="{D43D148A-284B-48F9-AC8F-B65D966F3CB8}" srcOrd="1" destOrd="0" presId="urn:microsoft.com/office/officeart/2005/8/layout/vProcess5"/>
    <dgm:cxn modelId="{F5E71D54-4520-4441-AA5A-F6B8ACD48FB0}" srcId="{51F29EFF-31EC-4488-9ACA-5CE303A0A1EE}" destId="{A45F401A-0942-4EA9-AF19-1137583CE388}" srcOrd="1" destOrd="0" parTransId="{2EE188A3-C856-4D89-8B53-B5FFE0803F68}" sibTransId="{A6E6B893-171B-461C-8B14-215D925FFD96}"/>
    <dgm:cxn modelId="{DC76DD7D-277E-4131-AB17-E269648A4B17}" type="presOf" srcId="{431F3B4C-D246-450E-8BE3-5CB2CD95094C}" destId="{9AAE781D-7017-4E82-83FE-7FEAE548C271}" srcOrd="1" destOrd="0" presId="urn:microsoft.com/office/officeart/2005/8/layout/vProcess5"/>
    <dgm:cxn modelId="{22C9C27F-2BC7-4934-8C61-F1C8D327B279}" type="presOf" srcId="{FB1DBC16-1A33-4544-BCBD-7CAE15FACA8F}" destId="{8451C023-1429-4307-BBEE-A2E6D346DB4D}" srcOrd="1" destOrd="0" presId="urn:microsoft.com/office/officeart/2005/8/layout/vProcess5"/>
    <dgm:cxn modelId="{1F55B8AB-4D92-4BC3-8930-3C2D2E69AAEB}" type="presOf" srcId="{FB1DBC16-1A33-4544-BCBD-7CAE15FACA8F}" destId="{F9F7E4CD-EF7E-4569-BC24-C3D6C3525FD9}" srcOrd="0" destOrd="0" presId="urn:microsoft.com/office/officeart/2005/8/layout/vProcess5"/>
    <dgm:cxn modelId="{35B9F7B5-7D6E-4A2A-ADBC-CAE82344D84D}" type="presOf" srcId="{A45F401A-0942-4EA9-AF19-1137583CE388}" destId="{45EA56FF-A7BF-4048-AB2B-8BAAF4594A79}" srcOrd="0" destOrd="0" presId="urn:microsoft.com/office/officeart/2005/8/layout/vProcess5"/>
    <dgm:cxn modelId="{A8E2FDB8-9E08-4F7D-9071-C673DB0DF853}" srcId="{A45F401A-0942-4EA9-AF19-1137583CE388}" destId="{09942DFF-4FC5-4A57-A4EA-C008896C79E2}" srcOrd="0" destOrd="0" parTransId="{BB5D9E45-5B30-4C72-9B94-78E76C79BB09}" sibTransId="{54A46579-3A4A-4237-BAB7-510F31FEC11B}"/>
    <dgm:cxn modelId="{629BDDD1-871A-4525-99A4-B57F583CFA08}" type="presOf" srcId="{8B5D8338-1EB2-4C3C-B3E8-F61AF9B1C921}" destId="{B44E2CFC-B059-445A-B049-52783C8B1279}" srcOrd="0" destOrd="0" presId="urn:microsoft.com/office/officeart/2005/8/layout/vProcess5"/>
    <dgm:cxn modelId="{42BCC6E3-D18B-4BD3-A0A7-51010A4B2651}" srcId="{51F29EFF-31EC-4488-9ACA-5CE303A0A1EE}" destId="{431F3B4C-D246-450E-8BE3-5CB2CD95094C}" srcOrd="2" destOrd="0" parTransId="{E961F663-D83B-4EF8-B434-A34088DCB779}" sibTransId="{A6D66E87-C7E7-44D7-B0F4-CFD4F6FEA2CF}"/>
    <dgm:cxn modelId="{8B3CB3E4-3F1D-4350-941A-DC3EC2386ADD}" type="presOf" srcId="{51F29EFF-31EC-4488-9ACA-5CE303A0A1EE}" destId="{78E253E2-52EF-4F81-9DC0-826573BAFE60}" srcOrd="0" destOrd="0" presId="urn:microsoft.com/office/officeart/2005/8/layout/vProcess5"/>
    <dgm:cxn modelId="{CF8B4EFC-63FB-493A-BAD2-5FF0DC19C2D2}" type="presOf" srcId="{431F3B4C-D246-450E-8BE3-5CB2CD95094C}" destId="{42F843E3-5472-49DC-85B9-FC28562CF85D}" srcOrd="0" destOrd="0" presId="urn:microsoft.com/office/officeart/2005/8/layout/vProcess5"/>
    <dgm:cxn modelId="{5232E8C7-257C-4693-A165-A3FD4A69C225}" type="presParOf" srcId="{78E253E2-52EF-4F81-9DC0-826573BAFE60}" destId="{BFBB19AE-1AC0-4128-8704-FD64A101AA26}" srcOrd="0" destOrd="0" presId="urn:microsoft.com/office/officeart/2005/8/layout/vProcess5"/>
    <dgm:cxn modelId="{C12C7EAE-CC92-4B14-A7F0-351F7B4239E4}" type="presParOf" srcId="{78E253E2-52EF-4F81-9DC0-826573BAFE60}" destId="{F9F7E4CD-EF7E-4569-BC24-C3D6C3525FD9}" srcOrd="1" destOrd="0" presId="urn:microsoft.com/office/officeart/2005/8/layout/vProcess5"/>
    <dgm:cxn modelId="{E0B53B5D-6B60-4ABE-AD88-E95CFDF90A62}" type="presParOf" srcId="{78E253E2-52EF-4F81-9DC0-826573BAFE60}" destId="{45EA56FF-A7BF-4048-AB2B-8BAAF4594A79}" srcOrd="2" destOrd="0" presId="urn:microsoft.com/office/officeart/2005/8/layout/vProcess5"/>
    <dgm:cxn modelId="{74872BDC-F241-4474-AB21-16982BE1656F}" type="presParOf" srcId="{78E253E2-52EF-4F81-9DC0-826573BAFE60}" destId="{42F843E3-5472-49DC-85B9-FC28562CF85D}" srcOrd="3" destOrd="0" presId="urn:microsoft.com/office/officeart/2005/8/layout/vProcess5"/>
    <dgm:cxn modelId="{3E37DFBE-ACA0-4B20-B36D-5EDEFD9B3D87}" type="presParOf" srcId="{78E253E2-52EF-4F81-9DC0-826573BAFE60}" destId="{B44E2CFC-B059-445A-B049-52783C8B1279}" srcOrd="4" destOrd="0" presId="urn:microsoft.com/office/officeart/2005/8/layout/vProcess5"/>
    <dgm:cxn modelId="{361D14D7-1C7A-49F1-BC8C-761729CE0134}" type="presParOf" srcId="{78E253E2-52EF-4F81-9DC0-826573BAFE60}" destId="{0AE0DFFB-A0B6-414A-A45A-1A11683AF833}" srcOrd="5" destOrd="0" presId="urn:microsoft.com/office/officeart/2005/8/layout/vProcess5"/>
    <dgm:cxn modelId="{490DB922-5B4B-4E73-B709-9CA5C6956342}" type="presParOf" srcId="{78E253E2-52EF-4F81-9DC0-826573BAFE60}" destId="{8451C023-1429-4307-BBEE-A2E6D346DB4D}" srcOrd="6" destOrd="0" presId="urn:microsoft.com/office/officeart/2005/8/layout/vProcess5"/>
    <dgm:cxn modelId="{042DAE3D-405E-4FCE-919A-7C63283E7AE6}" type="presParOf" srcId="{78E253E2-52EF-4F81-9DC0-826573BAFE60}" destId="{D43D148A-284B-48F9-AC8F-B65D966F3CB8}" srcOrd="7" destOrd="0" presId="urn:microsoft.com/office/officeart/2005/8/layout/vProcess5"/>
    <dgm:cxn modelId="{0DFEFDEF-CB69-44AE-9A51-A233C670B91E}" type="presParOf" srcId="{78E253E2-52EF-4F81-9DC0-826573BAFE60}" destId="{9AAE781D-7017-4E82-83FE-7FEAE548C27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0ED54-431F-4927-A78A-F52743F7108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469B1-DFFF-42B2-A92B-DFFAB074ACC8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app is designed to increase the reach of the SME, provide better access to courses, and simplify communication between users and the SME.</a:t>
          </a:r>
        </a:p>
      </dsp:txBody>
      <dsp:txXfrm>
        <a:off x="608661" y="692298"/>
        <a:ext cx="4508047" cy="2799040"/>
      </dsp:txXfrm>
    </dsp:sp>
    <dsp:sp modelId="{D3A0B9E9-C971-49EF-AD75-9ADE7A250AB6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02F76-E925-437E-BC1E-BA17E7EDB399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app is also designed to streamline services offered by "Empowering the Nation," focusing on training for domestic workers and gardeners.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CDEEB-39FF-4848-800A-CD30F3E3133B}">
      <dsp:nvSpPr>
        <dsp:cNvPr id="0" name=""/>
        <dsp:cNvSpPr/>
      </dsp:nvSpPr>
      <dsp:spPr>
        <a:xfrm>
          <a:off x="0" y="1534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website offers an easy-to-navigate platform for users to learn about courses, check pricing, and contact the SME.</a:t>
          </a:r>
        </a:p>
      </dsp:txBody>
      <dsp:txXfrm>
        <a:off x="59057" y="74406"/>
        <a:ext cx="6548719" cy="1091666"/>
      </dsp:txXfrm>
    </dsp:sp>
    <dsp:sp modelId="{043C8D59-D7CB-4D98-801F-EA392E2ED3F3}">
      <dsp:nvSpPr>
        <dsp:cNvPr id="0" name=""/>
        <dsp:cNvSpPr/>
      </dsp:nvSpPr>
      <dsp:spPr>
        <a:xfrm>
          <a:off x="0" y="128848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Key Features</a:t>
          </a:r>
          <a:r>
            <a:rPr lang="en-US" sz="2200" kern="1200"/>
            <a:t>:</a:t>
          </a:r>
        </a:p>
      </dsp:txBody>
      <dsp:txXfrm>
        <a:off x="59057" y="1347546"/>
        <a:ext cx="6548719" cy="1091666"/>
      </dsp:txXfrm>
    </dsp:sp>
    <dsp:sp modelId="{F8308B02-9F21-424D-ACBC-E2F3ED19C684}">
      <dsp:nvSpPr>
        <dsp:cNvPr id="0" name=""/>
        <dsp:cNvSpPr/>
      </dsp:nvSpPr>
      <dsp:spPr>
        <a:xfrm>
          <a:off x="0" y="2498270"/>
          <a:ext cx="6666833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Course listings with detailed descriptions.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 fee calculator that includes discounts and VAT.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 contact form with map integration.</a:t>
          </a:r>
        </a:p>
      </dsp:txBody>
      <dsp:txXfrm>
        <a:off x="0" y="2498270"/>
        <a:ext cx="6666833" cy="888030"/>
      </dsp:txXfrm>
    </dsp:sp>
    <dsp:sp modelId="{8C681D91-1EC9-4676-83A4-04D8687F8902}">
      <dsp:nvSpPr>
        <dsp:cNvPr id="0" name=""/>
        <dsp:cNvSpPr/>
      </dsp:nvSpPr>
      <dsp:spPr>
        <a:xfrm>
          <a:off x="0" y="338630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Design Approach</a:t>
          </a:r>
          <a:r>
            <a:rPr lang="en-US" sz="2200" kern="1200"/>
            <a:t>:</a:t>
          </a:r>
        </a:p>
      </dsp:txBody>
      <dsp:txXfrm>
        <a:off x="59057" y="3445357"/>
        <a:ext cx="6548719" cy="1091666"/>
      </dsp:txXfrm>
    </dsp:sp>
    <dsp:sp modelId="{498F1C66-252A-45C6-8DCA-D0BF14E7E32B}">
      <dsp:nvSpPr>
        <dsp:cNvPr id="0" name=""/>
        <dsp:cNvSpPr/>
      </dsp:nvSpPr>
      <dsp:spPr>
        <a:xfrm>
          <a:off x="0" y="4596080"/>
          <a:ext cx="6666833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Clean, professional design with easy-to-use navigation.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Responsive design to ensure accessibility on both desktop and mobile browsers.</a:t>
          </a:r>
        </a:p>
      </dsp:txBody>
      <dsp:txXfrm>
        <a:off x="0" y="4596080"/>
        <a:ext cx="6666833" cy="842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A7DF4-D062-4CD6-BEE6-30A6885F5674}">
      <dsp:nvSpPr>
        <dsp:cNvPr id="0" name=""/>
        <dsp:cNvSpPr/>
      </dsp:nvSpPr>
      <dsp:spPr>
        <a:xfrm>
          <a:off x="0" y="69619"/>
          <a:ext cx="6666833" cy="8353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Displays available courses in a scannable, card-based format.</a:t>
          </a:r>
          <a:endParaRPr lang="en-US" sz="2100" kern="1200"/>
        </a:p>
      </dsp:txBody>
      <dsp:txXfrm>
        <a:off x="40780" y="110399"/>
        <a:ext cx="6585273" cy="753819"/>
      </dsp:txXfrm>
    </dsp:sp>
    <dsp:sp modelId="{56701350-EAB8-46F0-89B4-B48024BFA5EE}">
      <dsp:nvSpPr>
        <dsp:cNvPr id="0" name=""/>
        <dsp:cNvSpPr/>
      </dsp:nvSpPr>
      <dsp:spPr>
        <a:xfrm>
          <a:off x="0" y="965479"/>
          <a:ext cx="6666833" cy="8353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Features</a:t>
          </a:r>
          <a:r>
            <a:rPr lang="en-US" sz="2100" b="0" i="0" kern="1200" baseline="0"/>
            <a:t>:</a:t>
          </a:r>
          <a:endParaRPr lang="en-US" sz="2100" kern="1200"/>
        </a:p>
      </dsp:txBody>
      <dsp:txXfrm>
        <a:off x="40780" y="1006259"/>
        <a:ext cx="6585273" cy="753819"/>
      </dsp:txXfrm>
    </dsp:sp>
    <dsp:sp modelId="{078A8EF7-424C-4A90-BA26-5B435102740E}">
      <dsp:nvSpPr>
        <dsp:cNvPr id="0" name=""/>
        <dsp:cNvSpPr/>
      </dsp:nvSpPr>
      <dsp:spPr>
        <a:xfrm>
          <a:off x="0" y="1861339"/>
          <a:ext cx="6666833" cy="8353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Vertical scrolling to browse multiple courses.</a:t>
          </a:r>
          <a:endParaRPr lang="en-US" sz="2100" kern="1200"/>
        </a:p>
      </dsp:txBody>
      <dsp:txXfrm>
        <a:off x="40780" y="1902119"/>
        <a:ext cx="6585273" cy="753819"/>
      </dsp:txXfrm>
    </dsp:sp>
    <dsp:sp modelId="{9B712C57-0E5C-4EB8-8603-400C0975C66B}">
      <dsp:nvSpPr>
        <dsp:cNvPr id="0" name=""/>
        <dsp:cNvSpPr/>
      </dsp:nvSpPr>
      <dsp:spPr>
        <a:xfrm>
          <a:off x="0" y="2757200"/>
          <a:ext cx="6666833" cy="8353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Course cards containing title, price, and brief description.</a:t>
          </a:r>
          <a:endParaRPr lang="en-US" sz="2100" kern="1200"/>
        </a:p>
      </dsp:txBody>
      <dsp:txXfrm>
        <a:off x="40780" y="2797980"/>
        <a:ext cx="6585273" cy="753819"/>
      </dsp:txXfrm>
    </dsp:sp>
    <dsp:sp modelId="{42A248FB-0CCB-40A1-A890-6D743C84B3B6}">
      <dsp:nvSpPr>
        <dsp:cNvPr id="0" name=""/>
        <dsp:cNvSpPr/>
      </dsp:nvSpPr>
      <dsp:spPr>
        <a:xfrm>
          <a:off x="0" y="3653060"/>
          <a:ext cx="6666833" cy="83537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Design Considerations</a:t>
          </a:r>
          <a:r>
            <a:rPr lang="en-US" sz="2100" b="0" i="0" kern="1200" baseline="0"/>
            <a:t>:</a:t>
          </a:r>
          <a:endParaRPr lang="en-US" sz="2100" kern="1200"/>
        </a:p>
      </dsp:txBody>
      <dsp:txXfrm>
        <a:off x="40780" y="3693840"/>
        <a:ext cx="6585273" cy="753819"/>
      </dsp:txXfrm>
    </dsp:sp>
    <dsp:sp modelId="{6A87D925-6173-43A7-B8AA-61B42BDC407F}">
      <dsp:nvSpPr>
        <dsp:cNvPr id="0" name=""/>
        <dsp:cNvSpPr/>
      </dsp:nvSpPr>
      <dsp:spPr>
        <a:xfrm>
          <a:off x="0" y="4548920"/>
          <a:ext cx="6666833" cy="8353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Simple, visual layout with a focus on readability and ease of use.</a:t>
          </a:r>
          <a:endParaRPr lang="en-US" sz="2100" kern="1200"/>
        </a:p>
      </dsp:txBody>
      <dsp:txXfrm>
        <a:off x="40780" y="4589700"/>
        <a:ext cx="6585273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7E4CD-EF7E-4569-BC24-C3D6C3525FD9}">
      <dsp:nvSpPr>
        <dsp:cNvPr id="0" name=""/>
        <dsp:cNvSpPr/>
      </dsp:nvSpPr>
      <dsp:spPr>
        <a:xfrm>
          <a:off x="0" y="0"/>
          <a:ext cx="5203190" cy="1555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users to dynamically calculate the total cost of selected courses, applying discounts and VAT in real time.</a:t>
          </a:r>
        </a:p>
      </dsp:txBody>
      <dsp:txXfrm>
        <a:off x="45555" y="45555"/>
        <a:ext cx="3524825" cy="1464259"/>
      </dsp:txXfrm>
    </dsp:sp>
    <dsp:sp modelId="{45EA56FF-A7BF-4048-AB2B-8BAAF4594A79}">
      <dsp:nvSpPr>
        <dsp:cNvPr id="0" name=""/>
        <dsp:cNvSpPr/>
      </dsp:nvSpPr>
      <dsp:spPr>
        <a:xfrm>
          <a:off x="459104" y="1814597"/>
          <a:ext cx="5203190" cy="15553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Contact Screen</a:t>
          </a:r>
          <a:r>
            <a:rPr lang="en-US" sz="1800" kern="120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Purpose</a:t>
          </a:r>
          <a:r>
            <a:rPr lang="en-US" sz="1400" kern="1200"/>
            <a:t>: Provides users with a simple form to reach out and view venue locations.</a:t>
          </a:r>
        </a:p>
      </dsp:txBody>
      <dsp:txXfrm>
        <a:off x="504659" y="1860152"/>
        <a:ext cx="3641984" cy="1464259"/>
      </dsp:txXfrm>
    </dsp:sp>
    <dsp:sp modelId="{42F843E3-5472-49DC-85B9-FC28562CF85D}">
      <dsp:nvSpPr>
        <dsp:cNvPr id="0" name=""/>
        <dsp:cNvSpPr/>
      </dsp:nvSpPr>
      <dsp:spPr>
        <a:xfrm>
          <a:off x="918209" y="3629195"/>
          <a:ext cx="5203190" cy="15553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Visuals</a:t>
          </a:r>
          <a:r>
            <a:rPr lang="en-US" sz="1800" kern="1200"/>
            <a:t>: Show mockups of the Fee Calculator and Contact screen, demonstrating their functionality and user-friendly design.</a:t>
          </a:r>
        </a:p>
      </dsp:txBody>
      <dsp:txXfrm>
        <a:off x="963764" y="3674750"/>
        <a:ext cx="3641984" cy="1464259"/>
      </dsp:txXfrm>
    </dsp:sp>
    <dsp:sp modelId="{B44E2CFC-B059-445A-B049-52783C8B1279}">
      <dsp:nvSpPr>
        <dsp:cNvPr id="0" name=""/>
        <dsp:cNvSpPr/>
      </dsp:nvSpPr>
      <dsp:spPr>
        <a:xfrm>
          <a:off x="4192199" y="1179488"/>
          <a:ext cx="1010990" cy="10109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19672" y="1179488"/>
        <a:ext cx="556044" cy="760770"/>
      </dsp:txXfrm>
    </dsp:sp>
    <dsp:sp modelId="{0AE0DFFB-A0B6-414A-A45A-1A11683AF833}">
      <dsp:nvSpPr>
        <dsp:cNvPr id="0" name=""/>
        <dsp:cNvSpPr/>
      </dsp:nvSpPr>
      <dsp:spPr>
        <a:xfrm>
          <a:off x="4651304" y="2983717"/>
          <a:ext cx="1010990" cy="10109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78777" y="2983717"/>
        <a:ext cx="556044" cy="760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91927-F903-43F4-B0B9-7E615AFEB1C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17A14-0FC3-43B3-AC75-C3BB82E3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3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17A14-0FC3-43B3-AC75-C3BB82E35D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91A8-649A-08AB-89CD-1F720DA8B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9484-A39A-7597-4AA4-D5623BB96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D375A-AD5A-92E2-BDB1-11520564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D523-BB8F-09D9-BF00-0C27668A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0FF8-4350-F4F4-5C80-7F60A3E9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14A9-8AB3-119F-8CB7-F3E8B745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15187-4DB9-CEAC-CC32-2D24E6DB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F6B-7A73-5628-BC3C-D3F4B800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5FE6-441B-E66C-44FA-E78CB885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987A-00C3-B94C-97E1-DDB0602E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08077-37C6-0ED1-7878-1ADD5F5A3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96A98-AD59-003C-F08F-56D59B02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E2EC-C156-766D-4837-5C5ED564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4B46D-D8DB-D6B5-48E1-87CBF5F4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D37D1-6D21-07C4-403F-E3C527DA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4496-D884-598F-B408-987DB64D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DAF8-348D-D520-CB31-7872BE19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C06B-23F7-6D7E-D41B-088E5865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B81B-9A96-E0C8-CB2B-2306CF48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A4A46-F2AD-FCDD-A2FA-E0642F0B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D3E9-F5AB-3FE7-6550-5824896D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C371-54C4-73E0-62AD-21829E26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6B79-9C93-D9DE-6A1F-CB1C5C03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5EC7-5076-2E14-E66C-842DFD4E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98E8-6576-9F73-9D31-7C60F64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303D-AEAE-035A-FE4A-F6A8C47D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7119-4488-662D-6D71-722475AD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1CAC6-9184-AE42-12E5-DCFF1F9C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02A0C-A523-046D-4378-303158DF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B8BA7-849B-5158-FAC5-90940C06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7BBAE-89F4-DC1E-CE33-0B3E2B22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8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1463-BA2D-3AD2-ABCF-F7232EF4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F0D1-937E-71BB-6B99-9C2F96BA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F40BA-C0F5-2D3C-F083-FA5DFB992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AA2CB-837F-C5B4-2809-3D1890CB0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DAA1A-40EA-B34A-190F-20310FDBD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0088C-DA86-C687-B858-07B60AC0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D783A-FFA1-A87A-9897-D894E1E0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8A68C-4BBC-D880-98CC-94D679D5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D476-F9B3-2F78-A8E9-22920C36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D7BA1-656E-680C-FBD4-EF3622D8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52AAB-E9D0-22E6-024E-05F1E116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90F2D-993C-C118-7723-7433A5D3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0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1DAE6-BFD6-2006-3E02-3E54494C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F6AD4-7CFE-2A27-139C-370D71F6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C7964-D935-7E3F-CDB1-D7C4F11F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8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1164-8704-4110-2C6F-AD0BEDB2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F57C-CA07-58C5-18B5-95F0C89C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E3EA4-5BAC-FACC-72B6-74EB00DB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C23E-6AD8-4EAF-48BF-D6E58675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9118-C2CD-2ECE-5301-46968A84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ED60A-C50F-6D78-B293-F4073966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FF78-66D1-E943-0106-BB605D4E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96FC2-D5C6-1CFD-A82D-26D986FBE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54216-6B44-C940-E470-B554528BF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70D9-6036-EA4E-2EEA-4B38E36C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9C9C2-E56B-DF04-3C36-5B72A7AB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33BF-0C47-AA77-5C64-CDC3F53E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32B40-AB50-E4D4-C52D-609059CE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2CAEF-9921-8924-EC6C-B4CD8D2C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E15B-B6D2-7F6C-9F60-144E3BD03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CE3B8-806D-4DC2-959A-F6CEEAFF9EA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A312-D625-C7CD-6D63-7F5A1C716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2B88-FF5C-409E-D0B7-801187E3E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65F51-33AC-46FA-B619-D06C4FDC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5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GBvMZL7cpcalx9MVS6EpEO/Untitled?node-id=1-15&amp;node-type=instance&amp;t=6QD9pNcJ6lJeFR4L-0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9aWv4WqjFhpZZKv8AWi9A0/Untitled?node-id=1-59&amp;node-type=frame&amp;t=8rDj34KeG0sxuTuZ-0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620-270C-8163-C9AA-B19C11DA6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Empowering the Nation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32D9-9FBC-F9A7-A672-A1B5DAE38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Website and Mobile App Development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B7804-2DD7-CCD8-1340-AA06D8E36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06" y="4287024"/>
            <a:ext cx="3372787" cy="19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066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0A91C-1E85-1806-6BCE-03919B1C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Mobile App Home Screen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C5528-2B19-7823-7642-C187964DE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Serves as a clean gateway for users to access courses, calculate fees, and contact the SME.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 dirty="0"/>
              <a:t>Features</a:t>
            </a:r>
            <a:r>
              <a:rPr lang="en-US" sz="1700" dirty="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Large buttons for easy navigation to different sections.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Footer with icons for Home, Courses, and Contact.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 dirty="0"/>
              <a:t>Design Decisions</a:t>
            </a:r>
            <a:r>
              <a:rPr lang="en-US" sz="1700" dirty="0"/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Focus on simplicity and ease of use for quick access to features.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 dirty="0"/>
              <a:t>Visuals</a:t>
            </a:r>
            <a:r>
              <a:rPr lang="en-US" sz="1700" dirty="0"/>
              <a:t>: Show a mockup of the Home screen, emphasizing its clean and intuitive design.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48EB0C7E-633B-21ED-8901-CD1144ED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40" r="1591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407305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6EBD8-4531-8307-CC67-A15261E3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App Course Screen</a:t>
            </a:r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BD46D4F1-092C-1E91-EBF6-3E0164C36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51330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50000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E6AA4D-EC17-45B5-B621-DF0FD91F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25CC39-0F70-DB21-BB50-5815C8FF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641752"/>
            <a:ext cx="2655887" cy="4384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Mobile App Fee Calculator</a:t>
            </a:r>
            <a:r>
              <a:rPr lang="en-US" sz="4000" dirty="0">
                <a:solidFill>
                  <a:schemeClr val="bg1"/>
                </a:solidFill>
              </a:rPr>
              <a:t> and Contact Screen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8" name="Text Placeholder 3">
            <a:extLst>
              <a:ext uri="{FF2B5EF4-FFF2-40B4-BE49-F238E27FC236}">
                <a16:creationId xmlns:a16="http://schemas.microsoft.com/office/drawing/2014/main" id="{7870D3E1-2803-77EA-9513-EB6BDD7BA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284795"/>
              </p:ext>
            </p:extLst>
          </p:nvPr>
        </p:nvGraphicFramePr>
        <p:xfrm>
          <a:off x="5232400" y="841375"/>
          <a:ext cx="6121400" cy="518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222663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70B1F-0E73-AA5C-D7F0-EAFDE4EC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Application Wireframe Link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1E992-7BB3-2E00-E892-2534F653C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https://www.figma.com/design/GBvMZL7cpcalx9MVS6EpEO/Untitled?node-id=1-15&amp;node-type=instance&amp;t=6QD9pNcJ6lJeFR4L-0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961345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070BEB-520C-A021-2D3C-F5DBBDD3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27B6C-DE0D-1643-584B-C6A3FF715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 conclusion, our design delivers a seamless, user-friendly experience that helps 'Empowering the Nation' promote their courses and engage with customers more effectively. </a:t>
            </a:r>
            <a:r>
              <a:rPr lang="en-US" sz="1800">
                <a:solidFill>
                  <a:schemeClr val="tx2"/>
                </a:solidFill>
              </a:rPr>
              <a:t>We’re confident that this platform will assist in their mission to upskill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203740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9E7B0-AABC-4EFF-3985-01BB23E3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937CD97D-81EB-D706-0702-0FF9F7994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19085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5090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4AC61-C70A-998F-5FFA-0AC341B8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 Overview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6C125CC1-AD58-25CD-648B-AC2207626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4254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7746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774B4-5AF8-BB72-90DE-0CF63E0B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" r="2920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313B6-F191-8CB0-CFE1-82A9C4E4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Website Home Page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6CDC70-84F7-ACBE-0A59-2BDAFCD6C1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Purpose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Serves as the entry point where users can easily access key information.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Features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A clean, welcoming hero section with the SME’s mission.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Quick links to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Courses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Fee Calculator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, and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Contact Us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Design Decisions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Large call-to-action buttons for "View Courses" and "Calculate Fees."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A footer with social media links and important information.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15422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7767DE-FFEF-AB6F-1311-C37FE41D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Website Courses Page</a:t>
            </a:r>
            <a:br>
              <a:rPr lang="en-US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6BBBEA-CACF-FC34-7A87-2E5277277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8786" y="1699128"/>
            <a:ext cx="5688063" cy="277293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9E1FB-06D7-3FC2-0830-F4F1C1FF6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1669143"/>
            <a:ext cx="5815396" cy="283500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71BC376-8785-CF0C-E4E7-C71E577D7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40"/>
            <a:ext cx="24878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B271C99-A08D-9E10-7275-0BCF9A3F809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371600" y="5070475"/>
            <a:ext cx="949642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the courses offered by the SME with descriptions and pricing.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course is presented as a card with course name, duration, description, and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 for course duration (6-month or 6-week) to help users find what they’re looking for.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Decisions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Simple, clean design with easy-to-read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 on course cards to enhance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981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B2B8E-D83E-5879-4651-3B932CEF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Website Fee Calculator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A9BB89A-DB02-F706-74F4-290808CAE5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26703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80DDB-51F2-097A-A4A0-5FD66BE6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4583953"/>
            <a:ext cx="5638800" cy="14659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Fee Calculator</a:t>
            </a:r>
            <a:r>
              <a:rPr lang="en-US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Purpose</a:t>
            </a:r>
            <a:r>
              <a:rPr lang="en-US"/>
              <a:t>: Allows users to select courses and view total costs, including discounts and VAT.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Features</a:t>
            </a:r>
            <a:r>
              <a:rPr lang="en-US"/>
              <a:t>: Real-time fee updates based on the number of courses selected.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582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85B56-73BD-1EB6-264D-1320041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Contact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316FE46-DC95-80E2-CC6A-EA6EF9A226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63" b="12564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70E6ABF-8A47-EC86-62C9-B58F81E76B6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096000" y="4583953"/>
            <a:ext cx="5638800" cy="14659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Purpose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Provides users with contact information, including an inquiry form and an embedded Google Map for location.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Features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Simple form with fields for name, email, and message.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2408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38B1B-73F6-E160-7CF2-DE73C386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 Wire-Frame Link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D8CFD-F28F-9BAB-6964-4431FB3F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https://www.figma.com/design/9aWv4WqjFhpZZKv8AWi9A0/Untitled?node-id=1-59&amp;node-type=frame&amp;t=8rDj34KeG0sxuTuZ-0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558065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3D pattern of ring shapes connected by lines">
            <a:extLst>
              <a:ext uri="{FF2B5EF4-FFF2-40B4-BE49-F238E27FC236}">
                <a16:creationId xmlns:a16="http://schemas.microsoft.com/office/drawing/2014/main" id="{1CB03A35-C316-8C65-3ABE-4E30E95D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BC157-0D72-B55A-861B-8C5E7594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Mobile App Overview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48FEC1-D727-BCB5-AC07-D8F2CCF633C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Provide a seamless, on-the-go experience for users to access courses, calculate fees, and contact the SME.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Key 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Access to courses and fee calculation.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Contact form and map integration for venue locations.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Technology Stack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Front-end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Flutter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for cross-platform development (Android/iOS).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Back-end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Firebase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for real-time updates and notifications.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Firebase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MongoDB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02144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716</Words>
  <Application>Microsoft Office PowerPoint</Application>
  <PresentationFormat>Widescreen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Empowering the Nation</vt:lpstr>
      <vt:lpstr>Introduction</vt:lpstr>
      <vt:lpstr>Website Overview</vt:lpstr>
      <vt:lpstr>Website Home Page</vt:lpstr>
      <vt:lpstr>Website Courses Page </vt:lpstr>
      <vt:lpstr>Website Fee Calculator</vt:lpstr>
      <vt:lpstr>Contact Page</vt:lpstr>
      <vt:lpstr>Website Wire-Frame Link</vt:lpstr>
      <vt:lpstr>Mobile App Overview </vt:lpstr>
      <vt:lpstr>Mobile App Home Screen</vt:lpstr>
      <vt:lpstr>Mobile App Course Screen</vt:lpstr>
      <vt:lpstr>Mobile App Fee Calculator and Contact Screen</vt:lpstr>
      <vt:lpstr>Mobile Application Wireframe Link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Mutanganedzwa Nkhumbuleni Tshamano</dc:creator>
  <cp:lastModifiedBy>Musa Mkansi</cp:lastModifiedBy>
  <cp:revision>4</cp:revision>
  <dcterms:created xsi:type="dcterms:W3CDTF">2024-10-23T20:27:17Z</dcterms:created>
  <dcterms:modified xsi:type="dcterms:W3CDTF">2024-10-24T08:48:41Z</dcterms:modified>
</cp:coreProperties>
</file>