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FF16-B876-4AF5-B0A0-AF7BD44F2D36}" type="datetimeFigureOut">
              <a:rPr lang="pt-BR" smtClean="0"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6D34-9E7E-4A18-9070-070F3766390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2000241"/>
            <a:ext cx="7886728" cy="1600210"/>
          </a:xfrm>
        </p:spPr>
        <p:txBody>
          <a:bodyPr>
            <a:normAutofit/>
          </a:bodyPr>
          <a:lstStyle/>
          <a:p>
            <a:r>
              <a:rPr lang="pt-BR" dirty="0" smtClean="0"/>
              <a:t>Laboratório</a:t>
            </a:r>
            <a:br>
              <a:rPr lang="pt-BR" dirty="0" smtClean="0"/>
            </a:br>
            <a:r>
              <a:rPr lang="pt-BR" dirty="0" smtClean="0"/>
              <a:t>Motor de passo </a:t>
            </a:r>
            <a:r>
              <a:rPr lang="pt-BR" dirty="0" err="1"/>
              <a:t>M</a:t>
            </a:r>
            <a:r>
              <a:rPr lang="pt-BR" dirty="0" err="1" smtClean="0"/>
              <a:t>icrocontrolado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39784"/>
          </a:xfrm>
        </p:spPr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773799" y="-226693"/>
            <a:ext cx="5739280" cy="814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Propostos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1. Alterar a velocidade de rotação do motor (dobrar)</a:t>
            </a:r>
          </a:p>
          <a:p>
            <a:r>
              <a:rPr lang="pt-BR" dirty="0" smtClean="0"/>
              <a:t>2. Fazer com que o motor gire no sentido “horário”</a:t>
            </a:r>
          </a:p>
          <a:p>
            <a:r>
              <a:rPr lang="pt-BR" dirty="0" smtClean="0"/>
              <a:t>3. Fazer com que o motor gire de um lado para outro, como limpadores de pára-brisa.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2543180"/>
          </a:xfrm>
        </p:spPr>
        <p:txBody>
          <a:bodyPr/>
          <a:lstStyle/>
          <a:p>
            <a:pPr algn="just"/>
            <a:r>
              <a:rPr lang="pt-BR" dirty="0" smtClean="0"/>
              <a:t>Compor um relatório com o hardware desenvolvido no </a:t>
            </a:r>
            <a:r>
              <a:rPr lang="pt-BR" dirty="0" err="1" smtClean="0"/>
              <a:t>Proteus</a:t>
            </a:r>
            <a:r>
              <a:rPr lang="pt-BR" dirty="0" smtClean="0"/>
              <a:t> e com os 3 códigos referentes aos exercícios propostos.</a:t>
            </a:r>
          </a:p>
          <a:p>
            <a:pPr algn="just"/>
            <a:r>
              <a:rPr lang="pt-BR" dirty="0" smtClean="0"/>
              <a:t>Prazo para entrega: 2 semanas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68346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Este projeto tem o objetivo de apresentar uma das aplicações do </a:t>
            </a:r>
            <a:r>
              <a:rPr lang="pt-BR" dirty="0" err="1" smtClean="0"/>
              <a:t>microcontrolador</a:t>
            </a:r>
            <a:r>
              <a:rPr lang="pt-BR" dirty="0" smtClean="0"/>
              <a:t> 8051, com seus comandos e interfaces, para controlar um motor de passo e apresentar o </a:t>
            </a:r>
            <a:r>
              <a:rPr lang="pt-BR" dirty="0" err="1" smtClean="0"/>
              <a:t>driver</a:t>
            </a:r>
            <a:r>
              <a:rPr lang="pt-BR" dirty="0" smtClean="0"/>
              <a:t> para este motor.</a:t>
            </a:r>
          </a:p>
          <a:p>
            <a:pPr algn="just"/>
            <a:r>
              <a:rPr lang="pt-BR" dirty="0" smtClean="0"/>
              <a:t>O software inicial será apresentado bem como o hardware com o </a:t>
            </a:r>
            <a:r>
              <a:rPr lang="pt-BR" dirty="0" err="1" smtClean="0"/>
              <a:t>driver</a:t>
            </a:r>
            <a:r>
              <a:rPr lang="pt-BR" dirty="0" smtClean="0"/>
              <a:t> para o motor. </a:t>
            </a:r>
          </a:p>
          <a:p>
            <a:pPr algn="just"/>
            <a:r>
              <a:rPr lang="pt-BR" dirty="0" smtClean="0"/>
              <a:t>Utilizando o software </a:t>
            </a:r>
            <a:r>
              <a:rPr lang="pt-BR" dirty="0" err="1" smtClean="0"/>
              <a:t>Proteus</a:t>
            </a:r>
            <a:r>
              <a:rPr lang="pt-BR" dirty="0" smtClean="0"/>
              <a:t>, simular o hardware e o software para ver o funcionamento do motor de passo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dispositivo central responsável por todo controle e processamento e gerencia a </a:t>
            </a:r>
            <a:r>
              <a:rPr lang="pt-BR" dirty="0" err="1" smtClean="0"/>
              <a:t>transferencia</a:t>
            </a:r>
            <a:r>
              <a:rPr lang="pt-BR" dirty="0" smtClean="0"/>
              <a:t> de dados entre </a:t>
            </a:r>
            <a:r>
              <a:rPr lang="pt-BR" dirty="0" err="1" smtClean="0"/>
              <a:t>perifericos</a:t>
            </a:r>
            <a:r>
              <a:rPr lang="pt-BR" dirty="0" smtClean="0"/>
              <a:t> internos e externos é o 8051.</a:t>
            </a:r>
          </a:p>
          <a:p>
            <a:r>
              <a:rPr lang="pt-BR" dirty="0" smtClean="0"/>
              <a:t>Neste projeto, o 8051 aciona o </a:t>
            </a:r>
            <a:r>
              <a:rPr lang="pt-BR" dirty="0" err="1" smtClean="0"/>
              <a:t>step</a:t>
            </a:r>
            <a:r>
              <a:rPr lang="pt-BR" dirty="0" smtClean="0"/>
              <a:t> motor conectado ao </a:t>
            </a:r>
            <a:r>
              <a:rPr lang="pt-BR" b="1" dirty="0" err="1" smtClean="0"/>
              <a:t>port</a:t>
            </a:r>
            <a:r>
              <a:rPr lang="pt-BR" b="1" dirty="0" smtClean="0"/>
              <a:t> P1 </a:t>
            </a:r>
            <a:r>
              <a:rPr lang="pt-BR" dirty="0" smtClean="0"/>
              <a:t>a partir de um programa preestabelecido.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68346"/>
          </a:xfrm>
        </p:spPr>
        <p:txBody>
          <a:bodyPr/>
          <a:lstStyle/>
          <a:p>
            <a:r>
              <a:rPr lang="pt-BR" dirty="0" err="1" smtClean="0"/>
              <a:t>Driver</a:t>
            </a:r>
            <a:r>
              <a:rPr lang="pt-BR" dirty="0" smtClean="0"/>
              <a:t> e </a:t>
            </a:r>
            <a:r>
              <a:rPr lang="pt-BR" dirty="0" err="1" smtClean="0"/>
              <a:t>Step</a:t>
            </a:r>
            <a:r>
              <a:rPr lang="pt-BR" dirty="0" smtClean="0"/>
              <a:t> Motor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Motores de passo são comumente utilizados em sistemas de controle digital que usa um sinal codificado em sistema binário permitindo a conversão desses impulsos digitais em deslocamento.</a:t>
            </a:r>
          </a:p>
          <a:p>
            <a:pPr algn="just"/>
            <a:r>
              <a:rPr lang="pt-BR" dirty="0" smtClean="0"/>
              <a:t>São largamente utilizados na industria. Um exemplo disso é a sua utilização em </a:t>
            </a:r>
            <a:r>
              <a:rPr lang="pt-BR" dirty="0" err="1" smtClean="0"/>
              <a:t>registradore</a:t>
            </a:r>
            <a:r>
              <a:rPr lang="pt-BR" dirty="0" smtClean="0"/>
              <a:t> gráficos (plotters) e comandos de posição de máquina – ferramenta de </a:t>
            </a:r>
            <a:r>
              <a:rPr lang="pt-BR" dirty="0" err="1" smtClean="0"/>
              <a:t>medio</a:t>
            </a:r>
            <a:r>
              <a:rPr lang="pt-BR" dirty="0" smtClean="0"/>
              <a:t> porte, unidade de disco </a:t>
            </a:r>
            <a:r>
              <a:rPr lang="pt-BR" dirty="0" err="1" smtClean="0"/>
              <a:t>flexivel</a:t>
            </a:r>
            <a:r>
              <a:rPr lang="pt-BR" dirty="0" smtClean="0"/>
              <a:t>, controle numérico (CNC), impressoras.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68346"/>
          </a:xfrm>
        </p:spPr>
        <p:txBody>
          <a:bodyPr/>
          <a:lstStyle/>
          <a:p>
            <a:r>
              <a:rPr lang="pt-BR" dirty="0" err="1" smtClean="0"/>
              <a:t>Driver</a:t>
            </a:r>
            <a:r>
              <a:rPr lang="pt-BR" dirty="0" smtClean="0"/>
              <a:t> e </a:t>
            </a:r>
            <a:r>
              <a:rPr lang="pt-BR" dirty="0" err="1" smtClean="0"/>
              <a:t>Step</a:t>
            </a:r>
            <a:r>
              <a:rPr lang="pt-BR" dirty="0" smtClean="0"/>
              <a:t> Motor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Para este laboratório utilizaremos circuitos muito simples, mas que requerem atenção especial.</a:t>
            </a:r>
          </a:p>
          <a:p>
            <a:pPr algn="just"/>
            <a:r>
              <a:rPr lang="pt-BR" dirty="0" smtClean="0"/>
              <a:t>A parte mais importante do experimento cabe ao 8051, pois ele gerencia todas as informações em transito no sistema, neste casso é o bloco principal do projeto.</a:t>
            </a:r>
          </a:p>
          <a:p>
            <a:pPr algn="just"/>
            <a:r>
              <a:rPr lang="pt-BR" dirty="0" smtClean="0"/>
              <a:t>Os componentes utilizados para o </a:t>
            </a:r>
            <a:r>
              <a:rPr lang="pt-BR" dirty="0" err="1" smtClean="0"/>
              <a:t>driver</a:t>
            </a:r>
            <a:r>
              <a:rPr lang="pt-BR" dirty="0" smtClean="0"/>
              <a:t> são: 1 resistor de 10K um transistor TIP 122 (NPN) e em paralelo com as bobinas do motor de passo temos um diodo 1N4001.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Driver</a:t>
            </a:r>
            <a:r>
              <a:rPr lang="pt-BR" dirty="0" smtClean="0"/>
              <a:t> e </a:t>
            </a:r>
            <a:r>
              <a:rPr lang="pt-BR" dirty="0" err="1" smtClean="0"/>
              <a:t>Step</a:t>
            </a:r>
            <a:r>
              <a:rPr lang="pt-BR" dirty="0" smtClean="0"/>
              <a:t> Motor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3000364" y="1928802"/>
            <a:ext cx="34861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Driver</a:t>
            </a:r>
            <a:r>
              <a:rPr lang="pt-BR" dirty="0" smtClean="0"/>
              <a:t> e </a:t>
            </a:r>
            <a:r>
              <a:rPr lang="pt-BR" dirty="0" err="1" smtClean="0"/>
              <a:t>Step</a:t>
            </a:r>
            <a:r>
              <a:rPr lang="pt-BR" dirty="0" smtClean="0"/>
              <a:t> Motor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o </a:t>
            </a:r>
            <a:r>
              <a:rPr lang="pt-BR" dirty="0" err="1" smtClean="0"/>
              <a:t>microconrolador</a:t>
            </a:r>
            <a:r>
              <a:rPr lang="pt-BR" dirty="0" smtClean="0"/>
              <a:t> não consegue fornecer corrente suficiente para excitar as bobinas do motor, então temos que colocar um transistor nesta configuração, para que a corrente seja elevada a um certo nível,e consiga excitar as bobinas do motor. </a:t>
            </a:r>
          </a:p>
          <a:p>
            <a:pPr algn="just"/>
            <a:r>
              <a:rPr lang="pt-BR" dirty="0" smtClean="0"/>
              <a:t>Devemos ligar um </a:t>
            </a:r>
            <a:r>
              <a:rPr lang="pt-BR" dirty="0" err="1" smtClean="0"/>
              <a:t>driver</a:t>
            </a:r>
            <a:r>
              <a:rPr lang="pt-BR" dirty="0" smtClean="0"/>
              <a:t> a cada bobina do motor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Proposta Inicial:</a:t>
            </a:r>
          </a:p>
          <a:p>
            <a:r>
              <a:rPr lang="pt-BR" dirty="0" smtClean="0"/>
              <a:t>Inicialmente ao ligar o </a:t>
            </a:r>
            <a:r>
              <a:rPr lang="pt-BR" dirty="0" err="1" smtClean="0"/>
              <a:t>microcontrolador</a:t>
            </a:r>
            <a:r>
              <a:rPr lang="pt-BR" dirty="0" smtClean="0"/>
              <a:t>, ocorre a inicialização interna, depois deve ser feita a inicialização específica do experimento. Como programa base teremos o seguinte:</a:t>
            </a:r>
          </a:p>
          <a:p>
            <a:r>
              <a:rPr lang="pt-BR" dirty="0" smtClean="0"/>
              <a:t>1.O motor vai girar em sentido </a:t>
            </a:r>
            <a:r>
              <a:rPr lang="pt-BR" dirty="0" err="1" smtClean="0"/>
              <a:t>anti-horario</a:t>
            </a:r>
            <a:endParaRPr lang="pt-BR" dirty="0" smtClean="0"/>
          </a:p>
          <a:p>
            <a:r>
              <a:rPr lang="pt-BR" dirty="0" smtClean="0"/>
              <a:t>2. A velocidade da rotação do motor será determinada pelo valor contido no timer1</a:t>
            </a:r>
          </a:p>
          <a:p>
            <a:r>
              <a:rPr lang="pt-BR" dirty="0" smtClean="0"/>
              <a:t>A cada 5 estouros do  timer 1 daremos um passo no motor.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r>
              <a:rPr lang="pt-BR" dirty="0" smtClean="0"/>
              <a:t>Fluxograma do Programa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3102129" y="808656"/>
            <a:ext cx="3041506" cy="604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475</Words>
  <Application>Microsoft Office PowerPoint</Application>
  <PresentationFormat>Apresentação na tela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Laboratório Motor de passo Microcontrolado</vt:lpstr>
      <vt:lpstr>Introdução</vt:lpstr>
      <vt:lpstr>Hardware</vt:lpstr>
      <vt:lpstr>Driver e Step Motor</vt:lpstr>
      <vt:lpstr>Driver e Step Motor</vt:lpstr>
      <vt:lpstr>Driver e Step Motor</vt:lpstr>
      <vt:lpstr>Driver e Step Motor</vt:lpstr>
      <vt:lpstr>Software</vt:lpstr>
      <vt:lpstr>Fluxograma do Programa Base</vt:lpstr>
      <vt:lpstr>Hardware</vt:lpstr>
      <vt:lpstr>Exercícios Propostos</vt:lpstr>
      <vt:lpstr>Relatório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Motor de passo Microcontrolado</dc:title>
  <dc:creator>Edvaldo</dc:creator>
  <cp:lastModifiedBy>Edvaldo</cp:lastModifiedBy>
  <cp:revision>2</cp:revision>
  <dcterms:created xsi:type="dcterms:W3CDTF">2013-09-19T03:44:44Z</dcterms:created>
  <dcterms:modified xsi:type="dcterms:W3CDTF">2013-09-19T04:23:22Z</dcterms:modified>
</cp:coreProperties>
</file>