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164E"/>
    <a:srgbClr val="CF91EB"/>
    <a:srgbClr val="F1B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1CC6-3DC6-40F8-9CE4-9DEA3F9B1117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25A5-8DEE-408A-A99A-5157921A1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27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1CC6-3DC6-40F8-9CE4-9DEA3F9B1117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25A5-8DEE-408A-A99A-5157921A1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06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1CC6-3DC6-40F8-9CE4-9DEA3F9B1117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25A5-8DEE-408A-A99A-5157921A1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46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1CC6-3DC6-40F8-9CE4-9DEA3F9B1117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25A5-8DEE-408A-A99A-5157921A1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9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1CC6-3DC6-40F8-9CE4-9DEA3F9B1117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25A5-8DEE-408A-A99A-5157921A1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862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1CC6-3DC6-40F8-9CE4-9DEA3F9B1117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25A5-8DEE-408A-A99A-5157921A1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35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1CC6-3DC6-40F8-9CE4-9DEA3F9B1117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25A5-8DEE-408A-A99A-5157921A1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91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1CC6-3DC6-40F8-9CE4-9DEA3F9B1117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25A5-8DEE-408A-A99A-5157921A1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66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1CC6-3DC6-40F8-9CE4-9DEA3F9B1117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25A5-8DEE-408A-A99A-5157921A1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04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1CC6-3DC6-40F8-9CE4-9DEA3F9B1117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25A5-8DEE-408A-A99A-5157921A1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47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1CC6-3DC6-40F8-9CE4-9DEA3F9B1117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25A5-8DEE-408A-A99A-5157921A1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75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71CC6-3DC6-40F8-9CE4-9DEA3F9B1117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125A5-8DEE-408A-A99A-5157921A1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39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csdm-office@rgu.ac.uk?subject=General%20Enquiry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9016" y="0"/>
            <a:ext cx="9662984" cy="8073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" y="1"/>
            <a:ext cx="2529014" cy="807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0" y="1482554"/>
            <a:ext cx="2529016" cy="485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0" y="1029472"/>
            <a:ext cx="2529016" cy="4366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868153" y="2141322"/>
            <a:ext cx="6546328" cy="3053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9819502" y="807309"/>
            <a:ext cx="2372497" cy="5898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2868153" y="2585164"/>
            <a:ext cx="6546328" cy="12948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2891481" y="1029472"/>
            <a:ext cx="6582032" cy="8896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/>
          <p:cNvCxnSpPr/>
          <p:nvPr/>
        </p:nvCxnSpPr>
        <p:spPr>
          <a:xfrm>
            <a:off x="9922470" y="4883572"/>
            <a:ext cx="2166551" cy="15886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922471" y="4883572"/>
            <a:ext cx="2166552" cy="15886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0" y="6705600"/>
            <a:ext cx="12191999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/>
          <p:cNvCxnSpPr/>
          <p:nvPr/>
        </p:nvCxnSpPr>
        <p:spPr>
          <a:xfrm>
            <a:off x="2529015" y="0"/>
            <a:ext cx="9662985" cy="8073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529015" y="0"/>
            <a:ext cx="9662984" cy="8073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267627" y="4181811"/>
            <a:ext cx="3146854" cy="3053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2870886" y="4181811"/>
            <a:ext cx="3146854" cy="3053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2865400" y="4624787"/>
            <a:ext cx="3152340" cy="12948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6262141" y="4624787"/>
            <a:ext cx="3152340" cy="12948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Connector 58"/>
          <p:cNvCxnSpPr/>
          <p:nvPr/>
        </p:nvCxnSpPr>
        <p:spPr>
          <a:xfrm>
            <a:off x="2865400" y="2585164"/>
            <a:ext cx="6549081" cy="12948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2891481" y="2585164"/>
            <a:ext cx="6523000" cy="12948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865400" y="4624787"/>
            <a:ext cx="3152340" cy="12948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2865397" y="4624787"/>
            <a:ext cx="3152344" cy="12948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262141" y="4624787"/>
            <a:ext cx="3152340" cy="12948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6262139" y="4624787"/>
            <a:ext cx="3152342" cy="12948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423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9016" y="0"/>
            <a:ext cx="9662984" cy="8073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0" y="1482554"/>
            <a:ext cx="2529016" cy="485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72759" y="1021755"/>
            <a:ext cx="2529016" cy="4366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9819502" y="807309"/>
            <a:ext cx="2372497" cy="5898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19385" y="1064835"/>
            <a:ext cx="6582032" cy="8896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9925212" y="893033"/>
            <a:ext cx="2166551" cy="4140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9922470" y="4517075"/>
            <a:ext cx="2166551" cy="3089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0" y="6705600"/>
            <a:ext cx="12191999" cy="152400"/>
          </a:xfrm>
          <a:prstGeom prst="rect">
            <a:avLst/>
          </a:prstGeom>
          <a:solidFill>
            <a:srgbClr val="411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/>
          <p:cNvCxnSpPr/>
          <p:nvPr/>
        </p:nvCxnSpPr>
        <p:spPr>
          <a:xfrm>
            <a:off x="2529015" y="0"/>
            <a:ext cx="9662985" cy="80730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529015" y="0"/>
            <a:ext cx="9662984" cy="80730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433"/>
            <a:ext cx="2450757" cy="5804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39130" y="1055238"/>
            <a:ext cx="252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7030A0"/>
                </a:solidFill>
              </a:rPr>
              <a:t>Menu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4886" y="1421367"/>
            <a:ext cx="6588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7030A0"/>
                </a:solidFill>
              </a:rPr>
              <a:t>Contact Us</a:t>
            </a:r>
            <a:endParaRPr lang="en-GB" sz="3600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1489137"/>
            <a:ext cx="2529015" cy="545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0" y="2037442"/>
            <a:ext cx="2529015" cy="545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-5" y="2585746"/>
            <a:ext cx="2529015" cy="545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-6" y="3131355"/>
            <a:ext cx="2529015" cy="545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-6" y="3656734"/>
            <a:ext cx="2529015" cy="545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0" y="4197503"/>
            <a:ext cx="2529015" cy="545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05946" y="5066270"/>
            <a:ext cx="1713470" cy="181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059459" y="5030204"/>
            <a:ext cx="205946" cy="217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0" y="5354210"/>
            <a:ext cx="163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7030A0"/>
                </a:solidFill>
              </a:rPr>
              <a:t>Contact Us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331" y="1590087"/>
            <a:ext cx="208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Nullam</a:t>
            </a:r>
            <a:r>
              <a:rPr lang="en-GB" dirty="0" smtClean="0"/>
              <a:t> </a:t>
            </a:r>
            <a:r>
              <a:rPr lang="en-GB" dirty="0" err="1" smtClean="0"/>
              <a:t>eu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12352" y="2642015"/>
            <a:ext cx="208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Vestibulum</a:t>
            </a:r>
            <a:r>
              <a:rPr lang="en-GB" dirty="0" smtClean="0"/>
              <a:t> ante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0" y="2124184"/>
            <a:ext cx="208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Duis</a:t>
            </a:r>
            <a:r>
              <a:rPr lang="en-GB" dirty="0" smtClean="0"/>
              <a:t> </a:t>
            </a:r>
            <a:r>
              <a:rPr lang="en-GB" dirty="0" err="1" smtClean="0"/>
              <a:t>faucibus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12352" y="3184192"/>
            <a:ext cx="208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Nullam</a:t>
            </a:r>
            <a:r>
              <a:rPr lang="en-GB" dirty="0" smtClean="0"/>
              <a:t> </a:t>
            </a:r>
            <a:r>
              <a:rPr lang="en-GB" dirty="0" err="1" smtClean="0"/>
              <a:t>laoreet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12352" y="4268120"/>
            <a:ext cx="208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Donec</a:t>
            </a:r>
            <a:r>
              <a:rPr lang="en-GB" dirty="0" smtClean="0"/>
              <a:t> </a:t>
            </a:r>
            <a:r>
              <a:rPr lang="en-GB" dirty="0" err="1" smtClean="0"/>
              <a:t>facilisis</a:t>
            </a:r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13714" y="3708079"/>
            <a:ext cx="208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Cras</a:t>
            </a:r>
            <a:r>
              <a:rPr lang="en-GB" dirty="0" smtClean="0"/>
              <a:t> convallis</a:t>
            </a:r>
            <a:endParaRPr lang="en-GB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2" y="5804089"/>
            <a:ext cx="411892" cy="4118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56" y="5798798"/>
            <a:ext cx="460586" cy="46058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3310" y="5827100"/>
            <a:ext cx="425597" cy="425597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2883244" y="2141322"/>
            <a:ext cx="2331308" cy="255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2857991" y="2540342"/>
            <a:ext cx="2323071" cy="1671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2868153" y="4544549"/>
            <a:ext cx="2338161" cy="222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2868153" y="4777604"/>
            <a:ext cx="2338161" cy="395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2876391" y="5723542"/>
            <a:ext cx="2338161" cy="222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2876391" y="5939224"/>
            <a:ext cx="2338161" cy="395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>
            <a:off x="6021860" y="3857788"/>
            <a:ext cx="3238854" cy="24768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Connector 60"/>
          <p:cNvCxnSpPr/>
          <p:nvPr/>
        </p:nvCxnSpPr>
        <p:spPr>
          <a:xfrm>
            <a:off x="6021860" y="3857788"/>
            <a:ext cx="3238854" cy="24768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6021860" y="3857788"/>
            <a:ext cx="3238854" cy="24768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021860" y="2147936"/>
            <a:ext cx="3238853" cy="255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6021860" y="2544318"/>
            <a:ext cx="3238853" cy="1127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>
            <a:off x="9925212" y="893033"/>
            <a:ext cx="2166551" cy="4566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9925211" y="1359243"/>
            <a:ext cx="2166552" cy="2290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9922469" y="4290805"/>
            <a:ext cx="2166552" cy="2290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>
            <a:off x="9922470" y="3824595"/>
            <a:ext cx="2166551" cy="4566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826963" y="2089321"/>
            <a:ext cx="210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Find us at…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819385" y="4459660"/>
            <a:ext cx="183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Telephone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2790702" y="5649766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Email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5964226" y="2098668"/>
            <a:ext cx="223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Our social media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2819385" y="2529708"/>
            <a:ext cx="2331309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School Office</a:t>
            </a:r>
            <a:br>
              <a:rPr lang="en-GB" sz="1300" dirty="0"/>
            </a:br>
            <a:r>
              <a:rPr lang="en-GB" sz="1300" dirty="0"/>
              <a:t>School of Computing Science and Digital Media</a:t>
            </a:r>
            <a:br>
              <a:rPr lang="en-GB" sz="1300" dirty="0"/>
            </a:br>
            <a:r>
              <a:rPr lang="en-GB" sz="1300" dirty="0"/>
              <a:t>The Robert Gordon University</a:t>
            </a:r>
            <a:br>
              <a:rPr lang="en-GB" sz="1300" dirty="0"/>
            </a:br>
            <a:r>
              <a:rPr lang="en-GB" sz="1300" dirty="0"/>
              <a:t>Sir Ian Wood Building</a:t>
            </a:r>
            <a:br>
              <a:rPr lang="en-GB" sz="1300" dirty="0"/>
            </a:br>
            <a:r>
              <a:rPr lang="en-GB" sz="1300" dirty="0" err="1"/>
              <a:t>Garthdee</a:t>
            </a:r>
            <a:r>
              <a:rPr lang="en-GB" sz="1300" dirty="0"/>
              <a:t> Road</a:t>
            </a:r>
            <a:br>
              <a:rPr lang="en-GB" sz="1300" dirty="0"/>
            </a:br>
            <a:r>
              <a:rPr lang="en-GB" sz="1300" dirty="0" smtClean="0"/>
              <a:t>Aberdeen</a:t>
            </a:r>
          </a:p>
          <a:p>
            <a:r>
              <a:rPr lang="en-GB" sz="1200" dirty="0"/>
              <a:t>AB10 </a:t>
            </a:r>
            <a:r>
              <a:rPr lang="en-GB" sz="1200" dirty="0" smtClean="0"/>
              <a:t>7GJ</a:t>
            </a:r>
            <a:endParaRPr lang="en-GB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2800854" y="4786083"/>
            <a:ext cx="2224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44-(0)1224-262700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17510" y="5932657"/>
            <a:ext cx="232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hlinkClick r:id="rId6"/>
              </a:rPr>
              <a:t>csdm-office@rgu.ac.uk</a:t>
            </a:r>
            <a:endParaRPr lang="en-GB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9892261" y="940650"/>
            <a:ext cx="216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7030A0"/>
                </a:solidFill>
              </a:rPr>
              <a:t>Enquiries…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849870" y="3868232"/>
            <a:ext cx="190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7030A0"/>
                </a:solidFill>
              </a:rPr>
              <a:t>Feedback Box</a:t>
            </a:r>
          </a:p>
        </p:txBody>
      </p:sp>
    </p:spTree>
    <p:extLst>
      <p:ext uri="{BB962C8B-B14F-4D97-AF65-F5344CB8AC3E}">
        <p14:creationId xmlns:p14="http://schemas.microsoft.com/office/powerpoint/2010/main" val="271780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9016" y="0"/>
            <a:ext cx="9662984" cy="8073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0" y="1482554"/>
            <a:ext cx="2529016" cy="485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72759" y="1021755"/>
            <a:ext cx="2529016" cy="4366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9819502" y="807309"/>
            <a:ext cx="2372497" cy="5898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19385" y="1064835"/>
            <a:ext cx="6582032" cy="8896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9925212" y="893033"/>
            <a:ext cx="2166551" cy="4140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9922470" y="4517075"/>
            <a:ext cx="2166551" cy="3089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0" y="6705600"/>
            <a:ext cx="12191999" cy="152400"/>
          </a:xfrm>
          <a:prstGeom prst="rect">
            <a:avLst/>
          </a:prstGeom>
          <a:solidFill>
            <a:srgbClr val="411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/>
          <p:cNvCxnSpPr/>
          <p:nvPr/>
        </p:nvCxnSpPr>
        <p:spPr>
          <a:xfrm>
            <a:off x="2529015" y="0"/>
            <a:ext cx="9662985" cy="80730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529015" y="0"/>
            <a:ext cx="9662984" cy="80730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433"/>
            <a:ext cx="2450757" cy="5804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39130" y="1055238"/>
            <a:ext cx="252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7030A0"/>
                </a:solidFill>
              </a:rPr>
              <a:t>Menu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4886" y="1421367"/>
            <a:ext cx="6588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7030A0"/>
                </a:solidFill>
              </a:rPr>
              <a:t>Welcome</a:t>
            </a:r>
            <a:endParaRPr lang="en-GB" sz="3600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1489137"/>
            <a:ext cx="2529015" cy="545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0" y="2037442"/>
            <a:ext cx="2529015" cy="545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-5" y="2585746"/>
            <a:ext cx="2529015" cy="545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-6" y="3131355"/>
            <a:ext cx="2529015" cy="545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-6" y="3656734"/>
            <a:ext cx="2529015" cy="545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0" y="4197503"/>
            <a:ext cx="2529015" cy="545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05946" y="5066270"/>
            <a:ext cx="1713470" cy="181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059459" y="5030204"/>
            <a:ext cx="205946" cy="217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0" y="5354210"/>
            <a:ext cx="163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7030A0"/>
                </a:solidFill>
              </a:rPr>
              <a:t>Contact Us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331" y="1590087"/>
            <a:ext cx="208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Nullam</a:t>
            </a:r>
            <a:r>
              <a:rPr lang="en-GB" dirty="0" smtClean="0"/>
              <a:t> </a:t>
            </a:r>
            <a:r>
              <a:rPr lang="en-GB" dirty="0" err="1" smtClean="0"/>
              <a:t>eu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12352" y="2642015"/>
            <a:ext cx="208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Vestibulum</a:t>
            </a:r>
            <a:r>
              <a:rPr lang="en-GB" dirty="0" smtClean="0"/>
              <a:t> ante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0" y="2124184"/>
            <a:ext cx="208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Duis</a:t>
            </a:r>
            <a:r>
              <a:rPr lang="en-GB" dirty="0" smtClean="0"/>
              <a:t> </a:t>
            </a:r>
            <a:r>
              <a:rPr lang="en-GB" dirty="0" err="1" smtClean="0"/>
              <a:t>faucibus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12352" y="3184192"/>
            <a:ext cx="208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Nullam</a:t>
            </a:r>
            <a:r>
              <a:rPr lang="en-GB" dirty="0" smtClean="0"/>
              <a:t> </a:t>
            </a:r>
            <a:r>
              <a:rPr lang="en-GB" dirty="0" err="1" smtClean="0"/>
              <a:t>laoreet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12352" y="4268120"/>
            <a:ext cx="208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Donec</a:t>
            </a:r>
            <a:r>
              <a:rPr lang="en-GB" dirty="0" smtClean="0"/>
              <a:t> </a:t>
            </a:r>
            <a:r>
              <a:rPr lang="en-GB" dirty="0" err="1" smtClean="0"/>
              <a:t>facilisis</a:t>
            </a:r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13714" y="3708079"/>
            <a:ext cx="208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Cras</a:t>
            </a:r>
            <a:r>
              <a:rPr lang="en-GB" dirty="0" smtClean="0"/>
              <a:t> convallis</a:t>
            </a:r>
            <a:endParaRPr lang="en-GB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2" y="5804089"/>
            <a:ext cx="411892" cy="4118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56" y="5798798"/>
            <a:ext cx="460586" cy="46058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3310" y="5827100"/>
            <a:ext cx="425597" cy="425597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2868153" y="2141322"/>
            <a:ext cx="6546328" cy="3053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2868153" y="2585164"/>
            <a:ext cx="6546328" cy="12948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6267627" y="4181811"/>
            <a:ext cx="3146854" cy="3053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2870886" y="4181811"/>
            <a:ext cx="3146854" cy="3053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2865400" y="4624787"/>
            <a:ext cx="3152340" cy="12948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6262141" y="4624787"/>
            <a:ext cx="3152340" cy="12948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Connector 59"/>
          <p:cNvCxnSpPr/>
          <p:nvPr/>
        </p:nvCxnSpPr>
        <p:spPr>
          <a:xfrm>
            <a:off x="2865400" y="2585164"/>
            <a:ext cx="6549081" cy="129485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2891481" y="2585164"/>
            <a:ext cx="6523000" cy="129485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865400" y="4624787"/>
            <a:ext cx="3152340" cy="129485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2865397" y="4624787"/>
            <a:ext cx="3152344" cy="129485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262141" y="4624787"/>
            <a:ext cx="3152340" cy="129485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6262139" y="4624787"/>
            <a:ext cx="3152342" cy="129485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72266" y="2109224"/>
            <a:ext cx="65415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About us</a:t>
            </a:r>
            <a:endParaRPr lang="en-GB" dirty="0"/>
          </a:p>
        </p:txBody>
      </p:sp>
      <p:sp>
        <p:nvSpPr>
          <p:cNvPr id="66" name="TextBox 65"/>
          <p:cNvSpPr txBox="1"/>
          <p:nvPr/>
        </p:nvSpPr>
        <p:spPr>
          <a:xfrm>
            <a:off x="2819385" y="4149803"/>
            <a:ext cx="210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Undergraduate</a:t>
            </a:r>
            <a:endParaRPr lang="en-GB" dirty="0"/>
          </a:p>
        </p:txBody>
      </p:sp>
      <p:sp>
        <p:nvSpPr>
          <p:cNvPr id="67" name="TextBox 66"/>
          <p:cNvSpPr txBox="1"/>
          <p:nvPr/>
        </p:nvSpPr>
        <p:spPr>
          <a:xfrm>
            <a:off x="6211342" y="4137398"/>
            <a:ext cx="186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Postgraduate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6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9016" y="0"/>
            <a:ext cx="9662984" cy="8073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" y="1"/>
            <a:ext cx="2529014" cy="807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0" y="1482554"/>
            <a:ext cx="2529016" cy="485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0" y="1029472"/>
            <a:ext cx="2529016" cy="4366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9819502" y="807309"/>
            <a:ext cx="2372497" cy="5898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6119329" y="4391540"/>
            <a:ext cx="3361036" cy="20738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112477" y="4391540"/>
            <a:ext cx="3352798" cy="20738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91481" y="1029472"/>
            <a:ext cx="6582032" cy="8896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5916152" y="2159343"/>
            <a:ext cx="211416" cy="2081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9925212" y="893033"/>
            <a:ext cx="2166551" cy="4566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9922471" y="4883572"/>
            <a:ext cx="2166552" cy="15886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9925211" y="1359243"/>
            <a:ext cx="2166552" cy="2975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0" y="6705600"/>
            <a:ext cx="12191999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/>
          <p:cNvCxnSpPr/>
          <p:nvPr/>
        </p:nvCxnSpPr>
        <p:spPr>
          <a:xfrm>
            <a:off x="2529015" y="0"/>
            <a:ext cx="9662985" cy="8073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529015" y="0"/>
            <a:ext cx="9662984" cy="8073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904526" y="2105941"/>
            <a:ext cx="6588884" cy="4546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998573" y="2314832"/>
            <a:ext cx="4802659" cy="3152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998573" y="2630123"/>
            <a:ext cx="4802659" cy="548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110842" y="2314832"/>
            <a:ext cx="1041397" cy="863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8140369" y="2314832"/>
            <a:ext cx="1011870" cy="8636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8163697" y="2314832"/>
            <a:ext cx="988542" cy="8636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011618" y="3336720"/>
            <a:ext cx="4802659" cy="3152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3011618" y="3652011"/>
            <a:ext cx="4802659" cy="548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8123887" y="3336720"/>
            <a:ext cx="1041397" cy="863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8153414" y="3336720"/>
            <a:ext cx="1011870" cy="8636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163697" y="3336720"/>
            <a:ext cx="988542" cy="8636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011618" y="4383753"/>
            <a:ext cx="4802659" cy="3152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3011618" y="4699044"/>
            <a:ext cx="4802659" cy="548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8123887" y="4383753"/>
            <a:ext cx="1041397" cy="863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Connector 46"/>
          <p:cNvCxnSpPr/>
          <p:nvPr/>
        </p:nvCxnSpPr>
        <p:spPr>
          <a:xfrm>
            <a:off x="8153414" y="4383753"/>
            <a:ext cx="1011870" cy="8636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8176742" y="4383753"/>
            <a:ext cx="988542" cy="8636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011618" y="5412992"/>
            <a:ext cx="4802659" cy="3152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3011618" y="5728283"/>
            <a:ext cx="4802659" cy="548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8123887" y="5412992"/>
            <a:ext cx="1041397" cy="863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Straight Connector 53"/>
          <p:cNvCxnSpPr/>
          <p:nvPr/>
        </p:nvCxnSpPr>
        <p:spPr>
          <a:xfrm>
            <a:off x="8153414" y="5412992"/>
            <a:ext cx="1011870" cy="8636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176742" y="5412992"/>
            <a:ext cx="988542" cy="8636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9922468" y="4516595"/>
            <a:ext cx="2166551" cy="4566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9922464" y="4971593"/>
            <a:ext cx="2166552" cy="161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73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9016" y="0"/>
            <a:ext cx="9662984" cy="8073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0" y="1482554"/>
            <a:ext cx="2529016" cy="485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72759" y="1021755"/>
            <a:ext cx="2529016" cy="4366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9819502" y="807309"/>
            <a:ext cx="2372497" cy="5898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19385" y="1064835"/>
            <a:ext cx="6582032" cy="8896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9925212" y="893033"/>
            <a:ext cx="2166551" cy="4140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9922470" y="4517075"/>
            <a:ext cx="2166551" cy="3089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9925211" y="1317201"/>
            <a:ext cx="2166552" cy="2883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0" y="6705600"/>
            <a:ext cx="12191999" cy="152400"/>
          </a:xfrm>
          <a:prstGeom prst="rect">
            <a:avLst/>
          </a:prstGeom>
          <a:solidFill>
            <a:srgbClr val="411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/>
          <p:cNvCxnSpPr/>
          <p:nvPr/>
        </p:nvCxnSpPr>
        <p:spPr>
          <a:xfrm>
            <a:off x="2529015" y="0"/>
            <a:ext cx="9662985" cy="80730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529015" y="0"/>
            <a:ext cx="9662984" cy="80730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433"/>
            <a:ext cx="2450757" cy="5804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39130" y="1055238"/>
            <a:ext cx="252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7030A0"/>
                </a:solidFill>
              </a:rPr>
              <a:t>Menu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4886" y="1421367"/>
            <a:ext cx="6588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7030A0"/>
                </a:solidFill>
              </a:rPr>
              <a:t>Newsfeed</a:t>
            </a:r>
            <a:endParaRPr lang="en-GB" sz="3600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1489137"/>
            <a:ext cx="2529015" cy="545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0" y="2037442"/>
            <a:ext cx="2529015" cy="545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-5" y="2585746"/>
            <a:ext cx="2529015" cy="545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-6" y="3131355"/>
            <a:ext cx="2529015" cy="545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-6" y="3656734"/>
            <a:ext cx="2529015" cy="545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0" y="4197503"/>
            <a:ext cx="2529015" cy="545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05946" y="5066270"/>
            <a:ext cx="1713470" cy="181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059459" y="5030204"/>
            <a:ext cx="205946" cy="217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0" y="5354210"/>
            <a:ext cx="163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7030A0"/>
                </a:solidFill>
              </a:rPr>
              <a:t>Contact Us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49714" y="4504082"/>
            <a:ext cx="216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7030A0"/>
                </a:solidFill>
              </a:rPr>
              <a:t>Upcoming Events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49714" y="937710"/>
            <a:ext cx="188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7030A0"/>
                </a:solidFill>
              </a:rPr>
              <a:t>Twitter Feed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331" y="1590087"/>
            <a:ext cx="208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Nullam</a:t>
            </a:r>
            <a:r>
              <a:rPr lang="en-GB" dirty="0" smtClean="0"/>
              <a:t> </a:t>
            </a:r>
            <a:r>
              <a:rPr lang="en-GB" dirty="0" err="1" smtClean="0"/>
              <a:t>eu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12352" y="2642015"/>
            <a:ext cx="208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Vestibulum</a:t>
            </a:r>
            <a:r>
              <a:rPr lang="en-GB" dirty="0" smtClean="0"/>
              <a:t> ante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0" y="2124184"/>
            <a:ext cx="208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Duis</a:t>
            </a:r>
            <a:r>
              <a:rPr lang="en-GB" dirty="0" smtClean="0"/>
              <a:t> </a:t>
            </a:r>
            <a:r>
              <a:rPr lang="en-GB" dirty="0" err="1" smtClean="0"/>
              <a:t>faucibus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12352" y="3184192"/>
            <a:ext cx="208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Nullam</a:t>
            </a:r>
            <a:r>
              <a:rPr lang="en-GB" dirty="0" smtClean="0"/>
              <a:t> </a:t>
            </a:r>
            <a:r>
              <a:rPr lang="en-GB" dirty="0" err="1" smtClean="0"/>
              <a:t>laoreet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12352" y="4268120"/>
            <a:ext cx="208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Donec</a:t>
            </a:r>
            <a:r>
              <a:rPr lang="en-GB" dirty="0" smtClean="0"/>
              <a:t> </a:t>
            </a:r>
            <a:r>
              <a:rPr lang="en-GB" dirty="0" err="1" smtClean="0"/>
              <a:t>facilisis</a:t>
            </a:r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13714" y="3708079"/>
            <a:ext cx="208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Cras</a:t>
            </a:r>
            <a:r>
              <a:rPr lang="en-GB" dirty="0" smtClean="0"/>
              <a:t> convallis</a:t>
            </a:r>
            <a:endParaRPr lang="en-GB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2" y="5804089"/>
            <a:ext cx="411892" cy="4118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56" y="5798798"/>
            <a:ext cx="460586" cy="46058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3310" y="5827100"/>
            <a:ext cx="425597" cy="425597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9922464" y="4971594"/>
            <a:ext cx="2166552" cy="143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/>
          <p:cNvCxnSpPr/>
          <p:nvPr/>
        </p:nvCxnSpPr>
        <p:spPr>
          <a:xfrm>
            <a:off x="6119329" y="4391540"/>
            <a:ext cx="3361036" cy="20738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6112477" y="4391540"/>
            <a:ext cx="3352798" cy="20738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916152" y="2159343"/>
            <a:ext cx="211416" cy="2081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2904526" y="2105941"/>
            <a:ext cx="6588884" cy="4546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>
            <a:off x="2998573" y="2314832"/>
            <a:ext cx="4802659" cy="315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2998573" y="2630123"/>
            <a:ext cx="4802659" cy="548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8110842" y="2314832"/>
            <a:ext cx="1041397" cy="863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3" name="Straight Connector 62"/>
          <p:cNvCxnSpPr/>
          <p:nvPr/>
        </p:nvCxnSpPr>
        <p:spPr>
          <a:xfrm>
            <a:off x="8140369" y="2314832"/>
            <a:ext cx="1011870" cy="8636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8163697" y="2314832"/>
            <a:ext cx="988542" cy="8636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011618" y="3336720"/>
            <a:ext cx="4802659" cy="315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3011618" y="3652011"/>
            <a:ext cx="4802659" cy="548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8123887" y="3336720"/>
            <a:ext cx="1041397" cy="863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Connector 67"/>
          <p:cNvCxnSpPr/>
          <p:nvPr/>
        </p:nvCxnSpPr>
        <p:spPr>
          <a:xfrm>
            <a:off x="8153414" y="3336720"/>
            <a:ext cx="1011870" cy="8636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8163697" y="3336720"/>
            <a:ext cx="988542" cy="8636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011618" y="4383753"/>
            <a:ext cx="4802659" cy="315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/>
          <p:cNvSpPr/>
          <p:nvPr/>
        </p:nvSpPr>
        <p:spPr>
          <a:xfrm>
            <a:off x="3011618" y="4699044"/>
            <a:ext cx="4802659" cy="548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/>
          <p:cNvSpPr/>
          <p:nvPr/>
        </p:nvSpPr>
        <p:spPr>
          <a:xfrm>
            <a:off x="8123887" y="4383753"/>
            <a:ext cx="1041397" cy="863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Connector 72"/>
          <p:cNvCxnSpPr/>
          <p:nvPr/>
        </p:nvCxnSpPr>
        <p:spPr>
          <a:xfrm>
            <a:off x="8153414" y="4383753"/>
            <a:ext cx="1011870" cy="8636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8176742" y="4383753"/>
            <a:ext cx="988542" cy="8636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011618" y="5412992"/>
            <a:ext cx="4802659" cy="315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3011618" y="5728283"/>
            <a:ext cx="4802659" cy="548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8123887" y="5412992"/>
            <a:ext cx="1041397" cy="863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8" name="Straight Connector 77"/>
          <p:cNvCxnSpPr/>
          <p:nvPr/>
        </p:nvCxnSpPr>
        <p:spPr>
          <a:xfrm>
            <a:off x="8153414" y="5412992"/>
            <a:ext cx="1011870" cy="8636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8176742" y="5412992"/>
            <a:ext cx="988542" cy="8636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47095" y="2317472"/>
            <a:ext cx="3315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7030A0"/>
                </a:solidFill>
              </a:rPr>
              <a:t>Etiam vestibulum quis nunc eget. 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60121" y="3339842"/>
            <a:ext cx="3250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>
                <a:solidFill>
                  <a:srgbClr val="7030A0"/>
                </a:solidFill>
              </a:rPr>
              <a:t>Quisque</a:t>
            </a:r>
            <a:r>
              <a:rPr lang="en-GB" sz="1400" dirty="0" smtClean="0">
                <a:solidFill>
                  <a:srgbClr val="7030A0"/>
                </a:solidFill>
              </a:rPr>
              <a:t> </a:t>
            </a:r>
            <a:r>
              <a:rPr lang="en-GB" sz="1400" dirty="0" err="1" smtClean="0">
                <a:solidFill>
                  <a:srgbClr val="7030A0"/>
                </a:solidFill>
              </a:rPr>
              <a:t>eget</a:t>
            </a:r>
            <a:r>
              <a:rPr lang="en-GB" sz="1400" dirty="0" smtClean="0">
                <a:solidFill>
                  <a:srgbClr val="7030A0"/>
                </a:solidFill>
              </a:rPr>
              <a:t> semper </a:t>
            </a:r>
            <a:r>
              <a:rPr lang="en-GB" sz="1400" dirty="0" err="1" smtClean="0">
                <a:solidFill>
                  <a:srgbClr val="7030A0"/>
                </a:solidFill>
              </a:rPr>
              <a:t>justo</a:t>
            </a:r>
            <a:r>
              <a:rPr lang="en-GB" sz="1400" dirty="0" smtClean="0">
                <a:solidFill>
                  <a:srgbClr val="7030A0"/>
                </a:solidFill>
              </a:rPr>
              <a:t>. </a:t>
            </a:r>
            <a:r>
              <a:rPr lang="en-GB" sz="1400" dirty="0" err="1" smtClean="0">
                <a:solidFill>
                  <a:srgbClr val="7030A0"/>
                </a:solidFill>
              </a:rPr>
              <a:t>Fusce</a:t>
            </a:r>
            <a:r>
              <a:rPr lang="en-GB" sz="1400" dirty="0" smtClean="0">
                <a:solidFill>
                  <a:srgbClr val="7030A0"/>
                </a:solidFill>
              </a:rPr>
              <a:t>.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64421" y="4381680"/>
            <a:ext cx="330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7030A0"/>
                </a:solidFill>
              </a:rPr>
              <a:t>Etiam vitae ex a felis.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47095" y="5423518"/>
            <a:ext cx="399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7030A0"/>
                </a:solidFill>
              </a:rPr>
              <a:t>Quisque nec massa aliquam, consectetur.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60121" y="2611479"/>
            <a:ext cx="47772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 smtClean="0"/>
              <a:t>Etiam</a:t>
            </a:r>
            <a:r>
              <a:rPr lang="en-GB" sz="1100" dirty="0" smtClean="0"/>
              <a:t> vitae </a:t>
            </a:r>
            <a:r>
              <a:rPr lang="en-GB" sz="1100" dirty="0" err="1" smtClean="0"/>
              <a:t>sagittis</a:t>
            </a:r>
            <a:r>
              <a:rPr lang="en-GB" sz="1100" dirty="0" smtClean="0"/>
              <a:t> </a:t>
            </a:r>
            <a:r>
              <a:rPr lang="en-GB" sz="1100" dirty="0" err="1" smtClean="0"/>
              <a:t>neque</a:t>
            </a:r>
            <a:r>
              <a:rPr lang="en-GB" sz="1100" dirty="0" smtClean="0"/>
              <a:t>. </a:t>
            </a:r>
            <a:r>
              <a:rPr lang="en-GB" sz="1100" dirty="0" err="1" smtClean="0"/>
              <a:t>Sed</a:t>
            </a:r>
            <a:r>
              <a:rPr lang="en-GB" sz="1100" dirty="0" smtClean="0"/>
              <a:t> </a:t>
            </a:r>
            <a:r>
              <a:rPr lang="en-GB" sz="1100" dirty="0" err="1" smtClean="0"/>
              <a:t>rhoncus</a:t>
            </a:r>
            <a:r>
              <a:rPr lang="en-GB" sz="1100" dirty="0" smtClean="0"/>
              <a:t> maximus </a:t>
            </a:r>
            <a:r>
              <a:rPr lang="en-GB" sz="1100" dirty="0" err="1" smtClean="0"/>
              <a:t>justo</a:t>
            </a:r>
            <a:r>
              <a:rPr lang="en-GB" sz="1100" dirty="0" smtClean="0"/>
              <a:t>, </a:t>
            </a:r>
            <a:r>
              <a:rPr lang="en-GB" sz="1100" dirty="0" err="1" smtClean="0"/>
              <a:t>nec</a:t>
            </a:r>
            <a:r>
              <a:rPr lang="en-GB" sz="1100" dirty="0" smtClean="0"/>
              <a:t> </a:t>
            </a:r>
            <a:r>
              <a:rPr lang="en-GB" sz="1100" dirty="0" err="1" smtClean="0"/>
              <a:t>fermentum</a:t>
            </a:r>
            <a:r>
              <a:rPr lang="en-GB" sz="1100" dirty="0" smtClean="0"/>
              <a:t> ipsum pharetra sit </a:t>
            </a:r>
            <a:r>
              <a:rPr lang="en-GB" sz="1100" dirty="0" err="1" smtClean="0"/>
              <a:t>amet</a:t>
            </a:r>
            <a:r>
              <a:rPr lang="en-GB" sz="1100" dirty="0" smtClean="0"/>
              <a:t>. </a:t>
            </a:r>
            <a:r>
              <a:rPr lang="en-GB" sz="1100" dirty="0" err="1" smtClean="0"/>
              <a:t>Curabitur</a:t>
            </a:r>
            <a:r>
              <a:rPr lang="en-GB" sz="1100" dirty="0" smtClean="0"/>
              <a:t> </a:t>
            </a:r>
            <a:r>
              <a:rPr lang="en-GB" sz="1100" dirty="0" err="1" smtClean="0"/>
              <a:t>varius</a:t>
            </a:r>
            <a:r>
              <a:rPr lang="en-GB" sz="1100" dirty="0" smtClean="0"/>
              <a:t> </a:t>
            </a:r>
            <a:r>
              <a:rPr lang="en-GB" sz="1100" dirty="0" err="1" smtClean="0"/>
              <a:t>massa</a:t>
            </a:r>
            <a:r>
              <a:rPr lang="en-GB" sz="1100" dirty="0" smtClean="0"/>
              <a:t> </a:t>
            </a:r>
            <a:r>
              <a:rPr lang="en-GB" sz="1100" dirty="0" err="1" smtClean="0"/>
              <a:t>turpis</a:t>
            </a:r>
            <a:r>
              <a:rPr lang="en-GB" sz="1100" dirty="0" smtClean="0"/>
              <a:t>, </a:t>
            </a:r>
            <a:r>
              <a:rPr lang="en-GB" sz="1100" dirty="0" err="1" smtClean="0"/>
              <a:t>nec</a:t>
            </a:r>
            <a:r>
              <a:rPr lang="en-GB" sz="1100" dirty="0" smtClean="0"/>
              <a:t> </a:t>
            </a:r>
            <a:r>
              <a:rPr lang="en-GB" sz="1100" dirty="0" err="1" smtClean="0"/>
              <a:t>facilisis</a:t>
            </a:r>
            <a:r>
              <a:rPr lang="en-GB" sz="1100" dirty="0" smtClean="0"/>
              <a:t> </a:t>
            </a:r>
            <a:r>
              <a:rPr lang="en-GB" sz="1100" dirty="0" err="1" smtClean="0"/>
              <a:t>arcu</a:t>
            </a:r>
            <a:r>
              <a:rPr lang="en-GB" sz="1100" dirty="0" smtClean="0"/>
              <a:t> </a:t>
            </a:r>
            <a:r>
              <a:rPr lang="en-GB" sz="1100" dirty="0" err="1" smtClean="0"/>
              <a:t>commodo</a:t>
            </a:r>
            <a:r>
              <a:rPr lang="en-GB" sz="1100" dirty="0" smtClean="0"/>
              <a:t> vitae. Maecenas </a:t>
            </a:r>
            <a:r>
              <a:rPr lang="en-GB" sz="1100" dirty="0" err="1" smtClean="0"/>
              <a:t>aliquet</a:t>
            </a:r>
            <a:r>
              <a:rPr lang="en-GB" sz="1100" dirty="0" smtClean="0"/>
              <a:t> ac </a:t>
            </a:r>
            <a:r>
              <a:rPr lang="en-GB" sz="1100" dirty="0" err="1" smtClean="0"/>
              <a:t>eros</a:t>
            </a:r>
            <a:r>
              <a:rPr lang="en-GB" sz="1100" dirty="0" smtClean="0"/>
              <a:t> </a:t>
            </a:r>
            <a:r>
              <a:rPr lang="en-GB" sz="1100" dirty="0" err="1" smtClean="0"/>
              <a:t>ut</a:t>
            </a:r>
            <a:r>
              <a:rPr lang="en-GB" sz="1100" dirty="0" smtClean="0"/>
              <a:t> </a:t>
            </a:r>
            <a:r>
              <a:rPr lang="en-GB" sz="1100" dirty="0" err="1" smtClean="0"/>
              <a:t>bibendum</a:t>
            </a:r>
            <a:r>
              <a:rPr lang="en-GB" sz="1100" dirty="0" smtClean="0"/>
              <a:t>. </a:t>
            </a:r>
            <a:endParaRPr lang="en-GB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2986217" y="3631207"/>
            <a:ext cx="48026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 smtClean="0"/>
              <a:t>Ut</a:t>
            </a:r>
            <a:r>
              <a:rPr lang="en-GB" sz="1100" dirty="0" smtClean="0"/>
              <a:t> </a:t>
            </a:r>
            <a:r>
              <a:rPr lang="en-GB" sz="1100" dirty="0" err="1" smtClean="0"/>
              <a:t>porttitor</a:t>
            </a:r>
            <a:r>
              <a:rPr lang="en-GB" sz="1100" dirty="0" smtClean="0"/>
              <a:t> </a:t>
            </a:r>
            <a:r>
              <a:rPr lang="en-GB" sz="1100" dirty="0" err="1" smtClean="0"/>
              <a:t>dapibus</a:t>
            </a:r>
            <a:r>
              <a:rPr lang="en-GB" sz="1100" dirty="0" smtClean="0"/>
              <a:t> ipsum ac </a:t>
            </a:r>
            <a:r>
              <a:rPr lang="en-GB" sz="1100" dirty="0" err="1" smtClean="0"/>
              <a:t>vulputate</a:t>
            </a:r>
            <a:r>
              <a:rPr lang="en-GB" sz="1100" dirty="0" smtClean="0"/>
              <a:t>. Nunc </a:t>
            </a:r>
            <a:r>
              <a:rPr lang="en-GB" sz="1100" dirty="0" err="1" smtClean="0"/>
              <a:t>bibendum</a:t>
            </a:r>
            <a:r>
              <a:rPr lang="en-GB" sz="1100" dirty="0" smtClean="0"/>
              <a:t> vitae ligula maximus </a:t>
            </a:r>
            <a:r>
              <a:rPr lang="en-GB" sz="1100" dirty="0" err="1" smtClean="0"/>
              <a:t>finibus</a:t>
            </a:r>
            <a:r>
              <a:rPr lang="en-GB" sz="1100" dirty="0" smtClean="0"/>
              <a:t>. In </a:t>
            </a:r>
            <a:r>
              <a:rPr lang="en-GB" sz="1100" dirty="0" err="1" smtClean="0"/>
              <a:t>ut</a:t>
            </a:r>
            <a:r>
              <a:rPr lang="en-GB" sz="1100" dirty="0" smtClean="0"/>
              <a:t> </a:t>
            </a:r>
            <a:r>
              <a:rPr lang="en-GB" sz="1100" dirty="0" err="1" smtClean="0"/>
              <a:t>iaculis</a:t>
            </a:r>
            <a:r>
              <a:rPr lang="en-GB" sz="1100" dirty="0" smtClean="0"/>
              <a:t> magna. </a:t>
            </a:r>
            <a:r>
              <a:rPr lang="en-GB" sz="1100" dirty="0" err="1" smtClean="0"/>
              <a:t>Aliquam</a:t>
            </a:r>
            <a:r>
              <a:rPr lang="en-GB" sz="1100" dirty="0" smtClean="0"/>
              <a:t> non </a:t>
            </a:r>
            <a:r>
              <a:rPr lang="en-GB" sz="1100" dirty="0" err="1" smtClean="0"/>
              <a:t>arcu</a:t>
            </a:r>
            <a:r>
              <a:rPr lang="en-GB" sz="1100" dirty="0" smtClean="0"/>
              <a:t> </a:t>
            </a:r>
            <a:r>
              <a:rPr lang="en-GB" sz="1100" dirty="0" err="1" smtClean="0"/>
              <a:t>consequat</a:t>
            </a:r>
            <a:r>
              <a:rPr lang="en-GB" sz="1100" dirty="0" smtClean="0"/>
              <a:t>, </a:t>
            </a:r>
            <a:r>
              <a:rPr lang="en-GB" sz="1100" dirty="0" err="1" smtClean="0"/>
              <a:t>pellentesque</a:t>
            </a:r>
            <a:r>
              <a:rPr lang="en-GB" sz="1100" dirty="0" smtClean="0"/>
              <a:t> ante </a:t>
            </a:r>
            <a:r>
              <a:rPr lang="en-GB" sz="1100" dirty="0" err="1" smtClean="0"/>
              <a:t>condimentum</a:t>
            </a:r>
            <a:r>
              <a:rPr lang="en-GB" sz="1100" dirty="0" smtClean="0"/>
              <a:t>, </a:t>
            </a:r>
            <a:r>
              <a:rPr lang="en-GB" sz="1100" dirty="0" err="1" smtClean="0"/>
              <a:t>efficitur</a:t>
            </a:r>
            <a:r>
              <a:rPr lang="en-GB" sz="1100" dirty="0" smtClean="0"/>
              <a:t> mi. </a:t>
            </a:r>
            <a:r>
              <a:rPr lang="en-GB" sz="1100" dirty="0" err="1" smtClean="0"/>
              <a:t>Donec</a:t>
            </a:r>
            <a:r>
              <a:rPr lang="en-GB" sz="1100" dirty="0" smtClean="0"/>
              <a:t> </a:t>
            </a:r>
            <a:r>
              <a:rPr lang="en-GB" sz="1100" dirty="0" err="1" smtClean="0"/>
              <a:t>interdum</a:t>
            </a:r>
            <a:r>
              <a:rPr lang="en-GB" sz="1100" dirty="0" smtClean="0"/>
              <a:t> </a:t>
            </a:r>
            <a:r>
              <a:rPr lang="en-GB" sz="1100" dirty="0" err="1" smtClean="0"/>
              <a:t>turpis</a:t>
            </a:r>
            <a:r>
              <a:rPr lang="en-GB" sz="1100" dirty="0" smtClean="0"/>
              <a:t> </a:t>
            </a:r>
            <a:r>
              <a:rPr lang="en-GB" sz="1100" dirty="0" err="1" smtClean="0"/>
              <a:t>nec</a:t>
            </a:r>
            <a:r>
              <a:rPr lang="en-GB" sz="1100" dirty="0" smtClean="0"/>
              <a:t> </a:t>
            </a:r>
            <a:r>
              <a:rPr lang="en-GB" sz="1100" dirty="0" err="1" smtClean="0"/>
              <a:t>ornare</a:t>
            </a:r>
            <a:r>
              <a:rPr lang="en-GB" sz="1100" dirty="0" smtClean="0"/>
              <a:t> </a:t>
            </a:r>
            <a:r>
              <a:rPr lang="en-GB" sz="1100" dirty="0" err="1" smtClean="0"/>
              <a:t>tristique</a:t>
            </a:r>
            <a:r>
              <a:rPr lang="en-GB" sz="1100" dirty="0" smtClean="0"/>
              <a:t>.</a:t>
            </a:r>
            <a:endParaRPr lang="en-GB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2960121" y="4665350"/>
            <a:ext cx="48026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 smtClean="0"/>
              <a:t>Phasellus</a:t>
            </a:r>
            <a:r>
              <a:rPr lang="en-GB" sz="1100" dirty="0" smtClean="0"/>
              <a:t> </a:t>
            </a:r>
            <a:r>
              <a:rPr lang="en-GB" sz="1100" dirty="0" err="1" smtClean="0"/>
              <a:t>rhoncus</a:t>
            </a:r>
            <a:r>
              <a:rPr lang="en-GB" sz="1100" dirty="0" smtClean="0"/>
              <a:t> </a:t>
            </a:r>
            <a:r>
              <a:rPr lang="en-GB" sz="1100" dirty="0" err="1" smtClean="0"/>
              <a:t>rutrum</a:t>
            </a:r>
            <a:r>
              <a:rPr lang="en-GB" sz="1100" dirty="0" smtClean="0"/>
              <a:t> </a:t>
            </a:r>
            <a:r>
              <a:rPr lang="en-GB" sz="1100" dirty="0" err="1" smtClean="0"/>
              <a:t>tellus</a:t>
            </a:r>
            <a:r>
              <a:rPr lang="en-GB" sz="1100" dirty="0" smtClean="0"/>
              <a:t> </a:t>
            </a:r>
            <a:r>
              <a:rPr lang="en-GB" sz="1100" dirty="0" err="1" smtClean="0"/>
              <a:t>nec</a:t>
            </a:r>
            <a:r>
              <a:rPr lang="en-GB" sz="1100" dirty="0" smtClean="0"/>
              <a:t> dictum. </a:t>
            </a:r>
            <a:r>
              <a:rPr lang="en-GB" sz="1100" dirty="0" err="1" smtClean="0"/>
              <a:t>Donec</a:t>
            </a:r>
            <a:r>
              <a:rPr lang="en-GB" sz="1100" dirty="0" smtClean="0"/>
              <a:t> </a:t>
            </a:r>
            <a:r>
              <a:rPr lang="en-GB" sz="1100" dirty="0" err="1" smtClean="0"/>
              <a:t>sodales</a:t>
            </a:r>
            <a:r>
              <a:rPr lang="en-GB" sz="1100" dirty="0" smtClean="0"/>
              <a:t> </a:t>
            </a:r>
            <a:r>
              <a:rPr lang="en-GB" sz="1100" dirty="0" err="1" smtClean="0"/>
              <a:t>ornare</a:t>
            </a:r>
            <a:r>
              <a:rPr lang="en-GB" sz="1100" dirty="0" smtClean="0"/>
              <a:t> </a:t>
            </a:r>
            <a:r>
              <a:rPr lang="en-GB" sz="1100" dirty="0" err="1" smtClean="0"/>
              <a:t>erat</a:t>
            </a:r>
            <a:r>
              <a:rPr lang="en-GB" sz="1100" dirty="0" smtClean="0"/>
              <a:t> et </a:t>
            </a:r>
            <a:r>
              <a:rPr lang="en-GB" sz="1100" dirty="0" err="1" smtClean="0"/>
              <a:t>aliquet</a:t>
            </a:r>
            <a:r>
              <a:rPr lang="en-GB" sz="1100" dirty="0" smtClean="0"/>
              <a:t>. Nam at libero </a:t>
            </a:r>
            <a:r>
              <a:rPr lang="en-GB" sz="1100" dirty="0" err="1" smtClean="0"/>
              <a:t>urna</a:t>
            </a:r>
            <a:r>
              <a:rPr lang="en-GB" sz="1100" dirty="0" smtClean="0"/>
              <a:t>. </a:t>
            </a:r>
            <a:r>
              <a:rPr lang="en-GB" sz="1100" dirty="0" err="1" smtClean="0"/>
              <a:t>Pellentesque</a:t>
            </a:r>
            <a:r>
              <a:rPr lang="en-GB" sz="1100" dirty="0" smtClean="0"/>
              <a:t> id </a:t>
            </a:r>
            <a:r>
              <a:rPr lang="en-GB" sz="1100" dirty="0" err="1" smtClean="0"/>
              <a:t>justo</a:t>
            </a:r>
            <a:r>
              <a:rPr lang="en-GB" sz="1100" dirty="0" smtClean="0"/>
              <a:t> </a:t>
            </a:r>
            <a:r>
              <a:rPr lang="en-GB" sz="1100" dirty="0" err="1" smtClean="0"/>
              <a:t>volutpat</a:t>
            </a:r>
            <a:r>
              <a:rPr lang="en-GB" sz="1100" dirty="0" smtClean="0"/>
              <a:t>, </a:t>
            </a:r>
            <a:r>
              <a:rPr lang="en-GB" sz="1100" dirty="0" err="1" smtClean="0"/>
              <a:t>bibendum</a:t>
            </a:r>
            <a:r>
              <a:rPr lang="en-GB" sz="1100" dirty="0" smtClean="0"/>
              <a:t> </a:t>
            </a:r>
            <a:r>
              <a:rPr lang="en-GB" sz="1100" dirty="0" err="1" smtClean="0"/>
              <a:t>odio</a:t>
            </a:r>
            <a:r>
              <a:rPr lang="en-GB" sz="1100" dirty="0" smtClean="0"/>
              <a:t> </a:t>
            </a:r>
            <a:r>
              <a:rPr lang="en-GB" sz="1100" dirty="0" err="1" smtClean="0"/>
              <a:t>quis</a:t>
            </a:r>
            <a:r>
              <a:rPr lang="en-GB" sz="1100" dirty="0" smtClean="0"/>
              <a:t>, </a:t>
            </a:r>
            <a:r>
              <a:rPr lang="en-GB" sz="1100" dirty="0" err="1" smtClean="0"/>
              <a:t>posuere</a:t>
            </a:r>
            <a:r>
              <a:rPr lang="en-GB" sz="1100" dirty="0" smtClean="0"/>
              <a:t> </a:t>
            </a:r>
            <a:r>
              <a:rPr lang="en-GB" sz="1100" dirty="0" err="1" smtClean="0"/>
              <a:t>augue</a:t>
            </a:r>
            <a:r>
              <a:rPr lang="en-GB" sz="1100" dirty="0" smtClean="0"/>
              <a:t>. </a:t>
            </a:r>
            <a:r>
              <a:rPr lang="en-GB" sz="1100" dirty="0" err="1" smtClean="0"/>
              <a:t>Donec</a:t>
            </a:r>
            <a:r>
              <a:rPr lang="en-GB" sz="1100" dirty="0" smtClean="0"/>
              <a:t> </a:t>
            </a:r>
            <a:r>
              <a:rPr lang="en-GB" sz="1100" dirty="0" err="1" smtClean="0"/>
              <a:t>rutrum</a:t>
            </a:r>
            <a:r>
              <a:rPr lang="en-GB" sz="1100" dirty="0" smtClean="0"/>
              <a:t> </a:t>
            </a:r>
            <a:r>
              <a:rPr lang="en-GB" sz="1100" dirty="0" err="1" smtClean="0"/>
              <a:t>blandit</a:t>
            </a:r>
            <a:r>
              <a:rPr lang="en-GB" sz="1100" dirty="0" smtClean="0"/>
              <a:t> </a:t>
            </a:r>
            <a:r>
              <a:rPr lang="en-GB" sz="1100" dirty="0" err="1" smtClean="0"/>
              <a:t>massa</a:t>
            </a:r>
            <a:r>
              <a:rPr lang="en-GB" sz="1100" dirty="0" smtClean="0"/>
              <a:t>.</a:t>
            </a:r>
            <a:endParaRPr lang="en-GB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2962525" y="5697594"/>
            <a:ext cx="48026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 smtClean="0"/>
              <a:t>Fusce</a:t>
            </a:r>
            <a:r>
              <a:rPr lang="en-GB" sz="1100" dirty="0" smtClean="0"/>
              <a:t> </a:t>
            </a:r>
            <a:r>
              <a:rPr lang="en-GB" sz="1100" dirty="0" err="1" smtClean="0"/>
              <a:t>ultrices</a:t>
            </a:r>
            <a:r>
              <a:rPr lang="en-GB" sz="1100" dirty="0" smtClean="0"/>
              <a:t> </a:t>
            </a:r>
            <a:r>
              <a:rPr lang="en-GB" sz="1100" dirty="0" err="1" smtClean="0"/>
              <a:t>nulla</a:t>
            </a:r>
            <a:r>
              <a:rPr lang="en-GB" sz="1100" dirty="0" smtClean="0"/>
              <a:t> </a:t>
            </a:r>
            <a:r>
              <a:rPr lang="en-GB" sz="1100" dirty="0" err="1" smtClean="0"/>
              <a:t>nec</a:t>
            </a:r>
            <a:r>
              <a:rPr lang="en-GB" sz="1100" dirty="0" smtClean="0"/>
              <a:t> </a:t>
            </a:r>
            <a:r>
              <a:rPr lang="en-GB" sz="1100" dirty="0" err="1" smtClean="0"/>
              <a:t>felis</a:t>
            </a:r>
            <a:r>
              <a:rPr lang="en-GB" sz="1100" dirty="0" smtClean="0"/>
              <a:t> porta pharetra. </a:t>
            </a:r>
            <a:r>
              <a:rPr lang="en-GB" sz="1100" dirty="0" err="1" smtClean="0"/>
              <a:t>Cras</a:t>
            </a:r>
            <a:r>
              <a:rPr lang="en-GB" sz="1100" dirty="0" smtClean="0"/>
              <a:t> </a:t>
            </a:r>
            <a:r>
              <a:rPr lang="en-GB" sz="1100" dirty="0" err="1" smtClean="0"/>
              <a:t>vel</a:t>
            </a:r>
            <a:r>
              <a:rPr lang="en-GB" sz="1100" dirty="0" smtClean="0"/>
              <a:t> </a:t>
            </a:r>
            <a:r>
              <a:rPr lang="en-GB" sz="1100" dirty="0" err="1" smtClean="0"/>
              <a:t>commodo</a:t>
            </a:r>
            <a:r>
              <a:rPr lang="en-GB" sz="1100" dirty="0" smtClean="0"/>
              <a:t> </a:t>
            </a:r>
            <a:r>
              <a:rPr lang="en-GB" sz="1100" dirty="0" err="1" smtClean="0"/>
              <a:t>orci</a:t>
            </a:r>
            <a:r>
              <a:rPr lang="en-GB" sz="1100" dirty="0" smtClean="0"/>
              <a:t>. </a:t>
            </a:r>
            <a:r>
              <a:rPr lang="en-GB" sz="1100" dirty="0" err="1" smtClean="0"/>
              <a:t>Pellentesque</a:t>
            </a:r>
            <a:r>
              <a:rPr lang="en-GB" sz="1100" dirty="0" smtClean="0"/>
              <a:t> </a:t>
            </a:r>
            <a:r>
              <a:rPr lang="en-GB" sz="1100" dirty="0" err="1" smtClean="0"/>
              <a:t>mauris</a:t>
            </a:r>
            <a:r>
              <a:rPr lang="en-GB" sz="1100" dirty="0" smtClean="0"/>
              <a:t> </a:t>
            </a:r>
            <a:r>
              <a:rPr lang="en-GB" sz="1100" dirty="0" err="1" smtClean="0"/>
              <a:t>neque</a:t>
            </a:r>
            <a:r>
              <a:rPr lang="en-GB" sz="1100" dirty="0" smtClean="0"/>
              <a:t>, </a:t>
            </a:r>
            <a:r>
              <a:rPr lang="en-GB" sz="1100" dirty="0" err="1" smtClean="0"/>
              <a:t>rutrum</a:t>
            </a:r>
            <a:r>
              <a:rPr lang="en-GB" sz="1100" dirty="0" smtClean="0"/>
              <a:t> </a:t>
            </a:r>
            <a:r>
              <a:rPr lang="en-GB" sz="1100" dirty="0" err="1" smtClean="0"/>
              <a:t>sed</a:t>
            </a:r>
            <a:r>
              <a:rPr lang="en-GB" sz="1100" dirty="0" smtClean="0"/>
              <a:t> magna </a:t>
            </a:r>
            <a:r>
              <a:rPr lang="en-GB" sz="1100" dirty="0" err="1" smtClean="0"/>
              <a:t>nec</a:t>
            </a:r>
            <a:r>
              <a:rPr lang="en-GB" sz="1100" dirty="0" smtClean="0"/>
              <a:t>, </a:t>
            </a:r>
            <a:r>
              <a:rPr lang="en-GB" sz="1100" dirty="0" err="1" smtClean="0"/>
              <a:t>fringilla</a:t>
            </a:r>
            <a:r>
              <a:rPr lang="en-GB" sz="1100" dirty="0" smtClean="0"/>
              <a:t> </a:t>
            </a:r>
            <a:r>
              <a:rPr lang="en-GB" sz="1100" dirty="0" err="1" smtClean="0"/>
              <a:t>placerat</a:t>
            </a:r>
            <a:r>
              <a:rPr lang="en-GB" sz="1100" dirty="0" smtClean="0"/>
              <a:t> ante. </a:t>
            </a:r>
            <a:r>
              <a:rPr lang="en-GB" sz="1100" dirty="0" err="1" smtClean="0"/>
              <a:t>Proin</a:t>
            </a:r>
            <a:r>
              <a:rPr lang="en-GB" sz="1100" dirty="0" smtClean="0"/>
              <a:t> </a:t>
            </a:r>
            <a:r>
              <a:rPr lang="en-GB" sz="1100" dirty="0" err="1" smtClean="0"/>
              <a:t>interdum</a:t>
            </a:r>
            <a:r>
              <a:rPr lang="en-GB" sz="1100" dirty="0" smtClean="0"/>
              <a:t> ex </a:t>
            </a:r>
            <a:r>
              <a:rPr lang="en-GB" sz="1100" dirty="0" err="1" smtClean="0"/>
              <a:t>dignissim</a:t>
            </a:r>
            <a:r>
              <a:rPr lang="en-GB" sz="1100" dirty="0" smtClean="0"/>
              <a:t> </a:t>
            </a:r>
            <a:r>
              <a:rPr lang="en-GB" sz="1100" dirty="0" err="1" smtClean="0"/>
              <a:t>fermentum</a:t>
            </a:r>
            <a:r>
              <a:rPr lang="en-GB" sz="1100" dirty="0" smtClean="0"/>
              <a:t> </a:t>
            </a:r>
            <a:r>
              <a:rPr lang="en-GB" sz="1100" dirty="0" err="1" smtClean="0"/>
              <a:t>faucibus</a:t>
            </a:r>
            <a:r>
              <a:rPr lang="en-GB" sz="1100" dirty="0" smtClean="0"/>
              <a:t>.</a:t>
            </a:r>
            <a:r>
              <a:rPr lang="fr-FR" sz="1100" dirty="0" smtClean="0"/>
              <a:t> </a:t>
            </a:r>
            <a:endParaRPr lang="en-GB" sz="1100" dirty="0"/>
          </a:p>
        </p:txBody>
      </p:sp>
      <p:sp>
        <p:nvSpPr>
          <p:cNvPr id="82" name="Rectangle 81"/>
          <p:cNvSpPr/>
          <p:nvPr/>
        </p:nvSpPr>
        <p:spPr>
          <a:xfrm>
            <a:off x="9911494" y="1301377"/>
            <a:ext cx="2169299" cy="368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9911493" y="1660305"/>
            <a:ext cx="2169299" cy="368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/>
          <p:cNvSpPr/>
          <p:nvPr/>
        </p:nvSpPr>
        <p:spPr>
          <a:xfrm>
            <a:off x="9911493" y="2026195"/>
            <a:ext cx="2169299" cy="368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9911491" y="3106252"/>
            <a:ext cx="2169299" cy="368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/>
          <p:cNvSpPr/>
          <p:nvPr/>
        </p:nvSpPr>
        <p:spPr>
          <a:xfrm>
            <a:off x="9911495" y="2752601"/>
            <a:ext cx="2169299" cy="368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/>
          <p:cNvSpPr/>
          <p:nvPr/>
        </p:nvSpPr>
        <p:spPr>
          <a:xfrm>
            <a:off x="9911492" y="2385690"/>
            <a:ext cx="2169299" cy="368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/>
          <p:cNvSpPr/>
          <p:nvPr/>
        </p:nvSpPr>
        <p:spPr>
          <a:xfrm>
            <a:off x="9911483" y="3831447"/>
            <a:ext cx="2169299" cy="368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9911487" y="3472142"/>
            <a:ext cx="2169299" cy="368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/>
          <p:cNvSpPr/>
          <p:nvPr/>
        </p:nvSpPr>
        <p:spPr>
          <a:xfrm>
            <a:off x="9919717" y="5304328"/>
            <a:ext cx="2169299" cy="368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/>
          <p:cNvSpPr/>
          <p:nvPr/>
        </p:nvSpPr>
        <p:spPr>
          <a:xfrm>
            <a:off x="9919717" y="4965432"/>
            <a:ext cx="2169299" cy="368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/>
          <p:cNvSpPr/>
          <p:nvPr/>
        </p:nvSpPr>
        <p:spPr>
          <a:xfrm>
            <a:off x="9919716" y="6039320"/>
            <a:ext cx="2169299" cy="368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/>
          <p:cNvSpPr/>
          <p:nvPr/>
        </p:nvSpPr>
        <p:spPr>
          <a:xfrm>
            <a:off x="9919716" y="5671824"/>
            <a:ext cx="2169299" cy="368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93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9016" y="0"/>
            <a:ext cx="9662984" cy="8073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" y="1"/>
            <a:ext cx="2529014" cy="807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0" y="1482554"/>
            <a:ext cx="2529016" cy="485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0" y="1029472"/>
            <a:ext cx="2529016" cy="4366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875005" y="2141323"/>
            <a:ext cx="3146854" cy="4333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9819502" y="807309"/>
            <a:ext cx="2372497" cy="5898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6119328" y="4382529"/>
            <a:ext cx="3361037" cy="20924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6119329" y="4391540"/>
            <a:ext cx="3361036" cy="20738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112477" y="4391540"/>
            <a:ext cx="3352798" cy="20738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038335" y="2141322"/>
            <a:ext cx="3435178" cy="2117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2891481" y="1029472"/>
            <a:ext cx="6582032" cy="8896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5916152" y="2159343"/>
            <a:ext cx="211416" cy="2081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9925212" y="893033"/>
            <a:ext cx="2166551" cy="4566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9922470" y="4574653"/>
            <a:ext cx="2166551" cy="308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9922473" y="4876800"/>
            <a:ext cx="2166551" cy="158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/>
          <p:cNvCxnSpPr/>
          <p:nvPr/>
        </p:nvCxnSpPr>
        <p:spPr>
          <a:xfrm>
            <a:off x="9922470" y="4883572"/>
            <a:ext cx="2166551" cy="15886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922471" y="4883572"/>
            <a:ext cx="2166552" cy="15886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9925211" y="1359243"/>
            <a:ext cx="2166552" cy="2975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0" y="6705600"/>
            <a:ext cx="12191999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/>
          <p:cNvCxnSpPr/>
          <p:nvPr/>
        </p:nvCxnSpPr>
        <p:spPr>
          <a:xfrm>
            <a:off x="2529015" y="0"/>
            <a:ext cx="9662985" cy="8073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529015" y="0"/>
            <a:ext cx="9662984" cy="8073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43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9016" y="0"/>
            <a:ext cx="9662984" cy="8073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0" y="1482554"/>
            <a:ext cx="2529016" cy="485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72759" y="1021755"/>
            <a:ext cx="2529016" cy="4366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875005" y="2141323"/>
            <a:ext cx="3146854" cy="4333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9819502" y="807309"/>
            <a:ext cx="2372497" cy="5898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19328" y="4382529"/>
            <a:ext cx="3361037" cy="209241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6119329" y="4391540"/>
            <a:ext cx="3361036" cy="20738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112477" y="4391540"/>
            <a:ext cx="3352798" cy="20738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038335" y="2141322"/>
            <a:ext cx="3435178" cy="2117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2819385" y="1064835"/>
            <a:ext cx="6582032" cy="8896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5916152" y="2159343"/>
            <a:ext cx="211416" cy="2081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9925212" y="893033"/>
            <a:ext cx="2166551" cy="4140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9922470" y="4517075"/>
            <a:ext cx="2166551" cy="3089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9922473" y="4876800"/>
            <a:ext cx="2166551" cy="158861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/>
          <p:cNvCxnSpPr/>
          <p:nvPr/>
        </p:nvCxnSpPr>
        <p:spPr>
          <a:xfrm>
            <a:off x="9922470" y="4883572"/>
            <a:ext cx="2166551" cy="15886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922471" y="4883572"/>
            <a:ext cx="2166552" cy="15886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9925211" y="1317201"/>
            <a:ext cx="2166552" cy="3017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0" y="6705600"/>
            <a:ext cx="12191999" cy="152400"/>
          </a:xfrm>
          <a:prstGeom prst="rect">
            <a:avLst/>
          </a:prstGeom>
          <a:solidFill>
            <a:srgbClr val="411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/>
          <p:cNvCxnSpPr/>
          <p:nvPr/>
        </p:nvCxnSpPr>
        <p:spPr>
          <a:xfrm>
            <a:off x="2529015" y="0"/>
            <a:ext cx="9662985" cy="80730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529015" y="0"/>
            <a:ext cx="9662984" cy="80730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433"/>
            <a:ext cx="2450757" cy="5804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39130" y="1055238"/>
            <a:ext cx="252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7030A0"/>
                </a:solidFill>
              </a:rPr>
              <a:t>Menu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4886" y="1421367"/>
            <a:ext cx="6588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7030A0"/>
                </a:solidFill>
              </a:rPr>
              <a:t>About Us</a:t>
            </a:r>
            <a:endParaRPr lang="en-GB" sz="3600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1489137"/>
            <a:ext cx="2529015" cy="545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0" y="2037442"/>
            <a:ext cx="2529015" cy="545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-5" y="2585746"/>
            <a:ext cx="2529015" cy="545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-6" y="3131355"/>
            <a:ext cx="2529015" cy="545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-6" y="3656734"/>
            <a:ext cx="2529015" cy="545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0" y="4197503"/>
            <a:ext cx="2529015" cy="545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05946" y="5066270"/>
            <a:ext cx="1713470" cy="181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059459" y="5030204"/>
            <a:ext cx="205946" cy="217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0" y="5354210"/>
            <a:ext cx="163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7030A0"/>
                </a:solidFill>
              </a:rPr>
              <a:t>Contact Us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49714" y="4504082"/>
            <a:ext cx="216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7030A0"/>
                </a:solidFill>
              </a:rPr>
              <a:t>Video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49714" y="937710"/>
            <a:ext cx="188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7030A0"/>
                </a:solidFill>
              </a:rPr>
              <a:t>Quotes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09038" y="38553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2875005" y="2141322"/>
            <a:ext cx="659027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Lorem ipsum </a:t>
            </a:r>
            <a:r>
              <a:rPr lang="en-GB" sz="1100" dirty="0" err="1" smtClean="0"/>
              <a:t>dolor</a:t>
            </a:r>
            <a:r>
              <a:rPr lang="en-GB" sz="1100" dirty="0" smtClean="0"/>
              <a:t> sit </a:t>
            </a:r>
            <a:r>
              <a:rPr lang="en-GB" sz="1100" dirty="0" err="1" smtClean="0"/>
              <a:t>amet</a:t>
            </a:r>
            <a:r>
              <a:rPr lang="en-GB" sz="1100" dirty="0" smtClean="0"/>
              <a:t>, </a:t>
            </a:r>
            <a:r>
              <a:rPr lang="en-GB" sz="1100" dirty="0" err="1" smtClean="0"/>
              <a:t>consectetur</a:t>
            </a:r>
            <a:r>
              <a:rPr lang="en-GB" sz="1100" dirty="0" smtClean="0"/>
              <a:t> </a:t>
            </a:r>
            <a:r>
              <a:rPr lang="en-GB" sz="1100" dirty="0" err="1" smtClean="0"/>
              <a:t>adipiscing</a:t>
            </a:r>
            <a:r>
              <a:rPr lang="en-GB" sz="1100" dirty="0" smtClean="0"/>
              <a:t> </a:t>
            </a:r>
            <a:r>
              <a:rPr lang="en-GB" sz="1100" dirty="0" err="1" smtClean="0"/>
              <a:t>elit</a:t>
            </a:r>
            <a:r>
              <a:rPr lang="en-GB" sz="1100" dirty="0" smtClean="0"/>
              <a:t>. Maecenas </a:t>
            </a:r>
            <a:r>
              <a:rPr lang="en-GB" sz="1100" dirty="0" err="1" smtClean="0"/>
              <a:t>lacinia</a:t>
            </a:r>
            <a:r>
              <a:rPr lang="en-GB" sz="1100" dirty="0" smtClean="0"/>
              <a:t> </a:t>
            </a:r>
            <a:r>
              <a:rPr lang="en-GB" sz="1100" dirty="0" err="1" smtClean="0"/>
              <a:t>ullamcorper</a:t>
            </a:r>
            <a:r>
              <a:rPr lang="en-GB" sz="1100" dirty="0" smtClean="0"/>
              <a:t> </a:t>
            </a:r>
            <a:r>
              <a:rPr lang="en-GB" sz="1100" dirty="0" err="1" smtClean="0"/>
              <a:t>nulla</a:t>
            </a:r>
            <a:r>
              <a:rPr lang="en-GB" sz="1100" dirty="0" smtClean="0"/>
              <a:t>, et </a:t>
            </a:r>
            <a:r>
              <a:rPr lang="en-GB" sz="1100" dirty="0" err="1" smtClean="0"/>
              <a:t>aliquet</a:t>
            </a:r>
            <a:r>
              <a:rPr lang="en-GB" sz="1100" dirty="0" smtClean="0"/>
              <a:t> ex </a:t>
            </a:r>
            <a:r>
              <a:rPr lang="en-GB" sz="1100" dirty="0" err="1" smtClean="0"/>
              <a:t>luctus</a:t>
            </a:r>
            <a:r>
              <a:rPr lang="en-GB" sz="1100" dirty="0" smtClean="0"/>
              <a:t> vitae. </a:t>
            </a:r>
            <a:r>
              <a:rPr lang="en-GB" sz="1100" dirty="0" err="1" smtClean="0"/>
              <a:t>Nulla</a:t>
            </a:r>
            <a:r>
              <a:rPr lang="en-GB" sz="1100" dirty="0" smtClean="0"/>
              <a:t> </a:t>
            </a:r>
            <a:r>
              <a:rPr lang="en-GB" sz="1100" dirty="0" err="1" smtClean="0"/>
              <a:t>facilisi</a:t>
            </a:r>
            <a:r>
              <a:rPr lang="en-GB" sz="1100" dirty="0" smtClean="0"/>
              <a:t>. Integer in </a:t>
            </a:r>
            <a:r>
              <a:rPr lang="en-GB" sz="1100" dirty="0" err="1" smtClean="0"/>
              <a:t>enim</a:t>
            </a:r>
            <a:r>
              <a:rPr lang="en-GB" sz="1100" dirty="0" smtClean="0"/>
              <a:t> </a:t>
            </a:r>
            <a:r>
              <a:rPr lang="en-GB" sz="1100" dirty="0" err="1" smtClean="0"/>
              <a:t>sollicitudin</a:t>
            </a:r>
            <a:r>
              <a:rPr lang="en-GB" sz="1100" dirty="0" smtClean="0"/>
              <a:t>, maximus mi et, </a:t>
            </a:r>
            <a:r>
              <a:rPr lang="en-GB" sz="1100" dirty="0" err="1" smtClean="0"/>
              <a:t>laoreet</a:t>
            </a:r>
            <a:r>
              <a:rPr lang="en-GB" sz="1100" dirty="0" smtClean="0"/>
              <a:t> </a:t>
            </a:r>
            <a:r>
              <a:rPr lang="en-GB" sz="1100" dirty="0" err="1" smtClean="0"/>
              <a:t>lectus</a:t>
            </a:r>
            <a:r>
              <a:rPr lang="en-GB" sz="1100" dirty="0" smtClean="0"/>
              <a:t>. </a:t>
            </a:r>
            <a:r>
              <a:rPr lang="en-GB" sz="1100" dirty="0" err="1" smtClean="0"/>
              <a:t>Vivamus</a:t>
            </a:r>
            <a:r>
              <a:rPr lang="en-GB" sz="1100" dirty="0" smtClean="0"/>
              <a:t> dictum, libero </a:t>
            </a:r>
            <a:r>
              <a:rPr lang="en-GB" sz="1100" dirty="0" err="1" smtClean="0"/>
              <a:t>egestas</a:t>
            </a:r>
            <a:r>
              <a:rPr lang="en-GB" sz="1100" dirty="0" smtClean="0"/>
              <a:t> </a:t>
            </a:r>
            <a:r>
              <a:rPr lang="en-GB" sz="1100" dirty="0" err="1" smtClean="0"/>
              <a:t>ornare</a:t>
            </a:r>
            <a:r>
              <a:rPr lang="en-GB" sz="1100" dirty="0" smtClean="0"/>
              <a:t> </a:t>
            </a:r>
            <a:r>
              <a:rPr lang="en-GB" sz="1100" dirty="0" err="1" smtClean="0"/>
              <a:t>tristique</a:t>
            </a:r>
            <a:r>
              <a:rPr lang="en-GB" sz="1100" dirty="0" smtClean="0"/>
              <a:t>, </a:t>
            </a:r>
            <a:r>
              <a:rPr lang="en-GB" sz="1100" dirty="0" err="1" smtClean="0"/>
              <a:t>leo</a:t>
            </a:r>
            <a:r>
              <a:rPr lang="en-GB" sz="1100" dirty="0" smtClean="0"/>
              <a:t> </a:t>
            </a:r>
            <a:r>
              <a:rPr lang="en-GB" sz="1100" dirty="0" err="1" smtClean="0"/>
              <a:t>augue</a:t>
            </a:r>
            <a:r>
              <a:rPr lang="en-GB" sz="1100" dirty="0" smtClean="0"/>
              <a:t> </a:t>
            </a:r>
            <a:r>
              <a:rPr lang="en-GB" sz="1100" dirty="0" err="1" smtClean="0"/>
              <a:t>efficitur</a:t>
            </a:r>
            <a:r>
              <a:rPr lang="en-GB" sz="1100" dirty="0" smtClean="0"/>
              <a:t> </a:t>
            </a:r>
            <a:r>
              <a:rPr lang="en-GB" sz="1100" dirty="0" err="1" smtClean="0"/>
              <a:t>mauris</a:t>
            </a:r>
            <a:r>
              <a:rPr lang="en-GB" sz="1100" dirty="0" smtClean="0"/>
              <a:t>, </a:t>
            </a:r>
            <a:r>
              <a:rPr lang="en-GB" sz="1100" dirty="0" err="1" smtClean="0"/>
              <a:t>eget</a:t>
            </a:r>
            <a:r>
              <a:rPr lang="en-GB" sz="1100" dirty="0" smtClean="0"/>
              <a:t> </a:t>
            </a:r>
            <a:r>
              <a:rPr lang="en-GB" sz="1100" dirty="0" err="1" smtClean="0"/>
              <a:t>dapibus</a:t>
            </a:r>
            <a:r>
              <a:rPr lang="en-GB" sz="1100" dirty="0" smtClean="0"/>
              <a:t> </a:t>
            </a:r>
            <a:r>
              <a:rPr lang="en-GB" sz="1100" dirty="0" err="1" smtClean="0"/>
              <a:t>erat</a:t>
            </a:r>
            <a:r>
              <a:rPr lang="en-GB" sz="1100" dirty="0" smtClean="0"/>
              <a:t> </a:t>
            </a:r>
            <a:r>
              <a:rPr lang="en-GB" sz="1100" dirty="0" err="1" smtClean="0"/>
              <a:t>felis</a:t>
            </a:r>
            <a:r>
              <a:rPr lang="en-GB" sz="1100" dirty="0" smtClean="0"/>
              <a:t> </a:t>
            </a:r>
            <a:r>
              <a:rPr lang="en-GB" sz="1100" dirty="0" err="1" smtClean="0"/>
              <a:t>quis</a:t>
            </a:r>
            <a:r>
              <a:rPr lang="en-GB" sz="1100" dirty="0" smtClean="0"/>
              <a:t> </a:t>
            </a:r>
            <a:r>
              <a:rPr lang="en-GB" sz="1100" dirty="0" err="1" smtClean="0"/>
              <a:t>odio</a:t>
            </a:r>
            <a:r>
              <a:rPr lang="en-GB" sz="1100" dirty="0" smtClean="0"/>
              <a:t>. </a:t>
            </a:r>
            <a:r>
              <a:rPr lang="en-GB" sz="1100" dirty="0" err="1" smtClean="0"/>
              <a:t>Ut</a:t>
            </a:r>
            <a:r>
              <a:rPr lang="en-GB" sz="1100" dirty="0" smtClean="0"/>
              <a:t> convallis </a:t>
            </a:r>
            <a:r>
              <a:rPr lang="en-GB" sz="1100" dirty="0" err="1" smtClean="0"/>
              <a:t>tempor</a:t>
            </a:r>
            <a:r>
              <a:rPr lang="en-GB" sz="1100" dirty="0" smtClean="0"/>
              <a:t> </a:t>
            </a:r>
            <a:r>
              <a:rPr lang="en-GB" sz="1100" dirty="0" err="1" smtClean="0"/>
              <a:t>scelerisque</a:t>
            </a:r>
            <a:r>
              <a:rPr lang="en-GB" sz="1100" dirty="0" smtClean="0"/>
              <a:t>. </a:t>
            </a:r>
            <a:r>
              <a:rPr lang="en-GB" sz="1100" dirty="0" err="1" smtClean="0"/>
              <a:t>Nulla</a:t>
            </a:r>
            <a:r>
              <a:rPr lang="en-GB" sz="1100" dirty="0" smtClean="0"/>
              <a:t> a </a:t>
            </a:r>
            <a:r>
              <a:rPr lang="en-GB" sz="1100" dirty="0" err="1" smtClean="0"/>
              <a:t>orci</a:t>
            </a:r>
            <a:r>
              <a:rPr lang="en-GB" sz="1100" dirty="0" smtClean="0"/>
              <a:t> sit </a:t>
            </a:r>
            <a:r>
              <a:rPr lang="en-GB" sz="1100" dirty="0" err="1" smtClean="0"/>
              <a:t>amet</a:t>
            </a:r>
            <a:r>
              <a:rPr lang="en-GB" sz="1100" dirty="0" smtClean="0"/>
              <a:t> </a:t>
            </a:r>
            <a:r>
              <a:rPr lang="en-GB" sz="1100" dirty="0" err="1" smtClean="0"/>
              <a:t>odio</a:t>
            </a:r>
            <a:r>
              <a:rPr lang="en-GB" sz="1100" dirty="0" smtClean="0"/>
              <a:t> </a:t>
            </a:r>
            <a:r>
              <a:rPr lang="en-GB" sz="1100" dirty="0" err="1" smtClean="0"/>
              <a:t>aliquam</a:t>
            </a:r>
            <a:r>
              <a:rPr lang="en-GB" sz="1100" dirty="0" smtClean="0"/>
              <a:t> </a:t>
            </a:r>
            <a:r>
              <a:rPr lang="en-GB" sz="1100" dirty="0" err="1" smtClean="0"/>
              <a:t>rhoncus</a:t>
            </a:r>
            <a:r>
              <a:rPr lang="en-GB" sz="1100" dirty="0" smtClean="0"/>
              <a:t> in </a:t>
            </a:r>
            <a:r>
              <a:rPr lang="en-GB" sz="1100" dirty="0" err="1" smtClean="0"/>
              <a:t>eget</a:t>
            </a:r>
            <a:r>
              <a:rPr lang="en-GB" sz="1100" dirty="0" smtClean="0"/>
              <a:t> </a:t>
            </a:r>
            <a:r>
              <a:rPr lang="en-GB" sz="1100" dirty="0" err="1" smtClean="0"/>
              <a:t>enim</a:t>
            </a:r>
            <a:r>
              <a:rPr lang="en-GB" sz="1100" dirty="0" smtClean="0"/>
              <a:t>. </a:t>
            </a:r>
            <a:r>
              <a:rPr lang="en-GB" sz="1100" dirty="0" err="1" smtClean="0"/>
              <a:t>Aliquam</a:t>
            </a:r>
            <a:r>
              <a:rPr lang="en-GB" sz="1100" dirty="0" smtClean="0"/>
              <a:t> </a:t>
            </a:r>
            <a:r>
              <a:rPr lang="en-GB" sz="1100" dirty="0" err="1" smtClean="0"/>
              <a:t>pretium</a:t>
            </a:r>
            <a:r>
              <a:rPr lang="en-GB" sz="1100" dirty="0" smtClean="0"/>
              <a:t> </a:t>
            </a:r>
            <a:r>
              <a:rPr lang="en-GB" sz="1100" dirty="0" err="1" smtClean="0"/>
              <a:t>malesuada</a:t>
            </a:r>
            <a:r>
              <a:rPr lang="en-GB" sz="1100" dirty="0" smtClean="0"/>
              <a:t> </a:t>
            </a:r>
            <a:r>
              <a:rPr lang="en-GB" sz="1100" dirty="0" err="1" smtClean="0"/>
              <a:t>augue</a:t>
            </a:r>
            <a:r>
              <a:rPr lang="en-GB" sz="1100" dirty="0" smtClean="0"/>
              <a:t> </a:t>
            </a:r>
            <a:r>
              <a:rPr lang="en-GB" sz="1100" dirty="0" err="1" smtClean="0"/>
              <a:t>sed</a:t>
            </a:r>
            <a:r>
              <a:rPr lang="en-GB" sz="1100" dirty="0" smtClean="0"/>
              <a:t> </a:t>
            </a:r>
            <a:r>
              <a:rPr lang="en-GB" sz="1100" dirty="0" err="1" smtClean="0"/>
              <a:t>aliquam</a:t>
            </a:r>
            <a:r>
              <a:rPr lang="en-GB" sz="1100" dirty="0" smtClean="0"/>
              <a:t>. </a:t>
            </a:r>
            <a:r>
              <a:rPr lang="en-GB" sz="1100" dirty="0" err="1" smtClean="0"/>
              <a:t>Curabitur</a:t>
            </a:r>
            <a:r>
              <a:rPr lang="en-GB" sz="1100" dirty="0" smtClean="0"/>
              <a:t> </a:t>
            </a:r>
            <a:r>
              <a:rPr lang="en-GB" sz="1100" dirty="0" err="1" smtClean="0"/>
              <a:t>suscipit</a:t>
            </a:r>
            <a:r>
              <a:rPr lang="en-GB" sz="1100" dirty="0" smtClean="0"/>
              <a:t>, </a:t>
            </a:r>
            <a:r>
              <a:rPr lang="en-GB" sz="1100" dirty="0" err="1" smtClean="0"/>
              <a:t>sapien</a:t>
            </a:r>
            <a:r>
              <a:rPr lang="en-GB" sz="1100" dirty="0" smtClean="0"/>
              <a:t> in </a:t>
            </a:r>
            <a:r>
              <a:rPr lang="en-GB" sz="1100" dirty="0" err="1" smtClean="0"/>
              <a:t>blandit</a:t>
            </a:r>
            <a:r>
              <a:rPr lang="en-GB" sz="1100" dirty="0" smtClean="0"/>
              <a:t> pharetra, </a:t>
            </a:r>
            <a:r>
              <a:rPr lang="en-GB" sz="1100" dirty="0" err="1" smtClean="0"/>
              <a:t>eros</a:t>
            </a:r>
            <a:r>
              <a:rPr lang="en-GB" sz="1100" dirty="0" smtClean="0"/>
              <a:t> </a:t>
            </a:r>
            <a:r>
              <a:rPr lang="en-GB" sz="1100" dirty="0" err="1" smtClean="0"/>
              <a:t>orci</a:t>
            </a:r>
            <a:r>
              <a:rPr lang="en-GB" sz="1100" dirty="0" smtClean="0"/>
              <a:t> </a:t>
            </a:r>
            <a:r>
              <a:rPr lang="en-GB" sz="1100" dirty="0" err="1" smtClean="0"/>
              <a:t>lacinia</a:t>
            </a:r>
            <a:r>
              <a:rPr lang="en-GB" sz="1100" dirty="0" smtClean="0"/>
              <a:t> </a:t>
            </a:r>
            <a:r>
              <a:rPr lang="en-GB" sz="1100" dirty="0" err="1" smtClean="0"/>
              <a:t>velit</a:t>
            </a:r>
            <a:r>
              <a:rPr lang="en-GB" sz="1100" dirty="0" smtClean="0"/>
              <a:t>, vitae </a:t>
            </a:r>
            <a:r>
              <a:rPr lang="en-GB" sz="1100" dirty="0" err="1" smtClean="0"/>
              <a:t>mattis</a:t>
            </a:r>
            <a:r>
              <a:rPr lang="en-GB" sz="1100" dirty="0" smtClean="0"/>
              <a:t> </a:t>
            </a:r>
            <a:r>
              <a:rPr lang="en-GB" sz="1100" dirty="0" err="1" smtClean="0"/>
              <a:t>sapien</a:t>
            </a:r>
            <a:r>
              <a:rPr lang="en-GB" sz="1100" dirty="0" smtClean="0"/>
              <a:t> </a:t>
            </a:r>
            <a:r>
              <a:rPr lang="en-GB" sz="1100" dirty="0" err="1" smtClean="0"/>
              <a:t>augue</a:t>
            </a:r>
            <a:r>
              <a:rPr lang="en-GB" sz="1100" dirty="0" smtClean="0"/>
              <a:t> </a:t>
            </a:r>
            <a:r>
              <a:rPr lang="en-GB" sz="1100" dirty="0" err="1" smtClean="0"/>
              <a:t>nec</a:t>
            </a:r>
            <a:r>
              <a:rPr lang="en-GB" sz="1100" dirty="0" smtClean="0"/>
              <a:t> ipsum. </a:t>
            </a:r>
            <a:r>
              <a:rPr lang="en-GB" sz="1100" dirty="0" err="1" smtClean="0"/>
              <a:t>Vestibulum</a:t>
            </a:r>
            <a:r>
              <a:rPr lang="en-GB" sz="1100" dirty="0" smtClean="0"/>
              <a:t> ac </a:t>
            </a:r>
            <a:r>
              <a:rPr lang="en-GB" sz="1100" dirty="0" err="1" smtClean="0"/>
              <a:t>elementum</a:t>
            </a:r>
            <a:r>
              <a:rPr lang="en-GB" sz="1100" dirty="0" smtClean="0"/>
              <a:t> </a:t>
            </a:r>
            <a:r>
              <a:rPr lang="en-GB" sz="1100" dirty="0" err="1" smtClean="0"/>
              <a:t>nibh</a:t>
            </a:r>
            <a:r>
              <a:rPr lang="en-GB" sz="1100" dirty="0" smtClean="0"/>
              <a:t>, </a:t>
            </a:r>
            <a:r>
              <a:rPr lang="en-GB" sz="1100" dirty="0" err="1" smtClean="0"/>
              <a:t>nec</a:t>
            </a:r>
            <a:r>
              <a:rPr lang="en-GB" sz="1100" dirty="0" smtClean="0"/>
              <a:t> </a:t>
            </a:r>
            <a:r>
              <a:rPr lang="en-GB" sz="1100" dirty="0" err="1" smtClean="0"/>
              <a:t>mattis</a:t>
            </a:r>
            <a:r>
              <a:rPr lang="en-GB" sz="1100" dirty="0" smtClean="0"/>
              <a:t> </a:t>
            </a:r>
            <a:r>
              <a:rPr lang="en-GB" sz="1100" dirty="0" err="1" smtClean="0"/>
              <a:t>massa</a:t>
            </a:r>
            <a:r>
              <a:rPr lang="en-GB" sz="1100" dirty="0" smtClean="0"/>
              <a:t>. </a:t>
            </a:r>
            <a:r>
              <a:rPr lang="en-GB" sz="1100" dirty="0" err="1" smtClean="0"/>
              <a:t>Suspendisse</a:t>
            </a:r>
            <a:r>
              <a:rPr lang="en-GB" sz="1100" dirty="0" smtClean="0"/>
              <a:t> </a:t>
            </a:r>
            <a:r>
              <a:rPr lang="en-GB" sz="1100" dirty="0" err="1" smtClean="0"/>
              <a:t>tincidunt</a:t>
            </a:r>
            <a:r>
              <a:rPr lang="en-GB" sz="1100" dirty="0" smtClean="0"/>
              <a:t> ante et </a:t>
            </a:r>
            <a:r>
              <a:rPr lang="en-GB" sz="1100" dirty="0" err="1" smtClean="0"/>
              <a:t>sagittis</a:t>
            </a:r>
            <a:r>
              <a:rPr lang="en-GB" sz="1100" dirty="0" smtClean="0"/>
              <a:t> </a:t>
            </a:r>
            <a:r>
              <a:rPr lang="en-GB" sz="1100" dirty="0" err="1" smtClean="0"/>
              <a:t>finibus</a:t>
            </a:r>
            <a:r>
              <a:rPr lang="en-GB" sz="1100" dirty="0" smtClean="0"/>
              <a:t>. </a:t>
            </a:r>
            <a:r>
              <a:rPr lang="en-GB" sz="1100" dirty="0" err="1" smtClean="0"/>
              <a:t>Sed</a:t>
            </a:r>
            <a:r>
              <a:rPr lang="en-GB" sz="1100" dirty="0" smtClean="0"/>
              <a:t> id </a:t>
            </a:r>
            <a:r>
              <a:rPr lang="en-GB" sz="1100" dirty="0" err="1" smtClean="0"/>
              <a:t>egestas</a:t>
            </a:r>
            <a:r>
              <a:rPr lang="en-GB" sz="1100" dirty="0" smtClean="0"/>
              <a:t> </a:t>
            </a:r>
            <a:r>
              <a:rPr lang="en-GB" sz="1100" dirty="0" err="1" smtClean="0"/>
              <a:t>massa</a:t>
            </a:r>
            <a:r>
              <a:rPr lang="en-GB" sz="1100" dirty="0" smtClean="0"/>
              <a:t>, sit </a:t>
            </a:r>
            <a:r>
              <a:rPr lang="en-GB" sz="1100" dirty="0" err="1" smtClean="0"/>
              <a:t>amet</a:t>
            </a:r>
            <a:r>
              <a:rPr lang="en-GB" sz="1100" dirty="0" smtClean="0"/>
              <a:t> </a:t>
            </a:r>
            <a:r>
              <a:rPr lang="en-GB" sz="1100" dirty="0" err="1" smtClean="0"/>
              <a:t>vehicula</a:t>
            </a:r>
            <a:r>
              <a:rPr lang="en-GB" sz="1100" dirty="0" smtClean="0"/>
              <a:t> diam. Integer </a:t>
            </a:r>
            <a:r>
              <a:rPr lang="en-GB" sz="1100" dirty="0" err="1" smtClean="0"/>
              <a:t>eu</a:t>
            </a:r>
            <a:r>
              <a:rPr lang="en-GB" sz="1100" dirty="0" smtClean="0"/>
              <a:t> </a:t>
            </a:r>
            <a:r>
              <a:rPr lang="en-GB" sz="1100" dirty="0" err="1" smtClean="0"/>
              <a:t>massa</a:t>
            </a:r>
            <a:r>
              <a:rPr lang="en-GB" sz="1100" dirty="0" smtClean="0"/>
              <a:t> </a:t>
            </a:r>
            <a:r>
              <a:rPr lang="en-GB" sz="1100" dirty="0" err="1" smtClean="0"/>
              <a:t>nisl</a:t>
            </a:r>
            <a:r>
              <a:rPr lang="en-GB" sz="1100" dirty="0" smtClean="0"/>
              <a:t>. </a:t>
            </a:r>
            <a:r>
              <a:rPr lang="en-GB" sz="1100" dirty="0" err="1" smtClean="0"/>
              <a:t>Vestibulum</a:t>
            </a:r>
            <a:r>
              <a:rPr lang="en-GB" sz="1100" dirty="0" smtClean="0"/>
              <a:t> </a:t>
            </a:r>
            <a:r>
              <a:rPr lang="en-GB" sz="1100" dirty="0" err="1" smtClean="0"/>
              <a:t>quis</a:t>
            </a:r>
            <a:r>
              <a:rPr lang="en-GB" sz="1100" dirty="0" smtClean="0"/>
              <a:t> </a:t>
            </a:r>
            <a:r>
              <a:rPr lang="en-GB" sz="1100" dirty="0" err="1" smtClean="0"/>
              <a:t>tellus</a:t>
            </a:r>
            <a:r>
              <a:rPr lang="en-GB" sz="1100" dirty="0" smtClean="0"/>
              <a:t> sem. </a:t>
            </a:r>
            <a:r>
              <a:rPr lang="en-GB" sz="1100" dirty="0" err="1" smtClean="0"/>
              <a:t>Donec</a:t>
            </a:r>
            <a:r>
              <a:rPr lang="en-GB" sz="1100" dirty="0" smtClean="0"/>
              <a:t> </a:t>
            </a:r>
            <a:r>
              <a:rPr lang="en-GB" sz="1100" dirty="0" err="1" smtClean="0"/>
              <a:t>faucibus</a:t>
            </a:r>
            <a:r>
              <a:rPr lang="en-GB" sz="1100" dirty="0" smtClean="0"/>
              <a:t>, quam </a:t>
            </a:r>
            <a:r>
              <a:rPr lang="en-GB" sz="1100" dirty="0" err="1" smtClean="0"/>
              <a:t>eget</a:t>
            </a:r>
            <a:r>
              <a:rPr lang="en-GB" sz="1100" dirty="0" smtClean="0"/>
              <a:t> </a:t>
            </a:r>
            <a:r>
              <a:rPr lang="en-GB" sz="1100" dirty="0" err="1" smtClean="0"/>
              <a:t>vestibulum</a:t>
            </a:r>
            <a:r>
              <a:rPr lang="en-GB" sz="1100" dirty="0" smtClean="0"/>
              <a:t> </a:t>
            </a:r>
            <a:r>
              <a:rPr lang="en-GB" sz="1100" dirty="0" err="1" smtClean="0"/>
              <a:t>vulputate</a:t>
            </a:r>
            <a:r>
              <a:rPr lang="en-GB" sz="1100" dirty="0" smtClean="0"/>
              <a:t>, </a:t>
            </a:r>
            <a:r>
              <a:rPr lang="en-GB" sz="1100" dirty="0" err="1" smtClean="0"/>
              <a:t>massa</a:t>
            </a:r>
            <a:r>
              <a:rPr lang="en-GB" sz="1100" dirty="0" smtClean="0"/>
              <a:t> </a:t>
            </a:r>
            <a:r>
              <a:rPr lang="en-GB" sz="1100" dirty="0" err="1" smtClean="0"/>
              <a:t>enim</a:t>
            </a:r>
            <a:r>
              <a:rPr lang="en-GB" sz="1100" dirty="0" smtClean="0"/>
              <a:t> </a:t>
            </a:r>
            <a:r>
              <a:rPr lang="en-GB" sz="1100" dirty="0" err="1" smtClean="0"/>
              <a:t>dapibus</a:t>
            </a:r>
            <a:r>
              <a:rPr lang="en-GB" sz="1100" dirty="0" smtClean="0"/>
              <a:t> </a:t>
            </a:r>
            <a:r>
              <a:rPr lang="en-GB" sz="1100" dirty="0" err="1" smtClean="0"/>
              <a:t>felis</a:t>
            </a:r>
            <a:r>
              <a:rPr lang="en-GB" sz="1100" dirty="0" smtClean="0"/>
              <a:t>, </a:t>
            </a:r>
            <a:r>
              <a:rPr lang="en-GB" sz="1100" dirty="0" err="1" smtClean="0"/>
              <a:t>vel</a:t>
            </a:r>
            <a:r>
              <a:rPr lang="en-GB" sz="1100" dirty="0" smtClean="0"/>
              <a:t> </a:t>
            </a:r>
            <a:r>
              <a:rPr lang="en-GB" sz="1100" dirty="0" err="1" smtClean="0"/>
              <a:t>euismod</a:t>
            </a:r>
            <a:r>
              <a:rPr lang="en-GB" sz="1100" dirty="0" smtClean="0"/>
              <a:t> </a:t>
            </a:r>
            <a:r>
              <a:rPr lang="en-GB" sz="1100" dirty="0" err="1" smtClean="0"/>
              <a:t>nunc</a:t>
            </a:r>
            <a:r>
              <a:rPr lang="en-GB" sz="1100" dirty="0" smtClean="0"/>
              <a:t> ante </a:t>
            </a:r>
            <a:r>
              <a:rPr lang="en-GB" sz="1100" dirty="0" err="1" smtClean="0"/>
              <a:t>molestie</a:t>
            </a:r>
            <a:r>
              <a:rPr lang="en-GB" sz="1100" dirty="0" smtClean="0"/>
              <a:t> </a:t>
            </a:r>
            <a:r>
              <a:rPr lang="en-GB" sz="1100" dirty="0" err="1" smtClean="0"/>
              <a:t>erat</a:t>
            </a:r>
            <a:r>
              <a:rPr lang="en-GB" sz="1100" dirty="0" smtClean="0"/>
              <a:t>. </a:t>
            </a:r>
            <a:r>
              <a:rPr lang="en-GB" sz="1100" dirty="0" err="1" smtClean="0"/>
              <a:t>Proin</a:t>
            </a:r>
            <a:r>
              <a:rPr lang="en-GB" sz="1100" dirty="0" smtClean="0"/>
              <a:t> </a:t>
            </a:r>
            <a:r>
              <a:rPr lang="en-GB" sz="1100" dirty="0" err="1" smtClean="0"/>
              <a:t>eu</a:t>
            </a:r>
            <a:r>
              <a:rPr lang="en-GB" sz="1100" dirty="0" smtClean="0"/>
              <a:t> </a:t>
            </a:r>
            <a:r>
              <a:rPr lang="en-GB" sz="1100" dirty="0" err="1" smtClean="0"/>
              <a:t>imperdiet</a:t>
            </a:r>
            <a:r>
              <a:rPr lang="en-GB" sz="1100" dirty="0" smtClean="0"/>
              <a:t> </a:t>
            </a:r>
            <a:r>
              <a:rPr lang="en-GB" sz="1100" dirty="0" err="1" smtClean="0"/>
              <a:t>erat</a:t>
            </a:r>
            <a:r>
              <a:rPr lang="en-GB" sz="1100" dirty="0" smtClean="0"/>
              <a:t>, </a:t>
            </a:r>
            <a:r>
              <a:rPr lang="en-GB" sz="1100" dirty="0" err="1" smtClean="0"/>
              <a:t>eu</a:t>
            </a:r>
            <a:r>
              <a:rPr lang="en-GB" sz="1100" dirty="0" smtClean="0"/>
              <a:t> </a:t>
            </a:r>
            <a:r>
              <a:rPr lang="en-GB" sz="1100" dirty="0" err="1" smtClean="0"/>
              <a:t>faucibus</a:t>
            </a:r>
            <a:r>
              <a:rPr lang="en-GB" sz="1100" dirty="0" smtClean="0"/>
              <a:t> </a:t>
            </a:r>
            <a:r>
              <a:rPr lang="en-GB" sz="1100" dirty="0" err="1" smtClean="0"/>
              <a:t>odio</a:t>
            </a:r>
            <a:r>
              <a:rPr lang="en-GB" sz="1100" dirty="0" smtClean="0"/>
              <a:t>. </a:t>
            </a:r>
          </a:p>
          <a:p>
            <a:r>
              <a:rPr lang="en-GB" sz="1100" dirty="0" err="1" smtClean="0"/>
              <a:t>Vestibulum</a:t>
            </a:r>
            <a:r>
              <a:rPr lang="en-GB" sz="1100" dirty="0" smtClean="0"/>
              <a:t> </a:t>
            </a:r>
            <a:r>
              <a:rPr lang="en-GB" sz="1100" dirty="0" err="1" smtClean="0"/>
              <a:t>tincidunt</a:t>
            </a:r>
            <a:r>
              <a:rPr lang="en-GB" sz="1100" dirty="0" smtClean="0"/>
              <a:t> dictum </a:t>
            </a:r>
            <a:r>
              <a:rPr lang="en-GB" sz="1100" dirty="0" err="1" smtClean="0"/>
              <a:t>sagittis</a:t>
            </a:r>
            <a:r>
              <a:rPr lang="en-GB" sz="1100" dirty="0" smtClean="0"/>
              <a:t>. </a:t>
            </a:r>
            <a:r>
              <a:rPr lang="en-GB" sz="1100" dirty="0" err="1" smtClean="0"/>
              <a:t>Ut</a:t>
            </a:r>
            <a:r>
              <a:rPr lang="en-GB" sz="1100" dirty="0" smtClean="0"/>
              <a:t> </a:t>
            </a:r>
            <a:r>
              <a:rPr lang="en-GB" sz="1100" dirty="0" err="1" smtClean="0"/>
              <a:t>ut</a:t>
            </a:r>
            <a:r>
              <a:rPr lang="en-GB" sz="1100" dirty="0" smtClean="0"/>
              <a:t> mi </a:t>
            </a:r>
            <a:r>
              <a:rPr lang="en-GB" sz="1100" dirty="0" err="1" smtClean="0"/>
              <a:t>nisl</a:t>
            </a:r>
            <a:r>
              <a:rPr lang="en-GB" sz="1100" dirty="0" smtClean="0"/>
              <a:t>. </a:t>
            </a:r>
            <a:r>
              <a:rPr lang="en-GB" sz="1100" dirty="0" err="1" smtClean="0"/>
              <a:t>Donec</a:t>
            </a:r>
            <a:r>
              <a:rPr lang="en-GB" sz="1100" dirty="0" smtClean="0"/>
              <a:t> </a:t>
            </a:r>
            <a:r>
              <a:rPr lang="en-GB" sz="1100" dirty="0" err="1" smtClean="0"/>
              <a:t>facilisis</a:t>
            </a:r>
            <a:r>
              <a:rPr lang="en-GB" sz="1100" dirty="0" smtClean="0"/>
              <a:t> </a:t>
            </a:r>
            <a:r>
              <a:rPr lang="en-GB" sz="1100" dirty="0" err="1" smtClean="0"/>
              <a:t>odio</a:t>
            </a:r>
            <a:r>
              <a:rPr lang="en-GB" sz="1100" dirty="0" smtClean="0"/>
              <a:t> </a:t>
            </a:r>
            <a:r>
              <a:rPr lang="en-GB" sz="1100" dirty="0" err="1" smtClean="0"/>
              <a:t>mauris</a:t>
            </a:r>
            <a:r>
              <a:rPr lang="en-GB" sz="1100" dirty="0" smtClean="0"/>
              <a:t>, id </a:t>
            </a:r>
            <a:r>
              <a:rPr lang="en-GB" sz="1100" dirty="0" err="1" smtClean="0"/>
              <a:t>consequat</a:t>
            </a:r>
            <a:r>
              <a:rPr lang="en-GB" sz="1100" dirty="0" smtClean="0"/>
              <a:t> </a:t>
            </a:r>
            <a:r>
              <a:rPr lang="en-GB" sz="1100" dirty="0" err="1" smtClean="0"/>
              <a:t>justo</a:t>
            </a:r>
            <a:r>
              <a:rPr lang="en-GB" sz="1100" dirty="0" smtClean="0"/>
              <a:t> </a:t>
            </a:r>
            <a:r>
              <a:rPr lang="en-GB" sz="1100" dirty="0" err="1" smtClean="0"/>
              <a:t>malesuada</a:t>
            </a:r>
            <a:r>
              <a:rPr lang="en-GB" sz="1100" dirty="0" smtClean="0"/>
              <a:t> </a:t>
            </a:r>
            <a:r>
              <a:rPr lang="en-GB" sz="1100" dirty="0" err="1" smtClean="0"/>
              <a:t>ut.</a:t>
            </a:r>
            <a:r>
              <a:rPr lang="en-GB" sz="1100" dirty="0" smtClean="0"/>
              <a:t> </a:t>
            </a:r>
            <a:r>
              <a:rPr lang="en-GB" sz="1100" dirty="0" err="1" smtClean="0"/>
              <a:t>Praesent</a:t>
            </a:r>
            <a:r>
              <a:rPr lang="en-GB" sz="1100" dirty="0" smtClean="0"/>
              <a:t> ac </a:t>
            </a:r>
            <a:r>
              <a:rPr lang="en-GB" sz="1100" dirty="0" err="1" smtClean="0"/>
              <a:t>interdum</a:t>
            </a:r>
            <a:r>
              <a:rPr lang="en-GB" sz="1100" dirty="0" smtClean="0"/>
              <a:t> </a:t>
            </a:r>
            <a:r>
              <a:rPr lang="en-GB" sz="1100" dirty="0" err="1" smtClean="0"/>
              <a:t>erat</a:t>
            </a:r>
            <a:r>
              <a:rPr lang="en-GB" sz="1100" dirty="0" smtClean="0"/>
              <a:t>. </a:t>
            </a:r>
            <a:r>
              <a:rPr lang="en-GB" sz="1100" dirty="0" err="1" smtClean="0"/>
              <a:t>Praesent</a:t>
            </a:r>
            <a:r>
              <a:rPr lang="en-GB" sz="1100" dirty="0" smtClean="0"/>
              <a:t> </a:t>
            </a:r>
            <a:r>
              <a:rPr lang="en-GB" sz="1100" dirty="0" err="1" smtClean="0"/>
              <a:t>vel</a:t>
            </a:r>
            <a:r>
              <a:rPr lang="en-GB" sz="1100" dirty="0" smtClean="0"/>
              <a:t> </a:t>
            </a:r>
            <a:r>
              <a:rPr lang="en-GB" sz="1100" dirty="0" err="1" smtClean="0"/>
              <a:t>sollicitudin</a:t>
            </a:r>
            <a:r>
              <a:rPr lang="en-GB" sz="1100" dirty="0" smtClean="0"/>
              <a:t> </a:t>
            </a:r>
            <a:r>
              <a:rPr lang="en-GB" sz="1100" dirty="0" err="1" smtClean="0"/>
              <a:t>elit</a:t>
            </a:r>
            <a:r>
              <a:rPr lang="en-GB" sz="1100" dirty="0" smtClean="0"/>
              <a:t>, id </a:t>
            </a:r>
            <a:r>
              <a:rPr lang="en-GB" sz="1100" dirty="0" err="1" smtClean="0"/>
              <a:t>molestie</a:t>
            </a:r>
            <a:r>
              <a:rPr lang="en-GB" sz="1100" dirty="0" smtClean="0"/>
              <a:t> magna. </a:t>
            </a:r>
            <a:r>
              <a:rPr lang="en-GB" sz="1100" dirty="0" err="1" smtClean="0"/>
              <a:t>Curabitur</a:t>
            </a:r>
            <a:r>
              <a:rPr lang="en-GB" sz="1100" dirty="0" smtClean="0"/>
              <a:t> a </a:t>
            </a:r>
            <a:r>
              <a:rPr lang="en-GB" sz="1100" dirty="0" err="1" smtClean="0"/>
              <a:t>lacinia</a:t>
            </a:r>
            <a:r>
              <a:rPr lang="en-GB" sz="1100" dirty="0" smtClean="0"/>
              <a:t> est. </a:t>
            </a:r>
            <a:r>
              <a:rPr lang="en-GB" sz="1100" dirty="0" err="1" smtClean="0"/>
              <a:t>Vivamus</a:t>
            </a:r>
            <a:r>
              <a:rPr lang="en-GB" sz="1100" dirty="0" smtClean="0"/>
              <a:t> </a:t>
            </a:r>
            <a:r>
              <a:rPr lang="en-GB" sz="1100" dirty="0" err="1" smtClean="0"/>
              <a:t>varius</a:t>
            </a:r>
            <a:r>
              <a:rPr lang="en-GB" sz="1100" dirty="0" smtClean="0"/>
              <a:t> </a:t>
            </a:r>
            <a:r>
              <a:rPr lang="en-GB" sz="1100" dirty="0" err="1" smtClean="0"/>
              <a:t>interdum</a:t>
            </a:r>
            <a:r>
              <a:rPr lang="en-GB" sz="1100" dirty="0" smtClean="0"/>
              <a:t> </a:t>
            </a:r>
            <a:r>
              <a:rPr lang="en-GB" sz="1100" dirty="0" err="1" smtClean="0"/>
              <a:t>orci</a:t>
            </a:r>
            <a:r>
              <a:rPr lang="en-GB" sz="1100" dirty="0" smtClean="0"/>
              <a:t> </a:t>
            </a:r>
            <a:r>
              <a:rPr lang="en-GB" sz="1100" dirty="0" err="1" smtClean="0"/>
              <a:t>sed</a:t>
            </a:r>
            <a:r>
              <a:rPr lang="en-GB" sz="1100" dirty="0" smtClean="0"/>
              <a:t> maximus. </a:t>
            </a:r>
            <a:r>
              <a:rPr lang="en-GB" sz="1100" dirty="0" err="1" smtClean="0"/>
              <a:t>Aliquam</a:t>
            </a:r>
            <a:r>
              <a:rPr lang="en-GB" sz="1100" dirty="0" smtClean="0"/>
              <a:t> </a:t>
            </a:r>
            <a:r>
              <a:rPr lang="en-GB" sz="1100" dirty="0" err="1" smtClean="0"/>
              <a:t>feugiat</a:t>
            </a:r>
            <a:r>
              <a:rPr lang="en-GB" sz="1100" dirty="0" smtClean="0"/>
              <a:t> dui </a:t>
            </a:r>
            <a:r>
              <a:rPr lang="en-GB" sz="1100" dirty="0" err="1" smtClean="0"/>
              <a:t>eget</a:t>
            </a:r>
            <a:r>
              <a:rPr lang="en-GB" sz="1100" dirty="0" smtClean="0"/>
              <a:t> </a:t>
            </a:r>
            <a:r>
              <a:rPr lang="en-GB" sz="1100" dirty="0" err="1" smtClean="0"/>
              <a:t>dapibus</a:t>
            </a:r>
            <a:r>
              <a:rPr lang="en-GB" sz="1100" dirty="0" smtClean="0"/>
              <a:t> maximus. </a:t>
            </a:r>
            <a:r>
              <a:rPr lang="en-GB" sz="1100" dirty="0" err="1" smtClean="0"/>
              <a:t>Suspendisse</a:t>
            </a:r>
            <a:r>
              <a:rPr lang="en-GB" sz="1100" dirty="0" smtClean="0"/>
              <a:t> </a:t>
            </a:r>
            <a:r>
              <a:rPr lang="en-GB" sz="1100" dirty="0" err="1" smtClean="0"/>
              <a:t>tellus</a:t>
            </a:r>
            <a:r>
              <a:rPr lang="en-GB" sz="1100" dirty="0" smtClean="0"/>
              <a:t> </a:t>
            </a:r>
            <a:r>
              <a:rPr lang="en-GB" sz="1100" dirty="0" err="1" smtClean="0"/>
              <a:t>justo</a:t>
            </a:r>
            <a:r>
              <a:rPr lang="en-GB" sz="1100" dirty="0" smtClean="0"/>
              <a:t>, </a:t>
            </a:r>
            <a:r>
              <a:rPr lang="en-GB" sz="1100" dirty="0" err="1" smtClean="0"/>
              <a:t>elementum</a:t>
            </a:r>
            <a:r>
              <a:rPr lang="en-GB" sz="1100" dirty="0" smtClean="0"/>
              <a:t> </a:t>
            </a:r>
            <a:r>
              <a:rPr lang="en-GB" sz="1100" dirty="0" err="1" smtClean="0"/>
              <a:t>quis</a:t>
            </a:r>
            <a:r>
              <a:rPr lang="en-GB" sz="1100" dirty="0" smtClean="0"/>
              <a:t> </a:t>
            </a:r>
            <a:r>
              <a:rPr lang="en-GB" sz="1100" dirty="0" err="1" smtClean="0"/>
              <a:t>nunc</a:t>
            </a:r>
            <a:r>
              <a:rPr lang="en-GB" sz="1100" dirty="0" smtClean="0"/>
              <a:t> in, </a:t>
            </a:r>
            <a:r>
              <a:rPr lang="en-GB" sz="1100" dirty="0" err="1" smtClean="0"/>
              <a:t>mattis</a:t>
            </a:r>
            <a:r>
              <a:rPr lang="en-GB" sz="1100" dirty="0" smtClean="0"/>
              <a:t> </a:t>
            </a:r>
            <a:r>
              <a:rPr lang="en-GB" sz="1100" dirty="0" err="1" smtClean="0"/>
              <a:t>posuere</a:t>
            </a:r>
            <a:r>
              <a:rPr lang="en-GB" sz="1100" dirty="0" smtClean="0"/>
              <a:t> </a:t>
            </a:r>
            <a:r>
              <a:rPr lang="en-GB" sz="1100" dirty="0" err="1" smtClean="0"/>
              <a:t>odio</a:t>
            </a:r>
            <a:r>
              <a:rPr lang="en-GB" sz="1100" dirty="0" smtClean="0"/>
              <a:t>. </a:t>
            </a:r>
          </a:p>
          <a:p>
            <a:r>
              <a:rPr lang="en-GB" sz="1100" dirty="0" err="1" smtClean="0"/>
              <a:t>Vivamus</a:t>
            </a:r>
            <a:r>
              <a:rPr lang="en-GB" sz="1100" dirty="0" smtClean="0"/>
              <a:t> </a:t>
            </a:r>
            <a:r>
              <a:rPr lang="en-GB" sz="1100" dirty="0" err="1" smtClean="0"/>
              <a:t>sed</a:t>
            </a:r>
            <a:r>
              <a:rPr lang="en-GB" sz="1100" dirty="0" smtClean="0"/>
              <a:t> </a:t>
            </a:r>
            <a:r>
              <a:rPr lang="en-GB" sz="1100" dirty="0" err="1" smtClean="0"/>
              <a:t>facilisis</a:t>
            </a:r>
            <a:r>
              <a:rPr lang="en-GB" sz="1100" dirty="0" smtClean="0"/>
              <a:t> mi. </a:t>
            </a:r>
            <a:r>
              <a:rPr lang="en-GB" sz="1100" dirty="0" err="1" smtClean="0"/>
              <a:t>Vivamus</a:t>
            </a:r>
            <a:r>
              <a:rPr lang="en-GB" sz="1100" dirty="0" smtClean="0"/>
              <a:t> </a:t>
            </a:r>
            <a:r>
              <a:rPr lang="en-GB" sz="1100" dirty="0" err="1" smtClean="0"/>
              <a:t>elit</a:t>
            </a:r>
            <a:r>
              <a:rPr lang="en-GB" sz="1100" dirty="0" smtClean="0"/>
              <a:t> </a:t>
            </a:r>
            <a:r>
              <a:rPr lang="en-GB" sz="1100" dirty="0" err="1" smtClean="0"/>
              <a:t>leo</a:t>
            </a:r>
            <a:r>
              <a:rPr lang="en-GB" sz="1100" dirty="0" smtClean="0"/>
              <a:t>, </a:t>
            </a:r>
            <a:r>
              <a:rPr lang="en-GB" sz="1100" dirty="0" err="1" smtClean="0"/>
              <a:t>congue</a:t>
            </a:r>
            <a:r>
              <a:rPr lang="en-GB" sz="1100" dirty="0" smtClean="0"/>
              <a:t> ac </a:t>
            </a:r>
          </a:p>
          <a:p>
            <a:r>
              <a:rPr lang="en-GB" sz="1100" dirty="0" err="1" smtClean="0"/>
              <a:t>metus</a:t>
            </a:r>
            <a:r>
              <a:rPr lang="en-GB" sz="1100" dirty="0" smtClean="0"/>
              <a:t> a, </a:t>
            </a:r>
            <a:r>
              <a:rPr lang="en-GB" sz="1100" dirty="0" err="1" smtClean="0"/>
              <a:t>sagittis</a:t>
            </a:r>
            <a:r>
              <a:rPr lang="en-GB" sz="1100" dirty="0" smtClean="0"/>
              <a:t> </a:t>
            </a:r>
            <a:r>
              <a:rPr lang="en-GB" sz="1100" dirty="0" err="1" smtClean="0"/>
              <a:t>mollis</a:t>
            </a:r>
            <a:r>
              <a:rPr lang="en-GB" sz="1100" dirty="0" smtClean="0"/>
              <a:t> </a:t>
            </a:r>
            <a:r>
              <a:rPr lang="en-GB" sz="1100" dirty="0" err="1" smtClean="0"/>
              <a:t>metus</a:t>
            </a:r>
            <a:r>
              <a:rPr lang="en-GB" sz="1100" dirty="0" smtClean="0"/>
              <a:t>. </a:t>
            </a:r>
            <a:r>
              <a:rPr lang="en-GB" sz="1100" dirty="0" err="1" smtClean="0"/>
              <a:t>Morbi</a:t>
            </a:r>
            <a:r>
              <a:rPr lang="en-GB" sz="1100" dirty="0" smtClean="0"/>
              <a:t> dui </a:t>
            </a:r>
            <a:r>
              <a:rPr lang="en-GB" sz="1100" dirty="0" err="1" smtClean="0"/>
              <a:t>velit</a:t>
            </a:r>
            <a:r>
              <a:rPr lang="en-GB" sz="1100" dirty="0" smtClean="0"/>
              <a:t>, </a:t>
            </a:r>
            <a:r>
              <a:rPr lang="en-GB" sz="1100" dirty="0" err="1" smtClean="0"/>
              <a:t>congue</a:t>
            </a:r>
            <a:endParaRPr lang="en-GB" sz="1100" dirty="0" smtClean="0"/>
          </a:p>
          <a:p>
            <a:r>
              <a:rPr lang="en-GB" sz="1100" dirty="0" err="1" smtClean="0"/>
              <a:t>quis</a:t>
            </a:r>
            <a:r>
              <a:rPr lang="en-GB" sz="1100" dirty="0" smtClean="0"/>
              <a:t> </a:t>
            </a:r>
            <a:r>
              <a:rPr lang="en-GB" sz="1100" dirty="0" err="1" smtClean="0"/>
              <a:t>imperdiet</a:t>
            </a:r>
            <a:r>
              <a:rPr lang="en-GB" sz="1100" dirty="0" smtClean="0"/>
              <a:t> porta, cursus sit </a:t>
            </a:r>
            <a:r>
              <a:rPr lang="en-GB" sz="1100" dirty="0" err="1" smtClean="0"/>
              <a:t>amet</a:t>
            </a:r>
            <a:r>
              <a:rPr lang="en-GB" sz="1100" dirty="0" smtClean="0"/>
              <a:t> </a:t>
            </a:r>
            <a:r>
              <a:rPr lang="en-GB" sz="1100" dirty="0" err="1" smtClean="0"/>
              <a:t>nisl</a:t>
            </a:r>
            <a:r>
              <a:rPr lang="en-GB" sz="1100" dirty="0" smtClean="0"/>
              <a:t>. </a:t>
            </a:r>
            <a:r>
              <a:rPr lang="en-GB" sz="1100" dirty="0" err="1" smtClean="0"/>
              <a:t>Fusce</a:t>
            </a:r>
            <a:r>
              <a:rPr lang="en-GB" sz="1100" dirty="0" smtClean="0"/>
              <a:t> </a:t>
            </a:r>
          </a:p>
          <a:p>
            <a:r>
              <a:rPr lang="en-GB" sz="1100" dirty="0" err="1" smtClean="0"/>
              <a:t>vehicula</a:t>
            </a:r>
            <a:r>
              <a:rPr lang="en-GB" sz="1100" dirty="0" smtClean="0"/>
              <a:t> </a:t>
            </a:r>
            <a:r>
              <a:rPr lang="en-GB" sz="1100" dirty="0" err="1" smtClean="0"/>
              <a:t>tincidunt</a:t>
            </a:r>
            <a:r>
              <a:rPr lang="en-GB" sz="1100" dirty="0" smtClean="0"/>
              <a:t> mi sit </a:t>
            </a:r>
            <a:r>
              <a:rPr lang="en-GB" sz="1100" dirty="0" err="1" smtClean="0"/>
              <a:t>amet</a:t>
            </a:r>
            <a:r>
              <a:rPr lang="en-GB" sz="1100" dirty="0" smtClean="0"/>
              <a:t> </a:t>
            </a:r>
            <a:r>
              <a:rPr lang="en-GB" sz="1100" dirty="0" err="1" smtClean="0"/>
              <a:t>rhoncus</a:t>
            </a:r>
            <a:r>
              <a:rPr lang="en-GB" sz="1100" dirty="0" smtClean="0"/>
              <a:t>. </a:t>
            </a:r>
            <a:r>
              <a:rPr lang="en-GB" sz="1100" dirty="0" err="1" smtClean="0"/>
              <a:t>Etiam</a:t>
            </a:r>
            <a:r>
              <a:rPr lang="en-GB" sz="1100" dirty="0" smtClean="0"/>
              <a:t> </a:t>
            </a:r>
            <a:r>
              <a:rPr lang="en-GB" sz="1100" dirty="0" err="1" smtClean="0"/>
              <a:t>odio</a:t>
            </a:r>
            <a:r>
              <a:rPr lang="en-GB" sz="1100" dirty="0" smtClean="0"/>
              <a:t> </a:t>
            </a:r>
          </a:p>
          <a:p>
            <a:r>
              <a:rPr lang="en-GB" sz="1100" dirty="0" err="1" smtClean="0"/>
              <a:t>orci</a:t>
            </a:r>
            <a:r>
              <a:rPr lang="en-GB" sz="1100" dirty="0" smtClean="0"/>
              <a:t>, </a:t>
            </a:r>
            <a:r>
              <a:rPr lang="en-GB" sz="1100" dirty="0" err="1" smtClean="0"/>
              <a:t>faucibus</a:t>
            </a:r>
            <a:r>
              <a:rPr lang="en-GB" sz="1100" dirty="0" smtClean="0"/>
              <a:t> </a:t>
            </a:r>
            <a:r>
              <a:rPr lang="en-GB" sz="1100" dirty="0" err="1" smtClean="0"/>
              <a:t>eu</a:t>
            </a:r>
            <a:r>
              <a:rPr lang="en-GB" sz="1100" dirty="0" smtClean="0"/>
              <a:t> gravida et, </a:t>
            </a:r>
            <a:r>
              <a:rPr lang="en-GB" sz="1100" dirty="0" err="1" smtClean="0"/>
              <a:t>laoreet</a:t>
            </a:r>
            <a:r>
              <a:rPr lang="en-GB" sz="1100" dirty="0" smtClean="0"/>
              <a:t> </a:t>
            </a:r>
            <a:r>
              <a:rPr lang="en-GB" sz="1100" dirty="0" err="1" smtClean="0"/>
              <a:t>vel</a:t>
            </a:r>
            <a:r>
              <a:rPr lang="en-GB" sz="1100" dirty="0" smtClean="0"/>
              <a:t> </a:t>
            </a:r>
            <a:r>
              <a:rPr lang="en-GB" sz="1100" dirty="0" err="1" smtClean="0"/>
              <a:t>turpis</a:t>
            </a:r>
            <a:r>
              <a:rPr lang="en-GB" sz="1100" dirty="0" smtClean="0"/>
              <a:t>. </a:t>
            </a:r>
          </a:p>
          <a:p>
            <a:r>
              <a:rPr lang="en-GB" sz="1100" dirty="0" err="1" smtClean="0"/>
              <a:t>Praesent</a:t>
            </a:r>
            <a:r>
              <a:rPr lang="en-GB" sz="1100" dirty="0" smtClean="0"/>
              <a:t> </a:t>
            </a:r>
            <a:r>
              <a:rPr lang="en-GB" sz="1100" dirty="0" err="1" smtClean="0"/>
              <a:t>placerat</a:t>
            </a:r>
            <a:r>
              <a:rPr lang="en-GB" sz="1100" dirty="0" smtClean="0"/>
              <a:t> ligula non </a:t>
            </a:r>
            <a:r>
              <a:rPr lang="en-GB" sz="1100" dirty="0" err="1" smtClean="0"/>
              <a:t>urna</a:t>
            </a:r>
            <a:r>
              <a:rPr lang="en-GB" sz="1100" dirty="0" smtClean="0"/>
              <a:t> </a:t>
            </a:r>
            <a:r>
              <a:rPr lang="en-GB" sz="1100" dirty="0" err="1" smtClean="0"/>
              <a:t>vehicula</a:t>
            </a:r>
            <a:r>
              <a:rPr lang="en-GB" sz="1100" dirty="0" smtClean="0"/>
              <a:t> </a:t>
            </a:r>
            <a:r>
              <a:rPr lang="en-GB" sz="1100" dirty="0" err="1" smtClean="0"/>
              <a:t>malesuada</a:t>
            </a:r>
            <a:r>
              <a:rPr lang="en-GB" sz="1100" dirty="0" smtClean="0"/>
              <a:t>.</a:t>
            </a:r>
          </a:p>
          <a:p>
            <a:r>
              <a:rPr lang="en-GB" sz="1100" dirty="0" err="1" smtClean="0"/>
              <a:t>Phasellus</a:t>
            </a:r>
            <a:r>
              <a:rPr lang="en-GB" sz="1100" dirty="0" smtClean="0"/>
              <a:t> </a:t>
            </a:r>
            <a:r>
              <a:rPr lang="en-GB" sz="1100" dirty="0" err="1" smtClean="0"/>
              <a:t>vel</a:t>
            </a:r>
            <a:r>
              <a:rPr lang="en-GB" sz="1100" dirty="0" smtClean="0"/>
              <a:t> </a:t>
            </a:r>
            <a:r>
              <a:rPr lang="en-GB" sz="1100" dirty="0" err="1" smtClean="0"/>
              <a:t>nisl</a:t>
            </a:r>
            <a:r>
              <a:rPr lang="en-GB" sz="1100" dirty="0" smtClean="0"/>
              <a:t> at </a:t>
            </a:r>
            <a:r>
              <a:rPr lang="en-GB" sz="1100" dirty="0" err="1" smtClean="0"/>
              <a:t>turpis</a:t>
            </a:r>
            <a:r>
              <a:rPr lang="en-GB" sz="1100" dirty="0" smtClean="0"/>
              <a:t> </a:t>
            </a:r>
            <a:r>
              <a:rPr lang="en-GB" sz="1100" dirty="0" err="1" smtClean="0"/>
              <a:t>tincidunt</a:t>
            </a:r>
            <a:r>
              <a:rPr lang="en-GB" sz="1100" dirty="0" smtClean="0"/>
              <a:t> </a:t>
            </a:r>
            <a:r>
              <a:rPr lang="en-GB" sz="1100" dirty="0" err="1" smtClean="0"/>
              <a:t>iaculis</a:t>
            </a:r>
            <a:r>
              <a:rPr lang="en-GB" sz="1100" dirty="0" smtClean="0"/>
              <a:t>. </a:t>
            </a:r>
            <a:r>
              <a:rPr lang="en-GB" sz="1100" dirty="0" err="1" smtClean="0"/>
              <a:t>Vivamus</a:t>
            </a:r>
            <a:r>
              <a:rPr lang="en-GB" sz="1100" dirty="0" smtClean="0"/>
              <a:t> </a:t>
            </a:r>
          </a:p>
          <a:p>
            <a:r>
              <a:rPr lang="en-GB" sz="1100" dirty="0" smtClean="0"/>
              <a:t>pharetra sit </a:t>
            </a:r>
            <a:r>
              <a:rPr lang="en-GB" sz="1100" dirty="0" err="1" smtClean="0"/>
              <a:t>amet</a:t>
            </a:r>
            <a:r>
              <a:rPr lang="en-GB" sz="1100" dirty="0" smtClean="0"/>
              <a:t> </a:t>
            </a:r>
            <a:r>
              <a:rPr lang="en-GB" sz="1100" dirty="0" err="1" smtClean="0"/>
              <a:t>arcu</a:t>
            </a:r>
            <a:r>
              <a:rPr lang="en-GB" sz="1100" dirty="0" smtClean="0"/>
              <a:t> at </a:t>
            </a:r>
            <a:r>
              <a:rPr lang="en-GB" sz="1100" dirty="0" err="1" smtClean="0"/>
              <a:t>fringilla</a:t>
            </a:r>
            <a:r>
              <a:rPr lang="en-GB" sz="1100" dirty="0" smtClean="0"/>
              <a:t>. </a:t>
            </a:r>
            <a:r>
              <a:rPr lang="en-GB" sz="1100" dirty="0" err="1" smtClean="0"/>
              <a:t>Etiam</a:t>
            </a:r>
            <a:r>
              <a:rPr lang="en-GB" sz="1100" dirty="0" smtClean="0"/>
              <a:t> </a:t>
            </a:r>
            <a:r>
              <a:rPr lang="en-GB" sz="1100" dirty="0" err="1" smtClean="0"/>
              <a:t>sodales</a:t>
            </a:r>
            <a:r>
              <a:rPr lang="en-GB" sz="1100" dirty="0" smtClean="0"/>
              <a:t> </a:t>
            </a:r>
            <a:r>
              <a:rPr lang="en-GB" sz="1100" dirty="0" err="1" smtClean="0"/>
              <a:t>erat</a:t>
            </a:r>
            <a:r>
              <a:rPr lang="en-GB" sz="1100" dirty="0" smtClean="0"/>
              <a:t> </a:t>
            </a:r>
          </a:p>
          <a:p>
            <a:r>
              <a:rPr lang="en-GB" sz="1100" dirty="0" err="1" smtClean="0"/>
              <a:t>leo</a:t>
            </a:r>
            <a:r>
              <a:rPr lang="en-GB" sz="1100" dirty="0" smtClean="0"/>
              <a:t>, </a:t>
            </a:r>
            <a:r>
              <a:rPr lang="en-GB" sz="1100" dirty="0" err="1" smtClean="0"/>
              <a:t>quis</a:t>
            </a:r>
            <a:r>
              <a:rPr lang="en-GB" sz="1100" dirty="0" smtClean="0"/>
              <a:t> </a:t>
            </a:r>
            <a:r>
              <a:rPr lang="en-GB" sz="1100" dirty="0" err="1" smtClean="0"/>
              <a:t>dignissim</a:t>
            </a:r>
            <a:r>
              <a:rPr lang="en-GB" sz="1100" dirty="0" smtClean="0"/>
              <a:t> </a:t>
            </a:r>
            <a:r>
              <a:rPr lang="en-GB" sz="1100" dirty="0" err="1" smtClean="0"/>
              <a:t>enim</a:t>
            </a:r>
            <a:r>
              <a:rPr lang="en-GB" sz="1100" dirty="0" smtClean="0"/>
              <a:t> </a:t>
            </a:r>
            <a:r>
              <a:rPr lang="en-GB" sz="1100" dirty="0" err="1" smtClean="0"/>
              <a:t>rutrum</a:t>
            </a:r>
            <a:r>
              <a:rPr lang="en-GB" sz="1100" dirty="0" smtClean="0"/>
              <a:t> </a:t>
            </a:r>
            <a:r>
              <a:rPr lang="en-GB" sz="1100" dirty="0" err="1" smtClean="0"/>
              <a:t>ut.</a:t>
            </a:r>
            <a:r>
              <a:rPr lang="en-GB" sz="1100" dirty="0" smtClean="0"/>
              <a:t> In </a:t>
            </a:r>
            <a:r>
              <a:rPr lang="en-GB" sz="1100" dirty="0" err="1" smtClean="0"/>
              <a:t>iaculis</a:t>
            </a:r>
            <a:r>
              <a:rPr lang="en-GB" sz="1100" dirty="0" smtClean="0"/>
              <a:t>, </a:t>
            </a:r>
            <a:r>
              <a:rPr lang="en-GB" sz="1100" dirty="0" err="1" smtClean="0"/>
              <a:t>nulla</a:t>
            </a:r>
            <a:r>
              <a:rPr lang="en-GB" sz="1100" dirty="0" smtClean="0"/>
              <a:t> et </a:t>
            </a:r>
          </a:p>
          <a:p>
            <a:r>
              <a:rPr lang="en-GB" sz="1100" dirty="0" err="1" smtClean="0"/>
              <a:t>tincidunt</a:t>
            </a:r>
            <a:r>
              <a:rPr lang="en-GB" sz="1100" dirty="0" smtClean="0"/>
              <a:t> </a:t>
            </a:r>
            <a:r>
              <a:rPr lang="en-GB" sz="1100" dirty="0" err="1" smtClean="0"/>
              <a:t>tincidunt</a:t>
            </a:r>
            <a:r>
              <a:rPr lang="en-GB" sz="1100" dirty="0" smtClean="0"/>
              <a:t>, magna lacus </a:t>
            </a:r>
            <a:r>
              <a:rPr lang="en-GB" sz="1100" dirty="0" err="1" smtClean="0"/>
              <a:t>commodo</a:t>
            </a:r>
            <a:r>
              <a:rPr lang="en-GB" sz="1100" dirty="0" smtClean="0"/>
              <a:t> </a:t>
            </a:r>
            <a:r>
              <a:rPr lang="en-GB" sz="1100" dirty="0" err="1" smtClean="0"/>
              <a:t>turpis</a:t>
            </a:r>
            <a:r>
              <a:rPr lang="en-GB" sz="1100" dirty="0" smtClean="0"/>
              <a:t>, at </a:t>
            </a:r>
          </a:p>
          <a:p>
            <a:r>
              <a:rPr lang="en-GB" sz="1100" dirty="0" smtClean="0"/>
              <a:t>convallis </a:t>
            </a:r>
            <a:r>
              <a:rPr lang="en-GB" sz="1100" dirty="0" err="1" smtClean="0"/>
              <a:t>turpis</a:t>
            </a:r>
            <a:r>
              <a:rPr lang="en-GB" sz="1100" dirty="0" smtClean="0"/>
              <a:t> </a:t>
            </a:r>
            <a:r>
              <a:rPr lang="en-GB" sz="1100" dirty="0" err="1" smtClean="0"/>
              <a:t>sapien</a:t>
            </a:r>
            <a:r>
              <a:rPr lang="en-GB" sz="1100" dirty="0" smtClean="0"/>
              <a:t> </a:t>
            </a:r>
            <a:r>
              <a:rPr lang="en-GB" sz="1100" dirty="0" err="1" smtClean="0"/>
              <a:t>vel</a:t>
            </a:r>
            <a:r>
              <a:rPr lang="en-GB" sz="1100" dirty="0" smtClean="0"/>
              <a:t> </a:t>
            </a:r>
            <a:r>
              <a:rPr lang="en-GB" sz="1100" dirty="0" err="1" smtClean="0"/>
              <a:t>risus</a:t>
            </a:r>
            <a:r>
              <a:rPr lang="en-GB" sz="1100" dirty="0" smtClean="0"/>
              <a:t>. </a:t>
            </a:r>
            <a:r>
              <a:rPr lang="en-GB" sz="1100" dirty="0" err="1" smtClean="0"/>
              <a:t>Nullam</a:t>
            </a:r>
            <a:r>
              <a:rPr lang="en-GB" sz="1100" dirty="0" smtClean="0"/>
              <a:t> quam </a:t>
            </a:r>
            <a:r>
              <a:rPr lang="en-GB" sz="1100" dirty="0" err="1" smtClean="0"/>
              <a:t>augue</a:t>
            </a:r>
            <a:r>
              <a:rPr lang="en-GB" sz="1100" dirty="0" smtClean="0"/>
              <a:t>, </a:t>
            </a:r>
          </a:p>
          <a:p>
            <a:r>
              <a:rPr lang="en-GB" sz="1100" dirty="0" err="1" smtClean="0"/>
              <a:t>congue</a:t>
            </a:r>
            <a:r>
              <a:rPr lang="en-GB" sz="1100" dirty="0" smtClean="0"/>
              <a:t> in </a:t>
            </a:r>
            <a:r>
              <a:rPr lang="en-GB" sz="1100" dirty="0" err="1" smtClean="0"/>
              <a:t>accumsan</a:t>
            </a:r>
            <a:r>
              <a:rPr lang="en-GB" sz="1100" dirty="0" smtClean="0"/>
              <a:t> a, </a:t>
            </a:r>
            <a:r>
              <a:rPr lang="en-GB" sz="1100" dirty="0" err="1" smtClean="0"/>
              <a:t>dapibus</a:t>
            </a:r>
            <a:r>
              <a:rPr lang="en-GB" sz="1100" dirty="0" smtClean="0"/>
              <a:t> </a:t>
            </a:r>
            <a:r>
              <a:rPr lang="en-GB" sz="1100" dirty="0" err="1" smtClean="0"/>
              <a:t>eu</a:t>
            </a:r>
            <a:r>
              <a:rPr lang="en-GB" sz="1100" dirty="0" smtClean="0"/>
              <a:t> magna.</a:t>
            </a:r>
            <a:endParaRPr lang="en-GB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23331" y="1590087"/>
            <a:ext cx="208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Nullam</a:t>
            </a:r>
            <a:r>
              <a:rPr lang="en-GB" dirty="0" smtClean="0"/>
              <a:t> </a:t>
            </a:r>
            <a:r>
              <a:rPr lang="en-GB" dirty="0" err="1" smtClean="0"/>
              <a:t>eu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12352" y="2642015"/>
            <a:ext cx="208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Vestibulum</a:t>
            </a:r>
            <a:r>
              <a:rPr lang="en-GB" dirty="0" smtClean="0"/>
              <a:t> ante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0" y="2124184"/>
            <a:ext cx="208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Duis</a:t>
            </a:r>
            <a:r>
              <a:rPr lang="en-GB" dirty="0" smtClean="0"/>
              <a:t> </a:t>
            </a:r>
            <a:r>
              <a:rPr lang="en-GB" dirty="0" err="1" smtClean="0"/>
              <a:t>faucibus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12352" y="3184192"/>
            <a:ext cx="208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Nullam</a:t>
            </a:r>
            <a:r>
              <a:rPr lang="en-GB" dirty="0" smtClean="0"/>
              <a:t> </a:t>
            </a:r>
            <a:r>
              <a:rPr lang="en-GB" dirty="0" err="1" smtClean="0"/>
              <a:t>laoreet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12352" y="4268120"/>
            <a:ext cx="208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Donec</a:t>
            </a:r>
            <a:r>
              <a:rPr lang="en-GB" dirty="0" smtClean="0"/>
              <a:t> </a:t>
            </a:r>
            <a:r>
              <a:rPr lang="en-GB" dirty="0" err="1" smtClean="0"/>
              <a:t>facilisis</a:t>
            </a:r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13714" y="3708079"/>
            <a:ext cx="208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Cras</a:t>
            </a:r>
            <a:r>
              <a:rPr lang="en-GB" dirty="0" smtClean="0"/>
              <a:t> convallis</a:t>
            </a:r>
            <a:endParaRPr lang="en-GB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2" y="5804089"/>
            <a:ext cx="411892" cy="4118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56" y="5798798"/>
            <a:ext cx="460586" cy="46058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3310" y="5827100"/>
            <a:ext cx="425597" cy="42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2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9016" y="0"/>
            <a:ext cx="9662984" cy="8073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" y="1"/>
            <a:ext cx="2529014" cy="807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0" y="1482554"/>
            <a:ext cx="2529016" cy="485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0" y="1029472"/>
            <a:ext cx="2529016" cy="4366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9819502" y="807309"/>
            <a:ext cx="2372497" cy="5898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2875005" y="2495124"/>
            <a:ext cx="1400433" cy="6833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2891480" y="2128530"/>
            <a:ext cx="2854411" cy="25288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2891481" y="1029472"/>
            <a:ext cx="6582032" cy="8896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9925212" y="893033"/>
            <a:ext cx="2166551" cy="4566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9922473" y="4876800"/>
            <a:ext cx="2166551" cy="158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/>
          <p:cNvCxnSpPr/>
          <p:nvPr/>
        </p:nvCxnSpPr>
        <p:spPr>
          <a:xfrm>
            <a:off x="9922470" y="4883572"/>
            <a:ext cx="2166551" cy="15886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922471" y="4883572"/>
            <a:ext cx="2166552" cy="15886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9925211" y="1359242"/>
            <a:ext cx="2166552" cy="3524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0" y="6705600"/>
            <a:ext cx="12191999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/>
          <p:cNvCxnSpPr/>
          <p:nvPr/>
        </p:nvCxnSpPr>
        <p:spPr>
          <a:xfrm>
            <a:off x="2529015" y="0"/>
            <a:ext cx="9662985" cy="8073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529015" y="0"/>
            <a:ext cx="9662984" cy="8073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16623" y="2499350"/>
            <a:ext cx="1400433" cy="6790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875005" y="3266235"/>
            <a:ext cx="2854411" cy="25288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6243241" y="2128529"/>
            <a:ext cx="3176736" cy="25288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4545206" y="5611485"/>
            <a:ext cx="2854411" cy="25288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4545206" y="5934041"/>
            <a:ext cx="2854411" cy="5228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2856468" y="3614766"/>
            <a:ext cx="1400433" cy="6833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4316623" y="3618992"/>
            <a:ext cx="1400433" cy="6790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2856468" y="4336084"/>
            <a:ext cx="1400433" cy="6833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4316623" y="4340310"/>
            <a:ext cx="1400433" cy="6790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6238100" y="2473882"/>
            <a:ext cx="1565206" cy="278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>
            <a:off x="6238106" y="2787955"/>
            <a:ext cx="1565206" cy="278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6238100" y="3100878"/>
            <a:ext cx="1565206" cy="278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6238100" y="3413801"/>
            <a:ext cx="1565206" cy="278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7854770" y="2609174"/>
            <a:ext cx="1565206" cy="278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7854770" y="2915261"/>
            <a:ext cx="1565206" cy="278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>
            <a:off x="7854770" y="3231079"/>
            <a:ext cx="1565206" cy="278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/>
          <p:cNvSpPr/>
          <p:nvPr/>
        </p:nvSpPr>
        <p:spPr>
          <a:xfrm>
            <a:off x="6238100" y="3806037"/>
            <a:ext cx="3176736" cy="25288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6232959" y="4151390"/>
            <a:ext cx="1565206" cy="278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6232965" y="4465463"/>
            <a:ext cx="1565206" cy="278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6232959" y="4778386"/>
            <a:ext cx="1565206" cy="278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/>
          <p:cNvSpPr/>
          <p:nvPr/>
        </p:nvSpPr>
        <p:spPr>
          <a:xfrm>
            <a:off x="6232959" y="5091309"/>
            <a:ext cx="1565206" cy="278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7849629" y="4151041"/>
            <a:ext cx="1565206" cy="278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7849629" y="4465351"/>
            <a:ext cx="1565206" cy="278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/>
        </p:nvSpPr>
        <p:spPr>
          <a:xfrm>
            <a:off x="7849629" y="4778386"/>
            <a:ext cx="1565206" cy="278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/>
          <p:cNvSpPr/>
          <p:nvPr/>
        </p:nvSpPr>
        <p:spPr>
          <a:xfrm>
            <a:off x="7849629" y="5088824"/>
            <a:ext cx="1565206" cy="278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40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9016" y="0"/>
            <a:ext cx="9662984" cy="8073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0" y="1482554"/>
            <a:ext cx="2529016" cy="485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72759" y="1021755"/>
            <a:ext cx="2529016" cy="4366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9819502" y="807309"/>
            <a:ext cx="2372497" cy="5898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19385" y="1064835"/>
            <a:ext cx="6582032" cy="8896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9922470" y="903192"/>
            <a:ext cx="2166551" cy="4140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9922470" y="4517075"/>
            <a:ext cx="2166551" cy="3089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9922473" y="4876800"/>
            <a:ext cx="2166551" cy="158861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/>
          <p:cNvCxnSpPr/>
          <p:nvPr/>
        </p:nvCxnSpPr>
        <p:spPr>
          <a:xfrm>
            <a:off x="9922470" y="4883572"/>
            <a:ext cx="2166551" cy="15886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922471" y="4883572"/>
            <a:ext cx="2166552" cy="15886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9925211" y="1317201"/>
            <a:ext cx="2166552" cy="3559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0" y="6705600"/>
            <a:ext cx="12191999" cy="152400"/>
          </a:xfrm>
          <a:prstGeom prst="rect">
            <a:avLst/>
          </a:prstGeom>
          <a:solidFill>
            <a:srgbClr val="411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/>
          <p:cNvCxnSpPr/>
          <p:nvPr/>
        </p:nvCxnSpPr>
        <p:spPr>
          <a:xfrm>
            <a:off x="2529015" y="0"/>
            <a:ext cx="9662985" cy="80730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529015" y="0"/>
            <a:ext cx="9662984" cy="80730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433"/>
            <a:ext cx="2450757" cy="5804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39130" y="1055238"/>
            <a:ext cx="252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7030A0"/>
                </a:solidFill>
              </a:rPr>
              <a:t>Menu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4886" y="1421367"/>
            <a:ext cx="6588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7030A0"/>
                </a:solidFill>
              </a:rPr>
              <a:t>Timetabling</a:t>
            </a:r>
            <a:endParaRPr lang="en-GB" sz="3600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1489137"/>
            <a:ext cx="2529015" cy="545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0" y="2037442"/>
            <a:ext cx="2529015" cy="545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-5" y="2585746"/>
            <a:ext cx="2529015" cy="545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-6" y="3131355"/>
            <a:ext cx="2529015" cy="545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-6" y="3656734"/>
            <a:ext cx="2529015" cy="545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0" y="4197503"/>
            <a:ext cx="2529015" cy="545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05946" y="5066270"/>
            <a:ext cx="1713470" cy="181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059459" y="5030204"/>
            <a:ext cx="205946" cy="217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0" y="5354210"/>
            <a:ext cx="163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7030A0"/>
                </a:solidFill>
              </a:rPr>
              <a:t>Contact Us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49714" y="937710"/>
            <a:ext cx="188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7030A0"/>
                </a:solidFill>
              </a:rPr>
              <a:t>Work Placement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331" y="1590087"/>
            <a:ext cx="208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Nullam</a:t>
            </a:r>
            <a:r>
              <a:rPr lang="en-GB" dirty="0" smtClean="0"/>
              <a:t> </a:t>
            </a:r>
            <a:r>
              <a:rPr lang="en-GB" dirty="0" err="1" smtClean="0"/>
              <a:t>eu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12352" y="2642015"/>
            <a:ext cx="208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Vestibulum</a:t>
            </a:r>
            <a:r>
              <a:rPr lang="en-GB" dirty="0" smtClean="0"/>
              <a:t> ante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0" y="2124184"/>
            <a:ext cx="208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Duis</a:t>
            </a:r>
            <a:r>
              <a:rPr lang="en-GB" dirty="0" smtClean="0"/>
              <a:t> </a:t>
            </a:r>
            <a:r>
              <a:rPr lang="en-GB" dirty="0" err="1" smtClean="0"/>
              <a:t>faucibus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12352" y="3184192"/>
            <a:ext cx="208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Nullam</a:t>
            </a:r>
            <a:r>
              <a:rPr lang="en-GB" dirty="0" smtClean="0"/>
              <a:t> </a:t>
            </a:r>
            <a:r>
              <a:rPr lang="en-GB" dirty="0" err="1" smtClean="0"/>
              <a:t>laoreet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12352" y="4268120"/>
            <a:ext cx="208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Donec</a:t>
            </a:r>
            <a:r>
              <a:rPr lang="en-GB" dirty="0" smtClean="0"/>
              <a:t> </a:t>
            </a:r>
            <a:r>
              <a:rPr lang="en-GB" dirty="0" err="1" smtClean="0"/>
              <a:t>facilisis</a:t>
            </a:r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13714" y="3708079"/>
            <a:ext cx="208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Cras</a:t>
            </a:r>
            <a:r>
              <a:rPr lang="en-GB" dirty="0" smtClean="0"/>
              <a:t> convallis</a:t>
            </a:r>
            <a:endParaRPr lang="en-GB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2" y="5804089"/>
            <a:ext cx="411892" cy="4118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56" y="5798798"/>
            <a:ext cx="460586" cy="46058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3310" y="5827100"/>
            <a:ext cx="425597" cy="425597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2875005" y="2495124"/>
            <a:ext cx="1400433" cy="6833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2891480" y="2128530"/>
            <a:ext cx="2854411" cy="2528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316623" y="2499350"/>
            <a:ext cx="1400433" cy="6790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2875005" y="3266235"/>
            <a:ext cx="2854411" cy="2528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6243241" y="2128529"/>
            <a:ext cx="3176736" cy="2528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4545206" y="5611485"/>
            <a:ext cx="2854411" cy="2528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>
            <a:off x="4545206" y="5934041"/>
            <a:ext cx="2854411" cy="5228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2856468" y="3614766"/>
            <a:ext cx="1400433" cy="6833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4316623" y="3618992"/>
            <a:ext cx="1400433" cy="6790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2856468" y="4336084"/>
            <a:ext cx="1400433" cy="6833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4316623" y="4340310"/>
            <a:ext cx="1400433" cy="6790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>
            <a:off x="6238100" y="2473882"/>
            <a:ext cx="1565206" cy="278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6238106" y="2787955"/>
            <a:ext cx="1565206" cy="278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6238100" y="3100878"/>
            <a:ext cx="1565206" cy="278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>
            <a:off x="6238100" y="3413801"/>
            <a:ext cx="1565206" cy="278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7854770" y="2609174"/>
            <a:ext cx="1565206" cy="278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7854770" y="2915261"/>
            <a:ext cx="1565206" cy="278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/>
          <p:cNvSpPr/>
          <p:nvPr/>
        </p:nvSpPr>
        <p:spPr>
          <a:xfrm>
            <a:off x="7854770" y="3231079"/>
            <a:ext cx="1565206" cy="278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/>
          <p:cNvSpPr/>
          <p:nvPr/>
        </p:nvSpPr>
        <p:spPr>
          <a:xfrm>
            <a:off x="6238100" y="3806037"/>
            <a:ext cx="3176736" cy="2528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/>
          <p:cNvSpPr/>
          <p:nvPr/>
        </p:nvSpPr>
        <p:spPr>
          <a:xfrm>
            <a:off x="6232959" y="4151390"/>
            <a:ext cx="1565206" cy="278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/>
          <p:cNvSpPr/>
          <p:nvPr/>
        </p:nvSpPr>
        <p:spPr>
          <a:xfrm>
            <a:off x="6232965" y="4465463"/>
            <a:ext cx="1565206" cy="278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6232959" y="4778386"/>
            <a:ext cx="1565206" cy="278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6232959" y="5091309"/>
            <a:ext cx="1565206" cy="278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7849629" y="4151041"/>
            <a:ext cx="1565206" cy="278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/>
          <p:cNvSpPr/>
          <p:nvPr/>
        </p:nvSpPr>
        <p:spPr>
          <a:xfrm>
            <a:off x="7849629" y="4465351"/>
            <a:ext cx="1565206" cy="278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7849629" y="4778386"/>
            <a:ext cx="1565206" cy="278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7849629" y="5088824"/>
            <a:ext cx="1565206" cy="278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837951" y="2075620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Year 1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819385" y="3207502"/>
            <a:ext cx="165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Year 2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6196735" y="2067345"/>
            <a:ext cx="2093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Year 3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6174769" y="3747225"/>
            <a:ext cx="159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Year 4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4478623" y="5553263"/>
            <a:ext cx="200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Year 5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9892261" y="1357512"/>
            <a:ext cx="223933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Lorem ipsum </a:t>
            </a:r>
            <a:r>
              <a:rPr lang="en-GB" sz="1100" dirty="0" err="1" smtClean="0"/>
              <a:t>dolor</a:t>
            </a:r>
            <a:r>
              <a:rPr lang="en-GB" sz="1100" dirty="0" smtClean="0"/>
              <a:t> sit </a:t>
            </a:r>
            <a:r>
              <a:rPr lang="en-GB" sz="1100" dirty="0" err="1" smtClean="0"/>
              <a:t>amet</a:t>
            </a:r>
            <a:r>
              <a:rPr lang="en-GB" sz="1100" dirty="0" smtClean="0"/>
              <a:t>, </a:t>
            </a:r>
            <a:r>
              <a:rPr lang="en-GB" sz="1100" dirty="0" err="1" smtClean="0"/>
              <a:t>consectetur</a:t>
            </a:r>
            <a:r>
              <a:rPr lang="en-GB" sz="1100" dirty="0" smtClean="0"/>
              <a:t> </a:t>
            </a:r>
            <a:r>
              <a:rPr lang="en-GB" sz="1100" dirty="0" err="1" smtClean="0"/>
              <a:t>adipiscing</a:t>
            </a:r>
            <a:r>
              <a:rPr lang="en-GB" sz="1100" dirty="0" smtClean="0"/>
              <a:t> </a:t>
            </a:r>
            <a:r>
              <a:rPr lang="en-GB" sz="1100" dirty="0" err="1" smtClean="0"/>
              <a:t>elit</a:t>
            </a:r>
            <a:r>
              <a:rPr lang="en-GB" sz="1100" dirty="0" smtClean="0"/>
              <a:t>. </a:t>
            </a:r>
            <a:r>
              <a:rPr lang="en-GB" sz="1100" dirty="0" err="1" smtClean="0"/>
              <a:t>Phasellus</a:t>
            </a:r>
            <a:r>
              <a:rPr lang="en-GB" sz="1100" dirty="0" smtClean="0"/>
              <a:t> </a:t>
            </a:r>
            <a:r>
              <a:rPr lang="en-GB" sz="1100" dirty="0" err="1" smtClean="0"/>
              <a:t>consectetur</a:t>
            </a:r>
            <a:r>
              <a:rPr lang="en-GB" sz="1100" dirty="0" smtClean="0"/>
              <a:t> magna et </a:t>
            </a:r>
            <a:r>
              <a:rPr lang="en-GB" sz="1100" dirty="0" err="1" smtClean="0"/>
              <a:t>orci</a:t>
            </a:r>
            <a:r>
              <a:rPr lang="en-GB" sz="1100" dirty="0" smtClean="0"/>
              <a:t> </a:t>
            </a:r>
            <a:r>
              <a:rPr lang="en-GB" sz="1100" dirty="0" err="1" smtClean="0"/>
              <a:t>condimentum</a:t>
            </a:r>
            <a:r>
              <a:rPr lang="en-GB" sz="1100" dirty="0" smtClean="0"/>
              <a:t> </a:t>
            </a:r>
            <a:r>
              <a:rPr lang="en-GB" sz="1100" dirty="0" err="1" smtClean="0"/>
              <a:t>consectetur</a:t>
            </a:r>
            <a:r>
              <a:rPr lang="en-GB" sz="1100" dirty="0" smtClean="0"/>
              <a:t>. </a:t>
            </a:r>
            <a:r>
              <a:rPr lang="en-GB" sz="1100" dirty="0" err="1" smtClean="0"/>
              <a:t>Pellentesque</a:t>
            </a:r>
            <a:r>
              <a:rPr lang="en-GB" sz="1100" dirty="0" smtClean="0"/>
              <a:t> </a:t>
            </a:r>
            <a:r>
              <a:rPr lang="en-GB" sz="1100" dirty="0" err="1" smtClean="0"/>
              <a:t>sed</a:t>
            </a:r>
            <a:r>
              <a:rPr lang="en-GB" sz="1100" dirty="0" smtClean="0"/>
              <a:t> </a:t>
            </a:r>
            <a:r>
              <a:rPr lang="en-GB" sz="1100" dirty="0" err="1" smtClean="0"/>
              <a:t>diam</a:t>
            </a:r>
            <a:r>
              <a:rPr lang="en-GB" sz="1100" dirty="0" smtClean="0"/>
              <a:t> </a:t>
            </a:r>
            <a:r>
              <a:rPr lang="en-GB" sz="1100" dirty="0" err="1" smtClean="0"/>
              <a:t>tortor</a:t>
            </a:r>
            <a:r>
              <a:rPr lang="en-GB" sz="1100" dirty="0" smtClean="0"/>
              <a:t>. </a:t>
            </a:r>
            <a:r>
              <a:rPr lang="en-GB" sz="1100" dirty="0" err="1" smtClean="0"/>
              <a:t>Vivamus</a:t>
            </a:r>
            <a:r>
              <a:rPr lang="en-GB" sz="1100" dirty="0" smtClean="0"/>
              <a:t> </a:t>
            </a:r>
            <a:r>
              <a:rPr lang="en-GB" sz="1100" dirty="0" err="1" smtClean="0"/>
              <a:t>lacinia</a:t>
            </a:r>
            <a:r>
              <a:rPr lang="en-GB" sz="1100" dirty="0" smtClean="0"/>
              <a:t> </a:t>
            </a:r>
            <a:r>
              <a:rPr lang="en-GB" sz="1100" dirty="0" err="1" smtClean="0"/>
              <a:t>elit</a:t>
            </a:r>
            <a:r>
              <a:rPr lang="en-GB" sz="1100" dirty="0" smtClean="0"/>
              <a:t> vitae pharetra </a:t>
            </a:r>
            <a:r>
              <a:rPr lang="en-GB" sz="1100" dirty="0" err="1" smtClean="0"/>
              <a:t>sagittis</a:t>
            </a:r>
            <a:r>
              <a:rPr lang="en-GB" sz="1100" dirty="0" smtClean="0"/>
              <a:t>. </a:t>
            </a:r>
            <a:r>
              <a:rPr lang="en-GB" sz="1100" dirty="0" err="1" smtClean="0"/>
              <a:t>Ut</a:t>
            </a:r>
            <a:r>
              <a:rPr lang="en-GB" sz="1100" dirty="0" smtClean="0"/>
              <a:t> </a:t>
            </a:r>
            <a:r>
              <a:rPr lang="en-GB" sz="1100" dirty="0" err="1" smtClean="0"/>
              <a:t>suscipit</a:t>
            </a:r>
            <a:r>
              <a:rPr lang="en-GB" sz="1100" dirty="0" smtClean="0"/>
              <a:t> </a:t>
            </a:r>
            <a:r>
              <a:rPr lang="en-GB" sz="1100" dirty="0" err="1" smtClean="0"/>
              <a:t>metus</a:t>
            </a:r>
            <a:r>
              <a:rPr lang="en-GB" sz="1100" dirty="0" smtClean="0"/>
              <a:t> </a:t>
            </a:r>
            <a:r>
              <a:rPr lang="en-GB" sz="1100" dirty="0" err="1" smtClean="0"/>
              <a:t>metus</a:t>
            </a:r>
            <a:r>
              <a:rPr lang="en-GB" sz="1100" dirty="0" smtClean="0"/>
              <a:t>, </a:t>
            </a:r>
            <a:r>
              <a:rPr lang="en-GB" sz="1100" dirty="0" err="1" smtClean="0"/>
              <a:t>posuere</a:t>
            </a:r>
            <a:r>
              <a:rPr lang="en-GB" sz="1100" dirty="0" smtClean="0"/>
              <a:t> </a:t>
            </a:r>
            <a:r>
              <a:rPr lang="en-GB" sz="1100" dirty="0" err="1" smtClean="0"/>
              <a:t>tempor</a:t>
            </a:r>
            <a:r>
              <a:rPr lang="en-GB" sz="1100" dirty="0" smtClean="0"/>
              <a:t> </a:t>
            </a:r>
            <a:r>
              <a:rPr lang="en-GB" sz="1100" dirty="0" err="1" smtClean="0"/>
              <a:t>enim</a:t>
            </a:r>
            <a:r>
              <a:rPr lang="en-GB" sz="1100" dirty="0" smtClean="0"/>
              <a:t> </a:t>
            </a:r>
            <a:r>
              <a:rPr lang="en-GB" sz="1100" dirty="0" err="1" smtClean="0"/>
              <a:t>ornare</a:t>
            </a:r>
            <a:r>
              <a:rPr lang="en-GB" sz="1100" dirty="0" smtClean="0"/>
              <a:t> vel. </a:t>
            </a:r>
            <a:r>
              <a:rPr lang="en-GB" sz="1100" dirty="0" err="1" smtClean="0"/>
              <a:t>Aliquam</a:t>
            </a:r>
            <a:r>
              <a:rPr lang="en-GB" sz="1100" dirty="0" smtClean="0"/>
              <a:t> </a:t>
            </a:r>
            <a:r>
              <a:rPr lang="en-GB" sz="1100" dirty="0" err="1" smtClean="0"/>
              <a:t>pellentesque</a:t>
            </a:r>
            <a:r>
              <a:rPr lang="en-GB" sz="1100" dirty="0" smtClean="0"/>
              <a:t> et nisi </a:t>
            </a:r>
            <a:r>
              <a:rPr lang="en-GB" sz="1100" dirty="0" err="1" smtClean="0"/>
              <a:t>nec</a:t>
            </a:r>
            <a:r>
              <a:rPr lang="en-GB" sz="1100" dirty="0" smtClean="0"/>
              <a:t> </a:t>
            </a:r>
            <a:r>
              <a:rPr lang="en-GB" sz="1100" dirty="0" err="1" smtClean="0"/>
              <a:t>eleifend</a:t>
            </a:r>
            <a:r>
              <a:rPr lang="en-GB" sz="1100" dirty="0" smtClean="0"/>
              <a:t>. </a:t>
            </a:r>
            <a:r>
              <a:rPr lang="en-GB" sz="1100" dirty="0" err="1" smtClean="0"/>
              <a:t>Praesent</a:t>
            </a:r>
            <a:r>
              <a:rPr lang="en-GB" sz="1100" dirty="0" smtClean="0"/>
              <a:t> a </a:t>
            </a:r>
            <a:r>
              <a:rPr lang="en-GB" sz="1100" dirty="0" err="1" smtClean="0"/>
              <a:t>venenatis</a:t>
            </a:r>
            <a:r>
              <a:rPr lang="en-GB" sz="1100" dirty="0" smtClean="0"/>
              <a:t> nisi, </a:t>
            </a:r>
            <a:r>
              <a:rPr lang="en-GB" sz="1100" dirty="0" err="1" smtClean="0"/>
              <a:t>auctor</a:t>
            </a:r>
            <a:r>
              <a:rPr lang="en-GB" sz="1100" dirty="0" smtClean="0"/>
              <a:t> </a:t>
            </a:r>
            <a:r>
              <a:rPr lang="en-GB" sz="1100" dirty="0" err="1" smtClean="0"/>
              <a:t>mattis</a:t>
            </a:r>
            <a:r>
              <a:rPr lang="en-GB" sz="1100" dirty="0" smtClean="0"/>
              <a:t> mi. </a:t>
            </a:r>
            <a:r>
              <a:rPr lang="en-GB" sz="1100" dirty="0" err="1" smtClean="0"/>
              <a:t>Vivamus</a:t>
            </a:r>
            <a:r>
              <a:rPr lang="en-GB" sz="1100" dirty="0" smtClean="0"/>
              <a:t> at nisi </a:t>
            </a:r>
            <a:r>
              <a:rPr lang="en-GB" sz="1100" dirty="0" err="1" smtClean="0"/>
              <a:t>suscipit</a:t>
            </a:r>
            <a:r>
              <a:rPr lang="en-GB" sz="1100" dirty="0" smtClean="0"/>
              <a:t>, </a:t>
            </a:r>
            <a:r>
              <a:rPr lang="en-GB" sz="1100" dirty="0" err="1" smtClean="0"/>
              <a:t>dignissim</a:t>
            </a:r>
            <a:r>
              <a:rPr lang="en-GB" sz="1100" dirty="0" smtClean="0"/>
              <a:t> quam id, convallis dui. </a:t>
            </a:r>
            <a:r>
              <a:rPr lang="en-GB" sz="1100" dirty="0" err="1" smtClean="0"/>
              <a:t>Vestibulum</a:t>
            </a:r>
            <a:r>
              <a:rPr lang="en-GB" sz="1100" dirty="0" smtClean="0"/>
              <a:t> </a:t>
            </a:r>
            <a:r>
              <a:rPr lang="en-GB" sz="1100" dirty="0" err="1" smtClean="0"/>
              <a:t>ut</a:t>
            </a:r>
            <a:r>
              <a:rPr lang="en-GB" sz="1100" dirty="0" smtClean="0"/>
              <a:t> </a:t>
            </a:r>
            <a:r>
              <a:rPr lang="en-GB" sz="1100" dirty="0" err="1" smtClean="0"/>
              <a:t>pretium</a:t>
            </a:r>
            <a:r>
              <a:rPr lang="en-GB" sz="1100" dirty="0" smtClean="0"/>
              <a:t> libero. </a:t>
            </a:r>
            <a:r>
              <a:rPr lang="en-GB" sz="1100" dirty="0" err="1" smtClean="0"/>
              <a:t>Praesent</a:t>
            </a:r>
            <a:r>
              <a:rPr lang="en-GB" sz="1100" dirty="0" smtClean="0"/>
              <a:t> </a:t>
            </a:r>
            <a:r>
              <a:rPr lang="en-GB" sz="1100" dirty="0" err="1" smtClean="0"/>
              <a:t>rutrum</a:t>
            </a:r>
            <a:r>
              <a:rPr lang="en-GB" sz="1100" dirty="0" smtClean="0"/>
              <a:t> </a:t>
            </a:r>
            <a:r>
              <a:rPr lang="en-GB" sz="1100" dirty="0" err="1" smtClean="0"/>
              <a:t>elementum</a:t>
            </a:r>
            <a:r>
              <a:rPr lang="en-GB" sz="1100" dirty="0" smtClean="0"/>
              <a:t> </a:t>
            </a:r>
            <a:r>
              <a:rPr lang="en-GB" sz="1100" dirty="0" err="1" smtClean="0"/>
              <a:t>nisl</a:t>
            </a:r>
            <a:r>
              <a:rPr lang="en-GB" sz="1100" dirty="0" smtClean="0"/>
              <a:t>, at </a:t>
            </a:r>
            <a:r>
              <a:rPr lang="en-GB" sz="1100" dirty="0" err="1" smtClean="0"/>
              <a:t>pellentesque</a:t>
            </a:r>
            <a:r>
              <a:rPr lang="en-GB" sz="1100" dirty="0" smtClean="0"/>
              <a:t> </a:t>
            </a:r>
            <a:r>
              <a:rPr lang="en-GB" sz="1100" dirty="0" err="1" smtClean="0"/>
              <a:t>erat</a:t>
            </a:r>
            <a:r>
              <a:rPr lang="en-GB" sz="1100" dirty="0" smtClean="0"/>
              <a:t> </a:t>
            </a:r>
            <a:r>
              <a:rPr lang="en-GB" sz="1100" dirty="0" err="1" smtClean="0"/>
              <a:t>ornare</a:t>
            </a:r>
            <a:r>
              <a:rPr lang="en-GB" sz="1100" dirty="0" smtClean="0"/>
              <a:t> in. </a:t>
            </a:r>
            <a:r>
              <a:rPr lang="en-GB" sz="1100" dirty="0" err="1" smtClean="0"/>
              <a:t>Sed</a:t>
            </a:r>
            <a:r>
              <a:rPr lang="en-GB" sz="1100" dirty="0" smtClean="0"/>
              <a:t> </a:t>
            </a:r>
            <a:r>
              <a:rPr lang="en-GB" sz="1100" dirty="0" err="1" smtClean="0"/>
              <a:t>dapibus</a:t>
            </a:r>
            <a:r>
              <a:rPr lang="en-GB" sz="1100" dirty="0" smtClean="0"/>
              <a:t> </a:t>
            </a:r>
            <a:r>
              <a:rPr lang="en-GB" sz="1100" dirty="0" err="1" smtClean="0"/>
              <a:t>bibendum</a:t>
            </a:r>
            <a:r>
              <a:rPr lang="en-GB" sz="1100" dirty="0" smtClean="0"/>
              <a:t> </a:t>
            </a:r>
            <a:r>
              <a:rPr lang="en-GB" sz="1100" dirty="0" err="1" smtClean="0"/>
              <a:t>sapien</a:t>
            </a:r>
            <a:r>
              <a:rPr lang="en-GB" sz="1100" dirty="0" smtClean="0"/>
              <a:t>, at </a:t>
            </a:r>
            <a:r>
              <a:rPr lang="en-GB" sz="1100" dirty="0" err="1" smtClean="0"/>
              <a:t>sodales</a:t>
            </a:r>
            <a:r>
              <a:rPr lang="en-GB" sz="1100" dirty="0" smtClean="0"/>
              <a:t> </a:t>
            </a:r>
            <a:r>
              <a:rPr lang="en-GB" sz="1100" dirty="0" err="1" smtClean="0"/>
              <a:t>nibh</a:t>
            </a:r>
            <a:r>
              <a:rPr lang="en-GB" sz="1100" dirty="0" smtClean="0"/>
              <a:t> </a:t>
            </a:r>
            <a:r>
              <a:rPr lang="en-GB" sz="1100" dirty="0" err="1" smtClean="0"/>
              <a:t>dapibus</a:t>
            </a:r>
            <a:r>
              <a:rPr lang="en-GB" sz="1100" dirty="0" smtClean="0"/>
              <a:t> ac. </a:t>
            </a:r>
            <a:r>
              <a:rPr lang="en-GB" sz="1100" dirty="0" err="1" smtClean="0"/>
              <a:t>Donec</a:t>
            </a:r>
            <a:r>
              <a:rPr lang="en-GB" sz="1100" dirty="0" smtClean="0"/>
              <a:t> </a:t>
            </a:r>
            <a:r>
              <a:rPr lang="en-GB" sz="1100" dirty="0" err="1" smtClean="0"/>
              <a:t>sed</a:t>
            </a:r>
            <a:r>
              <a:rPr lang="en-GB" sz="1100" dirty="0" smtClean="0"/>
              <a:t> </a:t>
            </a:r>
            <a:r>
              <a:rPr lang="en-GB" sz="1100" dirty="0" err="1" smtClean="0"/>
              <a:t>vulputate</a:t>
            </a:r>
            <a:r>
              <a:rPr lang="en-GB" sz="1100" dirty="0" smtClean="0"/>
              <a:t> </a:t>
            </a:r>
            <a:r>
              <a:rPr lang="en-GB" sz="1100" dirty="0" err="1" smtClean="0"/>
              <a:t>turpis</a:t>
            </a:r>
            <a:r>
              <a:rPr lang="en-GB" sz="1100" dirty="0" smtClean="0"/>
              <a:t>. </a:t>
            </a:r>
            <a:r>
              <a:rPr lang="en-GB" sz="1100" dirty="0" err="1" smtClean="0"/>
              <a:t>Donec</a:t>
            </a:r>
            <a:r>
              <a:rPr lang="en-GB" sz="1100" dirty="0" smtClean="0"/>
              <a:t> </a:t>
            </a:r>
            <a:r>
              <a:rPr lang="en-GB" sz="1100" dirty="0" err="1" smtClean="0"/>
              <a:t>nec</a:t>
            </a:r>
            <a:r>
              <a:rPr lang="en-GB" sz="1100" dirty="0" smtClean="0"/>
              <a:t> </a:t>
            </a:r>
            <a:r>
              <a:rPr lang="en-GB" sz="1100" dirty="0" err="1" smtClean="0"/>
              <a:t>egestas</a:t>
            </a:r>
            <a:r>
              <a:rPr lang="en-GB" sz="1100" dirty="0" smtClean="0"/>
              <a:t> </a:t>
            </a:r>
            <a:r>
              <a:rPr lang="en-GB" sz="1100" dirty="0" err="1" smtClean="0"/>
              <a:t>metus</a:t>
            </a:r>
            <a:r>
              <a:rPr lang="en-GB" sz="1100" dirty="0" smtClean="0"/>
              <a:t>. </a:t>
            </a:r>
            <a:r>
              <a:rPr lang="en-GB" sz="1100" dirty="0" err="1" smtClean="0"/>
              <a:t>Ut</a:t>
            </a:r>
            <a:r>
              <a:rPr lang="en-GB" sz="1100" dirty="0" smtClean="0"/>
              <a:t> </a:t>
            </a:r>
            <a:r>
              <a:rPr lang="en-GB" sz="1100" dirty="0" err="1" smtClean="0"/>
              <a:t>interdum</a:t>
            </a:r>
            <a:r>
              <a:rPr lang="en-GB" sz="1100" dirty="0" smtClean="0"/>
              <a:t> </a:t>
            </a:r>
            <a:r>
              <a:rPr lang="en-GB" sz="1100" dirty="0" err="1" smtClean="0"/>
              <a:t>odio</a:t>
            </a:r>
            <a:r>
              <a:rPr lang="en-GB" sz="1100" dirty="0" smtClean="0"/>
              <a:t> </a:t>
            </a:r>
            <a:r>
              <a:rPr lang="en-GB" sz="1100" dirty="0" err="1" smtClean="0"/>
              <a:t>metus</a:t>
            </a:r>
            <a:r>
              <a:rPr lang="en-GB" sz="1100" dirty="0" smtClean="0"/>
              <a:t>, vitae </a:t>
            </a:r>
            <a:r>
              <a:rPr lang="en-GB" sz="1100" dirty="0" err="1" smtClean="0"/>
              <a:t>auctor</a:t>
            </a:r>
            <a:r>
              <a:rPr lang="en-GB" sz="1100" dirty="0" smtClean="0"/>
              <a:t> </a:t>
            </a:r>
            <a:r>
              <a:rPr lang="en-GB" sz="1100" dirty="0" err="1" smtClean="0"/>
              <a:t>sapien</a:t>
            </a:r>
            <a:r>
              <a:rPr lang="en-GB" sz="1100" dirty="0" smtClean="0"/>
              <a:t> tempus </a:t>
            </a:r>
            <a:r>
              <a:rPr lang="en-GB" sz="1100" dirty="0" err="1" smtClean="0"/>
              <a:t>eget</a:t>
            </a:r>
            <a:r>
              <a:rPr lang="en-GB" sz="1100" dirty="0" smtClean="0"/>
              <a:t>.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28203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9016" y="0"/>
            <a:ext cx="9662984" cy="8073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" y="1"/>
            <a:ext cx="2529014" cy="807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0" y="1482554"/>
            <a:ext cx="2529016" cy="485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0" y="1029472"/>
            <a:ext cx="2529016" cy="4366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9819502" y="807309"/>
            <a:ext cx="2372497" cy="5898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2891481" y="1029472"/>
            <a:ext cx="6582032" cy="8896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9925212" y="893033"/>
            <a:ext cx="2166551" cy="4566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/>
          <p:cNvCxnSpPr/>
          <p:nvPr/>
        </p:nvCxnSpPr>
        <p:spPr>
          <a:xfrm>
            <a:off x="9922470" y="4883572"/>
            <a:ext cx="2166551" cy="15886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922471" y="4883572"/>
            <a:ext cx="2166552" cy="15886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9925211" y="1359243"/>
            <a:ext cx="2166552" cy="2290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0" y="6705600"/>
            <a:ext cx="12191999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/>
          <p:cNvCxnSpPr/>
          <p:nvPr/>
        </p:nvCxnSpPr>
        <p:spPr>
          <a:xfrm>
            <a:off x="2529015" y="0"/>
            <a:ext cx="9662985" cy="8073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529015" y="0"/>
            <a:ext cx="9662984" cy="8073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922470" y="3824595"/>
            <a:ext cx="2166551" cy="4566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9922469" y="4290805"/>
            <a:ext cx="2166552" cy="2290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2883244" y="2141322"/>
            <a:ext cx="2331308" cy="2553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883243" y="2521372"/>
            <a:ext cx="2323071" cy="1671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868153" y="4544549"/>
            <a:ext cx="2338161" cy="2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868153" y="4777604"/>
            <a:ext cx="2338161" cy="395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2876391" y="5706169"/>
            <a:ext cx="2338161" cy="2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2876391" y="5939224"/>
            <a:ext cx="2338161" cy="395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021860" y="3857788"/>
            <a:ext cx="3238854" cy="24768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6021860" y="3857788"/>
            <a:ext cx="3238854" cy="24768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021860" y="3857788"/>
            <a:ext cx="3238854" cy="24768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021860" y="2147936"/>
            <a:ext cx="3238853" cy="2553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6021860" y="2544318"/>
            <a:ext cx="3238853" cy="1127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089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761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Robert Gordon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CHLOE GREENWOOD (1416038)</dc:creator>
  <cp:lastModifiedBy>CHLOE GREENWOOD (1416038)</cp:lastModifiedBy>
  <cp:revision>21</cp:revision>
  <dcterms:created xsi:type="dcterms:W3CDTF">2016-10-21T08:18:47Z</dcterms:created>
  <dcterms:modified xsi:type="dcterms:W3CDTF">2016-10-21T11:02:30Z</dcterms:modified>
</cp:coreProperties>
</file>