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1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3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7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3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4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8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7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4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7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4D89-6A89-47E9-B097-2DA7336FFB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BC7CB-897A-4BD1-BF4E-07A564D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1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okdiary.net/wp-content/uploads/images/Garlic-Bread_2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156" y="607394"/>
            <a:ext cx="6867354" cy="580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8’s – RGU School of Computing Website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Reuben Hadden, Jack Grundy, Scott Guy, Chloe Greenwood, Dominik </a:t>
            </a:r>
            <a:r>
              <a:rPr lang="en-GB" dirty="0" err="1"/>
              <a:t>Gyecseck</a:t>
            </a:r>
            <a:r>
              <a:rPr lang="en-GB" dirty="0"/>
              <a:t> and Craig Kennedy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5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0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seven main web pages, which can be accessed at any point from the menu</a:t>
            </a:r>
          </a:p>
          <a:p>
            <a:pPr marL="0" indent="0">
              <a:buNone/>
            </a:pPr>
            <a:r>
              <a:rPr lang="en-GB" dirty="0"/>
              <a:t>The seven web pages are:</a:t>
            </a:r>
          </a:p>
          <a:p>
            <a:r>
              <a:rPr lang="en-GB" sz="2000" dirty="0"/>
              <a:t>Home</a:t>
            </a:r>
          </a:p>
          <a:p>
            <a:r>
              <a:rPr lang="en-GB" sz="2000" dirty="0"/>
              <a:t>About</a:t>
            </a:r>
          </a:p>
          <a:p>
            <a:r>
              <a:rPr lang="en-GB" sz="2000" dirty="0"/>
              <a:t>News and Events</a:t>
            </a:r>
          </a:p>
          <a:p>
            <a:r>
              <a:rPr lang="en-GB" sz="2000" dirty="0"/>
              <a:t>Staff</a:t>
            </a:r>
          </a:p>
          <a:p>
            <a:r>
              <a:rPr lang="en-GB" sz="2000" dirty="0"/>
              <a:t>Research</a:t>
            </a:r>
          </a:p>
          <a:p>
            <a:r>
              <a:rPr lang="en-GB" sz="2000" dirty="0"/>
              <a:t>Study Information</a:t>
            </a:r>
          </a:p>
          <a:p>
            <a:r>
              <a:rPr lang="en-GB" sz="2000" dirty="0"/>
              <a:t>Contact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828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Menu and Footer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menu consists of two images which overlap using a stylesheet</a:t>
            </a:r>
          </a:p>
          <a:p>
            <a:r>
              <a:rPr lang="en-GB" dirty="0"/>
              <a:t>There are also ‘listed’ links which can take the user to any main parts of the website from any page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footer contains the team name and RGU’s social media links</a:t>
            </a:r>
          </a:p>
          <a:p>
            <a:r>
              <a:rPr lang="en-GB" dirty="0"/>
              <a:t>Can be accessed consistently across the website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509" y="2925922"/>
            <a:ext cx="3228098" cy="13054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274" y="2880726"/>
            <a:ext cx="3324836" cy="76540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8783274" y="3713600"/>
            <a:ext cx="620785" cy="30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791" y="5827868"/>
            <a:ext cx="5644131" cy="4165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797" y="5219193"/>
            <a:ext cx="3594464" cy="140295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5353594" y="5564509"/>
            <a:ext cx="591644" cy="12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59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main content of the </a:t>
            </a:r>
            <a:r>
              <a:rPr lang="en-GB" dirty="0" smtClean="0"/>
              <a:t>webpage and also most of the website </a:t>
            </a:r>
            <a:r>
              <a:rPr lang="en-GB" dirty="0"/>
              <a:t>is split into two separate </a:t>
            </a:r>
            <a:r>
              <a:rPr lang="en-GB" dirty="0"/>
              <a:t>sections(66%-33</a:t>
            </a:r>
            <a:r>
              <a:rPr lang="en-GB" dirty="0" smtClean="0"/>
              <a:t>%)</a:t>
            </a:r>
            <a:r>
              <a:rPr lang="en-GB" dirty="0" smtClean="0"/>
              <a:t>, </a:t>
            </a:r>
            <a:r>
              <a:rPr lang="en-GB" dirty="0"/>
              <a:t>using an unsemantic CSS </a:t>
            </a:r>
            <a:r>
              <a:rPr lang="en-GB" dirty="0" smtClean="0"/>
              <a:t>grid</a:t>
            </a:r>
          </a:p>
          <a:p>
            <a:r>
              <a:rPr lang="en-GB" dirty="0" smtClean="0"/>
              <a:t>The Welcome information along with a YouTube video is on the left-hand side</a:t>
            </a:r>
          </a:p>
          <a:p>
            <a:r>
              <a:rPr lang="en-GB" dirty="0" smtClean="0"/>
              <a:t>On the right side there is information and links to courses in the School of Computing </a:t>
            </a:r>
          </a:p>
          <a:p>
            <a:r>
              <a:rPr lang="en-GB" dirty="0" smtClean="0"/>
              <a:t>Under the </a:t>
            </a:r>
            <a:r>
              <a:rPr lang="en-GB" dirty="0" smtClean="0"/>
              <a:t>course information </a:t>
            </a:r>
            <a:r>
              <a:rPr lang="en-GB" dirty="0" smtClean="0"/>
              <a:t>are embedded social media links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0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page has a very similar design to the homepage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7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News and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0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0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5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198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Team 8’s – RGU School of Computing Website </vt:lpstr>
      <vt:lpstr>Structure</vt:lpstr>
      <vt:lpstr>Menu and Footer</vt:lpstr>
      <vt:lpstr>Home</vt:lpstr>
      <vt:lpstr>About</vt:lpstr>
      <vt:lpstr>News and Events</vt:lpstr>
      <vt:lpstr>Staff</vt:lpstr>
      <vt:lpstr>Research</vt:lpstr>
      <vt:lpstr>Study Information</vt:lpstr>
      <vt:lpstr>Contact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8’s – RGU School of Computing Website</dc:title>
  <dc:creator>BEN HADDEN (1601482)</dc:creator>
  <cp:lastModifiedBy>BEN HADDEN (1601482)</cp:lastModifiedBy>
  <cp:revision>18</cp:revision>
  <dcterms:created xsi:type="dcterms:W3CDTF">2016-12-12T17:01:35Z</dcterms:created>
  <dcterms:modified xsi:type="dcterms:W3CDTF">2016-12-13T13:16:10Z</dcterms:modified>
</cp:coreProperties>
</file>