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6" r:id="rId6"/>
    <p:sldId id="270" r:id="rId7"/>
    <p:sldId id="260" r:id="rId8"/>
    <p:sldId id="271" r:id="rId9"/>
    <p:sldId id="261" r:id="rId10"/>
    <p:sldId id="272" r:id="rId11"/>
    <p:sldId id="262" r:id="rId12"/>
    <p:sldId id="273" r:id="rId13"/>
    <p:sldId id="263" r:id="rId14"/>
    <p:sldId id="274" r:id="rId15"/>
    <p:sldId id="267" r:id="rId16"/>
    <p:sldId id="27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HADDEN (1601482)" initials="BH(" lastIdx="1" clrIdx="0">
    <p:extLst>
      <p:ext uri="{19B8F6BF-5375-455C-9EA6-DF929625EA0E}">
        <p15:presenceInfo xmlns:p15="http://schemas.microsoft.com/office/powerpoint/2012/main" userId="S-1-5-21-1957994488-1606980848-1801674531-198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3T15:07:59.130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1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1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8’s – RGU School of Computing Website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Reuben Hadden, Jack Grundy, Scott Guy, Chloe Greenwood, Dominik Gyecseck and Craig Kennedy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Staff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43" y="304800"/>
            <a:ext cx="3652005" cy="628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24870" cy="4351338"/>
          </a:xfrm>
        </p:spPr>
        <p:txBody>
          <a:bodyPr/>
          <a:lstStyle/>
          <a:p>
            <a:r>
              <a:rPr lang="en-US" dirty="0" smtClean="0"/>
              <a:t>All of the staff and research student’s contact information are given in a table</a:t>
            </a:r>
          </a:p>
          <a:p>
            <a:r>
              <a:rPr lang="en-US" dirty="0" smtClean="0"/>
              <a:t>Each name is a hyperlink which will take the user to the staff’s own webpage </a:t>
            </a:r>
            <a:endParaRPr lang="en-US" dirty="0" smtClean="0"/>
          </a:p>
          <a:p>
            <a:r>
              <a:rPr lang="en-US" dirty="0" smtClean="0"/>
              <a:t>This page is useful for current students and potential students looking to contact the lecturers and staff from School of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452" y="1236382"/>
            <a:ext cx="6940826" cy="3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070" y="2139633"/>
            <a:ext cx="4180439" cy="114611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795053" y="1672043"/>
            <a:ext cx="785191" cy="51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45" y="192130"/>
            <a:ext cx="4469856" cy="64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explains the research groups and centers are located in th</a:t>
            </a:r>
            <a:r>
              <a:rPr lang="en-US" dirty="0" smtClean="0"/>
              <a:t>e school of computing</a:t>
            </a:r>
            <a:endParaRPr lang="en-US" dirty="0"/>
          </a:p>
          <a:p>
            <a:r>
              <a:rPr lang="en-US" dirty="0" smtClean="0"/>
              <a:t>The Unsemanti</a:t>
            </a:r>
            <a:r>
              <a:rPr lang="en-US" dirty="0" smtClean="0"/>
              <a:t>c grid separates the groups into 3, making the page easier to read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95" y="3597265"/>
            <a:ext cx="3700669" cy="27146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543800" y="3269974"/>
            <a:ext cx="39757" cy="33444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93425" y="3269974"/>
            <a:ext cx="39757" cy="33444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23612" y="3269974"/>
            <a:ext cx="39757" cy="33444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3856" y="3269974"/>
            <a:ext cx="39757" cy="33444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37144" y="4932256"/>
            <a:ext cx="55973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8602" y="3848472"/>
            <a:ext cx="139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Unsemantic Grid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65913" y="4287489"/>
            <a:ext cx="530087" cy="20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 Info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656" y="263610"/>
            <a:ext cx="3458688" cy="62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information page shows the user information about courses and the </a:t>
            </a:r>
            <a:r>
              <a:rPr lang="en-US" dirty="0" smtClean="0"/>
              <a:t>bottom to the left side of </a:t>
            </a:r>
            <a:r>
              <a:rPr lang="en-US" dirty="0" smtClean="0"/>
              <a:t>the </a:t>
            </a:r>
            <a:r>
              <a:rPr lang="en-US" dirty="0" smtClean="0"/>
              <a:t>page </a:t>
            </a:r>
            <a:r>
              <a:rPr lang="en-US" dirty="0" smtClean="0"/>
              <a:t>a Placement Year in CS </a:t>
            </a:r>
            <a:r>
              <a:rPr lang="en-US" dirty="0" smtClean="0"/>
              <a:t> is mentioned</a:t>
            </a:r>
          </a:p>
          <a:p>
            <a:r>
              <a:rPr lang="en-US" dirty="0" smtClean="0"/>
              <a:t>Links </a:t>
            </a:r>
            <a:r>
              <a:rPr lang="en-US" dirty="0" smtClean="0"/>
              <a:t>to timetable for the first semester are displayed down the right side of the </a:t>
            </a:r>
            <a:r>
              <a:rPr lang="en-US" dirty="0" smtClean="0"/>
              <a:t>page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1" y="3972240"/>
            <a:ext cx="3704190" cy="2700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3" y="3972240"/>
            <a:ext cx="3653353" cy="23396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026965" y="5486400"/>
            <a:ext cx="993913" cy="13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35766" y="5117068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6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75" y="365125"/>
            <a:ext cx="3245708" cy="61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contact page has an embedded google map link showing the location of The Sir Ian Wood </a:t>
            </a:r>
            <a:r>
              <a:rPr lang="en-US" dirty="0" smtClean="0"/>
              <a:t>Building</a:t>
            </a:r>
          </a:p>
          <a:p>
            <a:r>
              <a:rPr lang="en-US" dirty="0" smtClean="0"/>
              <a:t>The address is also included </a:t>
            </a:r>
            <a:endParaRPr lang="en-US" dirty="0" smtClean="0"/>
          </a:p>
          <a:p>
            <a:r>
              <a:rPr lang="en-US" dirty="0" smtClean="0"/>
              <a:t>Below a form can be used to enter </a:t>
            </a:r>
            <a:r>
              <a:rPr lang="en-US" dirty="0" smtClean="0"/>
              <a:t>your details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contact the School of </a:t>
            </a:r>
            <a:r>
              <a:rPr lang="en-US" dirty="0" smtClean="0"/>
              <a:t>Computing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seven main web pages, which can be accessed at any point from the menu</a:t>
            </a:r>
          </a:p>
          <a:p>
            <a:pPr marL="0" indent="0">
              <a:buNone/>
            </a:pPr>
            <a:r>
              <a:rPr lang="en-GB" dirty="0"/>
              <a:t>The seven </a:t>
            </a:r>
            <a:r>
              <a:rPr lang="en-GB" dirty="0" smtClean="0"/>
              <a:t>HTML web </a:t>
            </a:r>
            <a:r>
              <a:rPr lang="en-GB" dirty="0"/>
              <a:t>pages are:</a:t>
            </a:r>
          </a:p>
          <a:p>
            <a:r>
              <a:rPr lang="en-GB" sz="2000" dirty="0"/>
              <a:t>Home</a:t>
            </a:r>
          </a:p>
          <a:p>
            <a:r>
              <a:rPr lang="en-GB" sz="2000" dirty="0"/>
              <a:t>About</a:t>
            </a:r>
          </a:p>
          <a:p>
            <a:r>
              <a:rPr lang="en-GB" sz="2000" dirty="0"/>
              <a:t>News and Events</a:t>
            </a:r>
          </a:p>
          <a:p>
            <a:r>
              <a:rPr lang="en-GB" sz="2000" dirty="0"/>
              <a:t>Staff</a:t>
            </a:r>
          </a:p>
          <a:p>
            <a:r>
              <a:rPr lang="en-GB" sz="2000" dirty="0"/>
              <a:t>Research</a:t>
            </a:r>
          </a:p>
          <a:p>
            <a:r>
              <a:rPr lang="en-GB" sz="2000" dirty="0"/>
              <a:t>Study Information</a:t>
            </a:r>
          </a:p>
          <a:p>
            <a:r>
              <a:rPr lang="en-GB" sz="2000" dirty="0"/>
              <a:t>Contact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82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menu consists of two images which overlap using a stylesheet</a:t>
            </a:r>
          </a:p>
          <a:p>
            <a:r>
              <a:rPr lang="en-GB" dirty="0"/>
              <a:t>There are also ‘listed’ links which can take the user to any main parts of the website from any page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footer contains the team name and RGU’s social media links</a:t>
            </a:r>
          </a:p>
          <a:p>
            <a:r>
              <a:rPr lang="en-GB" dirty="0" smtClean="0"/>
              <a:t>Menu and Footer can </a:t>
            </a:r>
            <a:r>
              <a:rPr lang="en-GB" dirty="0"/>
              <a:t>be accessed consistently across the website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09" y="2925922"/>
            <a:ext cx="3228098" cy="1305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74" y="2880726"/>
            <a:ext cx="3324836" cy="7654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783274" y="3713600"/>
            <a:ext cx="620785" cy="30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791" y="5827868"/>
            <a:ext cx="5644131" cy="416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797" y="5219193"/>
            <a:ext cx="3594464" cy="14029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353594" y="5564509"/>
            <a:ext cx="591644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91" y="165958"/>
            <a:ext cx="4336426" cy="649287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1151" y="398076"/>
            <a:ext cx="10515600" cy="1325563"/>
          </a:xfrm>
        </p:spPr>
        <p:txBody>
          <a:bodyPr/>
          <a:lstStyle/>
          <a:p>
            <a:r>
              <a:rPr lang="en-GB" dirty="0" smtClean="0"/>
              <a:t>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96828" cy="3833770"/>
          </a:xfrm>
        </p:spPr>
        <p:txBody>
          <a:bodyPr>
            <a:normAutofit/>
          </a:bodyPr>
          <a:lstStyle/>
          <a:p>
            <a:r>
              <a:rPr lang="en-GB" dirty="0" smtClean="0"/>
              <a:t>The Homepage greets you with welcome information along with a YouTube video is on the left-hand side.</a:t>
            </a:r>
          </a:p>
          <a:p>
            <a:r>
              <a:rPr lang="en-GB" dirty="0" smtClean="0"/>
              <a:t>On the right side there </a:t>
            </a:r>
            <a:r>
              <a:rPr lang="en-GB" dirty="0" smtClean="0"/>
              <a:t>are</a:t>
            </a:r>
            <a:r>
              <a:rPr lang="en-GB" dirty="0" smtClean="0"/>
              <a:t> </a:t>
            </a:r>
            <a:r>
              <a:rPr lang="en-GB" dirty="0" smtClean="0"/>
              <a:t>information and links to courses in the School of Computing. </a:t>
            </a:r>
          </a:p>
          <a:p>
            <a:r>
              <a:rPr lang="en-GB" dirty="0" smtClean="0"/>
              <a:t>Under the course information are embedded social media links, allowing the user to share the </a:t>
            </a:r>
            <a:r>
              <a:rPr lang="en-GB" dirty="0" smtClean="0"/>
              <a:t>website</a:t>
            </a:r>
            <a:endParaRPr lang="en-GB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028" y="1825625"/>
            <a:ext cx="2201151" cy="3786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548" y="535217"/>
            <a:ext cx="3949005" cy="1043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5" y="4546428"/>
            <a:ext cx="3335994" cy="2225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548" y="6153704"/>
            <a:ext cx="7099413" cy="17295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029706" y="5165124"/>
            <a:ext cx="2008629" cy="84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33254" y="4324865"/>
            <a:ext cx="527222" cy="69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373362"/>
            <a:ext cx="10515600" cy="1325563"/>
          </a:xfrm>
        </p:spPr>
        <p:txBody>
          <a:bodyPr/>
          <a:lstStyle/>
          <a:p>
            <a:r>
              <a:rPr lang="en-GB" dirty="0" smtClean="0"/>
              <a:t>About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38" y="53248"/>
            <a:ext cx="4863799" cy="68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has a very similar design to the homepage</a:t>
            </a:r>
          </a:p>
          <a:p>
            <a:r>
              <a:rPr lang="en-US" dirty="0" smtClean="0"/>
              <a:t>On the left side there is information on RGU and the Garthdee campus</a:t>
            </a:r>
          </a:p>
          <a:p>
            <a:r>
              <a:rPr lang="en-US" dirty="0" smtClean="0"/>
              <a:t>Quotes from students and lecturers are located on the right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44" y="4530728"/>
            <a:ext cx="7990919" cy="162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94" y="1825625"/>
            <a:ext cx="1692215" cy="46914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070207" y="5221291"/>
            <a:ext cx="1182756" cy="12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8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8" y="373363"/>
            <a:ext cx="10515600" cy="1325563"/>
          </a:xfrm>
        </p:spPr>
        <p:txBody>
          <a:bodyPr/>
          <a:lstStyle/>
          <a:p>
            <a:r>
              <a:rPr lang="en-GB" dirty="0" smtClean="0"/>
              <a:t>News and Events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69" y="68562"/>
            <a:ext cx="4096658" cy="67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7365" cy="4351338"/>
          </a:xfrm>
        </p:spPr>
        <p:txBody>
          <a:bodyPr/>
          <a:lstStyle/>
          <a:p>
            <a:r>
              <a:rPr lang="en-US" dirty="0" smtClean="0"/>
              <a:t>Contains a live twitter feed, showing tweets from RGU computing</a:t>
            </a:r>
          </a:p>
          <a:p>
            <a:r>
              <a:rPr lang="en-US" dirty="0" smtClean="0"/>
              <a:t>Events at RGU are easily visible in the center of the webpage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897" y="1690688"/>
            <a:ext cx="1096625" cy="4581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184" y="4540628"/>
            <a:ext cx="4713632" cy="17712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646210" y="4405931"/>
            <a:ext cx="904461" cy="5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412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Team 8’s – RGU School of Computing Website </vt:lpstr>
      <vt:lpstr>HTML Structure</vt:lpstr>
      <vt:lpstr>Menu and Footer</vt:lpstr>
      <vt:lpstr>Homepage</vt:lpstr>
      <vt:lpstr>Homepage</vt:lpstr>
      <vt:lpstr>About</vt:lpstr>
      <vt:lpstr>About</vt:lpstr>
      <vt:lpstr>News and Events</vt:lpstr>
      <vt:lpstr>News and Events</vt:lpstr>
      <vt:lpstr>Staff</vt:lpstr>
      <vt:lpstr>Staff</vt:lpstr>
      <vt:lpstr>Research</vt:lpstr>
      <vt:lpstr>Research</vt:lpstr>
      <vt:lpstr>Study Info</vt:lpstr>
      <vt:lpstr>Study Information</vt:lpstr>
      <vt:lpstr>Contact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8’s – RGU School of Computing Website</dc:title>
  <dc:creator>BEN HADDEN (1601482)</dc:creator>
  <cp:lastModifiedBy>BEN HADDEN (1601482)</cp:lastModifiedBy>
  <cp:revision>32</cp:revision>
  <dcterms:created xsi:type="dcterms:W3CDTF">2016-12-12T17:01:35Z</dcterms:created>
  <dcterms:modified xsi:type="dcterms:W3CDTF">2016-12-13T15:23:47Z</dcterms:modified>
</cp:coreProperties>
</file>