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1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okdiary.net/wp-content/uploads/images/Garlic-Bread_2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56" y="607394"/>
            <a:ext cx="6867354" cy="58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8’s – RGU School of Computing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Reuben Hadden, Jack Grundy, Scott Guy, Chloe Greenwood, Dominik Gyecseck and Craig Kennedy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5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contact page has an </a:t>
            </a:r>
            <a:r>
              <a:rPr lang="en-US" dirty="0" smtClean="0"/>
              <a:t>embedded google map link showing the location of The Sir Ian Wood Building.</a:t>
            </a:r>
          </a:p>
          <a:p>
            <a:r>
              <a:rPr lang="en-US" dirty="0" smtClean="0"/>
              <a:t>Below that is a place to enter your details to </a:t>
            </a:r>
            <a:r>
              <a:rPr lang="en-US" smtClean="0"/>
              <a:t>contact the School of Computing.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seven main web pages, which can be accessed at any point from the menu</a:t>
            </a:r>
          </a:p>
          <a:p>
            <a:pPr marL="0" indent="0">
              <a:buNone/>
            </a:pPr>
            <a:r>
              <a:rPr lang="en-GB" dirty="0"/>
              <a:t>The seven web pages are:</a:t>
            </a:r>
          </a:p>
          <a:p>
            <a:r>
              <a:rPr lang="en-GB" sz="2000" dirty="0"/>
              <a:t>Home</a:t>
            </a:r>
          </a:p>
          <a:p>
            <a:r>
              <a:rPr lang="en-GB" sz="2000" dirty="0"/>
              <a:t>About</a:t>
            </a:r>
          </a:p>
          <a:p>
            <a:r>
              <a:rPr lang="en-GB" sz="2000" dirty="0"/>
              <a:t>News and Events</a:t>
            </a:r>
          </a:p>
          <a:p>
            <a:r>
              <a:rPr lang="en-GB" sz="2000" dirty="0"/>
              <a:t>Staff</a:t>
            </a:r>
          </a:p>
          <a:p>
            <a:r>
              <a:rPr lang="en-GB" sz="2000" dirty="0"/>
              <a:t>Research</a:t>
            </a:r>
          </a:p>
          <a:p>
            <a:r>
              <a:rPr lang="en-GB" sz="2000" dirty="0"/>
              <a:t>Study Information</a:t>
            </a:r>
          </a:p>
          <a:p>
            <a:r>
              <a:rPr lang="en-GB" sz="2000" dirty="0"/>
              <a:t>Contact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28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menu consists of two images which overlap using a stylesheet</a:t>
            </a:r>
          </a:p>
          <a:p>
            <a:r>
              <a:rPr lang="en-GB" dirty="0"/>
              <a:t>There are also ‘listed’ links which can take the user to any main parts of the website from any page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footer contains the team name and RGU’s social media links</a:t>
            </a:r>
          </a:p>
          <a:p>
            <a:r>
              <a:rPr lang="en-GB" dirty="0"/>
              <a:t>Can be accessed consistently across the website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09" y="2925922"/>
            <a:ext cx="3228098" cy="1305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74" y="2880726"/>
            <a:ext cx="3324836" cy="7654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783274" y="3713600"/>
            <a:ext cx="620785" cy="30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791" y="5827868"/>
            <a:ext cx="5644131" cy="41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797" y="5219193"/>
            <a:ext cx="3594464" cy="14029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353594" y="5564509"/>
            <a:ext cx="591644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6828" cy="3833770"/>
          </a:xfrm>
        </p:spPr>
        <p:txBody>
          <a:bodyPr>
            <a:normAutofit/>
          </a:bodyPr>
          <a:lstStyle/>
          <a:p>
            <a:r>
              <a:rPr lang="en-GB" dirty="0" smtClean="0"/>
              <a:t>The Homepage greets you with welcome </a:t>
            </a:r>
            <a:r>
              <a:rPr lang="en-GB" dirty="0" smtClean="0"/>
              <a:t>information along with a YouTube video is on the left-hand </a:t>
            </a:r>
            <a:r>
              <a:rPr lang="en-GB" dirty="0" smtClean="0"/>
              <a:t>side.</a:t>
            </a:r>
            <a:endParaRPr lang="en-GB" dirty="0" smtClean="0"/>
          </a:p>
          <a:p>
            <a:r>
              <a:rPr lang="en-GB" dirty="0" smtClean="0"/>
              <a:t>On the right side there is information and links to courses in the School of </a:t>
            </a:r>
            <a:r>
              <a:rPr lang="en-GB" dirty="0" smtClean="0"/>
              <a:t>Computing. </a:t>
            </a:r>
            <a:endParaRPr lang="en-GB" dirty="0" smtClean="0"/>
          </a:p>
          <a:p>
            <a:r>
              <a:rPr lang="en-GB" dirty="0" smtClean="0"/>
              <a:t>Under the course information are embedded social media </a:t>
            </a:r>
            <a:r>
              <a:rPr lang="en-GB" dirty="0" smtClean="0"/>
              <a:t>links, allowing the user to share the website.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28" y="1825625"/>
            <a:ext cx="2201151" cy="3786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60" y="535217"/>
            <a:ext cx="3949005" cy="1043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5" y="4546428"/>
            <a:ext cx="3335994" cy="2225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548" y="6153704"/>
            <a:ext cx="7099413" cy="17295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029706" y="5165124"/>
            <a:ext cx="2008629" cy="8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33254" y="4324865"/>
            <a:ext cx="527222" cy="6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has a very similar design to the </a:t>
            </a:r>
            <a:r>
              <a:rPr lang="en-US" dirty="0" smtClean="0"/>
              <a:t>homepage.</a:t>
            </a:r>
          </a:p>
          <a:p>
            <a:r>
              <a:rPr lang="en-US" dirty="0" smtClean="0"/>
              <a:t>On the left side the website has another embedded YouTube video that tells you all about RGU.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information page shows the user information about courses and the bottom of the page mentions a Placement Year in CS on the left side of the page.</a:t>
            </a:r>
          </a:p>
          <a:p>
            <a:r>
              <a:rPr lang="en-US" dirty="0" smtClean="0"/>
              <a:t>Links to timetable for the first semester are displayed dow</a:t>
            </a:r>
            <a:r>
              <a:rPr lang="en-US" dirty="0" smtClean="0"/>
              <a:t>n the right side of the page.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8’s – RGU School of Computing Website </vt:lpstr>
      <vt:lpstr>Structure</vt:lpstr>
      <vt:lpstr>Menu and Footer</vt:lpstr>
      <vt:lpstr>Home</vt:lpstr>
      <vt:lpstr>About</vt:lpstr>
      <vt:lpstr>News and Events</vt:lpstr>
      <vt:lpstr>Staff</vt:lpstr>
      <vt:lpstr>Research</vt:lpstr>
      <vt:lpstr>Study Information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8’s – RGU School of Computing Website</dc:title>
  <dc:creator>BEN HADDEN (1601482)</dc:creator>
  <cp:lastModifiedBy>CRAIG KENNEDY (1605819)</cp:lastModifiedBy>
  <cp:revision>23</cp:revision>
  <dcterms:created xsi:type="dcterms:W3CDTF">2016-12-12T17:01:35Z</dcterms:created>
  <dcterms:modified xsi:type="dcterms:W3CDTF">2016-12-13T14:07:38Z</dcterms:modified>
</cp:coreProperties>
</file>