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1286F-BBB1-A043-8395-13EA55E8B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17B606-8973-D943-8271-F05D33061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24527-A13A-D24F-A491-218AAA77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2024/10/27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B96488-1895-2E46-9D2A-F9A540F5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98F88B-4E02-A84B-864F-86FFA45D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888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BFA4A-541F-6A46-87FB-14F2197C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E0038B-CF23-BB46-AF46-841FC0DB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A26AED-5356-E745-838E-D0A48F49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2024/10/27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8438A-0CAD-DE4D-9E85-B55DB86A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805054-F17D-3142-A731-950D072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674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3F5C16-4036-AD43-8327-5901C7A0F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6563DE-8889-0E47-93C8-7943C7EBF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4E564B-51CB-F446-B31C-72C0EC22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2024/10/27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3C53C-C986-8642-AC1F-97068A03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F1C7E2-18FF-124D-B799-1EC6BC66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01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85E35-069C-9641-86AE-5D8F26FF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4EDE60-8716-0E45-898D-BA181061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D05645-8BEA-0A48-8C18-630D9FA8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2024/10/27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279DBA-0AEC-5946-99CA-638E4C24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3E2C14-03A4-DC45-AFDF-50242292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13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AAAEB-B678-874D-A641-D9C9C65E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322384-5D7C-614C-B703-7A3E957BC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590A1-E343-334F-8E7E-79BDF8CA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2024/10/27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1F32CF-A32D-E448-9549-3E653172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DC19C5-566A-BC4F-B5F0-D8C93341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604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6C602-1862-4448-9DF7-EB722DE1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FB425-F1AC-C845-A0B5-234966E80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3EE1F-B9CC-9B47-9398-59670C66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064089-C9C1-AB42-9CC2-E02B0626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2024/10/27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444CE5-3A77-3E4B-A130-F318D0A8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BD6789-00E3-744E-B4B0-D409EC7E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56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6DB27-DDD3-D241-8F87-E30F700D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51BF56-80A3-C246-8895-AB69D317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1DCF4F-7F52-DB46-9908-99CC97B3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933662-BB98-3642-AF15-24F6792B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67C009-7E9B-E347-9DCA-5D3A6D296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137777-0C7D-874C-A9F8-A2BC1841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2024/10/27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346909-7F76-2949-BFB3-477671A6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E6DFBF-A945-2B4B-BA81-2740D0C6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13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53C2-6C79-D547-9DC3-F61E7DCE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E342A1-E0D8-1942-99B6-8399F933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2024/10/27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B89A05-1274-F547-86D3-875B7EC4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4EAB7F-749E-2A4D-AF91-1466504F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583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AEF1D1-2965-E84E-B7FF-0B07DD56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2024/10/27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D81A75-62BB-A64A-BA01-07E0DD61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11F032-E555-8D4F-9324-7FFD9233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8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30887-D025-054F-9EC7-CFEC0490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F6BD11-A5E6-D64D-AE77-2EB568F0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8A29DA-53DE-C54F-B98C-7C1953EB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493A18-ED63-8242-99FE-6569C9A2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2024/10/27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84F58A-E071-9142-A78A-8DFB00C4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00EF39-43B6-5649-9B85-61920B7D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591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8572C-2161-E940-B8F5-DB65C8CD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593533-8CEA-7040-9824-2E54A93B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3A0A16-AD7F-DC4F-B666-FFDD51F2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03B31E-70ED-2E4E-8B6C-0D0CE034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2024/10/27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428D32-64CE-BC43-B13B-04FAE7F4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FFF2E1-B17C-B74D-AD2B-3D0FD4E8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676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FE28C1-E11A-8C4A-94B1-7DE7C02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CE8FD6-DD6E-7F4A-A354-B1E6568B8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1A2216-0AD5-FD4F-8E77-6653DB77F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B1A2-791B-464A-91FE-4C389092F3AF}" type="datetimeFigureOut">
              <a:rPr kumimoji="1" lang="zh-TW" altLang="en-US" smtClean="0"/>
              <a:t>2024/10/27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AD348-E558-3049-8F7C-189BBBC5F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673F7D-2027-1148-A24B-A64ED78D5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39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57046-093B-D843-925F-F84AA17A4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FACILEDB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CA8F6C-8EEA-334A-8E71-F93AA12A8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677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DA2AA-D5A5-1F40-A994-AA2B3B16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Insertion</a:t>
            </a:r>
            <a:endParaRPr kumimoji="1" lang="zh-TW" altLang="en-US" dirty="0"/>
          </a:p>
        </p:txBody>
      </p:sp>
      <p:sp>
        <p:nvSpPr>
          <p:cNvPr id="55" name="內容版面配置區 54">
            <a:extLst>
              <a:ext uri="{FF2B5EF4-FFF2-40B4-BE49-F238E27FC236}">
                <a16:creationId xmlns:a16="http://schemas.microsoft.com/office/drawing/2014/main" id="{DFE9FB4C-73DE-F345-8386-2369207E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Extra Case: INDEX_ORDER is an even number.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CC6232-4872-7544-8D2C-AB79401FCA6E}"/>
              </a:ext>
            </a:extLst>
          </p:cNvPr>
          <p:cNvSpPr/>
          <p:nvPr/>
        </p:nvSpPr>
        <p:spPr>
          <a:xfrm>
            <a:off x="1376604" y="5032132"/>
            <a:ext cx="4097604" cy="9297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D23735-975B-ED44-A17F-3170C631617E}"/>
              </a:ext>
            </a:extLst>
          </p:cNvPr>
          <p:cNvSpPr/>
          <p:nvPr/>
        </p:nvSpPr>
        <p:spPr>
          <a:xfrm>
            <a:off x="1789758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AA51E1-A674-7845-9DB9-FD906CB5548E}"/>
              </a:ext>
            </a:extLst>
          </p:cNvPr>
          <p:cNvSpPr/>
          <p:nvPr/>
        </p:nvSpPr>
        <p:spPr>
          <a:xfrm>
            <a:off x="237497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4BAC4C-39F5-514E-8077-2CFA233BCE52}"/>
              </a:ext>
            </a:extLst>
          </p:cNvPr>
          <p:cNvSpPr/>
          <p:nvPr/>
        </p:nvSpPr>
        <p:spPr>
          <a:xfrm>
            <a:off x="2963238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9BE83D-7108-1941-86A3-AFC731C90CD0}"/>
              </a:ext>
            </a:extLst>
          </p:cNvPr>
          <p:cNvSpPr/>
          <p:nvPr/>
        </p:nvSpPr>
        <p:spPr>
          <a:xfrm>
            <a:off x="3553278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31FC95-FDB6-5D41-BF9D-6A553B26CE66}"/>
              </a:ext>
            </a:extLst>
          </p:cNvPr>
          <p:cNvSpPr/>
          <p:nvPr/>
        </p:nvSpPr>
        <p:spPr>
          <a:xfrm>
            <a:off x="4139766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ED2FAC-5964-A248-8F2E-150133CD0E43}"/>
              </a:ext>
            </a:extLst>
          </p:cNvPr>
          <p:cNvSpPr/>
          <p:nvPr/>
        </p:nvSpPr>
        <p:spPr>
          <a:xfrm>
            <a:off x="215856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C911A2-A708-0646-82B1-D275994B85A7}"/>
              </a:ext>
            </a:extLst>
          </p:cNvPr>
          <p:cNvSpPr/>
          <p:nvPr/>
        </p:nvSpPr>
        <p:spPr>
          <a:xfrm>
            <a:off x="1565370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FC29DD-9516-9D44-BBD3-A1DB4FEA7C4A}"/>
              </a:ext>
            </a:extLst>
          </p:cNvPr>
          <p:cNvSpPr/>
          <p:nvPr/>
        </p:nvSpPr>
        <p:spPr>
          <a:xfrm>
            <a:off x="274806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7919CE-3EE7-1548-A228-AE253C009946}"/>
              </a:ext>
            </a:extLst>
          </p:cNvPr>
          <p:cNvSpPr/>
          <p:nvPr/>
        </p:nvSpPr>
        <p:spPr>
          <a:xfrm>
            <a:off x="333066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234C1A-9637-EE47-B459-C5D85EE90CB3}"/>
              </a:ext>
            </a:extLst>
          </p:cNvPr>
          <p:cNvSpPr/>
          <p:nvPr/>
        </p:nvSpPr>
        <p:spPr>
          <a:xfrm>
            <a:off x="3928146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A645BA-D0D9-D645-A326-C36D899CE516}"/>
              </a:ext>
            </a:extLst>
          </p:cNvPr>
          <p:cNvSpPr/>
          <p:nvPr/>
        </p:nvSpPr>
        <p:spPr>
          <a:xfrm>
            <a:off x="4511622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BFF719-187C-024A-BD43-8C23B4D1963A}"/>
              </a:ext>
            </a:extLst>
          </p:cNvPr>
          <p:cNvSpPr/>
          <p:nvPr/>
        </p:nvSpPr>
        <p:spPr>
          <a:xfrm>
            <a:off x="4731222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1FCDD3-FA4F-6244-A599-87E8189CD038}"/>
              </a:ext>
            </a:extLst>
          </p:cNvPr>
          <p:cNvSpPr/>
          <p:nvPr/>
        </p:nvSpPr>
        <p:spPr>
          <a:xfrm>
            <a:off x="5095098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0DF978-11F3-1640-B542-FCFE95327511}"/>
              </a:ext>
            </a:extLst>
          </p:cNvPr>
          <p:cNvSpPr/>
          <p:nvPr/>
        </p:nvSpPr>
        <p:spPr>
          <a:xfrm>
            <a:off x="6156960" y="5032132"/>
            <a:ext cx="4097604" cy="9297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4AE4CA-E564-B643-95A0-1F779E1E2466}"/>
              </a:ext>
            </a:extLst>
          </p:cNvPr>
          <p:cNvSpPr/>
          <p:nvPr/>
        </p:nvSpPr>
        <p:spPr>
          <a:xfrm>
            <a:off x="657011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D6C678-73FF-914D-B9CF-8455C878C5D3}"/>
              </a:ext>
            </a:extLst>
          </p:cNvPr>
          <p:cNvSpPr/>
          <p:nvPr/>
        </p:nvSpPr>
        <p:spPr>
          <a:xfrm>
            <a:off x="7155330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1683AD-E04A-924E-8156-9CDA9B729D03}"/>
              </a:ext>
            </a:extLst>
          </p:cNvPr>
          <p:cNvSpPr/>
          <p:nvPr/>
        </p:nvSpPr>
        <p:spPr>
          <a:xfrm>
            <a:off x="774359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324FE3-EEC4-2C48-AA01-60D94B033F29}"/>
              </a:ext>
            </a:extLst>
          </p:cNvPr>
          <p:cNvSpPr/>
          <p:nvPr/>
        </p:nvSpPr>
        <p:spPr>
          <a:xfrm>
            <a:off x="833363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92E234-1F96-124D-BB35-A8F0D9646334}"/>
              </a:ext>
            </a:extLst>
          </p:cNvPr>
          <p:cNvSpPr/>
          <p:nvPr/>
        </p:nvSpPr>
        <p:spPr>
          <a:xfrm>
            <a:off x="8920122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4DBBB0-369C-9A4E-BF09-E5240510C025}"/>
              </a:ext>
            </a:extLst>
          </p:cNvPr>
          <p:cNvSpPr/>
          <p:nvPr/>
        </p:nvSpPr>
        <p:spPr>
          <a:xfrm>
            <a:off x="693892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D374CA-8312-F948-85C3-452261195B10}"/>
              </a:ext>
            </a:extLst>
          </p:cNvPr>
          <p:cNvSpPr/>
          <p:nvPr/>
        </p:nvSpPr>
        <p:spPr>
          <a:xfrm>
            <a:off x="634572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8FC4D4-C821-DA45-9570-502B0BC32090}"/>
              </a:ext>
            </a:extLst>
          </p:cNvPr>
          <p:cNvSpPr/>
          <p:nvPr/>
        </p:nvSpPr>
        <p:spPr>
          <a:xfrm>
            <a:off x="752842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99500C-A6CD-7D40-B07F-8BA1CC78DBED}"/>
              </a:ext>
            </a:extLst>
          </p:cNvPr>
          <p:cNvSpPr/>
          <p:nvPr/>
        </p:nvSpPr>
        <p:spPr>
          <a:xfrm>
            <a:off x="811102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86E74F-F467-D345-BF8B-50AFD2E26269}"/>
              </a:ext>
            </a:extLst>
          </p:cNvPr>
          <p:cNvSpPr/>
          <p:nvPr/>
        </p:nvSpPr>
        <p:spPr>
          <a:xfrm>
            <a:off x="870850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5334084-B1AC-9241-BFB9-4E156FC91760}"/>
              </a:ext>
            </a:extLst>
          </p:cNvPr>
          <p:cNvSpPr/>
          <p:nvPr/>
        </p:nvSpPr>
        <p:spPr>
          <a:xfrm>
            <a:off x="9291978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C9604E1-7A56-3A46-957E-194EA2DE9B36}"/>
              </a:ext>
            </a:extLst>
          </p:cNvPr>
          <p:cNvSpPr/>
          <p:nvPr/>
        </p:nvSpPr>
        <p:spPr>
          <a:xfrm>
            <a:off x="9511578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769C37-D384-4745-97B9-E294C7F4D33D}"/>
              </a:ext>
            </a:extLst>
          </p:cNvPr>
          <p:cNvSpPr/>
          <p:nvPr/>
        </p:nvSpPr>
        <p:spPr>
          <a:xfrm>
            <a:off x="9875454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6DE52AA-038A-6240-9133-6D0F4556A235}"/>
              </a:ext>
            </a:extLst>
          </p:cNvPr>
          <p:cNvSpPr/>
          <p:nvPr/>
        </p:nvSpPr>
        <p:spPr>
          <a:xfrm>
            <a:off x="3449649" y="2660788"/>
            <a:ext cx="4097604" cy="9297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9B765C-3F26-B040-9E7D-26C247EE802C}"/>
              </a:ext>
            </a:extLst>
          </p:cNvPr>
          <p:cNvSpPr/>
          <p:nvPr/>
        </p:nvSpPr>
        <p:spPr>
          <a:xfrm>
            <a:off x="3862803" y="2910840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4AE552-EE08-A74A-8C27-C43A9F26A9B3}"/>
              </a:ext>
            </a:extLst>
          </p:cNvPr>
          <p:cNvSpPr/>
          <p:nvPr/>
        </p:nvSpPr>
        <p:spPr>
          <a:xfrm>
            <a:off x="4448019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5C99924-1239-3046-A3EF-E3BC41A0C52F}"/>
              </a:ext>
            </a:extLst>
          </p:cNvPr>
          <p:cNvSpPr/>
          <p:nvPr/>
        </p:nvSpPr>
        <p:spPr>
          <a:xfrm>
            <a:off x="5036283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CAD83F-7DDF-EE47-8259-5B7F15ED695A}"/>
              </a:ext>
            </a:extLst>
          </p:cNvPr>
          <p:cNvSpPr/>
          <p:nvPr/>
        </p:nvSpPr>
        <p:spPr>
          <a:xfrm>
            <a:off x="5626323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D86D0E-4AD9-EA45-B466-DA62E3EFC25D}"/>
              </a:ext>
            </a:extLst>
          </p:cNvPr>
          <p:cNvSpPr/>
          <p:nvPr/>
        </p:nvSpPr>
        <p:spPr>
          <a:xfrm>
            <a:off x="6212811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E242046-2E46-9045-8151-16A18D4F8E29}"/>
              </a:ext>
            </a:extLst>
          </p:cNvPr>
          <p:cNvSpPr/>
          <p:nvPr/>
        </p:nvSpPr>
        <p:spPr>
          <a:xfrm>
            <a:off x="4231611" y="3233928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8FEA60-07F4-E242-957C-626706BB4646}"/>
              </a:ext>
            </a:extLst>
          </p:cNvPr>
          <p:cNvSpPr/>
          <p:nvPr/>
        </p:nvSpPr>
        <p:spPr>
          <a:xfrm>
            <a:off x="3638415" y="3233928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3956C1-0F62-3742-92F0-1BA967B17E41}"/>
              </a:ext>
            </a:extLst>
          </p:cNvPr>
          <p:cNvSpPr/>
          <p:nvPr/>
        </p:nvSpPr>
        <p:spPr>
          <a:xfrm>
            <a:off x="4821111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843A3B3-D936-AF45-BFC0-CE4F3FAA5874}"/>
              </a:ext>
            </a:extLst>
          </p:cNvPr>
          <p:cNvSpPr/>
          <p:nvPr/>
        </p:nvSpPr>
        <p:spPr>
          <a:xfrm>
            <a:off x="5403711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A04A9C7-2D0B-BC4F-9C20-8B04D077A975}"/>
              </a:ext>
            </a:extLst>
          </p:cNvPr>
          <p:cNvSpPr/>
          <p:nvPr/>
        </p:nvSpPr>
        <p:spPr>
          <a:xfrm>
            <a:off x="6001191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5134B6-7ADF-2B49-BA24-79951574320D}"/>
              </a:ext>
            </a:extLst>
          </p:cNvPr>
          <p:cNvSpPr/>
          <p:nvPr/>
        </p:nvSpPr>
        <p:spPr>
          <a:xfrm>
            <a:off x="6584667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782720-22E3-B04D-A8E8-D461ED9A23E5}"/>
              </a:ext>
            </a:extLst>
          </p:cNvPr>
          <p:cNvSpPr/>
          <p:nvPr/>
        </p:nvSpPr>
        <p:spPr>
          <a:xfrm>
            <a:off x="6804267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AE42CBE-2600-934B-B45B-5B678A773497}"/>
              </a:ext>
            </a:extLst>
          </p:cNvPr>
          <p:cNvSpPr/>
          <p:nvPr/>
        </p:nvSpPr>
        <p:spPr>
          <a:xfrm>
            <a:off x="7168143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72363648-D1FC-364D-9F0B-BA77D742428F}"/>
              </a:ext>
            </a:extLst>
          </p:cNvPr>
          <p:cNvCxnSpPr>
            <a:cxnSpLocks/>
            <a:stCxn id="39" idx="2"/>
            <a:endCxn id="4" idx="0"/>
          </p:cNvCxnSpPr>
          <p:nvPr/>
        </p:nvCxnSpPr>
        <p:spPr>
          <a:xfrm flipH="1">
            <a:off x="3425406" y="3453528"/>
            <a:ext cx="322809" cy="15786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58E2C63B-EF38-814F-AF12-1ECBF9F7BD2A}"/>
              </a:ext>
            </a:extLst>
          </p:cNvPr>
          <p:cNvCxnSpPr>
            <a:cxnSpLocks/>
            <a:stCxn id="38" idx="2"/>
            <a:endCxn id="18" idx="0"/>
          </p:cNvCxnSpPr>
          <p:nvPr/>
        </p:nvCxnSpPr>
        <p:spPr>
          <a:xfrm>
            <a:off x="4341411" y="3453528"/>
            <a:ext cx="3864351" cy="15786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>
            <a:extLst>
              <a:ext uri="{FF2B5EF4-FFF2-40B4-BE49-F238E27FC236}">
                <a16:creationId xmlns:a16="http://schemas.microsoft.com/office/drawing/2014/main" id="{C075C39F-1C60-464A-A4B4-0BB223BC3043}"/>
              </a:ext>
            </a:extLst>
          </p:cNvPr>
          <p:cNvSpPr/>
          <p:nvPr/>
        </p:nvSpPr>
        <p:spPr>
          <a:xfrm>
            <a:off x="3809855" y="273908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54" name="圓角矩形 53">
            <a:extLst>
              <a:ext uri="{FF2B5EF4-FFF2-40B4-BE49-F238E27FC236}">
                <a16:creationId xmlns:a16="http://schemas.microsoft.com/office/drawing/2014/main" id="{FF582FA7-AA32-7446-9BEE-1D5E9B1BC928}"/>
              </a:ext>
            </a:extLst>
          </p:cNvPr>
          <p:cNvSpPr/>
          <p:nvPr/>
        </p:nvSpPr>
        <p:spPr>
          <a:xfrm>
            <a:off x="6527442" y="5111367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310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Case: Parent node is not full.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D1502-4ED6-A64B-937E-21E1959AD126}"/>
              </a:ext>
            </a:extLst>
          </p:cNvPr>
          <p:cNvSpPr/>
          <p:nvPr/>
        </p:nvSpPr>
        <p:spPr>
          <a:xfrm>
            <a:off x="242257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F60EC-8A9B-E740-BEFC-4E2120528D14}"/>
              </a:ext>
            </a:extLst>
          </p:cNvPr>
          <p:cNvSpPr/>
          <p:nvPr/>
        </p:nvSpPr>
        <p:spPr>
          <a:xfrm>
            <a:off x="285046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4AE9E-9617-2D41-9118-AE2729423F3A}"/>
              </a:ext>
            </a:extLst>
          </p:cNvPr>
          <p:cNvSpPr/>
          <p:nvPr/>
        </p:nvSpPr>
        <p:spPr>
          <a:xfrm>
            <a:off x="343567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36DF6-088B-3F4E-889E-9177E48F0094}"/>
              </a:ext>
            </a:extLst>
          </p:cNvPr>
          <p:cNvSpPr/>
          <p:nvPr/>
        </p:nvSpPr>
        <p:spPr>
          <a:xfrm>
            <a:off x="402394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1ECE6-ED0A-DE45-8521-9BF214A8575B}"/>
              </a:ext>
            </a:extLst>
          </p:cNvPr>
          <p:cNvSpPr/>
          <p:nvPr/>
        </p:nvSpPr>
        <p:spPr>
          <a:xfrm>
            <a:off x="461220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5104DE-1A37-4A41-BF12-8C70F9C0B594}"/>
              </a:ext>
            </a:extLst>
          </p:cNvPr>
          <p:cNvSpPr/>
          <p:nvPr/>
        </p:nvSpPr>
        <p:spPr>
          <a:xfrm>
            <a:off x="520047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10C6F-C0C8-7C44-9AE6-0E08B18EA511}"/>
              </a:ext>
            </a:extLst>
          </p:cNvPr>
          <p:cNvSpPr/>
          <p:nvPr/>
        </p:nvSpPr>
        <p:spPr>
          <a:xfrm>
            <a:off x="32192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6CE21-5999-2348-88F2-AF36EA973208}"/>
              </a:ext>
            </a:extLst>
          </p:cNvPr>
          <p:cNvSpPr/>
          <p:nvPr/>
        </p:nvSpPr>
        <p:spPr>
          <a:xfrm>
            <a:off x="262607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A53EA7-B55A-A042-82E2-55E50922680F}"/>
              </a:ext>
            </a:extLst>
          </p:cNvPr>
          <p:cNvSpPr/>
          <p:nvPr/>
        </p:nvSpPr>
        <p:spPr>
          <a:xfrm>
            <a:off x="38087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4E1A0-D5CF-C344-8AD1-D5BA074A56D3}"/>
              </a:ext>
            </a:extLst>
          </p:cNvPr>
          <p:cNvSpPr/>
          <p:nvPr/>
        </p:nvSpPr>
        <p:spPr>
          <a:xfrm>
            <a:off x="43913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8FD55-0929-5148-916D-94538D6996E8}"/>
              </a:ext>
            </a:extLst>
          </p:cNvPr>
          <p:cNvSpPr/>
          <p:nvPr/>
        </p:nvSpPr>
        <p:spPr>
          <a:xfrm>
            <a:off x="498885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C05679-2BF5-DE4E-A3EF-A3E4A67A360D}"/>
              </a:ext>
            </a:extLst>
          </p:cNvPr>
          <p:cNvSpPr/>
          <p:nvPr/>
        </p:nvSpPr>
        <p:spPr>
          <a:xfrm>
            <a:off x="557232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71F4A6-6CC8-C74F-AA2B-800EE8136D75}"/>
              </a:ext>
            </a:extLst>
          </p:cNvPr>
          <p:cNvSpPr/>
          <p:nvPr/>
        </p:nvSpPr>
        <p:spPr>
          <a:xfrm>
            <a:off x="638758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C14679-6A49-E14E-A897-0106CEC07DCD}"/>
              </a:ext>
            </a:extLst>
          </p:cNvPr>
          <p:cNvSpPr/>
          <p:nvPr/>
        </p:nvSpPr>
        <p:spPr>
          <a:xfrm>
            <a:off x="681547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DDB41B-CBBC-CF42-80CA-CD322214F323}"/>
              </a:ext>
            </a:extLst>
          </p:cNvPr>
          <p:cNvSpPr/>
          <p:nvPr/>
        </p:nvSpPr>
        <p:spPr>
          <a:xfrm>
            <a:off x="740068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4FCBDC-C2D1-E947-9A03-C3EF41F5DB20}"/>
              </a:ext>
            </a:extLst>
          </p:cNvPr>
          <p:cNvSpPr/>
          <p:nvPr/>
        </p:nvSpPr>
        <p:spPr>
          <a:xfrm>
            <a:off x="798895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4986EC-CA82-0044-B774-0E23FEF0D72D}"/>
              </a:ext>
            </a:extLst>
          </p:cNvPr>
          <p:cNvSpPr/>
          <p:nvPr/>
        </p:nvSpPr>
        <p:spPr>
          <a:xfrm>
            <a:off x="857721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CFA9CA-8D41-3948-BC30-0388E59CDABA}"/>
              </a:ext>
            </a:extLst>
          </p:cNvPr>
          <p:cNvSpPr/>
          <p:nvPr/>
        </p:nvSpPr>
        <p:spPr>
          <a:xfrm>
            <a:off x="916548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C22FB3-F44A-8E45-A2DE-17A70421C23F}"/>
              </a:ext>
            </a:extLst>
          </p:cNvPr>
          <p:cNvSpPr/>
          <p:nvPr/>
        </p:nvSpPr>
        <p:spPr>
          <a:xfrm>
            <a:off x="71842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9AE891-8BA1-A041-8CFA-2B9C7C093A9A}"/>
              </a:ext>
            </a:extLst>
          </p:cNvPr>
          <p:cNvSpPr/>
          <p:nvPr/>
        </p:nvSpPr>
        <p:spPr>
          <a:xfrm>
            <a:off x="659108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78D240-FC67-E045-B1FD-AC0F9AF86B46}"/>
              </a:ext>
            </a:extLst>
          </p:cNvPr>
          <p:cNvSpPr/>
          <p:nvPr/>
        </p:nvSpPr>
        <p:spPr>
          <a:xfrm>
            <a:off x="77737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BBF958-02A1-8A4F-83D2-4C3AD249FBF5}"/>
              </a:ext>
            </a:extLst>
          </p:cNvPr>
          <p:cNvSpPr/>
          <p:nvPr/>
        </p:nvSpPr>
        <p:spPr>
          <a:xfrm>
            <a:off x="83563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0AD8C9-02DA-0348-A834-C6EECE2A6920}"/>
              </a:ext>
            </a:extLst>
          </p:cNvPr>
          <p:cNvSpPr/>
          <p:nvPr/>
        </p:nvSpPr>
        <p:spPr>
          <a:xfrm>
            <a:off x="895386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D05B08-61C5-1648-AEA7-E2D3DCCFC9E2}"/>
              </a:ext>
            </a:extLst>
          </p:cNvPr>
          <p:cNvSpPr/>
          <p:nvPr/>
        </p:nvSpPr>
        <p:spPr>
          <a:xfrm>
            <a:off x="953733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E143CD-418B-B045-AD81-67A50778CBB7}"/>
              </a:ext>
            </a:extLst>
          </p:cNvPr>
          <p:cNvSpPr/>
          <p:nvPr/>
        </p:nvSpPr>
        <p:spPr>
          <a:xfrm>
            <a:off x="4205220" y="2660644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7BB842-DF7F-4848-925E-FC056B991822}"/>
              </a:ext>
            </a:extLst>
          </p:cNvPr>
          <p:cNvSpPr/>
          <p:nvPr/>
        </p:nvSpPr>
        <p:spPr>
          <a:xfrm>
            <a:off x="4633104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E1D3F1-0400-CF45-846C-543EFDE08FBC}"/>
              </a:ext>
            </a:extLst>
          </p:cNvPr>
          <p:cNvSpPr/>
          <p:nvPr/>
        </p:nvSpPr>
        <p:spPr>
          <a:xfrm>
            <a:off x="5218320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34BC2-C9FD-2249-86E8-0A83C8189F28}"/>
              </a:ext>
            </a:extLst>
          </p:cNvPr>
          <p:cNvSpPr/>
          <p:nvPr/>
        </p:nvSpPr>
        <p:spPr>
          <a:xfrm>
            <a:off x="5806584" y="2849476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67B5E7-3008-3E44-8C36-7DB184C62AA0}"/>
              </a:ext>
            </a:extLst>
          </p:cNvPr>
          <p:cNvSpPr/>
          <p:nvPr/>
        </p:nvSpPr>
        <p:spPr>
          <a:xfrm>
            <a:off x="6394848" y="2849476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330C74-4856-414F-8C80-FFFB013A40B3}"/>
              </a:ext>
            </a:extLst>
          </p:cNvPr>
          <p:cNvSpPr/>
          <p:nvPr/>
        </p:nvSpPr>
        <p:spPr>
          <a:xfrm>
            <a:off x="6983112" y="2849476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22D4D-CF24-954E-8A75-44F16DD07D2F}"/>
              </a:ext>
            </a:extLst>
          </p:cNvPr>
          <p:cNvSpPr/>
          <p:nvPr/>
        </p:nvSpPr>
        <p:spPr>
          <a:xfrm>
            <a:off x="500191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E06A18-EE58-A74C-81C0-53106F4F90A2}"/>
              </a:ext>
            </a:extLst>
          </p:cNvPr>
          <p:cNvSpPr/>
          <p:nvPr/>
        </p:nvSpPr>
        <p:spPr>
          <a:xfrm>
            <a:off x="4408716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FCAFF9-C651-E247-B13F-DDC775D4AE75}"/>
              </a:ext>
            </a:extLst>
          </p:cNvPr>
          <p:cNvSpPr/>
          <p:nvPr/>
        </p:nvSpPr>
        <p:spPr>
          <a:xfrm>
            <a:off x="5591412" y="3172564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B41571-D745-B040-B173-9DA64CFDEBDE}"/>
              </a:ext>
            </a:extLst>
          </p:cNvPr>
          <p:cNvSpPr/>
          <p:nvPr/>
        </p:nvSpPr>
        <p:spPr>
          <a:xfrm>
            <a:off x="6174012" y="3172564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86E481-52BA-2A45-B02D-C5F58A463515}"/>
              </a:ext>
            </a:extLst>
          </p:cNvPr>
          <p:cNvSpPr/>
          <p:nvPr/>
        </p:nvSpPr>
        <p:spPr>
          <a:xfrm>
            <a:off x="6771492" y="3172564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3F8EF-1760-884C-9579-7101DB1E392E}"/>
              </a:ext>
            </a:extLst>
          </p:cNvPr>
          <p:cNvSpPr/>
          <p:nvPr/>
        </p:nvSpPr>
        <p:spPr>
          <a:xfrm>
            <a:off x="7354968" y="3172564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25150C5-F04E-E048-A45E-E70A7641C955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flipH="1">
            <a:off x="4206240" y="3392164"/>
            <a:ext cx="905472" cy="1908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682F9A75-CC79-8748-A3FD-60C90E6D50B7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5701212" y="3392164"/>
            <a:ext cx="2470038" cy="1908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1649AF27-85E2-674C-82E7-5801ED9E915D}"/>
              </a:ext>
            </a:extLst>
          </p:cNvPr>
          <p:cNvSpPr/>
          <p:nvPr/>
        </p:nvSpPr>
        <p:spPr>
          <a:xfrm>
            <a:off x="5179204" y="268751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DD44FB8D-EA9F-1A48-9E1A-2253E1D92C2D}"/>
              </a:ext>
            </a:extLst>
          </p:cNvPr>
          <p:cNvSpPr/>
          <p:nvPr/>
        </p:nvSpPr>
        <p:spPr>
          <a:xfrm>
            <a:off x="6772800" y="532435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6B4D8E-7CE0-0643-A922-6B358F35872D}"/>
              </a:ext>
            </a:extLst>
          </p:cNvPr>
          <p:cNvSpPr txBox="1"/>
          <p:nvPr/>
        </p:nvSpPr>
        <p:spPr>
          <a:xfrm>
            <a:off x="7938444" y="2928416"/>
            <a:ext cx="141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Parent Node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5CCDB5-56FE-BE4B-8BEB-8152B9E1AE15}"/>
              </a:ext>
            </a:extLst>
          </p:cNvPr>
          <p:cNvSpPr txBox="1"/>
          <p:nvPr/>
        </p:nvSpPr>
        <p:spPr>
          <a:xfrm>
            <a:off x="7254213" y="6176963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98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Case: Parent node is full.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D1502-4ED6-A64B-937E-21E1959AD126}"/>
              </a:ext>
            </a:extLst>
          </p:cNvPr>
          <p:cNvSpPr/>
          <p:nvPr/>
        </p:nvSpPr>
        <p:spPr>
          <a:xfrm>
            <a:off x="242257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F60EC-8A9B-E740-BEFC-4E2120528D14}"/>
              </a:ext>
            </a:extLst>
          </p:cNvPr>
          <p:cNvSpPr/>
          <p:nvPr/>
        </p:nvSpPr>
        <p:spPr>
          <a:xfrm>
            <a:off x="285046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4AE9E-9617-2D41-9118-AE2729423F3A}"/>
              </a:ext>
            </a:extLst>
          </p:cNvPr>
          <p:cNvSpPr/>
          <p:nvPr/>
        </p:nvSpPr>
        <p:spPr>
          <a:xfrm>
            <a:off x="343567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36DF6-088B-3F4E-889E-9177E48F0094}"/>
              </a:ext>
            </a:extLst>
          </p:cNvPr>
          <p:cNvSpPr/>
          <p:nvPr/>
        </p:nvSpPr>
        <p:spPr>
          <a:xfrm>
            <a:off x="402394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1ECE6-ED0A-DE45-8521-9BF214A8575B}"/>
              </a:ext>
            </a:extLst>
          </p:cNvPr>
          <p:cNvSpPr/>
          <p:nvPr/>
        </p:nvSpPr>
        <p:spPr>
          <a:xfrm>
            <a:off x="461220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5104DE-1A37-4A41-BF12-8C70F9C0B594}"/>
              </a:ext>
            </a:extLst>
          </p:cNvPr>
          <p:cNvSpPr/>
          <p:nvPr/>
        </p:nvSpPr>
        <p:spPr>
          <a:xfrm>
            <a:off x="520047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10C6F-C0C8-7C44-9AE6-0E08B18EA511}"/>
              </a:ext>
            </a:extLst>
          </p:cNvPr>
          <p:cNvSpPr/>
          <p:nvPr/>
        </p:nvSpPr>
        <p:spPr>
          <a:xfrm>
            <a:off x="32192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6CE21-5999-2348-88F2-AF36EA973208}"/>
              </a:ext>
            </a:extLst>
          </p:cNvPr>
          <p:cNvSpPr/>
          <p:nvPr/>
        </p:nvSpPr>
        <p:spPr>
          <a:xfrm>
            <a:off x="262607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A53EA7-B55A-A042-82E2-55E50922680F}"/>
              </a:ext>
            </a:extLst>
          </p:cNvPr>
          <p:cNvSpPr/>
          <p:nvPr/>
        </p:nvSpPr>
        <p:spPr>
          <a:xfrm>
            <a:off x="38087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4E1A0-D5CF-C344-8AD1-D5BA074A56D3}"/>
              </a:ext>
            </a:extLst>
          </p:cNvPr>
          <p:cNvSpPr/>
          <p:nvPr/>
        </p:nvSpPr>
        <p:spPr>
          <a:xfrm>
            <a:off x="43913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8FD55-0929-5148-916D-94538D6996E8}"/>
              </a:ext>
            </a:extLst>
          </p:cNvPr>
          <p:cNvSpPr/>
          <p:nvPr/>
        </p:nvSpPr>
        <p:spPr>
          <a:xfrm>
            <a:off x="498885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C05679-2BF5-DE4E-A3EF-A3E4A67A360D}"/>
              </a:ext>
            </a:extLst>
          </p:cNvPr>
          <p:cNvSpPr/>
          <p:nvPr/>
        </p:nvSpPr>
        <p:spPr>
          <a:xfrm>
            <a:off x="557232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71F4A6-6CC8-C74F-AA2B-800EE8136D75}"/>
              </a:ext>
            </a:extLst>
          </p:cNvPr>
          <p:cNvSpPr/>
          <p:nvPr/>
        </p:nvSpPr>
        <p:spPr>
          <a:xfrm>
            <a:off x="638758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C14679-6A49-E14E-A897-0106CEC07DCD}"/>
              </a:ext>
            </a:extLst>
          </p:cNvPr>
          <p:cNvSpPr/>
          <p:nvPr/>
        </p:nvSpPr>
        <p:spPr>
          <a:xfrm>
            <a:off x="681547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DDB41B-CBBC-CF42-80CA-CD322214F323}"/>
              </a:ext>
            </a:extLst>
          </p:cNvPr>
          <p:cNvSpPr/>
          <p:nvPr/>
        </p:nvSpPr>
        <p:spPr>
          <a:xfrm>
            <a:off x="740068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5</a:t>
            </a:r>
            <a:endParaRPr kumimoji="1"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4FCBDC-C2D1-E947-9A03-C3EF41F5DB20}"/>
              </a:ext>
            </a:extLst>
          </p:cNvPr>
          <p:cNvSpPr/>
          <p:nvPr/>
        </p:nvSpPr>
        <p:spPr>
          <a:xfrm>
            <a:off x="798895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6</a:t>
            </a:r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4986EC-CA82-0044-B774-0E23FEF0D72D}"/>
              </a:ext>
            </a:extLst>
          </p:cNvPr>
          <p:cNvSpPr/>
          <p:nvPr/>
        </p:nvSpPr>
        <p:spPr>
          <a:xfrm>
            <a:off x="857721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CFA9CA-8D41-3948-BC30-0388E59CDABA}"/>
              </a:ext>
            </a:extLst>
          </p:cNvPr>
          <p:cNvSpPr/>
          <p:nvPr/>
        </p:nvSpPr>
        <p:spPr>
          <a:xfrm>
            <a:off x="916548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C22FB3-F44A-8E45-A2DE-17A70421C23F}"/>
              </a:ext>
            </a:extLst>
          </p:cNvPr>
          <p:cNvSpPr/>
          <p:nvPr/>
        </p:nvSpPr>
        <p:spPr>
          <a:xfrm>
            <a:off x="71842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9AE891-8BA1-A041-8CFA-2B9C7C093A9A}"/>
              </a:ext>
            </a:extLst>
          </p:cNvPr>
          <p:cNvSpPr/>
          <p:nvPr/>
        </p:nvSpPr>
        <p:spPr>
          <a:xfrm>
            <a:off x="659108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78D240-FC67-E045-B1FD-AC0F9AF86B46}"/>
              </a:ext>
            </a:extLst>
          </p:cNvPr>
          <p:cNvSpPr/>
          <p:nvPr/>
        </p:nvSpPr>
        <p:spPr>
          <a:xfrm>
            <a:off x="77737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BBF958-02A1-8A4F-83D2-4C3AD249FBF5}"/>
              </a:ext>
            </a:extLst>
          </p:cNvPr>
          <p:cNvSpPr/>
          <p:nvPr/>
        </p:nvSpPr>
        <p:spPr>
          <a:xfrm>
            <a:off x="83563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0AD8C9-02DA-0348-A834-C6EECE2A6920}"/>
              </a:ext>
            </a:extLst>
          </p:cNvPr>
          <p:cNvSpPr/>
          <p:nvPr/>
        </p:nvSpPr>
        <p:spPr>
          <a:xfrm>
            <a:off x="895386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D05B08-61C5-1648-AEA7-E2D3DCCFC9E2}"/>
              </a:ext>
            </a:extLst>
          </p:cNvPr>
          <p:cNvSpPr/>
          <p:nvPr/>
        </p:nvSpPr>
        <p:spPr>
          <a:xfrm>
            <a:off x="953733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E143CD-418B-B045-AD81-67A50778CBB7}"/>
              </a:ext>
            </a:extLst>
          </p:cNvPr>
          <p:cNvSpPr/>
          <p:nvPr/>
        </p:nvSpPr>
        <p:spPr>
          <a:xfrm>
            <a:off x="4205220" y="2660644"/>
            <a:ext cx="3567324" cy="8350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7BB842-DF7F-4848-925E-FC056B991822}"/>
              </a:ext>
            </a:extLst>
          </p:cNvPr>
          <p:cNvSpPr/>
          <p:nvPr/>
        </p:nvSpPr>
        <p:spPr>
          <a:xfrm>
            <a:off x="4633104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0</a:t>
            </a:r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E1D3F1-0400-CF45-846C-543EFDE08FBC}"/>
              </a:ext>
            </a:extLst>
          </p:cNvPr>
          <p:cNvSpPr/>
          <p:nvPr/>
        </p:nvSpPr>
        <p:spPr>
          <a:xfrm>
            <a:off x="5218320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7</a:t>
            </a:r>
            <a:endParaRPr kumimoji="1"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34BC2-C9FD-2249-86E8-0A83C8189F28}"/>
              </a:ext>
            </a:extLst>
          </p:cNvPr>
          <p:cNvSpPr/>
          <p:nvPr/>
        </p:nvSpPr>
        <p:spPr>
          <a:xfrm>
            <a:off x="5806584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9</a:t>
            </a:r>
            <a:endParaRPr kumimoji="1"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67B5E7-3008-3E44-8C36-7DB184C62AA0}"/>
              </a:ext>
            </a:extLst>
          </p:cNvPr>
          <p:cNvSpPr/>
          <p:nvPr/>
        </p:nvSpPr>
        <p:spPr>
          <a:xfrm>
            <a:off x="6394848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10</a:t>
            </a:r>
            <a:endParaRPr kumimoji="1" lang="zh-TW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330C74-4856-414F-8C80-FFFB013A40B3}"/>
              </a:ext>
            </a:extLst>
          </p:cNvPr>
          <p:cNvSpPr/>
          <p:nvPr/>
        </p:nvSpPr>
        <p:spPr>
          <a:xfrm>
            <a:off x="6983112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11</a:t>
            </a:r>
            <a:endParaRPr kumimoji="1" lang="zh-TW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22D4D-CF24-954E-8A75-44F16DD07D2F}"/>
              </a:ext>
            </a:extLst>
          </p:cNvPr>
          <p:cNvSpPr/>
          <p:nvPr/>
        </p:nvSpPr>
        <p:spPr>
          <a:xfrm>
            <a:off x="500191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E06A18-EE58-A74C-81C0-53106F4F90A2}"/>
              </a:ext>
            </a:extLst>
          </p:cNvPr>
          <p:cNvSpPr/>
          <p:nvPr/>
        </p:nvSpPr>
        <p:spPr>
          <a:xfrm>
            <a:off x="4408716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FCAFF9-C651-E247-B13F-DDC775D4AE75}"/>
              </a:ext>
            </a:extLst>
          </p:cNvPr>
          <p:cNvSpPr/>
          <p:nvPr/>
        </p:nvSpPr>
        <p:spPr>
          <a:xfrm>
            <a:off x="5591412" y="3172564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B41571-D745-B040-B173-9DA64CFDEBDE}"/>
              </a:ext>
            </a:extLst>
          </p:cNvPr>
          <p:cNvSpPr/>
          <p:nvPr/>
        </p:nvSpPr>
        <p:spPr>
          <a:xfrm>
            <a:off x="617401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86E481-52BA-2A45-B02D-C5F58A463515}"/>
              </a:ext>
            </a:extLst>
          </p:cNvPr>
          <p:cNvSpPr/>
          <p:nvPr/>
        </p:nvSpPr>
        <p:spPr>
          <a:xfrm>
            <a:off x="677149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3F8EF-1760-884C-9579-7101DB1E392E}"/>
              </a:ext>
            </a:extLst>
          </p:cNvPr>
          <p:cNvSpPr/>
          <p:nvPr/>
        </p:nvSpPr>
        <p:spPr>
          <a:xfrm>
            <a:off x="7354968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25150C5-F04E-E048-A45E-E70A7641C955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flipH="1">
            <a:off x="4206240" y="3392164"/>
            <a:ext cx="905472" cy="1908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1649AF27-85E2-674C-82E7-5801ED9E915D}"/>
              </a:ext>
            </a:extLst>
          </p:cNvPr>
          <p:cNvSpPr/>
          <p:nvPr/>
        </p:nvSpPr>
        <p:spPr>
          <a:xfrm>
            <a:off x="2292942" y="2725922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DD44FB8D-EA9F-1A48-9E1A-2253E1D92C2D}"/>
              </a:ext>
            </a:extLst>
          </p:cNvPr>
          <p:cNvSpPr/>
          <p:nvPr/>
        </p:nvSpPr>
        <p:spPr>
          <a:xfrm>
            <a:off x="6772800" y="532435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6B4D8E-7CE0-0643-A922-6B358F35872D}"/>
              </a:ext>
            </a:extLst>
          </p:cNvPr>
          <p:cNvSpPr txBox="1"/>
          <p:nvPr/>
        </p:nvSpPr>
        <p:spPr>
          <a:xfrm>
            <a:off x="7938444" y="2928416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Parent Node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5CCDB5-56FE-BE4B-8BEB-8152B9E1AE15}"/>
              </a:ext>
            </a:extLst>
          </p:cNvPr>
          <p:cNvSpPr txBox="1"/>
          <p:nvPr/>
        </p:nvSpPr>
        <p:spPr>
          <a:xfrm>
            <a:off x="7254213" y="6176963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528E48-A9A2-594F-B1B4-BCF8ADD96973}"/>
              </a:ext>
            </a:extLst>
          </p:cNvPr>
          <p:cNvSpPr/>
          <p:nvPr/>
        </p:nvSpPr>
        <p:spPr>
          <a:xfrm>
            <a:off x="2335614" y="292841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50" name="弧線 49">
            <a:extLst>
              <a:ext uri="{FF2B5EF4-FFF2-40B4-BE49-F238E27FC236}">
                <a16:creationId xmlns:a16="http://schemas.microsoft.com/office/drawing/2014/main" id="{D9D468E9-661D-AC42-BA6C-3FC320F5CB20}"/>
              </a:ext>
            </a:extLst>
          </p:cNvPr>
          <p:cNvSpPr/>
          <p:nvPr/>
        </p:nvSpPr>
        <p:spPr>
          <a:xfrm rot="19721105">
            <a:off x="2451094" y="2760335"/>
            <a:ext cx="2137279" cy="2328740"/>
          </a:xfrm>
          <a:prstGeom prst="arc">
            <a:avLst>
              <a:gd name="adj1" fmla="val 16200000"/>
              <a:gd name="adj2" fmla="val 1883892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0F996E8-07F2-FA41-998D-B524B7D6A103}"/>
              </a:ext>
            </a:extLst>
          </p:cNvPr>
          <p:cNvSpPr txBox="1"/>
          <p:nvPr/>
        </p:nvSpPr>
        <p:spPr>
          <a:xfrm>
            <a:off x="2930005" y="243194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32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Split the patent node into two nodes.</a:t>
            </a:r>
          </a:p>
          <a:p>
            <a:r>
              <a:rPr lang="en-US" altLang="zh-TW" dirty="0"/>
              <a:t>Push the [parent_mid] element to the grandparent node.</a:t>
            </a:r>
          </a:p>
          <a:p>
            <a:r>
              <a:rPr lang="en-US" altLang="zh-TW" dirty="0"/>
              <a:t>Element that push from non-leaf node doesn’t need to keep in the non-leaf node.</a:t>
            </a:r>
          </a:p>
          <a:p>
            <a:r>
              <a:rPr lang="en-US" altLang="zh-TW" dirty="0"/>
              <a:t>Recursively until all the node is inserted.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2042E95-883B-B143-BD4E-F2C4DF66FE22}"/>
              </a:ext>
            </a:extLst>
          </p:cNvPr>
          <p:cNvSpPr/>
          <p:nvPr/>
        </p:nvSpPr>
        <p:spPr>
          <a:xfrm>
            <a:off x="4415919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003FF4D-D63F-014B-92C7-0B94CE4CD3CE}"/>
              </a:ext>
            </a:extLst>
          </p:cNvPr>
          <p:cNvSpPr/>
          <p:nvPr/>
        </p:nvSpPr>
        <p:spPr>
          <a:xfrm>
            <a:off x="5016951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922A113-7D14-B64A-9E1B-0401B630D259}"/>
              </a:ext>
            </a:extLst>
          </p:cNvPr>
          <p:cNvSpPr/>
          <p:nvPr/>
        </p:nvSpPr>
        <p:spPr>
          <a:xfrm>
            <a:off x="5602167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7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1DAC56-85C4-2145-85CD-F5EC4F4B52E6}"/>
              </a:ext>
            </a:extLst>
          </p:cNvPr>
          <p:cNvSpPr/>
          <p:nvPr/>
        </p:nvSpPr>
        <p:spPr>
          <a:xfrm>
            <a:off x="6190431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82CF1FE-A7FD-6643-B146-91F706EE3EFA}"/>
              </a:ext>
            </a:extLst>
          </p:cNvPr>
          <p:cNvSpPr/>
          <p:nvPr/>
        </p:nvSpPr>
        <p:spPr>
          <a:xfrm>
            <a:off x="6778695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10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304BB14-E4D5-9C47-9045-3256A8611AA7}"/>
              </a:ext>
            </a:extLst>
          </p:cNvPr>
          <p:cNvSpPr/>
          <p:nvPr/>
        </p:nvSpPr>
        <p:spPr>
          <a:xfrm>
            <a:off x="7366959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0539E58-AC4C-824F-AC7E-0944D08B3B83}"/>
              </a:ext>
            </a:extLst>
          </p:cNvPr>
          <p:cNvSpPr/>
          <p:nvPr/>
        </p:nvSpPr>
        <p:spPr>
          <a:xfrm>
            <a:off x="538575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983D9B6-67FD-5943-BE54-03E4AD71C229}"/>
              </a:ext>
            </a:extLst>
          </p:cNvPr>
          <p:cNvSpPr/>
          <p:nvPr/>
        </p:nvSpPr>
        <p:spPr>
          <a:xfrm>
            <a:off x="4792563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5A064BD-7F5C-2640-AD43-3CC022465425}"/>
              </a:ext>
            </a:extLst>
          </p:cNvPr>
          <p:cNvSpPr/>
          <p:nvPr/>
        </p:nvSpPr>
        <p:spPr>
          <a:xfrm>
            <a:off x="597525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F310C10-4258-AD4C-9D60-34E6993D8761}"/>
              </a:ext>
            </a:extLst>
          </p:cNvPr>
          <p:cNvSpPr/>
          <p:nvPr/>
        </p:nvSpPr>
        <p:spPr>
          <a:xfrm>
            <a:off x="655785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E2B9EE7-2E41-1E4B-9D7A-73150E4C4624}"/>
              </a:ext>
            </a:extLst>
          </p:cNvPr>
          <p:cNvSpPr/>
          <p:nvPr/>
        </p:nvSpPr>
        <p:spPr>
          <a:xfrm>
            <a:off x="715533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C28CCF2-6C79-9741-8EB5-5F5864D868F2}"/>
              </a:ext>
            </a:extLst>
          </p:cNvPr>
          <p:cNvSpPr/>
          <p:nvPr/>
        </p:nvSpPr>
        <p:spPr>
          <a:xfrm>
            <a:off x="7738815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5A1F08F-9556-5B4B-B3AB-08BA8F634183}"/>
              </a:ext>
            </a:extLst>
          </p:cNvPr>
          <p:cNvSpPr/>
          <p:nvPr/>
        </p:nvSpPr>
        <p:spPr>
          <a:xfrm>
            <a:off x="4191531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6103EB3-15E4-514B-9378-E6FCD4387D36}"/>
              </a:ext>
            </a:extLst>
          </p:cNvPr>
          <p:cNvSpPr/>
          <p:nvPr/>
        </p:nvSpPr>
        <p:spPr>
          <a:xfrm>
            <a:off x="3971931" y="4853993"/>
            <a:ext cx="4172204" cy="117967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95960FB-BB89-D84E-8E3E-E2335A7308C4}"/>
              </a:ext>
            </a:extLst>
          </p:cNvPr>
          <p:cNvSpPr txBox="1"/>
          <p:nvPr/>
        </p:nvSpPr>
        <p:spPr>
          <a:xfrm>
            <a:off x="5019295" y="5992297"/>
            <a:ext cx="21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Abstract sorted node</a:t>
            </a:r>
            <a:endParaRPr kumimoji="1" lang="zh-TW" altLang="en-US" dirty="0"/>
          </a:p>
        </p:txBody>
      </p:sp>
      <p:sp>
        <p:nvSpPr>
          <p:cNvPr id="80" name="圓角矩形 79">
            <a:extLst>
              <a:ext uri="{FF2B5EF4-FFF2-40B4-BE49-F238E27FC236}">
                <a16:creationId xmlns:a16="http://schemas.microsoft.com/office/drawing/2014/main" id="{B388FEAC-AAAB-1B46-9B1E-7609FE707A71}"/>
              </a:ext>
            </a:extLst>
          </p:cNvPr>
          <p:cNvSpPr/>
          <p:nvPr/>
        </p:nvSpPr>
        <p:spPr>
          <a:xfrm>
            <a:off x="5877309" y="4966787"/>
            <a:ext cx="937140" cy="13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parent_mid</a:t>
            </a:r>
            <a:endParaRPr kumimoji="1" lang="zh-TW" altLang="en-US" sz="1100" dirty="0"/>
          </a:p>
        </p:txBody>
      </p:sp>
      <p:sp>
        <p:nvSpPr>
          <p:cNvPr id="81" name="圓角矩形 80">
            <a:extLst>
              <a:ext uri="{FF2B5EF4-FFF2-40B4-BE49-F238E27FC236}">
                <a16:creationId xmlns:a16="http://schemas.microsoft.com/office/drawing/2014/main" id="{E12BC7F0-D56C-DE4F-BE3D-C3E14E293FC5}"/>
              </a:ext>
            </a:extLst>
          </p:cNvPr>
          <p:cNvSpPr/>
          <p:nvPr/>
        </p:nvSpPr>
        <p:spPr>
          <a:xfrm>
            <a:off x="6147759" y="5151453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[3]</a:t>
            </a:r>
            <a:endParaRPr kumimoji="1" lang="zh-TW" altLang="en-US" sz="1100" dirty="0"/>
          </a:p>
        </p:txBody>
      </p:sp>
      <p:sp>
        <p:nvSpPr>
          <p:cNvPr id="82" name="圓角矩形 81">
            <a:extLst>
              <a:ext uri="{FF2B5EF4-FFF2-40B4-BE49-F238E27FC236}">
                <a16:creationId xmlns:a16="http://schemas.microsoft.com/office/drawing/2014/main" id="{1AEBB786-FADB-D242-A14A-6AFC43DF6F80}"/>
              </a:ext>
            </a:extLst>
          </p:cNvPr>
          <p:cNvSpPr/>
          <p:nvPr/>
        </p:nvSpPr>
        <p:spPr>
          <a:xfrm>
            <a:off x="4363412" y="5155468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[0]</a:t>
            </a:r>
            <a:endParaRPr kumimoji="1" lang="zh-TW" altLang="en-US" sz="1100" dirty="0"/>
          </a:p>
        </p:txBody>
      </p:sp>
      <p:sp>
        <p:nvSpPr>
          <p:cNvPr id="83" name="圓角矩形 82">
            <a:extLst>
              <a:ext uri="{FF2B5EF4-FFF2-40B4-BE49-F238E27FC236}">
                <a16:creationId xmlns:a16="http://schemas.microsoft.com/office/drawing/2014/main" id="{AA70851E-FAB6-9649-A8C2-7F0C378DDA7B}"/>
              </a:ext>
            </a:extLst>
          </p:cNvPr>
          <p:cNvSpPr/>
          <p:nvPr/>
        </p:nvSpPr>
        <p:spPr>
          <a:xfrm>
            <a:off x="7322091" y="5151452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[5]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0167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4CB2-E275-6741-8B81-446CFB9F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3466C5-C53F-0740-8358-477DAECD39BF}"/>
              </a:ext>
            </a:extLst>
          </p:cNvPr>
          <p:cNvSpPr/>
          <p:nvPr/>
        </p:nvSpPr>
        <p:spPr>
          <a:xfrm>
            <a:off x="2528676" y="5476892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2EE7CC-0D1D-2540-B2E9-C2B1FCC663CA}"/>
              </a:ext>
            </a:extLst>
          </p:cNvPr>
          <p:cNvSpPr/>
          <p:nvPr/>
        </p:nvSpPr>
        <p:spPr>
          <a:xfrm>
            <a:off x="295656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F70752-97E2-DA48-AE13-D16449017268}"/>
              </a:ext>
            </a:extLst>
          </p:cNvPr>
          <p:cNvSpPr/>
          <p:nvPr/>
        </p:nvSpPr>
        <p:spPr>
          <a:xfrm>
            <a:off x="3541776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5711F-0591-4D49-8D2D-3030126781F2}"/>
              </a:ext>
            </a:extLst>
          </p:cNvPr>
          <p:cNvSpPr/>
          <p:nvPr/>
        </p:nvSpPr>
        <p:spPr>
          <a:xfrm>
            <a:off x="413004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558778-74A2-324C-A3B2-545CF335306B}"/>
              </a:ext>
            </a:extLst>
          </p:cNvPr>
          <p:cNvSpPr/>
          <p:nvPr/>
        </p:nvSpPr>
        <p:spPr>
          <a:xfrm>
            <a:off x="4718304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1AC0CD-2C01-D348-926D-EC48488D57A8}"/>
              </a:ext>
            </a:extLst>
          </p:cNvPr>
          <p:cNvSpPr/>
          <p:nvPr/>
        </p:nvSpPr>
        <p:spPr>
          <a:xfrm>
            <a:off x="5306568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E0DBFA-D757-7245-B816-38215D859135}"/>
              </a:ext>
            </a:extLst>
          </p:cNvPr>
          <p:cNvSpPr/>
          <p:nvPr/>
        </p:nvSpPr>
        <p:spPr>
          <a:xfrm>
            <a:off x="332536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8DBB49-FC7A-294F-817D-97EF648059FE}"/>
              </a:ext>
            </a:extLst>
          </p:cNvPr>
          <p:cNvSpPr/>
          <p:nvPr/>
        </p:nvSpPr>
        <p:spPr>
          <a:xfrm>
            <a:off x="2732172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81C44D-604F-0B4C-8D4A-C9AFCD204EC0}"/>
              </a:ext>
            </a:extLst>
          </p:cNvPr>
          <p:cNvSpPr/>
          <p:nvPr/>
        </p:nvSpPr>
        <p:spPr>
          <a:xfrm>
            <a:off x="391486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34C243-4A3C-9747-BC0F-B04F36A85AC8}"/>
              </a:ext>
            </a:extLst>
          </p:cNvPr>
          <p:cNvSpPr/>
          <p:nvPr/>
        </p:nvSpPr>
        <p:spPr>
          <a:xfrm>
            <a:off x="449746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AC3FF-2179-0046-A923-E2B70C4D3E83}"/>
              </a:ext>
            </a:extLst>
          </p:cNvPr>
          <p:cNvSpPr/>
          <p:nvPr/>
        </p:nvSpPr>
        <p:spPr>
          <a:xfrm>
            <a:off x="5094948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BAA74E-4503-5847-9B5F-C53308BABE8A}"/>
              </a:ext>
            </a:extLst>
          </p:cNvPr>
          <p:cNvSpPr/>
          <p:nvPr/>
        </p:nvSpPr>
        <p:spPr>
          <a:xfrm>
            <a:off x="5678424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65DCA5-6B2C-5D4D-ACB2-B7299AA95082}"/>
              </a:ext>
            </a:extLst>
          </p:cNvPr>
          <p:cNvSpPr/>
          <p:nvPr/>
        </p:nvSpPr>
        <p:spPr>
          <a:xfrm>
            <a:off x="6493686" y="5476892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16F35D-1079-2448-8BAC-BF5D03CDE592}"/>
              </a:ext>
            </a:extLst>
          </p:cNvPr>
          <p:cNvSpPr/>
          <p:nvPr/>
        </p:nvSpPr>
        <p:spPr>
          <a:xfrm>
            <a:off x="692157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AC2AED-C582-3447-91B6-95CFA6379D61}"/>
              </a:ext>
            </a:extLst>
          </p:cNvPr>
          <p:cNvSpPr/>
          <p:nvPr/>
        </p:nvSpPr>
        <p:spPr>
          <a:xfrm>
            <a:off x="7506786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8C1B19-CFE6-B445-90C9-35ACE454690E}"/>
              </a:ext>
            </a:extLst>
          </p:cNvPr>
          <p:cNvSpPr/>
          <p:nvPr/>
        </p:nvSpPr>
        <p:spPr>
          <a:xfrm>
            <a:off x="809505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6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EB1B34-0955-DD41-8DF5-B3628E7B7192}"/>
              </a:ext>
            </a:extLst>
          </p:cNvPr>
          <p:cNvSpPr/>
          <p:nvPr/>
        </p:nvSpPr>
        <p:spPr>
          <a:xfrm>
            <a:off x="8683314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B76A98-9334-914B-9DC6-A7567D0366D4}"/>
              </a:ext>
            </a:extLst>
          </p:cNvPr>
          <p:cNvSpPr/>
          <p:nvPr/>
        </p:nvSpPr>
        <p:spPr>
          <a:xfrm>
            <a:off x="9271578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2AB410-EB89-CC40-926D-D0E577B4C50B}"/>
              </a:ext>
            </a:extLst>
          </p:cNvPr>
          <p:cNvSpPr/>
          <p:nvPr/>
        </p:nvSpPr>
        <p:spPr>
          <a:xfrm>
            <a:off x="729037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CBD78A-59EA-7747-B64B-57235B8D9C31}"/>
              </a:ext>
            </a:extLst>
          </p:cNvPr>
          <p:cNvSpPr/>
          <p:nvPr/>
        </p:nvSpPr>
        <p:spPr>
          <a:xfrm>
            <a:off x="6697182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90A58E-055E-0F4C-A5DA-5C2582F6BD26}"/>
              </a:ext>
            </a:extLst>
          </p:cNvPr>
          <p:cNvSpPr/>
          <p:nvPr/>
        </p:nvSpPr>
        <p:spPr>
          <a:xfrm>
            <a:off x="787987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B25106-C0CF-2B4F-AC2B-10C2F8F72F51}"/>
              </a:ext>
            </a:extLst>
          </p:cNvPr>
          <p:cNvSpPr/>
          <p:nvPr/>
        </p:nvSpPr>
        <p:spPr>
          <a:xfrm>
            <a:off x="846247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8869A0-AC9D-8340-AE44-CCAB85F24FF4}"/>
              </a:ext>
            </a:extLst>
          </p:cNvPr>
          <p:cNvSpPr/>
          <p:nvPr/>
        </p:nvSpPr>
        <p:spPr>
          <a:xfrm>
            <a:off x="9059958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9EF960-768C-464F-91B8-C4929E5A6108}"/>
              </a:ext>
            </a:extLst>
          </p:cNvPr>
          <p:cNvSpPr/>
          <p:nvPr/>
        </p:nvSpPr>
        <p:spPr>
          <a:xfrm>
            <a:off x="9643434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C41205-8EC8-874B-9AB2-30383536A4A0}"/>
              </a:ext>
            </a:extLst>
          </p:cNvPr>
          <p:cNvSpPr/>
          <p:nvPr/>
        </p:nvSpPr>
        <p:spPr>
          <a:xfrm>
            <a:off x="2933406" y="3429000"/>
            <a:ext cx="3567324" cy="8350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488067-708E-F547-84EE-DEAC245BAD97}"/>
              </a:ext>
            </a:extLst>
          </p:cNvPr>
          <p:cNvSpPr/>
          <p:nvPr/>
        </p:nvSpPr>
        <p:spPr>
          <a:xfrm>
            <a:off x="3361290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644878-F814-AA4E-A3F2-B1943F26C721}"/>
              </a:ext>
            </a:extLst>
          </p:cNvPr>
          <p:cNvSpPr/>
          <p:nvPr/>
        </p:nvSpPr>
        <p:spPr>
          <a:xfrm>
            <a:off x="3946506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2358031-0CB1-A649-8B95-2D9C6C68CB8A}"/>
              </a:ext>
            </a:extLst>
          </p:cNvPr>
          <p:cNvSpPr/>
          <p:nvPr/>
        </p:nvSpPr>
        <p:spPr>
          <a:xfrm>
            <a:off x="4534770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7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162926-3835-0848-8026-E43F7CB0941B}"/>
              </a:ext>
            </a:extLst>
          </p:cNvPr>
          <p:cNvSpPr/>
          <p:nvPr/>
        </p:nvSpPr>
        <p:spPr>
          <a:xfrm>
            <a:off x="5123034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65A6DA1-2953-7B48-91CA-848E1E0E89F9}"/>
              </a:ext>
            </a:extLst>
          </p:cNvPr>
          <p:cNvSpPr/>
          <p:nvPr/>
        </p:nvSpPr>
        <p:spPr>
          <a:xfrm>
            <a:off x="5711298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5989E00-9BDF-8341-959D-371C71AE4DB8}"/>
              </a:ext>
            </a:extLst>
          </p:cNvPr>
          <p:cNvSpPr/>
          <p:nvPr/>
        </p:nvSpPr>
        <p:spPr>
          <a:xfrm>
            <a:off x="3730098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828108-1760-104C-AEDB-8E685D727A47}"/>
              </a:ext>
            </a:extLst>
          </p:cNvPr>
          <p:cNvSpPr/>
          <p:nvPr/>
        </p:nvSpPr>
        <p:spPr>
          <a:xfrm>
            <a:off x="3136902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CCE2E81-5D5E-3344-9024-F7C4761D9991}"/>
              </a:ext>
            </a:extLst>
          </p:cNvPr>
          <p:cNvSpPr/>
          <p:nvPr/>
        </p:nvSpPr>
        <p:spPr>
          <a:xfrm>
            <a:off x="4319598" y="3940920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75CC7C-FC59-1F40-9D7B-A736FF19428C}"/>
              </a:ext>
            </a:extLst>
          </p:cNvPr>
          <p:cNvSpPr/>
          <p:nvPr/>
        </p:nvSpPr>
        <p:spPr>
          <a:xfrm>
            <a:off x="4902198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43B0A8F-E093-794B-B1AE-847D1986D862}"/>
              </a:ext>
            </a:extLst>
          </p:cNvPr>
          <p:cNvSpPr/>
          <p:nvPr/>
        </p:nvSpPr>
        <p:spPr>
          <a:xfrm>
            <a:off x="5499678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6F5776-D946-664A-B883-DFF89A5BCF50}"/>
              </a:ext>
            </a:extLst>
          </p:cNvPr>
          <p:cNvSpPr/>
          <p:nvPr/>
        </p:nvSpPr>
        <p:spPr>
          <a:xfrm>
            <a:off x="6083154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B80E7A2B-8E42-CE40-B94E-CAB0CCA609FB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>
            <a:off x="3839898" y="4160520"/>
            <a:ext cx="472440" cy="1316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DBAFE47E-C2B1-7241-9513-8B2D43F0F885}"/>
              </a:ext>
            </a:extLst>
          </p:cNvPr>
          <p:cNvSpPr/>
          <p:nvPr/>
        </p:nvSpPr>
        <p:spPr>
          <a:xfrm>
            <a:off x="3892366" y="3457251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BB356EB2-3C32-EF4B-BB1E-D79561A341BD}"/>
              </a:ext>
            </a:extLst>
          </p:cNvPr>
          <p:cNvSpPr/>
          <p:nvPr/>
        </p:nvSpPr>
        <p:spPr>
          <a:xfrm>
            <a:off x="6878898" y="5500635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52163CA-712E-3344-A8A1-CBB00CD31BFF}"/>
              </a:ext>
            </a:extLst>
          </p:cNvPr>
          <p:cNvSpPr/>
          <p:nvPr/>
        </p:nvSpPr>
        <p:spPr>
          <a:xfrm>
            <a:off x="6984126" y="3448393"/>
            <a:ext cx="3567324" cy="8350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10A3D6-EF8E-0242-A167-9484A0BCE1E9}"/>
              </a:ext>
            </a:extLst>
          </p:cNvPr>
          <p:cNvSpPr/>
          <p:nvPr/>
        </p:nvSpPr>
        <p:spPr>
          <a:xfrm>
            <a:off x="7412010" y="3637225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10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4910039-6A69-0F40-86FA-AEDB82AD9669}"/>
              </a:ext>
            </a:extLst>
          </p:cNvPr>
          <p:cNvSpPr/>
          <p:nvPr/>
        </p:nvSpPr>
        <p:spPr>
          <a:xfrm>
            <a:off x="7997226" y="3637225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C7DD716-4B41-5049-B432-831F0CAF3FCD}"/>
              </a:ext>
            </a:extLst>
          </p:cNvPr>
          <p:cNvSpPr/>
          <p:nvPr/>
        </p:nvSpPr>
        <p:spPr>
          <a:xfrm>
            <a:off x="8585490" y="3637225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2126584-B670-A544-9B9C-724EA4F505DA}"/>
              </a:ext>
            </a:extLst>
          </p:cNvPr>
          <p:cNvSpPr/>
          <p:nvPr/>
        </p:nvSpPr>
        <p:spPr>
          <a:xfrm>
            <a:off x="9173754" y="3637225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2D6727-781C-5E44-8AB4-95185CF9A423}"/>
              </a:ext>
            </a:extLst>
          </p:cNvPr>
          <p:cNvSpPr/>
          <p:nvPr/>
        </p:nvSpPr>
        <p:spPr>
          <a:xfrm>
            <a:off x="9762018" y="3637225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4F12D3-DA5F-2441-8270-E09781311946}"/>
              </a:ext>
            </a:extLst>
          </p:cNvPr>
          <p:cNvSpPr/>
          <p:nvPr/>
        </p:nvSpPr>
        <p:spPr>
          <a:xfrm>
            <a:off x="7780818" y="3960313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2ACE41F-DD94-794C-803A-84EF6CC8A7CA}"/>
              </a:ext>
            </a:extLst>
          </p:cNvPr>
          <p:cNvSpPr/>
          <p:nvPr/>
        </p:nvSpPr>
        <p:spPr>
          <a:xfrm>
            <a:off x="7187622" y="3960313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4B164EB-3026-A343-8FD4-54FB2385154D}"/>
              </a:ext>
            </a:extLst>
          </p:cNvPr>
          <p:cNvSpPr/>
          <p:nvPr/>
        </p:nvSpPr>
        <p:spPr>
          <a:xfrm>
            <a:off x="8370318" y="3960313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D4E04A3-1B45-B34D-A059-4604CBB19390}"/>
              </a:ext>
            </a:extLst>
          </p:cNvPr>
          <p:cNvSpPr/>
          <p:nvPr/>
        </p:nvSpPr>
        <p:spPr>
          <a:xfrm>
            <a:off x="8952918" y="3960313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206B9FF-2453-6847-8C30-B1BB7D282D4D}"/>
              </a:ext>
            </a:extLst>
          </p:cNvPr>
          <p:cNvSpPr/>
          <p:nvPr/>
        </p:nvSpPr>
        <p:spPr>
          <a:xfrm>
            <a:off x="9550398" y="3960313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D238B6C-0816-4B4B-B0C6-AA0E7DD4133C}"/>
              </a:ext>
            </a:extLst>
          </p:cNvPr>
          <p:cNvSpPr/>
          <p:nvPr/>
        </p:nvSpPr>
        <p:spPr>
          <a:xfrm>
            <a:off x="10133874" y="3960313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71ED085C-1FB6-9E4E-AC52-01E9F282DADD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4429398" y="4160520"/>
            <a:ext cx="3847950" cy="1316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F04785A0-B050-8C43-A205-7619C3107465}"/>
              </a:ext>
            </a:extLst>
          </p:cNvPr>
          <p:cNvSpPr/>
          <p:nvPr/>
        </p:nvSpPr>
        <p:spPr>
          <a:xfrm>
            <a:off x="4218219" y="1879177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圓角矩形 61">
            <a:extLst>
              <a:ext uri="{FF2B5EF4-FFF2-40B4-BE49-F238E27FC236}">
                <a16:creationId xmlns:a16="http://schemas.microsoft.com/office/drawing/2014/main" id="{00C5902A-39BA-C847-9C98-B9A2D4206BAB}"/>
              </a:ext>
            </a:extLst>
          </p:cNvPr>
          <p:cNvSpPr/>
          <p:nvPr/>
        </p:nvSpPr>
        <p:spPr>
          <a:xfrm>
            <a:off x="3944479" y="1716022"/>
            <a:ext cx="1010630" cy="11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parent_mid</a:t>
            </a:r>
            <a:endParaRPr kumimoji="1" lang="zh-TW" altLang="en-US" sz="11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02F0249-07D2-614D-983A-B4981F6F3B86}"/>
              </a:ext>
            </a:extLst>
          </p:cNvPr>
          <p:cNvSpPr/>
          <p:nvPr/>
        </p:nvSpPr>
        <p:spPr>
          <a:xfrm>
            <a:off x="6328824" y="1929309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F8D6F5F7-B384-0544-BE47-506EFC960023}"/>
              </a:ext>
            </a:extLst>
          </p:cNvPr>
          <p:cNvCxnSpPr>
            <a:cxnSpLocks/>
            <a:stCxn id="63" idx="2"/>
            <a:endCxn id="28" idx="0"/>
          </p:cNvCxnSpPr>
          <p:nvPr/>
        </p:nvCxnSpPr>
        <p:spPr>
          <a:xfrm flipH="1">
            <a:off x="4717068" y="2236598"/>
            <a:ext cx="1765401" cy="1192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F18CEFBE-D0D6-A44E-914C-AE005FE32AB7}"/>
              </a:ext>
            </a:extLst>
          </p:cNvPr>
          <p:cNvCxnSpPr>
            <a:cxnSpLocks/>
            <a:stCxn id="63" idx="2"/>
            <a:endCxn id="45" idx="0"/>
          </p:cNvCxnSpPr>
          <p:nvPr/>
        </p:nvCxnSpPr>
        <p:spPr>
          <a:xfrm>
            <a:off x="6482469" y="2236598"/>
            <a:ext cx="2285319" cy="12117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弧線 71">
            <a:extLst>
              <a:ext uri="{FF2B5EF4-FFF2-40B4-BE49-F238E27FC236}">
                <a16:creationId xmlns:a16="http://schemas.microsoft.com/office/drawing/2014/main" id="{9E746E08-B9E3-F14A-BF41-ABD8CD3B2B31}"/>
              </a:ext>
            </a:extLst>
          </p:cNvPr>
          <p:cNvSpPr/>
          <p:nvPr/>
        </p:nvSpPr>
        <p:spPr>
          <a:xfrm rot="19226969">
            <a:off x="4461438" y="1776647"/>
            <a:ext cx="2137279" cy="2328740"/>
          </a:xfrm>
          <a:prstGeom prst="arc">
            <a:avLst>
              <a:gd name="adj1" fmla="val 16200000"/>
              <a:gd name="adj2" fmla="val 2055971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2CBA2D7-8C2F-9743-9958-D058A3646844}"/>
              </a:ext>
            </a:extLst>
          </p:cNvPr>
          <p:cNvSpPr txBox="1"/>
          <p:nvPr/>
        </p:nvSpPr>
        <p:spPr>
          <a:xfrm>
            <a:off x="5060978" y="145164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639B278-0EFC-3144-9E6F-813BC3C8B39B}"/>
              </a:ext>
            </a:extLst>
          </p:cNvPr>
          <p:cNvSpPr txBox="1"/>
          <p:nvPr/>
        </p:nvSpPr>
        <p:spPr>
          <a:xfrm>
            <a:off x="7471509" y="1874043"/>
            <a:ext cx="19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Grandparent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26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BFF18B4-C8AA-C444-B289-EDDF8147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8979DB-F57E-4D46-A455-DCC506184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8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8306853-AE05-A84A-80CB-CC75F899B989}"/>
                  </a:ext>
                </a:extLst>
              </p:cNvPr>
              <p:cNvSpPr/>
              <p:nvPr/>
            </p:nvSpPr>
            <p:spPr>
              <a:xfrm>
                <a:off x="1690938" y="6137025"/>
                <a:ext cx="1692227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elements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TW" dirty="0"/>
                  <a:t> [0]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8306853-AE05-A84A-80CB-CC75F899B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938" y="6137025"/>
                <a:ext cx="1692227" cy="369332"/>
              </a:xfrm>
              <a:prstGeom prst="rect">
                <a:avLst/>
              </a:prstGeom>
              <a:blipFill>
                <a:blip r:embed="rId2"/>
                <a:stretch>
                  <a:fillRect t="-3226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EC07E691-3731-3D4E-813C-DDCCD7F5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Index Node</a:t>
            </a:r>
            <a:endParaRPr kumimoji="1" lang="zh-TW" altLang="en-US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EB939EB7-2DD7-1144-9BD8-4D48C2AA99C9}"/>
              </a:ext>
            </a:extLst>
          </p:cNvPr>
          <p:cNvGrpSpPr/>
          <p:nvPr/>
        </p:nvGrpSpPr>
        <p:grpSpPr>
          <a:xfrm>
            <a:off x="2957403" y="4943753"/>
            <a:ext cx="3567324" cy="919729"/>
            <a:chOff x="3367932" y="3144957"/>
            <a:chExt cx="3567324" cy="91972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5495BFC-1E86-7140-A17D-08A4C38F0045}"/>
                </a:ext>
              </a:extLst>
            </p:cNvPr>
            <p:cNvSpPr/>
            <p:nvPr/>
          </p:nvSpPr>
          <p:spPr>
            <a:xfrm>
              <a:off x="3367932" y="3144957"/>
              <a:ext cx="3567324" cy="91972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CC832D-2F69-0843-B26C-B9E482EC7D02}"/>
                </a:ext>
              </a:extLst>
            </p:cNvPr>
            <p:cNvSpPr/>
            <p:nvPr/>
          </p:nvSpPr>
          <p:spPr>
            <a:xfrm>
              <a:off x="3795816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FCB12F-1A3C-E646-BA36-CE7B2933B6BA}"/>
                </a:ext>
              </a:extLst>
            </p:cNvPr>
            <p:cNvSpPr/>
            <p:nvPr/>
          </p:nvSpPr>
          <p:spPr>
            <a:xfrm>
              <a:off x="4381032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07B3A7-1901-F341-A42C-9593124C10DB}"/>
                </a:ext>
              </a:extLst>
            </p:cNvPr>
            <p:cNvSpPr/>
            <p:nvPr/>
          </p:nvSpPr>
          <p:spPr>
            <a:xfrm>
              <a:off x="4969296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50CCEB-73E5-7741-8AF2-9F33D83DE9D7}"/>
                </a:ext>
              </a:extLst>
            </p:cNvPr>
            <p:cNvSpPr/>
            <p:nvPr/>
          </p:nvSpPr>
          <p:spPr>
            <a:xfrm>
              <a:off x="5557560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35E4BA-B71A-7947-A5B1-3D564D491519}"/>
                </a:ext>
              </a:extLst>
            </p:cNvPr>
            <p:cNvSpPr/>
            <p:nvPr/>
          </p:nvSpPr>
          <p:spPr>
            <a:xfrm>
              <a:off x="6145824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EFDF19-6051-7744-840A-D79082BDF199}"/>
                </a:ext>
              </a:extLst>
            </p:cNvPr>
            <p:cNvSpPr/>
            <p:nvPr/>
          </p:nvSpPr>
          <p:spPr>
            <a:xfrm>
              <a:off x="416462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1C198A-6D10-C344-8F5D-0FD13B710963}"/>
                </a:ext>
              </a:extLst>
            </p:cNvPr>
            <p:cNvSpPr/>
            <p:nvPr/>
          </p:nvSpPr>
          <p:spPr>
            <a:xfrm>
              <a:off x="3571428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611CC0-FA63-8F48-91AC-C92C5D149939}"/>
                </a:ext>
              </a:extLst>
            </p:cNvPr>
            <p:cNvSpPr/>
            <p:nvPr/>
          </p:nvSpPr>
          <p:spPr>
            <a:xfrm>
              <a:off x="475412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60CD88F-1192-1540-89D2-E69A72DF7210}"/>
                </a:ext>
              </a:extLst>
            </p:cNvPr>
            <p:cNvSpPr/>
            <p:nvPr/>
          </p:nvSpPr>
          <p:spPr>
            <a:xfrm>
              <a:off x="533672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534F89-C198-C444-97B6-72DB3C60CB33}"/>
                </a:ext>
              </a:extLst>
            </p:cNvPr>
            <p:cNvSpPr/>
            <p:nvPr/>
          </p:nvSpPr>
          <p:spPr>
            <a:xfrm>
              <a:off x="593420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8EEA20E-89AD-F441-AF5A-458E9AEF9ACE}"/>
                </a:ext>
              </a:extLst>
            </p:cNvPr>
            <p:cNvSpPr/>
            <p:nvPr/>
          </p:nvSpPr>
          <p:spPr>
            <a:xfrm>
              <a:off x="6517680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F4BB219A-5E40-8448-B216-8860C2E8AB19}"/>
              </a:ext>
            </a:extLst>
          </p:cNvPr>
          <p:cNvSpPr/>
          <p:nvPr/>
        </p:nvSpPr>
        <p:spPr>
          <a:xfrm>
            <a:off x="4587421" y="2705626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F6C4CA38-898C-7742-9246-22A03D7097CC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flipH="1">
            <a:off x="3441320" y="3012915"/>
            <a:ext cx="1299746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097C4459-CD21-FE40-92FE-871177AC6030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 flipH="1">
            <a:off x="4066579" y="3012915"/>
            <a:ext cx="674487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95FE6FA-E94F-EA46-8196-BFD96C547AF6}"/>
              </a:ext>
            </a:extLst>
          </p:cNvPr>
          <p:cNvSpPr/>
          <p:nvPr/>
        </p:nvSpPr>
        <p:spPr>
          <a:xfrm>
            <a:off x="4538193" y="3691443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53FAD66-149C-1944-8494-EE1B91A6C8DF}"/>
              </a:ext>
            </a:extLst>
          </p:cNvPr>
          <p:cNvSpPr/>
          <p:nvPr/>
        </p:nvSpPr>
        <p:spPr>
          <a:xfrm>
            <a:off x="5163452" y="369392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91BB150-FC83-8A41-BB16-EA683E034493}"/>
              </a:ext>
            </a:extLst>
          </p:cNvPr>
          <p:cNvSpPr/>
          <p:nvPr/>
        </p:nvSpPr>
        <p:spPr>
          <a:xfrm>
            <a:off x="5788711" y="369144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05EC71D-DB27-014E-BFE1-FDE0513BF200}"/>
              </a:ext>
            </a:extLst>
          </p:cNvPr>
          <p:cNvSpPr/>
          <p:nvPr/>
        </p:nvSpPr>
        <p:spPr>
          <a:xfrm>
            <a:off x="3912934" y="369144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CE44879-B3F1-294D-AEDC-29626BBE1288}"/>
              </a:ext>
            </a:extLst>
          </p:cNvPr>
          <p:cNvSpPr/>
          <p:nvPr/>
        </p:nvSpPr>
        <p:spPr>
          <a:xfrm>
            <a:off x="3287675" y="369144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CC69DA66-E7A9-AE45-8558-5E622300C645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4691838" y="3012915"/>
            <a:ext cx="49228" cy="67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728EDC01-6A2B-0044-AA9B-E9122E81D155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>
            <a:off x="4741066" y="3012915"/>
            <a:ext cx="576031" cy="68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B9EBA0EC-3075-AA4B-BC73-87728795D787}"/>
              </a:ext>
            </a:extLst>
          </p:cNvPr>
          <p:cNvCxnSpPr>
            <a:cxnSpLocks/>
            <a:stCxn id="57" idx="2"/>
            <a:endCxn id="65" idx="0"/>
          </p:cNvCxnSpPr>
          <p:nvPr/>
        </p:nvCxnSpPr>
        <p:spPr>
          <a:xfrm>
            <a:off x="4741066" y="3012915"/>
            <a:ext cx="1201290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DFDA0A5-D661-C74E-A7FD-94DCE274E5CF}"/>
              </a:ext>
            </a:extLst>
          </p:cNvPr>
          <p:cNvSpPr/>
          <p:nvPr/>
        </p:nvSpPr>
        <p:spPr>
          <a:xfrm>
            <a:off x="2140785" y="5292333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88F50B5-4A99-CA41-B6B4-9D406F0ED2E0}"/>
              </a:ext>
            </a:extLst>
          </p:cNvPr>
          <p:cNvSpPr txBox="1"/>
          <p:nvPr/>
        </p:nvSpPr>
        <p:spPr>
          <a:xfrm>
            <a:off x="2563890" y="5247979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:</a:t>
            </a:r>
            <a:endParaRPr kumimoji="1" lang="zh-TW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4A2B91C-4530-4C47-908D-826B3E3FB7D4}"/>
              </a:ext>
            </a:extLst>
          </p:cNvPr>
          <p:cNvSpPr/>
          <p:nvPr/>
        </p:nvSpPr>
        <p:spPr>
          <a:xfrm>
            <a:off x="8801458" y="3275355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17CE898-AA68-9F43-A073-D90E5F6EB05A}"/>
              </a:ext>
            </a:extLst>
          </p:cNvPr>
          <p:cNvSpPr txBox="1"/>
          <p:nvPr/>
        </p:nvSpPr>
        <p:spPr>
          <a:xfrm>
            <a:off x="9183175" y="3244333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Node</a:t>
            </a:r>
            <a:endParaRPr kumimoji="1" lang="zh-TW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0759F9E-4E3E-864A-8C00-C53F01B76E56}"/>
              </a:ext>
            </a:extLst>
          </p:cNvPr>
          <p:cNvSpPr/>
          <p:nvPr/>
        </p:nvSpPr>
        <p:spPr>
          <a:xfrm>
            <a:off x="8801458" y="3804785"/>
            <a:ext cx="307289" cy="3072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97A2815-A70F-544C-8E61-9EEACA4B0E0E}"/>
              </a:ext>
            </a:extLst>
          </p:cNvPr>
          <p:cNvSpPr txBox="1"/>
          <p:nvPr/>
        </p:nvSpPr>
        <p:spPr>
          <a:xfrm>
            <a:off x="9183175" y="3742742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Element</a:t>
            </a:r>
            <a:endParaRPr kumimoji="1" lang="zh-TW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0659A20-3623-9641-8265-777CF5211E3F}"/>
              </a:ext>
            </a:extLst>
          </p:cNvPr>
          <p:cNvSpPr/>
          <p:nvPr/>
        </p:nvSpPr>
        <p:spPr>
          <a:xfrm>
            <a:off x="8801458" y="4334215"/>
            <a:ext cx="307288" cy="307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0F7EBBF-35E9-FA49-97D1-29DBD12AC497}"/>
              </a:ext>
            </a:extLst>
          </p:cNvPr>
          <p:cNvSpPr txBox="1"/>
          <p:nvPr/>
        </p:nvSpPr>
        <p:spPr>
          <a:xfrm>
            <a:off x="9183175" y="4272171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Child Tag</a:t>
            </a:r>
            <a:endParaRPr kumimoji="1"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75FDD2E-57C1-424E-BEED-81C412CB558A}"/>
              </a:ext>
            </a:extLst>
          </p:cNvPr>
          <p:cNvSpPr txBox="1"/>
          <p:nvPr/>
        </p:nvSpPr>
        <p:spPr>
          <a:xfrm>
            <a:off x="4299117" y="2188665"/>
            <a:ext cx="88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B+ Tree</a:t>
            </a:r>
            <a:endParaRPr kumimoji="1" lang="zh-TW" altLang="en-US" dirty="0"/>
          </a:p>
        </p:txBody>
      </p:sp>
      <p:sp>
        <p:nvSpPr>
          <p:cNvPr id="88" name="圓角矩形 87">
            <a:extLst>
              <a:ext uri="{FF2B5EF4-FFF2-40B4-BE49-F238E27FC236}">
                <a16:creationId xmlns:a16="http://schemas.microsoft.com/office/drawing/2014/main" id="{9B1866C7-8D28-2C4A-885F-3477BDC68E17}"/>
              </a:ext>
            </a:extLst>
          </p:cNvPr>
          <p:cNvSpPr/>
          <p:nvPr/>
        </p:nvSpPr>
        <p:spPr>
          <a:xfrm>
            <a:off x="3385287" y="5032512"/>
            <a:ext cx="363926" cy="13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[0]</a:t>
            </a:r>
            <a:endParaRPr kumimoji="1" lang="zh-TW" altLang="en-US" sz="1100" dirty="0"/>
          </a:p>
        </p:txBody>
      </p:sp>
      <p:sp>
        <p:nvSpPr>
          <p:cNvPr id="89" name="圓角矩形 88">
            <a:extLst>
              <a:ext uri="{FF2B5EF4-FFF2-40B4-BE49-F238E27FC236}">
                <a16:creationId xmlns:a16="http://schemas.microsoft.com/office/drawing/2014/main" id="{A0B5C3FD-985F-5B40-BEE5-C83D3AB39EB2}"/>
              </a:ext>
            </a:extLst>
          </p:cNvPr>
          <p:cNvSpPr/>
          <p:nvPr/>
        </p:nvSpPr>
        <p:spPr>
          <a:xfrm>
            <a:off x="3970503" y="5032513"/>
            <a:ext cx="383772" cy="138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[1]</a:t>
            </a:r>
            <a:endParaRPr kumimoji="1" lang="zh-TW" altLang="en-US" sz="1100" dirty="0"/>
          </a:p>
        </p:txBody>
      </p:sp>
      <p:cxnSp>
        <p:nvCxnSpPr>
          <p:cNvPr id="91" name="直線箭頭接點 90">
            <a:extLst>
              <a:ext uri="{FF2B5EF4-FFF2-40B4-BE49-F238E27FC236}">
                <a16:creationId xmlns:a16="http://schemas.microsoft.com/office/drawing/2014/main" id="{DF1D9767-628A-7942-BCDD-68E892C93950}"/>
              </a:ext>
            </a:extLst>
          </p:cNvPr>
          <p:cNvCxnSpPr>
            <a:cxnSpLocks/>
            <a:stCxn id="12" idx="2"/>
            <a:endCxn id="100" idx="0"/>
          </p:cNvCxnSpPr>
          <p:nvPr/>
        </p:nvCxnSpPr>
        <p:spPr>
          <a:xfrm flipH="1">
            <a:off x="2537052" y="5759994"/>
            <a:ext cx="733647" cy="3770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015F6C9F-301F-E747-9631-7698E2C8E329}"/>
              </a:ext>
            </a:extLst>
          </p:cNvPr>
          <p:cNvCxnSpPr>
            <a:cxnSpLocks/>
            <a:stCxn id="11" idx="2"/>
            <a:endCxn id="103" idx="0"/>
          </p:cNvCxnSpPr>
          <p:nvPr/>
        </p:nvCxnSpPr>
        <p:spPr>
          <a:xfrm>
            <a:off x="3863895" y="5759994"/>
            <a:ext cx="788697" cy="372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42942C8-ADB4-C64E-8EBD-98630E6BF60D}"/>
                  </a:ext>
                </a:extLst>
              </p:cNvPr>
              <p:cNvSpPr/>
              <p:nvPr/>
            </p:nvSpPr>
            <p:spPr>
              <a:xfrm>
                <a:off x="3569889" y="6132891"/>
                <a:ext cx="21654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0" dirty="0"/>
                  <a:t>[0]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TW" dirty="0"/>
                  <a:t>elements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TW" dirty="0"/>
                  <a:t> [1]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42942C8-ADB4-C64E-8EBD-98630E6BF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889" y="6132891"/>
                <a:ext cx="2165406" cy="369332"/>
              </a:xfrm>
              <a:prstGeom prst="rect">
                <a:avLst/>
              </a:prstGeom>
              <a:blipFill>
                <a:blip r:embed="rId3"/>
                <a:stretch>
                  <a:fillRect l="-578" t="-6452" r="-578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F7C03B6-61FB-374F-88AA-28DFFA3D5BED}"/>
                  </a:ext>
                </a:extLst>
              </p:cNvPr>
              <p:cNvSpPr/>
              <p:nvPr/>
            </p:nvSpPr>
            <p:spPr>
              <a:xfrm>
                <a:off x="6231004" y="6132891"/>
                <a:ext cx="21654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0" dirty="0"/>
                  <a:t>[4]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TW" dirty="0"/>
                  <a:t>elements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F7C03B6-61FB-374F-88AA-28DFFA3D5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04" y="6132891"/>
                <a:ext cx="2165406" cy="369332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箭頭接點 108">
            <a:extLst>
              <a:ext uri="{FF2B5EF4-FFF2-40B4-BE49-F238E27FC236}">
                <a16:creationId xmlns:a16="http://schemas.microsoft.com/office/drawing/2014/main" id="{21259E86-447E-9740-8DDC-25612CC1C858}"/>
              </a:ext>
            </a:extLst>
          </p:cNvPr>
          <p:cNvCxnSpPr>
            <a:cxnSpLocks/>
            <a:stCxn id="18" idx="2"/>
            <a:endCxn id="108" idx="0"/>
          </p:cNvCxnSpPr>
          <p:nvPr/>
        </p:nvCxnSpPr>
        <p:spPr>
          <a:xfrm>
            <a:off x="6216951" y="5759994"/>
            <a:ext cx="1096756" cy="372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圓角矩形 111">
            <a:extLst>
              <a:ext uri="{FF2B5EF4-FFF2-40B4-BE49-F238E27FC236}">
                <a16:creationId xmlns:a16="http://schemas.microsoft.com/office/drawing/2014/main" id="{5FEE290B-E3CF-DA4D-8264-F9F2FA9DF61B}"/>
              </a:ext>
            </a:extLst>
          </p:cNvPr>
          <p:cNvSpPr/>
          <p:nvPr/>
        </p:nvSpPr>
        <p:spPr>
          <a:xfrm>
            <a:off x="4538193" y="5032513"/>
            <a:ext cx="383772" cy="143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[2]</a:t>
            </a:r>
            <a:endParaRPr kumimoji="1" lang="zh-TW" altLang="en-US" sz="1100" dirty="0"/>
          </a:p>
        </p:txBody>
      </p:sp>
      <p:sp>
        <p:nvSpPr>
          <p:cNvPr id="113" name="圓角矩形 112">
            <a:extLst>
              <a:ext uri="{FF2B5EF4-FFF2-40B4-BE49-F238E27FC236}">
                <a16:creationId xmlns:a16="http://schemas.microsoft.com/office/drawing/2014/main" id="{0A0F8583-EB09-4442-96F5-9B0F0063A3EA}"/>
              </a:ext>
            </a:extLst>
          </p:cNvPr>
          <p:cNvSpPr/>
          <p:nvPr/>
        </p:nvSpPr>
        <p:spPr>
          <a:xfrm>
            <a:off x="5135115" y="5032512"/>
            <a:ext cx="383772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[3]</a:t>
            </a:r>
            <a:endParaRPr kumimoji="1" lang="zh-TW" altLang="en-US" sz="1100" dirty="0"/>
          </a:p>
        </p:txBody>
      </p:sp>
      <p:sp>
        <p:nvSpPr>
          <p:cNvPr id="114" name="圓角矩形 113">
            <a:extLst>
              <a:ext uri="{FF2B5EF4-FFF2-40B4-BE49-F238E27FC236}">
                <a16:creationId xmlns:a16="http://schemas.microsoft.com/office/drawing/2014/main" id="{C0FF7A0D-E426-C849-96F0-380488BAEABB}"/>
              </a:ext>
            </a:extLst>
          </p:cNvPr>
          <p:cNvSpPr/>
          <p:nvPr/>
        </p:nvSpPr>
        <p:spPr>
          <a:xfrm>
            <a:off x="5743179" y="5028735"/>
            <a:ext cx="383772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[4]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4121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2F0962-7E5E-FF47-BDAB-AFCAE5A8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0F37D6-025C-D247-A24D-6F036B7A0144}"/>
              </a:ext>
            </a:extLst>
          </p:cNvPr>
          <p:cNvSpPr/>
          <p:nvPr/>
        </p:nvSpPr>
        <p:spPr>
          <a:xfrm>
            <a:off x="3187178" y="384983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弧線 8">
            <a:extLst>
              <a:ext uri="{FF2B5EF4-FFF2-40B4-BE49-F238E27FC236}">
                <a16:creationId xmlns:a16="http://schemas.microsoft.com/office/drawing/2014/main" id="{FF9F7BEF-49C5-C740-B29E-533C0EF61DFE}"/>
              </a:ext>
            </a:extLst>
          </p:cNvPr>
          <p:cNvSpPr/>
          <p:nvPr/>
        </p:nvSpPr>
        <p:spPr>
          <a:xfrm rot="19447821">
            <a:off x="3346940" y="3595170"/>
            <a:ext cx="2137279" cy="2328740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21DE74-FC59-4E4A-A01D-CADCF0585E34}"/>
              </a:ext>
            </a:extLst>
          </p:cNvPr>
          <p:cNvSpPr/>
          <p:nvPr/>
        </p:nvSpPr>
        <p:spPr>
          <a:xfrm>
            <a:off x="5512453" y="4172919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0A1398EB-88CE-F44B-894D-012CCF903D71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4366352" y="4480208"/>
            <a:ext cx="1299746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079FB470-042D-F949-A6BE-9744CD5012F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91611" y="4480208"/>
            <a:ext cx="674487" cy="6785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D2B37CF-2281-9445-978C-3B127BCCDCD7}"/>
              </a:ext>
            </a:extLst>
          </p:cNvPr>
          <p:cNvSpPr/>
          <p:nvPr/>
        </p:nvSpPr>
        <p:spPr>
          <a:xfrm>
            <a:off x="5463225" y="5158736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40C6D1-6E4B-D949-9DCE-5414F38F5912}"/>
              </a:ext>
            </a:extLst>
          </p:cNvPr>
          <p:cNvSpPr/>
          <p:nvPr/>
        </p:nvSpPr>
        <p:spPr>
          <a:xfrm>
            <a:off x="6088484" y="5161214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4AB8D0-073E-6F4A-8F7C-DB07CD26756B}"/>
              </a:ext>
            </a:extLst>
          </p:cNvPr>
          <p:cNvSpPr/>
          <p:nvPr/>
        </p:nvSpPr>
        <p:spPr>
          <a:xfrm>
            <a:off x="6713743" y="5158734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BA3052-70BD-EB48-9342-B511532B4AFC}"/>
              </a:ext>
            </a:extLst>
          </p:cNvPr>
          <p:cNvSpPr/>
          <p:nvPr/>
        </p:nvSpPr>
        <p:spPr>
          <a:xfrm>
            <a:off x="4837966" y="5158734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9C10A7-DBD8-0E45-96B1-957F957A8C8C}"/>
              </a:ext>
            </a:extLst>
          </p:cNvPr>
          <p:cNvSpPr/>
          <p:nvPr/>
        </p:nvSpPr>
        <p:spPr>
          <a:xfrm>
            <a:off x="4212707" y="5158734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78A5580-A34A-EE46-BA1B-944C85DF0C4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16870" y="4480208"/>
            <a:ext cx="49228" cy="67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56A3C460-DCF6-9D4B-A15A-2B8D37211DC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666098" y="4480208"/>
            <a:ext cx="576031" cy="68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441FD4D1-E3A0-1A45-8024-E3C1C1AB6212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666098" y="4480208"/>
            <a:ext cx="1201290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7A74B2-4E05-D241-A589-5E2AC60DE04A}"/>
              </a:ext>
            </a:extLst>
          </p:cNvPr>
          <p:cNvSpPr txBox="1"/>
          <p:nvPr/>
        </p:nvSpPr>
        <p:spPr>
          <a:xfrm>
            <a:off x="7416458" y="5096691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704390-63F6-384B-A40C-18D96C434164}"/>
              </a:ext>
            </a:extLst>
          </p:cNvPr>
          <p:cNvSpPr txBox="1"/>
          <p:nvPr/>
        </p:nvSpPr>
        <p:spPr>
          <a:xfrm>
            <a:off x="4005515" y="327570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8B7C1D09-0492-914B-8709-408A77174225}"/>
              </a:ext>
            </a:extLst>
          </p:cNvPr>
          <p:cNvSpPr/>
          <p:nvPr/>
        </p:nvSpPr>
        <p:spPr>
          <a:xfrm>
            <a:off x="3144506" y="3684667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56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B9D73-E166-3349-80FA-BCD62CCB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B63F1-594A-2948-9979-E1A66FDF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Target leaf node is not full, insert the element into the node.</a:t>
            </a:r>
            <a:endParaRPr kumimoji="1"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CCB9113-07AE-6945-B71F-5EAF4F8FA10A}"/>
              </a:ext>
            </a:extLst>
          </p:cNvPr>
          <p:cNvGrpSpPr/>
          <p:nvPr/>
        </p:nvGrpSpPr>
        <p:grpSpPr>
          <a:xfrm>
            <a:off x="4825536" y="4174998"/>
            <a:ext cx="3567324" cy="835008"/>
            <a:chOff x="2422578" y="5300616"/>
            <a:chExt cx="3567324" cy="83500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98C3070-073B-484B-937C-0A3AF46BBCA2}"/>
                </a:ext>
              </a:extLst>
            </p:cNvPr>
            <p:cNvSpPr/>
            <p:nvPr/>
          </p:nvSpPr>
          <p:spPr>
            <a:xfrm>
              <a:off x="2422578" y="5300616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DF66A1F-3B58-3D48-A5B5-952F2124EB07}"/>
                </a:ext>
              </a:extLst>
            </p:cNvPr>
            <p:cNvSpPr/>
            <p:nvPr/>
          </p:nvSpPr>
          <p:spPr>
            <a:xfrm>
              <a:off x="285046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B9706B-62DB-634E-BC7F-6F1EF7D7722B}"/>
                </a:ext>
              </a:extLst>
            </p:cNvPr>
            <p:cNvSpPr/>
            <p:nvPr/>
          </p:nvSpPr>
          <p:spPr>
            <a:xfrm>
              <a:off x="3435678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06B2-F80E-A348-BFA0-538584818187}"/>
                </a:ext>
              </a:extLst>
            </p:cNvPr>
            <p:cNvSpPr/>
            <p:nvPr/>
          </p:nvSpPr>
          <p:spPr>
            <a:xfrm>
              <a:off x="402394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18D3FA-943F-FD4A-8E68-B4F9F92DE3B5}"/>
                </a:ext>
              </a:extLst>
            </p:cNvPr>
            <p:cNvSpPr/>
            <p:nvPr/>
          </p:nvSpPr>
          <p:spPr>
            <a:xfrm>
              <a:off x="4612206" y="5489448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D0BE2F-0742-704A-8141-6C81C34FF7F4}"/>
                </a:ext>
              </a:extLst>
            </p:cNvPr>
            <p:cNvSpPr/>
            <p:nvPr/>
          </p:nvSpPr>
          <p:spPr>
            <a:xfrm>
              <a:off x="5200470" y="5489448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37F07D0-B8CD-EB4F-93F8-7DF192889B17}"/>
                </a:ext>
              </a:extLst>
            </p:cNvPr>
            <p:cNvSpPr/>
            <p:nvPr/>
          </p:nvSpPr>
          <p:spPr>
            <a:xfrm>
              <a:off x="32192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32A6BD-B261-3546-952D-4554D4589003}"/>
                </a:ext>
              </a:extLst>
            </p:cNvPr>
            <p:cNvSpPr/>
            <p:nvPr/>
          </p:nvSpPr>
          <p:spPr>
            <a:xfrm>
              <a:off x="2626074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0BBF6B8-E02B-2C4C-B0BE-77DB5C89D49F}"/>
                </a:ext>
              </a:extLst>
            </p:cNvPr>
            <p:cNvSpPr/>
            <p:nvPr/>
          </p:nvSpPr>
          <p:spPr>
            <a:xfrm>
              <a:off x="38087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8A9854F-1C69-E541-A4DB-C87E577D4324}"/>
                </a:ext>
              </a:extLst>
            </p:cNvPr>
            <p:cNvSpPr/>
            <p:nvPr/>
          </p:nvSpPr>
          <p:spPr>
            <a:xfrm>
              <a:off x="43913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D5C1D-6A19-AD48-9226-ACC7B9D86E3B}"/>
                </a:ext>
              </a:extLst>
            </p:cNvPr>
            <p:cNvSpPr/>
            <p:nvPr/>
          </p:nvSpPr>
          <p:spPr>
            <a:xfrm>
              <a:off x="4988850" y="5812536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ADBC98-1700-A44E-AB2E-B4B4E1FE310D}"/>
                </a:ext>
              </a:extLst>
            </p:cNvPr>
            <p:cNvSpPr/>
            <p:nvPr/>
          </p:nvSpPr>
          <p:spPr>
            <a:xfrm>
              <a:off x="5572326" y="5812536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166B1646-F1C5-964C-A401-90CA5B1901A5}"/>
              </a:ext>
            </a:extLst>
          </p:cNvPr>
          <p:cNvSpPr/>
          <p:nvPr/>
        </p:nvSpPr>
        <p:spPr>
          <a:xfrm>
            <a:off x="2563134" y="4249297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弧線 16">
            <a:extLst>
              <a:ext uri="{FF2B5EF4-FFF2-40B4-BE49-F238E27FC236}">
                <a16:creationId xmlns:a16="http://schemas.microsoft.com/office/drawing/2014/main" id="{0B1EFDDC-BF5A-4545-98BD-2101152CEE3D}"/>
              </a:ext>
            </a:extLst>
          </p:cNvPr>
          <p:cNvSpPr/>
          <p:nvPr/>
        </p:nvSpPr>
        <p:spPr>
          <a:xfrm rot="18891204">
            <a:off x="2749889" y="3845636"/>
            <a:ext cx="2137279" cy="2328740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9448E61-0514-2F4D-861A-2DF8CC5299FA}"/>
              </a:ext>
            </a:extLst>
          </p:cNvPr>
          <p:cNvSpPr txBox="1"/>
          <p:nvPr/>
        </p:nvSpPr>
        <p:spPr>
          <a:xfrm>
            <a:off x="8813906" y="4387719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3E6328-79E6-154A-B05B-F6695E2F45EF}"/>
              </a:ext>
            </a:extLst>
          </p:cNvPr>
          <p:cNvSpPr txBox="1"/>
          <p:nvPr/>
        </p:nvSpPr>
        <p:spPr>
          <a:xfrm>
            <a:off x="3349517" y="350999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A24C0AA0-DC9B-E94D-AA3C-784BFC04CC44}"/>
              </a:ext>
            </a:extLst>
          </p:cNvPr>
          <p:cNvSpPr/>
          <p:nvPr/>
        </p:nvSpPr>
        <p:spPr>
          <a:xfrm>
            <a:off x="2520462" y="407386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604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D2E89-2E1B-6F45-A1EE-EF2FD6E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3C7B67-5A30-274F-9B57-4278CB15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Target leaf node is full.</a:t>
            </a:r>
          </a:p>
          <a:p>
            <a:r>
              <a:rPr kumimoji="1" lang="en-US" altLang="zh-TW" dirty="0"/>
              <a:t>Create a new sibling node and split second half of elements to it.</a:t>
            </a:r>
          </a:p>
          <a:p>
            <a:r>
              <a:rPr kumimoji="1" lang="en-US" altLang="zh-TW" dirty="0"/>
              <a:t>Push the middle element to the parent node. 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3968D0-DD36-2341-8C02-B09325BCDBDE}"/>
              </a:ext>
            </a:extLst>
          </p:cNvPr>
          <p:cNvGrpSpPr/>
          <p:nvPr/>
        </p:nvGrpSpPr>
        <p:grpSpPr>
          <a:xfrm>
            <a:off x="4655415" y="5185091"/>
            <a:ext cx="3567324" cy="835008"/>
            <a:chOff x="2422578" y="5300616"/>
            <a:chExt cx="3567324" cy="8350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5F09DD-F44F-0F47-997E-A8346098BA80}"/>
                </a:ext>
              </a:extLst>
            </p:cNvPr>
            <p:cNvSpPr/>
            <p:nvPr/>
          </p:nvSpPr>
          <p:spPr>
            <a:xfrm>
              <a:off x="2422578" y="5300616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1681E4-4721-554D-B577-453F52D48EA9}"/>
                </a:ext>
              </a:extLst>
            </p:cNvPr>
            <p:cNvSpPr/>
            <p:nvPr/>
          </p:nvSpPr>
          <p:spPr>
            <a:xfrm>
              <a:off x="285046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451472-7380-FA43-ADEB-0C16D37FCEA1}"/>
                </a:ext>
              </a:extLst>
            </p:cNvPr>
            <p:cNvSpPr/>
            <p:nvPr/>
          </p:nvSpPr>
          <p:spPr>
            <a:xfrm>
              <a:off x="3435678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E5BB6B-C421-DC44-BCD0-AEEFA2E9CB9B}"/>
                </a:ext>
              </a:extLst>
            </p:cNvPr>
            <p:cNvSpPr/>
            <p:nvPr/>
          </p:nvSpPr>
          <p:spPr>
            <a:xfrm>
              <a:off x="402394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E424FD-0A49-7A4C-A676-21D14053E08C}"/>
                </a:ext>
              </a:extLst>
            </p:cNvPr>
            <p:cNvSpPr/>
            <p:nvPr/>
          </p:nvSpPr>
          <p:spPr>
            <a:xfrm>
              <a:off x="4612206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5CB21E-CADA-1047-BA8A-61E95AC71EE4}"/>
                </a:ext>
              </a:extLst>
            </p:cNvPr>
            <p:cNvSpPr/>
            <p:nvPr/>
          </p:nvSpPr>
          <p:spPr>
            <a:xfrm>
              <a:off x="5200470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EE564C-EF6B-C74D-99F4-38659B580201}"/>
                </a:ext>
              </a:extLst>
            </p:cNvPr>
            <p:cNvSpPr/>
            <p:nvPr/>
          </p:nvSpPr>
          <p:spPr>
            <a:xfrm>
              <a:off x="32192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897675-F806-1447-9E0C-75169E4EF3CE}"/>
                </a:ext>
              </a:extLst>
            </p:cNvPr>
            <p:cNvSpPr/>
            <p:nvPr/>
          </p:nvSpPr>
          <p:spPr>
            <a:xfrm>
              <a:off x="2626074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C3C21D2-5EBA-B545-8769-B7FAEFB59A2D}"/>
                </a:ext>
              </a:extLst>
            </p:cNvPr>
            <p:cNvSpPr/>
            <p:nvPr/>
          </p:nvSpPr>
          <p:spPr>
            <a:xfrm>
              <a:off x="38087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FCED7AE-E135-EA40-85B7-19A9BD2B4A32}"/>
                </a:ext>
              </a:extLst>
            </p:cNvPr>
            <p:cNvSpPr/>
            <p:nvPr/>
          </p:nvSpPr>
          <p:spPr>
            <a:xfrm>
              <a:off x="43913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DBD0197-9F7A-4A40-9ACF-4A411DE480EB}"/>
                </a:ext>
              </a:extLst>
            </p:cNvPr>
            <p:cNvSpPr/>
            <p:nvPr/>
          </p:nvSpPr>
          <p:spPr>
            <a:xfrm>
              <a:off x="498885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CBB676-E6F5-2C4C-87A8-3983C983C9B6}"/>
                </a:ext>
              </a:extLst>
            </p:cNvPr>
            <p:cNvSpPr/>
            <p:nvPr/>
          </p:nvSpPr>
          <p:spPr>
            <a:xfrm>
              <a:off x="5572326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E0CB59A-4392-4643-8886-F011BB5D0AF0}"/>
              </a:ext>
            </a:extLst>
          </p:cNvPr>
          <p:cNvSpPr/>
          <p:nvPr/>
        </p:nvSpPr>
        <p:spPr>
          <a:xfrm>
            <a:off x="2393013" y="5259390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4AB462-187F-F94C-93CF-5F822F36E17C}"/>
              </a:ext>
            </a:extLst>
          </p:cNvPr>
          <p:cNvSpPr txBox="1"/>
          <p:nvPr/>
        </p:nvSpPr>
        <p:spPr>
          <a:xfrm>
            <a:off x="8643785" y="5397812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19" name="弧線 18">
            <a:extLst>
              <a:ext uri="{FF2B5EF4-FFF2-40B4-BE49-F238E27FC236}">
                <a16:creationId xmlns:a16="http://schemas.microsoft.com/office/drawing/2014/main" id="{2043DCA6-C1C5-584D-BCE3-61BDDB6526EA}"/>
              </a:ext>
            </a:extLst>
          </p:cNvPr>
          <p:cNvSpPr/>
          <p:nvPr/>
        </p:nvSpPr>
        <p:spPr>
          <a:xfrm rot="18891204">
            <a:off x="2622386" y="4855729"/>
            <a:ext cx="2137279" cy="2328740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3439143-8ACA-DB4E-BFB2-CD91A73F89DB}"/>
              </a:ext>
            </a:extLst>
          </p:cNvPr>
          <p:cNvSpPr txBox="1"/>
          <p:nvPr/>
        </p:nvSpPr>
        <p:spPr>
          <a:xfrm>
            <a:off x="3221926" y="453072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94C079F4-4168-004D-A137-CF852EFC3E2A}"/>
              </a:ext>
            </a:extLst>
          </p:cNvPr>
          <p:cNvSpPr/>
          <p:nvPr/>
        </p:nvSpPr>
        <p:spPr>
          <a:xfrm>
            <a:off x="2350341" y="5053698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398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76EA7-D473-E04C-A193-2568C513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86" name="內容版面配置區 85">
            <a:extLst>
              <a:ext uri="{FF2B5EF4-FFF2-40B4-BE49-F238E27FC236}">
                <a16:creationId xmlns:a16="http://schemas.microsoft.com/office/drawing/2014/main" id="{3951A52D-314F-534F-A519-C002C895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mid_position = sorted_node_length / 2 = 3</a:t>
            </a:r>
          </a:p>
          <a:p>
            <a:r>
              <a:rPr kumimoji="1" lang="en-US" altLang="zh-TW" dirty="0"/>
              <a:t>[3] element is the mid element.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145D2F-60C6-404D-BC78-C9B8CB140EE6}"/>
              </a:ext>
            </a:extLst>
          </p:cNvPr>
          <p:cNvSpPr/>
          <p:nvPr/>
        </p:nvSpPr>
        <p:spPr>
          <a:xfrm>
            <a:off x="7306312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ECEC97-7C9B-F147-B8A0-4382C6F66A10}"/>
              </a:ext>
            </a:extLst>
          </p:cNvPr>
          <p:cNvSpPr/>
          <p:nvPr/>
        </p:nvSpPr>
        <p:spPr>
          <a:xfrm>
            <a:off x="7907344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AADCDF-7102-8B44-B42B-2D6247F75928}"/>
              </a:ext>
            </a:extLst>
          </p:cNvPr>
          <p:cNvSpPr/>
          <p:nvPr/>
        </p:nvSpPr>
        <p:spPr>
          <a:xfrm>
            <a:off x="8492560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6796C54-F3F2-0C4D-898F-887045105368}"/>
              </a:ext>
            </a:extLst>
          </p:cNvPr>
          <p:cNvSpPr/>
          <p:nvPr/>
        </p:nvSpPr>
        <p:spPr>
          <a:xfrm>
            <a:off x="9080824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122DB6-1957-114F-AF17-23AA6AC80B16}"/>
              </a:ext>
            </a:extLst>
          </p:cNvPr>
          <p:cNvSpPr/>
          <p:nvPr/>
        </p:nvSpPr>
        <p:spPr>
          <a:xfrm>
            <a:off x="9669088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80F59E-46C5-EF45-A3F5-A4704FE12A60}"/>
              </a:ext>
            </a:extLst>
          </p:cNvPr>
          <p:cNvSpPr/>
          <p:nvPr/>
        </p:nvSpPr>
        <p:spPr>
          <a:xfrm>
            <a:off x="10257352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6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BEFC47B-0ECD-F346-87E5-768CB2A38486}"/>
              </a:ext>
            </a:extLst>
          </p:cNvPr>
          <p:cNvSpPr/>
          <p:nvPr/>
        </p:nvSpPr>
        <p:spPr>
          <a:xfrm>
            <a:off x="827615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62875A-473E-344A-B9D7-4FA305EC0C5A}"/>
              </a:ext>
            </a:extLst>
          </p:cNvPr>
          <p:cNvSpPr/>
          <p:nvPr/>
        </p:nvSpPr>
        <p:spPr>
          <a:xfrm>
            <a:off x="7682956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7CC918-FC33-2646-AD6E-ED16EA381118}"/>
              </a:ext>
            </a:extLst>
          </p:cNvPr>
          <p:cNvSpPr/>
          <p:nvPr/>
        </p:nvSpPr>
        <p:spPr>
          <a:xfrm>
            <a:off x="886565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260DA9C-6759-3243-9DC2-E6A8AE33CC3C}"/>
              </a:ext>
            </a:extLst>
          </p:cNvPr>
          <p:cNvSpPr/>
          <p:nvPr/>
        </p:nvSpPr>
        <p:spPr>
          <a:xfrm>
            <a:off x="944825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D4E35CC-B0EF-BE41-976E-917CEB293882}"/>
              </a:ext>
            </a:extLst>
          </p:cNvPr>
          <p:cNvSpPr/>
          <p:nvPr/>
        </p:nvSpPr>
        <p:spPr>
          <a:xfrm>
            <a:off x="1004573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6DD8851-5084-E743-AB45-9D4F0252D6C7}"/>
              </a:ext>
            </a:extLst>
          </p:cNvPr>
          <p:cNvSpPr/>
          <p:nvPr/>
        </p:nvSpPr>
        <p:spPr>
          <a:xfrm>
            <a:off x="10629208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0FC9DBC-7779-DB4A-B23C-AD1D5042186C}"/>
              </a:ext>
            </a:extLst>
          </p:cNvPr>
          <p:cNvSpPr/>
          <p:nvPr/>
        </p:nvSpPr>
        <p:spPr>
          <a:xfrm>
            <a:off x="7081924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73C3EE-E810-514D-BEFC-797E00533C76}"/>
              </a:ext>
            </a:extLst>
          </p:cNvPr>
          <p:cNvSpPr/>
          <p:nvPr/>
        </p:nvSpPr>
        <p:spPr>
          <a:xfrm>
            <a:off x="9755810" y="5320498"/>
            <a:ext cx="307289" cy="3072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464DB5C-4AC9-2E43-A823-F873B296BFA5}"/>
              </a:ext>
            </a:extLst>
          </p:cNvPr>
          <p:cNvSpPr txBox="1"/>
          <p:nvPr/>
        </p:nvSpPr>
        <p:spPr>
          <a:xfrm>
            <a:off x="10137527" y="5258455"/>
            <a:ext cx="15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element</a:t>
            </a:r>
            <a:endParaRPr kumimoji="1"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1ED0578-13EA-6244-B79F-67863345DEEE}"/>
              </a:ext>
            </a:extLst>
          </p:cNvPr>
          <p:cNvSpPr/>
          <p:nvPr/>
        </p:nvSpPr>
        <p:spPr>
          <a:xfrm>
            <a:off x="9755810" y="5849928"/>
            <a:ext cx="307288" cy="307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560F02F-FF99-1448-B9C9-EF26DE3BF897}"/>
              </a:ext>
            </a:extLst>
          </p:cNvPr>
          <p:cNvSpPr txBox="1"/>
          <p:nvPr/>
        </p:nvSpPr>
        <p:spPr>
          <a:xfrm>
            <a:off x="10137527" y="5787884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Invalid child tag</a:t>
            </a:r>
            <a:endParaRPr kumimoji="1"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5D0ACF6-E1D8-1948-B9DE-421E062D9E3D}"/>
              </a:ext>
            </a:extLst>
          </p:cNvPr>
          <p:cNvSpPr/>
          <p:nvPr/>
        </p:nvSpPr>
        <p:spPr>
          <a:xfrm>
            <a:off x="6862324" y="3262605"/>
            <a:ext cx="4172204" cy="117967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F824366-7C31-554D-8988-FA3C39A628D8}"/>
              </a:ext>
            </a:extLst>
          </p:cNvPr>
          <p:cNvSpPr txBox="1"/>
          <p:nvPr/>
        </p:nvSpPr>
        <p:spPr>
          <a:xfrm>
            <a:off x="7909688" y="4400909"/>
            <a:ext cx="21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Abstract sorted node</a:t>
            </a:r>
            <a:endParaRPr kumimoji="1" lang="zh-TW" altLang="en-US" dirty="0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62D933A7-C274-D14E-B7F3-293B86BFBF0D}"/>
              </a:ext>
            </a:extLst>
          </p:cNvPr>
          <p:cNvGrpSpPr/>
          <p:nvPr/>
        </p:nvGrpSpPr>
        <p:grpSpPr>
          <a:xfrm>
            <a:off x="1750916" y="3595395"/>
            <a:ext cx="3567324" cy="835008"/>
            <a:chOff x="2422578" y="5300616"/>
            <a:chExt cx="3567324" cy="835008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65BA7F9-8D6F-D940-AA1C-ED70C6E15F69}"/>
                </a:ext>
              </a:extLst>
            </p:cNvPr>
            <p:cNvSpPr/>
            <p:nvPr/>
          </p:nvSpPr>
          <p:spPr>
            <a:xfrm>
              <a:off x="2422578" y="5300616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AB79E48-E108-CA40-881F-1AFD7E58ED1E}"/>
                </a:ext>
              </a:extLst>
            </p:cNvPr>
            <p:cNvSpPr/>
            <p:nvPr/>
          </p:nvSpPr>
          <p:spPr>
            <a:xfrm>
              <a:off x="285046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1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1E996F9-1E10-D546-8514-374A40BE8686}"/>
                </a:ext>
              </a:extLst>
            </p:cNvPr>
            <p:cNvSpPr/>
            <p:nvPr/>
          </p:nvSpPr>
          <p:spPr>
            <a:xfrm>
              <a:off x="3435678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2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F454846-CDA1-2F4F-A872-A00E7C75997E}"/>
                </a:ext>
              </a:extLst>
            </p:cNvPr>
            <p:cNvSpPr/>
            <p:nvPr/>
          </p:nvSpPr>
          <p:spPr>
            <a:xfrm>
              <a:off x="402394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4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8FEB5CA-0452-344A-9FED-77EC7BD17CA7}"/>
                </a:ext>
              </a:extLst>
            </p:cNvPr>
            <p:cNvSpPr/>
            <p:nvPr/>
          </p:nvSpPr>
          <p:spPr>
            <a:xfrm>
              <a:off x="4612206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5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1BB1CAC-F53A-B242-B01F-5812503D584A}"/>
                </a:ext>
              </a:extLst>
            </p:cNvPr>
            <p:cNvSpPr/>
            <p:nvPr/>
          </p:nvSpPr>
          <p:spPr>
            <a:xfrm>
              <a:off x="5200470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6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6365C3E-042B-4A4B-93DE-E2AD7CE80363}"/>
                </a:ext>
              </a:extLst>
            </p:cNvPr>
            <p:cNvSpPr/>
            <p:nvPr/>
          </p:nvSpPr>
          <p:spPr>
            <a:xfrm>
              <a:off x="32192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47C0D34-003A-6740-91A2-901566C437DF}"/>
                </a:ext>
              </a:extLst>
            </p:cNvPr>
            <p:cNvSpPr/>
            <p:nvPr/>
          </p:nvSpPr>
          <p:spPr>
            <a:xfrm>
              <a:off x="2626074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C76BB90-379B-4A4E-AD55-5BB59E8B2A7A}"/>
                </a:ext>
              </a:extLst>
            </p:cNvPr>
            <p:cNvSpPr/>
            <p:nvPr/>
          </p:nvSpPr>
          <p:spPr>
            <a:xfrm>
              <a:off x="38087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813B066-E931-FA44-8176-67EF97FD303B}"/>
                </a:ext>
              </a:extLst>
            </p:cNvPr>
            <p:cNvSpPr/>
            <p:nvPr/>
          </p:nvSpPr>
          <p:spPr>
            <a:xfrm>
              <a:off x="43913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F21D3F6-36BF-3840-B06C-3A2B6A91EFF9}"/>
                </a:ext>
              </a:extLst>
            </p:cNvPr>
            <p:cNvSpPr/>
            <p:nvPr/>
          </p:nvSpPr>
          <p:spPr>
            <a:xfrm>
              <a:off x="498885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BD73D3F-7FF8-8E44-947E-2023BEC4B44F}"/>
                </a:ext>
              </a:extLst>
            </p:cNvPr>
            <p:cNvSpPr/>
            <p:nvPr/>
          </p:nvSpPr>
          <p:spPr>
            <a:xfrm>
              <a:off x="5572326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1B0104FF-8766-0740-A7A5-2877BEE3F5C2}"/>
              </a:ext>
            </a:extLst>
          </p:cNvPr>
          <p:cNvSpPr/>
          <p:nvPr/>
        </p:nvSpPr>
        <p:spPr>
          <a:xfrm>
            <a:off x="284552" y="3851355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弧線 78">
            <a:extLst>
              <a:ext uri="{FF2B5EF4-FFF2-40B4-BE49-F238E27FC236}">
                <a16:creationId xmlns:a16="http://schemas.microsoft.com/office/drawing/2014/main" id="{0DA0584D-B880-3849-9F19-AC534BB892E2}"/>
              </a:ext>
            </a:extLst>
          </p:cNvPr>
          <p:cNvSpPr/>
          <p:nvPr/>
        </p:nvSpPr>
        <p:spPr>
          <a:xfrm rot="19721105">
            <a:off x="296281" y="3648400"/>
            <a:ext cx="2137279" cy="2328740"/>
          </a:xfrm>
          <a:prstGeom prst="arc">
            <a:avLst>
              <a:gd name="adj1" fmla="val 16200000"/>
              <a:gd name="adj2" fmla="val 1883892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0" name="向右箭號 79">
            <a:extLst>
              <a:ext uri="{FF2B5EF4-FFF2-40B4-BE49-F238E27FC236}">
                <a16:creationId xmlns:a16="http://schemas.microsoft.com/office/drawing/2014/main" id="{5D2D7BAC-3C19-DC43-91AD-EC2CC87E5C20}"/>
              </a:ext>
            </a:extLst>
          </p:cNvPr>
          <p:cNvSpPr/>
          <p:nvPr/>
        </p:nvSpPr>
        <p:spPr>
          <a:xfrm>
            <a:off x="5801868" y="3779494"/>
            <a:ext cx="588264" cy="43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1" name="圓角矩形 80">
            <a:extLst>
              <a:ext uri="{FF2B5EF4-FFF2-40B4-BE49-F238E27FC236}">
                <a16:creationId xmlns:a16="http://schemas.microsoft.com/office/drawing/2014/main" id="{CF1A69AF-FA5E-F546-9EF8-3CD6AF53C29D}"/>
              </a:ext>
            </a:extLst>
          </p:cNvPr>
          <p:cNvSpPr/>
          <p:nvPr/>
        </p:nvSpPr>
        <p:spPr>
          <a:xfrm>
            <a:off x="9038152" y="3370446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BAFF4CB-8D8F-DE43-A8B9-7547271D4E41}"/>
              </a:ext>
            </a:extLst>
          </p:cNvPr>
          <p:cNvSpPr txBox="1"/>
          <p:nvPr/>
        </p:nvSpPr>
        <p:spPr>
          <a:xfrm>
            <a:off x="2940838" y="4470516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A1E8B16-20CD-6E41-B621-DC0349412788}"/>
              </a:ext>
            </a:extLst>
          </p:cNvPr>
          <p:cNvSpPr txBox="1"/>
          <p:nvPr/>
        </p:nvSpPr>
        <p:spPr>
          <a:xfrm>
            <a:off x="815302" y="367540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84" name="圓角矩形 83">
            <a:extLst>
              <a:ext uri="{FF2B5EF4-FFF2-40B4-BE49-F238E27FC236}">
                <a16:creationId xmlns:a16="http://schemas.microsoft.com/office/drawing/2014/main" id="{59A0F3D9-5F4E-454E-944A-77D8DD7576F6}"/>
              </a:ext>
            </a:extLst>
          </p:cNvPr>
          <p:cNvSpPr/>
          <p:nvPr/>
        </p:nvSpPr>
        <p:spPr>
          <a:xfrm>
            <a:off x="241880" y="366570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C92FB142-0093-2A43-A1F9-2E2F76D90F2D}"/>
              </a:ext>
            </a:extLst>
          </p:cNvPr>
          <p:cNvSpPr/>
          <p:nvPr/>
        </p:nvSpPr>
        <p:spPr>
          <a:xfrm>
            <a:off x="9038152" y="3560065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[3]</a:t>
            </a:r>
            <a:endParaRPr kumimoji="1" lang="zh-TW" altLang="en-US" sz="1100" dirty="0"/>
          </a:p>
        </p:txBody>
      </p:sp>
      <p:sp>
        <p:nvSpPr>
          <p:cNvPr id="88" name="圓角矩形 87">
            <a:extLst>
              <a:ext uri="{FF2B5EF4-FFF2-40B4-BE49-F238E27FC236}">
                <a16:creationId xmlns:a16="http://schemas.microsoft.com/office/drawing/2014/main" id="{A2D1B951-00A2-CC4D-8F84-CEB2C497B55D}"/>
              </a:ext>
            </a:extLst>
          </p:cNvPr>
          <p:cNvSpPr/>
          <p:nvPr/>
        </p:nvSpPr>
        <p:spPr>
          <a:xfrm>
            <a:off x="7253805" y="356408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[0]</a:t>
            </a:r>
            <a:endParaRPr kumimoji="1" lang="zh-TW" altLang="en-US" sz="1100" dirty="0"/>
          </a:p>
        </p:txBody>
      </p:sp>
      <p:sp>
        <p:nvSpPr>
          <p:cNvPr id="89" name="圓角矩形 88">
            <a:extLst>
              <a:ext uri="{FF2B5EF4-FFF2-40B4-BE49-F238E27FC236}">
                <a16:creationId xmlns:a16="http://schemas.microsoft.com/office/drawing/2014/main" id="{0D194EEB-06B1-0741-A0B7-04EC898A41EE}"/>
              </a:ext>
            </a:extLst>
          </p:cNvPr>
          <p:cNvSpPr/>
          <p:nvPr/>
        </p:nvSpPr>
        <p:spPr>
          <a:xfrm>
            <a:off x="10212484" y="3560064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[5]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0677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6131C-43E4-7E41-9959-793B33A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0CE5B2-14ED-B14D-A1BB-FA4C7A6ED1C5}"/>
              </a:ext>
            </a:extLst>
          </p:cNvPr>
          <p:cNvSpPr/>
          <p:nvPr/>
        </p:nvSpPr>
        <p:spPr>
          <a:xfrm>
            <a:off x="242257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F9C01F-F233-904E-A4F5-21E12E6CD36F}"/>
              </a:ext>
            </a:extLst>
          </p:cNvPr>
          <p:cNvSpPr/>
          <p:nvPr/>
        </p:nvSpPr>
        <p:spPr>
          <a:xfrm>
            <a:off x="285046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68D594-2C84-174B-9A82-592B620C79D5}"/>
              </a:ext>
            </a:extLst>
          </p:cNvPr>
          <p:cNvSpPr/>
          <p:nvPr/>
        </p:nvSpPr>
        <p:spPr>
          <a:xfrm>
            <a:off x="343567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32A085-A198-E548-A454-F0FE21837708}"/>
              </a:ext>
            </a:extLst>
          </p:cNvPr>
          <p:cNvSpPr/>
          <p:nvPr/>
        </p:nvSpPr>
        <p:spPr>
          <a:xfrm>
            <a:off x="402394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BF1AE1-4110-4246-BA8D-DFF8A7B3E47D}"/>
              </a:ext>
            </a:extLst>
          </p:cNvPr>
          <p:cNvSpPr/>
          <p:nvPr/>
        </p:nvSpPr>
        <p:spPr>
          <a:xfrm>
            <a:off x="461220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3ADD3B-131E-FE44-849D-BDB96B4B764F}"/>
              </a:ext>
            </a:extLst>
          </p:cNvPr>
          <p:cNvSpPr/>
          <p:nvPr/>
        </p:nvSpPr>
        <p:spPr>
          <a:xfrm>
            <a:off x="520047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C1D71D-88EF-774A-A9A0-45197EAF3F92}"/>
              </a:ext>
            </a:extLst>
          </p:cNvPr>
          <p:cNvSpPr/>
          <p:nvPr/>
        </p:nvSpPr>
        <p:spPr>
          <a:xfrm>
            <a:off x="32192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0BAEB3-CE54-7145-8463-ED394CFA8A6F}"/>
              </a:ext>
            </a:extLst>
          </p:cNvPr>
          <p:cNvSpPr/>
          <p:nvPr/>
        </p:nvSpPr>
        <p:spPr>
          <a:xfrm>
            <a:off x="262607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E119C5-9343-E940-A827-F2E26F7E32EA}"/>
              </a:ext>
            </a:extLst>
          </p:cNvPr>
          <p:cNvSpPr/>
          <p:nvPr/>
        </p:nvSpPr>
        <p:spPr>
          <a:xfrm>
            <a:off x="38087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82DCF2-EA1D-2E4C-919D-A4597E4CB299}"/>
              </a:ext>
            </a:extLst>
          </p:cNvPr>
          <p:cNvSpPr/>
          <p:nvPr/>
        </p:nvSpPr>
        <p:spPr>
          <a:xfrm>
            <a:off x="43913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DE4C37-C4AD-AB49-9C38-6B914DBAFEF3}"/>
              </a:ext>
            </a:extLst>
          </p:cNvPr>
          <p:cNvSpPr/>
          <p:nvPr/>
        </p:nvSpPr>
        <p:spPr>
          <a:xfrm>
            <a:off x="498885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56C279-04C7-8149-BE85-3CBE6F20DB13}"/>
              </a:ext>
            </a:extLst>
          </p:cNvPr>
          <p:cNvSpPr/>
          <p:nvPr/>
        </p:nvSpPr>
        <p:spPr>
          <a:xfrm>
            <a:off x="557232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B4780C-F46B-8F4D-A586-DA768C70758D}"/>
              </a:ext>
            </a:extLst>
          </p:cNvPr>
          <p:cNvSpPr/>
          <p:nvPr/>
        </p:nvSpPr>
        <p:spPr>
          <a:xfrm>
            <a:off x="638758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B00A5C-0652-B840-9C8D-16F10318A451}"/>
              </a:ext>
            </a:extLst>
          </p:cNvPr>
          <p:cNvSpPr/>
          <p:nvPr/>
        </p:nvSpPr>
        <p:spPr>
          <a:xfrm>
            <a:off x="681547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EFA96D-A366-1B4E-9405-70C8C78DA3A2}"/>
              </a:ext>
            </a:extLst>
          </p:cNvPr>
          <p:cNvSpPr/>
          <p:nvPr/>
        </p:nvSpPr>
        <p:spPr>
          <a:xfrm>
            <a:off x="740068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AC5F25-2B86-F045-B9C6-0C5F5A51B721}"/>
              </a:ext>
            </a:extLst>
          </p:cNvPr>
          <p:cNvSpPr/>
          <p:nvPr/>
        </p:nvSpPr>
        <p:spPr>
          <a:xfrm>
            <a:off x="798895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6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2715EC-D2D6-A447-90A3-ACDF346B254E}"/>
              </a:ext>
            </a:extLst>
          </p:cNvPr>
          <p:cNvSpPr/>
          <p:nvPr/>
        </p:nvSpPr>
        <p:spPr>
          <a:xfrm>
            <a:off x="857721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F10529-5CB6-534D-9EBA-467AF8777325}"/>
              </a:ext>
            </a:extLst>
          </p:cNvPr>
          <p:cNvSpPr/>
          <p:nvPr/>
        </p:nvSpPr>
        <p:spPr>
          <a:xfrm>
            <a:off x="916548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C69704-585E-5E4F-914A-8B4729D5DFBC}"/>
              </a:ext>
            </a:extLst>
          </p:cNvPr>
          <p:cNvSpPr/>
          <p:nvPr/>
        </p:nvSpPr>
        <p:spPr>
          <a:xfrm>
            <a:off x="71842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8BC752-4409-3145-AB72-B4CD75301640}"/>
              </a:ext>
            </a:extLst>
          </p:cNvPr>
          <p:cNvSpPr/>
          <p:nvPr/>
        </p:nvSpPr>
        <p:spPr>
          <a:xfrm>
            <a:off x="659108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1ACE01-A4C4-944B-B8A8-03909F209520}"/>
              </a:ext>
            </a:extLst>
          </p:cNvPr>
          <p:cNvSpPr/>
          <p:nvPr/>
        </p:nvSpPr>
        <p:spPr>
          <a:xfrm>
            <a:off x="77737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1346B5-4028-6D4E-9564-320318A97774}"/>
              </a:ext>
            </a:extLst>
          </p:cNvPr>
          <p:cNvSpPr/>
          <p:nvPr/>
        </p:nvSpPr>
        <p:spPr>
          <a:xfrm>
            <a:off x="83563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1188446-9094-1440-ABA5-1A2646189445}"/>
              </a:ext>
            </a:extLst>
          </p:cNvPr>
          <p:cNvSpPr/>
          <p:nvPr/>
        </p:nvSpPr>
        <p:spPr>
          <a:xfrm>
            <a:off x="895386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2869B9-BFE8-C044-96A5-E5DC8AEC976A}"/>
              </a:ext>
            </a:extLst>
          </p:cNvPr>
          <p:cNvSpPr/>
          <p:nvPr/>
        </p:nvSpPr>
        <p:spPr>
          <a:xfrm>
            <a:off x="953733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FF1E5316-72B5-C945-9A00-181063E63280}"/>
              </a:ext>
            </a:extLst>
          </p:cNvPr>
          <p:cNvSpPr/>
          <p:nvPr/>
        </p:nvSpPr>
        <p:spPr>
          <a:xfrm>
            <a:off x="6772800" y="532435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98587C-7A07-A942-A17B-613E9B1643CE}"/>
              </a:ext>
            </a:extLst>
          </p:cNvPr>
          <p:cNvSpPr/>
          <p:nvPr/>
        </p:nvSpPr>
        <p:spPr>
          <a:xfrm>
            <a:off x="5836257" y="3275355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9CCA6F97-C28A-DB41-B94E-F800D66CE8CA}"/>
              </a:ext>
            </a:extLst>
          </p:cNvPr>
          <p:cNvCxnSpPr>
            <a:stCxn id="29" idx="2"/>
            <a:endCxn id="4" idx="0"/>
          </p:cNvCxnSpPr>
          <p:nvPr/>
        </p:nvCxnSpPr>
        <p:spPr>
          <a:xfrm flipH="1">
            <a:off x="4206240" y="3582644"/>
            <a:ext cx="1783662" cy="17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D745BAB6-AFD0-7E4F-B7C7-CEADA2CCFF45}"/>
              </a:ext>
            </a:extLst>
          </p:cNvPr>
          <p:cNvCxnSpPr>
            <a:cxnSpLocks/>
            <a:stCxn id="29" idx="2"/>
            <a:endCxn id="16" idx="0"/>
          </p:cNvCxnSpPr>
          <p:nvPr/>
        </p:nvCxnSpPr>
        <p:spPr>
          <a:xfrm>
            <a:off x="5989902" y="3582644"/>
            <a:ext cx="2181348" cy="17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5660B5A-B72A-574F-97EC-CA24DDF325E1}"/>
              </a:ext>
            </a:extLst>
          </p:cNvPr>
          <p:cNvSpPr/>
          <p:nvPr/>
        </p:nvSpPr>
        <p:spPr>
          <a:xfrm>
            <a:off x="4239114" y="331761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>
            <a:extLst>
              <a:ext uri="{FF2B5EF4-FFF2-40B4-BE49-F238E27FC236}">
                <a16:creationId xmlns:a16="http://schemas.microsoft.com/office/drawing/2014/main" id="{5CF88E9C-7C3C-1A4E-A28B-213C1B618968}"/>
              </a:ext>
            </a:extLst>
          </p:cNvPr>
          <p:cNvSpPr/>
          <p:nvPr/>
        </p:nvSpPr>
        <p:spPr>
          <a:xfrm>
            <a:off x="4196442" y="3152523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37" name="弧線 36">
            <a:extLst>
              <a:ext uri="{FF2B5EF4-FFF2-40B4-BE49-F238E27FC236}">
                <a16:creationId xmlns:a16="http://schemas.microsoft.com/office/drawing/2014/main" id="{FD82BF40-D88C-BC4C-86C5-38526749AD28}"/>
              </a:ext>
            </a:extLst>
          </p:cNvPr>
          <p:cNvSpPr/>
          <p:nvPr/>
        </p:nvSpPr>
        <p:spPr>
          <a:xfrm rot="19721105">
            <a:off x="4331978" y="3218782"/>
            <a:ext cx="2137279" cy="2328740"/>
          </a:xfrm>
          <a:prstGeom prst="arc">
            <a:avLst>
              <a:gd name="adj1" fmla="val 16200000"/>
              <a:gd name="adj2" fmla="val 1883892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74FCDFF-3B5C-E740-90BA-C8D54A32AA8D}"/>
              </a:ext>
            </a:extLst>
          </p:cNvPr>
          <p:cNvSpPr txBox="1"/>
          <p:nvPr/>
        </p:nvSpPr>
        <p:spPr>
          <a:xfrm>
            <a:off x="4810889" y="28903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1F73979-0BE0-C447-987D-1F84661D38AE}"/>
              </a:ext>
            </a:extLst>
          </p:cNvPr>
          <p:cNvSpPr txBox="1"/>
          <p:nvPr/>
        </p:nvSpPr>
        <p:spPr>
          <a:xfrm>
            <a:off x="6281052" y="3236135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Parent Node</a:t>
            </a:r>
            <a:endParaRPr kumimoji="1"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695647E-6B57-A046-B392-200873F1BEAF}"/>
              </a:ext>
            </a:extLst>
          </p:cNvPr>
          <p:cNvSpPr txBox="1"/>
          <p:nvPr/>
        </p:nvSpPr>
        <p:spPr>
          <a:xfrm>
            <a:off x="7254213" y="6176963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512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Case: No parent node, create a new parent node. And insert mid element into it.</a:t>
            </a:r>
          </a:p>
          <a:p>
            <a:r>
              <a:rPr lang="en-US" altLang="zh-TW" dirty="0"/>
              <a:t>All elements are keep in the leaf node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D1502-4ED6-A64B-937E-21E1959AD126}"/>
              </a:ext>
            </a:extLst>
          </p:cNvPr>
          <p:cNvSpPr/>
          <p:nvPr/>
        </p:nvSpPr>
        <p:spPr>
          <a:xfrm>
            <a:off x="2422578" y="5481377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F60EC-8A9B-E740-BEFC-4E2120528D14}"/>
              </a:ext>
            </a:extLst>
          </p:cNvPr>
          <p:cNvSpPr/>
          <p:nvPr/>
        </p:nvSpPr>
        <p:spPr>
          <a:xfrm>
            <a:off x="285046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4AE9E-9617-2D41-9118-AE2729423F3A}"/>
              </a:ext>
            </a:extLst>
          </p:cNvPr>
          <p:cNvSpPr/>
          <p:nvPr/>
        </p:nvSpPr>
        <p:spPr>
          <a:xfrm>
            <a:off x="3435678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36DF6-088B-3F4E-889E-9177E48F0094}"/>
              </a:ext>
            </a:extLst>
          </p:cNvPr>
          <p:cNvSpPr/>
          <p:nvPr/>
        </p:nvSpPr>
        <p:spPr>
          <a:xfrm>
            <a:off x="402394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1ECE6-ED0A-DE45-8521-9BF214A8575B}"/>
              </a:ext>
            </a:extLst>
          </p:cNvPr>
          <p:cNvSpPr/>
          <p:nvPr/>
        </p:nvSpPr>
        <p:spPr>
          <a:xfrm>
            <a:off x="4612206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5104DE-1A37-4A41-BF12-8C70F9C0B594}"/>
              </a:ext>
            </a:extLst>
          </p:cNvPr>
          <p:cNvSpPr/>
          <p:nvPr/>
        </p:nvSpPr>
        <p:spPr>
          <a:xfrm>
            <a:off x="5200470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10C6F-C0C8-7C44-9AE6-0E08B18EA511}"/>
              </a:ext>
            </a:extLst>
          </p:cNvPr>
          <p:cNvSpPr/>
          <p:nvPr/>
        </p:nvSpPr>
        <p:spPr>
          <a:xfrm>
            <a:off x="321927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6CE21-5999-2348-88F2-AF36EA973208}"/>
              </a:ext>
            </a:extLst>
          </p:cNvPr>
          <p:cNvSpPr/>
          <p:nvPr/>
        </p:nvSpPr>
        <p:spPr>
          <a:xfrm>
            <a:off x="2626074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A53EA7-B55A-A042-82E2-55E50922680F}"/>
              </a:ext>
            </a:extLst>
          </p:cNvPr>
          <p:cNvSpPr/>
          <p:nvPr/>
        </p:nvSpPr>
        <p:spPr>
          <a:xfrm>
            <a:off x="380877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4E1A0-D5CF-C344-8AD1-D5BA074A56D3}"/>
              </a:ext>
            </a:extLst>
          </p:cNvPr>
          <p:cNvSpPr/>
          <p:nvPr/>
        </p:nvSpPr>
        <p:spPr>
          <a:xfrm>
            <a:off x="439137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8FD55-0929-5148-916D-94538D6996E8}"/>
              </a:ext>
            </a:extLst>
          </p:cNvPr>
          <p:cNvSpPr/>
          <p:nvPr/>
        </p:nvSpPr>
        <p:spPr>
          <a:xfrm>
            <a:off x="4988850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C05679-2BF5-DE4E-A3EF-A3E4A67A360D}"/>
              </a:ext>
            </a:extLst>
          </p:cNvPr>
          <p:cNvSpPr/>
          <p:nvPr/>
        </p:nvSpPr>
        <p:spPr>
          <a:xfrm>
            <a:off x="5572326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71F4A6-6CC8-C74F-AA2B-800EE8136D75}"/>
              </a:ext>
            </a:extLst>
          </p:cNvPr>
          <p:cNvSpPr/>
          <p:nvPr/>
        </p:nvSpPr>
        <p:spPr>
          <a:xfrm>
            <a:off x="6387588" y="5481377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C14679-6A49-E14E-A897-0106CEC07DCD}"/>
              </a:ext>
            </a:extLst>
          </p:cNvPr>
          <p:cNvSpPr/>
          <p:nvPr/>
        </p:nvSpPr>
        <p:spPr>
          <a:xfrm>
            <a:off x="681547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DDB41B-CBBC-CF42-80CA-CD322214F323}"/>
              </a:ext>
            </a:extLst>
          </p:cNvPr>
          <p:cNvSpPr/>
          <p:nvPr/>
        </p:nvSpPr>
        <p:spPr>
          <a:xfrm>
            <a:off x="7400688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4FCBDC-C2D1-E947-9A03-C3EF41F5DB20}"/>
              </a:ext>
            </a:extLst>
          </p:cNvPr>
          <p:cNvSpPr/>
          <p:nvPr/>
        </p:nvSpPr>
        <p:spPr>
          <a:xfrm>
            <a:off x="798895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4986EC-CA82-0044-B774-0E23FEF0D72D}"/>
              </a:ext>
            </a:extLst>
          </p:cNvPr>
          <p:cNvSpPr/>
          <p:nvPr/>
        </p:nvSpPr>
        <p:spPr>
          <a:xfrm>
            <a:off x="8577216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CFA9CA-8D41-3948-BC30-0388E59CDABA}"/>
              </a:ext>
            </a:extLst>
          </p:cNvPr>
          <p:cNvSpPr/>
          <p:nvPr/>
        </p:nvSpPr>
        <p:spPr>
          <a:xfrm>
            <a:off x="9165480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C22FB3-F44A-8E45-A2DE-17A70421C23F}"/>
              </a:ext>
            </a:extLst>
          </p:cNvPr>
          <p:cNvSpPr/>
          <p:nvPr/>
        </p:nvSpPr>
        <p:spPr>
          <a:xfrm>
            <a:off x="718428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9AE891-8BA1-A041-8CFA-2B9C7C093A9A}"/>
              </a:ext>
            </a:extLst>
          </p:cNvPr>
          <p:cNvSpPr/>
          <p:nvPr/>
        </p:nvSpPr>
        <p:spPr>
          <a:xfrm>
            <a:off x="6591084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78D240-FC67-E045-B1FD-AC0F9AF86B46}"/>
              </a:ext>
            </a:extLst>
          </p:cNvPr>
          <p:cNvSpPr/>
          <p:nvPr/>
        </p:nvSpPr>
        <p:spPr>
          <a:xfrm>
            <a:off x="777378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BBF958-02A1-8A4F-83D2-4C3AD249FBF5}"/>
              </a:ext>
            </a:extLst>
          </p:cNvPr>
          <p:cNvSpPr/>
          <p:nvPr/>
        </p:nvSpPr>
        <p:spPr>
          <a:xfrm>
            <a:off x="835638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0AD8C9-02DA-0348-A834-C6EECE2A6920}"/>
              </a:ext>
            </a:extLst>
          </p:cNvPr>
          <p:cNvSpPr/>
          <p:nvPr/>
        </p:nvSpPr>
        <p:spPr>
          <a:xfrm>
            <a:off x="8953860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D05B08-61C5-1648-AEA7-E2D3DCCFC9E2}"/>
              </a:ext>
            </a:extLst>
          </p:cNvPr>
          <p:cNvSpPr/>
          <p:nvPr/>
        </p:nvSpPr>
        <p:spPr>
          <a:xfrm>
            <a:off x="9537336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E143CD-418B-B045-AD81-67A50778CBB7}"/>
              </a:ext>
            </a:extLst>
          </p:cNvPr>
          <p:cNvSpPr/>
          <p:nvPr/>
        </p:nvSpPr>
        <p:spPr>
          <a:xfrm>
            <a:off x="4312338" y="3429000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7BB842-DF7F-4848-925E-FC056B991822}"/>
              </a:ext>
            </a:extLst>
          </p:cNvPr>
          <p:cNvSpPr/>
          <p:nvPr/>
        </p:nvSpPr>
        <p:spPr>
          <a:xfrm>
            <a:off x="4740222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E1D3F1-0400-CF45-846C-543EFDE08FBC}"/>
              </a:ext>
            </a:extLst>
          </p:cNvPr>
          <p:cNvSpPr/>
          <p:nvPr/>
        </p:nvSpPr>
        <p:spPr>
          <a:xfrm>
            <a:off x="5325438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34BC2-C9FD-2249-86E8-0A83C8189F28}"/>
              </a:ext>
            </a:extLst>
          </p:cNvPr>
          <p:cNvSpPr/>
          <p:nvPr/>
        </p:nvSpPr>
        <p:spPr>
          <a:xfrm>
            <a:off x="5913702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67B5E7-3008-3E44-8C36-7DB184C62AA0}"/>
              </a:ext>
            </a:extLst>
          </p:cNvPr>
          <p:cNvSpPr/>
          <p:nvPr/>
        </p:nvSpPr>
        <p:spPr>
          <a:xfrm>
            <a:off x="6501966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330C74-4856-414F-8C80-FFFB013A40B3}"/>
              </a:ext>
            </a:extLst>
          </p:cNvPr>
          <p:cNvSpPr/>
          <p:nvPr/>
        </p:nvSpPr>
        <p:spPr>
          <a:xfrm>
            <a:off x="7090230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22D4D-CF24-954E-8A75-44F16DD07D2F}"/>
              </a:ext>
            </a:extLst>
          </p:cNvPr>
          <p:cNvSpPr/>
          <p:nvPr/>
        </p:nvSpPr>
        <p:spPr>
          <a:xfrm>
            <a:off x="5109030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E06A18-EE58-A74C-81C0-53106F4F90A2}"/>
              </a:ext>
            </a:extLst>
          </p:cNvPr>
          <p:cNvSpPr/>
          <p:nvPr/>
        </p:nvSpPr>
        <p:spPr>
          <a:xfrm>
            <a:off x="4515834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FCAFF9-C651-E247-B13F-DDC775D4AE75}"/>
              </a:ext>
            </a:extLst>
          </p:cNvPr>
          <p:cNvSpPr/>
          <p:nvPr/>
        </p:nvSpPr>
        <p:spPr>
          <a:xfrm>
            <a:off x="5698530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B41571-D745-B040-B173-9DA64CFDEBDE}"/>
              </a:ext>
            </a:extLst>
          </p:cNvPr>
          <p:cNvSpPr/>
          <p:nvPr/>
        </p:nvSpPr>
        <p:spPr>
          <a:xfrm>
            <a:off x="6281130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86E481-52BA-2A45-B02D-C5F58A463515}"/>
              </a:ext>
            </a:extLst>
          </p:cNvPr>
          <p:cNvSpPr/>
          <p:nvPr/>
        </p:nvSpPr>
        <p:spPr>
          <a:xfrm>
            <a:off x="6878610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3F8EF-1760-884C-9579-7101DB1E392E}"/>
              </a:ext>
            </a:extLst>
          </p:cNvPr>
          <p:cNvSpPr/>
          <p:nvPr/>
        </p:nvSpPr>
        <p:spPr>
          <a:xfrm>
            <a:off x="7462086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25150C5-F04E-E048-A45E-E70A7641C955}"/>
              </a:ext>
            </a:extLst>
          </p:cNvPr>
          <p:cNvCxnSpPr>
            <a:stCxn id="35" idx="2"/>
            <a:endCxn id="4" idx="0"/>
          </p:cNvCxnSpPr>
          <p:nvPr/>
        </p:nvCxnSpPr>
        <p:spPr>
          <a:xfrm flipH="1">
            <a:off x="4206240" y="4160520"/>
            <a:ext cx="419394" cy="13208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682F9A75-CC79-8748-A3FD-60C90E6D50B7}"/>
              </a:ext>
            </a:extLst>
          </p:cNvPr>
          <p:cNvCxnSpPr>
            <a:cxnSpLocks/>
            <a:stCxn id="34" idx="2"/>
            <a:endCxn id="16" idx="0"/>
          </p:cNvCxnSpPr>
          <p:nvPr/>
        </p:nvCxnSpPr>
        <p:spPr>
          <a:xfrm>
            <a:off x="5218830" y="4160520"/>
            <a:ext cx="2952420" cy="13208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1649AF27-85E2-674C-82E7-5801ED9E915D}"/>
              </a:ext>
            </a:extLst>
          </p:cNvPr>
          <p:cNvSpPr/>
          <p:nvPr/>
        </p:nvSpPr>
        <p:spPr>
          <a:xfrm>
            <a:off x="4681869" y="3454305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DD44FB8D-EA9F-1A48-9E1A-2253E1D92C2D}"/>
              </a:ext>
            </a:extLst>
          </p:cNvPr>
          <p:cNvSpPr/>
          <p:nvPr/>
        </p:nvSpPr>
        <p:spPr>
          <a:xfrm>
            <a:off x="6772800" y="550512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6B4D8E-7CE0-0643-A922-6B358F35872D}"/>
              </a:ext>
            </a:extLst>
          </p:cNvPr>
          <p:cNvSpPr txBox="1"/>
          <p:nvPr/>
        </p:nvSpPr>
        <p:spPr>
          <a:xfrm>
            <a:off x="8045562" y="3696772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Parent Node</a:t>
            </a:r>
            <a:endParaRPr kumimoji="1"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676A86D-45FE-B942-9C7A-841E764DD62D}"/>
              </a:ext>
            </a:extLst>
          </p:cNvPr>
          <p:cNvSpPr txBox="1"/>
          <p:nvPr/>
        </p:nvSpPr>
        <p:spPr>
          <a:xfrm>
            <a:off x="7254213" y="6357724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92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9890</TotalTime>
  <Words>360</Words>
  <Application>Microsoft Macintosh PowerPoint</Application>
  <PresentationFormat>寬螢幕</PresentationFormat>
  <Paragraphs>140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佈景主題</vt:lpstr>
      <vt:lpstr>FACILEDB</vt:lpstr>
      <vt:lpstr>INDEX</vt:lpstr>
      <vt:lpstr>Index Node</vt:lpstr>
      <vt:lpstr>Insert</vt:lpstr>
      <vt:lpstr>Insert</vt:lpstr>
      <vt:lpstr>Insert</vt:lpstr>
      <vt:lpstr>Insert</vt:lpstr>
      <vt:lpstr>Insert</vt:lpstr>
      <vt:lpstr>Insert</vt:lpstr>
      <vt:lpstr>Insertion</vt:lpstr>
      <vt:lpstr>Insert</vt:lpstr>
      <vt:lpstr>Insert</vt:lpstr>
      <vt:lpstr>Insert</vt:lpstr>
      <vt:lpstr>Insert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23</cp:revision>
  <dcterms:created xsi:type="dcterms:W3CDTF">2024-10-26T16:50:21Z</dcterms:created>
  <dcterms:modified xsi:type="dcterms:W3CDTF">2024-11-02T13:41:20Z</dcterms:modified>
</cp:coreProperties>
</file>