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2" r:id="rId3"/>
    <p:sldId id="285" r:id="rId4"/>
    <p:sldId id="283" r:id="rId5"/>
    <p:sldId id="284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60" r:id="rId18"/>
    <p:sldId id="271" r:id="rId19"/>
    <p:sldId id="275" r:id="rId20"/>
    <p:sldId id="276" r:id="rId21"/>
    <p:sldId id="257" r:id="rId22"/>
    <p:sldId id="261" r:id="rId23"/>
    <p:sldId id="262" r:id="rId24"/>
    <p:sldId id="263" r:id="rId25"/>
    <p:sldId id="264" r:id="rId26"/>
    <p:sldId id="265" r:id="rId27"/>
    <p:sldId id="258" r:id="rId28"/>
    <p:sldId id="259" r:id="rId29"/>
    <p:sldId id="267" r:id="rId30"/>
    <p:sldId id="268" r:id="rId31"/>
    <p:sldId id="269" r:id="rId32"/>
    <p:sldId id="266" r:id="rId33"/>
    <p:sldId id="270" r:id="rId34"/>
    <p:sldId id="277" r:id="rId35"/>
    <p:sldId id="280" r:id="rId36"/>
    <p:sldId id="281" r:id="rId37"/>
    <p:sldId id="278" r:id="rId38"/>
    <p:sldId id="279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84378"/>
  </p:normalViewPr>
  <p:slideViewPr>
    <p:cSldViewPr snapToGrid="0" snapToObjects="1">
      <p:cViewPr varScale="1">
        <p:scale>
          <a:sx n="134" d="100"/>
          <a:sy n="134" d="100"/>
        </p:scale>
        <p:origin x="1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3191-F182-224F-8A08-0FC52C66AD57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D315-D8C1-E140-826B-D97E3021B8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043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90427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542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record matches to a db_record</a:t>
            </a:r>
          </a:p>
          <a:p>
            <a:r>
              <a:rPr lang="en-US" altLang="zh-TW" dirty="0"/>
              <a:t>A data matches to a db_block list</a:t>
            </a:r>
          </a:p>
          <a:p>
            <a:r>
              <a:rPr lang="en-US" altLang="zh-TW" dirty="0"/>
              <a:t>A set matches to a file</a:t>
            </a: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338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67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63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4793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4115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631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645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9094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286F-BBB1-A043-8395-13EA55E8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17B606-8973-D943-8271-F05D3306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24527-A13A-D24F-A491-218AAA7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96488-1895-2E46-9D2A-F9A540F5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8F88B-4E02-A84B-864F-86FFA45D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BFA4A-541F-6A46-87FB-14F2197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0038B-CF23-BB46-AF46-841FC0DB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26AED-5356-E745-838E-D0A48F4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8438A-0CAD-DE4D-9E85-B55DB86A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05054-F17D-3142-A731-950D072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7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3F5C16-4036-AD43-8327-5901C7A0F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563DE-8889-0E47-93C8-7943C7EB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E564B-51CB-F446-B31C-72C0EC2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3C53C-C986-8642-AC1F-97068A0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1C7E2-18FF-124D-B799-1EC6BC66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1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5E35-069C-9641-86AE-5D8F26F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EDE60-8716-0E45-898D-BA181061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05645-8BEA-0A48-8C18-630D9FA8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79DBA-0AEC-5946-99CA-638E4C2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E2C14-03A4-DC45-AFDF-5024229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AAAEB-B678-874D-A641-D9C9C65E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322384-5D7C-614C-B703-7A3E957B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590A1-E343-334F-8E7E-79BDF8CA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F32CF-A32D-E448-9549-3E65317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C19C5-566A-BC4F-B5F0-D8C93341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0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6C602-1862-4448-9DF7-EB722DE1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B425-F1AC-C845-A0B5-234966E8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EE1F-B9CC-9B47-9398-59670C66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64089-C9C1-AB42-9CC2-E02B0626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44CE5-3A77-3E4B-A130-F318D0A8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D6789-00E3-744E-B4B0-D409EC7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5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DB27-DDD3-D241-8F87-E30F700D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1BF56-80A3-C246-8895-AB69D317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1DCF4F-7F52-DB46-9908-99CC97B3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33662-BB98-3642-AF15-24F6792B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7C009-7E9B-E347-9DCA-5D3A6D29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137777-0C7D-874C-A9F8-A2BC184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346909-7F76-2949-BFB3-477671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E6DFBF-A945-2B4B-BA81-2740D0C6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3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53C2-6C79-D547-9DC3-F61E7DC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E342A1-E0D8-1942-99B6-8399F93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89A05-1274-F547-86D3-875B7EC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4EAB7F-749E-2A4D-AF91-1466504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AEF1D1-2965-E84E-B7FF-0B07DD5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81A75-62BB-A64A-BA01-07E0DD61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1F032-E555-8D4F-9324-7FFD923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8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30887-D025-054F-9EC7-CFEC049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6BD11-A5E6-D64D-AE77-2EB568F0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8A29DA-53DE-C54F-B98C-7C1953E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93A18-ED63-8242-99FE-6569C9A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4F58A-E071-9142-A78A-8DFB00C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0EF39-43B6-5649-9B85-61920B7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9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8572C-2161-E940-B8F5-DB65C8CD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593533-8CEA-7040-9824-2E54A93B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3A0A16-AD7F-DC4F-B666-FFDD51F2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3B31E-70ED-2E4E-8B6C-0D0CE034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28D32-64CE-BC43-B13B-04FAE7F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FF2E1-B17C-B74D-AD2B-3D0FD4E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7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FE28C1-E11A-8C4A-94B1-7DE7C02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E8FD6-DD6E-7F4A-A354-B1E6568B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A2216-0AD5-FD4F-8E77-6653DB77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B1A2-791B-464A-91FE-4C389092F3AF}" type="datetimeFigureOut">
              <a:rPr kumimoji="1" lang="zh-TW" altLang="en-US" smtClean="0"/>
              <a:t>2025/6/23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AD348-E558-3049-8F7C-189BBBC5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73F7D-2027-1148-A24B-A64ED78D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9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57046-093B-D843-925F-F84AA17A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FACILEDB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8F6C-8EEA-334A-8E71-F93AA12A8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67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20167"/>
              </p:ext>
            </p:extLst>
          </p:nvPr>
        </p:nvGraphicFramePr>
        <p:xfrm>
          <a:off x="446569" y="1315259"/>
          <a:ext cx="51603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key-value pair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514895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*key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1" y="818703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DB_RECORD_T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7930336" y="818703"/>
            <a:ext cx="28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DB_RECORD_PROPERTIES_T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44733"/>
              </p:ext>
            </p:extLst>
          </p:nvPr>
        </p:nvGraphicFramePr>
        <p:xfrm>
          <a:off x="6585098" y="1320107"/>
          <a:ext cx="5160334" cy="3198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</a:t>
                      </a:r>
                      <a:r>
                        <a:rPr kumimoji="1" lang="en-US" altLang="zh-TW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zh-TW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72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key_size</a:t>
                      </a:r>
                      <a:endParaRPr kumimoji="1" lang="en-US" altLang="zh-TW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value_size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95991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8153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union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FACILEDB_RECORD_VALUE_TYPE_E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record_value_type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</a:t>
                      </a:r>
                      <a:r>
                        <a:rPr kumimoji="1" lang="en-US" altLang="zh-TW" sz="1600" dirty="0"/>
                        <a:t> </a:t>
                      </a:r>
                      <a:r>
                        <a:rPr kumimoji="1" lang="en-US" altLang="zh-TW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record_value_type_32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3160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To keep the size in 32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53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595476"/>
              </p:ext>
            </p:extLst>
          </p:nvPr>
        </p:nvGraphicFramePr>
        <p:xfrm>
          <a:off x="446569" y="1315259"/>
          <a:ext cx="51603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record_num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FACILEDB_RECORD_T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p_data_records</a:t>
                      </a:r>
                      <a:endParaRPr kumimoji="1" lang="en-US" altLang="zh-TW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Array of FACILEDB_RECORD_T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3004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037529" y="818703"/>
            <a:ext cx="197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FACILEDB_DATA_T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7930336" y="818703"/>
            <a:ext cx="2842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FACILEDB_RECORD_T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66108"/>
              </p:ext>
            </p:extLst>
          </p:nvPr>
        </p:nvGraphicFramePr>
        <p:xfrm>
          <a:off x="6585098" y="1320107"/>
          <a:ext cx="5160334" cy="285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724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key_size</a:t>
                      </a:r>
                      <a:endParaRPr kumimoji="1" lang="en-US" altLang="zh-TW" sz="1600" b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value_size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95991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581532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union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FACILEDB_RECORD_VALUE_TYPE_E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record_value_type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</a:t>
                      </a:r>
                      <a:r>
                        <a:rPr kumimoji="1" lang="en-US" altLang="zh-TW" sz="1600" dirty="0"/>
                        <a:t> </a:t>
                      </a:r>
                      <a:r>
                        <a:rPr kumimoji="1" lang="en-US" altLang="zh-TW" sz="16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record_value_type_32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3160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To keep the size in 32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06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09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010120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FacileDB_Api_Init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(char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p_db_directory_path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Initialize the </a:t>
                      </a:r>
                      <a:r>
                        <a:rPr lang="en-US" altLang="zh-TW" dirty="0" err="1">
                          <a:latin typeface="+mn-lt"/>
                          <a:cs typeface="Consolas" panose="020B0609020204030204" pitchFamily="49" charset="0"/>
                        </a:rPr>
                        <a:t>FacileDB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 directory.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p_db_directory_path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The pointer of the directory path.</a:t>
                      </a:r>
                    </a:p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If the path doesn’t exist, it will be auto created.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54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42402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FacileDB_Api_Close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Close the current </a:t>
                      </a:r>
                      <a:r>
                        <a:rPr lang="en-US" altLang="zh-TW" dirty="0" err="1"/>
                        <a:t>FacileDB</a:t>
                      </a:r>
                      <a:r>
                        <a:rPr lang="en-US" altLang="zh-TW" dirty="0"/>
                        <a:t> set.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387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849996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FacileDB_Api_Check_Set_Exist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(char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p_db_set_name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Query index key file exists or not.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p_db_set_name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Pointer of the </a:t>
                      </a:r>
                      <a:r>
                        <a:rPr lang="en-US" altLang="zh-TW" dirty="0" err="1"/>
                        <a:t>Faciledb</a:t>
                      </a:r>
                      <a:r>
                        <a:rPr lang="en-US" altLang="zh-TW" dirty="0"/>
                        <a:t> set name string.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1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286203"/>
              </p:ext>
            </p:extLst>
          </p:nvPr>
        </p:nvGraphicFramePr>
        <p:xfrm>
          <a:off x="838200" y="1825625"/>
          <a:ext cx="105156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FacileDB_Api_</a:t>
                      </a:r>
                      <a:r>
                        <a:rPr lang="en-US" altLang="zh-TW" sz="1800" b="0" kern="120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Insert</a:t>
                      </a:r>
                      <a:r>
                        <a:rPr lang="en-US" altLang="zh-TW" sz="1800" b="0" kern="120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_Data 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p_db_set_name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FACILEDB_DATA_T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p_faciledb_data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Insert an element into the </a:t>
                      </a:r>
                      <a:r>
                        <a:rPr lang="en-US" altLang="zh-TW" dirty="0" err="1">
                          <a:latin typeface="+mn-lt"/>
                          <a:cs typeface="Consolas" panose="020B0609020204030204" pitchFamily="49" charset="0"/>
                        </a:rPr>
                        <a:t>Faciledb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 set.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p_db_set_name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Pointer of the </a:t>
                      </a:r>
                      <a:r>
                        <a:rPr lang="en-US" altLang="zh-TW" dirty="0" err="1"/>
                        <a:t>FacileDB</a:t>
                      </a:r>
                      <a:r>
                        <a:rPr lang="en-US" altLang="zh-TW" dirty="0"/>
                        <a:t> set name string.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p_faciledb_data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</a:t>
                      </a:r>
                      <a:r>
                        <a:rPr lang="en-US" altLang="zh-TW" sz="1800" dirty="0" err="1">
                          <a:latin typeface="+mn-lt"/>
                          <a:cs typeface="Consolas" panose="020B0609020204030204" pitchFamily="49" charset="0"/>
                        </a:rPr>
                        <a:t>FacileDB</a:t>
                      </a:r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 data.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0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59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914425"/>
              </p:ext>
            </p:extLst>
          </p:nvPr>
        </p:nvGraphicFramePr>
        <p:xfrm>
          <a:off x="838200" y="1825625"/>
          <a:ext cx="105156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FACILEDB_DATA_T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FacileDB_Api_Search_Equal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p_db_set_name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FACILEDB_RECORD_T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p_faciledb_record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uint32_t *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p_faciledb_data_num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Search the matched data and return the result array pointer.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p_db_set_name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Pointer of the </a:t>
                      </a:r>
                      <a:r>
                        <a:rPr lang="en-US" altLang="zh-TW" dirty="0" err="1"/>
                        <a:t>FacileDB</a:t>
                      </a:r>
                      <a:r>
                        <a:rPr lang="en-US" altLang="zh-TW" dirty="0"/>
                        <a:t> set name string.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p_faciledb_record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target </a:t>
                      </a:r>
                      <a:r>
                        <a:rPr lang="en-US" altLang="zh-TW" sz="1800" dirty="0" err="1">
                          <a:latin typeface="+mn-lt"/>
                          <a:cs typeface="Consolas" panose="020B0609020204030204" pitchFamily="49" charset="0"/>
                        </a:rPr>
                        <a:t>Faciledb</a:t>
                      </a:r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 record.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p_faciledb_data_num</a:t>
                      </a: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Result array size (number of FACILEDB_DATA_T elements)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58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FF18B4-C8AA-C444-B289-EDDF814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979DB-F57E-4D46-A455-DCC5061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20CEEF5B-DC9D-E042-BD82-74AC45107731}"/>
              </a:ext>
            </a:extLst>
          </p:cNvPr>
          <p:cNvGrpSpPr/>
          <p:nvPr/>
        </p:nvGrpSpPr>
        <p:grpSpPr>
          <a:xfrm>
            <a:off x="567827" y="1963531"/>
            <a:ext cx="4775521" cy="3066879"/>
            <a:chOff x="0" y="2632813"/>
            <a:chExt cx="4775521" cy="3066879"/>
          </a:xfrm>
        </p:grpSpPr>
        <p:pic>
          <p:nvPicPr>
            <p:cNvPr id="1026" name="Picture 2" descr="Folder Icon Template Design Vector Graphic by zAe · Creative Fabrica">
              <a:extLst>
                <a:ext uri="{FF2B5EF4-FFF2-40B4-BE49-F238E27FC236}">
                  <a16:creationId xmlns:a16="http://schemas.microsoft.com/office/drawing/2014/main" id="{F14AFED0-19B3-064D-B9AE-7A05B492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1073"/>
              <a:ext cx="4775521" cy="289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形 6" descr="文件 以實心填滿">
              <a:extLst>
                <a:ext uri="{FF2B5EF4-FFF2-40B4-BE49-F238E27FC236}">
                  <a16:creationId xmlns:a16="http://schemas.microsoft.com/office/drawing/2014/main" id="{DC5F2B45-AEE9-ED4D-8A6F-B74E008A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0701" y="3645286"/>
              <a:ext cx="914400" cy="9144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69690B-FFEA-364F-8606-F8F56D082F34}"/>
                </a:ext>
              </a:extLst>
            </p:cNvPr>
            <p:cNvSpPr txBox="1"/>
            <p:nvPr/>
          </p:nvSpPr>
          <p:spPr>
            <a:xfrm>
              <a:off x="1560427" y="2632813"/>
              <a:ext cx="1618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 Directory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660ECE-ABDF-5249-B079-B80161107426}"/>
                </a:ext>
              </a:extLst>
            </p:cNvPr>
            <p:cNvSpPr txBox="1"/>
            <p:nvPr/>
          </p:nvSpPr>
          <p:spPr>
            <a:xfrm>
              <a:off x="1055801" y="4507601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index_file_1</a:t>
              </a:r>
              <a:endParaRPr kumimoji="1" lang="zh-TW" altLang="en-US" dirty="0"/>
            </a:p>
          </p:txBody>
        </p:sp>
        <p:pic>
          <p:nvPicPr>
            <p:cNvPr id="11" name="圖形 10" descr="文件 以實心填滿">
              <a:extLst>
                <a:ext uri="{FF2B5EF4-FFF2-40B4-BE49-F238E27FC236}">
                  <a16:creationId xmlns:a16="http://schemas.microsoft.com/office/drawing/2014/main" id="{D66EAAC7-7D50-5E49-8C65-F11C26C2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7311" y="3642762"/>
              <a:ext cx="914400" cy="9144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989861-B20E-DB49-BA4E-E256E8203F78}"/>
                </a:ext>
              </a:extLst>
            </p:cNvPr>
            <p:cNvSpPr txBox="1"/>
            <p:nvPr/>
          </p:nvSpPr>
          <p:spPr>
            <a:xfrm>
              <a:off x="2342411" y="4505077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index_file_2</a:t>
              </a:r>
              <a:endParaRPr kumimoji="1" lang="zh-TW" altLang="en-US" dirty="0"/>
            </a:p>
          </p:txBody>
        </p:sp>
      </p:grpSp>
      <p:sp>
        <p:nvSpPr>
          <p:cNvPr id="32" name="剪去並圓角化單一角落矩形 31">
            <a:extLst>
              <a:ext uri="{FF2B5EF4-FFF2-40B4-BE49-F238E27FC236}">
                <a16:creationId xmlns:a16="http://schemas.microsoft.com/office/drawing/2014/main" id="{4C98077D-46A1-0842-A76E-FA896CB83E1D}"/>
              </a:ext>
            </a:extLst>
          </p:cNvPr>
          <p:cNvSpPr/>
          <p:nvPr/>
        </p:nvSpPr>
        <p:spPr>
          <a:xfrm>
            <a:off x="6629958" y="1374493"/>
            <a:ext cx="3981691" cy="4109013"/>
          </a:xfrm>
          <a:prstGeom prst="snipRoundRect">
            <a:avLst>
              <a:gd name="adj1" fmla="val 0"/>
              <a:gd name="adj2" fmla="val 12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E3BB466-F967-B94B-8108-D4F0C7B580DC}"/>
              </a:ext>
            </a:extLst>
          </p:cNvPr>
          <p:cNvSpPr txBox="1"/>
          <p:nvPr/>
        </p:nvSpPr>
        <p:spPr>
          <a:xfrm>
            <a:off x="8039454" y="937190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File</a:t>
            </a:r>
            <a:endParaRPr kumimoji="1" lang="zh-TW" altLang="en-US" dirty="0"/>
          </a:p>
        </p:txBody>
      </p:sp>
      <p:sp>
        <p:nvSpPr>
          <p:cNvPr id="34" name="剪去單一角落矩形 33">
            <a:extLst>
              <a:ext uri="{FF2B5EF4-FFF2-40B4-BE49-F238E27FC236}">
                <a16:creationId xmlns:a16="http://schemas.microsoft.com/office/drawing/2014/main" id="{6172A50A-4083-744B-BF70-B44E4ABB18F5}"/>
              </a:ext>
            </a:extLst>
          </p:cNvPr>
          <p:cNvSpPr/>
          <p:nvPr/>
        </p:nvSpPr>
        <p:spPr>
          <a:xfrm>
            <a:off x="6707721" y="1510437"/>
            <a:ext cx="3763192" cy="82344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INDEX_PROPERTIES</a:t>
            </a:r>
            <a:endParaRPr kumimoji="1"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19A78F-DA47-DD41-9920-843EEDC4FFD1}"/>
              </a:ext>
            </a:extLst>
          </p:cNvPr>
          <p:cNvSpPr/>
          <p:nvPr/>
        </p:nvSpPr>
        <p:spPr>
          <a:xfrm>
            <a:off x="6707721" y="2393890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1)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C02F6C-3F32-3D4E-981F-0CF4834914E1}"/>
              </a:ext>
            </a:extLst>
          </p:cNvPr>
          <p:cNvSpPr/>
          <p:nvPr/>
        </p:nvSpPr>
        <p:spPr>
          <a:xfrm>
            <a:off x="6707721" y="3158146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2)</a:t>
            </a:r>
            <a:endParaRPr kumimoji="1"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C49A04-817F-0149-8254-57D32992C521}"/>
              </a:ext>
            </a:extLst>
          </p:cNvPr>
          <p:cNvSpPr/>
          <p:nvPr/>
        </p:nvSpPr>
        <p:spPr>
          <a:xfrm>
            <a:off x="6707721" y="3922402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3)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6BE7A-76D5-CD4D-BE8B-EC80D986498C}"/>
              </a:ext>
            </a:extLst>
          </p:cNvPr>
          <p:cNvSpPr txBox="1"/>
          <p:nvPr/>
        </p:nvSpPr>
        <p:spPr>
          <a:xfrm>
            <a:off x="8502059" y="483642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16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2866"/>
              </p:ext>
            </p:extLst>
          </p:nvPr>
        </p:nvGraphicFramePr>
        <p:xfrm>
          <a:off x="446569" y="1974481"/>
          <a:ext cx="5160334" cy="24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In-memory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An index_info matches to an index file.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*index_file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Index file description pointer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INDEX_PROPERTIES_T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index_properties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Store the index_properties read from the index file.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0" y="1477925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INDEX_INFO_T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8016062" y="1477925"/>
            <a:ext cx="2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INDEX_ROPERTIES_T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448440"/>
              </p:ext>
            </p:extLst>
          </p:nvPr>
        </p:nvGraphicFramePr>
        <p:xfrm>
          <a:off x="6585098" y="1979329"/>
          <a:ext cx="5160334" cy="356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tag_num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tag_num == max(tag)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17680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root_tag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INDEX_ID_TYPE_E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Index_id_type is registered in the “index_id_type_table”.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44783"/>
                  </a:ext>
                </a:extLst>
              </a:tr>
              <a:tr h="407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4776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09215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uint8_t 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548506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Pointer, index key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Length: key_size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8213"/>
                  </a:ext>
                </a:extLst>
              </a:tr>
            </a:tbl>
          </a:graphicData>
        </a:graphic>
      </p:graphicFrame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DD5FD6F-A8E8-2C4D-857C-9769D79C193E}"/>
              </a:ext>
            </a:extLst>
          </p:cNvPr>
          <p:cNvCxnSpPr/>
          <p:nvPr/>
        </p:nvCxnSpPr>
        <p:spPr>
          <a:xfrm>
            <a:off x="5606903" y="3646967"/>
            <a:ext cx="9781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剪去單一角落矩形 32">
            <a:extLst>
              <a:ext uri="{FF2B5EF4-FFF2-40B4-BE49-F238E27FC236}">
                <a16:creationId xmlns:a16="http://schemas.microsoft.com/office/drawing/2014/main" id="{196EE52B-263F-9A4C-A27D-E4930E41E0BE}"/>
              </a:ext>
            </a:extLst>
          </p:cNvPr>
          <p:cNvSpPr/>
          <p:nvPr/>
        </p:nvSpPr>
        <p:spPr>
          <a:xfrm>
            <a:off x="6019801" y="2971800"/>
            <a:ext cx="4639732" cy="3420533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摺角紙張 22">
            <a:extLst>
              <a:ext uri="{FF2B5EF4-FFF2-40B4-BE49-F238E27FC236}">
                <a16:creationId xmlns:a16="http://schemas.microsoft.com/office/drawing/2014/main" id="{30A3D53A-1355-9349-ACA4-04CB1658213D}"/>
              </a:ext>
            </a:extLst>
          </p:cNvPr>
          <p:cNvSpPr/>
          <p:nvPr/>
        </p:nvSpPr>
        <p:spPr>
          <a:xfrm>
            <a:off x="3189881" y="2910307"/>
            <a:ext cx="1981200" cy="1667932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五邊形 24">
            <a:extLst>
              <a:ext uri="{FF2B5EF4-FFF2-40B4-BE49-F238E27FC236}">
                <a16:creationId xmlns:a16="http://schemas.microsoft.com/office/drawing/2014/main" id="{173FD0BD-7F0F-6C46-9D72-9E8340A2D176}"/>
              </a:ext>
            </a:extLst>
          </p:cNvPr>
          <p:cNvSpPr/>
          <p:nvPr/>
        </p:nvSpPr>
        <p:spPr>
          <a:xfrm>
            <a:off x="3289430" y="3790337"/>
            <a:ext cx="1782103" cy="3027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五邊形 23">
            <a:extLst>
              <a:ext uri="{FF2B5EF4-FFF2-40B4-BE49-F238E27FC236}">
                <a16:creationId xmlns:a16="http://schemas.microsoft.com/office/drawing/2014/main" id="{3FDC499F-A43B-7D4F-8A0F-8470EFD63EB3}"/>
              </a:ext>
            </a:extLst>
          </p:cNvPr>
          <p:cNvSpPr/>
          <p:nvPr/>
        </p:nvSpPr>
        <p:spPr>
          <a:xfrm>
            <a:off x="3289430" y="3441536"/>
            <a:ext cx="1782103" cy="3027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五邊形 20">
            <a:extLst>
              <a:ext uri="{FF2B5EF4-FFF2-40B4-BE49-F238E27FC236}">
                <a16:creationId xmlns:a16="http://schemas.microsoft.com/office/drawing/2014/main" id="{5EDEA4AB-80C3-2942-958E-F1C64E6E448C}"/>
              </a:ext>
            </a:extLst>
          </p:cNvPr>
          <p:cNvSpPr/>
          <p:nvPr/>
        </p:nvSpPr>
        <p:spPr>
          <a:xfrm>
            <a:off x="3289430" y="3092735"/>
            <a:ext cx="1782103" cy="3027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五邊形 19">
            <a:extLst>
              <a:ext uri="{FF2B5EF4-FFF2-40B4-BE49-F238E27FC236}">
                <a16:creationId xmlns:a16="http://schemas.microsoft.com/office/drawing/2014/main" id="{157AF394-1432-CB4E-A3B8-162CDE832BE4}"/>
              </a:ext>
            </a:extLst>
          </p:cNvPr>
          <p:cNvSpPr/>
          <p:nvPr/>
        </p:nvSpPr>
        <p:spPr>
          <a:xfrm>
            <a:off x="1172095" y="3277168"/>
            <a:ext cx="1481667" cy="30273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32407A5F-580D-3849-9086-C971FC87ED68}"/>
              </a:ext>
            </a:extLst>
          </p:cNvPr>
          <p:cNvCxnSpPr>
            <a:cxnSpLocks/>
          </p:cNvCxnSpPr>
          <p:nvPr/>
        </p:nvCxnSpPr>
        <p:spPr>
          <a:xfrm>
            <a:off x="1234520" y="3495132"/>
            <a:ext cx="127000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E0C9F7BB-1945-914F-9990-B2854521BEEA}"/>
              </a:ext>
            </a:extLst>
          </p:cNvPr>
          <p:cNvSpPr txBox="1"/>
          <p:nvPr/>
        </p:nvSpPr>
        <p:spPr>
          <a:xfrm>
            <a:off x="1354667" y="3244334"/>
            <a:ext cx="111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key: value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D3CC7D-E059-BF4A-BB4D-1CF32B05A148}"/>
              </a:ext>
            </a:extLst>
          </p:cNvPr>
          <p:cNvSpPr txBox="1"/>
          <p:nvPr/>
        </p:nvSpPr>
        <p:spPr>
          <a:xfrm>
            <a:off x="1422400" y="2506133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Record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7BFB38-24BB-BB4E-B4A7-E6C6D3E0E134}"/>
              </a:ext>
            </a:extLst>
          </p:cNvPr>
          <p:cNvSpPr txBox="1"/>
          <p:nvPr/>
        </p:nvSpPr>
        <p:spPr>
          <a:xfrm>
            <a:off x="3870205" y="2506133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Data</a:t>
            </a:r>
            <a:endParaRPr kumimoji="1"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3649480-3C3A-6C43-A8D3-99EEAD36E3E5}"/>
              </a:ext>
            </a:extLst>
          </p:cNvPr>
          <p:cNvCxnSpPr>
            <a:cxnSpLocks/>
          </p:cNvCxnSpPr>
          <p:nvPr/>
        </p:nvCxnSpPr>
        <p:spPr>
          <a:xfrm>
            <a:off x="3385054" y="3310466"/>
            <a:ext cx="155101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4AD4AA6-6896-954B-97AC-012D032080E5}"/>
              </a:ext>
            </a:extLst>
          </p:cNvPr>
          <p:cNvSpPr txBox="1"/>
          <p:nvPr/>
        </p:nvSpPr>
        <p:spPr>
          <a:xfrm>
            <a:off x="3505201" y="3059668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key1: value1</a:t>
            </a:r>
            <a:endParaRPr kumimoji="1" lang="zh-TW" alt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80CA411F-D4A9-F74A-A1C7-AD104CADCC70}"/>
              </a:ext>
            </a:extLst>
          </p:cNvPr>
          <p:cNvCxnSpPr>
            <a:cxnSpLocks/>
          </p:cNvCxnSpPr>
          <p:nvPr/>
        </p:nvCxnSpPr>
        <p:spPr>
          <a:xfrm>
            <a:off x="3385054" y="3679335"/>
            <a:ext cx="155101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68E0961-0F18-A04B-8AD8-C78D9C2643B9}"/>
              </a:ext>
            </a:extLst>
          </p:cNvPr>
          <p:cNvSpPr txBox="1"/>
          <p:nvPr/>
        </p:nvSpPr>
        <p:spPr>
          <a:xfrm>
            <a:off x="3505201" y="3428537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key2: value2</a:t>
            </a:r>
            <a:endParaRPr kumimoji="1"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1F476BC-1211-B14C-B8AB-029FE2D5A86A}"/>
              </a:ext>
            </a:extLst>
          </p:cNvPr>
          <p:cNvCxnSpPr>
            <a:cxnSpLocks/>
          </p:cNvCxnSpPr>
          <p:nvPr/>
        </p:nvCxnSpPr>
        <p:spPr>
          <a:xfrm>
            <a:off x="3385054" y="3992139"/>
            <a:ext cx="1551013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3B4DC61-8B14-F842-ABC1-5E5924D8129A}"/>
              </a:ext>
            </a:extLst>
          </p:cNvPr>
          <p:cNvSpPr txBox="1"/>
          <p:nvPr/>
        </p:nvSpPr>
        <p:spPr>
          <a:xfrm>
            <a:off x="3505201" y="3756809"/>
            <a:ext cx="135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key3: value3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7C916D-AEB3-EF41-8BE6-F1B9D21F6D96}"/>
              </a:ext>
            </a:extLst>
          </p:cNvPr>
          <p:cNvSpPr txBox="1"/>
          <p:nvPr/>
        </p:nvSpPr>
        <p:spPr>
          <a:xfrm>
            <a:off x="4029094" y="4173022"/>
            <a:ext cx="461665" cy="251031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  <p:sp>
        <p:nvSpPr>
          <p:cNvPr id="26" name="標題 25">
            <a:extLst>
              <a:ext uri="{FF2B5EF4-FFF2-40B4-BE49-F238E27FC236}">
                <a16:creationId xmlns:a16="http://schemas.microsoft.com/office/drawing/2014/main" id="{4CF47A10-3D52-274B-A326-522AEDA0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 structure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C9D226-C344-ED46-8643-14B3A398B924}"/>
              </a:ext>
            </a:extLst>
          </p:cNvPr>
          <p:cNvSpPr txBox="1"/>
          <p:nvPr/>
        </p:nvSpPr>
        <p:spPr>
          <a:xfrm>
            <a:off x="7858060" y="2506133"/>
            <a:ext cx="481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Set</a:t>
            </a:r>
            <a:endParaRPr kumimoji="1" lang="zh-TW" altLang="en-US" dirty="0"/>
          </a:p>
        </p:txBody>
      </p:sp>
      <p:sp>
        <p:nvSpPr>
          <p:cNvPr id="28" name="摺角紙張 27">
            <a:extLst>
              <a:ext uri="{FF2B5EF4-FFF2-40B4-BE49-F238E27FC236}">
                <a16:creationId xmlns:a16="http://schemas.microsoft.com/office/drawing/2014/main" id="{2C800FFB-CB8E-AE4F-ACE8-A9E3F1533E77}"/>
              </a:ext>
            </a:extLst>
          </p:cNvPr>
          <p:cNvSpPr/>
          <p:nvPr/>
        </p:nvSpPr>
        <p:spPr>
          <a:xfrm>
            <a:off x="6254707" y="3130089"/>
            <a:ext cx="1676454" cy="53076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五邊形 30">
            <a:extLst>
              <a:ext uri="{FF2B5EF4-FFF2-40B4-BE49-F238E27FC236}">
                <a16:creationId xmlns:a16="http://schemas.microsoft.com/office/drawing/2014/main" id="{5432579E-9607-8F4B-88BA-76DAAC05441D}"/>
              </a:ext>
            </a:extLst>
          </p:cNvPr>
          <p:cNvSpPr/>
          <p:nvPr/>
        </p:nvSpPr>
        <p:spPr>
          <a:xfrm>
            <a:off x="6461115" y="3271017"/>
            <a:ext cx="1263639" cy="24890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CC81C97D-D7A4-524F-B47A-61848D1809D7}"/>
              </a:ext>
            </a:extLst>
          </p:cNvPr>
          <p:cNvGrpSpPr/>
          <p:nvPr/>
        </p:nvGrpSpPr>
        <p:grpSpPr>
          <a:xfrm>
            <a:off x="6254707" y="3744273"/>
            <a:ext cx="1676454" cy="833966"/>
            <a:chOff x="6254707" y="3744273"/>
            <a:chExt cx="1676454" cy="833966"/>
          </a:xfrm>
        </p:grpSpPr>
        <p:sp>
          <p:nvSpPr>
            <p:cNvPr id="34" name="摺角紙張 33">
              <a:extLst>
                <a:ext uri="{FF2B5EF4-FFF2-40B4-BE49-F238E27FC236}">
                  <a16:creationId xmlns:a16="http://schemas.microsoft.com/office/drawing/2014/main" id="{478951C1-E094-0543-ABAD-F68DCC4284BF}"/>
                </a:ext>
              </a:extLst>
            </p:cNvPr>
            <p:cNvSpPr/>
            <p:nvPr/>
          </p:nvSpPr>
          <p:spPr>
            <a:xfrm>
              <a:off x="6254707" y="3744273"/>
              <a:ext cx="1676454" cy="833966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5" name="五邊形 34">
              <a:extLst>
                <a:ext uri="{FF2B5EF4-FFF2-40B4-BE49-F238E27FC236}">
                  <a16:creationId xmlns:a16="http://schemas.microsoft.com/office/drawing/2014/main" id="{D33CB20B-DB63-2948-B198-239D3FFE0A58}"/>
                </a:ext>
              </a:extLst>
            </p:cNvPr>
            <p:cNvSpPr/>
            <p:nvPr/>
          </p:nvSpPr>
          <p:spPr>
            <a:xfrm>
              <a:off x="6461115" y="3849089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6" name="五邊形 35">
              <a:extLst>
                <a:ext uri="{FF2B5EF4-FFF2-40B4-BE49-F238E27FC236}">
                  <a16:creationId xmlns:a16="http://schemas.microsoft.com/office/drawing/2014/main" id="{26482C92-A31B-7244-B18C-B88423A28290}"/>
                </a:ext>
              </a:extLst>
            </p:cNvPr>
            <p:cNvSpPr/>
            <p:nvPr/>
          </p:nvSpPr>
          <p:spPr>
            <a:xfrm>
              <a:off x="6461115" y="4173022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59C41C74-6801-6E4F-8BE0-284FF7C0048F}"/>
              </a:ext>
            </a:extLst>
          </p:cNvPr>
          <p:cNvGrpSpPr/>
          <p:nvPr/>
        </p:nvGrpSpPr>
        <p:grpSpPr>
          <a:xfrm>
            <a:off x="6254706" y="4674574"/>
            <a:ext cx="1676454" cy="530765"/>
            <a:chOff x="6254707" y="4689138"/>
            <a:chExt cx="1676454" cy="530765"/>
          </a:xfrm>
        </p:grpSpPr>
        <p:sp>
          <p:nvSpPr>
            <p:cNvPr id="37" name="摺角紙張 36">
              <a:extLst>
                <a:ext uri="{FF2B5EF4-FFF2-40B4-BE49-F238E27FC236}">
                  <a16:creationId xmlns:a16="http://schemas.microsoft.com/office/drawing/2014/main" id="{37814F4A-9479-3C49-B140-51A52EC97883}"/>
                </a:ext>
              </a:extLst>
            </p:cNvPr>
            <p:cNvSpPr/>
            <p:nvPr/>
          </p:nvSpPr>
          <p:spPr>
            <a:xfrm>
              <a:off x="6254707" y="4689138"/>
              <a:ext cx="1676454" cy="530765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8" name="五邊形 37">
              <a:extLst>
                <a:ext uri="{FF2B5EF4-FFF2-40B4-BE49-F238E27FC236}">
                  <a16:creationId xmlns:a16="http://schemas.microsoft.com/office/drawing/2014/main" id="{5E61D270-BF3F-394F-A99B-FBD9CCC6148F}"/>
                </a:ext>
              </a:extLst>
            </p:cNvPr>
            <p:cNvSpPr/>
            <p:nvPr/>
          </p:nvSpPr>
          <p:spPr>
            <a:xfrm>
              <a:off x="6461115" y="4830066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734317F-E72A-E34C-B6D7-9A9D67FBF6F1}"/>
              </a:ext>
            </a:extLst>
          </p:cNvPr>
          <p:cNvGrpSpPr/>
          <p:nvPr/>
        </p:nvGrpSpPr>
        <p:grpSpPr>
          <a:xfrm>
            <a:off x="6254706" y="5309046"/>
            <a:ext cx="1676454" cy="833966"/>
            <a:chOff x="6254707" y="3744273"/>
            <a:chExt cx="1676454" cy="833966"/>
          </a:xfrm>
        </p:grpSpPr>
        <p:sp>
          <p:nvSpPr>
            <p:cNvPr id="43" name="摺角紙張 42">
              <a:extLst>
                <a:ext uri="{FF2B5EF4-FFF2-40B4-BE49-F238E27FC236}">
                  <a16:creationId xmlns:a16="http://schemas.microsoft.com/office/drawing/2014/main" id="{99A075C8-FD68-5C4B-BE37-51C9937FB467}"/>
                </a:ext>
              </a:extLst>
            </p:cNvPr>
            <p:cNvSpPr/>
            <p:nvPr/>
          </p:nvSpPr>
          <p:spPr>
            <a:xfrm>
              <a:off x="6254707" y="3744273"/>
              <a:ext cx="1676454" cy="833966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4" name="五邊形 43">
              <a:extLst>
                <a:ext uri="{FF2B5EF4-FFF2-40B4-BE49-F238E27FC236}">
                  <a16:creationId xmlns:a16="http://schemas.microsoft.com/office/drawing/2014/main" id="{6322378E-540A-7A4F-95D1-C36808A1AB5E}"/>
                </a:ext>
              </a:extLst>
            </p:cNvPr>
            <p:cNvSpPr/>
            <p:nvPr/>
          </p:nvSpPr>
          <p:spPr>
            <a:xfrm>
              <a:off x="6461115" y="3849089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5" name="五邊形 44">
              <a:extLst>
                <a:ext uri="{FF2B5EF4-FFF2-40B4-BE49-F238E27FC236}">
                  <a16:creationId xmlns:a16="http://schemas.microsoft.com/office/drawing/2014/main" id="{87D5BD1C-2FA0-C648-9C14-52B07F69A55A}"/>
                </a:ext>
              </a:extLst>
            </p:cNvPr>
            <p:cNvSpPr/>
            <p:nvPr/>
          </p:nvSpPr>
          <p:spPr>
            <a:xfrm>
              <a:off x="6461115" y="4173022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F770CE2B-AB7E-5548-9AEE-31BAEDEB1DB0}"/>
              </a:ext>
            </a:extLst>
          </p:cNvPr>
          <p:cNvGrpSpPr/>
          <p:nvPr/>
        </p:nvGrpSpPr>
        <p:grpSpPr>
          <a:xfrm>
            <a:off x="8248056" y="3135837"/>
            <a:ext cx="1676454" cy="1122896"/>
            <a:chOff x="6254707" y="3744273"/>
            <a:chExt cx="1676454" cy="1122896"/>
          </a:xfrm>
        </p:grpSpPr>
        <p:sp>
          <p:nvSpPr>
            <p:cNvPr id="47" name="摺角紙張 46">
              <a:extLst>
                <a:ext uri="{FF2B5EF4-FFF2-40B4-BE49-F238E27FC236}">
                  <a16:creationId xmlns:a16="http://schemas.microsoft.com/office/drawing/2014/main" id="{3D30EE24-1742-9442-A9B8-26A6FBBBF60D}"/>
                </a:ext>
              </a:extLst>
            </p:cNvPr>
            <p:cNvSpPr/>
            <p:nvPr/>
          </p:nvSpPr>
          <p:spPr>
            <a:xfrm>
              <a:off x="6254707" y="3744273"/>
              <a:ext cx="1676454" cy="1122896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8" name="五邊形 47">
              <a:extLst>
                <a:ext uri="{FF2B5EF4-FFF2-40B4-BE49-F238E27FC236}">
                  <a16:creationId xmlns:a16="http://schemas.microsoft.com/office/drawing/2014/main" id="{622A7D70-34BD-AE42-83AF-B76701C7659B}"/>
                </a:ext>
              </a:extLst>
            </p:cNvPr>
            <p:cNvSpPr/>
            <p:nvPr/>
          </p:nvSpPr>
          <p:spPr>
            <a:xfrm>
              <a:off x="6461115" y="3849089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9" name="五邊形 48">
              <a:extLst>
                <a:ext uri="{FF2B5EF4-FFF2-40B4-BE49-F238E27FC236}">
                  <a16:creationId xmlns:a16="http://schemas.microsoft.com/office/drawing/2014/main" id="{D609D731-6619-234C-BF58-3D0F0C6C3371}"/>
                </a:ext>
              </a:extLst>
            </p:cNvPr>
            <p:cNvSpPr/>
            <p:nvPr/>
          </p:nvSpPr>
          <p:spPr>
            <a:xfrm>
              <a:off x="6461115" y="4173022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0" name="五邊形 49">
            <a:extLst>
              <a:ext uri="{FF2B5EF4-FFF2-40B4-BE49-F238E27FC236}">
                <a16:creationId xmlns:a16="http://schemas.microsoft.com/office/drawing/2014/main" id="{7D93B9CA-17F6-964C-8E60-026EB862AA82}"/>
              </a:ext>
            </a:extLst>
          </p:cNvPr>
          <p:cNvSpPr/>
          <p:nvPr/>
        </p:nvSpPr>
        <p:spPr>
          <a:xfrm>
            <a:off x="8454464" y="3888020"/>
            <a:ext cx="1263639" cy="248907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A9F7FC-85B0-CD49-A1FD-386CD272325A}"/>
              </a:ext>
            </a:extLst>
          </p:cNvPr>
          <p:cNvSpPr txBox="1"/>
          <p:nvPr/>
        </p:nvSpPr>
        <p:spPr>
          <a:xfrm>
            <a:off x="8855449" y="5418541"/>
            <a:ext cx="461665" cy="251031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kumimoji="1" lang="en-US" altLang="zh-TW" dirty="0"/>
              <a:t>…</a:t>
            </a:r>
            <a:endParaRPr kumimoji="1" lang="zh-TW" altLang="en-US" dirty="0"/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E3DFBCD2-43BE-CC43-8608-6A20E81A6DC5}"/>
              </a:ext>
            </a:extLst>
          </p:cNvPr>
          <p:cNvGrpSpPr/>
          <p:nvPr/>
        </p:nvGrpSpPr>
        <p:grpSpPr>
          <a:xfrm>
            <a:off x="8248055" y="4398519"/>
            <a:ext cx="1676454" cy="833966"/>
            <a:chOff x="6254707" y="3744273"/>
            <a:chExt cx="1676454" cy="833966"/>
          </a:xfrm>
        </p:grpSpPr>
        <p:sp>
          <p:nvSpPr>
            <p:cNvPr id="53" name="摺角紙張 52">
              <a:extLst>
                <a:ext uri="{FF2B5EF4-FFF2-40B4-BE49-F238E27FC236}">
                  <a16:creationId xmlns:a16="http://schemas.microsoft.com/office/drawing/2014/main" id="{F65A15EA-8A79-AC4A-AE07-8B24D185A7B8}"/>
                </a:ext>
              </a:extLst>
            </p:cNvPr>
            <p:cNvSpPr/>
            <p:nvPr/>
          </p:nvSpPr>
          <p:spPr>
            <a:xfrm>
              <a:off x="6254707" y="3744273"/>
              <a:ext cx="1676454" cy="833966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4" name="五邊形 53">
              <a:extLst>
                <a:ext uri="{FF2B5EF4-FFF2-40B4-BE49-F238E27FC236}">
                  <a16:creationId xmlns:a16="http://schemas.microsoft.com/office/drawing/2014/main" id="{1B010DB6-E70C-494E-AEE8-6FC085DC5BA4}"/>
                </a:ext>
              </a:extLst>
            </p:cNvPr>
            <p:cNvSpPr/>
            <p:nvPr/>
          </p:nvSpPr>
          <p:spPr>
            <a:xfrm>
              <a:off x="6461115" y="3849089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5" name="五邊形 54">
              <a:extLst>
                <a:ext uri="{FF2B5EF4-FFF2-40B4-BE49-F238E27FC236}">
                  <a16:creationId xmlns:a16="http://schemas.microsoft.com/office/drawing/2014/main" id="{A68B97A3-3287-9846-AAA9-8FFC12A76D09}"/>
                </a:ext>
              </a:extLst>
            </p:cNvPr>
            <p:cNvSpPr/>
            <p:nvPr/>
          </p:nvSpPr>
          <p:spPr>
            <a:xfrm>
              <a:off x="6461115" y="4173022"/>
              <a:ext cx="1263639" cy="248907"/>
            </a:xfrm>
            <a:prstGeom prst="homePlat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418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40316"/>
              </p:ext>
            </p:extLst>
          </p:nvPr>
        </p:nvGraphicFramePr>
        <p:xfrm>
          <a:off x="446569" y="1315259"/>
          <a:ext cx="516033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tag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1-based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0 is undefined.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505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0-base number, leaf node level is 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Parent node level = child node level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/>
                        <a:t>Max: INDEX_ORDER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712015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727414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child_tag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INDEX_CHILD_TAG_ORDER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18083"/>
                  </a:ext>
                </a:extLst>
              </a:tr>
              <a:tr h="7129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INDEX_CHILD_TAG_ORDER: definition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INDEX_ORDER + 1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Element[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 -1] &lt;= Elements of the child_tag[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] &lt;= Element[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48337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INDEX_ELEMENT_T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elements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INDEX_ORDER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01086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cs typeface="Consolas" panose="020B0609020204030204" pitchFamily="49" charset="0"/>
                        </a:rPr>
                        <a:t>INDEX_ORDER: definition, numbers of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056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1" y="818703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INDEX_NODE_T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8016061" y="818703"/>
            <a:ext cx="2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INDEX_ELEMENT_T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71978"/>
              </p:ext>
            </p:extLst>
          </p:nvPr>
        </p:nvGraphicFramePr>
        <p:xfrm>
          <a:off x="6585098" y="1320107"/>
          <a:ext cx="5160334" cy="230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kumimoji="1" lang="en-US" altLang="zh-TW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zh-TW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*p_index_id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Dynamic allocate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Length: registered size in index_id type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Compare function is registered in index_id 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17680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uint8_t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Static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INDEX_PAYLOAD_SIZE: 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</a:tbl>
          </a:graphicData>
        </a:graphic>
      </p:graphicFrame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2F7C25FA-77F7-CD41-93D1-47BCA01FA686}"/>
              </a:ext>
            </a:extLst>
          </p:cNvPr>
          <p:cNvCxnSpPr/>
          <p:nvPr/>
        </p:nvCxnSpPr>
        <p:spPr>
          <a:xfrm flipV="1">
            <a:off x="5606903" y="2147776"/>
            <a:ext cx="990000" cy="37080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0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/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[0]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  <a:blipFill>
                <a:blip r:embed="rId2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C07E691-3731-3D4E-813C-DDCCD7F5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B939EB7-2DD7-1144-9BD8-4D48C2AA99C9}"/>
              </a:ext>
            </a:extLst>
          </p:cNvPr>
          <p:cNvGrpSpPr/>
          <p:nvPr/>
        </p:nvGrpSpPr>
        <p:grpSpPr>
          <a:xfrm>
            <a:off x="2957403" y="4943753"/>
            <a:ext cx="3567324" cy="919729"/>
            <a:chOff x="3367932" y="3144957"/>
            <a:chExt cx="3567324" cy="9197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495BFC-1E86-7140-A17D-08A4C38F0045}"/>
                </a:ext>
              </a:extLst>
            </p:cNvPr>
            <p:cNvSpPr/>
            <p:nvPr/>
          </p:nvSpPr>
          <p:spPr>
            <a:xfrm>
              <a:off x="3367932" y="3144957"/>
              <a:ext cx="3567324" cy="9197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C832D-2F69-0843-B26C-B9E482EC7D02}"/>
                </a:ext>
              </a:extLst>
            </p:cNvPr>
            <p:cNvSpPr/>
            <p:nvPr/>
          </p:nvSpPr>
          <p:spPr>
            <a:xfrm>
              <a:off x="379581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FCB12F-1A3C-E646-BA36-CE7B2933B6BA}"/>
                </a:ext>
              </a:extLst>
            </p:cNvPr>
            <p:cNvSpPr/>
            <p:nvPr/>
          </p:nvSpPr>
          <p:spPr>
            <a:xfrm>
              <a:off x="4381032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07B3A7-1901-F341-A42C-9593124C10DB}"/>
                </a:ext>
              </a:extLst>
            </p:cNvPr>
            <p:cNvSpPr/>
            <p:nvPr/>
          </p:nvSpPr>
          <p:spPr>
            <a:xfrm>
              <a:off x="496929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50CCEB-73E5-7741-8AF2-9F33D83DE9D7}"/>
                </a:ext>
              </a:extLst>
            </p:cNvPr>
            <p:cNvSpPr/>
            <p:nvPr/>
          </p:nvSpPr>
          <p:spPr>
            <a:xfrm>
              <a:off x="5557560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35E4BA-B71A-7947-A5B1-3D564D491519}"/>
                </a:ext>
              </a:extLst>
            </p:cNvPr>
            <p:cNvSpPr/>
            <p:nvPr/>
          </p:nvSpPr>
          <p:spPr>
            <a:xfrm>
              <a:off x="6145824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FDF19-6051-7744-840A-D79082BDF199}"/>
                </a:ext>
              </a:extLst>
            </p:cNvPr>
            <p:cNvSpPr/>
            <p:nvPr/>
          </p:nvSpPr>
          <p:spPr>
            <a:xfrm>
              <a:off x="41646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C198A-6D10-C344-8F5D-0FD13B710963}"/>
                </a:ext>
              </a:extLst>
            </p:cNvPr>
            <p:cNvSpPr/>
            <p:nvPr/>
          </p:nvSpPr>
          <p:spPr>
            <a:xfrm>
              <a:off x="3571428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611CC0-FA63-8F48-91AC-C92C5D149939}"/>
                </a:ext>
              </a:extLst>
            </p:cNvPr>
            <p:cNvSpPr/>
            <p:nvPr/>
          </p:nvSpPr>
          <p:spPr>
            <a:xfrm>
              <a:off x="47541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0CD88F-1192-1540-89D2-E69A72DF7210}"/>
                </a:ext>
              </a:extLst>
            </p:cNvPr>
            <p:cNvSpPr/>
            <p:nvPr/>
          </p:nvSpPr>
          <p:spPr>
            <a:xfrm>
              <a:off x="53367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534F89-C198-C444-97B6-72DB3C60CB33}"/>
                </a:ext>
              </a:extLst>
            </p:cNvPr>
            <p:cNvSpPr/>
            <p:nvPr/>
          </p:nvSpPr>
          <p:spPr>
            <a:xfrm>
              <a:off x="593420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EEA20E-89AD-F441-AF5A-458E9AEF9ACE}"/>
                </a:ext>
              </a:extLst>
            </p:cNvPr>
            <p:cNvSpPr/>
            <p:nvPr/>
          </p:nvSpPr>
          <p:spPr>
            <a:xfrm>
              <a:off x="6517680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4BB219A-5E40-8448-B216-8860C2E8AB19}"/>
              </a:ext>
            </a:extLst>
          </p:cNvPr>
          <p:cNvSpPr/>
          <p:nvPr/>
        </p:nvSpPr>
        <p:spPr>
          <a:xfrm>
            <a:off x="4587421" y="270562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F6C4CA38-898C-7742-9246-22A03D7097CC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flipH="1">
            <a:off x="3441320" y="3012915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097C4459-CD21-FE40-92FE-871177AC6030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 flipH="1">
            <a:off x="4066579" y="3012915"/>
            <a:ext cx="674487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95FE6FA-E94F-EA46-8196-BFD96C547AF6}"/>
              </a:ext>
            </a:extLst>
          </p:cNvPr>
          <p:cNvSpPr/>
          <p:nvPr/>
        </p:nvSpPr>
        <p:spPr>
          <a:xfrm>
            <a:off x="4538193" y="369144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3FAD66-149C-1944-8494-EE1B91A6C8DF}"/>
              </a:ext>
            </a:extLst>
          </p:cNvPr>
          <p:cNvSpPr/>
          <p:nvPr/>
        </p:nvSpPr>
        <p:spPr>
          <a:xfrm>
            <a:off x="5163452" y="369392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91BB150-FC83-8A41-BB16-EA683E034493}"/>
              </a:ext>
            </a:extLst>
          </p:cNvPr>
          <p:cNvSpPr/>
          <p:nvPr/>
        </p:nvSpPr>
        <p:spPr>
          <a:xfrm>
            <a:off x="5788711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05EC71D-DB27-014E-BFE1-FDE0513BF200}"/>
              </a:ext>
            </a:extLst>
          </p:cNvPr>
          <p:cNvSpPr/>
          <p:nvPr/>
        </p:nvSpPr>
        <p:spPr>
          <a:xfrm>
            <a:off x="3912934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CE44879-B3F1-294D-AEDC-29626BBE1288}"/>
              </a:ext>
            </a:extLst>
          </p:cNvPr>
          <p:cNvSpPr/>
          <p:nvPr/>
        </p:nvSpPr>
        <p:spPr>
          <a:xfrm>
            <a:off x="3287675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CC69DA66-E7A9-AE45-8558-5E622300C645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4691838" y="3012915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728EDC01-6A2B-0044-AA9B-E9122E81D15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4741066" y="3012915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B9EBA0EC-3075-AA4B-BC73-87728795D787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4741066" y="3012915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DFDA0A5-D661-C74E-A7FD-94DCE274E5CF}"/>
              </a:ext>
            </a:extLst>
          </p:cNvPr>
          <p:cNvSpPr/>
          <p:nvPr/>
        </p:nvSpPr>
        <p:spPr>
          <a:xfrm>
            <a:off x="2140785" y="529233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88F50B5-4A99-CA41-B6B4-9D406F0ED2E0}"/>
              </a:ext>
            </a:extLst>
          </p:cNvPr>
          <p:cNvSpPr txBox="1"/>
          <p:nvPr/>
        </p:nvSpPr>
        <p:spPr>
          <a:xfrm>
            <a:off x="2563890" y="524797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:</a:t>
            </a:r>
            <a:endParaRPr kumimoji="1"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4A2B91C-4530-4C47-908D-826B3E3FB7D4}"/>
              </a:ext>
            </a:extLst>
          </p:cNvPr>
          <p:cNvSpPr/>
          <p:nvPr/>
        </p:nvSpPr>
        <p:spPr>
          <a:xfrm>
            <a:off x="8801458" y="3275355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17CE898-AA68-9F43-A073-D90E5F6EB05A}"/>
              </a:ext>
            </a:extLst>
          </p:cNvPr>
          <p:cNvSpPr txBox="1"/>
          <p:nvPr/>
        </p:nvSpPr>
        <p:spPr>
          <a:xfrm>
            <a:off x="9183175" y="3244333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759F9E-4E3E-864A-8C00-C53F01B76E56}"/>
              </a:ext>
            </a:extLst>
          </p:cNvPr>
          <p:cNvSpPr/>
          <p:nvPr/>
        </p:nvSpPr>
        <p:spPr>
          <a:xfrm>
            <a:off x="8801458" y="3804785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97A2815-A70F-544C-8E61-9EEACA4B0E0E}"/>
              </a:ext>
            </a:extLst>
          </p:cNvPr>
          <p:cNvSpPr txBox="1"/>
          <p:nvPr/>
        </p:nvSpPr>
        <p:spPr>
          <a:xfrm>
            <a:off x="9183175" y="3742742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0659A20-3623-9641-8265-777CF5211E3F}"/>
              </a:ext>
            </a:extLst>
          </p:cNvPr>
          <p:cNvSpPr/>
          <p:nvPr/>
        </p:nvSpPr>
        <p:spPr>
          <a:xfrm>
            <a:off x="8801458" y="4334215"/>
            <a:ext cx="307288" cy="307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0F7EBBF-35E9-FA49-97D1-29DBD12AC497}"/>
              </a:ext>
            </a:extLst>
          </p:cNvPr>
          <p:cNvSpPr txBox="1"/>
          <p:nvPr/>
        </p:nvSpPr>
        <p:spPr>
          <a:xfrm>
            <a:off x="9183175" y="4272171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Child Tag</a:t>
            </a:r>
            <a:endParaRPr kumimoji="1"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75FDD2E-57C1-424E-BEED-81C412CB558A}"/>
              </a:ext>
            </a:extLst>
          </p:cNvPr>
          <p:cNvSpPr txBox="1"/>
          <p:nvPr/>
        </p:nvSpPr>
        <p:spPr>
          <a:xfrm>
            <a:off x="4299117" y="2188665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B+ Tree</a:t>
            </a:r>
            <a:endParaRPr kumimoji="1" lang="zh-TW" altLang="en-US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9B1866C7-8D28-2C4A-885F-3477BDC68E17}"/>
              </a:ext>
            </a:extLst>
          </p:cNvPr>
          <p:cNvSpPr/>
          <p:nvPr/>
        </p:nvSpPr>
        <p:spPr>
          <a:xfrm>
            <a:off x="3385287" y="5032512"/>
            <a:ext cx="363926" cy="1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A0B5C3FD-985F-5B40-BEE5-C83D3AB39EB2}"/>
              </a:ext>
            </a:extLst>
          </p:cNvPr>
          <p:cNvSpPr/>
          <p:nvPr/>
        </p:nvSpPr>
        <p:spPr>
          <a:xfrm>
            <a:off x="3970503" y="5032513"/>
            <a:ext cx="383772" cy="13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[1]</a:t>
            </a:r>
            <a:endParaRPr kumimoji="1" lang="zh-TW" altLang="en-US" sz="1100" dirty="0"/>
          </a:p>
        </p:txBody>
      </p: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DF1D9767-628A-7942-BCDD-68E892C93950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flipH="1">
            <a:off x="2537052" y="5759994"/>
            <a:ext cx="733647" cy="3770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015F6C9F-301F-E747-9631-7698E2C8E329}"/>
              </a:ext>
            </a:extLst>
          </p:cNvPr>
          <p:cNvCxnSpPr>
            <a:cxnSpLocks/>
            <a:stCxn id="11" idx="2"/>
            <a:endCxn id="103" idx="0"/>
          </p:cNvCxnSpPr>
          <p:nvPr/>
        </p:nvCxnSpPr>
        <p:spPr>
          <a:xfrm>
            <a:off x="3863895" y="5759994"/>
            <a:ext cx="788697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/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[0]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[1]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  <a:blipFill>
                <a:blip r:embed="rId3"/>
                <a:stretch>
                  <a:fillRect l="-578" t="-6452" r="-578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/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[4]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21259E86-447E-9740-8DDC-25612CC1C858}"/>
              </a:ext>
            </a:extLst>
          </p:cNvPr>
          <p:cNvCxnSpPr>
            <a:cxnSpLocks/>
            <a:stCxn id="18" idx="2"/>
            <a:endCxn id="108" idx="0"/>
          </p:cNvCxnSpPr>
          <p:nvPr/>
        </p:nvCxnSpPr>
        <p:spPr>
          <a:xfrm>
            <a:off x="6216951" y="5759994"/>
            <a:ext cx="1096756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圓角矩形 111">
            <a:extLst>
              <a:ext uri="{FF2B5EF4-FFF2-40B4-BE49-F238E27FC236}">
                <a16:creationId xmlns:a16="http://schemas.microsoft.com/office/drawing/2014/main" id="{5FEE290B-E3CF-DA4D-8264-F9F2FA9DF61B}"/>
              </a:ext>
            </a:extLst>
          </p:cNvPr>
          <p:cNvSpPr/>
          <p:nvPr/>
        </p:nvSpPr>
        <p:spPr>
          <a:xfrm>
            <a:off x="4538193" y="5032513"/>
            <a:ext cx="383772" cy="14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[2]</a:t>
            </a:r>
            <a:endParaRPr kumimoji="1" lang="zh-TW" altLang="en-US" sz="1100" dirty="0"/>
          </a:p>
        </p:txBody>
      </p:sp>
      <p:sp>
        <p:nvSpPr>
          <p:cNvPr id="113" name="圓角矩形 112">
            <a:extLst>
              <a:ext uri="{FF2B5EF4-FFF2-40B4-BE49-F238E27FC236}">
                <a16:creationId xmlns:a16="http://schemas.microsoft.com/office/drawing/2014/main" id="{0A0F8583-EB09-4442-96F5-9B0F0063A3EA}"/>
              </a:ext>
            </a:extLst>
          </p:cNvPr>
          <p:cNvSpPr/>
          <p:nvPr/>
        </p:nvSpPr>
        <p:spPr>
          <a:xfrm>
            <a:off x="5135115" y="5032512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C0FF7A0D-E426-C849-96F0-380488BAEABB}"/>
              </a:ext>
            </a:extLst>
          </p:cNvPr>
          <p:cNvSpPr/>
          <p:nvPr/>
        </p:nvSpPr>
        <p:spPr>
          <a:xfrm>
            <a:off x="5743179" y="5028735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[4]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1215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2F0962-7E5E-FF47-BDAB-AFCAE5A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0F37D6-025C-D247-A24D-6F036B7A0144}"/>
              </a:ext>
            </a:extLst>
          </p:cNvPr>
          <p:cNvSpPr/>
          <p:nvPr/>
        </p:nvSpPr>
        <p:spPr>
          <a:xfrm>
            <a:off x="3187178" y="384983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弧線 8">
            <a:extLst>
              <a:ext uri="{FF2B5EF4-FFF2-40B4-BE49-F238E27FC236}">
                <a16:creationId xmlns:a16="http://schemas.microsoft.com/office/drawing/2014/main" id="{FF9F7BEF-49C5-C740-B29E-533C0EF61DFE}"/>
              </a:ext>
            </a:extLst>
          </p:cNvPr>
          <p:cNvSpPr/>
          <p:nvPr/>
        </p:nvSpPr>
        <p:spPr>
          <a:xfrm rot="19447821">
            <a:off x="3346940" y="3595170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1DE74-FC59-4E4A-A01D-CADCF0585E34}"/>
              </a:ext>
            </a:extLst>
          </p:cNvPr>
          <p:cNvSpPr/>
          <p:nvPr/>
        </p:nvSpPr>
        <p:spPr>
          <a:xfrm>
            <a:off x="5512453" y="417291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A1398EB-88CE-F44B-894D-012CCF903D71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4366352" y="4480208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79FB470-042D-F949-A6BE-9744CD5012F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91611" y="4480208"/>
            <a:ext cx="674487" cy="678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D2B37CF-2281-9445-978C-3B127BCCDCD7}"/>
              </a:ext>
            </a:extLst>
          </p:cNvPr>
          <p:cNvSpPr/>
          <p:nvPr/>
        </p:nvSpPr>
        <p:spPr>
          <a:xfrm>
            <a:off x="5463225" y="515873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0C6D1-6E4B-D949-9DCE-5414F38F5912}"/>
              </a:ext>
            </a:extLst>
          </p:cNvPr>
          <p:cNvSpPr/>
          <p:nvPr/>
        </p:nvSpPr>
        <p:spPr>
          <a:xfrm>
            <a:off x="6088484" y="516121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AB8D0-073E-6F4A-8F7C-DB07CD26756B}"/>
              </a:ext>
            </a:extLst>
          </p:cNvPr>
          <p:cNvSpPr/>
          <p:nvPr/>
        </p:nvSpPr>
        <p:spPr>
          <a:xfrm>
            <a:off x="6713743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A3052-70BD-EB48-9342-B511532B4AFC}"/>
              </a:ext>
            </a:extLst>
          </p:cNvPr>
          <p:cNvSpPr/>
          <p:nvPr/>
        </p:nvSpPr>
        <p:spPr>
          <a:xfrm>
            <a:off x="4837966" y="5158734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9C10A7-DBD8-0E45-96B1-957F957A8C8C}"/>
              </a:ext>
            </a:extLst>
          </p:cNvPr>
          <p:cNvSpPr/>
          <p:nvPr/>
        </p:nvSpPr>
        <p:spPr>
          <a:xfrm>
            <a:off x="4212707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78A5580-A34A-EE46-BA1B-944C85DF0C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16870" y="4480208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6A3C460-DCF6-9D4B-A15A-2B8D37211D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66098" y="4480208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441FD4D1-E3A0-1A45-8024-E3C1C1AB621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666098" y="4480208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7A74B2-4E05-D241-A589-5E2AC60DE04A}"/>
              </a:ext>
            </a:extLst>
          </p:cNvPr>
          <p:cNvSpPr txBox="1"/>
          <p:nvPr/>
        </p:nvSpPr>
        <p:spPr>
          <a:xfrm>
            <a:off x="7416458" y="5096691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704390-63F6-384B-A40C-18D96C434164}"/>
              </a:ext>
            </a:extLst>
          </p:cNvPr>
          <p:cNvSpPr txBox="1"/>
          <p:nvPr/>
        </p:nvSpPr>
        <p:spPr>
          <a:xfrm>
            <a:off x="4005515" y="32757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B7C1D09-0492-914B-8709-408A77174225}"/>
              </a:ext>
            </a:extLst>
          </p:cNvPr>
          <p:cNvSpPr/>
          <p:nvPr/>
        </p:nvSpPr>
        <p:spPr>
          <a:xfrm>
            <a:off x="3144506" y="36846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56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B9D73-E166-3349-80FA-BCD62CCB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B63F1-594A-2948-9979-E1A66FDF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not full, insert the element into the node.</a:t>
            </a:r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CB9113-07AE-6945-B71F-5EAF4F8FA10A}"/>
              </a:ext>
            </a:extLst>
          </p:cNvPr>
          <p:cNvGrpSpPr/>
          <p:nvPr/>
        </p:nvGrpSpPr>
        <p:grpSpPr>
          <a:xfrm>
            <a:off x="4825536" y="4174998"/>
            <a:ext cx="3567324" cy="835008"/>
            <a:chOff x="2422578" y="5300616"/>
            <a:chExt cx="3567324" cy="835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8C3070-073B-484B-937C-0A3AF46BBCA2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F66A1F-3B58-3D48-A5B5-952F2124EB07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B9706B-62DB-634E-BC7F-6F1EF7D7722B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06B2-F80E-A348-BFA0-538584818187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18D3FA-943F-FD4A-8E68-B4F9F92DE3B5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D0BE2F-0742-704A-8141-6C81C34FF7F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7F07D0-B8CD-EB4F-93F8-7DF192889B17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32A6BD-B261-3546-952D-4554D4589003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BBF6B8-E02B-2C4C-B0BE-77DB5C89D49F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A9854F-1C69-E541-A4DB-C87E577D4324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D5C1D-6A19-AD48-9226-ACC7B9D86E3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ADBC98-1700-A44E-AB2E-B4B4E1FE310D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66B1646-F1C5-964C-A401-90CA5B1901A5}"/>
              </a:ext>
            </a:extLst>
          </p:cNvPr>
          <p:cNvSpPr/>
          <p:nvPr/>
        </p:nvSpPr>
        <p:spPr>
          <a:xfrm>
            <a:off x="2563134" y="424929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弧線 16">
            <a:extLst>
              <a:ext uri="{FF2B5EF4-FFF2-40B4-BE49-F238E27FC236}">
                <a16:creationId xmlns:a16="http://schemas.microsoft.com/office/drawing/2014/main" id="{0B1EFDDC-BF5A-4545-98BD-2101152CEE3D}"/>
              </a:ext>
            </a:extLst>
          </p:cNvPr>
          <p:cNvSpPr/>
          <p:nvPr/>
        </p:nvSpPr>
        <p:spPr>
          <a:xfrm rot="18891204">
            <a:off x="2749889" y="3845636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448E61-0514-2F4D-861A-2DF8CC5299FA}"/>
              </a:ext>
            </a:extLst>
          </p:cNvPr>
          <p:cNvSpPr txBox="1"/>
          <p:nvPr/>
        </p:nvSpPr>
        <p:spPr>
          <a:xfrm>
            <a:off x="8813906" y="4387719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3E6328-79E6-154A-B05B-F6695E2F45EF}"/>
              </a:ext>
            </a:extLst>
          </p:cNvPr>
          <p:cNvSpPr txBox="1"/>
          <p:nvPr/>
        </p:nvSpPr>
        <p:spPr>
          <a:xfrm>
            <a:off x="3349517" y="350999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A24C0AA0-DC9B-E94D-AA3C-784BFC04CC44}"/>
              </a:ext>
            </a:extLst>
          </p:cNvPr>
          <p:cNvSpPr/>
          <p:nvPr/>
        </p:nvSpPr>
        <p:spPr>
          <a:xfrm>
            <a:off x="2520462" y="407386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6047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2E89-2E1B-6F45-A1EE-EF2FD6E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C7B67-5A30-274F-9B57-4278CB1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full.</a:t>
            </a:r>
          </a:p>
          <a:p>
            <a:r>
              <a:rPr kumimoji="1" lang="en-US" altLang="zh-TW" dirty="0"/>
              <a:t>Create a new sibling node and split second half of elements to it.</a:t>
            </a:r>
          </a:p>
          <a:p>
            <a:r>
              <a:rPr kumimoji="1" lang="en-US" altLang="zh-TW" dirty="0"/>
              <a:t>Push the middle element to the parent node.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3968D0-DD36-2341-8C02-B09325BCDBDE}"/>
              </a:ext>
            </a:extLst>
          </p:cNvPr>
          <p:cNvGrpSpPr/>
          <p:nvPr/>
        </p:nvGrpSpPr>
        <p:grpSpPr>
          <a:xfrm>
            <a:off x="4655415" y="5185091"/>
            <a:ext cx="3567324" cy="835008"/>
            <a:chOff x="2422578" y="5300616"/>
            <a:chExt cx="3567324" cy="835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F09DD-F44F-0F47-997E-A8346098BA80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1681E4-4721-554D-B577-453F52D48EA9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51472-7380-FA43-ADEB-0C16D37FCEA1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E5BB6B-C421-DC44-BCD0-AEEFA2E9CB9B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E424FD-0A49-7A4C-A676-21D14053E08C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5CB21E-CADA-1047-BA8A-61E95AC71EE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EE564C-EF6B-C74D-99F4-38659B580201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897675-F806-1447-9E0C-75169E4EF3CE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3C21D2-5EBA-B545-8769-B7FAEFB59A2D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CED7AE-E135-EA40-85B7-19A9BD2B4A32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BD0197-9F7A-4A40-9ACF-4A411DE480E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CBB676-E6F5-2C4C-87A8-3983C983C9B6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E0CB59A-4392-4643-8886-F011BB5D0AF0}"/>
              </a:ext>
            </a:extLst>
          </p:cNvPr>
          <p:cNvSpPr/>
          <p:nvPr/>
        </p:nvSpPr>
        <p:spPr>
          <a:xfrm>
            <a:off x="2393013" y="525939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AB462-187F-F94C-93CF-5F822F36E17C}"/>
              </a:ext>
            </a:extLst>
          </p:cNvPr>
          <p:cNvSpPr txBox="1"/>
          <p:nvPr/>
        </p:nvSpPr>
        <p:spPr>
          <a:xfrm>
            <a:off x="8643785" y="5397812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19" name="弧線 18">
            <a:extLst>
              <a:ext uri="{FF2B5EF4-FFF2-40B4-BE49-F238E27FC236}">
                <a16:creationId xmlns:a16="http://schemas.microsoft.com/office/drawing/2014/main" id="{2043DCA6-C1C5-584D-BCE3-61BDDB6526EA}"/>
              </a:ext>
            </a:extLst>
          </p:cNvPr>
          <p:cNvSpPr/>
          <p:nvPr/>
        </p:nvSpPr>
        <p:spPr>
          <a:xfrm rot="18891204">
            <a:off x="2622386" y="4855729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439143-8ACA-DB4E-BFB2-CD91A73F89DB}"/>
              </a:ext>
            </a:extLst>
          </p:cNvPr>
          <p:cNvSpPr txBox="1"/>
          <p:nvPr/>
        </p:nvSpPr>
        <p:spPr>
          <a:xfrm>
            <a:off x="3221926" y="453072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94C079F4-4168-004D-A137-CF852EFC3E2A}"/>
              </a:ext>
            </a:extLst>
          </p:cNvPr>
          <p:cNvSpPr/>
          <p:nvPr/>
        </p:nvSpPr>
        <p:spPr>
          <a:xfrm>
            <a:off x="2350341" y="505369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98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76EA7-D473-E04C-A193-2568C51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6" name="內容版面配置區 85">
            <a:extLst>
              <a:ext uri="{FF2B5EF4-FFF2-40B4-BE49-F238E27FC236}">
                <a16:creationId xmlns:a16="http://schemas.microsoft.com/office/drawing/2014/main" id="{3951A52D-314F-534F-A519-C002C89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mid_position = sorted_node_length / 2 = 3</a:t>
            </a:r>
          </a:p>
          <a:p>
            <a:r>
              <a:rPr kumimoji="1" lang="en-US" altLang="zh-TW" dirty="0"/>
              <a:t>[3] element is the mid element.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145D2F-60C6-404D-BC78-C9B8CB140EE6}"/>
              </a:ext>
            </a:extLst>
          </p:cNvPr>
          <p:cNvSpPr/>
          <p:nvPr/>
        </p:nvSpPr>
        <p:spPr>
          <a:xfrm>
            <a:off x="730631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ECEC97-7C9B-F147-B8A0-4382C6F66A10}"/>
              </a:ext>
            </a:extLst>
          </p:cNvPr>
          <p:cNvSpPr/>
          <p:nvPr/>
        </p:nvSpPr>
        <p:spPr>
          <a:xfrm>
            <a:off x="790734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DCDF-7102-8B44-B42B-2D6247F75928}"/>
              </a:ext>
            </a:extLst>
          </p:cNvPr>
          <p:cNvSpPr/>
          <p:nvPr/>
        </p:nvSpPr>
        <p:spPr>
          <a:xfrm>
            <a:off x="8492560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796C54-F3F2-0C4D-898F-887045105368}"/>
              </a:ext>
            </a:extLst>
          </p:cNvPr>
          <p:cNvSpPr/>
          <p:nvPr/>
        </p:nvSpPr>
        <p:spPr>
          <a:xfrm>
            <a:off x="908082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22DB6-1957-114F-AF17-23AA6AC80B16}"/>
              </a:ext>
            </a:extLst>
          </p:cNvPr>
          <p:cNvSpPr/>
          <p:nvPr/>
        </p:nvSpPr>
        <p:spPr>
          <a:xfrm>
            <a:off x="9669088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80F59E-46C5-EF45-A3F5-A4704FE12A60}"/>
              </a:ext>
            </a:extLst>
          </p:cNvPr>
          <p:cNvSpPr/>
          <p:nvPr/>
        </p:nvSpPr>
        <p:spPr>
          <a:xfrm>
            <a:off x="1025735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EFC47B-0ECD-F346-87E5-768CB2A38486}"/>
              </a:ext>
            </a:extLst>
          </p:cNvPr>
          <p:cNvSpPr/>
          <p:nvPr/>
        </p:nvSpPr>
        <p:spPr>
          <a:xfrm>
            <a:off x="82761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62875A-473E-344A-B9D7-4FA305EC0C5A}"/>
              </a:ext>
            </a:extLst>
          </p:cNvPr>
          <p:cNvSpPr/>
          <p:nvPr/>
        </p:nvSpPr>
        <p:spPr>
          <a:xfrm>
            <a:off x="7682956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7CC918-FC33-2646-AD6E-ED16EA381118}"/>
              </a:ext>
            </a:extLst>
          </p:cNvPr>
          <p:cNvSpPr/>
          <p:nvPr/>
        </p:nvSpPr>
        <p:spPr>
          <a:xfrm>
            <a:off x="88656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60DA9C-6759-3243-9DC2-E6A8AE33CC3C}"/>
              </a:ext>
            </a:extLst>
          </p:cNvPr>
          <p:cNvSpPr/>
          <p:nvPr/>
        </p:nvSpPr>
        <p:spPr>
          <a:xfrm>
            <a:off x="94482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4E35CC-B0EF-BE41-976E-917CEB293882}"/>
              </a:ext>
            </a:extLst>
          </p:cNvPr>
          <p:cNvSpPr/>
          <p:nvPr/>
        </p:nvSpPr>
        <p:spPr>
          <a:xfrm>
            <a:off x="1004573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DD8851-5084-E743-AB45-9D4F0252D6C7}"/>
              </a:ext>
            </a:extLst>
          </p:cNvPr>
          <p:cNvSpPr/>
          <p:nvPr/>
        </p:nvSpPr>
        <p:spPr>
          <a:xfrm>
            <a:off x="10629208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FC9DBC-7779-DB4A-B23C-AD1D5042186C}"/>
              </a:ext>
            </a:extLst>
          </p:cNvPr>
          <p:cNvSpPr/>
          <p:nvPr/>
        </p:nvSpPr>
        <p:spPr>
          <a:xfrm>
            <a:off x="7081924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73C3EE-E810-514D-BEFC-797E00533C76}"/>
              </a:ext>
            </a:extLst>
          </p:cNvPr>
          <p:cNvSpPr/>
          <p:nvPr/>
        </p:nvSpPr>
        <p:spPr>
          <a:xfrm>
            <a:off x="9755810" y="5320498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64DB5C-4AC9-2E43-A823-F873B296BFA5}"/>
              </a:ext>
            </a:extLst>
          </p:cNvPr>
          <p:cNvSpPr txBox="1"/>
          <p:nvPr/>
        </p:nvSpPr>
        <p:spPr>
          <a:xfrm>
            <a:off x="10137527" y="5258455"/>
            <a:ext cx="15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ED0578-13EA-6244-B79F-67863345DEEE}"/>
              </a:ext>
            </a:extLst>
          </p:cNvPr>
          <p:cNvSpPr/>
          <p:nvPr/>
        </p:nvSpPr>
        <p:spPr>
          <a:xfrm>
            <a:off x="9755810" y="5849928"/>
            <a:ext cx="307288" cy="307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60F02F-FF99-1448-B9C9-EF26DE3BF897}"/>
              </a:ext>
            </a:extLst>
          </p:cNvPr>
          <p:cNvSpPr txBox="1"/>
          <p:nvPr/>
        </p:nvSpPr>
        <p:spPr>
          <a:xfrm>
            <a:off x="10137527" y="5787884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Invalid child tag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D0ACF6-E1D8-1948-B9DE-421E062D9E3D}"/>
              </a:ext>
            </a:extLst>
          </p:cNvPr>
          <p:cNvSpPr/>
          <p:nvPr/>
        </p:nvSpPr>
        <p:spPr>
          <a:xfrm>
            <a:off x="6862324" y="3262605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F824366-7C31-554D-8988-FA3C39A628D8}"/>
              </a:ext>
            </a:extLst>
          </p:cNvPr>
          <p:cNvSpPr txBox="1"/>
          <p:nvPr/>
        </p:nvSpPr>
        <p:spPr>
          <a:xfrm>
            <a:off x="7909688" y="4400909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2D933A7-C274-D14E-B7F3-293B86BFBF0D}"/>
              </a:ext>
            </a:extLst>
          </p:cNvPr>
          <p:cNvGrpSpPr/>
          <p:nvPr/>
        </p:nvGrpSpPr>
        <p:grpSpPr>
          <a:xfrm>
            <a:off x="1750916" y="3595395"/>
            <a:ext cx="3567324" cy="835008"/>
            <a:chOff x="2422578" y="5300616"/>
            <a:chExt cx="3567324" cy="8350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5BA7F9-8D6F-D940-AA1C-ED70C6E15F69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B79E48-E108-CA40-881F-1AFD7E58ED1E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1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1E996F9-1E10-D546-8514-374A40BE8686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2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454846-CDA1-2F4F-A872-A00E7C75997E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4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8FEB5CA-0452-344A-9FED-77EC7BD17CA7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5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1BB1CAC-F53A-B242-B01F-5812503D584A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6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6365C3E-042B-4A4B-93DE-E2AD7CE80363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7C0D34-003A-6740-91A2-901566C437DF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C76BB90-379B-4A4E-AD55-5BB59E8B2A7A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813B066-E931-FA44-8176-67EF97FD303B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21D3F6-36BF-3840-B06C-3A2B6A91EFF9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D73D3F-7FF8-8E44-947E-2023BEC4B44F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B0104FF-8766-0740-A7A5-2877BEE3F5C2}"/>
              </a:ext>
            </a:extLst>
          </p:cNvPr>
          <p:cNvSpPr/>
          <p:nvPr/>
        </p:nvSpPr>
        <p:spPr>
          <a:xfrm>
            <a:off x="284552" y="385135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弧線 78">
            <a:extLst>
              <a:ext uri="{FF2B5EF4-FFF2-40B4-BE49-F238E27FC236}">
                <a16:creationId xmlns:a16="http://schemas.microsoft.com/office/drawing/2014/main" id="{0DA0584D-B880-3849-9F19-AC534BB892E2}"/>
              </a:ext>
            </a:extLst>
          </p:cNvPr>
          <p:cNvSpPr/>
          <p:nvPr/>
        </p:nvSpPr>
        <p:spPr>
          <a:xfrm rot="19721105">
            <a:off x="296281" y="3648400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5D2D7BAC-3C19-DC43-91AD-EC2CC87E5C20}"/>
              </a:ext>
            </a:extLst>
          </p:cNvPr>
          <p:cNvSpPr/>
          <p:nvPr/>
        </p:nvSpPr>
        <p:spPr>
          <a:xfrm>
            <a:off x="5801868" y="3779494"/>
            <a:ext cx="588264" cy="4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CF1A69AF-FA5E-F546-9EF8-3CD6AF53C29D}"/>
              </a:ext>
            </a:extLst>
          </p:cNvPr>
          <p:cNvSpPr/>
          <p:nvPr/>
        </p:nvSpPr>
        <p:spPr>
          <a:xfrm>
            <a:off x="9038152" y="3370446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BAFF4CB-8D8F-DE43-A8B9-7547271D4E41}"/>
              </a:ext>
            </a:extLst>
          </p:cNvPr>
          <p:cNvSpPr txBox="1"/>
          <p:nvPr/>
        </p:nvSpPr>
        <p:spPr>
          <a:xfrm>
            <a:off x="2940838" y="447051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A1E8B16-20CD-6E41-B621-DC0349412788}"/>
              </a:ext>
            </a:extLst>
          </p:cNvPr>
          <p:cNvSpPr txBox="1"/>
          <p:nvPr/>
        </p:nvSpPr>
        <p:spPr>
          <a:xfrm>
            <a:off x="815302" y="36754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4" name="圓角矩形 83">
            <a:extLst>
              <a:ext uri="{FF2B5EF4-FFF2-40B4-BE49-F238E27FC236}">
                <a16:creationId xmlns:a16="http://schemas.microsoft.com/office/drawing/2014/main" id="{59A0F3D9-5F4E-454E-944A-77D8DD7576F6}"/>
              </a:ext>
            </a:extLst>
          </p:cNvPr>
          <p:cNvSpPr/>
          <p:nvPr/>
        </p:nvSpPr>
        <p:spPr>
          <a:xfrm>
            <a:off x="241880" y="366570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C92FB142-0093-2A43-A1F9-2E2F76D90F2D}"/>
              </a:ext>
            </a:extLst>
          </p:cNvPr>
          <p:cNvSpPr/>
          <p:nvPr/>
        </p:nvSpPr>
        <p:spPr>
          <a:xfrm>
            <a:off x="9038152" y="356006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A2D1B951-00A2-CC4D-8F84-CEB2C497B55D}"/>
              </a:ext>
            </a:extLst>
          </p:cNvPr>
          <p:cNvSpPr/>
          <p:nvPr/>
        </p:nvSpPr>
        <p:spPr>
          <a:xfrm>
            <a:off x="7253805" y="356408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0D194EEB-06B1-0741-A0B7-04EC898A41EE}"/>
              </a:ext>
            </a:extLst>
          </p:cNvPr>
          <p:cNvSpPr/>
          <p:nvPr/>
        </p:nvSpPr>
        <p:spPr>
          <a:xfrm>
            <a:off x="10212484" y="3560064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6777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131C-43E4-7E41-9959-793B33A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0CE5B2-14ED-B14D-A1BB-FA4C7A6ED1C5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9C01F-F233-904E-A4F5-21E12E6CD36F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8D594-2C84-174B-9A82-592B620C79D5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A085-A198-E548-A454-F0FE21837708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F1AE1-4110-4246-BA8D-DFF8A7B3E47D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ADD3B-131E-FE44-849D-BDB96B4B764F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1D71D-88EF-774A-A9A0-45197EAF3F92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BAEB3-CE54-7145-8463-ED394CFA8A6F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119C5-9343-E940-A827-F2E26F7E32EA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2DCF2-EA1D-2E4C-919D-A4597E4CB299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DE4C37-C4AD-AB49-9C38-6B914DBAFEF3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6C279-04C7-8149-BE85-3CBE6F20DB13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4780C-F46B-8F4D-A586-DA768C70758D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B00A5C-0652-B840-9C8D-16F10318A451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EFA96D-A366-1B4E-9405-70C8C78DA3A2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AC5F25-2B86-F045-B9C6-0C5F5A51B721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2715EC-D2D6-A447-90A3-ACDF346B254E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10529-5CB6-534D-9EBA-467AF8777325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C69704-585E-5E4F-914A-8B4729D5DFBC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8BC752-4409-3145-AB72-B4CD75301640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1ACE01-A4C4-944B-B8A8-03909F209520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1346B5-4028-6D4E-9564-320318A97774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188446-9094-1440-ABA5-1A2646189445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2869B9-BFE8-C044-96A5-E5DC8AEC976A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FF1E5316-72B5-C945-9A00-181063E63280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98587C-7A07-A942-A17B-613E9B1643CE}"/>
              </a:ext>
            </a:extLst>
          </p:cNvPr>
          <p:cNvSpPr/>
          <p:nvPr/>
        </p:nvSpPr>
        <p:spPr>
          <a:xfrm>
            <a:off x="5836257" y="3275355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CCA6F97-C28A-DB41-B94E-F800D66CE8CA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flipH="1">
            <a:off x="4206240" y="3582644"/>
            <a:ext cx="1783662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D745BAB6-AFD0-7E4F-B7C7-CEADA2CCFF45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5989902" y="3582644"/>
            <a:ext cx="2181348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660B5A-B72A-574F-97EC-CA24DDF325E1}"/>
              </a:ext>
            </a:extLst>
          </p:cNvPr>
          <p:cNvSpPr/>
          <p:nvPr/>
        </p:nvSpPr>
        <p:spPr>
          <a:xfrm>
            <a:off x="4239114" y="331761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CF88E9C-7C3C-1A4E-A28B-213C1B618968}"/>
              </a:ext>
            </a:extLst>
          </p:cNvPr>
          <p:cNvSpPr/>
          <p:nvPr/>
        </p:nvSpPr>
        <p:spPr>
          <a:xfrm>
            <a:off x="4196442" y="315252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37" name="弧線 36">
            <a:extLst>
              <a:ext uri="{FF2B5EF4-FFF2-40B4-BE49-F238E27FC236}">
                <a16:creationId xmlns:a16="http://schemas.microsoft.com/office/drawing/2014/main" id="{FD82BF40-D88C-BC4C-86C5-38526749AD28}"/>
              </a:ext>
            </a:extLst>
          </p:cNvPr>
          <p:cNvSpPr/>
          <p:nvPr/>
        </p:nvSpPr>
        <p:spPr>
          <a:xfrm rot="19721105">
            <a:off x="4331978" y="3218782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4FCDFF-3B5C-E740-90BA-C8D54A32AA8D}"/>
              </a:ext>
            </a:extLst>
          </p:cNvPr>
          <p:cNvSpPr txBox="1"/>
          <p:nvPr/>
        </p:nvSpPr>
        <p:spPr>
          <a:xfrm>
            <a:off x="4810889" y="28903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1F73979-0BE0-C447-987D-1F84661D38AE}"/>
              </a:ext>
            </a:extLst>
          </p:cNvPr>
          <p:cNvSpPr txBox="1"/>
          <p:nvPr/>
        </p:nvSpPr>
        <p:spPr>
          <a:xfrm>
            <a:off x="6281052" y="323613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695647E-6B57-A046-B392-200873F1BEAF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122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No parent node, create a new parent node. And insert mid element into it.</a:t>
            </a:r>
          </a:p>
          <a:p>
            <a:r>
              <a:rPr lang="en-US" altLang="zh-TW" dirty="0"/>
              <a:t>All elements are keep in the leaf node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312338" y="3429000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740222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32543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913702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501966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7090230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109030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515834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6985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2811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87861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462086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4206240" y="4160520"/>
            <a:ext cx="419394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5218830" y="4160520"/>
            <a:ext cx="2952420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4681869" y="345430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50512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8045562" y="369677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Parent Node</a:t>
            </a:r>
            <a:endParaRPr kumimoji="1"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76A86D-45FE-B942-9C7A-841E764DD62D}"/>
              </a:ext>
            </a:extLst>
          </p:cNvPr>
          <p:cNvSpPr txBox="1"/>
          <p:nvPr/>
        </p:nvSpPr>
        <p:spPr>
          <a:xfrm>
            <a:off x="7254213" y="635772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23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A2AA-D5A5-1F40-A994-AA2B3B1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</a:t>
            </a:r>
            <a:endParaRPr kumimoji="1" lang="zh-TW" altLang="en-US" dirty="0"/>
          </a:p>
        </p:txBody>
      </p:sp>
      <p:sp>
        <p:nvSpPr>
          <p:cNvPr id="55" name="內容版面配置區 54">
            <a:extLst>
              <a:ext uri="{FF2B5EF4-FFF2-40B4-BE49-F238E27FC236}">
                <a16:creationId xmlns:a16="http://schemas.microsoft.com/office/drawing/2014/main" id="{DFE9FB4C-73DE-F345-8386-2369207E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Extra Case: INDEX_ORDER is an even number.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C6232-4872-7544-8D2C-AB79401FCA6E}"/>
              </a:ext>
            </a:extLst>
          </p:cNvPr>
          <p:cNvSpPr/>
          <p:nvPr/>
        </p:nvSpPr>
        <p:spPr>
          <a:xfrm>
            <a:off x="1376604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23735-975B-ED44-A17F-3170C631617E}"/>
              </a:ext>
            </a:extLst>
          </p:cNvPr>
          <p:cNvSpPr/>
          <p:nvPr/>
        </p:nvSpPr>
        <p:spPr>
          <a:xfrm>
            <a:off x="178975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A51E1-A674-7845-9DB9-FD906CB5548E}"/>
              </a:ext>
            </a:extLst>
          </p:cNvPr>
          <p:cNvSpPr/>
          <p:nvPr/>
        </p:nvSpPr>
        <p:spPr>
          <a:xfrm>
            <a:off x="237497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BAC4C-39F5-514E-8077-2CFA233BCE52}"/>
              </a:ext>
            </a:extLst>
          </p:cNvPr>
          <p:cNvSpPr/>
          <p:nvPr/>
        </p:nvSpPr>
        <p:spPr>
          <a:xfrm>
            <a:off x="296323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E83D-7108-1941-86A3-AFC731C90CD0}"/>
              </a:ext>
            </a:extLst>
          </p:cNvPr>
          <p:cNvSpPr/>
          <p:nvPr/>
        </p:nvSpPr>
        <p:spPr>
          <a:xfrm>
            <a:off x="35532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1FC95-FDB6-5D41-BF9D-6A553B26CE66}"/>
              </a:ext>
            </a:extLst>
          </p:cNvPr>
          <p:cNvSpPr/>
          <p:nvPr/>
        </p:nvSpPr>
        <p:spPr>
          <a:xfrm>
            <a:off x="4139766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ED2FAC-5964-A248-8F2E-150133CD0E43}"/>
              </a:ext>
            </a:extLst>
          </p:cNvPr>
          <p:cNvSpPr/>
          <p:nvPr/>
        </p:nvSpPr>
        <p:spPr>
          <a:xfrm>
            <a:off x="21585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C911A2-A708-0646-82B1-D275994B85A7}"/>
              </a:ext>
            </a:extLst>
          </p:cNvPr>
          <p:cNvSpPr/>
          <p:nvPr/>
        </p:nvSpPr>
        <p:spPr>
          <a:xfrm>
            <a:off x="1565370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FC29DD-9516-9D44-BBD3-A1DB4FEA7C4A}"/>
              </a:ext>
            </a:extLst>
          </p:cNvPr>
          <p:cNvSpPr/>
          <p:nvPr/>
        </p:nvSpPr>
        <p:spPr>
          <a:xfrm>
            <a:off x="27480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19CE-3EE7-1548-A228-AE253C009946}"/>
              </a:ext>
            </a:extLst>
          </p:cNvPr>
          <p:cNvSpPr/>
          <p:nvPr/>
        </p:nvSpPr>
        <p:spPr>
          <a:xfrm>
            <a:off x="33306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34C1A-9637-EE47-B459-C5D85EE90CB3}"/>
              </a:ext>
            </a:extLst>
          </p:cNvPr>
          <p:cNvSpPr/>
          <p:nvPr/>
        </p:nvSpPr>
        <p:spPr>
          <a:xfrm>
            <a:off x="3928146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A645BA-D0D9-D645-A326-C36D899CE516}"/>
              </a:ext>
            </a:extLst>
          </p:cNvPr>
          <p:cNvSpPr/>
          <p:nvPr/>
        </p:nvSpPr>
        <p:spPr>
          <a:xfrm>
            <a:off x="4511622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BFF719-187C-024A-BD43-8C23B4D1963A}"/>
              </a:ext>
            </a:extLst>
          </p:cNvPr>
          <p:cNvSpPr/>
          <p:nvPr/>
        </p:nvSpPr>
        <p:spPr>
          <a:xfrm>
            <a:off x="47312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CDD3-FA4F-6244-A599-87E8189CD038}"/>
              </a:ext>
            </a:extLst>
          </p:cNvPr>
          <p:cNvSpPr/>
          <p:nvPr/>
        </p:nvSpPr>
        <p:spPr>
          <a:xfrm>
            <a:off x="509509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0DF978-11F3-1640-B542-FCFE95327511}"/>
              </a:ext>
            </a:extLst>
          </p:cNvPr>
          <p:cNvSpPr/>
          <p:nvPr/>
        </p:nvSpPr>
        <p:spPr>
          <a:xfrm>
            <a:off x="6156960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4AE4CA-E564-B643-95A0-1F779E1E2466}"/>
              </a:ext>
            </a:extLst>
          </p:cNvPr>
          <p:cNvSpPr/>
          <p:nvPr/>
        </p:nvSpPr>
        <p:spPr>
          <a:xfrm>
            <a:off x="657011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C678-73FF-914D-B9CF-8455C878C5D3}"/>
              </a:ext>
            </a:extLst>
          </p:cNvPr>
          <p:cNvSpPr/>
          <p:nvPr/>
        </p:nvSpPr>
        <p:spPr>
          <a:xfrm>
            <a:off x="7155330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1683AD-E04A-924E-8156-9CDA9B729D03}"/>
              </a:ext>
            </a:extLst>
          </p:cNvPr>
          <p:cNvSpPr/>
          <p:nvPr/>
        </p:nvSpPr>
        <p:spPr>
          <a:xfrm>
            <a:off x="774359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324FE3-EEC4-2C48-AA01-60D94B033F29}"/>
              </a:ext>
            </a:extLst>
          </p:cNvPr>
          <p:cNvSpPr/>
          <p:nvPr/>
        </p:nvSpPr>
        <p:spPr>
          <a:xfrm>
            <a:off x="833363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2E234-1F96-124D-BB35-A8F0D9646334}"/>
              </a:ext>
            </a:extLst>
          </p:cNvPr>
          <p:cNvSpPr/>
          <p:nvPr/>
        </p:nvSpPr>
        <p:spPr>
          <a:xfrm>
            <a:off x="89201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4DBBB0-369C-9A4E-BF09-E5240510C025}"/>
              </a:ext>
            </a:extLst>
          </p:cNvPr>
          <p:cNvSpPr/>
          <p:nvPr/>
        </p:nvSpPr>
        <p:spPr>
          <a:xfrm>
            <a:off x="69389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D374CA-8312-F948-85C3-452261195B10}"/>
              </a:ext>
            </a:extLst>
          </p:cNvPr>
          <p:cNvSpPr/>
          <p:nvPr/>
        </p:nvSpPr>
        <p:spPr>
          <a:xfrm>
            <a:off x="634572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FC4D4-C821-DA45-9570-502B0BC32090}"/>
              </a:ext>
            </a:extLst>
          </p:cNvPr>
          <p:cNvSpPr/>
          <p:nvPr/>
        </p:nvSpPr>
        <p:spPr>
          <a:xfrm>
            <a:off x="75284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99500C-A6CD-7D40-B07F-8BA1CC78DBED}"/>
              </a:ext>
            </a:extLst>
          </p:cNvPr>
          <p:cNvSpPr/>
          <p:nvPr/>
        </p:nvSpPr>
        <p:spPr>
          <a:xfrm>
            <a:off x="81110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86E74F-F467-D345-BF8B-50AFD2E26269}"/>
              </a:ext>
            </a:extLst>
          </p:cNvPr>
          <p:cNvSpPr/>
          <p:nvPr/>
        </p:nvSpPr>
        <p:spPr>
          <a:xfrm>
            <a:off x="870850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34084-B1AC-9241-BFB9-4E156FC91760}"/>
              </a:ext>
            </a:extLst>
          </p:cNvPr>
          <p:cNvSpPr/>
          <p:nvPr/>
        </p:nvSpPr>
        <p:spPr>
          <a:xfrm>
            <a:off x="929197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9604E1-7A56-3A46-957E-194EA2DE9B36}"/>
              </a:ext>
            </a:extLst>
          </p:cNvPr>
          <p:cNvSpPr/>
          <p:nvPr/>
        </p:nvSpPr>
        <p:spPr>
          <a:xfrm>
            <a:off x="95115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69C37-D384-4745-97B9-E294C7F4D33D}"/>
              </a:ext>
            </a:extLst>
          </p:cNvPr>
          <p:cNvSpPr/>
          <p:nvPr/>
        </p:nvSpPr>
        <p:spPr>
          <a:xfrm>
            <a:off x="9875454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DE52AA-038A-6240-9133-6D0F4556A235}"/>
              </a:ext>
            </a:extLst>
          </p:cNvPr>
          <p:cNvSpPr/>
          <p:nvPr/>
        </p:nvSpPr>
        <p:spPr>
          <a:xfrm>
            <a:off x="3449649" y="2660788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9B765C-3F26-B040-9E7D-26C247EE802C}"/>
              </a:ext>
            </a:extLst>
          </p:cNvPr>
          <p:cNvSpPr/>
          <p:nvPr/>
        </p:nvSpPr>
        <p:spPr>
          <a:xfrm>
            <a:off x="3862803" y="291084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4AE552-EE08-A74A-8C27-C43A9F26A9B3}"/>
              </a:ext>
            </a:extLst>
          </p:cNvPr>
          <p:cNvSpPr/>
          <p:nvPr/>
        </p:nvSpPr>
        <p:spPr>
          <a:xfrm>
            <a:off x="4448019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C99924-1239-3046-A3EF-E3BC41A0C52F}"/>
              </a:ext>
            </a:extLst>
          </p:cNvPr>
          <p:cNvSpPr/>
          <p:nvPr/>
        </p:nvSpPr>
        <p:spPr>
          <a:xfrm>
            <a:off x="503628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CAD83F-7DDF-EE47-8259-5B7F15ED695A}"/>
              </a:ext>
            </a:extLst>
          </p:cNvPr>
          <p:cNvSpPr/>
          <p:nvPr/>
        </p:nvSpPr>
        <p:spPr>
          <a:xfrm>
            <a:off x="562632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D86D0E-4AD9-EA45-B466-DA62E3EFC25D}"/>
              </a:ext>
            </a:extLst>
          </p:cNvPr>
          <p:cNvSpPr/>
          <p:nvPr/>
        </p:nvSpPr>
        <p:spPr>
          <a:xfrm>
            <a:off x="6212811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242046-2E46-9045-8151-16A18D4F8E29}"/>
              </a:ext>
            </a:extLst>
          </p:cNvPr>
          <p:cNvSpPr/>
          <p:nvPr/>
        </p:nvSpPr>
        <p:spPr>
          <a:xfrm>
            <a:off x="4231611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8FEA60-07F4-E242-957C-626706BB4646}"/>
              </a:ext>
            </a:extLst>
          </p:cNvPr>
          <p:cNvSpPr/>
          <p:nvPr/>
        </p:nvSpPr>
        <p:spPr>
          <a:xfrm>
            <a:off x="3638415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956C1-0F62-3742-92F0-1BA967B17E41}"/>
              </a:ext>
            </a:extLst>
          </p:cNvPr>
          <p:cNvSpPr/>
          <p:nvPr/>
        </p:nvSpPr>
        <p:spPr>
          <a:xfrm>
            <a:off x="48211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43A3B3-D936-AF45-BFC0-CE4F3FAA5874}"/>
              </a:ext>
            </a:extLst>
          </p:cNvPr>
          <p:cNvSpPr/>
          <p:nvPr/>
        </p:nvSpPr>
        <p:spPr>
          <a:xfrm>
            <a:off x="54037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04A9C7-2D0B-BC4F-9C20-8B04D077A975}"/>
              </a:ext>
            </a:extLst>
          </p:cNvPr>
          <p:cNvSpPr/>
          <p:nvPr/>
        </p:nvSpPr>
        <p:spPr>
          <a:xfrm>
            <a:off x="600119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5134B6-7ADF-2B49-BA24-79951574320D}"/>
              </a:ext>
            </a:extLst>
          </p:cNvPr>
          <p:cNvSpPr/>
          <p:nvPr/>
        </p:nvSpPr>
        <p:spPr>
          <a:xfrm>
            <a:off x="6584667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782720-22E3-B04D-A8E8-D461ED9A23E5}"/>
              </a:ext>
            </a:extLst>
          </p:cNvPr>
          <p:cNvSpPr/>
          <p:nvPr/>
        </p:nvSpPr>
        <p:spPr>
          <a:xfrm>
            <a:off x="6804267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E42CBE-2600-934B-B45B-5B678A773497}"/>
              </a:ext>
            </a:extLst>
          </p:cNvPr>
          <p:cNvSpPr/>
          <p:nvPr/>
        </p:nvSpPr>
        <p:spPr>
          <a:xfrm>
            <a:off x="7168143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72363648-D1FC-364D-9F0B-BA77D742428F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3425406" y="3453528"/>
            <a:ext cx="322809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58E2C63B-EF38-814F-AF12-1ECBF9F7BD2A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341411" y="3453528"/>
            <a:ext cx="3864351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C075C39F-1C60-464A-A4B4-0BB223BC3043}"/>
              </a:ext>
            </a:extLst>
          </p:cNvPr>
          <p:cNvSpPr/>
          <p:nvPr/>
        </p:nvSpPr>
        <p:spPr>
          <a:xfrm>
            <a:off x="3809855" y="273908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54" name="圓角矩形 53">
            <a:extLst>
              <a:ext uri="{FF2B5EF4-FFF2-40B4-BE49-F238E27FC236}">
                <a16:creationId xmlns:a16="http://schemas.microsoft.com/office/drawing/2014/main" id="{FF582FA7-AA32-7446-9BEE-1D5E9B1BC928}"/>
              </a:ext>
            </a:extLst>
          </p:cNvPr>
          <p:cNvSpPr/>
          <p:nvPr/>
        </p:nvSpPr>
        <p:spPr>
          <a:xfrm>
            <a:off x="6527442" y="51113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100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not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5701212" y="3392164"/>
            <a:ext cx="2470038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5179204" y="268751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98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20CEEF5B-DC9D-E042-BD82-74AC45107731}"/>
              </a:ext>
            </a:extLst>
          </p:cNvPr>
          <p:cNvGrpSpPr/>
          <p:nvPr/>
        </p:nvGrpSpPr>
        <p:grpSpPr>
          <a:xfrm>
            <a:off x="1149456" y="1390266"/>
            <a:ext cx="4177658" cy="3948077"/>
            <a:chOff x="0" y="1564566"/>
            <a:chExt cx="4775521" cy="4135126"/>
          </a:xfrm>
        </p:grpSpPr>
        <p:pic>
          <p:nvPicPr>
            <p:cNvPr id="1026" name="Picture 2" descr="Folder Icon Template Design Vector Graphic by zAe · Creative Fabrica">
              <a:extLst>
                <a:ext uri="{FF2B5EF4-FFF2-40B4-BE49-F238E27FC236}">
                  <a16:creationId xmlns:a16="http://schemas.microsoft.com/office/drawing/2014/main" id="{F14AFED0-19B3-064D-B9AE-7A05B492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1073"/>
              <a:ext cx="4775521" cy="289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形 6" descr="文件 以實心填滿">
              <a:extLst>
                <a:ext uri="{FF2B5EF4-FFF2-40B4-BE49-F238E27FC236}">
                  <a16:creationId xmlns:a16="http://schemas.microsoft.com/office/drawing/2014/main" id="{DC5F2B45-AEE9-ED4D-8A6F-B74E008A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0701" y="3645286"/>
              <a:ext cx="914400" cy="9144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69690B-FFEA-364F-8606-F8F56D082F34}"/>
                </a:ext>
              </a:extLst>
            </p:cNvPr>
            <p:cNvSpPr txBox="1"/>
            <p:nvPr/>
          </p:nvSpPr>
          <p:spPr>
            <a:xfrm>
              <a:off x="1649572" y="1564566"/>
              <a:ext cx="1373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DB Directory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660ECE-ABDF-5249-B079-B80161107426}"/>
                </a:ext>
              </a:extLst>
            </p:cNvPr>
            <p:cNvSpPr txBox="1"/>
            <p:nvPr/>
          </p:nvSpPr>
          <p:spPr>
            <a:xfrm>
              <a:off x="1055801" y="4507601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/>
                <a:t>set_file_1.faciledb</a:t>
              </a:r>
              <a:endParaRPr kumimoji="1" lang="zh-TW" altLang="en-US" sz="1100" dirty="0"/>
            </a:p>
          </p:txBody>
        </p:sp>
        <p:pic>
          <p:nvPicPr>
            <p:cNvPr id="11" name="圖形 10" descr="文件 以實心填滿">
              <a:extLst>
                <a:ext uri="{FF2B5EF4-FFF2-40B4-BE49-F238E27FC236}">
                  <a16:creationId xmlns:a16="http://schemas.microsoft.com/office/drawing/2014/main" id="{D66EAAC7-7D50-5E49-8C65-F11C26C2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7311" y="3642762"/>
              <a:ext cx="914400" cy="9144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989861-B20E-DB49-BA4E-E256E8203F78}"/>
                </a:ext>
              </a:extLst>
            </p:cNvPr>
            <p:cNvSpPr txBox="1"/>
            <p:nvPr/>
          </p:nvSpPr>
          <p:spPr>
            <a:xfrm>
              <a:off x="2405452" y="4507601"/>
              <a:ext cx="12346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100" dirty="0"/>
                <a:t>set_file_2.faciledb</a:t>
              </a:r>
              <a:endParaRPr kumimoji="1" lang="zh-TW" altLang="en-US" sz="1100" dirty="0"/>
            </a:p>
          </p:txBody>
        </p:sp>
      </p:grpSp>
      <p:sp>
        <p:nvSpPr>
          <p:cNvPr id="32" name="剪去並圓角化單一角落矩形 31">
            <a:extLst>
              <a:ext uri="{FF2B5EF4-FFF2-40B4-BE49-F238E27FC236}">
                <a16:creationId xmlns:a16="http://schemas.microsoft.com/office/drawing/2014/main" id="{4C98077D-46A1-0842-A76E-FA896CB83E1D}"/>
              </a:ext>
            </a:extLst>
          </p:cNvPr>
          <p:cNvSpPr/>
          <p:nvPr/>
        </p:nvSpPr>
        <p:spPr>
          <a:xfrm>
            <a:off x="6479892" y="1509960"/>
            <a:ext cx="3981691" cy="4109013"/>
          </a:xfrm>
          <a:prstGeom prst="snipRoundRect">
            <a:avLst>
              <a:gd name="adj1" fmla="val 0"/>
              <a:gd name="adj2" fmla="val 12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E3BB466-F967-B94B-8108-D4F0C7B580DC}"/>
              </a:ext>
            </a:extLst>
          </p:cNvPr>
          <p:cNvSpPr txBox="1"/>
          <p:nvPr/>
        </p:nvSpPr>
        <p:spPr>
          <a:xfrm>
            <a:off x="7889388" y="1072657"/>
            <a:ext cx="86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Set File</a:t>
            </a:r>
            <a:endParaRPr kumimoji="1" lang="zh-TW" altLang="en-US" dirty="0"/>
          </a:p>
        </p:txBody>
      </p:sp>
      <p:sp>
        <p:nvSpPr>
          <p:cNvPr id="34" name="剪去單一角落矩形 33">
            <a:extLst>
              <a:ext uri="{FF2B5EF4-FFF2-40B4-BE49-F238E27FC236}">
                <a16:creationId xmlns:a16="http://schemas.microsoft.com/office/drawing/2014/main" id="{6172A50A-4083-744B-BF70-B44E4ABB18F5}"/>
              </a:ext>
            </a:extLst>
          </p:cNvPr>
          <p:cNvSpPr/>
          <p:nvPr/>
        </p:nvSpPr>
        <p:spPr>
          <a:xfrm>
            <a:off x="6557655" y="1645904"/>
            <a:ext cx="3763192" cy="82344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DB_SET_PROPERTIES</a:t>
            </a:r>
            <a:endParaRPr kumimoji="1"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19A78F-DA47-DD41-9920-843EEDC4FFD1}"/>
              </a:ext>
            </a:extLst>
          </p:cNvPr>
          <p:cNvSpPr/>
          <p:nvPr/>
        </p:nvSpPr>
        <p:spPr>
          <a:xfrm>
            <a:off x="6557655" y="2529357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DB_BLOCK</a:t>
            </a:r>
            <a:br>
              <a:rPr kumimoji="1" lang="en-US" altLang="zh-TW" dirty="0"/>
            </a:br>
            <a:r>
              <a:rPr kumimoji="1" lang="en-US" altLang="zh-TW" dirty="0"/>
              <a:t>(tag: 1)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C02F6C-3F32-3D4E-981F-0CF4834914E1}"/>
              </a:ext>
            </a:extLst>
          </p:cNvPr>
          <p:cNvSpPr/>
          <p:nvPr/>
        </p:nvSpPr>
        <p:spPr>
          <a:xfrm>
            <a:off x="6557655" y="3293613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DB_BLOCK</a:t>
            </a:r>
            <a:br>
              <a:rPr kumimoji="1" lang="en-US" altLang="zh-TW" dirty="0"/>
            </a:br>
            <a:r>
              <a:rPr kumimoji="1" lang="en-US" altLang="zh-TW" dirty="0"/>
              <a:t>(tag: 2)</a:t>
            </a:r>
            <a:endParaRPr kumimoji="1"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C49A04-817F-0149-8254-57D32992C521}"/>
              </a:ext>
            </a:extLst>
          </p:cNvPr>
          <p:cNvSpPr/>
          <p:nvPr/>
        </p:nvSpPr>
        <p:spPr>
          <a:xfrm>
            <a:off x="6557655" y="4057869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DB_BLOCK</a:t>
            </a:r>
            <a:br>
              <a:rPr kumimoji="1" lang="en-US" altLang="zh-TW" dirty="0"/>
            </a:br>
            <a:r>
              <a:rPr kumimoji="1" lang="en-US" altLang="zh-TW" dirty="0"/>
              <a:t>(tag: 3)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6BE7A-76D5-CD4D-BE8B-EC80D986498C}"/>
              </a:ext>
            </a:extLst>
          </p:cNvPr>
          <p:cNvSpPr txBox="1"/>
          <p:nvPr/>
        </p:nvSpPr>
        <p:spPr>
          <a:xfrm>
            <a:off x="8351993" y="4971896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026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10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11</a:t>
            </a:r>
            <a:endParaRPr kumimoji="1"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2292942" y="272592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528E48-A9A2-594F-B1B4-BCF8ADD96973}"/>
              </a:ext>
            </a:extLst>
          </p:cNvPr>
          <p:cNvSpPr/>
          <p:nvPr/>
        </p:nvSpPr>
        <p:spPr>
          <a:xfrm>
            <a:off x="2335614" y="292841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0" name="弧線 49">
            <a:extLst>
              <a:ext uri="{FF2B5EF4-FFF2-40B4-BE49-F238E27FC236}">
                <a16:creationId xmlns:a16="http://schemas.microsoft.com/office/drawing/2014/main" id="{D9D468E9-661D-AC42-BA6C-3FC320F5CB20}"/>
              </a:ext>
            </a:extLst>
          </p:cNvPr>
          <p:cNvSpPr/>
          <p:nvPr/>
        </p:nvSpPr>
        <p:spPr>
          <a:xfrm rot="19721105">
            <a:off x="2451094" y="2760335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0F996E8-07F2-FA41-998D-B524B7D6A103}"/>
              </a:ext>
            </a:extLst>
          </p:cNvPr>
          <p:cNvSpPr txBox="1"/>
          <p:nvPr/>
        </p:nvSpPr>
        <p:spPr>
          <a:xfrm>
            <a:off x="2930005" y="24319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322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the patent node into two nodes.</a:t>
            </a:r>
          </a:p>
          <a:p>
            <a:r>
              <a:rPr lang="en-US" altLang="zh-TW" dirty="0"/>
              <a:t>Push the [parent_mid] element to the grandparent node.</a:t>
            </a:r>
          </a:p>
          <a:p>
            <a:r>
              <a:rPr lang="en-US" altLang="zh-TW" dirty="0"/>
              <a:t>Element that push from non-leaf node doesn’t need to keep in the non-leaf node.</a:t>
            </a:r>
          </a:p>
          <a:p>
            <a:r>
              <a:rPr lang="en-US" altLang="zh-TW" dirty="0"/>
              <a:t>Recursively until all the node is inserted.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042E95-883B-B143-BD4E-F2C4DF66FE22}"/>
              </a:ext>
            </a:extLst>
          </p:cNvPr>
          <p:cNvSpPr/>
          <p:nvPr/>
        </p:nvSpPr>
        <p:spPr>
          <a:xfrm>
            <a:off x="441591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03FF4D-D63F-014B-92C7-0B94CE4CD3CE}"/>
              </a:ext>
            </a:extLst>
          </p:cNvPr>
          <p:cNvSpPr/>
          <p:nvPr/>
        </p:nvSpPr>
        <p:spPr>
          <a:xfrm>
            <a:off x="501695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922A113-7D14-B64A-9E1B-0401B630D259}"/>
              </a:ext>
            </a:extLst>
          </p:cNvPr>
          <p:cNvSpPr/>
          <p:nvPr/>
        </p:nvSpPr>
        <p:spPr>
          <a:xfrm>
            <a:off x="5602167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1DAC56-85C4-2145-85CD-F5EC4F4B52E6}"/>
              </a:ext>
            </a:extLst>
          </p:cNvPr>
          <p:cNvSpPr/>
          <p:nvPr/>
        </p:nvSpPr>
        <p:spPr>
          <a:xfrm>
            <a:off x="619043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82CF1FE-A7FD-6643-B146-91F706EE3EFA}"/>
              </a:ext>
            </a:extLst>
          </p:cNvPr>
          <p:cNvSpPr/>
          <p:nvPr/>
        </p:nvSpPr>
        <p:spPr>
          <a:xfrm>
            <a:off x="6778695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304BB14-E4D5-9C47-9045-3256A8611AA7}"/>
              </a:ext>
            </a:extLst>
          </p:cNvPr>
          <p:cNvSpPr/>
          <p:nvPr/>
        </p:nvSpPr>
        <p:spPr>
          <a:xfrm>
            <a:off x="736695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539E58-AC4C-824F-AC7E-0944D08B3B83}"/>
              </a:ext>
            </a:extLst>
          </p:cNvPr>
          <p:cNvSpPr/>
          <p:nvPr/>
        </p:nvSpPr>
        <p:spPr>
          <a:xfrm>
            <a:off x="53857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83D9B6-67FD-5943-BE54-03E4AD71C229}"/>
              </a:ext>
            </a:extLst>
          </p:cNvPr>
          <p:cNvSpPr/>
          <p:nvPr/>
        </p:nvSpPr>
        <p:spPr>
          <a:xfrm>
            <a:off x="4792563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5A064BD-7F5C-2640-AD43-3CC022465425}"/>
              </a:ext>
            </a:extLst>
          </p:cNvPr>
          <p:cNvSpPr/>
          <p:nvPr/>
        </p:nvSpPr>
        <p:spPr>
          <a:xfrm>
            <a:off x="59752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310C10-4258-AD4C-9D60-34E6993D8761}"/>
              </a:ext>
            </a:extLst>
          </p:cNvPr>
          <p:cNvSpPr/>
          <p:nvPr/>
        </p:nvSpPr>
        <p:spPr>
          <a:xfrm>
            <a:off x="65578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2B9EE7-2E41-1E4B-9D7A-73150E4C4624}"/>
              </a:ext>
            </a:extLst>
          </p:cNvPr>
          <p:cNvSpPr/>
          <p:nvPr/>
        </p:nvSpPr>
        <p:spPr>
          <a:xfrm>
            <a:off x="715533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C28CCF2-6C79-9741-8EB5-5F5864D868F2}"/>
              </a:ext>
            </a:extLst>
          </p:cNvPr>
          <p:cNvSpPr/>
          <p:nvPr/>
        </p:nvSpPr>
        <p:spPr>
          <a:xfrm>
            <a:off x="7738815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A1F08F-9556-5B4B-B3AB-08BA8F634183}"/>
              </a:ext>
            </a:extLst>
          </p:cNvPr>
          <p:cNvSpPr/>
          <p:nvPr/>
        </p:nvSpPr>
        <p:spPr>
          <a:xfrm>
            <a:off x="4191531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103EB3-15E4-514B-9378-E6FCD4387D36}"/>
              </a:ext>
            </a:extLst>
          </p:cNvPr>
          <p:cNvSpPr/>
          <p:nvPr/>
        </p:nvSpPr>
        <p:spPr>
          <a:xfrm>
            <a:off x="3971931" y="4853993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95960FB-BB89-D84E-8E3E-E2335A7308C4}"/>
              </a:ext>
            </a:extLst>
          </p:cNvPr>
          <p:cNvSpPr txBox="1"/>
          <p:nvPr/>
        </p:nvSpPr>
        <p:spPr>
          <a:xfrm>
            <a:off x="5019295" y="5992297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sp>
        <p:nvSpPr>
          <p:cNvPr id="80" name="圓角矩形 79">
            <a:extLst>
              <a:ext uri="{FF2B5EF4-FFF2-40B4-BE49-F238E27FC236}">
                <a16:creationId xmlns:a16="http://schemas.microsoft.com/office/drawing/2014/main" id="{B388FEAC-AAAB-1B46-9B1E-7609FE707A71}"/>
              </a:ext>
            </a:extLst>
          </p:cNvPr>
          <p:cNvSpPr/>
          <p:nvPr/>
        </p:nvSpPr>
        <p:spPr>
          <a:xfrm>
            <a:off x="5877309" y="4966787"/>
            <a:ext cx="937140" cy="13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E12BC7F0-D56C-DE4F-BE3D-C3E14E293FC5}"/>
              </a:ext>
            </a:extLst>
          </p:cNvPr>
          <p:cNvSpPr/>
          <p:nvPr/>
        </p:nvSpPr>
        <p:spPr>
          <a:xfrm>
            <a:off x="6147759" y="515145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2" name="圓角矩形 81">
            <a:extLst>
              <a:ext uri="{FF2B5EF4-FFF2-40B4-BE49-F238E27FC236}">
                <a16:creationId xmlns:a16="http://schemas.microsoft.com/office/drawing/2014/main" id="{1AEBB786-FADB-D242-A14A-6AFC43DF6F80}"/>
              </a:ext>
            </a:extLst>
          </p:cNvPr>
          <p:cNvSpPr/>
          <p:nvPr/>
        </p:nvSpPr>
        <p:spPr>
          <a:xfrm>
            <a:off x="4363412" y="515546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3" name="圓角矩形 82">
            <a:extLst>
              <a:ext uri="{FF2B5EF4-FFF2-40B4-BE49-F238E27FC236}">
                <a16:creationId xmlns:a16="http://schemas.microsoft.com/office/drawing/2014/main" id="{AA70851E-FAB6-9649-A8C2-7F0C378DDA7B}"/>
              </a:ext>
            </a:extLst>
          </p:cNvPr>
          <p:cNvSpPr/>
          <p:nvPr/>
        </p:nvSpPr>
        <p:spPr>
          <a:xfrm>
            <a:off x="7322091" y="515145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16757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4CB2-E275-6741-8B81-446CFB9F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466C5-C53F-0740-8358-477DAECD39BF}"/>
              </a:ext>
            </a:extLst>
          </p:cNvPr>
          <p:cNvSpPr/>
          <p:nvPr/>
        </p:nvSpPr>
        <p:spPr>
          <a:xfrm>
            <a:off x="252867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EE7CC-0D1D-2540-B2E9-C2B1FCC663CA}"/>
              </a:ext>
            </a:extLst>
          </p:cNvPr>
          <p:cNvSpPr/>
          <p:nvPr/>
        </p:nvSpPr>
        <p:spPr>
          <a:xfrm>
            <a:off x="295656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70752-97E2-DA48-AE13-D16449017268}"/>
              </a:ext>
            </a:extLst>
          </p:cNvPr>
          <p:cNvSpPr/>
          <p:nvPr/>
        </p:nvSpPr>
        <p:spPr>
          <a:xfrm>
            <a:off x="354177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5711F-0591-4D49-8D2D-3030126781F2}"/>
              </a:ext>
            </a:extLst>
          </p:cNvPr>
          <p:cNvSpPr/>
          <p:nvPr/>
        </p:nvSpPr>
        <p:spPr>
          <a:xfrm>
            <a:off x="413004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58778-74A2-324C-A3B2-545CF335306B}"/>
              </a:ext>
            </a:extLst>
          </p:cNvPr>
          <p:cNvSpPr/>
          <p:nvPr/>
        </p:nvSpPr>
        <p:spPr>
          <a:xfrm>
            <a:off x="471830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1AC0CD-2C01-D348-926D-EC48488D57A8}"/>
              </a:ext>
            </a:extLst>
          </p:cNvPr>
          <p:cNvSpPr/>
          <p:nvPr/>
        </p:nvSpPr>
        <p:spPr>
          <a:xfrm>
            <a:off x="530656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E0DBFA-D757-7245-B816-38215D859135}"/>
              </a:ext>
            </a:extLst>
          </p:cNvPr>
          <p:cNvSpPr/>
          <p:nvPr/>
        </p:nvSpPr>
        <p:spPr>
          <a:xfrm>
            <a:off x="33253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8DBB49-FC7A-294F-817D-97EF648059FE}"/>
              </a:ext>
            </a:extLst>
          </p:cNvPr>
          <p:cNvSpPr/>
          <p:nvPr/>
        </p:nvSpPr>
        <p:spPr>
          <a:xfrm>
            <a:off x="273217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81C44D-604F-0B4C-8D4A-C9AFCD204EC0}"/>
              </a:ext>
            </a:extLst>
          </p:cNvPr>
          <p:cNvSpPr/>
          <p:nvPr/>
        </p:nvSpPr>
        <p:spPr>
          <a:xfrm>
            <a:off x="39148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34C243-4A3C-9747-BC0F-B04F36A85AC8}"/>
              </a:ext>
            </a:extLst>
          </p:cNvPr>
          <p:cNvSpPr/>
          <p:nvPr/>
        </p:nvSpPr>
        <p:spPr>
          <a:xfrm>
            <a:off x="44974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AC3FF-2179-0046-A923-E2B70C4D3E83}"/>
              </a:ext>
            </a:extLst>
          </p:cNvPr>
          <p:cNvSpPr/>
          <p:nvPr/>
        </p:nvSpPr>
        <p:spPr>
          <a:xfrm>
            <a:off x="509494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BAA74E-4503-5847-9B5F-C53308BABE8A}"/>
              </a:ext>
            </a:extLst>
          </p:cNvPr>
          <p:cNvSpPr/>
          <p:nvPr/>
        </p:nvSpPr>
        <p:spPr>
          <a:xfrm>
            <a:off x="567842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65DCA5-6B2C-5D4D-ACB2-B7299AA95082}"/>
              </a:ext>
            </a:extLst>
          </p:cNvPr>
          <p:cNvSpPr/>
          <p:nvPr/>
        </p:nvSpPr>
        <p:spPr>
          <a:xfrm>
            <a:off x="649368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16F35D-1079-2448-8BAC-BF5D03CDE592}"/>
              </a:ext>
            </a:extLst>
          </p:cNvPr>
          <p:cNvSpPr/>
          <p:nvPr/>
        </p:nvSpPr>
        <p:spPr>
          <a:xfrm>
            <a:off x="692157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AC2AED-C582-3447-91B6-95CFA6379D61}"/>
              </a:ext>
            </a:extLst>
          </p:cNvPr>
          <p:cNvSpPr/>
          <p:nvPr/>
        </p:nvSpPr>
        <p:spPr>
          <a:xfrm>
            <a:off x="750678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8C1B19-CFE6-B445-90C9-35ACE454690E}"/>
              </a:ext>
            </a:extLst>
          </p:cNvPr>
          <p:cNvSpPr/>
          <p:nvPr/>
        </p:nvSpPr>
        <p:spPr>
          <a:xfrm>
            <a:off x="809505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B1B34-0955-DD41-8DF5-B3628E7B7192}"/>
              </a:ext>
            </a:extLst>
          </p:cNvPr>
          <p:cNvSpPr/>
          <p:nvPr/>
        </p:nvSpPr>
        <p:spPr>
          <a:xfrm>
            <a:off x="868331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B76A98-9334-914B-9DC6-A7567D0366D4}"/>
              </a:ext>
            </a:extLst>
          </p:cNvPr>
          <p:cNvSpPr/>
          <p:nvPr/>
        </p:nvSpPr>
        <p:spPr>
          <a:xfrm>
            <a:off x="927157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AB410-EB89-CC40-926D-D0E577B4C50B}"/>
              </a:ext>
            </a:extLst>
          </p:cNvPr>
          <p:cNvSpPr/>
          <p:nvPr/>
        </p:nvSpPr>
        <p:spPr>
          <a:xfrm>
            <a:off x="72903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CBD78A-59EA-7747-B64B-57235B8D9C31}"/>
              </a:ext>
            </a:extLst>
          </p:cNvPr>
          <p:cNvSpPr/>
          <p:nvPr/>
        </p:nvSpPr>
        <p:spPr>
          <a:xfrm>
            <a:off x="669718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90A58E-055E-0F4C-A5DA-5C2582F6BD26}"/>
              </a:ext>
            </a:extLst>
          </p:cNvPr>
          <p:cNvSpPr/>
          <p:nvPr/>
        </p:nvSpPr>
        <p:spPr>
          <a:xfrm>
            <a:off x="78798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B25106-C0CF-2B4F-AC2B-10C2F8F72F51}"/>
              </a:ext>
            </a:extLst>
          </p:cNvPr>
          <p:cNvSpPr/>
          <p:nvPr/>
        </p:nvSpPr>
        <p:spPr>
          <a:xfrm>
            <a:off x="84624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869A0-AC9D-8340-AE44-CCAB85F24FF4}"/>
              </a:ext>
            </a:extLst>
          </p:cNvPr>
          <p:cNvSpPr/>
          <p:nvPr/>
        </p:nvSpPr>
        <p:spPr>
          <a:xfrm>
            <a:off x="905995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9EF960-768C-464F-91B8-C4929E5A6108}"/>
              </a:ext>
            </a:extLst>
          </p:cNvPr>
          <p:cNvSpPr/>
          <p:nvPr/>
        </p:nvSpPr>
        <p:spPr>
          <a:xfrm>
            <a:off x="964343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C41205-8EC8-874B-9AB2-30383536A4A0}"/>
              </a:ext>
            </a:extLst>
          </p:cNvPr>
          <p:cNvSpPr/>
          <p:nvPr/>
        </p:nvSpPr>
        <p:spPr>
          <a:xfrm>
            <a:off x="2933406" y="3429000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488067-708E-F547-84EE-DEAC245BAD97}"/>
              </a:ext>
            </a:extLst>
          </p:cNvPr>
          <p:cNvSpPr/>
          <p:nvPr/>
        </p:nvSpPr>
        <p:spPr>
          <a:xfrm>
            <a:off x="336129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44878-F814-AA4E-A3F2-B1943F26C721}"/>
              </a:ext>
            </a:extLst>
          </p:cNvPr>
          <p:cNvSpPr/>
          <p:nvPr/>
        </p:nvSpPr>
        <p:spPr>
          <a:xfrm>
            <a:off x="3946506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358031-0CB1-A649-8B95-2D9C6C68CB8A}"/>
              </a:ext>
            </a:extLst>
          </p:cNvPr>
          <p:cNvSpPr/>
          <p:nvPr/>
        </p:nvSpPr>
        <p:spPr>
          <a:xfrm>
            <a:off x="453477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162926-3835-0848-8026-E43F7CB0941B}"/>
              </a:ext>
            </a:extLst>
          </p:cNvPr>
          <p:cNvSpPr/>
          <p:nvPr/>
        </p:nvSpPr>
        <p:spPr>
          <a:xfrm>
            <a:off x="5123034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5A6DA1-2953-7B48-91CA-848E1E0E89F9}"/>
              </a:ext>
            </a:extLst>
          </p:cNvPr>
          <p:cNvSpPr/>
          <p:nvPr/>
        </p:nvSpPr>
        <p:spPr>
          <a:xfrm>
            <a:off x="571129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989E00-9BDF-8341-959D-371C71AE4DB8}"/>
              </a:ext>
            </a:extLst>
          </p:cNvPr>
          <p:cNvSpPr/>
          <p:nvPr/>
        </p:nvSpPr>
        <p:spPr>
          <a:xfrm>
            <a:off x="37300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828108-1760-104C-AEDB-8E685D727A47}"/>
              </a:ext>
            </a:extLst>
          </p:cNvPr>
          <p:cNvSpPr/>
          <p:nvPr/>
        </p:nvSpPr>
        <p:spPr>
          <a:xfrm>
            <a:off x="3136902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CE2E81-5D5E-3344-9024-F7C4761D9991}"/>
              </a:ext>
            </a:extLst>
          </p:cNvPr>
          <p:cNvSpPr/>
          <p:nvPr/>
        </p:nvSpPr>
        <p:spPr>
          <a:xfrm>
            <a:off x="4319598" y="3940920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75CC7C-FC59-1F40-9D7B-A736FF19428C}"/>
              </a:ext>
            </a:extLst>
          </p:cNvPr>
          <p:cNvSpPr/>
          <p:nvPr/>
        </p:nvSpPr>
        <p:spPr>
          <a:xfrm>
            <a:off x="49021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B0A8F-E093-794B-B1AE-847D1986D862}"/>
              </a:ext>
            </a:extLst>
          </p:cNvPr>
          <p:cNvSpPr/>
          <p:nvPr/>
        </p:nvSpPr>
        <p:spPr>
          <a:xfrm>
            <a:off x="5499678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6F5776-D946-664A-B883-DFF89A5BCF50}"/>
              </a:ext>
            </a:extLst>
          </p:cNvPr>
          <p:cNvSpPr/>
          <p:nvPr/>
        </p:nvSpPr>
        <p:spPr>
          <a:xfrm>
            <a:off x="6083154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80E7A2B-8E42-CE40-B94E-CAB0CCA609FB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3839898" y="4160520"/>
            <a:ext cx="47244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DBAFE47E-C2B1-7241-9513-8B2D43F0F885}"/>
              </a:ext>
            </a:extLst>
          </p:cNvPr>
          <p:cNvSpPr/>
          <p:nvPr/>
        </p:nvSpPr>
        <p:spPr>
          <a:xfrm>
            <a:off x="3892366" y="3457251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B356EB2-3C32-EF4B-BB1E-D79561A341BD}"/>
              </a:ext>
            </a:extLst>
          </p:cNvPr>
          <p:cNvSpPr/>
          <p:nvPr/>
        </p:nvSpPr>
        <p:spPr>
          <a:xfrm>
            <a:off x="6878898" y="550063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2163CA-712E-3344-A8A1-CBB00CD31BFF}"/>
              </a:ext>
            </a:extLst>
          </p:cNvPr>
          <p:cNvSpPr/>
          <p:nvPr/>
        </p:nvSpPr>
        <p:spPr>
          <a:xfrm>
            <a:off x="6984126" y="3448393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10A3D6-EF8E-0242-A167-9484A0BCE1E9}"/>
              </a:ext>
            </a:extLst>
          </p:cNvPr>
          <p:cNvSpPr/>
          <p:nvPr/>
        </p:nvSpPr>
        <p:spPr>
          <a:xfrm>
            <a:off x="7412010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910039-6A69-0F40-86FA-AEDB82AD9669}"/>
              </a:ext>
            </a:extLst>
          </p:cNvPr>
          <p:cNvSpPr/>
          <p:nvPr/>
        </p:nvSpPr>
        <p:spPr>
          <a:xfrm>
            <a:off x="7997226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7DD716-4B41-5049-B432-831F0CAF3FCD}"/>
              </a:ext>
            </a:extLst>
          </p:cNvPr>
          <p:cNvSpPr/>
          <p:nvPr/>
        </p:nvSpPr>
        <p:spPr>
          <a:xfrm>
            <a:off x="8585490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126584-B670-A544-9B9C-724EA4F505DA}"/>
              </a:ext>
            </a:extLst>
          </p:cNvPr>
          <p:cNvSpPr/>
          <p:nvPr/>
        </p:nvSpPr>
        <p:spPr>
          <a:xfrm>
            <a:off x="9173754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2D6727-781C-5E44-8AB4-95185CF9A423}"/>
              </a:ext>
            </a:extLst>
          </p:cNvPr>
          <p:cNvSpPr/>
          <p:nvPr/>
        </p:nvSpPr>
        <p:spPr>
          <a:xfrm>
            <a:off x="9762018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4F12D3-DA5F-2441-8270-E09781311946}"/>
              </a:ext>
            </a:extLst>
          </p:cNvPr>
          <p:cNvSpPr/>
          <p:nvPr/>
        </p:nvSpPr>
        <p:spPr>
          <a:xfrm>
            <a:off x="7780818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ACE41F-DD94-794C-803A-84EF6CC8A7CA}"/>
              </a:ext>
            </a:extLst>
          </p:cNvPr>
          <p:cNvSpPr/>
          <p:nvPr/>
        </p:nvSpPr>
        <p:spPr>
          <a:xfrm>
            <a:off x="7187622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164EB-3026-A343-8FD4-54FB2385154D}"/>
              </a:ext>
            </a:extLst>
          </p:cNvPr>
          <p:cNvSpPr/>
          <p:nvPr/>
        </p:nvSpPr>
        <p:spPr>
          <a:xfrm>
            <a:off x="8370318" y="3960313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4E04A3-1B45-B34D-A059-4604CBB19390}"/>
              </a:ext>
            </a:extLst>
          </p:cNvPr>
          <p:cNvSpPr/>
          <p:nvPr/>
        </p:nvSpPr>
        <p:spPr>
          <a:xfrm>
            <a:off x="895291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06B9FF-2453-6847-8C30-B1BB7D282D4D}"/>
              </a:ext>
            </a:extLst>
          </p:cNvPr>
          <p:cNvSpPr/>
          <p:nvPr/>
        </p:nvSpPr>
        <p:spPr>
          <a:xfrm>
            <a:off x="955039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238B6C-0816-4B4B-B0C6-AA0E7DD4133C}"/>
              </a:ext>
            </a:extLst>
          </p:cNvPr>
          <p:cNvSpPr/>
          <p:nvPr/>
        </p:nvSpPr>
        <p:spPr>
          <a:xfrm>
            <a:off x="10133874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71ED085C-1FB6-9E4E-AC52-01E9F282DAD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429398" y="4160520"/>
            <a:ext cx="384795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04785A0-B050-8C43-A205-7619C3107465}"/>
              </a:ext>
            </a:extLst>
          </p:cNvPr>
          <p:cNvSpPr/>
          <p:nvPr/>
        </p:nvSpPr>
        <p:spPr>
          <a:xfrm>
            <a:off x="4218219" y="187917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00C5902A-39BA-C847-9C98-B9A2D4206BAB}"/>
              </a:ext>
            </a:extLst>
          </p:cNvPr>
          <p:cNvSpPr/>
          <p:nvPr/>
        </p:nvSpPr>
        <p:spPr>
          <a:xfrm>
            <a:off x="3944479" y="1716022"/>
            <a:ext cx="1010630" cy="11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2F0249-07D2-614D-983A-B4981F6F3B86}"/>
              </a:ext>
            </a:extLst>
          </p:cNvPr>
          <p:cNvSpPr/>
          <p:nvPr/>
        </p:nvSpPr>
        <p:spPr>
          <a:xfrm>
            <a:off x="6328824" y="192930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F8D6F5F7-B384-0544-BE47-506EFC960023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4717068" y="2236598"/>
            <a:ext cx="1765401" cy="1192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F18CEFBE-D0D6-A44E-914C-AE005FE32AB7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>
            <a:off x="6482469" y="2236598"/>
            <a:ext cx="2285319" cy="1211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線 71">
            <a:extLst>
              <a:ext uri="{FF2B5EF4-FFF2-40B4-BE49-F238E27FC236}">
                <a16:creationId xmlns:a16="http://schemas.microsoft.com/office/drawing/2014/main" id="{9E746E08-B9E3-F14A-BF41-ABD8CD3B2B31}"/>
              </a:ext>
            </a:extLst>
          </p:cNvPr>
          <p:cNvSpPr/>
          <p:nvPr/>
        </p:nvSpPr>
        <p:spPr>
          <a:xfrm rot="19226969">
            <a:off x="4461438" y="1776647"/>
            <a:ext cx="2137279" cy="2328740"/>
          </a:xfrm>
          <a:prstGeom prst="arc">
            <a:avLst>
              <a:gd name="adj1" fmla="val 16200000"/>
              <a:gd name="adj2" fmla="val 2055971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CBA2D7-8C2F-9743-9958-D058A3646844}"/>
              </a:ext>
            </a:extLst>
          </p:cNvPr>
          <p:cNvSpPr txBox="1"/>
          <p:nvPr/>
        </p:nvSpPr>
        <p:spPr>
          <a:xfrm>
            <a:off x="5060978" y="14516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39B278-0EFC-3144-9E6F-813BC3C8B39B}"/>
              </a:ext>
            </a:extLst>
          </p:cNvPr>
          <p:cNvSpPr txBox="1"/>
          <p:nvPr/>
        </p:nvSpPr>
        <p:spPr>
          <a:xfrm>
            <a:off x="7471509" y="1874043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Grandparent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2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808D-2F64-CA44-82F0-620ED78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test_index_insert_case11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4E2D6-39A3-5542-91C9-3FD32B63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Insert: 1, 4, 9, 10, 11, 12, 13, 15, 16, 20, 25</a:t>
            </a:r>
            <a:endParaRPr kumimoji="1" lang="zh-TW" altLang="en-US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AD99C9E8-5904-2444-B6D8-DB4896354D5F}"/>
              </a:ext>
            </a:extLst>
          </p:cNvPr>
          <p:cNvGrpSpPr/>
          <p:nvPr/>
        </p:nvGrpSpPr>
        <p:grpSpPr>
          <a:xfrm>
            <a:off x="2674900" y="5681330"/>
            <a:ext cx="2145033" cy="566192"/>
            <a:chOff x="2528676" y="5476892"/>
            <a:chExt cx="3567324" cy="8350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4929A1B-26FE-634A-9E31-98E185B685DB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8E2D1F-764F-F549-B509-118B8AA9600A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3FC55B2-D2C3-5943-8817-80409A8ACCA2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E92EF21-26FA-5740-9225-5DC049DE0BF0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42F13CC-9471-A042-A840-296648B91132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6B6A5FB-154D-F440-A96D-B4134A45583E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533D2A6-7800-CD4B-A150-CAE2417F09C0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94DA5F0-17D0-E940-9760-08013B14EB4C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A222D1F-7B13-CD42-A719-86644E1DD48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D03D7C1-920B-5D45-9F9C-4808B9428B4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7C79D63-DCD3-CE4B-9004-6373F5FC195C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0967ADD-E0D6-894C-9A8C-199BA3A474B0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052ACB60-DC43-904C-B3F9-55345CD98832}"/>
              </a:ext>
            </a:extLst>
          </p:cNvPr>
          <p:cNvGrpSpPr/>
          <p:nvPr/>
        </p:nvGrpSpPr>
        <p:grpSpPr>
          <a:xfrm>
            <a:off x="326317" y="5681330"/>
            <a:ext cx="2145033" cy="566192"/>
            <a:chOff x="2528676" y="5476892"/>
            <a:chExt cx="3567324" cy="83500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8DD8F44-2B8C-5D44-B0A1-1C33F842672E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AF81884-06AD-894D-8B62-D32205BA18C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448EE32-8CE6-0E49-8EB2-E34239826264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64F90ED-423F-004B-89D7-3AD1097F5EC4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3B1E321-EE6F-0C48-90A2-BA472C1634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2C58092-F0F9-0D4F-93A3-2A7BE923B88F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E27AD25-133A-624D-B8D2-4A40D62FEA06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96846351-7A07-ED47-839B-A98F170CBF4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3EBB003-5F05-E548-A163-C7D0B84E6B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3D998B6-B46C-344E-B077-FD889991A247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70F88DB-9B8B-0F48-A0AA-4D0228C6BE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A3C0E98-320D-9940-A871-EE8DB750FACC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27D475D0-1545-C145-A3F9-9AF6209CBD41}"/>
              </a:ext>
            </a:extLst>
          </p:cNvPr>
          <p:cNvGrpSpPr/>
          <p:nvPr/>
        </p:nvGrpSpPr>
        <p:grpSpPr>
          <a:xfrm>
            <a:off x="5023483" y="5681330"/>
            <a:ext cx="2145033" cy="566192"/>
            <a:chOff x="2528676" y="5476892"/>
            <a:chExt cx="3567324" cy="835008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2A4998B-04C3-EC4D-8CA8-8645C1FD1EF6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16D6899-671F-FE4F-B239-C6CBBAD2BE9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722839B-9DB1-7049-B0BF-35ED7416D766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2B6481B-5E00-6743-B3DD-D773F63E11B7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F4924544-2190-4944-838D-2EBE5594C21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50F70CE-27E8-3B44-BB1D-66CFD113128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CD38589-E6F2-6045-8594-69C679434711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2769619-E0E7-0547-B069-FA4AB686F883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39D7FF2-8C32-9B47-B7A4-27912FAFD72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68C2F088-BAB6-EE41-9B41-CC2C67ECA4C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CB4ACA0-16F2-8F4C-A803-6EA421655AE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BC82FE2-053B-284E-8047-9AB0DE2FAC7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8B565BD4-E80D-5B47-A47C-04A05AD8316A}"/>
              </a:ext>
            </a:extLst>
          </p:cNvPr>
          <p:cNvGrpSpPr/>
          <p:nvPr/>
        </p:nvGrpSpPr>
        <p:grpSpPr>
          <a:xfrm>
            <a:off x="7372066" y="5681330"/>
            <a:ext cx="2145033" cy="566192"/>
            <a:chOff x="2528676" y="5476892"/>
            <a:chExt cx="3567324" cy="835008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FA222C0-A6A7-7E42-97FC-6A31A17DE2B8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7316628-78BC-AD4F-BA25-0FD5E51E3D9C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2476C39-A64E-614B-B37A-6F5D57CE4F4C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0AF597B-CF49-0A4C-8BAE-42C2199EE63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8721716-46B2-9249-BD08-B7EE4DF077E6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13F261E-70CF-BE40-AA43-D5C091087E6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0833042-FB00-AC47-BAD8-36439A7C4D4F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6BD8881-A2DA-F040-9EBF-F65159647676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1DFF134-31C6-8043-87C2-7968A9A90EA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5B8CDFD-608A-734E-B5A2-6AFCC455BE8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31BB0F0-8528-1749-82A9-ECB404F58E37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0D552E8-38E9-9040-B8C4-6B821331D025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D05BBB6A-8B31-A14E-9B6F-5EDE115EC8A5}"/>
              </a:ext>
            </a:extLst>
          </p:cNvPr>
          <p:cNvGrpSpPr/>
          <p:nvPr/>
        </p:nvGrpSpPr>
        <p:grpSpPr>
          <a:xfrm>
            <a:off x="9720649" y="5681330"/>
            <a:ext cx="2145033" cy="566192"/>
            <a:chOff x="2528676" y="5476892"/>
            <a:chExt cx="3567324" cy="83500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5EF9860-0ABA-AF4E-B243-B5CFC03C57C1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470B3A6-9A4A-9343-8EE2-2DA64B9E4AB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2663060-F962-9F43-B73F-CF697CCD476F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A0C129F-EE15-CD43-8A3D-14C42727CE6B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rgbClr val="D9D9D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25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6F9C85D7-9949-6B48-AFBA-DE5855F9FAD3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DBBA699-472D-444C-B00D-38109FBBF5F7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31C56B5-5B01-1047-BF6A-FCD4B9E6C95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CB9C15A-B3F8-7B4B-9DFC-5B8131974F3A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22CC990-0BF3-364E-A071-BBF01D1E3852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9BF5F71-1B25-1A43-A501-D15FF91BCECF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EAF6F5D-2A42-5E4D-8E2C-088A4B8CCBB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00D9E03-563A-AD4B-9354-AC22108D6363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508D0A06-3FF8-AC4B-806F-B1D96E6FA68D}"/>
              </a:ext>
            </a:extLst>
          </p:cNvPr>
          <p:cNvGrpSpPr/>
          <p:nvPr/>
        </p:nvGrpSpPr>
        <p:grpSpPr>
          <a:xfrm>
            <a:off x="1724745" y="3813404"/>
            <a:ext cx="2145033" cy="566192"/>
            <a:chOff x="2528676" y="5476892"/>
            <a:chExt cx="3567324" cy="835008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D5D54D4-14E3-4645-AD40-FC25A4A0CF0D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0F8A66B-2E69-AF42-82CC-8DA0E7B5E03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15A8BD2-E2F9-C04D-B3F0-4735D0E8AC38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D175B386-AF74-DD4B-8000-A96A5FFD1849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0202DE2-6E9B-E548-892C-4C05ADEC7A89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A949D551-6AAB-DF49-BE5B-DCCC6E5480CD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B3A7F79-1198-9249-9824-3F5A4546E953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D6E06261-9606-634C-B831-A4C68D73A76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E9383C67-9A46-7944-A4F4-D729057083F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F437D94-DA5D-DC4A-8CFA-E3A4AD0CF6F2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71CF91C-818F-774C-B7F7-0E7844B5294B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2DD312D-5D2D-2445-89F1-35CA6A63430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38" name="直線箭頭接點 237">
            <a:extLst>
              <a:ext uri="{FF2B5EF4-FFF2-40B4-BE49-F238E27FC236}">
                <a16:creationId xmlns:a16="http://schemas.microsoft.com/office/drawing/2014/main" id="{701BB3FB-DDE4-514F-9901-5410000E0F3A}"/>
              </a:ext>
            </a:extLst>
          </p:cNvPr>
          <p:cNvCxnSpPr>
            <a:cxnSpLocks/>
            <a:stCxn id="233" idx="2"/>
            <a:endCxn id="174" idx="0"/>
          </p:cNvCxnSpPr>
          <p:nvPr/>
        </p:nvCxnSpPr>
        <p:spPr>
          <a:xfrm flipH="1">
            <a:off x="1398834" y="4309424"/>
            <a:ext cx="514296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470A016-FB24-5F43-A855-D657052BF6C4}"/>
              </a:ext>
            </a:extLst>
          </p:cNvPr>
          <p:cNvCxnSpPr>
            <a:cxnSpLocks/>
            <a:stCxn id="232" idx="2"/>
            <a:endCxn id="83" idx="0"/>
          </p:cNvCxnSpPr>
          <p:nvPr/>
        </p:nvCxnSpPr>
        <p:spPr>
          <a:xfrm>
            <a:off x="2269819" y="4309424"/>
            <a:ext cx="1477598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244">
            <a:extLst>
              <a:ext uri="{FF2B5EF4-FFF2-40B4-BE49-F238E27FC236}">
                <a16:creationId xmlns:a16="http://schemas.microsoft.com/office/drawing/2014/main" id="{0F6EE8B4-E652-2C46-95BA-B161D15ACDB6}"/>
              </a:ext>
            </a:extLst>
          </p:cNvPr>
          <p:cNvCxnSpPr>
            <a:cxnSpLocks/>
            <a:stCxn id="234" idx="2"/>
            <a:endCxn id="187" idx="0"/>
          </p:cNvCxnSpPr>
          <p:nvPr/>
        </p:nvCxnSpPr>
        <p:spPr>
          <a:xfrm>
            <a:off x="2624286" y="4309424"/>
            <a:ext cx="3471714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C8515A5B-2DE1-2A40-BF28-3ADDBEABADDE}"/>
              </a:ext>
            </a:extLst>
          </p:cNvPr>
          <p:cNvGrpSpPr/>
          <p:nvPr/>
        </p:nvGrpSpPr>
        <p:grpSpPr>
          <a:xfrm>
            <a:off x="8316341" y="3813404"/>
            <a:ext cx="2145033" cy="566192"/>
            <a:chOff x="2528676" y="5476892"/>
            <a:chExt cx="3567324" cy="835008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79F81F7-A458-FB4D-B591-79C45592D00A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8A0202F-5602-5E42-BAA3-DB47D916CE4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0BE06CD4-2194-1847-9A1B-E11095630A9D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27E8744-B1F6-6340-830A-9AB3DBD426B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8139871B-7358-B947-A913-29CEB0BBBD01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FABF51D-639D-274F-B71C-20EE4FA9FA19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6201A6AC-9181-E14C-943F-979B1ABD1E9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2D001AE-BF03-6E47-873E-D032114FCA4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74234E56-C814-274B-8629-ADF1493E20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58CB7EF-BDEC-5F4C-9E01-A5B16491243C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623596CF-5220-1042-8CC4-72CFAD3E08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83D6809-4750-4742-A279-2A06B41EEC4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61" name="直線箭頭接點 260">
            <a:extLst>
              <a:ext uri="{FF2B5EF4-FFF2-40B4-BE49-F238E27FC236}">
                <a16:creationId xmlns:a16="http://schemas.microsoft.com/office/drawing/2014/main" id="{85B16086-AF0D-494C-B3F1-B28829F4556E}"/>
              </a:ext>
            </a:extLst>
          </p:cNvPr>
          <p:cNvCxnSpPr>
            <a:cxnSpLocks/>
            <a:stCxn id="256" idx="2"/>
            <a:endCxn id="200" idx="0"/>
          </p:cNvCxnSpPr>
          <p:nvPr/>
        </p:nvCxnSpPr>
        <p:spPr>
          <a:xfrm flipH="1">
            <a:off x="8444583" y="4309424"/>
            <a:ext cx="60143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箭頭接點 264">
            <a:extLst>
              <a:ext uri="{FF2B5EF4-FFF2-40B4-BE49-F238E27FC236}">
                <a16:creationId xmlns:a16="http://schemas.microsoft.com/office/drawing/2014/main" id="{49E596FE-27C1-D54E-9B6D-952CFBD5BD50}"/>
              </a:ext>
            </a:extLst>
          </p:cNvPr>
          <p:cNvCxnSpPr>
            <a:cxnSpLocks/>
            <a:stCxn id="255" idx="2"/>
            <a:endCxn id="213" idx="0"/>
          </p:cNvCxnSpPr>
          <p:nvPr/>
        </p:nvCxnSpPr>
        <p:spPr>
          <a:xfrm>
            <a:off x="8861415" y="4309424"/>
            <a:ext cx="1931751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D8DBA022-922D-F044-892D-7EF93FA337F5}"/>
              </a:ext>
            </a:extLst>
          </p:cNvPr>
          <p:cNvGrpSpPr/>
          <p:nvPr/>
        </p:nvGrpSpPr>
        <p:grpSpPr>
          <a:xfrm>
            <a:off x="4705231" y="2593009"/>
            <a:ext cx="2145033" cy="566192"/>
            <a:chOff x="2528676" y="5476892"/>
            <a:chExt cx="3567324" cy="835008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1858AE-5644-8540-BC63-2AE36A9F6300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AC0E372-6369-6E47-A3F9-CC0FCEE82F4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07C2BDB-3BFB-4949-9BE7-CD7FADBB0207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9A1C2835-FED7-004C-8CDC-52EB93947083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61E3534-382D-144E-B4E6-B28222FB81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67525F4-18EF-784B-A3C2-36278B250635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95B3DB25-43C0-EE44-97C6-55E7BC519328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6DC5535D-86A3-924D-A6A4-A6372614E71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22B70723-BC0B-ED47-8F73-D4EF3236ACBC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E3E2EDF0-145A-3B4F-8582-9198C06347D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70E6A034-B18A-5344-BB0F-F3FBB4467F32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90395A1B-C9DF-D744-8724-5570D40AF85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1" name="直線箭頭接點 280">
            <a:extLst>
              <a:ext uri="{FF2B5EF4-FFF2-40B4-BE49-F238E27FC236}">
                <a16:creationId xmlns:a16="http://schemas.microsoft.com/office/drawing/2014/main" id="{1AD8F05D-58ED-3949-BB2E-EBB47DEEB377}"/>
              </a:ext>
            </a:extLst>
          </p:cNvPr>
          <p:cNvCxnSpPr>
            <a:cxnSpLocks/>
            <a:stCxn id="276" idx="2"/>
            <a:endCxn id="226" idx="0"/>
          </p:cNvCxnSpPr>
          <p:nvPr/>
        </p:nvCxnSpPr>
        <p:spPr>
          <a:xfrm flipH="1">
            <a:off x="2797262" y="3089029"/>
            <a:ext cx="2096354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箭頭接點 283">
            <a:extLst>
              <a:ext uri="{FF2B5EF4-FFF2-40B4-BE49-F238E27FC236}">
                <a16:creationId xmlns:a16="http://schemas.microsoft.com/office/drawing/2014/main" id="{076A33EB-5B3D-3F4B-838A-8141A957020B}"/>
              </a:ext>
            </a:extLst>
          </p:cNvPr>
          <p:cNvCxnSpPr>
            <a:cxnSpLocks/>
            <a:stCxn id="275" idx="2"/>
            <a:endCxn id="249" idx="0"/>
          </p:cNvCxnSpPr>
          <p:nvPr/>
        </p:nvCxnSpPr>
        <p:spPr>
          <a:xfrm>
            <a:off x="5250305" y="3089029"/>
            <a:ext cx="4138553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01AB3413-912D-C84E-A450-1F2AAFA8A950}"/>
              </a:ext>
            </a:extLst>
          </p:cNvPr>
          <p:cNvSpPr/>
          <p:nvPr/>
        </p:nvSpPr>
        <p:spPr>
          <a:xfrm>
            <a:off x="790524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1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2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232EAED4-1ED6-D148-936B-6065DD1155CF}"/>
              </a:ext>
            </a:extLst>
          </p:cNvPr>
          <p:cNvSpPr/>
          <p:nvPr/>
        </p:nvSpPr>
        <p:spPr>
          <a:xfrm>
            <a:off x="311611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2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4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0924792D-85B7-FD47-918F-8E860820C34F}"/>
              </a:ext>
            </a:extLst>
          </p:cNvPr>
          <p:cNvSpPr/>
          <p:nvPr/>
        </p:nvSpPr>
        <p:spPr>
          <a:xfrm>
            <a:off x="5468615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4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5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96D00C2-4C97-A94D-B358-59599862C8D3}"/>
              </a:ext>
            </a:extLst>
          </p:cNvPr>
          <p:cNvSpPr/>
          <p:nvPr/>
        </p:nvSpPr>
        <p:spPr>
          <a:xfrm>
            <a:off x="782572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5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6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CEE0F7BB-5A15-F74B-AF30-B5FF9046E473}"/>
              </a:ext>
            </a:extLst>
          </p:cNvPr>
          <p:cNvSpPr/>
          <p:nvPr/>
        </p:nvSpPr>
        <p:spPr>
          <a:xfrm>
            <a:off x="10182831" y="630294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6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7FE4C2A5-0791-1848-963D-856991083E97}"/>
              </a:ext>
            </a:extLst>
          </p:cNvPr>
          <p:cNvSpPr/>
          <p:nvPr/>
        </p:nvSpPr>
        <p:spPr>
          <a:xfrm>
            <a:off x="3942996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3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7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F0BB6774-727A-4D4A-B05E-9B22B6A2EBA4}"/>
              </a:ext>
            </a:extLst>
          </p:cNvPr>
          <p:cNvSpPr/>
          <p:nvPr/>
        </p:nvSpPr>
        <p:spPr>
          <a:xfrm>
            <a:off x="6978788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7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EA000772-D665-0D40-A7C7-2E8055416051}"/>
              </a:ext>
            </a:extLst>
          </p:cNvPr>
          <p:cNvSpPr/>
          <p:nvPr/>
        </p:nvSpPr>
        <p:spPr>
          <a:xfrm>
            <a:off x="6914059" y="2604330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8          Level</a:t>
            </a:r>
            <a:r>
              <a:rPr kumimoji="1" lang="en-US" altLang="zh-TW" sz="1100">
                <a:solidFill>
                  <a:schemeClr val="bg1">
                    <a:lumMod val="50000"/>
                  </a:schemeClr>
                </a:solidFill>
              </a:rPr>
              <a:t>: 2</a:t>
            </a:r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0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00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D4C0-F002-D541-897C-5E21550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80E226B-1992-164A-9203-BF0A9E9D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469090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893">
                  <a:extLst>
                    <a:ext uri="{9D8B030D-6E8A-4147-A177-3AD203B41FA5}">
                      <a16:colId xmlns:a16="http://schemas.microsoft.com/office/drawing/2014/main" val="1648715163"/>
                    </a:ext>
                  </a:extLst>
                </a:gridCol>
                <a:gridCol w="8057707">
                  <a:extLst>
                    <a:ext uri="{9D8B030D-6E8A-4147-A177-3AD203B41FA5}">
                      <a16:colId xmlns:a16="http://schemas.microsoft.com/office/drawing/2014/main" val="26460442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Index_Api_Init(char *p_index_directory_path);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864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Initialize the index directory.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p_index_directory_path</a:t>
                      </a:r>
                    </a:p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The pointer of the directory path.</a:t>
                      </a:r>
                    </a:p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If the path doesn’t exist, it will be auto created.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4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91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CF812-9B18-9041-A756-CF3F8B5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63A88E-9263-1B47-9C66-17DF17C05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0251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88301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Index_Api_Close();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Close the index.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3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41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7CF82-9E3B-DE43-8DF6-2BA99AD7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BDB67-343E-974F-B2AC-93E4F41CE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9121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65">
                  <a:extLst>
                    <a:ext uri="{9D8B030D-6E8A-4147-A177-3AD203B41FA5}">
                      <a16:colId xmlns:a16="http://schemas.microsoft.com/office/drawing/2014/main" val="3932025780"/>
                    </a:ext>
                  </a:extLst>
                </a:gridCol>
                <a:gridCol w="8589335">
                  <a:extLst>
                    <a:ext uri="{9D8B030D-6E8A-4147-A177-3AD203B41FA5}">
                      <a16:colId xmlns:a16="http://schemas.microsoft.com/office/drawing/2014/main" val="33382548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 Index_Api_Index_Key_Exists(char *p_index_key);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760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Query index key file exists or not.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5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p_index_key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Pointer of the index key string.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81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540"/>
              </p:ext>
            </p:extLst>
          </p:nvPr>
        </p:nvGraphicFramePr>
        <p:xfrm>
          <a:off x="838200" y="1825625"/>
          <a:ext cx="10515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Index_Api_Insert_Element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*p_index_key,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*p_index_id,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INDEX_ID_TYPE_E index_id_type,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*p_index_payload,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uint32_t payload_size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Insert an element into the index system.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p_index_key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key string.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id.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index_id_type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Type of the index id. It should register in index_id_type_table.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payload.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8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Payload size, it should not greater than the </a:t>
                      </a:r>
                      <a:r>
                        <a:rPr lang="en-US" altLang="zh-TW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 </a:t>
                      </a:r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definition.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39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DF02B-0C31-5A4E-BC67-6D44C77E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6ECD2-F98F-604A-BC24-02FCA202E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782148"/>
              </p:ext>
            </p:extLst>
          </p:nvPr>
        </p:nvGraphicFramePr>
        <p:xfrm>
          <a:off x="838200" y="1825625"/>
          <a:ext cx="10515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858558795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7678217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*Index_Api_Search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*p_index_key,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*p_target_index_id,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INDEX_ID_TYPE_E index_id_type,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uint32_t *result_length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548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Search the matched index id and return the target payloads.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p_index_key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index key string.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p_target_index_id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target index id.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8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Index id type enumeration that registered in index_id_type table.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result_length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integer that will store the result array length.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result payload array.</a:t>
                      </a:r>
                    </a:p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The array will be the length of the 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*result_length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Each result element length will be 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 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bytes.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C591913-E66C-4F4E-862F-70F655093A05}"/>
              </a:ext>
            </a:extLst>
          </p:cNvPr>
          <p:cNvSpPr/>
          <p:nvPr/>
        </p:nvSpPr>
        <p:spPr>
          <a:xfrm>
            <a:off x="6652539" y="1374255"/>
            <a:ext cx="3763192" cy="47302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DA8FB77-BAEC-704A-99DC-DC2880563ABD}"/>
              </a:ext>
            </a:extLst>
          </p:cNvPr>
          <p:cNvSpPr txBox="1"/>
          <p:nvPr/>
        </p:nvSpPr>
        <p:spPr>
          <a:xfrm>
            <a:off x="8081530" y="100492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DB Block</a:t>
            </a:r>
            <a:endParaRPr kumimoji="1" lang="zh-TW" altLang="en-US" dirty="0"/>
          </a:p>
        </p:txBody>
      </p:sp>
      <p:sp>
        <p:nvSpPr>
          <p:cNvPr id="7" name="剪去並圓角化單一角落矩形 6">
            <a:extLst>
              <a:ext uri="{FF2B5EF4-FFF2-40B4-BE49-F238E27FC236}">
                <a16:creationId xmlns:a16="http://schemas.microsoft.com/office/drawing/2014/main" id="{8E0DB8CA-C0D7-F84B-B518-48337F420498}"/>
              </a:ext>
            </a:extLst>
          </p:cNvPr>
          <p:cNvSpPr/>
          <p:nvPr/>
        </p:nvSpPr>
        <p:spPr>
          <a:xfrm>
            <a:off x="858025" y="1298293"/>
            <a:ext cx="3981691" cy="4109013"/>
          </a:xfrm>
          <a:prstGeom prst="snipRoundRect">
            <a:avLst>
              <a:gd name="adj1" fmla="val 0"/>
              <a:gd name="adj2" fmla="val 12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001897-1472-0B44-A5A5-17A9CA258E46}"/>
              </a:ext>
            </a:extLst>
          </p:cNvPr>
          <p:cNvSpPr txBox="1"/>
          <p:nvPr/>
        </p:nvSpPr>
        <p:spPr>
          <a:xfrm>
            <a:off x="2618037" y="1381254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3840F82-11D5-AC45-B997-010EE0C44C65}"/>
              </a:ext>
            </a:extLst>
          </p:cNvPr>
          <p:cNvSpPr/>
          <p:nvPr/>
        </p:nvSpPr>
        <p:spPr>
          <a:xfrm>
            <a:off x="1351196" y="1808673"/>
            <a:ext cx="2926575" cy="57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DB_BLOCK</a:t>
            </a:r>
            <a:br>
              <a:rPr kumimoji="1" lang="en-US" altLang="zh-TW" sz="1400" dirty="0"/>
            </a:br>
            <a:r>
              <a:rPr kumimoji="1" lang="en-US" altLang="zh-TW" sz="1400" dirty="0"/>
              <a:t>(data1)</a:t>
            </a:r>
            <a:endParaRPr kumimoji="1" lang="zh-TW" altLang="en-US" sz="14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EA384B-676C-0545-A677-AD8C42F1C625}"/>
              </a:ext>
            </a:extLst>
          </p:cNvPr>
          <p:cNvSpPr/>
          <p:nvPr/>
        </p:nvSpPr>
        <p:spPr>
          <a:xfrm>
            <a:off x="1351196" y="2452650"/>
            <a:ext cx="2926575" cy="57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DB_BLOCK</a:t>
            </a:r>
            <a:br>
              <a:rPr kumimoji="1" lang="en-US" altLang="zh-TW" sz="1400" dirty="0"/>
            </a:br>
            <a:r>
              <a:rPr kumimoji="1" lang="en-US" altLang="zh-TW" sz="1400" dirty="0"/>
              <a:t>(data1)</a:t>
            </a:r>
            <a:endParaRPr kumimoji="1" lang="zh-TW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522E10-7DF4-2F4A-8683-62AC4E5E628A}"/>
              </a:ext>
            </a:extLst>
          </p:cNvPr>
          <p:cNvSpPr/>
          <p:nvPr/>
        </p:nvSpPr>
        <p:spPr>
          <a:xfrm>
            <a:off x="1351194" y="3096627"/>
            <a:ext cx="2926575" cy="57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DB_BLOCK</a:t>
            </a:r>
            <a:br>
              <a:rPr kumimoji="1" lang="en-US" altLang="zh-TW" sz="1400" dirty="0"/>
            </a:br>
            <a:r>
              <a:rPr kumimoji="1" lang="en-US" altLang="zh-TW" sz="1400" dirty="0"/>
              <a:t>(data2)</a:t>
            </a:r>
            <a:endParaRPr kumimoji="1" lang="zh-TW" altLang="en-US" sz="1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BD06FC-F3FF-3246-9937-74A6D3BA0C4A}"/>
              </a:ext>
            </a:extLst>
          </p:cNvPr>
          <p:cNvSpPr/>
          <p:nvPr/>
        </p:nvSpPr>
        <p:spPr>
          <a:xfrm>
            <a:off x="1351194" y="3740604"/>
            <a:ext cx="2926575" cy="57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DB_BLOCK</a:t>
            </a:r>
            <a:br>
              <a:rPr kumimoji="1" lang="en-US" altLang="zh-TW" sz="1400" dirty="0"/>
            </a:br>
            <a:r>
              <a:rPr kumimoji="1" lang="en-US" altLang="zh-TW" sz="1400" dirty="0"/>
              <a:t>(data1)</a:t>
            </a:r>
            <a:endParaRPr kumimoji="1" lang="zh-TW" altLang="en-US" sz="1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B5A62D3-0FCC-6546-A472-6E8D0A8578EE}"/>
              </a:ext>
            </a:extLst>
          </p:cNvPr>
          <p:cNvSpPr txBox="1"/>
          <p:nvPr/>
        </p:nvSpPr>
        <p:spPr>
          <a:xfrm>
            <a:off x="2672498" y="504085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FEF98C2-1860-5941-A5CB-773A510D2713}"/>
              </a:ext>
            </a:extLst>
          </p:cNvPr>
          <p:cNvSpPr/>
          <p:nvPr/>
        </p:nvSpPr>
        <p:spPr>
          <a:xfrm>
            <a:off x="1351193" y="4384581"/>
            <a:ext cx="2926575" cy="57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DB_BLOCK</a:t>
            </a:r>
            <a:br>
              <a:rPr kumimoji="1" lang="en-US" altLang="zh-TW" sz="1400" dirty="0"/>
            </a:br>
            <a:r>
              <a:rPr kumimoji="1" lang="en-US" altLang="zh-TW" sz="1400" dirty="0"/>
              <a:t>(data2)</a:t>
            </a:r>
            <a:endParaRPr kumimoji="1" lang="zh-TW" altLang="en-US" sz="1400" dirty="0"/>
          </a:p>
        </p:txBody>
      </p:sp>
      <p:sp>
        <p:nvSpPr>
          <p:cNvPr id="21" name="弧線 20">
            <a:extLst>
              <a:ext uri="{FF2B5EF4-FFF2-40B4-BE49-F238E27FC236}">
                <a16:creationId xmlns:a16="http://schemas.microsoft.com/office/drawing/2014/main" id="{85420BA1-B89A-D749-9DCE-B15F106706D0}"/>
              </a:ext>
            </a:extLst>
          </p:cNvPr>
          <p:cNvSpPr/>
          <p:nvPr/>
        </p:nvSpPr>
        <p:spPr>
          <a:xfrm>
            <a:off x="3694618" y="2114881"/>
            <a:ext cx="1309182" cy="576988"/>
          </a:xfrm>
          <a:prstGeom prst="arc">
            <a:avLst>
              <a:gd name="adj1" fmla="val 15571498"/>
              <a:gd name="adj2" fmla="val 6256141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弧線 21">
            <a:extLst>
              <a:ext uri="{FF2B5EF4-FFF2-40B4-BE49-F238E27FC236}">
                <a16:creationId xmlns:a16="http://schemas.microsoft.com/office/drawing/2014/main" id="{D507F07B-CB43-5B4E-819D-BE2E6F7DF200}"/>
              </a:ext>
            </a:extLst>
          </p:cNvPr>
          <p:cNvSpPr/>
          <p:nvPr/>
        </p:nvSpPr>
        <p:spPr>
          <a:xfrm>
            <a:off x="3623177" y="2897504"/>
            <a:ext cx="1309182" cy="1221905"/>
          </a:xfrm>
          <a:prstGeom prst="arc">
            <a:avLst>
              <a:gd name="adj1" fmla="val 16188189"/>
              <a:gd name="adj2" fmla="val 5302572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弧線 22">
            <a:extLst>
              <a:ext uri="{FF2B5EF4-FFF2-40B4-BE49-F238E27FC236}">
                <a16:creationId xmlns:a16="http://schemas.microsoft.com/office/drawing/2014/main" id="{3ED176AB-7245-AF47-BD8C-2950BE498CB3}"/>
              </a:ext>
            </a:extLst>
          </p:cNvPr>
          <p:cNvSpPr/>
          <p:nvPr/>
        </p:nvSpPr>
        <p:spPr>
          <a:xfrm>
            <a:off x="3623177" y="3402835"/>
            <a:ext cx="1309182" cy="1221905"/>
          </a:xfrm>
          <a:prstGeom prst="arc">
            <a:avLst>
              <a:gd name="adj1" fmla="val 16188189"/>
              <a:gd name="adj2" fmla="val 53025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6D53F0-7C2B-AA4D-B040-DBBB032E7E13}"/>
              </a:ext>
            </a:extLst>
          </p:cNvPr>
          <p:cNvSpPr txBox="1"/>
          <p:nvPr/>
        </p:nvSpPr>
        <p:spPr>
          <a:xfrm>
            <a:off x="4840893" y="1877036"/>
            <a:ext cx="983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next_block</a:t>
            </a:r>
            <a:endParaRPr kumimoji="1" lang="zh-TW" altLang="en-US" sz="1400" dirty="0"/>
          </a:p>
        </p:txBody>
      </p:sp>
      <p:sp>
        <p:nvSpPr>
          <p:cNvPr id="26" name="弧線 25">
            <a:extLst>
              <a:ext uri="{FF2B5EF4-FFF2-40B4-BE49-F238E27FC236}">
                <a16:creationId xmlns:a16="http://schemas.microsoft.com/office/drawing/2014/main" id="{97874383-55FB-E24F-A714-FE20F881B094}"/>
              </a:ext>
            </a:extLst>
          </p:cNvPr>
          <p:cNvSpPr/>
          <p:nvPr/>
        </p:nvSpPr>
        <p:spPr>
          <a:xfrm rot="10800000">
            <a:off x="603962" y="2117529"/>
            <a:ext cx="1309182" cy="576988"/>
          </a:xfrm>
          <a:prstGeom prst="arc">
            <a:avLst>
              <a:gd name="adj1" fmla="val 15571498"/>
              <a:gd name="adj2" fmla="val 6256141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弧線 26">
            <a:extLst>
              <a:ext uri="{FF2B5EF4-FFF2-40B4-BE49-F238E27FC236}">
                <a16:creationId xmlns:a16="http://schemas.microsoft.com/office/drawing/2014/main" id="{1E8477EE-F243-1B4D-BC7A-6389E415F259}"/>
              </a:ext>
            </a:extLst>
          </p:cNvPr>
          <p:cNvSpPr/>
          <p:nvPr/>
        </p:nvSpPr>
        <p:spPr>
          <a:xfrm flipH="1" flipV="1">
            <a:off x="696602" y="2741144"/>
            <a:ext cx="1309182" cy="1221905"/>
          </a:xfrm>
          <a:prstGeom prst="arc">
            <a:avLst>
              <a:gd name="adj1" fmla="val 16188189"/>
              <a:gd name="adj2" fmla="val 5302572"/>
            </a:avLst>
          </a:prstGeom>
          <a:ln w="127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67C129F-9FE2-B343-9554-99B41D0DD7DC}"/>
              </a:ext>
            </a:extLst>
          </p:cNvPr>
          <p:cNvSpPr txBox="1"/>
          <p:nvPr/>
        </p:nvSpPr>
        <p:spPr>
          <a:xfrm>
            <a:off x="-53976" y="1877036"/>
            <a:ext cx="9877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prev_block</a:t>
            </a:r>
            <a:endParaRPr kumimoji="1" lang="zh-TW" altLang="en-US" sz="1400" dirty="0"/>
          </a:p>
        </p:txBody>
      </p:sp>
      <p:sp>
        <p:nvSpPr>
          <p:cNvPr id="29" name="弧線 28">
            <a:extLst>
              <a:ext uri="{FF2B5EF4-FFF2-40B4-BE49-F238E27FC236}">
                <a16:creationId xmlns:a16="http://schemas.microsoft.com/office/drawing/2014/main" id="{E8B8C672-EC1E-4A45-8CCC-823D7A5A7131}"/>
              </a:ext>
            </a:extLst>
          </p:cNvPr>
          <p:cNvSpPr/>
          <p:nvPr/>
        </p:nvSpPr>
        <p:spPr>
          <a:xfrm flipH="1" flipV="1">
            <a:off x="693941" y="3369228"/>
            <a:ext cx="1309182" cy="1221905"/>
          </a:xfrm>
          <a:prstGeom prst="arc">
            <a:avLst>
              <a:gd name="adj1" fmla="val 16188189"/>
              <a:gd name="adj2" fmla="val 53025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弧線 29">
            <a:extLst>
              <a:ext uri="{FF2B5EF4-FFF2-40B4-BE49-F238E27FC236}">
                <a16:creationId xmlns:a16="http://schemas.microsoft.com/office/drawing/2014/main" id="{068F8F2A-1563-D641-AAF4-DDF2FFF00B35}"/>
              </a:ext>
            </a:extLst>
          </p:cNvPr>
          <p:cNvSpPr/>
          <p:nvPr/>
        </p:nvSpPr>
        <p:spPr>
          <a:xfrm>
            <a:off x="9343256" y="2145287"/>
            <a:ext cx="1309182" cy="576988"/>
          </a:xfrm>
          <a:prstGeom prst="arc">
            <a:avLst>
              <a:gd name="adj1" fmla="val 15571498"/>
              <a:gd name="adj2" fmla="val 529610"/>
            </a:avLst>
          </a:pr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弧線 31">
            <a:extLst>
              <a:ext uri="{FF2B5EF4-FFF2-40B4-BE49-F238E27FC236}">
                <a16:creationId xmlns:a16="http://schemas.microsoft.com/office/drawing/2014/main" id="{4D5A1C92-4CB0-8943-A513-3990B7562371}"/>
              </a:ext>
            </a:extLst>
          </p:cNvPr>
          <p:cNvSpPr/>
          <p:nvPr/>
        </p:nvSpPr>
        <p:spPr>
          <a:xfrm rot="10800000">
            <a:off x="6268893" y="1609012"/>
            <a:ext cx="1309182" cy="576988"/>
          </a:xfrm>
          <a:prstGeom prst="arc">
            <a:avLst>
              <a:gd name="adj1" fmla="val 15571498"/>
              <a:gd name="adj2" fmla="val 1145447"/>
            </a:avLst>
          </a:pr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02A1A51-AC4C-7847-89A0-2ABD4429A151}"/>
              </a:ext>
            </a:extLst>
          </p:cNvPr>
          <p:cNvSpPr/>
          <p:nvPr/>
        </p:nvSpPr>
        <p:spPr>
          <a:xfrm>
            <a:off x="6973454" y="1536513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block_tag</a:t>
            </a:r>
            <a:endParaRPr kumimoji="1" lang="zh-TW" altLang="en-US" sz="1400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E7E90FF-91F4-3742-9FB8-4E1D9D138575}"/>
              </a:ext>
            </a:extLst>
          </p:cNvPr>
          <p:cNvSpPr/>
          <p:nvPr/>
        </p:nvSpPr>
        <p:spPr>
          <a:xfrm>
            <a:off x="8622193" y="1536513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data_tag</a:t>
            </a:r>
            <a:endParaRPr kumimoji="1" lang="zh-TW" altLang="en-US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F1211A9-23CE-F749-B1D6-89792E210CB3}"/>
              </a:ext>
            </a:extLst>
          </p:cNvPr>
          <p:cNvSpPr/>
          <p:nvPr/>
        </p:nvSpPr>
        <p:spPr>
          <a:xfrm>
            <a:off x="6973453" y="1994095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prev_block_tag</a:t>
            </a:r>
            <a:endParaRPr kumimoji="1" lang="zh-TW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953D775-50D6-0F46-B800-81461973B001}"/>
              </a:ext>
            </a:extLst>
          </p:cNvPr>
          <p:cNvSpPr/>
          <p:nvPr/>
        </p:nvSpPr>
        <p:spPr>
          <a:xfrm>
            <a:off x="8622192" y="1994095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next_block_tag</a:t>
            </a:r>
            <a:endParaRPr kumimoji="1" lang="zh-TW" altLang="en-US" sz="14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467AD-9217-3547-AA31-69201AA5CF2E}"/>
              </a:ext>
            </a:extLst>
          </p:cNvPr>
          <p:cNvSpPr/>
          <p:nvPr/>
        </p:nvSpPr>
        <p:spPr>
          <a:xfrm>
            <a:off x="6968488" y="2451677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create_time</a:t>
            </a:r>
            <a:endParaRPr kumimoji="1" lang="zh-TW" altLang="en-US" sz="1400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89BA13-414D-BB44-8759-9E5E772C617C}"/>
              </a:ext>
            </a:extLst>
          </p:cNvPr>
          <p:cNvSpPr/>
          <p:nvPr/>
        </p:nvSpPr>
        <p:spPr>
          <a:xfrm>
            <a:off x="8617227" y="2451677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modified_time</a:t>
            </a:r>
            <a:endParaRPr kumimoji="1" lang="zh-TW" altLang="en-US" sz="14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F0E6D1C-C866-8547-B5F8-C6952553190C}"/>
              </a:ext>
            </a:extLst>
          </p:cNvPr>
          <p:cNvSpPr/>
          <p:nvPr/>
        </p:nvSpPr>
        <p:spPr>
          <a:xfrm>
            <a:off x="6968487" y="2897504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deleted</a:t>
            </a:r>
            <a:endParaRPr kumimoji="1"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47B8DFD-644E-6C4A-A0CD-8A780A72C397}"/>
              </a:ext>
            </a:extLst>
          </p:cNvPr>
          <p:cNvSpPr/>
          <p:nvPr/>
        </p:nvSpPr>
        <p:spPr>
          <a:xfrm>
            <a:off x="8627017" y="2897504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valid_record_num</a:t>
            </a:r>
            <a:endParaRPr kumimoji="1" lang="zh-TW" altLang="en-US" sz="1200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8C61103-FEB3-404F-8AD4-1845A5671D26}"/>
              </a:ext>
            </a:extLst>
          </p:cNvPr>
          <p:cNvSpPr/>
          <p:nvPr/>
        </p:nvSpPr>
        <p:spPr>
          <a:xfrm>
            <a:off x="6968486" y="3336506"/>
            <a:ext cx="1328497" cy="340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900" dirty="0"/>
              <a:t>record_properties_num</a:t>
            </a:r>
            <a:endParaRPr kumimoji="1" lang="zh-TW" altLang="en-US" sz="9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88E4509-B6D1-B649-98E0-1AFAE04FF78A}"/>
              </a:ext>
            </a:extLst>
          </p:cNvPr>
          <p:cNvSpPr/>
          <p:nvPr/>
        </p:nvSpPr>
        <p:spPr>
          <a:xfrm>
            <a:off x="6968487" y="3772444"/>
            <a:ext cx="2987028" cy="21796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block_data[BLOCK_DATA_SIZE]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59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BB29E958-A2CE-EB47-8429-BDD00B67D849}"/>
              </a:ext>
            </a:extLst>
          </p:cNvPr>
          <p:cNvSpPr/>
          <p:nvPr/>
        </p:nvSpPr>
        <p:spPr>
          <a:xfrm>
            <a:off x="5876913" y="3614200"/>
            <a:ext cx="3763192" cy="3163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1315ED-2C96-7147-99F7-182CE52056AF}"/>
              </a:ext>
            </a:extLst>
          </p:cNvPr>
          <p:cNvSpPr/>
          <p:nvPr/>
        </p:nvSpPr>
        <p:spPr>
          <a:xfrm>
            <a:off x="600549" y="110102"/>
            <a:ext cx="3763192" cy="3163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A7EA85-0768-E545-A1DE-5471BE540401}"/>
              </a:ext>
            </a:extLst>
          </p:cNvPr>
          <p:cNvSpPr/>
          <p:nvPr/>
        </p:nvSpPr>
        <p:spPr>
          <a:xfrm>
            <a:off x="988631" y="913354"/>
            <a:ext cx="2987028" cy="21796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2FFBCE8-4F3E-4C47-9DE7-A7D76C849EFA}"/>
              </a:ext>
            </a:extLst>
          </p:cNvPr>
          <p:cNvSpPr txBox="1"/>
          <p:nvPr/>
        </p:nvSpPr>
        <p:spPr>
          <a:xfrm>
            <a:off x="1875312" y="59747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block_data</a:t>
            </a:r>
            <a:endParaRPr kumimoji="1" lang="zh-TW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A0BD1C-57CC-A24C-9FDA-3DC477E28308}"/>
              </a:ext>
            </a:extLst>
          </p:cNvPr>
          <p:cNvSpPr/>
          <p:nvPr/>
        </p:nvSpPr>
        <p:spPr>
          <a:xfrm>
            <a:off x="1478845" y="1044044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db_record_properties_1</a:t>
            </a:r>
            <a:endParaRPr kumimoji="1" lang="zh-TW" altLang="en-US" sz="1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4EC85F-B5D8-274B-8197-DFA79B6B3AB6}"/>
              </a:ext>
            </a:extLst>
          </p:cNvPr>
          <p:cNvSpPr/>
          <p:nvPr/>
        </p:nvSpPr>
        <p:spPr>
          <a:xfrm>
            <a:off x="1478845" y="1402791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db_record_1</a:t>
            </a:r>
            <a:endParaRPr kumimoji="1" lang="zh-TW" altLang="en-US" sz="12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BA86DF-5E8A-534E-B19D-DD814F08EFE6}"/>
              </a:ext>
            </a:extLst>
          </p:cNvPr>
          <p:cNvSpPr/>
          <p:nvPr/>
        </p:nvSpPr>
        <p:spPr>
          <a:xfrm>
            <a:off x="1478845" y="1766021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db_record_properties_2</a:t>
            </a:r>
            <a:endParaRPr kumimoji="1" lang="zh-TW" altLang="en-US" sz="12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CA6D3B-D985-254A-8193-9E73652A0652}"/>
              </a:ext>
            </a:extLst>
          </p:cNvPr>
          <p:cNvSpPr/>
          <p:nvPr/>
        </p:nvSpPr>
        <p:spPr>
          <a:xfrm>
            <a:off x="1478845" y="2119765"/>
            <a:ext cx="2006600" cy="81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db_record_2</a:t>
            </a:r>
            <a:endParaRPr kumimoji="1" lang="zh-TW" altLang="en-US" sz="1200" dirty="0"/>
          </a:p>
        </p:txBody>
      </p:sp>
      <p:sp>
        <p:nvSpPr>
          <p:cNvPr id="11" name="弧線 10">
            <a:extLst>
              <a:ext uri="{FF2B5EF4-FFF2-40B4-BE49-F238E27FC236}">
                <a16:creationId xmlns:a16="http://schemas.microsoft.com/office/drawing/2014/main" id="{6D04FD97-FCA1-F346-8212-58AC5EF1434C}"/>
              </a:ext>
            </a:extLst>
          </p:cNvPr>
          <p:cNvSpPr/>
          <p:nvPr/>
        </p:nvSpPr>
        <p:spPr>
          <a:xfrm>
            <a:off x="3709150" y="3262311"/>
            <a:ext cx="1309182" cy="576988"/>
          </a:xfrm>
          <a:prstGeom prst="arc">
            <a:avLst>
              <a:gd name="adj1" fmla="val 15571498"/>
              <a:gd name="adj2" fmla="val 5574005"/>
            </a:avLst>
          </a:pr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CDE275-8F7A-FD44-9045-5A9F9AF919FF}"/>
              </a:ext>
            </a:extLst>
          </p:cNvPr>
          <p:cNvSpPr/>
          <p:nvPr/>
        </p:nvSpPr>
        <p:spPr>
          <a:xfrm>
            <a:off x="600549" y="3614200"/>
            <a:ext cx="3763192" cy="3163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C5FAB95-4AC3-6C46-A08B-351606B0A209}"/>
              </a:ext>
            </a:extLst>
          </p:cNvPr>
          <p:cNvSpPr/>
          <p:nvPr/>
        </p:nvSpPr>
        <p:spPr>
          <a:xfrm>
            <a:off x="988631" y="4429121"/>
            <a:ext cx="2987028" cy="21796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33A6EC-A708-BE49-85B6-180F895F8BFF}"/>
              </a:ext>
            </a:extLst>
          </p:cNvPr>
          <p:cNvSpPr txBox="1"/>
          <p:nvPr/>
        </p:nvSpPr>
        <p:spPr>
          <a:xfrm>
            <a:off x="1875312" y="4106101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block_data</a:t>
            </a:r>
            <a:endParaRPr kumimoji="1" lang="zh-TW" altLang="en-US" sz="1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B68059-FAC7-6944-8FD4-00FFDE71D9F5}"/>
              </a:ext>
            </a:extLst>
          </p:cNvPr>
          <p:cNvSpPr/>
          <p:nvPr/>
        </p:nvSpPr>
        <p:spPr>
          <a:xfrm>
            <a:off x="1478845" y="4559811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db_record_properties_3</a:t>
            </a:r>
            <a:endParaRPr kumimoji="1" lang="zh-TW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B114BD2-C280-AE4A-ACC4-ACB1FB02E2C7}"/>
              </a:ext>
            </a:extLst>
          </p:cNvPr>
          <p:cNvSpPr/>
          <p:nvPr/>
        </p:nvSpPr>
        <p:spPr>
          <a:xfrm>
            <a:off x="1478845" y="4911699"/>
            <a:ext cx="2006600" cy="5935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db_record_3</a:t>
            </a:r>
            <a:endParaRPr kumimoji="1" lang="zh-TW" altLang="en-US" sz="1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B37019-97DA-6047-AF0A-C873268BAD83}"/>
              </a:ext>
            </a:extLst>
          </p:cNvPr>
          <p:cNvSpPr/>
          <p:nvPr/>
        </p:nvSpPr>
        <p:spPr>
          <a:xfrm>
            <a:off x="1478845" y="5505232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db_record_properties_4</a:t>
            </a:r>
            <a:endParaRPr kumimoji="1" lang="zh-TW" altLang="en-US" sz="1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0A8ADF-D06F-614C-8DDC-B9E925487934}"/>
              </a:ext>
            </a:extLst>
          </p:cNvPr>
          <p:cNvSpPr/>
          <p:nvPr/>
        </p:nvSpPr>
        <p:spPr>
          <a:xfrm>
            <a:off x="1478845" y="5845451"/>
            <a:ext cx="2006600" cy="60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db_record_4</a:t>
            </a:r>
            <a:endParaRPr kumimoji="1" lang="zh-TW" altLang="en-US" sz="1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5193226-F732-1749-AC90-FA2C5B74EC12}"/>
              </a:ext>
            </a:extLst>
          </p:cNvPr>
          <p:cNvSpPr/>
          <p:nvPr/>
        </p:nvSpPr>
        <p:spPr>
          <a:xfrm>
            <a:off x="5876913" y="98433"/>
            <a:ext cx="3763192" cy="3163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F85653-95D8-4C42-BF70-107F979B4CA8}"/>
              </a:ext>
            </a:extLst>
          </p:cNvPr>
          <p:cNvSpPr/>
          <p:nvPr/>
        </p:nvSpPr>
        <p:spPr>
          <a:xfrm>
            <a:off x="6264995" y="913354"/>
            <a:ext cx="2987028" cy="21796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4A5C578-1EFB-2044-AF94-200C1F572441}"/>
              </a:ext>
            </a:extLst>
          </p:cNvPr>
          <p:cNvSpPr txBox="1"/>
          <p:nvPr/>
        </p:nvSpPr>
        <p:spPr>
          <a:xfrm>
            <a:off x="7151676" y="597470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block_data</a:t>
            </a:r>
            <a:endParaRPr kumimoji="1" lang="zh-TW" altLang="en-US" sz="1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E2A1E65-D84D-854B-BE0C-3A77B8FFB72C}"/>
              </a:ext>
            </a:extLst>
          </p:cNvPr>
          <p:cNvSpPr/>
          <p:nvPr/>
        </p:nvSpPr>
        <p:spPr>
          <a:xfrm>
            <a:off x="6755209" y="1044044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db_record_properties_1</a:t>
            </a:r>
            <a:endParaRPr kumimoji="1" lang="zh-TW" altLang="en-US" sz="12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B67D8A-4F90-B749-AB53-2BDC665672EE}"/>
              </a:ext>
            </a:extLst>
          </p:cNvPr>
          <p:cNvSpPr/>
          <p:nvPr/>
        </p:nvSpPr>
        <p:spPr>
          <a:xfrm>
            <a:off x="6755209" y="1402790"/>
            <a:ext cx="2006600" cy="583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db_record_1</a:t>
            </a:r>
            <a:endParaRPr kumimoji="1" lang="zh-TW" altLang="en-US" sz="12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A746A3-0728-8641-BC02-73A338211C2F}"/>
              </a:ext>
            </a:extLst>
          </p:cNvPr>
          <p:cNvSpPr/>
          <p:nvPr/>
        </p:nvSpPr>
        <p:spPr>
          <a:xfrm>
            <a:off x="6755209" y="1986447"/>
            <a:ext cx="2006600" cy="3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db_record_properties_2</a:t>
            </a:r>
            <a:endParaRPr kumimoji="1" lang="zh-TW" altLang="en-US" sz="12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AA7426-C39D-7D48-AD6E-ED1BB7C8963D}"/>
              </a:ext>
            </a:extLst>
          </p:cNvPr>
          <p:cNvSpPr/>
          <p:nvPr/>
        </p:nvSpPr>
        <p:spPr>
          <a:xfrm>
            <a:off x="6755209" y="2338335"/>
            <a:ext cx="2006600" cy="68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db_record_2</a:t>
            </a:r>
            <a:endParaRPr kumimoji="1" lang="zh-TW" altLang="en-US" sz="1200" dirty="0"/>
          </a:p>
        </p:txBody>
      </p:sp>
      <p:sp>
        <p:nvSpPr>
          <p:cNvPr id="26" name="弧線 25">
            <a:extLst>
              <a:ext uri="{FF2B5EF4-FFF2-40B4-BE49-F238E27FC236}">
                <a16:creationId xmlns:a16="http://schemas.microsoft.com/office/drawing/2014/main" id="{BDEE3768-6854-DA41-B077-1B6F26D25530}"/>
              </a:ext>
            </a:extLst>
          </p:cNvPr>
          <p:cNvSpPr/>
          <p:nvPr/>
        </p:nvSpPr>
        <p:spPr>
          <a:xfrm>
            <a:off x="8985514" y="3262311"/>
            <a:ext cx="1309182" cy="576988"/>
          </a:xfrm>
          <a:prstGeom prst="arc">
            <a:avLst>
              <a:gd name="adj1" fmla="val 15571498"/>
              <a:gd name="adj2" fmla="val 5574005"/>
            </a:avLst>
          </a:prstGeom>
          <a:ln w="12700"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14F896F-BB32-BD43-942A-A5C0E675AEC5}"/>
              </a:ext>
            </a:extLst>
          </p:cNvPr>
          <p:cNvSpPr/>
          <p:nvPr/>
        </p:nvSpPr>
        <p:spPr>
          <a:xfrm>
            <a:off x="6264995" y="4429121"/>
            <a:ext cx="2987028" cy="21796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FA8BAB0-4383-8F4E-BE01-F129937B0DF5}"/>
              </a:ext>
            </a:extLst>
          </p:cNvPr>
          <p:cNvSpPr txBox="1"/>
          <p:nvPr/>
        </p:nvSpPr>
        <p:spPr>
          <a:xfrm>
            <a:off x="7151676" y="4106101"/>
            <a:ext cx="12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dirty="0"/>
              <a:t>block_data</a:t>
            </a:r>
            <a:endParaRPr kumimoji="1" lang="zh-TW" altLang="en-US" sz="18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6622BF3-CB7B-3140-8817-21ED76B62C9D}"/>
              </a:ext>
            </a:extLst>
          </p:cNvPr>
          <p:cNvSpPr/>
          <p:nvPr/>
        </p:nvSpPr>
        <p:spPr>
          <a:xfrm>
            <a:off x="6755209" y="4602606"/>
            <a:ext cx="2006600" cy="687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/>
              <a:t>db_record_2</a:t>
            </a:r>
            <a:br>
              <a:rPr kumimoji="1" lang="en-US" altLang="zh-TW" sz="1200" dirty="0"/>
            </a:br>
            <a:r>
              <a:rPr kumimoji="1" lang="en-US" altLang="zh-TW" sz="1200" dirty="0"/>
              <a:t>(cont.)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039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446EB-A568-794D-AD60-7ABE2638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db_block_properties and db_record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E3CDA8-6044-C843-90F8-90A1B770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db_block_properties is inseparable.</a:t>
            </a:r>
            <a:r>
              <a:rPr lang="zh-TW" altLang="en-US" dirty="0"/>
              <a:t> </a:t>
            </a:r>
            <a:r>
              <a:rPr lang="en-US" altLang="zh-TW" dirty="0"/>
              <a:t>A db_block_properties can not be separate into two blocks. If the remaining memory space is not enough for a db_block_properties, it will be stored in the next block.</a:t>
            </a:r>
          </a:p>
          <a:p>
            <a:r>
              <a:rPr lang="en-US" altLang="zh-TW" dirty="0"/>
              <a:t>db_record is separable. If the remaining memory space in a db_block is not enough for a db_record, the db_record will be separated into two parts, one will be stored in the original db_block, the other one will be stored in the next db_block.  (if next db_block is not enough, it will separate again and repeat this rule)</a:t>
            </a:r>
          </a:p>
        </p:txBody>
      </p:sp>
    </p:spTree>
    <p:extLst>
      <p:ext uri="{BB962C8B-B14F-4D97-AF65-F5344CB8AC3E}">
        <p14:creationId xmlns:p14="http://schemas.microsoft.com/office/powerpoint/2010/main" val="40537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2926"/>
              </p:ext>
            </p:extLst>
          </p:nvPr>
        </p:nvGraphicFramePr>
        <p:xfrm>
          <a:off x="446569" y="1974481"/>
          <a:ext cx="5160334" cy="24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In-memory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db_set_info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matches to a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db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 set file.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Index file description pointer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DB_SET_PROPERTIES_T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db_set_properties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Store the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db_set_properties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 read from the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 set file.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0" y="1477925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DB_SET_INFO_T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7909146" y="1477925"/>
            <a:ext cx="251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DB_SET_PROPERTIES_T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44621"/>
              </p:ext>
            </p:extLst>
          </p:nvPr>
        </p:nvGraphicFramePr>
        <p:xfrm>
          <a:off x="6585098" y="1979329"/>
          <a:ext cx="5160334" cy="397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block_num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</a:t>
                      </a:r>
                      <a:r>
                        <a:rPr lang="en-US" altLang="zh-TW" sz="16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17680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created_time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4136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modified_time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94863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valid_record_num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  <a:tr h="4293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Number of records in the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 set file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44783"/>
                  </a:ext>
                </a:extLst>
              </a:tr>
              <a:tr h="4075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set_name_size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4776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09215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</a:t>
                      </a:r>
                      <a:r>
                        <a:rPr lang="en-US" altLang="zh-TW" sz="1600" b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p_set_name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548506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Pointer, set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Length: </a:t>
                      </a:r>
                      <a:r>
                        <a:rPr lang="en-US" altLang="zh-TW" sz="1600" dirty="0" err="1">
                          <a:solidFill>
                            <a:schemeClr val="tx1"/>
                          </a:solidFill>
                        </a:rPr>
                        <a:t>set_name_size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8213"/>
                  </a:ext>
                </a:extLst>
              </a:tr>
            </a:tbl>
          </a:graphicData>
        </a:graphic>
      </p:graphicFrame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DD5FD6F-A8E8-2C4D-857C-9769D79C193E}"/>
              </a:ext>
            </a:extLst>
          </p:cNvPr>
          <p:cNvCxnSpPr/>
          <p:nvPr/>
        </p:nvCxnSpPr>
        <p:spPr>
          <a:xfrm>
            <a:off x="5606903" y="3646967"/>
            <a:ext cx="9781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5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23909"/>
              </p:ext>
            </p:extLst>
          </p:nvPr>
        </p:nvGraphicFramePr>
        <p:xfrm>
          <a:off x="494194" y="568910"/>
          <a:ext cx="5160334" cy="6025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block_tag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1-based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0 is null.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505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data_tag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35606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1-based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prev_block_tag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/>
                        <a:t>Last </a:t>
                      </a:r>
                      <a:r>
                        <a:rPr kumimoji="1" lang="en-US" altLang="zh-TW" sz="1600" dirty="0" err="1"/>
                        <a:t>db</a:t>
                      </a:r>
                      <a:r>
                        <a:rPr kumimoji="1" lang="en-US" altLang="zh-TW" sz="1600" dirty="0"/>
                        <a:t> block tag with same data_tag.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/>
                        <a:t>It is used to link the </a:t>
                      </a:r>
                      <a:r>
                        <a:rPr kumimoji="1" lang="en-US" altLang="zh-TW" sz="1600" dirty="0" err="1"/>
                        <a:t>db</a:t>
                      </a:r>
                      <a:r>
                        <a:rPr kumimoji="1" lang="en-US" altLang="zh-TW" sz="1600" dirty="0"/>
                        <a:t>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next_block_tag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712015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</a:t>
                      </a:r>
                      <a:r>
                        <a:rPr kumimoji="1"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block tag with same data_tag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118460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created_time</a:t>
                      </a:r>
                      <a:endParaRPr kumimoji="1" lang="en-US" altLang="zh-TW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727414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uint64_t 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modified_time</a:t>
                      </a:r>
                      <a:endParaRPr kumimoji="1" lang="en-US" altLang="zh-TW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1808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deleted</a:t>
                      </a:r>
                      <a:endParaRPr kumimoji="1" lang="en-US" altLang="zh-TW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01086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valid_record_num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659517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record of a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kumimoji="1"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blocks with the same data tag should keep the same number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33441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record_properties_num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861521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record properties in the </a:t>
                      </a:r>
                      <a:r>
                        <a:rPr kumimoji="1" lang="en-US" altLang="zh-TW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1" lang="en-US" altLang="zh-TW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block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356482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282436" y="199578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DB_BLOCK_T</a:t>
            </a:r>
            <a:endParaRPr kumimoji="1"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309A01-73B4-1A4E-81C7-660DAC0C6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357185"/>
              </p:ext>
            </p:extLst>
          </p:nvPr>
        </p:nvGraphicFramePr>
        <p:xfrm>
          <a:off x="6537474" y="2667180"/>
          <a:ext cx="5160334" cy="836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uint8_t </a:t>
                      </a:r>
                      <a:r>
                        <a:rPr kumimoji="1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block_data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DB_BLOCK_DATA_SIZE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]</a:t>
                      </a:r>
                      <a:endParaRPr lang="en-US" altLang="zh-TW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Store </a:t>
                      </a:r>
                      <a:r>
                        <a:rPr kumimoji="1" lang="en-US" altLang="zh-TW" sz="16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db</a:t>
                      </a: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 record properties and records.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5059"/>
                  </a:ext>
                </a:extLst>
              </a:tr>
            </a:tbl>
          </a:graphicData>
        </a:graphic>
      </p:graphicFrame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E7FC379D-5971-3B47-898B-22BD895FADF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 flipH="1" flipV="1">
            <a:off x="4132465" y="1609076"/>
            <a:ext cx="3927071" cy="6043280"/>
          </a:xfrm>
          <a:prstGeom prst="bentConnector5">
            <a:avLst>
              <a:gd name="adj1" fmla="val -3638"/>
              <a:gd name="adj2" fmla="val 50000"/>
              <a:gd name="adj3" fmla="val 10582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9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75891"/>
              </p:ext>
            </p:extLst>
          </p:nvPr>
        </p:nvGraphicFramePr>
        <p:xfrm>
          <a:off x="446569" y="1315259"/>
          <a:ext cx="516033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26728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record_num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DB_RECORD_INFO_T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p_db_record_info</a:t>
                      </a:r>
                      <a:endParaRPr kumimoji="1" lang="en-US" altLang="zh-TW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021246" y="818703"/>
            <a:ext cx="201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DB_DATA_INFO_T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8016061" y="818703"/>
            <a:ext cx="2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DB_RECORD_INFO_T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242769"/>
              </p:ext>
            </p:extLst>
          </p:nvPr>
        </p:nvGraphicFramePr>
        <p:xfrm>
          <a:off x="6585098" y="1320107"/>
          <a:ext cx="5160334" cy="206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structure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354794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DB_RECORD_PROPERTIES_T</a:t>
                      </a:r>
                      <a:r>
                        <a:rPr kumimoji="1" lang="en-US" altLang="zh-TW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zh-TW" sz="16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db_record_peroperties</a:t>
                      </a:r>
                      <a:endParaRPr kumimoji="1" lang="en-US" altLang="zh-TW" sz="1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886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DB_RECORD_T </a:t>
                      </a:r>
                      <a:r>
                        <a:rPr kumimoji="1" lang="en-US" altLang="zh-TW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db_record</a:t>
                      </a:r>
                      <a:endParaRPr kumimoji="1" lang="en-US" altLang="zh-TW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kern="12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off_t</a:t>
                      </a:r>
                      <a:r>
                        <a:rPr kumimoji="1" lang="en-US" altLang="zh-TW" sz="1600" kern="12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zh-TW" sz="160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db_record_properties_offset</a:t>
                      </a:r>
                      <a:endParaRPr kumimoji="1" lang="en-US" altLang="zh-TW" sz="16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81296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The offset value from the block data starting address to the record properties address.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229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18927</TotalTime>
  <Words>2524</Words>
  <Application>Microsoft Macintosh PowerPoint</Application>
  <PresentationFormat>寬螢幕</PresentationFormat>
  <Paragraphs>480</Paragraphs>
  <Slides>38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Menlo</vt:lpstr>
      <vt:lpstr>Office 佈景主題</vt:lpstr>
      <vt:lpstr>FACILEDB</vt:lpstr>
      <vt:lpstr>Abstract structure</vt:lpstr>
      <vt:lpstr>PowerPoint 簡報</vt:lpstr>
      <vt:lpstr>PowerPoint 簡報</vt:lpstr>
      <vt:lpstr>PowerPoint 簡報</vt:lpstr>
      <vt:lpstr>db_block_properties and db_record</vt:lpstr>
      <vt:lpstr>PowerPoint 簡報</vt:lpstr>
      <vt:lpstr>PowerPoint 簡報</vt:lpstr>
      <vt:lpstr>PowerPoint 簡報</vt:lpstr>
      <vt:lpstr>PowerPoint 簡報</vt:lpstr>
      <vt:lpstr>PowerPoint 簡報</vt:lpstr>
      <vt:lpstr>API</vt:lpstr>
      <vt:lpstr>API</vt:lpstr>
      <vt:lpstr>API</vt:lpstr>
      <vt:lpstr>API</vt:lpstr>
      <vt:lpstr>API</vt:lpstr>
      <vt:lpstr>INDEX</vt:lpstr>
      <vt:lpstr>PowerPoint 簡報</vt:lpstr>
      <vt:lpstr>PowerPoint 簡報</vt:lpstr>
      <vt:lpstr>PowerPoint 簡報</vt:lpstr>
      <vt:lpstr>Index Node</vt:lpstr>
      <vt:lpstr>Insert</vt:lpstr>
      <vt:lpstr>Insert</vt:lpstr>
      <vt:lpstr>Insert</vt:lpstr>
      <vt:lpstr>Insert</vt:lpstr>
      <vt:lpstr>Insert</vt:lpstr>
      <vt:lpstr>Insert</vt:lpstr>
      <vt:lpstr>Insertion</vt:lpstr>
      <vt:lpstr>Insert</vt:lpstr>
      <vt:lpstr>Insert</vt:lpstr>
      <vt:lpstr>Insert</vt:lpstr>
      <vt:lpstr>Insert</vt:lpstr>
      <vt:lpstr>test_index_insert_case11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89</cp:revision>
  <dcterms:created xsi:type="dcterms:W3CDTF">2024-10-26T16:50:21Z</dcterms:created>
  <dcterms:modified xsi:type="dcterms:W3CDTF">2025-06-23T15:51:20Z</dcterms:modified>
</cp:coreProperties>
</file>