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1" r:id="rId4"/>
    <p:sldId id="257" r:id="rId5"/>
    <p:sldId id="261" r:id="rId6"/>
    <p:sldId id="262" r:id="rId7"/>
    <p:sldId id="263" r:id="rId8"/>
    <p:sldId id="264" r:id="rId9"/>
    <p:sldId id="265" r:id="rId10"/>
    <p:sldId id="258" r:id="rId11"/>
    <p:sldId id="259" r:id="rId12"/>
    <p:sldId id="267" r:id="rId13"/>
    <p:sldId id="268" r:id="rId14"/>
    <p:sldId id="269" r:id="rId15"/>
    <p:sldId id="266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>
        <p:scale>
          <a:sx n="110" d="100"/>
          <a:sy n="110" d="100"/>
        </p:scale>
        <p:origin x="63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1286F-BBB1-A043-8395-13EA55E8B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17B606-8973-D943-8271-F05D33061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24527-A13A-D24F-A491-218AAA77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B96488-1895-2E46-9D2A-F9A540F5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98F88B-4E02-A84B-864F-86FFA45D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88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BFA4A-541F-6A46-87FB-14F2197C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E0038B-CF23-BB46-AF46-841FC0DB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A26AED-5356-E745-838E-D0A48F49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8438A-0CAD-DE4D-9E85-B55DB86A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805054-F17D-3142-A731-950D072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67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3F5C16-4036-AD43-8327-5901C7A0F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6563DE-8889-0E47-93C8-7943C7EB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E564B-51CB-F446-B31C-72C0EC22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3C53C-C986-8642-AC1F-97068A03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F1C7E2-18FF-124D-B799-1EC6BC66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01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85E35-069C-9641-86AE-5D8F26F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4EDE60-8716-0E45-898D-BA181061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D05645-8BEA-0A48-8C18-630D9FA8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279DBA-0AEC-5946-99CA-638E4C24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3E2C14-03A4-DC45-AFDF-50242292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13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AAAEB-B678-874D-A641-D9C9C65E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322384-5D7C-614C-B703-7A3E957B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590A1-E343-334F-8E7E-79BDF8CA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1F32CF-A32D-E448-9549-3E65317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DC19C5-566A-BC4F-B5F0-D8C93341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04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6C602-1862-4448-9DF7-EB722DE1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FB425-F1AC-C845-A0B5-234966E8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3EE1F-B9CC-9B47-9398-59670C66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064089-C9C1-AB42-9CC2-E02B0626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444CE5-3A77-3E4B-A130-F318D0A8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BD6789-00E3-744E-B4B0-D409EC7E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56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6DB27-DDD3-D241-8F87-E30F700D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51BF56-80A3-C246-8895-AB69D317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1DCF4F-7F52-DB46-9908-99CC97B3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933662-BB98-3642-AF15-24F6792B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67C009-7E9B-E347-9DCA-5D3A6D296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137777-0C7D-874C-A9F8-A2BC1841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346909-7F76-2949-BFB3-477671A6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E6DFBF-A945-2B4B-BA81-2740D0C6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13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53C2-6C79-D547-9DC3-F61E7DCE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E342A1-E0D8-1942-99B6-8399F933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B89A05-1274-F547-86D3-875B7EC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4EAB7F-749E-2A4D-AF91-1466504F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583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AEF1D1-2965-E84E-B7FF-0B07DD56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D81A75-62BB-A64A-BA01-07E0DD61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11F032-E555-8D4F-9324-7FFD9233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8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30887-D025-054F-9EC7-CFEC0490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F6BD11-A5E6-D64D-AE77-2EB568F0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8A29DA-53DE-C54F-B98C-7C1953EB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493A18-ED63-8242-99FE-6569C9A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4F58A-E071-9142-A78A-8DFB00C4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00EF39-43B6-5649-9B85-61920B7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591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8572C-2161-E940-B8F5-DB65C8CD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593533-8CEA-7040-9824-2E54A93B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3A0A16-AD7F-DC4F-B666-FFDD51F2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03B31E-70ED-2E4E-8B6C-0D0CE034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428D32-64CE-BC43-B13B-04FAE7F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FFF2E1-B17C-B74D-AD2B-3D0FD4E8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676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FE28C1-E11A-8C4A-94B1-7DE7C02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CE8FD6-DD6E-7F4A-A354-B1E6568B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1A2216-0AD5-FD4F-8E77-6653DB77F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B1A2-791B-464A-91FE-4C389092F3AF}" type="datetimeFigureOut">
              <a:rPr kumimoji="1" lang="zh-TW" altLang="en-US" smtClean="0"/>
              <a:t>2024/11/7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AD348-E558-3049-8F7C-189BBBC5F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673F7D-2027-1148-A24B-A64ED78D5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39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57046-093B-D843-925F-F84AA17A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FACILEDB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A8F6C-8EEA-334A-8E71-F93AA12A8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677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No parent node, create a new parent node. And insert mid element into it.</a:t>
            </a:r>
          </a:p>
          <a:p>
            <a:r>
              <a:rPr lang="en-US" altLang="zh-TW" dirty="0"/>
              <a:t>All elements are keep in the leaf node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481377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481377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312338" y="3429000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740222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325438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913702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501966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7090230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109030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515834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69853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28113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87861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462086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stCxn id="35" idx="2"/>
            <a:endCxn id="4" idx="0"/>
          </p:cNvCxnSpPr>
          <p:nvPr/>
        </p:nvCxnSpPr>
        <p:spPr>
          <a:xfrm flipH="1">
            <a:off x="4206240" y="4160520"/>
            <a:ext cx="419394" cy="1320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682F9A75-CC79-8748-A3FD-60C90E6D50B7}"/>
              </a:ext>
            </a:extLst>
          </p:cNvPr>
          <p:cNvCxnSpPr>
            <a:cxnSpLocks/>
            <a:stCxn id="34" idx="2"/>
            <a:endCxn id="16" idx="0"/>
          </p:cNvCxnSpPr>
          <p:nvPr/>
        </p:nvCxnSpPr>
        <p:spPr>
          <a:xfrm>
            <a:off x="5218830" y="4160520"/>
            <a:ext cx="2952420" cy="1320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4681869" y="345430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50512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8045562" y="369677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Parent Node</a:t>
            </a:r>
            <a:endParaRPr kumimoji="1"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676A86D-45FE-B942-9C7A-841E764DD62D}"/>
              </a:ext>
            </a:extLst>
          </p:cNvPr>
          <p:cNvSpPr txBox="1"/>
          <p:nvPr/>
        </p:nvSpPr>
        <p:spPr>
          <a:xfrm>
            <a:off x="7254213" y="6357724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2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DA2AA-D5A5-1F40-A994-AA2B3B16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Insertion</a:t>
            </a:r>
            <a:endParaRPr kumimoji="1" lang="zh-TW" altLang="en-US" dirty="0"/>
          </a:p>
        </p:txBody>
      </p:sp>
      <p:sp>
        <p:nvSpPr>
          <p:cNvPr id="55" name="內容版面配置區 54">
            <a:extLst>
              <a:ext uri="{FF2B5EF4-FFF2-40B4-BE49-F238E27FC236}">
                <a16:creationId xmlns:a16="http://schemas.microsoft.com/office/drawing/2014/main" id="{DFE9FB4C-73DE-F345-8386-2369207E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Extra Case: INDEX_ORDER is an even number.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CC6232-4872-7544-8D2C-AB79401FCA6E}"/>
              </a:ext>
            </a:extLst>
          </p:cNvPr>
          <p:cNvSpPr/>
          <p:nvPr/>
        </p:nvSpPr>
        <p:spPr>
          <a:xfrm>
            <a:off x="1376604" y="5032132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D23735-975B-ED44-A17F-3170C631617E}"/>
              </a:ext>
            </a:extLst>
          </p:cNvPr>
          <p:cNvSpPr/>
          <p:nvPr/>
        </p:nvSpPr>
        <p:spPr>
          <a:xfrm>
            <a:off x="1789758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A51E1-A674-7845-9DB9-FD906CB5548E}"/>
              </a:ext>
            </a:extLst>
          </p:cNvPr>
          <p:cNvSpPr/>
          <p:nvPr/>
        </p:nvSpPr>
        <p:spPr>
          <a:xfrm>
            <a:off x="237497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4BAC4C-39F5-514E-8077-2CFA233BCE52}"/>
              </a:ext>
            </a:extLst>
          </p:cNvPr>
          <p:cNvSpPr/>
          <p:nvPr/>
        </p:nvSpPr>
        <p:spPr>
          <a:xfrm>
            <a:off x="2963238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9BE83D-7108-1941-86A3-AFC731C90CD0}"/>
              </a:ext>
            </a:extLst>
          </p:cNvPr>
          <p:cNvSpPr/>
          <p:nvPr/>
        </p:nvSpPr>
        <p:spPr>
          <a:xfrm>
            <a:off x="3553278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31FC95-FDB6-5D41-BF9D-6A553B26CE66}"/>
              </a:ext>
            </a:extLst>
          </p:cNvPr>
          <p:cNvSpPr/>
          <p:nvPr/>
        </p:nvSpPr>
        <p:spPr>
          <a:xfrm>
            <a:off x="4139766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ED2FAC-5964-A248-8F2E-150133CD0E43}"/>
              </a:ext>
            </a:extLst>
          </p:cNvPr>
          <p:cNvSpPr/>
          <p:nvPr/>
        </p:nvSpPr>
        <p:spPr>
          <a:xfrm>
            <a:off x="21585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C911A2-A708-0646-82B1-D275994B85A7}"/>
              </a:ext>
            </a:extLst>
          </p:cNvPr>
          <p:cNvSpPr/>
          <p:nvPr/>
        </p:nvSpPr>
        <p:spPr>
          <a:xfrm>
            <a:off x="1565370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FC29DD-9516-9D44-BBD3-A1DB4FEA7C4A}"/>
              </a:ext>
            </a:extLst>
          </p:cNvPr>
          <p:cNvSpPr/>
          <p:nvPr/>
        </p:nvSpPr>
        <p:spPr>
          <a:xfrm>
            <a:off x="27480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7919CE-3EE7-1548-A228-AE253C009946}"/>
              </a:ext>
            </a:extLst>
          </p:cNvPr>
          <p:cNvSpPr/>
          <p:nvPr/>
        </p:nvSpPr>
        <p:spPr>
          <a:xfrm>
            <a:off x="33306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234C1A-9637-EE47-B459-C5D85EE90CB3}"/>
              </a:ext>
            </a:extLst>
          </p:cNvPr>
          <p:cNvSpPr/>
          <p:nvPr/>
        </p:nvSpPr>
        <p:spPr>
          <a:xfrm>
            <a:off x="3928146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A645BA-D0D9-D645-A326-C36D899CE516}"/>
              </a:ext>
            </a:extLst>
          </p:cNvPr>
          <p:cNvSpPr/>
          <p:nvPr/>
        </p:nvSpPr>
        <p:spPr>
          <a:xfrm>
            <a:off x="4511622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BFF719-187C-024A-BD43-8C23B4D1963A}"/>
              </a:ext>
            </a:extLst>
          </p:cNvPr>
          <p:cNvSpPr/>
          <p:nvPr/>
        </p:nvSpPr>
        <p:spPr>
          <a:xfrm>
            <a:off x="4731222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1FCDD3-FA4F-6244-A599-87E8189CD038}"/>
              </a:ext>
            </a:extLst>
          </p:cNvPr>
          <p:cNvSpPr/>
          <p:nvPr/>
        </p:nvSpPr>
        <p:spPr>
          <a:xfrm>
            <a:off x="5095098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0DF978-11F3-1640-B542-FCFE95327511}"/>
              </a:ext>
            </a:extLst>
          </p:cNvPr>
          <p:cNvSpPr/>
          <p:nvPr/>
        </p:nvSpPr>
        <p:spPr>
          <a:xfrm>
            <a:off x="6156960" y="5032132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4AE4CA-E564-B643-95A0-1F779E1E2466}"/>
              </a:ext>
            </a:extLst>
          </p:cNvPr>
          <p:cNvSpPr/>
          <p:nvPr/>
        </p:nvSpPr>
        <p:spPr>
          <a:xfrm>
            <a:off x="657011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D6C678-73FF-914D-B9CF-8455C878C5D3}"/>
              </a:ext>
            </a:extLst>
          </p:cNvPr>
          <p:cNvSpPr/>
          <p:nvPr/>
        </p:nvSpPr>
        <p:spPr>
          <a:xfrm>
            <a:off x="7155330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1683AD-E04A-924E-8156-9CDA9B729D03}"/>
              </a:ext>
            </a:extLst>
          </p:cNvPr>
          <p:cNvSpPr/>
          <p:nvPr/>
        </p:nvSpPr>
        <p:spPr>
          <a:xfrm>
            <a:off x="774359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324FE3-EEC4-2C48-AA01-60D94B033F29}"/>
              </a:ext>
            </a:extLst>
          </p:cNvPr>
          <p:cNvSpPr/>
          <p:nvPr/>
        </p:nvSpPr>
        <p:spPr>
          <a:xfrm>
            <a:off x="833363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2E234-1F96-124D-BB35-A8F0D9646334}"/>
              </a:ext>
            </a:extLst>
          </p:cNvPr>
          <p:cNvSpPr/>
          <p:nvPr/>
        </p:nvSpPr>
        <p:spPr>
          <a:xfrm>
            <a:off x="8920122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4DBBB0-369C-9A4E-BF09-E5240510C025}"/>
              </a:ext>
            </a:extLst>
          </p:cNvPr>
          <p:cNvSpPr/>
          <p:nvPr/>
        </p:nvSpPr>
        <p:spPr>
          <a:xfrm>
            <a:off x="69389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D374CA-8312-F948-85C3-452261195B10}"/>
              </a:ext>
            </a:extLst>
          </p:cNvPr>
          <p:cNvSpPr/>
          <p:nvPr/>
        </p:nvSpPr>
        <p:spPr>
          <a:xfrm>
            <a:off x="634572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8FC4D4-C821-DA45-9570-502B0BC32090}"/>
              </a:ext>
            </a:extLst>
          </p:cNvPr>
          <p:cNvSpPr/>
          <p:nvPr/>
        </p:nvSpPr>
        <p:spPr>
          <a:xfrm>
            <a:off x="75284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99500C-A6CD-7D40-B07F-8BA1CC78DBED}"/>
              </a:ext>
            </a:extLst>
          </p:cNvPr>
          <p:cNvSpPr/>
          <p:nvPr/>
        </p:nvSpPr>
        <p:spPr>
          <a:xfrm>
            <a:off x="81110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86E74F-F467-D345-BF8B-50AFD2E26269}"/>
              </a:ext>
            </a:extLst>
          </p:cNvPr>
          <p:cNvSpPr/>
          <p:nvPr/>
        </p:nvSpPr>
        <p:spPr>
          <a:xfrm>
            <a:off x="870850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5334084-B1AC-9241-BFB9-4E156FC91760}"/>
              </a:ext>
            </a:extLst>
          </p:cNvPr>
          <p:cNvSpPr/>
          <p:nvPr/>
        </p:nvSpPr>
        <p:spPr>
          <a:xfrm>
            <a:off x="9291978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C9604E1-7A56-3A46-957E-194EA2DE9B36}"/>
              </a:ext>
            </a:extLst>
          </p:cNvPr>
          <p:cNvSpPr/>
          <p:nvPr/>
        </p:nvSpPr>
        <p:spPr>
          <a:xfrm>
            <a:off x="9511578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769C37-D384-4745-97B9-E294C7F4D33D}"/>
              </a:ext>
            </a:extLst>
          </p:cNvPr>
          <p:cNvSpPr/>
          <p:nvPr/>
        </p:nvSpPr>
        <p:spPr>
          <a:xfrm>
            <a:off x="9875454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6DE52AA-038A-6240-9133-6D0F4556A235}"/>
              </a:ext>
            </a:extLst>
          </p:cNvPr>
          <p:cNvSpPr/>
          <p:nvPr/>
        </p:nvSpPr>
        <p:spPr>
          <a:xfrm>
            <a:off x="3449649" y="2660788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9B765C-3F26-B040-9E7D-26C247EE802C}"/>
              </a:ext>
            </a:extLst>
          </p:cNvPr>
          <p:cNvSpPr/>
          <p:nvPr/>
        </p:nvSpPr>
        <p:spPr>
          <a:xfrm>
            <a:off x="3862803" y="2910840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4AE552-EE08-A74A-8C27-C43A9F26A9B3}"/>
              </a:ext>
            </a:extLst>
          </p:cNvPr>
          <p:cNvSpPr/>
          <p:nvPr/>
        </p:nvSpPr>
        <p:spPr>
          <a:xfrm>
            <a:off x="4448019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C99924-1239-3046-A3EF-E3BC41A0C52F}"/>
              </a:ext>
            </a:extLst>
          </p:cNvPr>
          <p:cNvSpPr/>
          <p:nvPr/>
        </p:nvSpPr>
        <p:spPr>
          <a:xfrm>
            <a:off x="5036283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CAD83F-7DDF-EE47-8259-5B7F15ED695A}"/>
              </a:ext>
            </a:extLst>
          </p:cNvPr>
          <p:cNvSpPr/>
          <p:nvPr/>
        </p:nvSpPr>
        <p:spPr>
          <a:xfrm>
            <a:off x="5626323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D86D0E-4AD9-EA45-B466-DA62E3EFC25D}"/>
              </a:ext>
            </a:extLst>
          </p:cNvPr>
          <p:cNvSpPr/>
          <p:nvPr/>
        </p:nvSpPr>
        <p:spPr>
          <a:xfrm>
            <a:off x="6212811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242046-2E46-9045-8151-16A18D4F8E29}"/>
              </a:ext>
            </a:extLst>
          </p:cNvPr>
          <p:cNvSpPr/>
          <p:nvPr/>
        </p:nvSpPr>
        <p:spPr>
          <a:xfrm>
            <a:off x="4231611" y="3233928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8FEA60-07F4-E242-957C-626706BB4646}"/>
              </a:ext>
            </a:extLst>
          </p:cNvPr>
          <p:cNvSpPr/>
          <p:nvPr/>
        </p:nvSpPr>
        <p:spPr>
          <a:xfrm>
            <a:off x="3638415" y="3233928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3956C1-0F62-3742-92F0-1BA967B17E41}"/>
              </a:ext>
            </a:extLst>
          </p:cNvPr>
          <p:cNvSpPr/>
          <p:nvPr/>
        </p:nvSpPr>
        <p:spPr>
          <a:xfrm>
            <a:off x="482111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843A3B3-D936-AF45-BFC0-CE4F3FAA5874}"/>
              </a:ext>
            </a:extLst>
          </p:cNvPr>
          <p:cNvSpPr/>
          <p:nvPr/>
        </p:nvSpPr>
        <p:spPr>
          <a:xfrm>
            <a:off x="540371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04A9C7-2D0B-BC4F-9C20-8B04D077A975}"/>
              </a:ext>
            </a:extLst>
          </p:cNvPr>
          <p:cNvSpPr/>
          <p:nvPr/>
        </p:nvSpPr>
        <p:spPr>
          <a:xfrm>
            <a:off x="600119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5134B6-7ADF-2B49-BA24-79951574320D}"/>
              </a:ext>
            </a:extLst>
          </p:cNvPr>
          <p:cNvSpPr/>
          <p:nvPr/>
        </p:nvSpPr>
        <p:spPr>
          <a:xfrm>
            <a:off x="6584667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782720-22E3-B04D-A8E8-D461ED9A23E5}"/>
              </a:ext>
            </a:extLst>
          </p:cNvPr>
          <p:cNvSpPr/>
          <p:nvPr/>
        </p:nvSpPr>
        <p:spPr>
          <a:xfrm>
            <a:off x="6804267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E42CBE-2600-934B-B45B-5B678A773497}"/>
              </a:ext>
            </a:extLst>
          </p:cNvPr>
          <p:cNvSpPr/>
          <p:nvPr/>
        </p:nvSpPr>
        <p:spPr>
          <a:xfrm>
            <a:off x="7168143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72363648-D1FC-364D-9F0B-BA77D742428F}"/>
              </a:ext>
            </a:extLst>
          </p:cNvPr>
          <p:cNvCxnSpPr>
            <a:cxnSpLocks/>
            <a:stCxn id="39" idx="2"/>
            <a:endCxn id="4" idx="0"/>
          </p:cNvCxnSpPr>
          <p:nvPr/>
        </p:nvCxnSpPr>
        <p:spPr>
          <a:xfrm flipH="1">
            <a:off x="3425406" y="3453528"/>
            <a:ext cx="322809" cy="1578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58E2C63B-EF38-814F-AF12-1ECBF9F7BD2A}"/>
              </a:ext>
            </a:extLst>
          </p:cNvPr>
          <p:cNvCxnSpPr>
            <a:cxnSpLocks/>
            <a:stCxn id="38" idx="2"/>
            <a:endCxn id="18" idx="0"/>
          </p:cNvCxnSpPr>
          <p:nvPr/>
        </p:nvCxnSpPr>
        <p:spPr>
          <a:xfrm>
            <a:off x="4341411" y="3453528"/>
            <a:ext cx="3864351" cy="1578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>
            <a:extLst>
              <a:ext uri="{FF2B5EF4-FFF2-40B4-BE49-F238E27FC236}">
                <a16:creationId xmlns:a16="http://schemas.microsoft.com/office/drawing/2014/main" id="{C075C39F-1C60-464A-A4B4-0BB223BC3043}"/>
              </a:ext>
            </a:extLst>
          </p:cNvPr>
          <p:cNvSpPr/>
          <p:nvPr/>
        </p:nvSpPr>
        <p:spPr>
          <a:xfrm>
            <a:off x="3809855" y="273908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54" name="圓角矩形 53">
            <a:extLst>
              <a:ext uri="{FF2B5EF4-FFF2-40B4-BE49-F238E27FC236}">
                <a16:creationId xmlns:a16="http://schemas.microsoft.com/office/drawing/2014/main" id="{FF582FA7-AA32-7446-9BEE-1D5E9B1BC928}"/>
              </a:ext>
            </a:extLst>
          </p:cNvPr>
          <p:cNvSpPr/>
          <p:nvPr/>
        </p:nvSpPr>
        <p:spPr>
          <a:xfrm>
            <a:off x="6527442" y="5111367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310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Parent node is not full.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205220" y="2660644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63310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218320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806584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394848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6983112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0019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408716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591412" y="3172564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174012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771492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354968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4206240" y="3392164"/>
            <a:ext cx="905472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682F9A75-CC79-8748-A3FD-60C90E6D50B7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5701212" y="3392164"/>
            <a:ext cx="2470038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5179204" y="268751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7938444" y="2928416"/>
            <a:ext cx="141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5CCDB5-56FE-BE4B-8BEB-8152B9E1AE15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98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Parent node is full.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5</a:t>
            </a:r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6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205220" y="2660644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63310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218320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7</a:t>
            </a:r>
            <a:endParaRPr kumimoji="1"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80658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9</a:t>
            </a:r>
            <a:endParaRPr kumimoji="1"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394848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10</a:t>
            </a:r>
            <a:endParaRPr kumimoji="1" lang="zh-TW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6983112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11</a:t>
            </a:r>
            <a:endParaRPr kumimoji="1"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0019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408716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591412" y="3172564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1740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77149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354968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4206240" y="3392164"/>
            <a:ext cx="905472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2292942" y="2725922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7938444" y="2928416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5CCDB5-56FE-BE4B-8BEB-8152B9E1AE15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528E48-A9A2-594F-B1B4-BCF8ADD96973}"/>
              </a:ext>
            </a:extLst>
          </p:cNvPr>
          <p:cNvSpPr/>
          <p:nvPr/>
        </p:nvSpPr>
        <p:spPr>
          <a:xfrm>
            <a:off x="2335614" y="292841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50" name="弧線 49">
            <a:extLst>
              <a:ext uri="{FF2B5EF4-FFF2-40B4-BE49-F238E27FC236}">
                <a16:creationId xmlns:a16="http://schemas.microsoft.com/office/drawing/2014/main" id="{D9D468E9-661D-AC42-BA6C-3FC320F5CB20}"/>
              </a:ext>
            </a:extLst>
          </p:cNvPr>
          <p:cNvSpPr/>
          <p:nvPr/>
        </p:nvSpPr>
        <p:spPr>
          <a:xfrm rot="19721105">
            <a:off x="2451094" y="2760335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0F996E8-07F2-FA41-998D-B524B7D6A103}"/>
              </a:ext>
            </a:extLst>
          </p:cNvPr>
          <p:cNvSpPr txBox="1"/>
          <p:nvPr/>
        </p:nvSpPr>
        <p:spPr>
          <a:xfrm>
            <a:off x="2930005" y="243194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32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Split the patent node into two nodes.</a:t>
            </a:r>
          </a:p>
          <a:p>
            <a:r>
              <a:rPr lang="en-US" altLang="zh-TW" dirty="0"/>
              <a:t>Push the [parent_mid] element to the grandparent node.</a:t>
            </a:r>
          </a:p>
          <a:p>
            <a:r>
              <a:rPr lang="en-US" altLang="zh-TW" dirty="0"/>
              <a:t>Element that push from non-leaf node doesn’t need to keep in the non-leaf node.</a:t>
            </a:r>
          </a:p>
          <a:p>
            <a:r>
              <a:rPr lang="en-US" altLang="zh-TW" dirty="0"/>
              <a:t>Recursively until all the node is inserted.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2042E95-883B-B143-BD4E-F2C4DF66FE22}"/>
              </a:ext>
            </a:extLst>
          </p:cNvPr>
          <p:cNvSpPr/>
          <p:nvPr/>
        </p:nvSpPr>
        <p:spPr>
          <a:xfrm>
            <a:off x="4415919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03FF4D-D63F-014B-92C7-0B94CE4CD3CE}"/>
              </a:ext>
            </a:extLst>
          </p:cNvPr>
          <p:cNvSpPr/>
          <p:nvPr/>
        </p:nvSpPr>
        <p:spPr>
          <a:xfrm>
            <a:off x="5016951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922A113-7D14-B64A-9E1B-0401B630D259}"/>
              </a:ext>
            </a:extLst>
          </p:cNvPr>
          <p:cNvSpPr/>
          <p:nvPr/>
        </p:nvSpPr>
        <p:spPr>
          <a:xfrm>
            <a:off x="5602167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7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1DAC56-85C4-2145-85CD-F5EC4F4B52E6}"/>
              </a:ext>
            </a:extLst>
          </p:cNvPr>
          <p:cNvSpPr/>
          <p:nvPr/>
        </p:nvSpPr>
        <p:spPr>
          <a:xfrm>
            <a:off x="6190431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82CF1FE-A7FD-6643-B146-91F706EE3EFA}"/>
              </a:ext>
            </a:extLst>
          </p:cNvPr>
          <p:cNvSpPr/>
          <p:nvPr/>
        </p:nvSpPr>
        <p:spPr>
          <a:xfrm>
            <a:off x="6778695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10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304BB14-E4D5-9C47-9045-3256A8611AA7}"/>
              </a:ext>
            </a:extLst>
          </p:cNvPr>
          <p:cNvSpPr/>
          <p:nvPr/>
        </p:nvSpPr>
        <p:spPr>
          <a:xfrm>
            <a:off x="7366959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0539E58-AC4C-824F-AC7E-0944D08B3B83}"/>
              </a:ext>
            </a:extLst>
          </p:cNvPr>
          <p:cNvSpPr/>
          <p:nvPr/>
        </p:nvSpPr>
        <p:spPr>
          <a:xfrm>
            <a:off x="53857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983D9B6-67FD-5943-BE54-03E4AD71C229}"/>
              </a:ext>
            </a:extLst>
          </p:cNvPr>
          <p:cNvSpPr/>
          <p:nvPr/>
        </p:nvSpPr>
        <p:spPr>
          <a:xfrm>
            <a:off x="4792563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5A064BD-7F5C-2640-AD43-3CC022465425}"/>
              </a:ext>
            </a:extLst>
          </p:cNvPr>
          <p:cNvSpPr/>
          <p:nvPr/>
        </p:nvSpPr>
        <p:spPr>
          <a:xfrm>
            <a:off x="59752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F310C10-4258-AD4C-9D60-34E6993D8761}"/>
              </a:ext>
            </a:extLst>
          </p:cNvPr>
          <p:cNvSpPr/>
          <p:nvPr/>
        </p:nvSpPr>
        <p:spPr>
          <a:xfrm>
            <a:off x="65578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E2B9EE7-2E41-1E4B-9D7A-73150E4C4624}"/>
              </a:ext>
            </a:extLst>
          </p:cNvPr>
          <p:cNvSpPr/>
          <p:nvPr/>
        </p:nvSpPr>
        <p:spPr>
          <a:xfrm>
            <a:off x="715533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C28CCF2-6C79-9741-8EB5-5F5864D868F2}"/>
              </a:ext>
            </a:extLst>
          </p:cNvPr>
          <p:cNvSpPr/>
          <p:nvPr/>
        </p:nvSpPr>
        <p:spPr>
          <a:xfrm>
            <a:off x="7738815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5A1F08F-9556-5B4B-B3AB-08BA8F634183}"/>
              </a:ext>
            </a:extLst>
          </p:cNvPr>
          <p:cNvSpPr/>
          <p:nvPr/>
        </p:nvSpPr>
        <p:spPr>
          <a:xfrm>
            <a:off x="4191531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6103EB3-15E4-514B-9378-E6FCD4387D36}"/>
              </a:ext>
            </a:extLst>
          </p:cNvPr>
          <p:cNvSpPr/>
          <p:nvPr/>
        </p:nvSpPr>
        <p:spPr>
          <a:xfrm>
            <a:off x="3971931" y="4853993"/>
            <a:ext cx="4172204" cy="117967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95960FB-BB89-D84E-8E3E-E2335A7308C4}"/>
              </a:ext>
            </a:extLst>
          </p:cNvPr>
          <p:cNvSpPr txBox="1"/>
          <p:nvPr/>
        </p:nvSpPr>
        <p:spPr>
          <a:xfrm>
            <a:off x="5019295" y="5992297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Abstract sorted node</a:t>
            </a:r>
            <a:endParaRPr kumimoji="1" lang="zh-TW" altLang="en-US" dirty="0"/>
          </a:p>
        </p:txBody>
      </p:sp>
      <p:sp>
        <p:nvSpPr>
          <p:cNvPr id="80" name="圓角矩形 79">
            <a:extLst>
              <a:ext uri="{FF2B5EF4-FFF2-40B4-BE49-F238E27FC236}">
                <a16:creationId xmlns:a16="http://schemas.microsoft.com/office/drawing/2014/main" id="{B388FEAC-AAAB-1B46-9B1E-7609FE707A71}"/>
              </a:ext>
            </a:extLst>
          </p:cNvPr>
          <p:cNvSpPr/>
          <p:nvPr/>
        </p:nvSpPr>
        <p:spPr>
          <a:xfrm>
            <a:off x="5877309" y="4966787"/>
            <a:ext cx="937140" cy="13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parent_mid</a:t>
            </a:r>
            <a:endParaRPr kumimoji="1" lang="zh-TW" altLang="en-US" sz="1100" dirty="0"/>
          </a:p>
        </p:txBody>
      </p:sp>
      <p:sp>
        <p:nvSpPr>
          <p:cNvPr id="81" name="圓角矩形 80">
            <a:extLst>
              <a:ext uri="{FF2B5EF4-FFF2-40B4-BE49-F238E27FC236}">
                <a16:creationId xmlns:a16="http://schemas.microsoft.com/office/drawing/2014/main" id="{E12BC7F0-D56C-DE4F-BE3D-C3E14E293FC5}"/>
              </a:ext>
            </a:extLst>
          </p:cNvPr>
          <p:cNvSpPr/>
          <p:nvPr/>
        </p:nvSpPr>
        <p:spPr>
          <a:xfrm>
            <a:off x="6147759" y="5151453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82" name="圓角矩形 81">
            <a:extLst>
              <a:ext uri="{FF2B5EF4-FFF2-40B4-BE49-F238E27FC236}">
                <a16:creationId xmlns:a16="http://schemas.microsoft.com/office/drawing/2014/main" id="{1AEBB786-FADB-D242-A14A-6AFC43DF6F80}"/>
              </a:ext>
            </a:extLst>
          </p:cNvPr>
          <p:cNvSpPr/>
          <p:nvPr/>
        </p:nvSpPr>
        <p:spPr>
          <a:xfrm>
            <a:off x="4363412" y="5155468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3" name="圓角矩形 82">
            <a:extLst>
              <a:ext uri="{FF2B5EF4-FFF2-40B4-BE49-F238E27FC236}">
                <a16:creationId xmlns:a16="http://schemas.microsoft.com/office/drawing/2014/main" id="{AA70851E-FAB6-9649-A8C2-7F0C378DDA7B}"/>
              </a:ext>
            </a:extLst>
          </p:cNvPr>
          <p:cNvSpPr/>
          <p:nvPr/>
        </p:nvSpPr>
        <p:spPr>
          <a:xfrm>
            <a:off x="7322091" y="5151452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[5]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167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4CB2-E275-6741-8B81-446CFB9F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3466C5-C53F-0740-8358-477DAECD39BF}"/>
              </a:ext>
            </a:extLst>
          </p:cNvPr>
          <p:cNvSpPr/>
          <p:nvPr/>
        </p:nvSpPr>
        <p:spPr>
          <a:xfrm>
            <a:off x="2528676" y="5476892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2EE7CC-0D1D-2540-B2E9-C2B1FCC663CA}"/>
              </a:ext>
            </a:extLst>
          </p:cNvPr>
          <p:cNvSpPr/>
          <p:nvPr/>
        </p:nvSpPr>
        <p:spPr>
          <a:xfrm>
            <a:off x="295656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70752-97E2-DA48-AE13-D16449017268}"/>
              </a:ext>
            </a:extLst>
          </p:cNvPr>
          <p:cNvSpPr/>
          <p:nvPr/>
        </p:nvSpPr>
        <p:spPr>
          <a:xfrm>
            <a:off x="3541776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5711F-0591-4D49-8D2D-3030126781F2}"/>
              </a:ext>
            </a:extLst>
          </p:cNvPr>
          <p:cNvSpPr/>
          <p:nvPr/>
        </p:nvSpPr>
        <p:spPr>
          <a:xfrm>
            <a:off x="413004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558778-74A2-324C-A3B2-545CF335306B}"/>
              </a:ext>
            </a:extLst>
          </p:cNvPr>
          <p:cNvSpPr/>
          <p:nvPr/>
        </p:nvSpPr>
        <p:spPr>
          <a:xfrm>
            <a:off x="4718304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1AC0CD-2C01-D348-926D-EC48488D57A8}"/>
              </a:ext>
            </a:extLst>
          </p:cNvPr>
          <p:cNvSpPr/>
          <p:nvPr/>
        </p:nvSpPr>
        <p:spPr>
          <a:xfrm>
            <a:off x="5306568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E0DBFA-D757-7245-B816-38215D859135}"/>
              </a:ext>
            </a:extLst>
          </p:cNvPr>
          <p:cNvSpPr/>
          <p:nvPr/>
        </p:nvSpPr>
        <p:spPr>
          <a:xfrm>
            <a:off x="33253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8DBB49-FC7A-294F-817D-97EF648059FE}"/>
              </a:ext>
            </a:extLst>
          </p:cNvPr>
          <p:cNvSpPr/>
          <p:nvPr/>
        </p:nvSpPr>
        <p:spPr>
          <a:xfrm>
            <a:off x="2732172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81C44D-604F-0B4C-8D4A-C9AFCD204EC0}"/>
              </a:ext>
            </a:extLst>
          </p:cNvPr>
          <p:cNvSpPr/>
          <p:nvPr/>
        </p:nvSpPr>
        <p:spPr>
          <a:xfrm>
            <a:off x="39148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34C243-4A3C-9747-BC0F-B04F36A85AC8}"/>
              </a:ext>
            </a:extLst>
          </p:cNvPr>
          <p:cNvSpPr/>
          <p:nvPr/>
        </p:nvSpPr>
        <p:spPr>
          <a:xfrm>
            <a:off x="44974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AC3FF-2179-0046-A923-E2B70C4D3E83}"/>
              </a:ext>
            </a:extLst>
          </p:cNvPr>
          <p:cNvSpPr/>
          <p:nvPr/>
        </p:nvSpPr>
        <p:spPr>
          <a:xfrm>
            <a:off x="5094948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BAA74E-4503-5847-9B5F-C53308BABE8A}"/>
              </a:ext>
            </a:extLst>
          </p:cNvPr>
          <p:cNvSpPr/>
          <p:nvPr/>
        </p:nvSpPr>
        <p:spPr>
          <a:xfrm>
            <a:off x="5678424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65DCA5-6B2C-5D4D-ACB2-B7299AA95082}"/>
              </a:ext>
            </a:extLst>
          </p:cNvPr>
          <p:cNvSpPr/>
          <p:nvPr/>
        </p:nvSpPr>
        <p:spPr>
          <a:xfrm>
            <a:off x="6493686" y="5476892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16F35D-1079-2448-8BAC-BF5D03CDE592}"/>
              </a:ext>
            </a:extLst>
          </p:cNvPr>
          <p:cNvSpPr/>
          <p:nvPr/>
        </p:nvSpPr>
        <p:spPr>
          <a:xfrm>
            <a:off x="692157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AC2AED-C582-3447-91B6-95CFA6379D61}"/>
              </a:ext>
            </a:extLst>
          </p:cNvPr>
          <p:cNvSpPr/>
          <p:nvPr/>
        </p:nvSpPr>
        <p:spPr>
          <a:xfrm>
            <a:off x="7506786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8C1B19-CFE6-B445-90C9-35ACE454690E}"/>
              </a:ext>
            </a:extLst>
          </p:cNvPr>
          <p:cNvSpPr/>
          <p:nvPr/>
        </p:nvSpPr>
        <p:spPr>
          <a:xfrm>
            <a:off x="809505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EB1B34-0955-DD41-8DF5-B3628E7B7192}"/>
              </a:ext>
            </a:extLst>
          </p:cNvPr>
          <p:cNvSpPr/>
          <p:nvPr/>
        </p:nvSpPr>
        <p:spPr>
          <a:xfrm>
            <a:off x="8683314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B76A98-9334-914B-9DC6-A7567D0366D4}"/>
              </a:ext>
            </a:extLst>
          </p:cNvPr>
          <p:cNvSpPr/>
          <p:nvPr/>
        </p:nvSpPr>
        <p:spPr>
          <a:xfrm>
            <a:off x="9271578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2AB410-EB89-CC40-926D-D0E577B4C50B}"/>
              </a:ext>
            </a:extLst>
          </p:cNvPr>
          <p:cNvSpPr/>
          <p:nvPr/>
        </p:nvSpPr>
        <p:spPr>
          <a:xfrm>
            <a:off x="72903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CBD78A-59EA-7747-B64B-57235B8D9C31}"/>
              </a:ext>
            </a:extLst>
          </p:cNvPr>
          <p:cNvSpPr/>
          <p:nvPr/>
        </p:nvSpPr>
        <p:spPr>
          <a:xfrm>
            <a:off x="6697182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90A58E-055E-0F4C-A5DA-5C2582F6BD26}"/>
              </a:ext>
            </a:extLst>
          </p:cNvPr>
          <p:cNvSpPr/>
          <p:nvPr/>
        </p:nvSpPr>
        <p:spPr>
          <a:xfrm>
            <a:off x="78798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B25106-C0CF-2B4F-AC2B-10C2F8F72F51}"/>
              </a:ext>
            </a:extLst>
          </p:cNvPr>
          <p:cNvSpPr/>
          <p:nvPr/>
        </p:nvSpPr>
        <p:spPr>
          <a:xfrm>
            <a:off x="84624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8869A0-AC9D-8340-AE44-CCAB85F24FF4}"/>
              </a:ext>
            </a:extLst>
          </p:cNvPr>
          <p:cNvSpPr/>
          <p:nvPr/>
        </p:nvSpPr>
        <p:spPr>
          <a:xfrm>
            <a:off x="9059958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9EF960-768C-464F-91B8-C4929E5A6108}"/>
              </a:ext>
            </a:extLst>
          </p:cNvPr>
          <p:cNvSpPr/>
          <p:nvPr/>
        </p:nvSpPr>
        <p:spPr>
          <a:xfrm>
            <a:off x="9643434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C41205-8EC8-874B-9AB2-30383536A4A0}"/>
              </a:ext>
            </a:extLst>
          </p:cNvPr>
          <p:cNvSpPr/>
          <p:nvPr/>
        </p:nvSpPr>
        <p:spPr>
          <a:xfrm>
            <a:off x="2933406" y="3429000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488067-708E-F547-84EE-DEAC245BAD97}"/>
              </a:ext>
            </a:extLst>
          </p:cNvPr>
          <p:cNvSpPr/>
          <p:nvPr/>
        </p:nvSpPr>
        <p:spPr>
          <a:xfrm>
            <a:off x="3361290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44878-F814-AA4E-A3F2-B1943F26C721}"/>
              </a:ext>
            </a:extLst>
          </p:cNvPr>
          <p:cNvSpPr/>
          <p:nvPr/>
        </p:nvSpPr>
        <p:spPr>
          <a:xfrm>
            <a:off x="3946506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358031-0CB1-A649-8B95-2D9C6C68CB8A}"/>
              </a:ext>
            </a:extLst>
          </p:cNvPr>
          <p:cNvSpPr/>
          <p:nvPr/>
        </p:nvSpPr>
        <p:spPr>
          <a:xfrm>
            <a:off x="4534770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7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162926-3835-0848-8026-E43F7CB0941B}"/>
              </a:ext>
            </a:extLst>
          </p:cNvPr>
          <p:cNvSpPr/>
          <p:nvPr/>
        </p:nvSpPr>
        <p:spPr>
          <a:xfrm>
            <a:off x="5123034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65A6DA1-2953-7B48-91CA-848E1E0E89F9}"/>
              </a:ext>
            </a:extLst>
          </p:cNvPr>
          <p:cNvSpPr/>
          <p:nvPr/>
        </p:nvSpPr>
        <p:spPr>
          <a:xfrm>
            <a:off x="5711298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5989E00-9BDF-8341-959D-371C71AE4DB8}"/>
              </a:ext>
            </a:extLst>
          </p:cNvPr>
          <p:cNvSpPr/>
          <p:nvPr/>
        </p:nvSpPr>
        <p:spPr>
          <a:xfrm>
            <a:off x="3730098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828108-1760-104C-AEDB-8E685D727A47}"/>
              </a:ext>
            </a:extLst>
          </p:cNvPr>
          <p:cNvSpPr/>
          <p:nvPr/>
        </p:nvSpPr>
        <p:spPr>
          <a:xfrm>
            <a:off x="3136902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CE2E81-5D5E-3344-9024-F7C4761D9991}"/>
              </a:ext>
            </a:extLst>
          </p:cNvPr>
          <p:cNvSpPr/>
          <p:nvPr/>
        </p:nvSpPr>
        <p:spPr>
          <a:xfrm>
            <a:off x="4319598" y="3940920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75CC7C-FC59-1F40-9D7B-A736FF19428C}"/>
              </a:ext>
            </a:extLst>
          </p:cNvPr>
          <p:cNvSpPr/>
          <p:nvPr/>
        </p:nvSpPr>
        <p:spPr>
          <a:xfrm>
            <a:off x="4902198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3B0A8F-E093-794B-B1AE-847D1986D862}"/>
              </a:ext>
            </a:extLst>
          </p:cNvPr>
          <p:cNvSpPr/>
          <p:nvPr/>
        </p:nvSpPr>
        <p:spPr>
          <a:xfrm>
            <a:off x="5499678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6F5776-D946-664A-B883-DFF89A5BCF50}"/>
              </a:ext>
            </a:extLst>
          </p:cNvPr>
          <p:cNvSpPr/>
          <p:nvPr/>
        </p:nvSpPr>
        <p:spPr>
          <a:xfrm>
            <a:off x="6083154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B80E7A2B-8E42-CE40-B94E-CAB0CCA609FB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>
            <a:off x="3839898" y="4160520"/>
            <a:ext cx="472440" cy="1316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DBAFE47E-C2B1-7241-9513-8B2D43F0F885}"/>
              </a:ext>
            </a:extLst>
          </p:cNvPr>
          <p:cNvSpPr/>
          <p:nvPr/>
        </p:nvSpPr>
        <p:spPr>
          <a:xfrm>
            <a:off x="3892366" y="3457251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BB356EB2-3C32-EF4B-BB1E-D79561A341BD}"/>
              </a:ext>
            </a:extLst>
          </p:cNvPr>
          <p:cNvSpPr/>
          <p:nvPr/>
        </p:nvSpPr>
        <p:spPr>
          <a:xfrm>
            <a:off x="6878898" y="550063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2163CA-712E-3344-A8A1-CBB00CD31BFF}"/>
              </a:ext>
            </a:extLst>
          </p:cNvPr>
          <p:cNvSpPr/>
          <p:nvPr/>
        </p:nvSpPr>
        <p:spPr>
          <a:xfrm>
            <a:off x="6984126" y="3448393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10A3D6-EF8E-0242-A167-9484A0BCE1E9}"/>
              </a:ext>
            </a:extLst>
          </p:cNvPr>
          <p:cNvSpPr/>
          <p:nvPr/>
        </p:nvSpPr>
        <p:spPr>
          <a:xfrm>
            <a:off x="7412010" y="363722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10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910039-6A69-0F40-86FA-AEDB82AD9669}"/>
              </a:ext>
            </a:extLst>
          </p:cNvPr>
          <p:cNvSpPr/>
          <p:nvPr/>
        </p:nvSpPr>
        <p:spPr>
          <a:xfrm>
            <a:off x="7997226" y="363722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C7DD716-4B41-5049-B432-831F0CAF3FCD}"/>
              </a:ext>
            </a:extLst>
          </p:cNvPr>
          <p:cNvSpPr/>
          <p:nvPr/>
        </p:nvSpPr>
        <p:spPr>
          <a:xfrm>
            <a:off x="8585490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2126584-B670-A544-9B9C-724EA4F505DA}"/>
              </a:ext>
            </a:extLst>
          </p:cNvPr>
          <p:cNvSpPr/>
          <p:nvPr/>
        </p:nvSpPr>
        <p:spPr>
          <a:xfrm>
            <a:off x="9173754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2D6727-781C-5E44-8AB4-95185CF9A423}"/>
              </a:ext>
            </a:extLst>
          </p:cNvPr>
          <p:cNvSpPr/>
          <p:nvPr/>
        </p:nvSpPr>
        <p:spPr>
          <a:xfrm>
            <a:off x="9762018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4F12D3-DA5F-2441-8270-E09781311946}"/>
              </a:ext>
            </a:extLst>
          </p:cNvPr>
          <p:cNvSpPr/>
          <p:nvPr/>
        </p:nvSpPr>
        <p:spPr>
          <a:xfrm>
            <a:off x="7780818" y="3960313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2ACE41F-DD94-794C-803A-84EF6CC8A7CA}"/>
              </a:ext>
            </a:extLst>
          </p:cNvPr>
          <p:cNvSpPr/>
          <p:nvPr/>
        </p:nvSpPr>
        <p:spPr>
          <a:xfrm>
            <a:off x="7187622" y="3960313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B164EB-3026-A343-8FD4-54FB2385154D}"/>
              </a:ext>
            </a:extLst>
          </p:cNvPr>
          <p:cNvSpPr/>
          <p:nvPr/>
        </p:nvSpPr>
        <p:spPr>
          <a:xfrm>
            <a:off x="8370318" y="3960313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D4E04A3-1B45-B34D-A059-4604CBB19390}"/>
              </a:ext>
            </a:extLst>
          </p:cNvPr>
          <p:cNvSpPr/>
          <p:nvPr/>
        </p:nvSpPr>
        <p:spPr>
          <a:xfrm>
            <a:off x="8952918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206B9FF-2453-6847-8C30-B1BB7D282D4D}"/>
              </a:ext>
            </a:extLst>
          </p:cNvPr>
          <p:cNvSpPr/>
          <p:nvPr/>
        </p:nvSpPr>
        <p:spPr>
          <a:xfrm>
            <a:off x="9550398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D238B6C-0816-4B4B-B0C6-AA0E7DD4133C}"/>
              </a:ext>
            </a:extLst>
          </p:cNvPr>
          <p:cNvSpPr/>
          <p:nvPr/>
        </p:nvSpPr>
        <p:spPr>
          <a:xfrm>
            <a:off x="10133874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71ED085C-1FB6-9E4E-AC52-01E9F282DADD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4429398" y="4160520"/>
            <a:ext cx="3847950" cy="1316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F04785A0-B050-8C43-A205-7619C3107465}"/>
              </a:ext>
            </a:extLst>
          </p:cNvPr>
          <p:cNvSpPr/>
          <p:nvPr/>
        </p:nvSpPr>
        <p:spPr>
          <a:xfrm>
            <a:off x="4218219" y="1879177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圓角矩形 61">
            <a:extLst>
              <a:ext uri="{FF2B5EF4-FFF2-40B4-BE49-F238E27FC236}">
                <a16:creationId xmlns:a16="http://schemas.microsoft.com/office/drawing/2014/main" id="{00C5902A-39BA-C847-9C98-B9A2D4206BAB}"/>
              </a:ext>
            </a:extLst>
          </p:cNvPr>
          <p:cNvSpPr/>
          <p:nvPr/>
        </p:nvSpPr>
        <p:spPr>
          <a:xfrm>
            <a:off x="3944479" y="1716022"/>
            <a:ext cx="1010630" cy="11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parent_mid</a:t>
            </a:r>
            <a:endParaRPr kumimoji="1" lang="zh-TW" altLang="en-US" sz="11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2F0249-07D2-614D-983A-B4981F6F3B86}"/>
              </a:ext>
            </a:extLst>
          </p:cNvPr>
          <p:cNvSpPr/>
          <p:nvPr/>
        </p:nvSpPr>
        <p:spPr>
          <a:xfrm>
            <a:off x="6328824" y="1929309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F8D6F5F7-B384-0544-BE47-506EFC960023}"/>
              </a:ext>
            </a:extLst>
          </p:cNvPr>
          <p:cNvCxnSpPr>
            <a:cxnSpLocks/>
            <a:stCxn id="63" idx="2"/>
            <a:endCxn id="28" idx="0"/>
          </p:cNvCxnSpPr>
          <p:nvPr/>
        </p:nvCxnSpPr>
        <p:spPr>
          <a:xfrm flipH="1">
            <a:off x="4717068" y="2236598"/>
            <a:ext cx="1765401" cy="1192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F18CEFBE-D0D6-A44E-914C-AE005FE32AB7}"/>
              </a:ext>
            </a:extLst>
          </p:cNvPr>
          <p:cNvCxnSpPr>
            <a:cxnSpLocks/>
            <a:stCxn id="63" idx="2"/>
            <a:endCxn id="45" idx="0"/>
          </p:cNvCxnSpPr>
          <p:nvPr/>
        </p:nvCxnSpPr>
        <p:spPr>
          <a:xfrm>
            <a:off x="6482469" y="2236598"/>
            <a:ext cx="2285319" cy="12117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弧線 71">
            <a:extLst>
              <a:ext uri="{FF2B5EF4-FFF2-40B4-BE49-F238E27FC236}">
                <a16:creationId xmlns:a16="http://schemas.microsoft.com/office/drawing/2014/main" id="{9E746E08-B9E3-F14A-BF41-ABD8CD3B2B31}"/>
              </a:ext>
            </a:extLst>
          </p:cNvPr>
          <p:cNvSpPr/>
          <p:nvPr/>
        </p:nvSpPr>
        <p:spPr>
          <a:xfrm rot="19226969">
            <a:off x="4461438" y="1776647"/>
            <a:ext cx="2137279" cy="2328740"/>
          </a:xfrm>
          <a:prstGeom prst="arc">
            <a:avLst>
              <a:gd name="adj1" fmla="val 16200000"/>
              <a:gd name="adj2" fmla="val 2055971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CBA2D7-8C2F-9743-9958-D058A3646844}"/>
              </a:ext>
            </a:extLst>
          </p:cNvPr>
          <p:cNvSpPr txBox="1"/>
          <p:nvPr/>
        </p:nvSpPr>
        <p:spPr>
          <a:xfrm>
            <a:off x="5060978" y="14516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639B278-0EFC-3144-9E6F-813BC3C8B39B}"/>
              </a:ext>
            </a:extLst>
          </p:cNvPr>
          <p:cNvSpPr txBox="1"/>
          <p:nvPr/>
        </p:nvSpPr>
        <p:spPr>
          <a:xfrm>
            <a:off x="7471509" y="1874043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Grandparent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26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D808D-2F64-CA44-82F0-620ED783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  <a:latin typeface="Menlo" panose="020B0609030804020204" pitchFamily="49" charset="0"/>
              </a:rPr>
              <a:t>test_index_insert_case11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4E2D6-39A3-5542-91C9-3FD32B63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71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Insert: 1, 4, 9, 10, 11, 12, 13, 15, 16, 20, 25</a:t>
            </a:r>
            <a:endParaRPr kumimoji="1" lang="zh-TW" altLang="en-US" dirty="0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AD99C9E8-5904-2444-B6D8-DB4896354D5F}"/>
              </a:ext>
            </a:extLst>
          </p:cNvPr>
          <p:cNvGrpSpPr/>
          <p:nvPr/>
        </p:nvGrpSpPr>
        <p:grpSpPr>
          <a:xfrm>
            <a:off x="2674900" y="5681330"/>
            <a:ext cx="2145033" cy="566192"/>
            <a:chOff x="2528676" y="5476892"/>
            <a:chExt cx="3567324" cy="83500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4929A1B-26FE-634A-9E31-98E185B685DB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38E2D1F-764F-F549-B509-118B8AA9600A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3FC55B2-D2C3-5943-8817-80409A8ACCA2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E92EF21-26FA-5740-9225-5DC049DE0BF0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42F13CC-9471-A042-A840-296648B91132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6B6A5FB-154D-F440-A96D-B4134A45583E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533D2A6-7800-CD4B-A150-CAE2417F09C0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94DA5F0-17D0-E940-9760-08013B14EB4C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A222D1F-7B13-CD42-A719-86644E1DD485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D03D7C1-920B-5D45-9F9C-4808B9428B40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7C79D63-DCD3-CE4B-9004-6373F5FC195C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0967ADD-E0D6-894C-9A8C-199BA3A474B0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052ACB60-DC43-904C-B3F9-55345CD98832}"/>
              </a:ext>
            </a:extLst>
          </p:cNvPr>
          <p:cNvGrpSpPr/>
          <p:nvPr/>
        </p:nvGrpSpPr>
        <p:grpSpPr>
          <a:xfrm>
            <a:off x="326317" y="5681330"/>
            <a:ext cx="2145033" cy="566192"/>
            <a:chOff x="2528676" y="5476892"/>
            <a:chExt cx="3567324" cy="835008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18DD8F44-2B8C-5D44-B0A1-1C33F842672E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AF81884-06AD-894D-8B62-D32205BA18C9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5448EE32-8CE6-0E49-8EB2-E34239826264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664F90ED-423F-004B-89D7-3AD1097F5EC4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3B1E321-EE6F-0C48-90A2-BA472C163440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B2C58092-F0F9-0D4F-93A3-2A7BE923B88F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E27AD25-133A-624D-B8D2-4A40D62FEA06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96846351-7A07-ED47-839B-A98F170CBF4F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3EBB003-5F05-E548-A163-C7D0B84E6BA9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63D998B6-B46C-344E-B077-FD889991A247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70F88DB-9B8B-0F48-A0AA-4D0228C6BE9E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AA3C0E98-320D-9940-A871-EE8DB750FACC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27D475D0-1545-C145-A3F9-9AF6209CBD41}"/>
              </a:ext>
            </a:extLst>
          </p:cNvPr>
          <p:cNvGrpSpPr/>
          <p:nvPr/>
        </p:nvGrpSpPr>
        <p:grpSpPr>
          <a:xfrm>
            <a:off x="5023483" y="5681330"/>
            <a:ext cx="2145033" cy="566192"/>
            <a:chOff x="2528676" y="5476892"/>
            <a:chExt cx="3567324" cy="835008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02A4998B-04C3-EC4D-8CA8-8645C1FD1EF6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16D6899-671F-FE4F-B239-C6CBBAD2BE98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11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6722839B-9DB1-7049-B0BF-35ED7416D766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12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2B6481B-5E00-6743-B3DD-D773F63E11B7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F4924544-2190-4944-838D-2EBE5594C210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050F70CE-27E8-3B44-BB1D-66CFD1131282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1CD38589-E6F2-6045-8594-69C679434711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2769619-E0E7-0547-B069-FA4AB686F883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39D7FF2-8C32-9B47-B7A4-27912FAFD72B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68C2F088-BAB6-EE41-9B41-CC2C67ECA4CA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CB4ACA0-16F2-8F4C-A803-6EA421655AEA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CBC82FE2-053B-284E-8047-9AB0DE2FAC79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8B565BD4-E80D-5B47-A47C-04A05AD8316A}"/>
              </a:ext>
            </a:extLst>
          </p:cNvPr>
          <p:cNvGrpSpPr/>
          <p:nvPr/>
        </p:nvGrpSpPr>
        <p:grpSpPr>
          <a:xfrm>
            <a:off x="7372066" y="5681330"/>
            <a:ext cx="2145033" cy="566192"/>
            <a:chOff x="2528676" y="5476892"/>
            <a:chExt cx="3567324" cy="835008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7FA222C0-A6A7-7E42-97FC-6A31A17DE2B8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47316628-78BC-AD4F-BA25-0FD5E51E3D9C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13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42476C39-A64E-614B-B37A-6F5D57CE4F4C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15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0AF597B-CF49-0A4C-8BAE-42C2199EE631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F8721716-46B2-9249-BD08-B7EE4DF077E6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13F261E-70CF-BE40-AA43-D5C091087E62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F0833042-FB00-AC47-BAD8-36439A7C4D4F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A6BD8881-A2DA-F040-9EBF-F65159647676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1DFF134-31C6-8043-87C2-7968A9A90EAB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D5B8CDFD-608A-734E-B5A2-6AFCC455BE80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31BB0F0-8528-1749-82A9-ECB404F58E37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30D552E8-38E9-9040-B8C4-6B821331D025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D05BBB6A-8B31-A14E-9B6F-5EDE115EC8A5}"/>
              </a:ext>
            </a:extLst>
          </p:cNvPr>
          <p:cNvGrpSpPr/>
          <p:nvPr/>
        </p:nvGrpSpPr>
        <p:grpSpPr>
          <a:xfrm>
            <a:off x="9720649" y="5681330"/>
            <a:ext cx="2145033" cy="566192"/>
            <a:chOff x="2528676" y="5476892"/>
            <a:chExt cx="3567324" cy="83500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5EF9860-0ABA-AF4E-B243-B5CFC03C57C1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A470B3A6-9A4A-9343-8EE2-2DA64B9E4ABB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16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B2663060-F962-9F43-B73F-CF697CCD476F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A0C129F-EE15-CD43-8A3D-14C42727CE6B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rgbClr val="D9D9D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25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6F9C85D7-9949-6B48-AFBA-DE5855F9FAD3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DBBA699-472D-444C-B00D-38109FBBF5F7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731C56B5-5B01-1047-BF6A-FCD4B9E6C95E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9CB9C15A-B3F8-7B4B-9DFC-5B8131974F3A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222CC990-0BF3-364E-A071-BBF01D1E3852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39BF5F71-1B25-1A43-A501-D15FF91BCECF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3EAF6F5D-2A42-5E4D-8E2C-088A4B8CCBBA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500D9E03-563A-AD4B-9354-AC22108D6363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25" name="群組 224">
            <a:extLst>
              <a:ext uri="{FF2B5EF4-FFF2-40B4-BE49-F238E27FC236}">
                <a16:creationId xmlns:a16="http://schemas.microsoft.com/office/drawing/2014/main" id="{508D0A06-3FF8-AC4B-806F-B1D96E6FA68D}"/>
              </a:ext>
            </a:extLst>
          </p:cNvPr>
          <p:cNvGrpSpPr/>
          <p:nvPr/>
        </p:nvGrpSpPr>
        <p:grpSpPr>
          <a:xfrm>
            <a:off x="1724745" y="3813404"/>
            <a:ext cx="2145033" cy="566192"/>
            <a:chOff x="2528676" y="5476892"/>
            <a:chExt cx="3567324" cy="835008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5D5D54D4-14E3-4645-AD40-FC25A4A0CF0D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30F8A66B-2E69-AF42-82CC-8DA0E7B5E038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15A8BD2-E2F9-C04D-B3F0-4735D0E8AC38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11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D175B386-AF74-DD4B-8000-A96A5FFD1849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20202DE2-6E9B-E548-892C-4C05ADEC7A89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A949D551-6AAB-DF49-BE5B-DCCC6E5480CD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3B3A7F79-1198-9249-9824-3F5A4546E953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D6E06261-9606-634C-B831-A4C68D73A76F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E9383C67-9A46-7944-A4F4-D729057083F5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DF437D94-DA5D-DC4A-8CFA-E3A4AD0CF6F2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271CF91C-818F-774C-B7F7-0E7844B5294B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2DD312D-5D2D-2445-89F1-35CA6A63430D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38" name="直線箭頭接點 237">
            <a:extLst>
              <a:ext uri="{FF2B5EF4-FFF2-40B4-BE49-F238E27FC236}">
                <a16:creationId xmlns:a16="http://schemas.microsoft.com/office/drawing/2014/main" id="{701BB3FB-DDE4-514F-9901-5410000E0F3A}"/>
              </a:ext>
            </a:extLst>
          </p:cNvPr>
          <p:cNvCxnSpPr>
            <a:cxnSpLocks/>
            <a:stCxn id="233" idx="2"/>
            <a:endCxn id="174" idx="0"/>
          </p:cNvCxnSpPr>
          <p:nvPr/>
        </p:nvCxnSpPr>
        <p:spPr>
          <a:xfrm flipH="1">
            <a:off x="1398834" y="4309424"/>
            <a:ext cx="514296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箭頭接點 240">
            <a:extLst>
              <a:ext uri="{FF2B5EF4-FFF2-40B4-BE49-F238E27FC236}">
                <a16:creationId xmlns:a16="http://schemas.microsoft.com/office/drawing/2014/main" id="{F470A016-FB24-5F43-A855-D657052BF6C4}"/>
              </a:ext>
            </a:extLst>
          </p:cNvPr>
          <p:cNvCxnSpPr>
            <a:cxnSpLocks/>
            <a:stCxn id="232" idx="2"/>
            <a:endCxn id="83" idx="0"/>
          </p:cNvCxnSpPr>
          <p:nvPr/>
        </p:nvCxnSpPr>
        <p:spPr>
          <a:xfrm>
            <a:off x="2269819" y="4309424"/>
            <a:ext cx="1477598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箭頭接點 244">
            <a:extLst>
              <a:ext uri="{FF2B5EF4-FFF2-40B4-BE49-F238E27FC236}">
                <a16:creationId xmlns:a16="http://schemas.microsoft.com/office/drawing/2014/main" id="{0F6EE8B4-E652-2C46-95BA-B161D15ACDB6}"/>
              </a:ext>
            </a:extLst>
          </p:cNvPr>
          <p:cNvCxnSpPr>
            <a:cxnSpLocks/>
            <a:stCxn id="234" idx="2"/>
            <a:endCxn id="187" idx="0"/>
          </p:cNvCxnSpPr>
          <p:nvPr/>
        </p:nvCxnSpPr>
        <p:spPr>
          <a:xfrm>
            <a:off x="2624286" y="4309424"/>
            <a:ext cx="3471714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C8515A5B-2DE1-2A40-BF28-3ADDBEABADDE}"/>
              </a:ext>
            </a:extLst>
          </p:cNvPr>
          <p:cNvGrpSpPr/>
          <p:nvPr/>
        </p:nvGrpSpPr>
        <p:grpSpPr>
          <a:xfrm>
            <a:off x="8316341" y="3813404"/>
            <a:ext cx="2145033" cy="566192"/>
            <a:chOff x="2528676" y="5476892"/>
            <a:chExt cx="3567324" cy="835008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279F81F7-A458-FB4D-B591-79C45592D00A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38A0202F-5602-5E42-BAA3-DB47D916CE49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16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0BE06CD4-2194-1847-9A1B-E11095630A9D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227E8744-B1F6-6340-830A-9AB3DBD426B1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8139871B-7358-B947-A913-29CEB0BBBD01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4FABF51D-639D-274F-B71C-20EE4FA9FA19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6201A6AC-9181-E14C-943F-979B1ABD1E9E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92D001AE-BF03-6E47-873E-D032114FCA4E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74234E56-C814-274B-8629-ADF1493E20A9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458CB7EF-BDEC-5F4C-9E01-A5B16491243C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623596CF-5220-1042-8CC4-72CFAD3E089E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83D6809-4750-4742-A279-2A06B41EEC49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61" name="直線箭頭接點 260">
            <a:extLst>
              <a:ext uri="{FF2B5EF4-FFF2-40B4-BE49-F238E27FC236}">
                <a16:creationId xmlns:a16="http://schemas.microsoft.com/office/drawing/2014/main" id="{85B16086-AF0D-494C-B3F1-B28829F4556E}"/>
              </a:ext>
            </a:extLst>
          </p:cNvPr>
          <p:cNvCxnSpPr>
            <a:cxnSpLocks/>
            <a:stCxn id="256" idx="2"/>
            <a:endCxn id="200" idx="0"/>
          </p:cNvCxnSpPr>
          <p:nvPr/>
        </p:nvCxnSpPr>
        <p:spPr>
          <a:xfrm flipH="1">
            <a:off x="8444583" y="4309424"/>
            <a:ext cx="60143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箭頭接點 264">
            <a:extLst>
              <a:ext uri="{FF2B5EF4-FFF2-40B4-BE49-F238E27FC236}">
                <a16:creationId xmlns:a16="http://schemas.microsoft.com/office/drawing/2014/main" id="{49E596FE-27C1-D54E-9B6D-952CFBD5BD50}"/>
              </a:ext>
            </a:extLst>
          </p:cNvPr>
          <p:cNvCxnSpPr>
            <a:cxnSpLocks/>
            <a:stCxn id="255" idx="2"/>
            <a:endCxn id="213" idx="0"/>
          </p:cNvCxnSpPr>
          <p:nvPr/>
        </p:nvCxnSpPr>
        <p:spPr>
          <a:xfrm>
            <a:off x="8861415" y="4309424"/>
            <a:ext cx="1931751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D8DBA022-922D-F044-892D-7EF93FA337F5}"/>
              </a:ext>
            </a:extLst>
          </p:cNvPr>
          <p:cNvGrpSpPr/>
          <p:nvPr/>
        </p:nvGrpSpPr>
        <p:grpSpPr>
          <a:xfrm>
            <a:off x="4705231" y="2593009"/>
            <a:ext cx="2145033" cy="566192"/>
            <a:chOff x="2528676" y="5476892"/>
            <a:chExt cx="3567324" cy="835008"/>
          </a:xfrm>
        </p:grpSpPr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1858AE-5644-8540-BC63-2AE36A9F6300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AAC0E372-6369-6E47-A3F9-CC0FCEE82F4B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13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07C2BDB-3BFB-4949-9BE7-CD7FADBB0207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9A1C2835-FED7-004C-8CDC-52EB93947083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E61E3534-382D-144E-B4E6-B28222FB8140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967525F4-18EF-784B-A3C2-36278B250635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95B3DB25-43C0-EE44-97C6-55E7BC519328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6DC5535D-86A3-924D-A6A4-A6372614E71E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22B70723-BC0B-ED47-8F73-D4EF3236ACBC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E3E2EDF0-145A-3B4F-8582-9198C06347DA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70E6A034-B18A-5344-BB0F-F3FBB4467F32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90395A1B-C9DF-D744-8724-5570D40AF85D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81" name="直線箭頭接點 280">
            <a:extLst>
              <a:ext uri="{FF2B5EF4-FFF2-40B4-BE49-F238E27FC236}">
                <a16:creationId xmlns:a16="http://schemas.microsoft.com/office/drawing/2014/main" id="{1AD8F05D-58ED-3949-BB2E-EBB47DEEB377}"/>
              </a:ext>
            </a:extLst>
          </p:cNvPr>
          <p:cNvCxnSpPr>
            <a:cxnSpLocks/>
            <a:stCxn id="276" idx="2"/>
            <a:endCxn id="226" idx="0"/>
          </p:cNvCxnSpPr>
          <p:nvPr/>
        </p:nvCxnSpPr>
        <p:spPr>
          <a:xfrm flipH="1">
            <a:off x="2797262" y="3089029"/>
            <a:ext cx="2096354" cy="724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箭頭接點 283">
            <a:extLst>
              <a:ext uri="{FF2B5EF4-FFF2-40B4-BE49-F238E27FC236}">
                <a16:creationId xmlns:a16="http://schemas.microsoft.com/office/drawing/2014/main" id="{076A33EB-5B3D-3F4B-838A-8141A957020B}"/>
              </a:ext>
            </a:extLst>
          </p:cNvPr>
          <p:cNvCxnSpPr>
            <a:cxnSpLocks/>
            <a:stCxn id="275" idx="2"/>
            <a:endCxn id="249" idx="0"/>
          </p:cNvCxnSpPr>
          <p:nvPr/>
        </p:nvCxnSpPr>
        <p:spPr>
          <a:xfrm>
            <a:off x="5250305" y="3089029"/>
            <a:ext cx="4138553" cy="724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>
            <a:extLst>
              <a:ext uri="{FF2B5EF4-FFF2-40B4-BE49-F238E27FC236}">
                <a16:creationId xmlns:a16="http://schemas.microsoft.com/office/drawing/2014/main" id="{01AB3413-912D-C84E-A450-1F2AAFA8A950}"/>
              </a:ext>
            </a:extLst>
          </p:cNvPr>
          <p:cNvSpPr/>
          <p:nvPr/>
        </p:nvSpPr>
        <p:spPr>
          <a:xfrm>
            <a:off x="790524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1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3    Next: 2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232EAED4-1ED6-D148-936B-6065DD1155CF}"/>
              </a:ext>
            </a:extLst>
          </p:cNvPr>
          <p:cNvSpPr/>
          <p:nvPr/>
        </p:nvSpPr>
        <p:spPr>
          <a:xfrm>
            <a:off x="3116113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2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3    Next: 4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0924792D-85B7-FD47-918F-8E860820C34F}"/>
              </a:ext>
            </a:extLst>
          </p:cNvPr>
          <p:cNvSpPr/>
          <p:nvPr/>
        </p:nvSpPr>
        <p:spPr>
          <a:xfrm>
            <a:off x="5468615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4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3    Next: 5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A96D00C2-4C97-A94D-B358-59599862C8D3}"/>
              </a:ext>
            </a:extLst>
          </p:cNvPr>
          <p:cNvSpPr/>
          <p:nvPr/>
        </p:nvSpPr>
        <p:spPr>
          <a:xfrm>
            <a:off x="7825723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5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7    Next: 6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CEE0F7BB-5A15-F74B-AF30-B5FF9046E473}"/>
              </a:ext>
            </a:extLst>
          </p:cNvPr>
          <p:cNvSpPr/>
          <p:nvPr/>
        </p:nvSpPr>
        <p:spPr>
          <a:xfrm>
            <a:off x="10182831" y="6302942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6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7    Next: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7FE4C2A5-0791-1848-963D-856991083E97}"/>
              </a:ext>
            </a:extLst>
          </p:cNvPr>
          <p:cNvSpPr/>
          <p:nvPr/>
        </p:nvSpPr>
        <p:spPr>
          <a:xfrm>
            <a:off x="3942996" y="3829992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3          Level: 1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8    Next: 7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F0BB6774-727A-4D4A-B05E-9B22B6A2EBA4}"/>
              </a:ext>
            </a:extLst>
          </p:cNvPr>
          <p:cNvSpPr/>
          <p:nvPr/>
        </p:nvSpPr>
        <p:spPr>
          <a:xfrm>
            <a:off x="6978788" y="3829992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7          Level: 1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8    Next: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1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EA000772-D665-0D40-A7C7-2E8055416051}"/>
              </a:ext>
            </a:extLst>
          </p:cNvPr>
          <p:cNvSpPr/>
          <p:nvPr/>
        </p:nvSpPr>
        <p:spPr>
          <a:xfrm>
            <a:off x="6914059" y="2604330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8          Level</a:t>
            </a:r>
            <a:r>
              <a:rPr kumimoji="1" lang="en-US" altLang="zh-TW" sz="1100">
                <a:solidFill>
                  <a:schemeClr val="bg1">
                    <a:lumMod val="50000"/>
                  </a:schemeClr>
                </a:solidFill>
              </a:rPr>
              <a:t>: 2</a:t>
            </a:r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0    Next: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1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0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BFF18B4-C8AA-C444-B289-EDDF8147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8979DB-F57E-4D46-A455-DCC506184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8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20CEEF5B-DC9D-E042-BD82-74AC45107731}"/>
              </a:ext>
            </a:extLst>
          </p:cNvPr>
          <p:cNvGrpSpPr/>
          <p:nvPr/>
        </p:nvGrpSpPr>
        <p:grpSpPr>
          <a:xfrm>
            <a:off x="-208350" y="1895561"/>
            <a:ext cx="4775521" cy="3066879"/>
            <a:chOff x="0" y="2632813"/>
            <a:chExt cx="4775521" cy="3066879"/>
          </a:xfrm>
        </p:grpSpPr>
        <p:pic>
          <p:nvPicPr>
            <p:cNvPr id="1026" name="Picture 2" descr="Folder Icon Template Design Vector Graphic by zAe · Creative Fabrica">
              <a:extLst>
                <a:ext uri="{FF2B5EF4-FFF2-40B4-BE49-F238E27FC236}">
                  <a16:creationId xmlns:a16="http://schemas.microsoft.com/office/drawing/2014/main" id="{F14AFED0-19B3-064D-B9AE-7A05B4927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01073"/>
              <a:ext cx="4775521" cy="289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圖形 6" descr="文件 以實心填滿">
              <a:extLst>
                <a:ext uri="{FF2B5EF4-FFF2-40B4-BE49-F238E27FC236}">
                  <a16:creationId xmlns:a16="http://schemas.microsoft.com/office/drawing/2014/main" id="{DC5F2B45-AEE9-ED4D-8A6F-B74E008A6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0701" y="3645286"/>
              <a:ext cx="914400" cy="91440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069690B-FFEA-364F-8606-F8F56D082F34}"/>
                </a:ext>
              </a:extLst>
            </p:cNvPr>
            <p:cNvSpPr txBox="1"/>
            <p:nvPr/>
          </p:nvSpPr>
          <p:spPr>
            <a:xfrm>
              <a:off x="1560427" y="2632813"/>
              <a:ext cx="1618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Index Directory</a:t>
              </a:r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9660ECE-ABDF-5249-B079-B80161107426}"/>
                </a:ext>
              </a:extLst>
            </p:cNvPr>
            <p:cNvSpPr txBox="1"/>
            <p:nvPr/>
          </p:nvSpPr>
          <p:spPr>
            <a:xfrm>
              <a:off x="1055801" y="4507601"/>
              <a:ext cx="1332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index_file_1</a:t>
              </a:r>
              <a:endParaRPr kumimoji="1" lang="zh-TW" altLang="en-US" dirty="0"/>
            </a:p>
          </p:txBody>
        </p:sp>
        <p:pic>
          <p:nvPicPr>
            <p:cNvPr id="11" name="圖形 10" descr="文件 以實心填滿">
              <a:extLst>
                <a:ext uri="{FF2B5EF4-FFF2-40B4-BE49-F238E27FC236}">
                  <a16:creationId xmlns:a16="http://schemas.microsoft.com/office/drawing/2014/main" id="{D66EAAC7-7D50-5E49-8C65-F11C26C23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97311" y="3642762"/>
              <a:ext cx="914400" cy="914400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C989861-B20E-DB49-BA4E-E256E8203F78}"/>
                </a:ext>
              </a:extLst>
            </p:cNvPr>
            <p:cNvSpPr txBox="1"/>
            <p:nvPr/>
          </p:nvSpPr>
          <p:spPr>
            <a:xfrm>
              <a:off x="2342411" y="4505077"/>
              <a:ext cx="1332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index_file_2</a:t>
              </a:r>
              <a:endParaRPr kumimoji="1" lang="zh-TW" altLang="en-US" dirty="0"/>
            </a:p>
          </p:txBody>
        </p:sp>
      </p:grpSp>
      <p:sp>
        <p:nvSpPr>
          <p:cNvPr id="26" name="剪去單一角落矩形 25">
            <a:extLst>
              <a:ext uri="{FF2B5EF4-FFF2-40B4-BE49-F238E27FC236}">
                <a16:creationId xmlns:a16="http://schemas.microsoft.com/office/drawing/2014/main" id="{D7C90769-BE8F-1C48-9CBE-831FD98EFBDA}"/>
              </a:ext>
            </a:extLst>
          </p:cNvPr>
          <p:cNvSpPr/>
          <p:nvPr/>
        </p:nvSpPr>
        <p:spPr>
          <a:xfrm>
            <a:off x="4052013" y="947169"/>
            <a:ext cx="3324403" cy="1651723"/>
          </a:xfrm>
          <a:prstGeom prst="snip1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CD5A39-130E-084E-A57E-7E8F6B9B50C8}"/>
              </a:ext>
            </a:extLst>
          </p:cNvPr>
          <p:cNvSpPr txBox="1"/>
          <p:nvPr/>
        </p:nvSpPr>
        <p:spPr>
          <a:xfrm>
            <a:off x="4052013" y="967676"/>
            <a:ext cx="1752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Index Properties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tag num: 4 bytes</a:t>
            </a:r>
          </a:p>
          <a:p>
            <a:r>
              <a:rPr kumimoji="1" lang="en-US" altLang="zh-TW" sz="1600" dirty="0"/>
              <a:t>root tag: 4 bytes</a:t>
            </a:r>
          </a:p>
          <a:p>
            <a:r>
              <a:rPr kumimoji="1" lang="en-US" altLang="zh-TW" sz="1600" dirty="0"/>
              <a:t>key size: 4 bytes</a:t>
            </a:r>
          </a:p>
          <a:p>
            <a:r>
              <a:rPr kumimoji="1" lang="en-US" altLang="zh-TW" sz="1600" dirty="0"/>
              <a:t>key: key_size bytes</a:t>
            </a:r>
            <a:endParaRPr kumimoji="1" lang="zh-TW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883421-9306-204B-951B-CD3B9A09F65F}"/>
              </a:ext>
            </a:extLst>
          </p:cNvPr>
          <p:cNvSpPr/>
          <p:nvPr/>
        </p:nvSpPr>
        <p:spPr>
          <a:xfrm>
            <a:off x="4063813" y="2672709"/>
            <a:ext cx="3324403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4AB9A0A-AE4E-7F4F-B3DB-ED633EA91E83}"/>
              </a:ext>
            </a:extLst>
          </p:cNvPr>
          <p:cNvSpPr txBox="1"/>
          <p:nvPr/>
        </p:nvSpPr>
        <p:spPr>
          <a:xfrm>
            <a:off x="4070819" y="2672709"/>
            <a:ext cx="332440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Index Node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tag: 4 bytes</a:t>
            </a:r>
          </a:p>
          <a:p>
            <a:r>
              <a:rPr kumimoji="1" lang="en-US" altLang="zh-TW" sz="1600" dirty="0"/>
              <a:t>level: 4 bytes</a:t>
            </a:r>
          </a:p>
          <a:p>
            <a:r>
              <a:rPr kumimoji="1" lang="en-US" altLang="zh-TW" sz="1600" dirty="0"/>
              <a:t>length: 4 bytes</a:t>
            </a:r>
          </a:p>
          <a:p>
            <a:r>
              <a:rPr kumimoji="1" lang="en-US" altLang="zh-TW" sz="1600" dirty="0"/>
              <a:t>parent tag: 4 bytes</a:t>
            </a:r>
          </a:p>
          <a:p>
            <a:r>
              <a:rPr kumimoji="1" lang="en-US" altLang="zh-TW" sz="1600" dirty="0"/>
              <a:t>next tag: 4 bytes</a:t>
            </a:r>
          </a:p>
          <a:p>
            <a:r>
              <a:rPr kumimoji="1" lang="en-US" altLang="zh-TW" sz="1600" dirty="0"/>
              <a:t>child tag: 4 bytes * (INDEX_ORDER + 1)</a:t>
            </a:r>
          </a:p>
          <a:p>
            <a:r>
              <a:rPr kumimoji="1" lang="en-US" altLang="zh-TW" sz="1600" dirty="0"/>
              <a:t>Index Element * (INDEX_ORDER) </a:t>
            </a:r>
            <a:endParaRPr kumimoji="1"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7269B4-C1AF-DF4E-9DF8-BA67D3B5A4ED}"/>
              </a:ext>
            </a:extLst>
          </p:cNvPr>
          <p:cNvSpPr/>
          <p:nvPr/>
        </p:nvSpPr>
        <p:spPr>
          <a:xfrm>
            <a:off x="4070819" y="5147183"/>
            <a:ext cx="3317397" cy="1136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1AC1FC-25B5-094A-AAAB-36186E036EE3}"/>
              </a:ext>
            </a:extLst>
          </p:cNvPr>
          <p:cNvSpPr txBox="1"/>
          <p:nvPr/>
        </p:nvSpPr>
        <p:spPr>
          <a:xfrm>
            <a:off x="4083683" y="5175254"/>
            <a:ext cx="3304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Index Element</a:t>
            </a:r>
          </a:p>
          <a:p>
            <a:br>
              <a:rPr kumimoji="1" lang="en-US" altLang="zh-TW" sz="1600" dirty="0"/>
            </a:br>
            <a:r>
              <a:rPr kumimoji="1" lang="en-US" altLang="zh-TW" sz="1600" dirty="0"/>
              <a:t>index_id: </a:t>
            </a:r>
            <a:r>
              <a:rPr kumimoji="1" lang="en-US" altLang="zh-TW" sz="1600" dirty="0" err="1"/>
              <a:t>sizeof</a:t>
            </a:r>
            <a:r>
              <a:rPr kumimoji="1" lang="en-US" altLang="zh-TW" sz="1600" dirty="0"/>
              <a:t>(HASH_VALUE_T)</a:t>
            </a:r>
          </a:p>
          <a:p>
            <a:r>
              <a:rPr kumimoji="1" lang="en-US" altLang="zh-TW" sz="1600" dirty="0"/>
              <a:t>index_payload: INDEX_PAYLOAD_SIZE</a:t>
            </a:r>
          </a:p>
        </p:txBody>
      </p:sp>
      <p:sp>
        <p:nvSpPr>
          <p:cNvPr id="32" name="剪去並圓角化單一角落矩形 31">
            <a:extLst>
              <a:ext uri="{FF2B5EF4-FFF2-40B4-BE49-F238E27FC236}">
                <a16:creationId xmlns:a16="http://schemas.microsoft.com/office/drawing/2014/main" id="{4C98077D-46A1-0842-A76E-FA896CB83E1D}"/>
              </a:ext>
            </a:extLst>
          </p:cNvPr>
          <p:cNvSpPr/>
          <p:nvPr/>
        </p:nvSpPr>
        <p:spPr>
          <a:xfrm>
            <a:off x="7873587" y="1713318"/>
            <a:ext cx="3981691" cy="4109013"/>
          </a:xfrm>
          <a:prstGeom prst="snipRoundRect">
            <a:avLst>
              <a:gd name="adj1" fmla="val 0"/>
              <a:gd name="adj2" fmla="val 1201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E3BB466-F967-B94B-8108-D4F0C7B580DC}"/>
              </a:ext>
            </a:extLst>
          </p:cNvPr>
          <p:cNvSpPr txBox="1"/>
          <p:nvPr/>
        </p:nvSpPr>
        <p:spPr>
          <a:xfrm>
            <a:off x="9283083" y="1276015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File</a:t>
            </a:r>
            <a:endParaRPr kumimoji="1" lang="zh-TW" altLang="en-US" dirty="0"/>
          </a:p>
        </p:txBody>
      </p:sp>
      <p:sp>
        <p:nvSpPr>
          <p:cNvPr id="34" name="剪去單一角落矩形 33">
            <a:extLst>
              <a:ext uri="{FF2B5EF4-FFF2-40B4-BE49-F238E27FC236}">
                <a16:creationId xmlns:a16="http://schemas.microsoft.com/office/drawing/2014/main" id="{6172A50A-4083-744B-BF70-B44E4ABB18F5}"/>
              </a:ext>
            </a:extLst>
          </p:cNvPr>
          <p:cNvSpPr/>
          <p:nvPr/>
        </p:nvSpPr>
        <p:spPr>
          <a:xfrm>
            <a:off x="7951350" y="1849262"/>
            <a:ext cx="3763192" cy="823448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INDEX_PROPERTIES</a:t>
            </a:r>
            <a:endParaRPr kumimoji="1"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19A78F-DA47-DD41-9920-843EEDC4FFD1}"/>
              </a:ext>
            </a:extLst>
          </p:cNvPr>
          <p:cNvSpPr/>
          <p:nvPr/>
        </p:nvSpPr>
        <p:spPr>
          <a:xfrm>
            <a:off x="7951350" y="2732715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INDEX_NODE</a:t>
            </a:r>
            <a:br>
              <a:rPr kumimoji="1" lang="en-US" altLang="zh-TW" dirty="0"/>
            </a:br>
            <a:r>
              <a:rPr kumimoji="1" lang="en-US" altLang="zh-TW" dirty="0"/>
              <a:t>(tag: 1)</a:t>
            </a:r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3C02F6C-3F32-3D4E-981F-0CF4834914E1}"/>
              </a:ext>
            </a:extLst>
          </p:cNvPr>
          <p:cNvSpPr/>
          <p:nvPr/>
        </p:nvSpPr>
        <p:spPr>
          <a:xfrm>
            <a:off x="7951350" y="3496971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INDEX_NODE</a:t>
            </a:r>
            <a:br>
              <a:rPr kumimoji="1" lang="en-US" altLang="zh-TW" dirty="0"/>
            </a:br>
            <a:r>
              <a:rPr kumimoji="1" lang="en-US" altLang="zh-TW" dirty="0"/>
              <a:t>(tag: 2)</a:t>
            </a:r>
            <a:endParaRPr kumimoji="1"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C49A04-817F-0149-8254-57D32992C521}"/>
              </a:ext>
            </a:extLst>
          </p:cNvPr>
          <p:cNvSpPr/>
          <p:nvPr/>
        </p:nvSpPr>
        <p:spPr>
          <a:xfrm>
            <a:off x="7951350" y="4261227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INDEX_NODE</a:t>
            </a:r>
            <a:br>
              <a:rPr kumimoji="1" lang="en-US" altLang="zh-TW" dirty="0"/>
            </a:br>
            <a:r>
              <a:rPr kumimoji="1" lang="en-US" altLang="zh-TW" dirty="0"/>
              <a:t>(tag: 3)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6BE7A-76D5-CD4D-BE8B-EC80D986498C}"/>
              </a:ext>
            </a:extLst>
          </p:cNvPr>
          <p:cNvSpPr txBox="1"/>
          <p:nvPr/>
        </p:nvSpPr>
        <p:spPr>
          <a:xfrm>
            <a:off x="9745688" y="5175254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dirty="0"/>
              <a:t>..…</a:t>
            </a:r>
            <a:endParaRPr kumimoji="1"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F9F6289-13C8-394A-85AA-301ACF6FC984}"/>
              </a:ext>
            </a:extLst>
          </p:cNvPr>
          <p:cNvSpPr txBox="1"/>
          <p:nvPr/>
        </p:nvSpPr>
        <p:spPr>
          <a:xfrm>
            <a:off x="5011838" y="474562"/>
            <a:ext cx="17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Structures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16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8306853-AE05-A84A-80CB-CC75F899B989}"/>
                  </a:ext>
                </a:extLst>
              </p:cNvPr>
              <p:cNvSpPr/>
              <p:nvPr/>
            </p:nvSpPr>
            <p:spPr>
              <a:xfrm>
                <a:off x="1690938" y="6137025"/>
                <a:ext cx="169222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elements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TW" dirty="0"/>
                  <a:t> [0]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8306853-AE05-A84A-80CB-CC75F899B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938" y="6137025"/>
                <a:ext cx="1692227" cy="369332"/>
              </a:xfrm>
              <a:prstGeom prst="rect">
                <a:avLst/>
              </a:prstGeom>
              <a:blipFill>
                <a:blip r:embed="rId2"/>
                <a:stretch>
                  <a:fillRect t="-3226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EC07E691-3731-3D4E-813C-DDCCD7F5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Index Node</a:t>
            </a:r>
            <a:endParaRPr kumimoji="1" lang="zh-TW" altLang="en-US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EB939EB7-2DD7-1144-9BD8-4D48C2AA99C9}"/>
              </a:ext>
            </a:extLst>
          </p:cNvPr>
          <p:cNvGrpSpPr/>
          <p:nvPr/>
        </p:nvGrpSpPr>
        <p:grpSpPr>
          <a:xfrm>
            <a:off x="2957403" y="4943753"/>
            <a:ext cx="3567324" cy="919729"/>
            <a:chOff x="3367932" y="3144957"/>
            <a:chExt cx="3567324" cy="9197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5495BFC-1E86-7140-A17D-08A4C38F0045}"/>
                </a:ext>
              </a:extLst>
            </p:cNvPr>
            <p:cNvSpPr/>
            <p:nvPr/>
          </p:nvSpPr>
          <p:spPr>
            <a:xfrm>
              <a:off x="3367932" y="3144957"/>
              <a:ext cx="3567324" cy="91972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CC832D-2F69-0843-B26C-B9E482EC7D02}"/>
                </a:ext>
              </a:extLst>
            </p:cNvPr>
            <p:cNvSpPr/>
            <p:nvPr/>
          </p:nvSpPr>
          <p:spPr>
            <a:xfrm>
              <a:off x="3795816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FCB12F-1A3C-E646-BA36-CE7B2933B6BA}"/>
                </a:ext>
              </a:extLst>
            </p:cNvPr>
            <p:cNvSpPr/>
            <p:nvPr/>
          </p:nvSpPr>
          <p:spPr>
            <a:xfrm>
              <a:off x="4381032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07B3A7-1901-F341-A42C-9593124C10DB}"/>
                </a:ext>
              </a:extLst>
            </p:cNvPr>
            <p:cNvSpPr/>
            <p:nvPr/>
          </p:nvSpPr>
          <p:spPr>
            <a:xfrm>
              <a:off x="4969296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50CCEB-73E5-7741-8AF2-9F33D83DE9D7}"/>
                </a:ext>
              </a:extLst>
            </p:cNvPr>
            <p:cNvSpPr/>
            <p:nvPr/>
          </p:nvSpPr>
          <p:spPr>
            <a:xfrm>
              <a:off x="5557560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35E4BA-B71A-7947-A5B1-3D564D491519}"/>
                </a:ext>
              </a:extLst>
            </p:cNvPr>
            <p:cNvSpPr/>
            <p:nvPr/>
          </p:nvSpPr>
          <p:spPr>
            <a:xfrm>
              <a:off x="6145824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EFDF19-6051-7744-840A-D79082BDF199}"/>
                </a:ext>
              </a:extLst>
            </p:cNvPr>
            <p:cNvSpPr/>
            <p:nvPr/>
          </p:nvSpPr>
          <p:spPr>
            <a:xfrm>
              <a:off x="41646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C198A-6D10-C344-8F5D-0FD13B710963}"/>
                </a:ext>
              </a:extLst>
            </p:cNvPr>
            <p:cNvSpPr/>
            <p:nvPr/>
          </p:nvSpPr>
          <p:spPr>
            <a:xfrm>
              <a:off x="3571428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611CC0-FA63-8F48-91AC-C92C5D149939}"/>
                </a:ext>
              </a:extLst>
            </p:cNvPr>
            <p:cNvSpPr/>
            <p:nvPr/>
          </p:nvSpPr>
          <p:spPr>
            <a:xfrm>
              <a:off x="47541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0CD88F-1192-1540-89D2-E69A72DF7210}"/>
                </a:ext>
              </a:extLst>
            </p:cNvPr>
            <p:cNvSpPr/>
            <p:nvPr/>
          </p:nvSpPr>
          <p:spPr>
            <a:xfrm>
              <a:off x="53367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534F89-C198-C444-97B6-72DB3C60CB33}"/>
                </a:ext>
              </a:extLst>
            </p:cNvPr>
            <p:cNvSpPr/>
            <p:nvPr/>
          </p:nvSpPr>
          <p:spPr>
            <a:xfrm>
              <a:off x="593420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EEA20E-89AD-F441-AF5A-458E9AEF9ACE}"/>
                </a:ext>
              </a:extLst>
            </p:cNvPr>
            <p:cNvSpPr/>
            <p:nvPr/>
          </p:nvSpPr>
          <p:spPr>
            <a:xfrm>
              <a:off x="6517680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F4BB219A-5E40-8448-B216-8860C2E8AB19}"/>
              </a:ext>
            </a:extLst>
          </p:cNvPr>
          <p:cNvSpPr/>
          <p:nvPr/>
        </p:nvSpPr>
        <p:spPr>
          <a:xfrm>
            <a:off x="4587421" y="2705626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F6C4CA38-898C-7742-9246-22A03D7097CC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flipH="1">
            <a:off x="3441320" y="3012915"/>
            <a:ext cx="1299746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097C4459-CD21-FE40-92FE-871177AC6030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 flipH="1">
            <a:off x="4066579" y="3012915"/>
            <a:ext cx="674487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95FE6FA-E94F-EA46-8196-BFD96C547AF6}"/>
              </a:ext>
            </a:extLst>
          </p:cNvPr>
          <p:cNvSpPr/>
          <p:nvPr/>
        </p:nvSpPr>
        <p:spPr>
          <a:xfrm>
            <a:off x="4538193" y="3691443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53FAD66-149C-1944-8494-EE1B91A6C8DF}"/>
              </a:ext>
            </a:extLst>
          </p:cNvPr>
          <p:cNvSpPr/>
          <p:nvPr/>
        </p:nvSpPr>
        <p:spPr>
          <a:xfrm>
            <a:off x="5163452" y="369392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91BB150-FC83-8A41-BB16-EA683E034493}"/>
              </a:ext>
            </a:extLst>
          </p:cNvPr>
          <p:cNvSpPr/>
          <p:nvPr/>
        </p:nvSpPr>
        <p:spPr>
          <a:xfrm>
            <a:off x="5788711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05EC71D-DB27-014E-BFE1-FDE0513BF200}"/>
              </a:ext>
            </a:extLst>
          </p:cNvPr>
          <p:cNvSpPr/>
          <p:nvPr/>
        </p:nvSpPr>
        <p:spPr>
          <a:xfrm>
            <a:off x="3912934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CE44879-B3F1-294D-AEDC-29626BBE1288}"/>
              </a:ext>
            </a:extLst>
          </p:cNvPr>
          <p:cNvSpPr/>
          <p:nvPr/>
        </p:nvSpPr>
        <p:spPr>
          <a:xfrm>
            <a:off x="3287675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CC69DA66-E7A9-AE45-8558-5E622300C645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4691838" y="3012915"/>
            <a:ext cx="49228" cy="6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728EDC01-6A2B-0044-AA9B-E9122E81D155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>
            <a:off x="4741066" y="3012915"/>
            <a:ext cx="576031" cy="68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B9EBA0EC-3075-AA4B-BC73-87728795D787}"/>
              </a:ext>
            </a:extLst>
          </p:cNvPr>
          <p:cNvCxnSpPr>
            <a:cxnSpLocks/>
            <a:stCxn id="57" idx="2"/>
            <a:endCxn id="65" idx="0"/>
          </p:cNvCxnSpPr>
          <p:nvPr/>
        </p:nvCxnSpPr>
        <p:spPr>
          <a:xfrm>
            <a:off x="4741066" y="3012915"/>
            <a:ext cx="1201290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DFDA0A5-D661-C74E-A7FD-94DCE274E5CF}"/>
              </a:ext>
            </a:extLst>
          </p:cNvPr>
          <p:cNvSpPr/>
          <p:nvPr/>
        </p:nvSpPr>
        <p:spPr>
          <a:xfrm>
            <a:off x="2140785" y="5292333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88F50B5-4A99-CA41-B6B4-9D406F0ED2E0}"/>
              </a:ext>
            </a:extLst>
          </p:cNvPr>
          <p:cNvSpPr txBox="1"/>
          <p:nvPr/>
        </p:nvSpPr>
        <p:spPr>
          <a:xfrm>
            <a:off x="2563890" y="5247979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:</a:t>
            </a:r>
            <a:endParaRPr kumimoji="1"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4A2B91C-4530-4C47-908D-826B3E3FB7D4}"/>
              </a:ext>
            </a:extLst>
          </p:cNvPr>
          <p:cNvSpPr/>
          <p:nvPr/>
        </p:nvSpPr>
        <p:spPr>
          <a:xfrm>
            <a:off x="8801458" y="3275355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17CE898-AA68-9F43-A073-D90E5F6EB05A}"/>
              </a:ext>
            </a:extLst>
          </p:cNvPr>
          <p:cNvSpPr txBox="1"/>
          <p:nvPr/>
        </p:nvSpPr>
        <p:spPr>
          <a:xfrm>
            <a:off x="9183175" y="3244333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Node</a:t>
            </a:r>
            <a:endParaRPr kumimoji="1" lang="zh-TW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0759F9E-4E3E-864A-8C00-C53F01B76E56}"/>
              </a:ext>
            </a:extLst>
          </p:cNvPr>
          <p:cNvSpPr/>
          <p:nvPr/>
        </p:nvSpPr>
        <p:spPr>
          <a:xfrm>
            <a:off x="8801458" y="3804785"/>
            <a:ext cx="307289" cy="3072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97A2815-A70F-544C-8E61-9EEACA4B0E0E}"/>
              </a:ext>
            </a:extLst>
          </p:cNvPr>
          <p:cNvSpPr txBox="1"/>
          <p:nvPr/>
        </p:nvSpPr>
        <p:spPr>
          <a:xfrm>
            <a:off x="9183175" y="3742742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Element</a:t>
            </a:r>
            <a:endParaRPr kumimoji="1" lang="zh-TW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0659A20-3623-9641-8265-777CF5211E3F}"/>
              </a:ext>
            </a:extLst>
          </p:cNvPr>
          <p:cNvSpPr/>
          <p:nvPr/>
        </p:nvSpPr>
        <p:spPr>
          <a:xfrm>
            <a:off x="8801458" y="4334215"/>
            <a:ext cx="307288" cy="307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0F7EBBF-35E9-FA49-97D1-29DBD12AC497}"/>
              </a:ext>
            </a:extLst>
          </p:cNvPr>
          <p:cNvSpPr txBox="1"/>
          <p:nvPr/>
        </p:nvSpPr>
        <p:spPr>
          <a:xfrm>
            <a:off x="9183175" y="4272171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Child Tag</a:t>
            </a:r>
            <a:endParaRPr kumimoji="1"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75FDD2E-57C1-424E-BEED-81C412CB558A}"/>
              </a:ext>
            </a:extLst>
          </p:cNvPr>
          <p:cNvSpPr txBox="1"/>
          <p:nvPr/>
        </p:nvSpPr>
        <p:spPr>
          <a:xfrm>
            <a:off x="4299117" y="2188665"/>
            <a:ext cx="88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B+ Tree</a:t>
            </a:r>
            <a:endParaRPr kumimoji="1" lang="zh-TW" altLang="en-US" dirty="0"/>
          </a:p>
        </p:txBody>
      </p:sp>
      <p:sp>
        <p:nvSpPr>
          <p:cNvPr id="88" name="圓角矩形 87">
            <a:extLst>
              <a:ext uri="{FF2B5EF4-FFF2-40B4-BE49-F238E27FC236}">
                <a16:creationId xmlns:a16="http://schemas.microsoft.com/office/drawing/2014/main" id="{9B1866C7-8D28-2C4A-885F-3477BDC68E17}"/>
              </a:ext>
            </a:extLst>
          </p:cNvPr>
          <p:cNvSpPr/>
          <p:nvPr/>
        </p:nvSpPr>
        <p:spPr>
          <a:xfrm>
            <a:off x="3385287" y="5032512"/>
            <a:ext cx="363926" cy="13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9" name="圓角矩形 88">
            <a:extLst>
              <a:ext uri="{FF2B5EF4-FFF2-40B4-BE49-F238E27FC236}">
                <a16:creationId xmlns:a16="http://schemas.microsoft.com/office/drawing/2014/main" id="{A0B5C3FD-985F-5B40-BEE5-C83D3AB39EB2}"/>
              </a:ext>
            </a:extLst>
          </p:cNvPr>
          <p:cNvSpPr/>
          <p:nvPr/>
        </p:nvSpPr>
        <p:spPr>
          <a:xfrm>
            <a:off x="3970503" y="5032513"/>
            <a:ext cx="383772" cy="138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[1]</a:t>
            </a:r>
            <a:endParaRPr kumimoji="1" lang="zh-TW" altLang="en-US" sz="1100" dirty="0"/>
          </a:p>
        </p:txBody>
      </p:sp>
      <p:cxnSp>
        <p:nvCxnSpPr>
          <p:cNvPr id="91" name="直線箭頭接點 90">
            <a:extLst>
              <a:ext uri="{FF2B5EF4-FFF2-40B4-BE49-F238E27FC236}">
                <a16:creationId xmlns:a16="http://schemas.microsoft.com/office/drawing/2014/main" id="{DF1D9767-628A-7942-BCDD-68E892C93950}"/>
              </a:ext>
            </a:extLst>
          </p:cNvPr>
          <p:cNvCxnSpPr>
            <a:cxnSpLocks/>
            <a:stCxn id="12" idx="2"/>
            <a:endCxn id="100" idx="0"/>
          </p:cNvCxnSpPr>
          <p:nvPr/>
        </p:nvCxnSpPr>
        <p:spPr>
          <a:xfrm flipH="1">
            <a:off x="2537052" y="5759994"/>
            <a:ext cx="733647" cy="3770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015F6C9F-301F-E747-9631-7698E2C8E329}"/>
              </a:ext>
            </a:extLst>
          </p:cNvPr>
          <p:cNvCxnSpPr>
            <a:cxnSpLocks/>
            <a:stCxn id="11" idx="2"/>
            <a:endCxn id="103" idx="0"/>
          </p:cNvCxnSpPr>
          <p:nvPr/>
        </p:nvCxnSpPr>
        <p:spPr>
          <a:xfrm>
            <a:off x="3863895" y="5759994"/>
            <a:ext cx="788697" cy="372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42942C8-ADB4-C64E-8EBD-98630E6BF60D}"/>
                  </a:ext>
                </a:extLst>
              </p:cNvPr>
              <p:cNvSpPr/>
              <p:nvPr/>
            </p:nvSpPr>
            <p:spPr>
              <a:xfrm>
                <a:off x="3569889" y="6132891"/>
                <a:ext cx="21654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0" dirty="0"/>
                  <a:t>[0]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TW" dirty="0"/>
                  <a:t>elements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TW" dirty="0"/>
                  <a:t> [1]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42942C8-ADB4-C64E-8EBD-98630E6BF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889" y="6132891"/>
                <a:ext cx="2165406" cy="369332"/>
              </a:xfrm>
              <a:prstGeom prst="rect">
                <a:avLst/>
              </a:prstGeom>
              <a:blipFill>
                <a:blip r:embed="rId3"/>
                <a:stretch>
                  <a:fillRect l="-578" t="-6452" r="-578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F7C03B6-61FB-374F-88AA-28DFFA3D5BED}"/>
                  </a:ext>
                </a:extLst>
              </p:cNvPr>
              <p:cNvSpPr/>
              <p:nvPr/>
            </p:nvSpPr>
            <p:spPr>
              <a:xfrm>
                <a:off x="6231004" y="6132891"/>
                <a:ext cx="21654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0" dirty="0"/>
                  <a:t>[4]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TW" dirty="0"/>
                  <a:t>elements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F7C03B6-61FB-374F-88AA-28DFFA3D5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04" y="6132891"/>
                <a:ext cx="2165406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21259E86-447E-9740-8DDC-25612CC1C858}"/>
              </a:ext>
            </a:extLst>
          </p:cNvPr>
          <p:cNvCxnSpPr>
            <a:cxnSpLocks/>
            <a:stCxn id="18" idx="2"/>
            <a:endCxn id="108" idx="0"/>
          </p:cNvCxnSpPr>
          <p:nvPr/>
        </p:nvCxnSpPr>
        <p:spPr>
          <a:xfrm>
            <a:off x="6216951" y="5759994"/>
            <a:ext cx="1096756" cy="372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圓角矩形 111">
            <a:extLst>
              <a:ext uri="{FF2B5EF4-FFF2-40B4-BE49-F238E27FC236}">
                <a16:creationId xmlns:a16="http://schemas.microsoft.com/office/drawing/2014/main" id="{5FEE290B-E3CF-DA4D-8264-F9F2FA9DF61B}"/>
              </a:ext>
            </a:extLst>
          </p:cNvPr>
          <p:cNvSpPr/>
          <p:nvPr/>
        </p:nvSpPr>
        <p:spPr>
          <a:xfrm>
            <a:off x="4538193" y="5032513"/>
            <a:ext cx="383772" cy="143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[2]</a:t>
            </a:r>
            <a:endParaRPr kumimoji="1" lang="zh-TW" altLang="en-US" sz="1100" dirty="0"/>
          </a:p>
        </p:txBody>
      </p:sp>
      <p:sp>
        <p:nvSpPr>
          <p:cNvPr id="113" name="圓角矩形 112">
            <a:extLst>
              <a:ext uri="{FF2B5EF4-FFF2-40B4-BE49-F238E27FC236}">
                <a16:creationId xmlns:a16="http://schemas.microsoft.com/office/drawing/2014/main" id="{0A0F8583-EB09-4442-96F5-9B0F0063A3EA}"/>
              </a:ext>
            </a:extLst>
          </p:cNvPr>
          <p:cNvSpPr/>
          <p:nvPr/>
        </p:nvSpPr>
        <p:spPr>
          <a:xfrm>
            <a:off x="5135115" y="5032512"/>
            <a:ext cx="383772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114" name="圓角矩形 113">
            <a:extLst>
              <a:ext uri="{FF2B5EF4-FFF2-40B4-BE49-F238E27FC236}">
                <a16:creationId xmlns:a16="http://schemas.microsoft.com/office/drawing/2014/main" id="{C0FF7A0D-E426-C849-96F0-380488BAEABB}"/>
              </a:ext>
            </a:extLst>
          </p:cNvPr>
          <p:cNvSpPr/>
          <p:nvPr/>
        </p:nvSpPr>
        <p:spPr>
          <a:xfrm>
            <a:off x="5743179" y="5028735"/>
            <a:ext cx="383772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[4]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4121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2F0962-7E5E-FF47-BDAB-AFCAE5A8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0F37D6-025C-D247-A24D-6F036B7A0144}"/>
              </a:ext>
            </a:extLst>
          </p:cNvPr>
          <p:cNvSpPr/>
          <p:nvPr/>
        </p:nvSpPr>
        <p:spPr>
          <a:xfrm>
            <a:off x="3187178" y="384983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弧線 8">
            <a:extLst>
              <a:ext uri="{FF2B5EF4-FFF2-40B4-BE49-F238E27FC236}">
                <a16:creationId xmlns:a16="http://schemas.microsoft.com/office/drawing/2014/main" id="{FF9F7BEF-49C5-C740-B29E-533C0EF61DFE}"/>
              </a:ext>
            </a:extLst>
          </p:cNvPr>
          <p:cNvSpPr/>
          <p:nvPr/>
        </p:nvSpPr>
        <p:spPr>
          <a:xfrm rot="19447821">
            <a:off x="3346940" y="3595170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21DE74-FC59-4E4A-A01D-CADCF0585E34}"/>
              </a:ext>
            </a:extLst>
          </p:cNvPr>
          <p:cNvSpPr/>
          <p:nvPr/>
        </p:nvSpPr>
        <p:spPr>
          <a:xfrm>
            <a:off x="5512453" y="4172919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A1398EB-88CE-F44B-894D-012CCF903D71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4366352" y="4480208"/>
            <a:ext cx="1299746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079FB470-042D-F949-A6BE-9744CD5012F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91611" y="4480208"/>
            <a:ext cx="674487" cy="678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D2B37CF-2281-9445-978C-3B127BCCDCD7}"/>
              </a:ext>
            </a:extLst>
          </p:cNvPr>
          <p:cNvSpPr/>
          <p:nvPr/>
        </p:nvSpPr>
        <p:spPr>
          <a:xfrm>
            <a:off x="5463225" y="5158736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40C6D1-6E4B-D949-9DCE-5414F38F5912}"/>
              </a:ext>
            </a:extLst>
          </p:cNvPr>
          <p:cNvSpPr/>
          <p:nvPr/>
        </p:nvSpPr>
        <p:spPr>
          <a:xfrm>
            <a:off x="6088484" y="516121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AB8D0-073E-6F4A-8F7C-DB07CD26756B}"/>
              </a:ext>
            </a:extLst>
          </p:cNvPr>
          <p:cNvSpPr/>
          <p:nvPr/>
        </p:nvSpPr>
        <p:spPr>
          <a:xfrm>
            <a:off x="6713743" y="515873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BA3052-70BD-EB48-9342-B511532B4AFC}"/>
              </a:ext>
            </a:extLst>
          </p:cNvPr>
          <p:cNvSpPr/>
          <p:nvPr/>
        </p:nvSpPr>
        <p:spPr>
          <a:xfrm>
            <a:off x="4837966" y="5158734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9C10A7-DBD8-0E45-96B1-957F957A8C8C}"/>
              </a:ext>
            </a:extLst>
          </p:cNvPr>
          <p:cNvSpPr/>
          <p:nvPr/>
        </p:nvSpPr>
        <p:spPr>
          <a:xfrm>
            <a:off x="4212707" y="515873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78A5580-A34A-EE46-BA1B-944C85DF0C4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16870" y="4480208"/>
            <a:ext cx="49228" cy="6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56A3C460-DCF6-9D4B-A15A-2B8D37211DC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666098" y="4480208"/>
            <a:ext cx="576031" cy="68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441FD4D1-E3A0-1A45-8024-E3C1C1AB621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666098" y="4480208"/>
            <a:ext cx="1201290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7A74B2-4E05-D241-A589-5E2AC60DE04A}"/>
              </a:ext>
            </a:extLst>
          </p:cNvPr>
          <p:cNvSpPr txBox="1"/>
          <p:nvPr/>
        </p:nvSpPr>
        <p:spPr>
          <a:xfrm>
            <a:off x="7416458" y="5096691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704390-63F6-384B-A40C-18D96C434164}"/>
              </a:ext>
            </a:extLst>
          </p:cNvPr>
          <p:cNvSpPr txBox="1"/>
          <p:nvPr/>
        </p:nvSpPr>
        <p:spPr>
          <a:xfrm>
            <a:off x="4005515" y="327570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B7C1D09-0492-914B-8709-408A77174225}"/>
              </a:ext>
            </a:extLst>
          </p:cNvPr>
          <p:cNvSpPr/>
          <p:nvPr/>
        </p:nvSpPr>
        <p:spPr>
          <a:xfrm>
            <a:off x="3144506" y="3684667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56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B9D73-E166-3349-80FA-BCD62CCB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B63F1-594A-2948-9979-E1A66FDF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Target leaf node is not full, insert the element into the node.</a:t>
            </a:r>
            <a:endParaRPr kumimoji="1"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CCB9113-07AE-6945-B71F-5EAF4F8FA10A}"/>
              </a:ext>
            </a:extLst>
          </p:cNvPr>
          <p:cNvGrpSpPr/>
          <p:nvPr/>
        </p:nvGrpSpPr>
        <p:grpSpPr>
          <a:xfrm>
            <a:off x="4825536" y="4174998"/>
            <a:ext cx="3567324" cy="835008"/>
            <a:chOff x="2422578" y="5300616"/>
            <a:chExt cx="3567324" cy="8350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8C3070-073B-484B-937C-0A3AF46BBCA2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F66A1F-3B58-3D48-A5B5-952F2124EB07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B9706B-62DB-634E-BC7F-6F1EF7D7722B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06B2-F80E-A348-BFA0-538584818187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18D3FA-943F-FD4A-8E68-B4F9F92DE3B5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D0BE2F-0742-704A-8141-6C81C34FF7F4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37F07D0-B8CD-EB4F-93F8-7DF192889B17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32A6BD-B261-3546-952D-4554D4589003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0BBF6B8-E02B-2C4C-B0BE-77DB5C89D49F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8A9854F-1C69-E541-A4DB-C87E577D4324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D5C1D-6A19-AD48-9226-ACC7B9D86E3B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ADBC98-1700-A44E-AB2E-B4B4E1FE310D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166B1646-F1C5-964C-A401-90CA5B1901A5}"/>
              </a:ext>
            </a:extLst>
          </p:cNvPr>
          <p:cNvSpPr/>
          <p:nvPr/>
        </p:nvSpPr>
        <p:spPr>
          <a:xfrm>
            <a:off x="2563134" y="4249297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弧線 16">
            <a:extLst>
              <a:ext uri="{FF2B5EF4-FFF2-40B4-BE49-F238E27FC236}">
                <a16:creationId xmlns:a16="http://schemas.microsoft.com/office/drawing/2014/main" id="{0B1EFDDC-BF5A-4545-98BD-2101152CEE3D}"/>
              </a:ext>
            </a:extLst>
          </p:cNvPr>
          <p:cNvSpPr/>
          <p:nvPr/>
        </p:nvSpPr>
        <p:spPr>
          <a:xfrm rot="18891204">
            <a:off x="2749889" y="3845636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9448E61-0514-2F4D-861A-2DF8CC5299FA}"/>
              </a:ext>
            </a:extLst>
          </p:cNvPr>
          <p:cNvSpPr txBox="1"/>
          <p:nvPr/>
        </p:nvSpPr>
        <p:spPr>
          <a:xfrm>
            <a:off x="8813906" y="4387719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3E6328-79E6-154A-B05B-F6695E2F45EF}"/>
              </a:ext>
            </a:extLst>
          </p:cNvPr>
          <p:cNvSpPr txBox="1"/>
          <p:nvPr/>
        </p:nvSpPr>
        <p:spPr>
          <a:xfrm>
            <a:off x="3349517" y="350999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A24C0AA0-DC9B-E94D-AA3C-784BFC04CC44}"/>
              </a:ext>
            </a:extLst>
          </p:cNvPr>
          <p:cNvSpPr/>
          <p:nvPr/>
        </p:nvSpPr>
        <p:spPr>
          <a:xfrm>
            <a:off x="2520462" y="407386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604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D2E89-2E1B-6F45-A1EE-EF2FD6E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C7B67-5A30-274F-9B57-4278CB15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Target leaf node is full.</a:t>
            </a:r>
          </a:p>
          <a:p>
            <a:r>
              <a:rPr kumimoji="1" lang="en-US" altLang="zh-TW" dirty="0"/>
              <a:t>Create a new sibling node and split second half of elements to it.</a:t>
            </a:r>
          </a:p>
          <a:p>
            <a:r>
              <a:rPr kumimoji="1" lang="en-US" altLang="zh-TW" dirty="0"/>
              <a:t>Push the middle element to the parent node. 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3968D0-DD36-2341-8C02-B09325BCDBDE}"/>
              </a:ext>
            </a:extLst>
          </p:cNvPr>
          <p:cNvGrpSpPr/>
          <p:nvPr/>
        </p:nvGrpSpPr>
        <p:grpSpPr>
          <a:xfrm>
            <a:off x="4655415" y="5185091"/>
            <a:ext cx="3567324" cy="835008"/>
            <a:chOff x="2422578" y="5300616"/>
            <a:chExt cx="3567324" cy="8350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5F09DD-F44F-0F47-997E-A8346098BA80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1681E4-4721-554D-B577-453F52D48EA9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451472-7380-FA43-ADEB-0C16D37FCEA1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E5BB6B-C421-DC44-BCD0-AEEFA2E9CB9B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E424FD-0A49-7A4C-A676-21D14053E08C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5CB21E-CADA-1047-BA8A-61E95AC71EE4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EE564C-EF6B-C74D-99F4-38659B580201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897675-F806-1447-9E0C-75169E4EF3CE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C3C21D2-5EBA-B545-8769-B7FAEFB59A2D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FCED7AE-E135-EA40-85B7-19A9BD2B4A32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BD0197-9F7A-4A40-9ACF-4A411DE480EB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CBB676-E6F5-2C4C-87A8-3983C983C9B6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E0CB59A-4392-4643-8886-F011BB5D0AF0}"/>
              </a:ext>
            </a:extLst>
          </p:cNvPr>
          <p:cNvSpPr/>
          <p:nvPr/>
        </p:nvSpPr>
        <p:spPr>
          <a:xfrm>
            <a:off x="2393013" y="5259390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4AB462-187F-F94C-93CF-5F822F36E17C}"/>
              </a:ext>
            </a:extLst>
          </p:cNvPr>
          <p:cNvSpPr txBox="1"/>
          <p:nvPr/>
        </p:nvSpPr>
        <p:spPr>
          <a:xfrm>
            <a:off x="8643785" y="5397812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19" name="弧線 18">
            <a:extLst>
              <a:ext uri="{FF2B5EF4-FFF2-40B4-BE49-F238E27FC236}">
                <a16:creationId xmlns:a16="http://schemas.microsoft.com/office/drawing/2014/main" id="{2043DCA6-C1C5-584D-BCE3-61BDDB6526EA}"/>
              </a:ext>
            </a:extLst>
          </p:cNvPr>
          <p:cNvSpPr/>
          <p:nvPr/>
        </p:nvSpPr>
        <p:spPr>
          <a:xfrm rot="18891204">
            <a:off x="2622386" y="4855729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3439143-8ACA-DB4E-BFB2-CD91A73F89DB}"/>
              </a:ext>
            </a:extLst>
          </p:cNvPr>
          <p:cNvSpPr txBox="1"/>
          <p:nvPr/>
        </p:nvSpPr>
        <p:spPr>
          <a:xfrm>
            <a:off x="3221926" y="453072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94C079F4-4168-004D-A137-CF852EFC3E2A}"/>
              </a:ext>
            </a:extLst>
          </p:cNvPr>
          <p:cNvSpPr/>
          <p:nvPr/>
        </p:nvSpPr>
        <p:spPr>
          <a:xfrm>
            <a:off x="2350341" y="5053698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398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76EA7-D473-E04C-A193-2568C513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86" name="內容版面配置區 85">
            <a:extLst>
              <a:ext uri="{FF2B5EF4-FFF2-40B4-BE49-F238E27FC236}">
                <a16:creationId xmlns:a16="http://schemas.microsoft.com/office/drawing/2014/main" id="{3951A52D-314F-534F-A519-C002C895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mid_position = sorted_node_length / 2 = 3</a:t>
            </a:r>
          </a:p>
          <a:p>
            <a:r>
              <a:rPr kumimoji="1" lang="en-US" altLang="zh-TW" dirty="0"/>
              <a:t>[3] element is the mid element.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145D2F-60C6-404D-BC78-C9B8CB140EE6}"/>
              </a:ext>
            </a:extLst>
          </p:cNvPr>
          <p:cNvSpPr/>
          <p:nvPr/>
        </p:nvSpPr>
        <p:spPr>
          <a:xfrm>
            <a:off x="7306312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ECEC97-7C9B-F147-B8A0-4382C6F66A10}"/>
              </a:ext>
            </a:extLst>
          </p:cNvPr>
          <p:cNvSpPr/>
          <p:nvPr/>
        </p:nvSpPr>
        <p:spPr>
          <a:xfrm>
            <a:off x="7907344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AADCDF-7102-8B44-B42B-2D6247F75928}"/>
              </a:ext>
            </a:extLst>
          </p:cNvPr>
          <p:cNvSpPr/>
          <p:nvPr/>
        </p:nvSpPr>
        <p:spPr>
          <a:xfrm>
            <a:off x="8492560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796C54-F3F2-0C4D-898F-887045105368}"/>
              </a:ext>
            </a:extLst>
          </p:cNvPr>
          <p:cNvSpPr/>
          <p:nvPr/>
        </p:nvSpPr>
        <p:spPr>
          <a:xfrm>
            <a:off x="9080824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122DB6-1957-114F-AF17-23AA6AC80B16}"/>
              </a:ext>
            </a:extLst>
          </p:cNvPr>
          <p:cNvSpPr/>
          <p:nvPr/>
        </p:nvSpPr>
        <p:spPr>
          <a:xfrm>
            <a:off x="9669088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80F59E-46C5-EF45-A3F5-A4704FE12A60}"/>
              </a:ext>
            </a:extLst>
          </p:cNvPr>
          <p:cNvSpPr/>
          <p:nvPr/>
        </p:nvSpPr>
        <p:spPr>
          <a:xfrm>
            <a:off x="10257352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BEFC47B-0ECD-F346-87E5-768CB2A38486}"/>
              </a:ext>
            </a:extLst>
          </p:cNvPr>
          <p:cNvSpPr/>
          <p:nvPr/>
        </p:nvSpPr>
        <p:spPr>
          <a:xfrm>
            <a:off x="82761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62875A-473E-344A-B9D7-4FA305EC0C5A}"/>
              </a:ext>
            </a:extLst>
          </p:cNvPr>
          <p:cNvSpPr/>
          <p:nvPr/>
        </p:nvSpPr>
        <p:spPr>
          <a:xfrm>
            <a:off x="7682956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7CC918-FC33-2646-AD6E-ED16EA381118}"/>
              </a:ext>
            </a:extLst>
          </p:cNvPr>
          <p:cNvSpPr/>
          <p:nvPr/>
        </p:nvSpPr>
        <p:spPr>
          <a:xfrm>
            <a:off x="88656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60DA9C-6759-3243-9DC2-E6A8AE33CC3C}"/>
              </a:ext>
            </a:extLst>
          </p:cNvPr>
          <p:cNvSpPr/>
          <p:nvPr/>
        </p:nvSpPr>
        <p:spPr>
          <a:xfrm>
            <a:off x="94482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D4E35CC-B0EF-BE41-976E-917CEB293882}"/>
              </a:ext>
            </a:extLst>
          </p:cNvPr>
          <p:cNvSpPr/>
          <p:nvPr/>
        </p:nvSpPr>
        <p:spPr>
          <a:xfrm>
            <a:off x="1004573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6DD8851-5084-E743-AB45-9D4F0252D6C7}"/>
              </a:ext>
            </a:extLst>
          </p:cNvPr>
          <p:cNvSpPr/>
          <p:nvPr/>
        </p:nvSpPr>
        <p:spPr>
          <a:xfrm>
            <a:off x="10629208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0FC9DBC-7779-DB4A-B23C-AD1D5042186C}"/>
              </a:ext>
            </a:extLst>
          </p:cNvPr>
          <p:cNvSpPr/>
          <p:nvPr/>
        </p:nvSpPr>
        <p:spPr>
          <a:xfrm>
            <a:off x="7081924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73C3EE-E810-514D-BEFC-797E00533C76}"/>
              </a:ext>
            </a:extLst>
          </p:cNvPr>
          <p:cNvSpPr/>
          <p:nvPr/>
        </p:nvSpPr>
        <p:spPr>
          <a:xfrm>
            <a:off x="9755810" y="5320498"/>
            <a:ext cx="307289" cy="3072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464DB5C-4AC9-2E43-A823-F873B296BFA5}"/>
              </a:ext>
            </a:extLst>
          </p:cNvPr>
          <p:cNvSpPr txBox="1"/>
          <p:nvPr/>
        </p:nvSpPr>
        <p:spPr>
          <a:xfrm>
            <a:off x="10137527" y="5258455"/>
            <a:ext cx="15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element</a:t>
            </a:r>
            <a:endParaRPr kumimoji="1"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1ED0578-13EA-6244-B79F-67863345DEEE}"/>
              </a:ext>
            </a:extLst>
          </p:cNvPr>
          <p:cNvSpPr/>
          <p:nvPr/>
        </p:nvSpPr>
        <p:spPr>
          <a:xfrm>
            <a:off x="9755810" y="5849928"/>
            <a:ext cx="307288" cy="307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560F02F-FF99-1448-B9C9-EF26DE3BF897}"/>
              </a:ext>
            </a:extLst>
          </p:cNvPr>
          <p:cNvSpPr txBox="1"/>
          <p:nvPr/>
        </p:nvSpPr>
        <p:spPr>
          <a:xfrm>
            <a:off x="10137527" y="5787884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Invalid child tag</a:t>
            </a:r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5D0ACF6-E1D8-1948-B9DE-421E062D9E3D}"/>
              </a:ext>
            </a:extLst>
          </p:cNvPr>
          <p:cNvSpPr/>
          <p:nvPr/>
        </p:nvSpPr>
        <p:spPr>
          <a:xfrm>
            <a:off x="6862324" y="3262605"/>
            <a:ext cx="4172204" cy="117967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F824366-7C31-554D-8988-FA3C39A628D8}"/>
              </a:ext>
            </a:extLst>
          </p:cNvPr>
          <p:cNvSpPr txBox="1"/>
          <p:nvPr/>
        </p:nvSpPr>
        <p:spPr>
          <a:xfrm>
            <a:off x="7909688" y="4400909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Abstract sorted node</a:t>
            </a:r>
            <a:endParaRPr kumimoji="1" lang="zh-TW" altLang="en-US" dirty="0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62D933A7-C274-D14E-B7F3-293B86BFBF0D}"/>
              </a:ext>
            </a:extLst>
          </p:cNvPr>
          <p:cNvGrpSpPr/>
          <p:nvPr/>
        </p:nvGrpSpPr>
        <p:grpSpPr>
          <a:xfrm>
            <a:off x="1750916" y="3595395"/>
            <a:ext cx="3567324" cy="835008"/>
            <a:chOff x="2422578" y="5300616"/>
            <a:chExt cx="3567324" cy="83500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65BA7F9-8D6F-D940-AA1C-ED70C6E15F69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AB79E48-E108-CA40-881F-1AFD7E58ED1E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1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1E996F9-1E10-D546-8514-374A40BE8686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2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F454846-CDA1-2F4F-A872-A00E7C75997E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4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8FEB5CA-0452-344A-9FED-77EC7BD17CA7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5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1BB1CAC-F53A-B242-B01F-5812503D584A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6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6365C3E-042B-4A4B-93DE-E2AD7CE80363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47C0D34-003A-6740-91A2-901566C437DF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C76BB90-379B-4A4E-AD55-5BB59E8B2A7A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813B066-E931-FA44-8176-67EF97FD303B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F21D3F6-36BF-3840-B06C-3A2B6A91EFF9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BD73D3F-7FF8-8E44-947E-2023BEC4B44F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1B0104FF-8766-0740-A7A5-2877BEE3F5C2}"/>
              </a:ext>
            </a:extLst>
          </p:cNvPr>
          <p:cNvSpPr/>
          <p:nvPr/>
        </p:nvSpPr>
        <p:spPr>
          <a:xfrm>
            <a:off x="284552" y="385135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弧線 78">
            <a:extLst>
              <a:ext uri="{FF2B5EF4-FFF2-40B4-BE49-F238E27FC236}">
                <a16:creationId xmlns:a16="http://schemas.microsoft.com/office/drawing/2014/main" id="{0DA0584D-B880-3849-9F19-AC534BB892E2}"/>
              </a:ext>
            </a:extLst>
          </p:cNvPr>
          <p:cNvSpPr/>
          <p:nvPr/>
        </p:nvSpPr>
        <p:spPr>
          <a:xfrm rot="19721105">
            <a:off x="296281" y="3648400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0" name="向右箭號 79">
            <a:extLst>
              <a:ext uri="{FF2B5EF4-FFF2-40B4-BE49-F238E27FC236}">
                <a16:creationId xmlns:a16="http://schemas.microsoft.com/office/drawing/2014/main" id="{5D2D7BAC-3C19-DC43-91AD-EC2CC87E5C20}"/>
              </a:ext>
            </a:extLst>
          </p:cNvPr>
          <p:cNvSpPr/>
          <p:nvPr/>
        </p:nvSpPr>
        <p:spPr>
          <a:xfrm>
            <a:off x="5801868" y="3779494"/>
            <a:ext cx="588264" cy="43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1" name="圓角矩形 80">
            <a:extLst>
              <a:ext uri="{FF2B5EF4-FFF2-40B4-BE49-F238E27FC236}">
                <a16:creationId xmlns:a16="http://schemas.microsoft.com/office/drawing/2014/main" id="{CF1A69AF-FA5E-F546-9EF8-3CD6AF53C29D}"/>
              </a:ext>
            </a:extLst>
          </p:cNvPr>
          <p:cNvSpPr/>
          <p:nvPr/>
        </p:nvSpPr>
        <p:spPr>
          <a:xfrm>
            <a:off x="9038152" y="3370446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BAFF4CB-8D8F-DE43-A8B9-7547271D4E41}"/>
              </a:ext>
            </a:extLst>
          </p:cNvPr>
          <p:cNvSpPr txBox="1"/>
          <p:nvPr/>
        </p:nvSpPr>
        <p:spPr>
          <a:xfrm>
            <a:off x="2940838" y="4470516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A1E8B16-20CD-6E41-B621-DC0349412788}"/>
              </a:ext>
            </a:extLst>
          </p:cNvPr>
          <p:cNvSpPr txBox="1"/>
          <p:nvPr/>
        </p:nvSpPr>
        <p:spPr>
          <a:xfrm>
            <a:off x="815302" y="367540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84" name="圓角矩形 83">
            <a:extLst>
              <a:ext uri="{FF2B5EF4-FFF2-40B4-BE49-F238E27FC236}">
                <a16:creationId xmlns:a16="http://schemas.microsoft.com/office/drawing/2014/main" id="{59A0F3D9-5F4E-454E-944A-77D8DD7576F6}"/>
              </a:ext>
            </a:extLst>
          </p:cNvPr>
          <p:cNvSpPr/>
          <p:nvPr/>
        </p:nvSpPr>
        <p:spPr>
          <a:xfrm>
            <a:off x="241880" y="366570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C92FB142-0093-2A43-A1F9-2E2F76D90F2D}"/>
              </a:ext>
            </a:extLst>
          </p:cNvPr>
          <p:cNvSpPr/>
          <p:nvPr/>
        </p:nvSpPr>
        <p:spPr>
          <a:xfrm>
            <a:off x="9038152" y="356006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88" name="圓角矩形 87">
            <a:extLst>
              <a:ext uri="{FF2B5EF4-FFF2-40B4-BE49-F238E27FC236}">
                <a16:creationId xmlns:a16="http://schemas.microsoft.com/office/drawing/2014/main" id="{A2D1B951-00A2-CC4D-8F84-CEB2C497B55D}"/>
              </a:ext>
            </a:extLst>
          </p:cNvPr>
          <p:cNvSpPr/>
          <p:nvPr/>
        </p:nvSpPr>
        <p:spPr>
          <a:xfrm>
            <a:off x="7253805" y="356408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9" name="圓角矩形 88">
            <a:extLst>
              <a:ext uri="{FF2B5EF4-FFF2-40B4-BE49-F238E27FC236}">
                <a16:creationId xmlns:a16="http://schemas.microsoft.com/office/drawing/2014/main" id="{0D194EEB-06B1-0741-A0B7-04EC898A41EE}"/>
              </a:ext>
            </a:extLst>
          </p:cNvPr>
          <p:cNvSpPr/>
          <p:nvPr/>
        </p:nvSpPr>
        <p:spPr>
          <a:xfrm>
            <a:off x="10212484" y="3560064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[5]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0677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131C-43E4-7E41-9959-793B33A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0CE5B2-14ED-B14D-A1BB-FA4C7A6ED1C5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F9C01F-F233-904E-A4F5-21E12E6CD36F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68D594-2C84-174B-9A82-592B620C79D5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2A085-A198-E548-A454-F0FE21837708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BF1AE1-4110-4246-BA8D-DFF8A7B3E47D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ADD3B-131E-FE44-849D-BDB96B4B764F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C1D71D-88EF-774A-A9A0-45197EAF3F92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0BAEB3-CE54-7145-8463-ED394CFA8A6F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E119C5-9343-E940-A827-F2E26F7E32EA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82DCF2-EA1D-2E4C-919D-A4597E4CB299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DE4C37-C4AD-AB49-9C38-6B914DBAFEF3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56C279-04C7-8149-BE85-3CBE6F20DB13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B4780C-F46B-8F4D-A586-DA768C70758D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B00A5C-0652-B840-9C8D-16F10318A451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EFA96D-A366-1B4E-9405-70C8C78DA3A2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AC5F25-2B86-F045-B9C6-0C5F5A51B721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2715EC-D2D6-A447-90A3-ACDF346B254E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F10529-5CB6-534D-9EBA-467AF8777325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C69704-585E-5E4F-914A-8B4729D5DFBC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8BC752-4409-3145-AB72-B4CD75301640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1ACE01-A4C4-944B-B8A8-03909F209520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1346B5-4028-6D4E-9564-320318A97774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188446-9094-1440-ABA5-1A2646189445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2869B9-BFE8-C044-96A5-E5DC8AEC976A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FF1E5316-72B5-C945-9A00-181063E63280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98587C-7A07-A942-A17B-613E9B1643CE}"/>
              </a:ext>
            </a:extLst>
          </p:cNvPr>
          <p:cNvSpPr/>
          <p:nvPr/>
        </p:nvSpPr>
        <p:spPr>
          <a:xfrm>
            <a:off x="5836257" y="3275355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9CCA6F97-C28A-DB41-B94E-F800D66CE8CA}"/>
              </a:ext>
            </a:extLst>
          </p:cNvPr>
          <p:cNvCxnSpPr>
            <a:stCxn id="29" idx="2"/>
            <a:endCxn id="4" idx="0"/>
          </p:cNvCxnSpPr>
          <p:nvPr/>
        </p:nvCxnSpPr>
        <p:spPr>
          <a:xfrm flipH="1">
            <a:off x="4206240" y="3582644"/>
            <a:ext cx="1783662" cy="17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D745BAB6-AFD0-7E4F-B7C7-CEADA2CCFF45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>
            <a:off x="5989902" y="3582644"/>
            <a:ext cx="2181348" cy="17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5660B5A-B72A-574F-97EC-CA24DDF325E1}"/>
              </a:ext>
            </a:extLst>
          </p:cNvPr>
          <p:cNvSpPr/>
          <p:nvPr/>
        </p:nvSpPr>
        <p:spPr>
          <a:xfrm>
            <a:off x="4239114" y="331761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5CF88E9C-7C3C-1A4E-A28B-213C1B618968}"/>
              </a:ext>
            </a:extLst>
          </p:cNvPr>
          <p:cNvSpPr/>
          <p:nvPr/>
        </p:nvSpPr>
        <p:spPr>
          <a:xfrm>
            <a:off x="4196442" y="3152523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37" name="弧線 36">
            <a:extLst>
              <a:ext uri="{FF2B5EF4-FFF2-40B4-BE49-F238E27FC236}">
                <a16:creationId xmlns:a16="http://schemas.microsoft.com/office/drawing/2014/main" id="{FD82BF40-D88C-BC4C-86C5-38526749AD28}"/>
              </a:ext>
            </a:extLst>
          </p:cNvPr>
          <p:cNvSpPr/>
          <p:nvPr/>
        </p:nvSpPr>
        <p:spPr>
          <a:xfrm rot="19721105">
            <a:off x="4331978" y="3218782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74FCDFF-3B5C-E740-90BA-C8D54A32AA8D}"/>
              </a:ext>
            </a:extLst>
          </p:cNvPr>
          <p:cNvSpPr txBox="1"/>
          <p:nvPr/>
        </p:nvSpPr>
        <p:spPr>
          <a:xfrm>
            <a:off x="4810889" y="28903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1F73979-0BE0-C447-987D-1F84661D38AE}"/>
              </a:ext>
            </a:extLst>
          </p:cNvPr>
          <p:cNvSpPr txBox="1"/>
          <p:nvPr/>
        </p:nvSpPr>
        <p:spPr>
          <a:xfrm>
            <a:off x="6281052" y="3236135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695647E-6B57-A046-B392-200873F1BEAF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512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9974</TotalTime>
  <Words>688</Words>
  <Application>Microsoft Macintosh PowerPoint</Application>
  <PresentationFormat>寬螢幕</PresentationFormat>
  <Paragraphs>217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Menlo</vt:lpstr>
      <vt:lpstr>Office 佈景主題</vt:lpstr>
      <vt:lpstr>FACILEDB</vt:lpstr>
      <vt:lpstr>INDEX</vt:lpstr>
      <vt:lpstr>PowerPoint 簡報</vt:lpstr>
      <vt:lpstr>Index Node</vt:lpstr>
      <vt:lpstr>Insert</vt:lpstr>
      <vt:lpstr>Insert</vt:lpstr>
      <vt:lpstr>Insert</vt:lpstr>
      <vt:lpstr>Insert</vt:lpstr>
      <vt:lpstr>Insert</vt:lpstr>
      <vt:lpstr>Insert</vt:lpstr>
      <vt:lpstr>Insertion</vt:lpstr>
      <vt:lpstr>Insert</vt:lpstr>
      <vt:lpstr>Insert</vt:lpstr>
      <vt:lpstr>Insert</vt:lpstr>
      <vt:lpstr>Insert</vt:lpstr>
      <vt:lpstr>test_index_insert_case11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30</cp:revision>
  <dcterms:created xsi:type="dcterms:W3CDTF">2024-10-26T16:50:21Z</dcterms:created>
  <dcterms:modified xsi:type="dcterms:W3CDTF">2024-11-07T14:24:34Z</dcterms:modified>
</cp:coreProperties>
</file>