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9EDC-BC67-4CDD-969B-0BF7AACEC31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163A-F90E-4FFB-8DA1-7EB581FC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b="1" dirty="0" smtClean="0"/>
              <a:t>معهد الإدارة العامة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ما هو معهد الإدارة العامة؟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مؤسسة حكومية رائدة في مجال التطوير الإداري والتدريب في المملكة العربية السعودية.</a:t>
            </a:r>
          </a:p>
          <a:p>
            <a:r>
              <a:rPr lang="ar-SA" dirty="0" smtClean="0"/>
              <a:t>يهدف إلى تنمية مهارات وقدرات الموظفين لرفع كفاءة الأداء وتحقيق الأهداف الوطنية.</a:t>
            </a:r>
          </a:p>
          <a:p>
            <a:r>
              <a:rPr lang="ar-SA" dirty="0" smtClean="0"/>
              <a:t>يقدم برامج تدريبية متنوعة في مختلف مجالات الإدارة العامة.</a:t>
            </a:r>
          </a:p>
          <a:p>
            <a:r>
              <a:rPr lang="ar-SA" dirty="0" smtClean="0"/>
              <a:t>يساهم في نشر المعرفة والبحث العلمي في مجال الإدارة العامة.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برامج معهد الإدارة العامة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برامج الدبلوم: مثل دبلوم الإدارة العامة ودبلوم العلوم الإدارية.</a:t>
            </a:r>
          </a:p>
          <a:p>
            <a:r>
              <a:rPr lang="ar-SA" dirty="0" smtClean="0"/>
              <a:t>برامج الدبلوم العالي: مثل دبلوم الامن </a:t>
            </a:r>
            <a:r>
              <a:rPr lang="ar-SA" dirty="0" err="1" smtClean="0"/>
              <a:t>السيبراني</a:t>
            </a:r>
            <a:r>
              <a:rPr lang="ar-SA" dirty="0" smtClean="0"/>
              <a:t>.</a:t>
            </a:r>
          </a:p>
          <a:p>
            <a:r>
              <a:rPr lang="ar-SA" dirty="0" smtClean="0"/>
              <a:t>برامج تدريبية قصيرة: مثل برامج تطوير المهارات القيادية.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/>
              <a:t>خدمات معهد الإدارة العامة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خدمات الاستشارات.</a:t>
            </a:r>
          </a:p>
          <a:p>
            <a:r>
              <a:rPr lang="ar-SA" dirty="0" smtClean="0"/>
              <a:t>خدمات البحوث.</a:t>
            </a:r>
          </a:p>
          <a:p>
            <a:r>
              <a:rPr lang="ar-SA" dirty="0" smtClean="0"/>
              <a:t>خدمات النشر.</a:t>
            </a:r>
          </a:p>
          <a:p>
            <a:r>
              <a:rPr lang="ar-SA" dirty="0" smtClean="0"/>
              <a:t>خدمات التدريب الإلكتروني.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9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كيف تصبح متدربًا في معهد الإدارة العامة؟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تحقق من شروط القبول في البرنامج الذي ترغب في التسجيل فيه.</a:t>
            </a:r>
          </a:p>
          <a:p>
            <a:r>
              <a:rPr lang="ar-SA" dirty="0" smtClean="0"/>
              <a:t>أكمل نموذج التقديم الإلكتروني.</a:t>
            </a:r>
          </a:p>
          <a:p>
            <a:r>
              <a:rPr lang="ar-SA" dirty="0" smtClean="0"/>
              <a:t>أرفق المستندات المطلوبة.</a:t>
            </a:r>
          </a:p>
          <a:p>
            <a:r>
              <a:rPr lang="ar-SA" dirty="0" smtClean="0"/>
              <a:t>سدد رسوم التسجيل.</a:t>
            </a:r>
          </a:p>
          <a:p>
            <a:r>
              <a:rPr lang="ar-SA" dirty="0" smtClean="0"/>
              <a:t>انتظر نتائج القبول.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6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615961" y="3112478"/>
            <a:ext cx="2576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5400" dirty="0" smtClean="0"/>
              <a:t>شكرًا لكم!</a:t>
            </a:r>
          </a:p>
        </p:txBody>
      </p:sp>
    </p:spTree>
    <p:extLst>
      <p:ext uri="{BB962C8B-B14F-4D97-AF65-F5344CB8AC3E}">
        <p14:creationId xmlns:p14="http://schemas.microsoft.com/office/powerpoint/2010/main" val="132384848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شاشة عريضة</PresentationFormat>
  <Paragraphs>22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نسق Office</vt:lpstr>
      <vt:lpstr>معهد الإدارة العامة</vt:lpstr>
      <vt:lpstr>ما هو معهد الإدارة العامة؟</vt:lpstr>
      <vt:lpstr>برامج معهد الإدارة العامة</vt:lpstr>
      <vt:lpstr>خدمات معهد الإدارة العامة</vt:lpstr>
      <vt:lpstr>كيف تصبح متدربًا في معهد الإدارة العامة؟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معهد الإدارة العامة</dc:title>
  <dc:creator>Mutawakil Hussein Saad Ibrahim</dc:creator>
  <cp:lastModifiedBy>Mutawakil Hussein Saad Ibrahim</cp:lastModifiedBy>
  <cp:revision>2</cp:revision>
  <dcterms:created xsi:type="dcterms:W3CDTF">2024-06-22T08:38:19Z</dcterms:created>
  <dcterms:modified xsi:type="dcterms:W3CDTF">2024-06-22T08:39:12Z</dcterms:modified>
</cp:coreProperties>
</file>