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29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51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5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7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613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164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64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2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36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478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E882-9D9E-4BA0-AC7F-3959FB86197B}" type="datetimeFigureOut">
              <a:rPr lang="es-CL" smtClean="0"/>
              <a:t>10-09-2021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4FFE-C66E-465C-9CC6-A9AF3207CB8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800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8898B-E472-4838-B372-01262931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CL" sz="7200"/>
              <a:t>Avance Semana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45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7BFED5-32D6-4E00-9F91-77F59C8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Cambio en el funcionamiento de tanque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3C6019-A1C7-41E4-821F-A683C35D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7" y="2159111"/>
            <a:ext cx="2850188" cy="416086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2D71E0D-9F6B-4E8F-8F9E-82582EA8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9858" y="2283014"/>
            <a:ext cx="7408259" cy="348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74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09D39C-416C-44CF-8828-005C0A57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Cambio a POO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DF2828-01AE-418A-BFBB-7345A204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00" y="640080"/>
            <a:ext cx="46882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FC5E8-6CFD-4976-AE6B-4ACB967D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079A3-FAE8-4196-B4BB-8EC88AB6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95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B1691-017A-48E5-8952-D9C44E52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39895-E6C2-46F8-AEE4-E03C7A3BA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36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5245E-5764-4BDA-B834-0F9CC903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76F45-28DB-414A-990D-B1CB193F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Diagrama de flujo</a:t>
            </a:r>
          </a:p>
          <a:p>
            <a:r>
              <a:rPr lang="es-CL" dirty="0"/>
              <a:t>Diagrama de clases</a:t>
            </a:r>
          </a:p>
          <a:p>
            <a:r>
              <a:rPr lang="es-CL" dirty="0"/>
              <a:t>Cambios hechos respecto a la semana pasada</a:t>
            </a:r>
          </a:p>
          <a:p>
            <a:pPr lvl="1"/>
            <a:r>
              <a:rPr lang="es-CL" dirty="0"/>
              <a:t>Cambio en el terreno</a:t>
            </a:r>
          </a:p>
          <a:p>
            <a:pPr lvl="1"/>
            <a:r>
              <a:rPr lang="es-CL" dirty="0"/>
              <a:t>Implementación de bala</a:t>
            </a:r>
          </a:p>
          <a:p>
            <a:pPr lvl="1"/>
            <a:r>
              <a:rPr lang="es-CL" dirty="0"/>
              <a:t>Cambio en el funcionamiento de tanques</a:t>
            </a:r>
          </a:p>
          <a:p>
            <a:pPr lvl="1"/>
            <a:r>
              <a:rPr lang="es-CL" dirty="0"/>
              <a:t>Pasado todo a POO</a:t>
            </a:r>
          </a:p>
          <a:p>
            <a:pPr marL="457200" lvl="1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178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21AA4-028F-4856-912E-DCF0D0A6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flujo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F82BB5-B5E4-48C5-A831-BF5EA306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2125" y="230648"/>
            <a:ext cx="7239030" cy="63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2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3A3B35-C7C1-4BEE-A4B2-899FA24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0C2AF5-8825-4CC2-8B71-578D3826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4" y="91440"/>
            <a:ext cx="6635969" cy="66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35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931282-F15D-47D8-BA5A-50E813F8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Cambios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petir">
            <a:extLst>
              <a:ext uri="{FF2B5EF4-FFF2-40B4-BE49-F238E27FC236}">
                <a16:creationId xmlns:a16="http://schemas.microsoft.com/office/drawing/2014/main" id="{05714E3E-30CF-4D07-8B33-08212E01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Gráfico&#10;&#10;Descripción generada automáticamente">
            <a:extLst>
              <a:ext uri="{FF2B5EF4-FFF2-40B4-BE49-F238E27FC236}">
                <a16:creationId xmlns:a16="http://schemas.microsoft.com/office/drawing/2014/main" id="{156C25C1-1242-425E-808E-F0B53FE2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138" y="1844675"/>
            <a:ext cx="4586288" cy="2224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AF9AE4D-CE0F-4FA3-BEE1-36724811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513" y="1844675"/>
            <a:ext cx="4830763" cy="2224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Gráfico&#10;&#10;Descripción generada automáticamente">
            <a:extLst>
              <a:ext uri="{FF2B5EF4-FFF2-40B4-BE49-F238E27FC236}">
                <a16:creationId xmlns:a16="http://schemas.microsoft.com/office/drawing/2014/main" id="{C6538B72-970E-4EC3-9AE3-9B9E8A9D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4138" y="4132263"/>
            <a:ext cx="4673600" cy="2162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a&#10;&#10;Descripción generada automáticamente">
            <a:extLst>
              <a:ext uri="{FF2B5EF4-FFF2-40B4-BE49-F238E27FC236}">
                <a16:creationId xmlns:a16="http://schemas.microsoft.com/office/drawing/2014/main" id="{4375D0BF-4A02-44E8-A87E-8534A01E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825" y="4132263"/>
            <a:ext cx="4743450" cy="2162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8B3F5E-8656-47C6-BEB1-5B0A6555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Cambios en el terreno</a:t>
            </a:r>
          </a:p>
        </p:txBody>
      </p:sp>
    </p:spTree>
    <p:extLst>
      <p:ext uri="{BB962C8B-B14F-4D97-AF65-F5344CB8AC3E}">
        <p14:creationId xmlns:p14="http://schemas.microsoft.com/office/powerpoint/2010/main" val="345016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3E7F3A-9D01-4C72-8BB2-146C4494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844675"/>
            <a:ext cx="4783138" cy="2195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98FDD2-D2F7-4D15-830C-84AAE62E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105275"/>
            <a:ext cx="4783138" cy="2189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B0437B-9227-4FC4-99B6-7FDEF77F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1844675"/>
            <a:ext cx="4752975" cy="2189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5CAF173-D781-44FB-B815-2F27A5AF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8" y="4098925"/>
            <a:ext cx="4752975" cy="2195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6AF262-E944-43D5-84DD-C4BA24EB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Cambio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terreno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7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1C79C-7339-4FB4-A871-2C78574A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4011C-F130-43A1-B038-347DDB75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35DA32-A1B1-4A6A-9A00-95D367AD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1" y="322261"/>
            <a:ext cx="5049531" cy="60817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18F867-21FB-4361-93F1-646AA896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41" y="322262"/>
            <a:ext cx="4389531" cy="60817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E09AB7-2D15-4FFD-A11F-0B1897C2E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73" y="322263"/>
            <a:ext cx="3587656" cy="60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D0704-88A9-407E-BEFA-D86BF08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Implementación de bala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3D5EBEF-B72B-4D5B-81BB-7067E950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544" y="3044098"/>
            <a:ext cx="5614416" cy="26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5C97EE-C454-4F03-87A4-F2813BC3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029537"/>
            <a:ext cx="5614416" cy="26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61</Words>
  <Application>Microsoft Office PowerPoint</Application>
  <PresentationFormat>Panorámica</PresentationFormat>
  <Paragraphs>17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Avance Semana 3</vt:lpstr>
      <vt:lpstr> </vt:lpstr>
      <vt:lpstr>Diagrama de flujo</vt:lpstr>
      <vt:lpstr>Diagrama de clases</vt:lpstr>
      <vt:lpstr>Cambios</vt:lpstr>
      <vt:lpstr>Cambios en el terreno</vt:lpstr>
      <vt:lpstr>Cambio en el terreno</vt:lpstr>
      <vt:lpstr>Presentación de PowerPoint</vt:lpstr>
      <vt:lpstr>Implementación de bala</vt:lpstr>
      <vt:lpstr>Cambio en el funcionamiento de tanque</vt:lpstr>
      <vt:lpstr>Cambio a POO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Semana 3</dc:title>
  <dc:creator>diego fernando lorca valenzuela</dc:creator>
  <cp:lastModifiedBy>diego fernando lorca valenzuela</cp:lastModifiedBy>
  <cp:revision>14</cp:revision>
  <dcterms:created xsi:type="dcterms:W3CDTF">2021-09-10T02:12:36Z</dcterms:created>
  <dcterms:modified xsi:type="dcterms:W3CDTF">2021-09-10T18:24:32Z</dcterms:modified>
</cp:coreProperties>
</file>