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3552-9658-4B9F-831D-CAF7FAF6FEC5}" type="datetimeFigureOut">
              <a:rPr lang="es-ES" smtClean="0"/>
              <a:t>03/09/2021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1997-F758-44B1-9724-6890509BD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42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1997-F758-44B1-9724-6890509BD13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5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357A5-5EB1-8B4D-9FD6-22E737CF7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The battle of the tanks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EC968-2D59-9947-9641-1495AD004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S" dirty="0"/>
              <a:t>Grupo n°5:</a:t>
            </a:r>
          </a:p>
          <a:p>
            <a:r>
              <a:rPr lang="es-US" dirty="0"/>
              <a:t>María paz </a:t>
            </a:r>
            <a:r>
              <a:rPr lang="es-US" dirty="0" err="1"/>
              <a:t>espinoza</a:t>
            </a:r>
            <a:endParaRPr lang="es-US" dirty="0"/>
          </a:p>
          <a:p>
            <a:r>
              <a:rPr lang="es-US" dirty="0"/>
              <a:t>Diego lorca </a:t>
            </a:r>
          </a:p>
          <a:p>
            <a:r>
              <a:rPr lang="es-US" dirty="0"/>
              <a:t>Paz </a:t>
            </a:r>
            <a:r>
              <a:rPr lang="es-US" dirty="0" err="1"/>
              <a:t>maldonado</a:t>
            </a:r>
            <a:endParaRPr lang="es-US" dirty="0"/>
          </a:p>
          <a:p>
            <a:r>
              <a:rPr lang="es-US" dirty="0" err="1"/>
              <a:t>Cristobal</a:t>
            </a:r>
            <a:r>
              <a:rPr lang="es-US" dirty="0"/>
              <a:t> pareja</a:t>
            </a:r>
          </a:p>
        </p:txBody>
      </p:sp>
    </p:spTree>
    <p:extLst>
      <p:ext uri="{BB962C8B-B14F-4D97-AF65-F5344CB8AC3E}">
        <p14:creationId xmlns:p14="http://schemas.microsoft.com/office/powerpoint/2010/main" val="5556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F947E-9048-6C4B-AAD0-AA0314E8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Librerias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8C245-F46A-D241-9E13-63A56678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/>
              <a:t>Random</a:t>
            </a:r>
            <a:endParaRPr lang="es-US" dirty="0"/>
          </a:p>
          <a:p>
            <a:r>
              <a:rPr lang="es-US" dirty="0" err="1"/>
              <a:t>Pygame.locals</a:t>
            </a:r>
            <a:endParaRPr lang="es-US" dirty="0"/>
          </a:p>
          <a:p>
            <a:r>
              <a:rPr lang="es-US" dirty="0" err="1"/>
              <a:t>Pygame</a:t>
            </a:r>
            <a:endParaRPr lang="es-US" dirty="0"/>
          </a:p>
          <a:p>
            <a:r>
              <a:rPr lang="es-US" dirty="0" err="1"/>
              <a:t>Sys</a:t>
            </a:r>
            <a:endParaRPr lang="es-US" dirty="0"/>
          </a:p>
          <a:p>
            <a:r>
              <a:rPr lang="es-US" dirty="0" err="1"/>
              <a:t>Math</a:t>
            </a:r>
            <a:endParaRPr lang="es-US" dirty="0"/>
          </a:p>
          <a:p>
            <a:r>
              <a:rPr lang="es-US" dirty="0" err="1"/>
              <a:t>OpenGl</a:t>
            </a:r>
            <a:r>
              <a:rPr lang="es-US" dirty="0"/>
              <a:t>*</a:t>
            </a:r>
          </a:p>
          <a:p>
            <a:r>
              <a:rPr lang="es-US" dirty="0"/>
              <a:t>Tile &gt; </a:t>
            </a:r>
            <a:r>
              <a:rPr lang="es-US" dirty="0" err="1"/>
              <a:t>Transform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125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7D719-0527-4CAC-8C25-09947E6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Live share </a:t>
            </a:r>
            <a:r>
              <a:rPr lang="es-ES" dirty="0" err="1"/>
              <a:t>vscode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31F449-D33D-4D91-BD25-46A4A87C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42" y="2065867"/>
            <a:ext cx="1657581" cy="4353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72D91D-157E-4066-BA12-33FF0534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587" y="2290603"/>
            <a:ext cx="547763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64D97-5956-D343-B6F1-912F70D1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Primeras etapas 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50A541B-22DA-084A-BBC9-EDE3817D4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844" y="2141538"/>
            <a:ext cx="6755336" cy="3649662"/>
          </a:xfrm>
        </p:spPr>
      </p:pic>
    </p:spTree>
    <p:extLst>
      <p:ext uri="{BB962C8B-B14F-4D97-AF65-F5344CB8AC3E}">
        <p14:creationId xmlns:p14="http://schemas.microsoft.com/office/powerpoint/2010/main" val="280524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E1023-4651-6A41-9DB3-9DAF3F9E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/>
          <a:lstStyle/>
          <a:p>
            <a:r>
              <a:rPr lang="es-US"/>
              <a:t>Desarrollando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E72698C9-0197-A34C-BCE0-486B66B23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888" y="2639160"/>
            <a:ext cx="5148262" cy="2781418"/>
          </a:xfr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9613D456-C3FE-9047-BDC7-4EEF31DFC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1922969"/>
            <a:ext cx="5447070" cy="268268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0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BCACC8-52DB-4256-BED1-E6BF47D9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37978"/>
            <a:ext cx="5426764" cy="26726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4D58E9-8EB8-4D6B-8F54-DF4854EF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5978"/>
            <a:ext cx="5426764" cy="29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CB9261-9E86-4877-909E-64F75C5F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68" y="3657599"/>
            <a:ext cx="5714870" cy="28173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3657D9-A4F1-400C-B0C9-F485833C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4" y="756319"/>
            <a:ext cx="5426764" cy="26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39</Words>
  <Application>Microsoft Office PowerPoint</Application>
  <PresentationFormat>Panorámica</PresentationFormat>
  <Paragraphs>18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The battle of the tanks</vt:lpstr>
      <vt:lpstr>Librerias</vt:lpstr>
      <vt:lpstr>Live share vscode</vt:lpstr>
      <vt:lpstr>Primeras etapas </vt:lpstr>
      <vt:lpstr>Desarrollando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tanks</dc:title>
  <dc:creator>paz belen maldonado gallardo</dc:creator>
  <cp:lastModifiedBy>diego fernando lorca valenzuela</cp:lastModifiedBy>
  <cp:revision>9</cp:revision>
  <dcterms:created xsi:type="dcterms:W3CDTF">2021-09-03T02:33:04Z</dcterms:created>
  <dcterms:modified xsi:type="dcterms:W3CDTF">2021-09-03T20:42:34Z</dcterms:modified>
</cp:coreProperties>
</file>