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6" r:id="rId5"/>
    <p:sldId id="261" r:id="rId6"/>
    <p:sldId id="259" r:id="rId7"/>
    <p:sldId id="264" r:id="rId8"/>
    <p:sldId id="267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2"/>
  </p:normalViewPr>
  <p:slideViewPr>
    <p:cSldViewPr snapToGrid="0" snapToObjects="1">
      <p:cViewPr varScale="1">
        <p:scale>
          <a:sx n="53" d="100"/>
          <a:sy n="53" d="100"/>
        </p:scale>
        <p:origin x="1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7D4EC5-5B00-4393-AD35-74662A60A747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E081ED9-72C0-4B2D-9DBA-C070B94FAC88}">
      <dgm:prSet/>
      <dgm:spPr/>
      <dgm:t>
        <a:bodyPr/>
        <a:lstStyle/>
        <a:p>
          <a:r>
            <a:rPr lang="en-US" b="0" i="0" dirty="0"/>
            <a:t>Normal </a:t>
          </a:r>
          <a:endParaRPr lang="en-US" dirty="0"/>
        </a:p>
      </dgm:t>
    </dgm:pt>
    <dgm:pt modelId="{50B3738C-B91A-4A8D-9604-0166058AAD1F}" type="parTrans" cxnId="{504E3B7B-312A-42E2-A008-592325925214}">
      <dgm:prSet/>
      <dgm:spPr/>
      <dgm:t>
        <a:bodyPr/>
        <a:lstStyle/>
        <a:p>
          <a:endParaRPr lang="en-US"/>
        </a:p>
      </dgm:t>
    </dgm:pt>
    <dgm:pt modelId="{03C47B8D-E4CE-4F66-9B62-1CC3C4DA11FF}" type="sibTrans" cxnId="{504E3B7B-312A-42E2-A008-592325925214}">
      <dgm:prSet/>
      <dgm:spPr/>
      <dgm:t>
        <a:bodyPr/>
        <a:lstStyle/>
        <a:p>
          <a:endParaRPr lang="en-US"/>
        </a:p>
      </dgm:t>
    </dgm:pt>
    <dgm:pt modelId="{41F6A566-BB9C-4434-A814-D736C7ECCCA4}">
      <dgm:prSet/>
      <dgm:spPr/>
      <dgm:t>
        <a:bodyPr/>
        <a:lstStyle/>
        <a:p>
          <a:r>
            <a:rPr lang="en-US" b="0" i="0" dirty="0"/>
            <a:t>Suspicious </a:t>
          </a:r>
          <a:endParaRPr lang="en-US" dirty="0"/>
        </a:p>
      </dgm:t>
    </dgm:pt>
    <dgm:pt modelId="{0465ABB8-5C0E-4C4F-878A-C68D907F5551}" type="parTrans" cxnId="{CD637900-3A5D-4419-A5AE-655BF1288E49}">
      <dgm:prSet/>
      <dgm:spPr/>
      <dgm:t>
        <a:bodyPr/>
        <a:lstStyle/>
        <a:p>
          <a:endParaRPr lang="en-US"/>
        </a:p>
      </dgm:t>
    </dgm:pt>
    <dgm:pt modelId="{02BC8CE0-B413-4CC8-884B-8CFFCBF501C6}" type="sibTrans" cxnId="{CD637900-3A5D-4419-A5AE-655BF1288E49}">
      <dgm:prSet/>
      <dgm:spPr/>
      <dgm:t>
        <a:bodyPr/>
        <a:lstStyle/>
        <a:p>
          <a:endParaRPr lang="en-US"/>
        </a:p>
      </dgm:t>
    </dgm:pt>
    <dgm:pt modelId="{2FD0E002-FDE7-40C1-B152-CEFC46B0B719}">
      <dgm:prSet/>
      <dgm:spPr/>
      <dgm:t>
        <a:bodyPr/>
        <a:lstStyle/>
        <a:p>
          <a:r>
            <a:rPr lang="en-US" b="0" i="0" dirty="0"/>
            <a:t>Unknown </a:t>
          </a:r>
          <a:endParaRPr lang="en-US" dirty="0"/>
        </a:p>
      </dgm:t>
    </dgm:pt>
    <dgm:pt modelId="{DC6EA659-AA98-4DB2-9FC7-654FB734A87B}" type="parTrans" cxnId="{857F7943-4264-4466-A4FA-EB9149A4D8AE}">
      <dgm:prSet/>
      <dgm:spPr/>
      <dgm:t>
        <a:bodyPr/>
        <a:lstStyle/>
        <a:p>
          <a:endParaRPr lang="en-US"/>
        </a:p>
      </dgm:t>
    </dgm:pt>
    <dgm:pt modelId="{BE1869FD-4D11-4D71-8776-8C645F2EC2DD}" type="sibTrans" cxnId="{857F7943-4264-4466-A4FA-EB9149A4D8AE}">
      <dgm:prSet/>
      <dgm:spPr/>
      <dgm:t>
        <a:bodyPr/>
        <a:lstStyle/>
        <a:p>
          <a:endParaRPr lang="en-US"/>
        </a:p>
      </dgm:t>
    </dgm:pt>
    <dgm:pt modelId="{98E620E8-CD45-4888-8D81-F37DEEA6EA4F}" type="pres">
      <dgm:prSet presAssocID="{C97D4EC5-5B00-4393-AD35-74662A60A747}" presName="linear" presStyleCnt="0">
        <dgm:presLayoutVars>
          <dgm:animLvl val="lvl"/>
          <dgm:resizeHandles val="exact"/>
        </dgm:presLayoutVars>
      </dgm:prSet>
      <dgm:spPr/>
    </dgm:pt>
    <dgm:pt modelId="{404C2478-F53B-4062-BCC4-3372E08977C5}" type="pres">
      <dgm:prSet presAssocID="{3E081ED9-72C0-4B2D-9DBA-C070B94FAC8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90CDA2E-42FE-4CC3-A59F-6571955B04D5}" type="pres">
      <dgm:prSet presAssocID="{03C47B8D-E4CE-4F66-9B62-1CC3C4DA11FF}" presName="spacer" presStyleCnt="0"/>
      <dgm:spPr/>
    </dgm:pt>
    <dgm:pt modelId="{48E443BE-0905-470A-9058-F2A5E4DC1270}" type="pres">
      <dgm:prSet presAssocID="{41F6A566-BB9C-4434-A814-D736C7ECCC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DA6C9A-94EF-4D2B-8D29-E05B077E2BC8}" type="pres">
      <dgm:prSet presAssocID="{02BC8CE0-B413-4CC8-884B-8CFFCBF501C6}" presName="spacer" presStyleCnt="0"/>
      <dgm:spPr/>
    </dgm:pt>
    <dgm:pt modelId="{A8B9A850-AA61-4A40-ABA3-885047B1B992}" type="pres">
      <dgm:prSet presAssocID="{2FD0E002-FDE7-40C1-B152-CEFC46B0B71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D637900-3A5D-4419-A5AE-655BF1288E49}" srcId="{C97D4EC5-5B00-4393-AD35-74662A60A747}" destId="{41F6A566-BB9C-4434-A814-D736C7ECCCA4}" srcOrd="1" destOrd="0" parTransId="{0465ABB8-5C0E-4C4F-878A-C68D907F5551}" sibTransId="{02BC8CE0-B413-4CC8-884B-8CFFCBF501C6}"/>
    <dgm:cxn modelId="{51D21116-960F-42A9-8B06-EC799EE173A1}" type="presOf" srcId="{3E081ED9-72C0-4B2D-9DBA-C070B94FAC88}" destId="{404C2478-F53B-4062-BCC4-3372E08977C5}" srcOrd="0" destOrd="0" presId="urn:microsoft.com/office/officeart/2005/8/layout/vList2"/>
    <dgm:cxn modelId="{852C1826-1EA9-4BAE-BD57-4A69A6A0976E}" type="presOf" srcId="{C97D4EC5-5B00-4393-AD35-74662A60A747}" destId="{98E620E8-CD45-4888-8D81-F37DEEA6EA4F}" srcOrd="0" destOrd="0" presId="urn:microsoft.com/office/officeart/2005/8/layout/vList2"/>
    <dgm:cxn modelId="{857F7943-4264-4466-A4FA-EB9149A4D8AE}" srcId="{C97D4EC5-5B00-4393-AD35-74662A60A747}" destId="{2FD0E002-FDE7-40C1-B152-CEFC46B0B719}" srcOrd="2" destOrd="0" parTransId="{DC6EA659-AA98-4DB2-9FC7-654FB734A87B}" sibTransId="{BE1869FD-4D11-4D71-8776-8C645F2EC2DD}"/>
    <dgm:cxn modelId="{AC83A844-CBAA-49D3-8981-717861535172}" type="presOf" srcId="{2FD0E002-FDE7-40C1-B152-CEFC46B0B719}" destId="{A8B9A850-AA61-4A40-ABA3-885047B1B992}" srcOrd="0" destOrd="0" presId="urn:microsoft.com/office/officeart/2005/8/layout/vList2"/>
    <dgm:cxn modelId="{504E3B7B-312A-42E2-A008-592325925214}" srcId="{C97D4EC5-5B00-4393-AD35-74662A60A747}" destId="{3E081ED9-72C0-4B2D-9DBA-C070B94FAC88}" srcOrd="0" destOrd="0" parTransId="{50B3738C-B91A-4A8D-9604-0166058AAD1F}" sibTransId="{03C47B8D-E4CE-4F66-9B62-1CC3C4DA11FF}"/>
    <dgm:cxn modelId="{867B58A1-81E9-4FCC-9A00-CB94FEE4A69D}" type="presOf" srcId="{41F6A566-BB9C-4434-A814-D736C7ECCCA4}" destId="{48E443BE-0905-470A-9058-F2A5E4DC1270}" srcOrd="0" destOrd="0" presId="urn:microsoft.com/office/officeart/2005/8/layout/vList2"/>
    <dgm:cxn modelId="{9DD17DD6-868A-4738-9308-7CA961453816}" type="presParOf" srcId="{98E620E8-CD45-4888-8D81-F37DEEA6EA4F}" destId="{404C2478-F53B-4062-BCC4-3372E08977C5}" srcOrd="0" destOrd="0" presId="urn:microsoft.com/office/officeart/2005/8/layout/vList2"/>
    <dgm:cxn modelId="{BA9BDEA7-DF7E-400A-BD53-C53C45C389FC}" type="presParOf" srcId="{98E620E8-CD45-4888-8D81-F37DEEA6EA4F}" destId="{290CDA2E-42FE-4CC3-A59F-6571955B04D5}" srcOrd="1" destOrd="0" presId="urn:microsoft.com/office/officeart/2005/8/layout/vList2"/>
    <dgm:cxn modelId="{26BB5936-42C0-4E90-9A71-E3DF48EDDA93}" type="presParOf" srcId="{98E620E8-CD45-4888-8D81-F37DEEA6EA4F}" destId="{48E443BE-0905-470A-9058-F2A5E4DC1270}" srcOrd="2" destOrd="0" presId="urn:microsoft.com/office/officeart/2005/8/layout/vList2"/>
    <dgm:cxn modelId="{FDB6E04E-58BF-49AC-87F0-E5C1A92F2331}" type="presParOf" srcId="{98E620E8-CD45-4888-8D81-F37DEEA6EA4F}" destId="{20DA6C9A-94EF-4D2B-8D29-E05B077E2BC8}" srcOrd="3" destOrd="0" presId="urn:microsoft.com/office/officeart/2005/8/layout/vList2"/>
    <dgm:cxn modelId="{11F27C78-6F00-4E45-8843-058811DA49F4}" type="presParOf" srcId="{98E620E8-CD45-4888-8D81-F37DEEA6EA4F}" destId="{A8B9A850-AA61-4A40-ABA3-885047B1B9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4CD9CA-E847-4C6E-9F76-0577D60D1C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01FD43-BFB9-4501-B4C0-A9F5FA6D06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Duration </a:t>
          </a:r>
        </a:p>
      </dgm:t>
    </dgm:pt>
    <dgm:pt modelId="{23ADD296-CA01-460D-9F54-5B621D40941D}" type="parTrans" cxnId="{71D2C31F-6127-441D-94A2-601459FA8BD1}">
      <dgm:prSet/>
      <dgm:spPr/>
      <dgm:t>
        <a:bodyPr/>
        <a:lstStyle/>
        <a:p>
          <a:endParaRPr lang="en-US"/>
        </a:p>
      </dgm:t>
    </dgm:pt>
    <dgm:pt modelId="{52A3D29D-90B6-458E-9195-AFEF6091A904}" type="sibTrans" cxnId="{71D2C31F-6127-441D-94A2-601459FA8BD1}">
      <dgm:prSet/>
      <dgm:spPr/>
      <dgm:t>
        <a:bodyPr/>
        <a:lstStyle/>
        <a:p>
          <a:endParaRPr lang="en-US"/>
        </a:p>
      </dgm:t>
    </dgm:pt>
    <dgm:pt modelId="{F76B7600-EC2E-4DA4-A022-10C92F6F7D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Dst</a:t>
          </a:r>
          <a:r>
            <a:rPr lang="en-US" dirty="0"/>
            <a:t> IP Address,</a:t>
          </a:r>
        </a:p>
        <a:p>
          <a:pPr>
            <a:lnSpc>
              <a:spcPct val="100000"/>
            </a:lnSpc>
          </a:pPr>
          <a:r>
            <a:rPr lang="en-US" dirty="0" err="1"/>
            <a:t>Src</a:t>
          </a:r>
          <a:r>
            <a:rPr lang="en-US" dirty="0"/>
            <a:t> IP Address, Packets, Bytes, Flags</a:t>
          </a:r>
        </a:p>
      </dgm:t>
    </dgm:pt>
    <dgm:pt modelId="{24E11FF9-2278-495F-9B23-A0AF4E9744C4}" type="parTrans" cxnId="{4F9FB05C-3BBF-44AE-9571-D36725FD973E}">
      <dgm:prSet/>
      <dgm:spPr/>
      <dgm:t>
        <a:bodyPr/>
        <a:lstStyle/>
        <a:p>
          <a:endParaRPr lang="en-US"/>
        </a:p>
      </dgm:t>
    </dgm:pt>
    <dgm:pt modelId="{8AD79FB1-DCBE-4A64-BE5D-9E217DB76CEE}" type="sibTrans" cxnId="{4F9FB05C-3BBF-44AE-9571-D36725FD973E}">
      <dgm:prSet/>
      <dgm:spPr/>
      <dgm:t>
        <a:bodyPr/>
        <a:lstStyle/>
        <a:p>
          <a:endParaRPr lang="en-US"/>
        </a:p>
      </dgm:t>
    </dgm:pt>
    <dgm:pt modelId="{D38F9A0C-A450-485D-885B-29937C9F4BA5}" type="pres">
      <dgm:prSet presAssocID="{094CD9CA-E847-4C6E-9F76-0577D60D1CC0}" presName="root" presStyleCnt="0">
        <dgm:presLayoutVars>
          <dgm:dir/>
          <dgm:resizeHandles val="exact"/>
        </dgm:presLayoutVars>
      </dgm:prSet>
      <dgm:spPr/>
    </dgm:pt>
    <dgm:pt modelId="{FE5BDA6D-F793-4684-93FD-633831564167}" type="pres">
      <dgm:prSet presAssocID="{A801FD43-BFB9-4501-B4C0-A9F5FA6D06C9}" presName="compNode" presStyleCnt="0"/>
      <dgm:spPr/>
    </dgm:pt>
    <dgm:pt modelId="{2ADC33D3-1E6E-4BB1-A0E1-646DCF567CE1}" type="pres">
      <dgm:prSet presAssocID="{A801FD43-BFB9-4501-B4C0-A9F5FA6D06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4C176FB-351C-4C3B-91E0-1480AE52013F}" type="pres">
      <dgm:prSet presAssocID="{A801FD43-BFB9-4501-B4C0-A9F5FA6D06C9}" presName="spaceRect" presStyleCnt="0"/>
      <dgm:spPr/>
    </dgm:pt>
    <dgm:pt modelId="{990EB570-FE90-4F0C-931C-441D6C2729D0}" type="pres">
      <dgm:prSet presAssocID="{A801FD43-BFB9-4501-B4C0-A9F5FA6D06C9}" presName="textRect" presStyleLbl="revTx" presStyleIdx="0" presStyleCnt="2">
        <dgm:presLayoutVars>
          <dgm:chMax val="1"/>
          <dgm:chPref val="1"/>
        </dgm:presLayoutVars>
      </dgm:prSet>
      <dgm:spPr/>
    </dgm:pt>
    <dgm:pt modelId="{0C5D4CF6-5DDD-4CB3-BCB1-1AC1147F59B6}" type="pres">
      <dgm:prSet presAssocID="{52A3D29D-90B6-458E-9195-AFEF6091A904}" presName="sibTrans" presStyleCnt="0"/>
      <dgm:spPr/>
    </dgm:pt>
    <dgm:pt modelId="{3884AD30-1262-4FCB-9E06-2DA005ADF7CD}" type="pres">
      <dgm:prSet presAssocID="{F76B7600-EC2E-4DA4-A022-10C92F6F7D8D}" presName="compNode" presStyleCnt="0"/>
      <dgm:spPr/>
    </dgm:pt>
    <dgm:pt modelId="{5A668EFD-333F-43B0-9D9F-9611215AD056}" type="pres">
      <dgm:prSet presAssocID="{F76B7600-EC2E-4DA4-A022-10C92F6F7D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E398312-17C0-4814-95F8-1587604BD912}" type="pres">
      <dgm:prSet presAssocID="{F76B7600-EC2E-4DA4-A022-10C92F6F7D8D}" presName="spaceRect" presStyleCnt="0"/>
      <dgm:spPr/>
    </dgm:pt>
    <dgm:pt modelId="{3B86578F-291A-4ED6-9DBC-679B9F55EC53}" type="pres">
      <dgm:prSet presAssocID="{F76B7600-EC2E-4DA4-A022-10C92F6F7D8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1D2C31F-6127-441D-94A2-601459FA8BD1}" srcId="{094CD9CA-E847-4C6E-9F76-0577D60D1CC0}" destId="{A801FD43-BFB9-4501-B4C0-A9F5FA6D06C9}" srcOrd="0" destOrd="0" parTransId="{23ADD296-CA01-460D-9F54-5B621D40941D}" sibTransId="{52A3D29D-90B6-458E-9195-AFEF6091A904}"/>
    <dgm:cxn modelId="{D197A024-A533-4F48-B2B9-33276D1A76FE}" type="presOf" srcId="{094CD9CA-E847-4C6E-9F76-0577D60D1CC0}" destId="{D38F9A0C-A450-485D-885B-29937C9F4BA5}" srcOrd="0" destOrd="0" presId="urn:microsoft.com/office/officeart/2018/2/layout/IconLabelList"/>
    <dgm:cxn modelId="{4F9FB05C-3BBF-44AE-9571-D36725FD973E}" srcId="{094CD9CA-E847-4C6E-9F76-0577D60D1CC0}" destId="{F76B7600-EC2E-4DA4-A022-10C92F6F7D8D}" srcOrd="1" destOrd="0" parTransId="{24E11FF9-2278-495F-9B23-A0AF4E9744C4}" sibTransId="{8AD79FB1-DCBE-4A64-BE5D-9E217DB76CEE}"/>
    <dgm:cxn modelId="{78D9C9A6-11A0-4A04-A7C3-4871653A1C92}" type="presOf" srcId="{F76B7600-EC2E-4DA4-A022-10C92F6F7D8D}" destId="{3B86578F-291A-4ED6-9DBC-679B9F55EC53}" srcOrd="0" destOrd="0" presId="urn:microsoft.com/office/officeart/2018/2/layout/IconLabelList"/>
    <dgm:cxn modelId="{F35820B6-EFAD-484D-A5B9-B6030F22F728}" type="presOf" srcId="{A801FD43-BFB9-4501-B4C0-A9F5FA6D06C9}" destId="{990EB570-FE90-4F0C-931C-441D6C2729D0}" srcOrd="0" destOrd="0" presId="urn:microsoft.com/office/officeart/2018/2/layout/IconLabelList"/>
    <dgm:cxn modelId="{9C6D1FD0-BCE9-4AD1-A4AC-F8BA7E09A16E}" type="presParOf" srcId="{D38F9A0C-A450-485D-885B-29937C9F4BA5}" destId="{FE5BDA6D-F793-4684-93FD-633831564167}" srcOrd="0" destOrd="0" presId="urn:microsoft.com/office/officeart/2018/2/layout/IconLabelList"/>
    <dgm:cxn modelId="{BFBA3715-EE94-4411-99E3-BAA456B9D783}" type="presParOf" srcId="{FE5BDA6D-F793-4684-93FD-633831564167}" destId="{2ADC33D3-1E6E-4BB1-A0E1-646DCF567CE1}" srcOrd="0" destOrd="0" presId="urn:microsoft.com/office/officeart/2018/2/layout/IconLabelList"/>
    <dgm:cxn modelId="{00D878E4-BB2A-4BF2-AB3D-B2349CAE0A17}" type="presParOf" srcId="{FE5BDA6D-F793-4684-93FD-633831564167}" destId="{F4C176FB-351C-4C3B-91E0-1480AE52013F}" srcOrd="1" destOrd="0" presId="urn:microsoft.com/office/officeart/2018/2/layout/IconLabelList"/>
    <dgm:cxn modelId="{BC5F6783-00DE-40C9-A2EA-6A57E82B1FBD}" type="presParOf" srcId="{FE5BDA6D-F793-4684-93FD-633831564167}" destId="{990EB570-FE90-4F0C-931C-441D6C2729D0}" srcOrd="2" destOrd="0" presId="urn:microsoft.com/office/officeart/2018/2/layout/IconLabelList"/>
    <dgm:cxn modelId="{070D21B0-90ED-46E2-A140-17F4C833B959}" type="presParOf" srcId="{D38F9A0C-A450-485D-885B-29937C9F4BA5}" destId="{0C5D4CF6-5DDD-4CB3-BCB1-1AC1147F59B6}" srcOrd="1" destOrd="0" presId="urn:microsoft.com/office/officeart/2018/2/layout/IconLabelList"/>
    <dgm:cxn modelId="{D9D5ADD4-8E30-4B70-ADCE-C683DAA4B526}" type="presParOf" srcId="{D38F9A0C-A450-485D-885B-29937C9F4BA5}" destId="{3884AD30-1262-4FCB-9E06-2DA005ADF7CD}" srcOrd="2" destOrd="0" presId="urn:microsoft.com/office/officeart/2018/2/layout/IconLabelList"/>
    <dgm:cxn modelId="{51FD7EA1-697C-4318-ADE0-4DB357E8910F}" type="presParOf" srcId="{3884AD30-1262-4FCB-9E06-2DA005ADF7CD}" destId="{5A668EFD-333F-43B0-9D9F-9611215AD056}" srcOrd="0" destOrd="0" presId="urn:microsoft.com/office/officeart/2018/2/layout/IconLabelList"/>
    <dgm:cxn modelId="{8FF5C216-3ED9-40C6-AC12-3FF7029E6100}" type="presParOf" srcId="{3884AD30-1262-4FCB-9E06-2DA005ADF7CD}" destId="{CE398312-17C0-4814-95F8-1587604BD912}" srcOrd="1" destOrd="0" presId="urn:microsoft.com/office/officeart/2018/2/layout/IconLabelList"/>
    <dgm:cxn modelId="{7428D376-D678-4B0A-BF06-2235C608977B}" type="presParOf" srcId="{3884AD30-1262-4FCB-9E06-2DA005ADF7CD}" destId="{3B86578F-291A-4ED6-9DBC-679B9F55EC5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C2478-F53B-4062-BCC4-3372E08977C5}">
      <dsp:nvSpPr>
        <dsp:cNvPr id="0" name=""/>
        <dsp:cNvSpPr/>
      </dsp:nvSpPr>
      <dsp:spPr>
        <a:xfrm>
          <a:off x="0" y="27787"/>
          <a:ext cx="9625383" cy="9354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/>
            <a:t>Normal </a:t>
          </a:r>
          <a:endParaRPr lang="en-US" sz="3900" kern="1200" dirty="0"/>
        </a:p>
      </dsp:txBody>
      <dsp:txXfrm>
        <a:off x="45663" y="73450"/>
        <a:ext cx="9534057" cy="844089"/>
      </dsp:txXfrm>
    </dsp:sp>
    <dsp:sp modelId="{48E443BE-0905-470A-9058-F2A5E4DC1270}">
      <dsp:nvSpPr>
        <dsp:cNvPr id="0" name=""/>
        <dsp:cNvSpPr/>
      </dsp:nvSpPr>
      <dsp:spPr>
        <a:xfrm>
          <a:off x="0" y="1075523"/>
          <a:ext cx="9625383" cy="9354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/>
            <a:t>Suspicious </a:t>
          </a:r>
          <a:endParaRPr lang="en-US" sz="3900" kern="1200" dirty="0"/>
        </a:p>
      </dsp:txBody>
      <dsp:txXfrm>
        <a:off x="45663" y="1121186"/>
        <a:ext cx="9534057" cy="844089"/>
      </dsp:txXfrm>
    </dsp:sp>
    <dsp:sp modelId="{A8B9A850-AA61-4A40-ABA3-885047B1B992}">
      <dsp:nvSpPr>
        <dsp:cNvPr id="0" name=""/>
        <dsp:cNvSpPr/>
      </dsp:nvSpPr>
      <dsp:spPr>
        <a:xfrm>
          <a:off x="0" y="2123258"/>
          <a:ext cx="9625383" cy="9354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/>
            <a:t>Unknown </a:t>
          </a:r>
          <a:endParaRPr lang="en-US" sz="3900" kern="1200" dirty="0"/>
        </a:p>
      </dsp:txBody>
      <dsp:txXfrm>
        <a:off x="45663" y="2168921"/>
        <a:ext cx="9534057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C33D3-1E6E-4BB1-A0E1-646DCF567CE1}">
      <dsp:nvSpPr>
        <dsp:cNvPr id="0" name=""/>
        <dsp:cNvSpPr/>
      </dsp:nvSpPr>
      <dsp:spPr>
        <a:xfrm>
          <a:off x="1430660" y="17715"/>
          <a:ext cx="1873125" cy="187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EB570-FE90-4F0C-931C-441D6C2729D0}">
      <dsp:nvSpPr>
        <dsp:cNvPr id="0" name=""/>
        <dsp:cNvSpPr/>
      </dsp:nvSpPr>
      <dsp:spPr>
        <a:xfrm>
          <a:off x="285972" y="2348745"/>
          <a:ext cx="41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Duration </a:t>
          </a:r>
        </a:p>
      </dsp:txBody>
      <dsp:txXfrm>
        <a:off x="285972" y="2348745"/>
        <a:ext cx="4162500" cy="720000"/>
      </dsp:txXfrm>
    </dsp:sp>
    <dsp:sp modelId="{5A668EFD-333F-43B0-9D9F-9611215AD056}">
      <dsp:nvSpPr>
        <dsp:cNvPr id="0" name=""/>
        <dsp:cNvSpPr/>
      </dsp:nvSpPr>
      <dsp:spPr>
        <a:xfrm>
          <a:off x="6321597" y="17715"/>
          <a:ext cx="1873125" cy="187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6578F-291A-4ED6-9DBC-679B9F55EC53}">
      <dsp:nvSpPr>
        <dsp:cNvPr id="0" name=""/>
        <dsp:cNvSpPr/>
      </dsp:nvSpPr>
      <dsp:spPr>
        <a:xfrm>
          <a:off x="5176910" y="2348745"/>
          <a:ext cx="41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Dst</a:t>
          </a:r>
          <a:r>
            <a:rPr lang="en-US" sz="1900" kern="1200" dirty="0"/>
            <a:t> IP Address,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Src</a:t>
          </a:r>
          <a:r>
            <a:rPr lang="en-US" sz="1900" kern="1200" dirty="0"/>
            <a:t> IP Address, Packets, Bytes, Flags</a:t>
          </a:r>
        </a:p>
      </dsp:txBody>
      <dsp:txXfrm>
        <a:off x="5176910" y="2348745"/>
        <a:ext cx="41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F4B84-826A-9D40-95E8-53EA292C8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05" y="2099733"/>
            <a:ext cx="8825658" cy="2677648"/>
          </a:xfrm>
        </p:spPr>
        <p:txBody>
          <a:bodyPr>
            <a:normAutofit/>
          </a:bodyPr>
          <a:lstStyle/>
          <a:p>
            <a:r>
              <a:rPr lang="en-SA" dirty="0">
                <a:solidFill>
                  <a:schemeClr val="tx2">
                    <a:lumMod val="75000"/>
                  </a:schemeClr>
                </a:solidFill>
              </a:rPr>
              <a:t>Intrusion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SA" dirty="0">
                <a:solidFill>
                  <a:schemeClr val="tx2">
                    <a:lumMod val="75000"/>
                  </a:schemeClr>
                </a:solidFill>
              </a:rPr>
              <a:t>etection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S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3CCBA-7425-D845-AD28-247BF4575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Muteb </a:t>
            </a:r>
            <a:r>
              <a:rPr lang="en-US" dirty="0" err="1">
                <a:solidFill>
                  <a:schemeClr val="tx2"/>
                </a:solidFill>
              </a:rPr>
              <a:t>nidaa</a:t>
            </a:r>
            <a:endParaRPr lang="en-SA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697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6BA90-D632-6641-B3F1-BBC43F47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97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A37BB0-9B24-ED4F-842C-524B0686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SA" sz="3200">
                <a:solidFill>
                  <a:schemeClr val="tx1"/>
                </a:solidFill>
              </a:rPr>
              <a:t>Problem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4B3E3-8781-6B4B-A26D-E09D432A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Server attacks and suspicious content. </a:t>
            </a:r>
          </a:p>
          <a:p>
            <a:r>
              <a:rPr lang="en-US">
                <a:solidFill>
                  <a:schemeClr val="tx1"/>
                </a:solidFill>
              </a:rPr>
              <a:t>Detect if attack session normal or Suspicious</a:t>
            </a:r>
            <a:endParaRPr lang="en-S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8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58D9-8209-F94C-9E37-B0313BB7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Classification Data</a:t>
            </a:r>
            <a:r>
              <a:rPr lang="en-SA" dirty="0">
                <a:solidFill>
                  <a:srgbClr val="EBEBEB"/>
                </a:solidFill>
              </a:rPr>
              <a:t>  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E69227AA-AE99-4CFD-8456-55147CF93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38073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2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AF2B7-EF09-6F41-BFEA-A6A225F9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</a:t>
            </a:r>
            <a:endParaRPr lang="en-SA">
              <a:solidFill>
                <a:srgbClr val="EBEBE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0C995-3848-43DA-ACC6-05F8ED87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377" y="803751"/>
            <a:ext cx="5197992" cy="52504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18522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5EE1F-E108-0441-9490-372BA49E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BA5BB-600D-426E-BB9C-D98EB1CC7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486170"/>
            <a:ext cx="6470907" cy="388254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3770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A5B2-C098-D642-BC89-BAEADF77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SA" dirty="0">
                <a:solidFill>
                  <a:srgbClr val="EBEBEB"/>
                </a:solidFill>
              </a:rPr>
              <a:t>Feature</a:t>
            </a:r>
          </a:p>
        </p:txBody>
      </p:sp>
      <p:graphicFrame>
        <p:nvGraphicFramePr>
          <p:cNvPr id="50" name="Content Placeholder 7">
            <a:extLst>
              <a:ext uri="{FF2B5EF4-FFF2-40B4-BE49-F238E27FC236}">
                <a16:creationId xmlns:a16="http://schemas.microsoft.com/office/drawing/2014/main" id="{414B2D1B-028D-43C9-82B8-9F749ADB2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48050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228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E20E-B61B-E243-8707-26E05279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Noemal</a:t>
            </a:r>
            <a:r>
              <a:rPr lang="en-SA" dirty="0"/>
              <a:t> </a:t>
            </a:r>
            <a:r>
              <a:rPr lang="en-US" dirty="0"/>
              <a:t>and</a:t>
            </a:r>
            <a:r>
              <a:rPr lang="en-SA" dirty="0"/>
              <a:t> </a:t>
            </a:r>
            <a:r>
              <a:rPr lang="en-US" dirty="0"/>
              <a:t>Suspicious and Unknown</a:t>
            </a:r>
            <a:endParaRPr lang="en-S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E043B2-A7E5-4273-BEEC-3F5F02858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44" y="2407783"/>
            <a:ext cx="6863216" cy="42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9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792F-2419-CC45-85CE-E7EB6CF9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BEDD-6D3C-2442-8C4F-8784CDEA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Nearest Neighbor(KNN)</a:t>
            </a:r>
          </a:p>
          <a:p>
            <a:r>
              <a:rPr lang="en-US" dirty="0"/>
              <a:t>Multi-layer Perceptron classifier</a:t>
            </a:r>
            <a:endParaRPr lang="en-SA" dirty="0"/>
          </a:p>
          <a:p>
            <a:r>
              <a:rPr lang="en-US" dirty="0"/>
              <a:t>Gaussian Naive Bayes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2019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4F6B-5DC3-8E43-9104-A99D759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382FF-0CB1-0441-8ACC-7D06898A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979" y="1970618"/>
            <a:ext cx="8825659" cy="3416300"/>
          </a:xfrm>
        </p:spPr>
        <p:txBody>
          <a:bodyPr/>
          <a:lstStyle/>
          <a:p>
            <a:endParaRPr lang="en-SA" dirty="0"/>
          </a:p>
          <a:p>
            <a:r>
              <a:rPr lang="en-US" dirty="0"/>
              <a:t>Accuracy: 98.9%</a:t>
            </a:r>
          </a:p>
          <a:p>
            <a:r>
              <a:rPr lang="en-US" dirty="0"/>
              <a:t>Cross </a:t>
            </a:r>
            <a:r>
              <a:rPr lang="en-US" dirty="0" err="1"/>
              <a:t>Validatiion</a:t>
            </a:r>
            <a:r>
              <a:rPr lang="en-US" dirty="0"/>
              <a:t> Score: 98.6%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D2F477-AE7F-4A24-AD13-CEEA9884E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25" y="3472393"/>
            <a:ext cx="54197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75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5937</TotalTime>
  <Words>81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Helvetica Neue</vt:lpstr>
      <vt:lpstr>Wingdings 3</vt:lpstr>
      <vt:lpstr>Ion Boardroom</vt:lpstr>
      <vt:lpstr>Intrusion Detection Data</vt:lpstr>
      <vt:lpstr>Problem</vt:lpstr>
      <vt:lpstr>Classification Data  </vt:lpstr>
      <vt:lpstr>Data</vt:lpstr>
      <vt:lpstr>Feature importance</vt:lpstr>
      <vt:lpstr>Feature</vt:lpstr>
      <vt:lpstr>Noemal and Suspicious and Unknown</vt:lpstr>
      <vt:lpstr>The model</vt:lpstr>
      <vt:lpstr>Random Forest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system EDA and Data cleaning</dc:title>
  <dc:creator>Abdulmajeed Alroumi</dc:creator>
  <cp:lastModifiedBy>متعب</cp:lastModifiedBy>
  <cp:revision>10</cp:revision>
  <dcterms:created xsi:type="dcterms:W3CDTF">2021-10-09T20:07:21Z</dcterms:created>
  <dcterms:modified xsi:type="dcterms:W3CDTF">2021-11-18T08:44:05Z</dcterms:modified>
</cp:coreProperties>
</file>