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5" r:id="rId4"/>
    <p:sldId id="259" r:id="rId5"/>
    <p:sldId id="267" r:id="rId6"/>
    <p:sldId id="268" r:id="rId7"/>
    <p:sldId id="270"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9" autoAdjust="0"/>
    <p:restoredTop sz="94660"/>
  </p:normalViewPr>
  <p:slideViewPr>
    <p:cSldViewPr snapToGrid="0">
      <p:cViewPr varScale="1">
        <p:scale>
          <a:sx n="68" d="100"/>
          <a:sy n="68"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05CF40-7C23-4F77-A5A0-B92F93327776}" type="doc">
      <dgm:prSet loTypeId="urn:microsoft.com/office/officeart/2005/8/layout/vList3" loCatId="list" qsTypeId="urn:microsoft.com/office/officeart/2005/8/quickstyle/simple1" qsCatId="simple" csTypeId="urn:microsoft.com/office/officeart/2005/8/colors/colorful4" csCatId="colorful" phldr="1"/>
      <dgm:spPr/>
    </dgm:pt>
    <dgm:pt modelId="{6E5FF467-E192-46AF-BC9D-BA6B2BCE0435}">
      <dgm:prSet phldrT="[Text]" custT="1"/>
      <dgm:spPr/>
      <dgm:t>
        <a:bodyPr/>
        <a:lstStyle/>
        <a:p>
          <a:pPr algn="l"/>
          <a:r>
            <a:rPr lang="en-US" sz="2000" b="1" i="0" dirty="0"/>
            <a:t>Business Understanding</a:t>
          </a:r>
          <a:endParaRPr lang="en-US" sz="2000" b="0" i="0" dirty="0"/>
        </a:p>
        <a:p>
          <a:pPr algn="l">
            <a:buFont typeface="Arial" panose="020B0604020202020204" pitchFamily="34" charset="0"/>
            <a:buChar char="•"/>
          </a:pPr>
          <a:r>
            <a:rPr lang="en-US" sz="1400" b="1" i="0" dirty="0"/>
            <a:t>Objective:</a:t>
          </a:r>
          <a:r>
            <a:rPr lang="en-US" sz="1400" b="0" i="0" dirty="0"/>
            <a:t> Ensure reliable water supply in Tanzania</a:t>
          </a:r>
        </a:p>
        <a:p>
          <a:pPr algn="l">
            <a:buFont typeface="Arial" panose="020B0604020202020204" pitchFamily="34" charset="0"/>
            <a:buChar char="•"/>
          </a:pPr>
          <a:r>
            <a:rPr lang="en-US" sz="1400" b="1" i="0" dirty="0"/>
            <a:t>Goal:</a:t>
          </a:r>
          <a:r>
            <a:rPr lang="en-US" sz="1400" b="0" i="0" dirty="0"/>
            <a:t> Predict water well functionality to prioritize maintenance</a:t>
          </a:r>
        </a:p>
        <a:p>
          <a:pPr algn="l">
            <a:buFont typeface="Arial" panose="020B0604020202020204" pitchFamily="34" charset="0"/>
            <a:buChar char="•"/>
          </a:pPr>
          <a:r>
            <a:rPr lang="en-US" sz="1400" b="1" i="0" dirty="0"/>
            <a:t>Impact:</a:t>
          </a:r>
          <a:r>
            <a:rPr lang="en-US" sz="1400" b="0" i="0" dirty="0"/>
            <a:t> Improve water access for rural communities, optimize resource allocation</a:t>
          </a:r>
          <a:endParaRPr lang="en-AU" sz="1400" dirty="0"/>
        </a:p>
      </dgm:t>
    </dgm:pt>
    <dgm:pt modelId="{6D1FC68C-43FB-45E6-BD56-9099A11EBAC4}" type="parTrans" cxnId="{BE757870-DB82-4ED4-A5C9-96C9B4841F72}">
      <dgm:prSet/>
      <dgm:spPr/>
      <dgm:t>
        <a:bodyPr/>
        <a:lstStyle/>
        <a:p>
          <a:endParaRPr lang="en-AU"/>
        </a:p>
      </dgm:t>
    </dgm:pt>
    <dgm:pt modelId="{364648E7-A0F8-40C0-9112-AFEF7904A76C}" type="sibTrans" cxnId="{BE757870-DB82-4ED4-A5C9-96C9B4841F72}">
      <dgm:prSet/>
      <dgm:spPr/>
      <dgm:t>
        <a:bodyPr/>
        <a:lstStyle/>
        <a:p>
          <a:endParaRPr lang="en-AU"/>
        </a:p>
      </dgm:t>
    </dgm:pt>
    <dgm:pt modelId="{59CFFFD1-847E-43C8-90A3-EFE13C6B05A7}">
      <dgm:prSet phldrT="[Text]" custT="1"/>
      <dgm:spPr/>
      <dgm:t>
        <a:bodyPr/>
        <a:lstStyle/>
        <a:p>
          <a:pPr algn="l">
            <a:buFont typeface="Arial" panose="020B0604020202020204" pitchFamily="34" charset="0"/>
            <a:buChar char="•"/>
          </a:pPr>
          <a:r>
            <a:rPr lang="en-US" sz="1800" b="1" i="0" dirty="0"/>
            <a:t>Data Understanding</a:t>
          </a:r>
        </a:p>
        <a:p>
          <a:pPr algn="l">
            <a:buFont typeface="Arial" panose="020B0604020202020204" pitchFamily="34" charset="0"/>
            <a:buChar char="•"/>
          </a:pPr>
          <a:r>
            <a:rPr lang="en-US" sz="1400" b="1" i="0" dirty="0"/>
            <a:t>Source:</a:t>
          </a:r>
          <a:r>
            <a:rPr lang="en-US" sz="1400" b="0" i="0" dirty="0"/>
            <a:t> Driven Data competition "Pump it Up: Data Mining the Water Table"</a:t>
          </a:r>
        </a:p>
        <a:p>
          <a:pPr algn="l">
            <a:buFont typeface="Arial" panose="020B0604020202020204" pitchFamily="34" charset="0"/>
            <a:buChar char="•"/>
          </a:pPr>
          <a:r>
            <a:rPr lang="en-US" sz="1400" b="1" i="0" dirty="0"/>
            <a:t>Key Datasets:</a:t>
          </a:r>
          <a:endParaRPr lang="en-US" sz="1400" b="0" i="0" dirty="0"/>
        </a:p>
        <a:p>
          <a:pPr algn="l">
            <a:buFont typeface="Arial" panose="020B0604020202020204" pitchFamily="34" charset="0"/>
            <a:buChar char="•"/>
          </a:pPr>
          <a:r>
            <a:rPr lang="en-US" sz="1400" b="1" i="0" dirty="0"/>
            <a:t>X_train.csv:</a:t>
          </a:r>
          <a:r>
            <a:rPr lang="en-US" sz="1400" b="0" i="0" dirty="0"/>
            <a:t> Features for training (e.g., pump type, installation date)</a:t>
          </a:r>
        </a:p>
        <a:p>
          <a:pPr algn="l">
            <a:buFont typeface="Arial" panose="020B0604020202020204" pitchFamily="34" charset="0"/>
            <a:buChar char="•"/>
          </a:pPr>
          <a:r>
            <a:rPr lang="en-US" sz="1400" b="1" i="0" dirty="0"/>
            <a:t>y_train.csv:</a:t>
          </a:r>
          <a:r>
            <a:rPr lang="en-US" sz="1400" b="0" i="0" dirty="0"/>
            <a:t> Well statuses (functional, non-functional, needs repair)</a:t>
          </a:r>
        </a:p>
        <a:p>
          <a:pPr algn="l">
            <a:buFont typeface="Arial" panose="020B0604020202020204" pitchFamily="34" charset="0"/>
            <a:buChar char="•"/>
          </a:pPr>
          <a:r>
            <a:rPr lang="en-US" sz="1400" b="1" i="0" dirty="0"/>
            <a:t>Test set:</a:t>
          </a:r>
          <a:r>
            <a:rPr lang="en-US" sz="1400" b="0" i="0" dirty="0"/>
            <a:t> Features for prediction</a:t>
          </a:r>
          <a:endParaRPr lang="en-AU" sz="1400" dirty="0"/>
        </a:p>
      </dgm:t>
    </dgm:pt>
    <dgm:pt modelId="{E2EE42D8-F836-44E4-A50E-1BCD0084CE2B}" type="parTrans" cxnId="{54D1C5AA-84B9-4775-B6FF-804416DED5B8}">
      <dgm:prSet/>
      <dgm:spPr/>
      <dgm:t>
        <a:bodyPr/>
        <a:lstStyle/>
        <a:p>
          <a:endParaRPr lang="en-AU"/>
        </a:p>
      </dgm:t>
    </dgm:pt>
    <dgm:pt modelId="{E949217D-8165-47B2-BD68-A677ADB4C40F}" type="sibTrans" cxnId="{54D1C5AA-84B9-4775-B6FF-804416DED5B8}">
      <dgm:prSet/>
      <dgm:spPr/>
      <dgm:t>
        <a:bodyPr/>
        <a:lstStyle/>
        <a:p>
          <a:endParaRPr lang="en-AU"/>
        </a:p>
      </dgm:t>
    </dgm:pt>
    <dgm:pt modelId="{2A9F9548-64E9-430E-980F-22A737D75E65}">
      <dgm:prSet phldrT="[Text]" custT="1"/>
      <dgm:spPr/>
      <dgm:t>
        <a:bodyPr/>
        <a:lstStyle/>
        <a:p>
          <a:pPr algn="l">
            <a:buFont typeface="Arial" panose="020B0604020202020204" pitchFamily="34" charset="0"/>
            <a:buChar char="•"/>
            <a:tabLst>
              <a:tab pos="858838" algn="l"/>
            </a:tabLst>
          </a:pPr>
          <a:r>
            <a:rPr lang="en-US" sz="1800" b="1" i="0" dirty="0"/>
            <a:t>Data Highlights</a:t>
          </a:r>
          <a:endParaRPr lang="en-US" sz="1800" b="0" i="0" dirty="0"/>
        </a:p>
        <a:p>
          <a:pPr algn="l">
            <a:buFont typeface="Arial" panose="020B0604020202020204" pitchFamily="34" charset="0"/>
            <a:buChar char="•"/>
            <a:tabLst>
              <a:tab pos="858838" algn="l"/>
            </a:tabLst>
          </a:pPr>
          <a:r>
            <a:rPr lang="en-US" sz="1200" b="1" i="0" dirty="0"/>
            <a:t>Some example of Features:</a:t>
          </a:r>
          <a:endParaRPr lang="en-US" sz="1200" b="0" i="0" dirty="0"/>
        </a:p>
        <a:p>
          <a:pPr algn="l">
            <a:buFont typeface="Arial" panose="020B0604020202020204" pitchFamily="34" charset="0"/>
            <a:buChar char="•"/>
            <a:tabLst>
              <a:tab pos="858838" algn="l"/>
            </a:tabLst>
          </a:pPr>
          <a:r>
            <a:rPr lang="en-US" sz="1200" b="0" i="0" dirty="0"/>
            <a:t>Type of pump</a:t>
          </a:r>
        </a:p>
        <a:p>
          <a:pPr algn="l">
            <a:buFont typeface="Arial" panose="020B0604020202020204" pitchFamily="34" charset="0"/>
            <a:buChar char="•"/>
            <a:tabLst>
              <a:tab pos="858838" algn="l"/>
            </a:tabLst>
          </a:pPr>
          <a:r>
            <a:rPr lang="en-US" sz="1200" b="0" i="0" dirty="0"/>
            <a:t>Installation date</a:t>
          </a:r>
        </a:p>
        <a:p>
          <a:pPr algn="l">
            <a:buFont typeface="Arial" panose="020B0604020202020204" pitchFamily="34" charset="0"/>
            <a:buChar char="•"/>
            <a:tabLst>
              <a:tab pos="858838" algn="l"/>
            </a:tabLst>
          </a:pPr>
          <a:r>
            <a:rPr lang="en-US" sz="1200" b="0" i="0" dirty="0"/>
            <a:t>Installer</a:t>
          </a:r>
        </a:p>
        <a:p>
          <a:pPr algn="l">
            <a:buFont typeface="Arial" panose="020B0604020202020204" pitchFamily="34" charset="0"/>
            <a:buChar char="•"/>
            <a:tabLst>
              <a:tab pos="858838" algn="l"/>
            </a:tabLst>
          </a:pPr>
          <a:r>
            <a:rPr lang="en-US" sz="1200" b="0" i="0" dirty="0"/>
            <a:t>Region</a:t>
          </a:r>
        </a:p>
        <a:p>
          <a:pPr algn="l">
            <a:buFont typeface="Arial" panose="020B0604020202020204" pitchFamily="34" charset="0"/>
            <a:buChar char="•"/>
            <a:tabLst>
              <a:tab pos="858838" algn="l"/>
            </a:tabLst>
          </a:pPr>
          <a:r>
            <a:rPr lang="en-US" sz="1200" b="1" i="0" dirty="0"/>
            <a:t>Labels:</a:t>
          </a:r>
          <a:r>
            <a:rPr lang="en-US" sz="1200" b="0" i="0" dirty="0"/>
            <a:t> Well status (functional, non-functional, needs repair)</a:t>
          </a:r>
          <a:endParaRPr lang="en-AU" sz="1200" dirty="0"/>
        </a:p>
      </dgm:t>
    </dgm:pt>
    <dgm:pt modelId="{2CA28589-3320-4F10-BA1F-B07FA4D89DCD}" type="parTrans" cxnId="{EE05FB5E-8785-4A24-AACA-FCA2AB68E37D}">
      <dgm:prSet/>
      <dgm:spPr/>
      <dgm:t>
        <a:bodyPr/>
        <a:lstStyle/>
        <a:p>
          <a:endParaRPr lang="en-AU"/>
        </a:p>
      </dgm:t>
    </dgm:pt>
    <dgm:pt modelId="{F4FC5CA4-1B45-40AD-9F30-E2B0E62D4407}" type="sibTrans" cxnId="{EE05FB5E-8785-4A24-AACA-FCA2AB68E37D}">
      <dgm:prSet/>
      <dgm:spPr/>
      <dgm:t>
        <a:bodyPr/>
        <a:lstStyle/>
        <a:p>
          <a:endParaRPr lang="en-AU"/>
        </a:p>
      </dgm:t>
    </dgm:pt>
    <dgm:pt modelId="{B052FAFA-8DD4-44CB-95B1-8B65081C72AC}" type="pres">
      <dgm:prSet presAssocID="{0A05CF40-7C23-4F77-A5A0-B92F93327776}" presName="linearFlow" presStyleCnt="0">
        <dgm:presLayoutVars>
          <dgm:dir/>
          <dgm:resizeHandles val="exact"/>
        </dgm:presLayoutVars>
      </dgm:prSet>
      <dgm:spPr/>
    </dgm:pt>
    <dgm:pt modelId="{D12B752D-A9AE-4B6D-87B4-65C1DC74ACDB}" type="pres">
      <dgm:prSet presAssocID="{6E5FF467-E192-46AF-BC9D-BA6B2BCE0435}" presName="composite" presStyleCnt="0"/>
      <dgm:spPr/>
    </dgm:pt>
    <dgm:pt modelId="{AB6766CA-7EB0-4CD8-883C-CDC15F70904B}" type="pres">
      <dgm:prSet presAssocID="{6E5FF467-E192-46AF-BC9D-BA6B2BCE0435}"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 modelId="{7948653E-1B33-4A9F-A549-B403597F7B51}" type="pres">
      <dgm:prSet presAssocID="{6E5FF467-E192-46AF-BC9D-BA6B2BCE0435}" presName="txShp" presStyleLbl="node1" presStyleIdx="0" presStyleCnt="3" custScaleY="161198">
        <dgm:presLayoutVars>
          <dgm:bulletEnabled val="1"/>
        </dgm:presLayoutVars>
      </dgm:prSet>
      <dgm:spPr/>
    </dgm:pt>
    <dgm:pt modelId="{94C83B0D-A225-41F6-B3EF-85E03333E5E2}" type="pres">
      <dgm:prSet presAssocID="{364648E7-A0F8-40C0-9112-AFEF7904A76C}" presName="spacing" presStyleCnt="0"/>
      <dgm:spPr/>
    </dgm:pt>
    <dgm:pt modelId="{1AFB170A-4119-422D-9DB0-5AE0C6670140}" type="pres">
      <dgm:prSet presAssocID="{59CFFFD1-847E-43C8-90A3-EFE13C6B05A7}" presName="composite" presStyleCnt="0"/>
      <dgm:spPr/>
    </dgm:pt>
    <dgm:pt modelId="{C6A6DB43-1055-41AE-A129-F5F453028BF6}" type="pres">
      <dgm:prSet presAssocID="{59CFFFD1-847E-43C8-90A3-EFE13C6B05A7}" presName="imgShp" presStyleLbl="fgImgPlac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dgm:spPr>
    </dgm:pt>
    <dgm:pt modelId="{A9CED7D5-C004-4AB6-963E-CDA2F775618E}" type="pres">
      <dgm:prSet presAssocID="{59CFFFD1-847E-43C8-90A3-EFE13C6B05A7}" presName="txShp" presStyleLbl="node1" presStyleIdx="1" presStyleCnt="3" custScaleY="169159">
        <dgm:presLayoutVars>
          <dgm:bulletEnabled val="1"/>
        </dgm:presLayoutVars>
      </dgm:prSet>
      <dgm:spPr/>
    </dgm:pt>
    <dgm:pt modelId="{7319AA6D-A723-4398-924F-A1D51FFDE358}" type="pres">
      <dgm:prSet presAssocID="{E949217D-8165-47B2-BD68-A677ADB4C40F}" presName="spacing" presStyleCnt="0"/>
      <dgm:spPr/>
    </dgm:pt>
    <dgm:pt modelId="{AA65BC74-CD74-4914-A846-3569C60A5F35}" type="pres">
      <dgm:prSet presAssocID="{2A9F9548-64E9-430E-980F-22A737D75E65}" presName="composite" presStyleCnt="0"/>
      <dgm:spPr/>
    </dgm:pt>
    <dgm:pt modelId="{B053E138-EDDD-4F28-8B8B-42A4D018106A}" type="pres">
      <dgm:prSet presAssocID="{2A9F9548-64E9-430E-980F-22A737D75E65}" presName="imgShp" presStyleLbl="fgImgPlac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dgm:spPr>
    </dgm:pt>
    <dgm:pt modelId="{85108916-AB0E-4DDC-83CF-90B5E919FF6D}" type="pres">
      <dgm:prSet presAssocID="{2A9F9548-64E9-430E-980F-22A737D75E65}" presName="txShp" presStyleLbl="node1" presStyleIdx="2" presStyleCnt="3" custScaleY="205481" custLinFactNeighborX="-373" custLinFactNeighborY="7297">
        <dgm:presLayoutVars>
          <dgm:bulletEnabled val="1"/>
        </dgm:presLayoutVars>
      </dgm:prSet>
      <dgm:spPr/>
    </dgm:pt>
  </dgm:ptLst>
  <dgm:cxnLst>
    <dgm:cxn modelId="{AEB59F27-5277-41DF-AD79-1E0570170F06}" type="presOf" srcId="{0A05CF40-7C23-4F77-A5A0-B92F93327776}" destId="{B052FAFA-8DD4-44CB-95B1-8B65081C72AC}" srcOrd="0" destOrd="0" presId="urn:microsoft.com/office/officeart/2005/8/layout/vList3"/>
    <dgm:cxn modelId="{EE05FB5E-8785-4A24-AACA-FCA2AB68E37D}" srcId="{0A05CF40-7C23-4F77-A5A0-B92F93327776}" destId="{2A9F9548-64E9-430E-980F-22A737D75E65}" srcOrd="2" destOrd="0" parTransId="{2CA28589-3320-4F10-BA1F-B07FA4D89DCD}" sibTransId="{F4FC5CA4-1B45-40AD-9F30-E2B0E62D4407}"/>
    <dgm:cxn modelId="{BE757870-DB82-4ED4-A5C9-96C9B4841F72}" srcId="{0A05CF40-7C23-4F77-A5A0-B92F93327776}" destId="{6E5FF467-E192-46AF-BC9D-BA6B2BCE0435}" srcOrd="0" destOrd="0" parTransId="{6D1FC68C-43FB-45E6-BD56-9099A11EBAC4}" sibTransId="{364648E7-A0F8-40C0-9112-AFEF7904A76C}"/>
    <dgm:cxn modelId="{31F5D881-18D8-41C4-A8A1-2B80D427B59D}" type="presOf" srcId="{6E5FF467-E192-46AF-BC9D-BA6B2BCE0435}" destId="{7948653E-1B33-4A9F-A549-B403597F7B51}" srcOrd="0" destOrd="0" presId="urn:microsoft.com/office/officeart/2005/8/layout/vList3"/>
    <dgm:cxn modelId="{2D5B03A6-849D-4CD1-992C-7842228A2CB9}" type="presOf" srcId="{59CFFFD1-847E-43C8-90A3-EFE13C6B05A7}" destId="{A9CED7D5-C004-4AB6-963E-CDA2F775618E}" srcOrd="0" destOrd="0" presId="urn:microsoft.com/office/officeart/2005/8/layout/vList3"/>
    <dgm:cxn modelId="{54D1C5AA-84B9-4775-B6FF-804416DED5B8}" srcId="{0A05CF40-7C23-4F77-A5A0-B92F93327776}" destId="{59CFFFD1-847E-43C8-90A3-EFE13C6B05A7}" srcOrd="1" destOrd="0" parTransId="{E2EE42D8-F836-44E4-A50E-1BCD0084CE2B}" sibTransId="{E949217D-8165-47B2-BD68-A677ADB4C40F}"/>
    <dgm:cxn modelId="{029514DE-47E4-457A-9900-CC0C327E703B}" type="presOf" srcId="{2A9F9548-64E9-430E-980F-22A737D75E65}" destId="{85108916-AB0E-4DDC-83CF-90B5E919FF6D}" srcOrd="0" destOrd="0" presId="urn:microsoft.com/office/officeart/2005/8/layout/vList3"/>
    <dgm:cxn modelId="{29498F2C-6970-40F5-8602-A401FC2F1E8B}" type="presParOf" srcId="{B052FAFA-8DD4-44CB-95B1-8B65081C72AC}" destId="{D12B752D-A9AE-4B6D-87B4-65C1DC74ACDB}" srcOrd="0" destOrd="0" presId="urn:microsoft.com/office/officeart/2005/8/layout/vList3"/>
    <dgm:cxn modelId="{E5F8154A-FBBE-446A-8C36-631DA33EA5D0}" type="presParOf" srcId="{D12B752D-A9AE-4B6D-87B4-65C1DC74ACDB}" destId="{AB6766CA-7EB0-4CD8-883C-CDC15F70904B}" srcOrd="0" destOrd="0" presId="urn:microsoft.com/office/officeart/2005/8/layout/vList3"/>
    <dgm:cxn modelId="{1B74E515-CED9-44F5-8DF7-2557F8DF99CF}" type="presParOf" srcId="{D12B752D-A9AE-4B6D-87B4-65C1DC74ACDB}" destId="{7948653E-1B33-4A9F-A549-B403597F7B51}" srcOrd="1" destOrd="0" presId="urn:microsoft.com/office/officeart/2005/8/layout/vList3"/>
    <dgm:cxn modelId="{04772502-94F4-4E0D-9E4E-4D6E50323D5F}" type="presParOf" srcId="{B052FAFA-8DD4-44CB-95B1-8B65081C72AC}" destId="{94C83B0D-A225-41F6-B3EF-85E03333E5E2}" srcOrd="1" destOrd="0" presId="urn:microsoft.com/office/officeart/2005/8/layout/vList3"/>
    <dgm:cxn modelId="{092C2963-092D-4178-9577-99EECB8AEFC9}" type="presParOf" srcId="{B052FAFA-8DD4-44CB-95B1-8B65081C72AC}" destId="{1AFB170A-4119-422D-9DB0-5AE0C6670140}" srcOrd="2" destOrd="0" presId="urn:microsoft.com/office/officeart/2005/8/layout/vList3"/>
    <dgm:cxn modelId="{6D368B28-9441-4F73-8FA3-94422C4D490B}" type="presParOf" srcId="{1AFB170A-4119-422D-9DB0-5AE0C6670140}" destId="{C6A6DB43-1055-41AE-A129-F5F453028BF6}" srcOrd="0" destOrd="0" presId="urn:microsoft.com/office/officeart/2005/8/layout/vList3"/>
    <dgm:cxn modelId="{F4594FE6-4D49-49F4-82D5-F7365316CA00}" type="presParOf" srcId="{1AFB170A-4119-422D-9DB0-5AE0C6670140}" destId="{A9CED7D5-C004-4AB6-963E-CDA2F775618E}" srcOrd="1" destOrd="0" presId="urn:microsoft.com/office/officeart/2005/8/layout/vList3"/>
    <dgm:cxn modelId="{310C877F-A02E-4564-A01E-98BC06C6DC26}" type="presParOf" srcId="{B052FAFA-8DD4-44CB-95B1-8B65081C72AC}" destId="{7319AA6D-A723-4398-924F-A1D51FFDE358}" srcOrd="3" destOrd="0" presId="urn:microsoft.com/office/officeart/2005/8/layout/vList3"/>
    <dgm:cxn modelId="{124C85BC-A75E-448A-A3B3-1681641FDA93}" type="presParOf" srcId="{B052FAFA-8DD4-44CB-95B1-8B65081C72AC}" destId="{AA65BC74-CD74-4914-A846-3569C60A5F35}" srcOrd="4" destOrd="0" presId="urn:microsoft.com/office/officeart/2005/8/layout/vList3"/>
    <dgm:cxn modelId="{BFE5C1D1-C396-47D8-A8C3-88DF3AC17CE6}" type="presParOf" srcId="{AA65BC74-CD74-4914-A846-3569C60A5F35}" destId="{B053E138-EDDD-4F28-8B8B-42A4D018106A}" srcOrd="0" destOrd="0" presId="urn:microsoft.com/office/officeart/2005/8/layout/vList3"/>
    <dgm:cxn modelId="{04B6F3FF-F52A-4379-8A67-DAF150AD8329}" type="presParOf" srcId="{AA65BC74-CD74-4914-A846-3569C60A5F35}" destId="{85108916-AB0E-4DDC-83CF-90B5E919FF6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E0C59A-8ABA-4F7F-A6F9-675FFF52AC8F}"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AU"/>
        </a:p>
      </dgm:t>
    </dgm:pt>
    <dgm:pt modelId="{4028AF00-AB78-4A80-89D1-CC0363C20193}">
      <dgm:prSet/>
      <dgm:spPr/>
      <dgm:t>
        <a:bodyPr/>
        <a:lstStyle/>
        <a:p>
          <a:r>
            <a:rPr lang="en-US" b="1" i="0" dirty="0"/>
            <a:t>Use Random Forest Model:</a:t>
          </a:r>
          <a:r>
            <a:rPr lang="en-US" b="0" i="0" dirty="0"/>
            <a:t> Predict well pump conditions</a:t>
          </a:r>
          <a:endParaRPr lang="en-US" dirty="0"/>
        </a:p>
      </dgm:t>
    </dgm:pt>
    <dgm:pt modelId="{998E87B9-4ABA-454A-B94F-8657E0DC8359}" type="parTrans" cxnId="{C6AC4C65-E88B-4A56-9B78-4084F7FDF2C9}">
      <dgm:prSet/>
      <dgm:spPr/>
      <dgm:t>
        <a:bodyPr/>
        <a:lstStyle/>
        <a:p>
          <a:endParaRPr lang="en-AU"/>
        </a:p>
      </dgm:t>
    </dgm:pt>
    <dgm:pt modelId="{98C88CC8-3B32-46AF-BA18-788B38473208}" type="sibTrans" cxnId="{C6AC4C65-E88B-4A56-9B78-4084F7FDF2C9}">
      <dgm:prSet/>
      <dgm:spPr/>
      <dgm:t>
        <a:bodyPr/>
        <a:lstStyle/>
        <a:p>
          <a:endParaRPr lang="en-AU"/>
        </a:p>
      </dgm:t>
    </dgm:pt>
    <dgm:pt modelId="{A5EE6069-898A-4215-91AA-CF590E860AB5}">
      <dgm:prSet/>
      <dgm:spPr/>
      <dgm:t>
        <a:bodyPr/>
        <a:lstStyle/>
        <a:p>
          <a:r>
            <a:rPr lang="en-US" b="1" i="0" dirty="0"/>
            <a:t>Accuracy:</a:t>
          </a:r>
          <a:r>
            <a:rPr lang="en-US" b="0" i="0" dirty="0"/>
            <a:t> At least 85% success rate</a:t>
          </a:r>
          <a:endParaRPr lang="en-US" dirty="0"/>
        </a:p>
      </dgm:t>
    </dgm:pt>
    <dgm:pt modelId="{32AAB234-8145-46A1-876D-5E7BF6C5ED53}" type="parTrans" cxnId="{01F8684A-2F35-47AC-9EE2-04F1374DEAA5}">
      <dgm:prSet/>
      <dgm:spPr/>
      <dgm:t>
        <a:bodyPr/>
        <a:lstStyle/>
        <a:p>
          <a:endParaRPr lang="en-AU"/>
        </a:p>
      </dgm:t>
    </dgm:pt>
    <dgm:pt modelId="{188E238D-A31E-4C75-8D8E-F91C95F7C176}" type="sibTrans" cxnId="{01F8684A-2F35-47AC-9EE2-04F1374DEAA5}">
      <dgm:prSet/>
      <dgm:spPr/>
      <dgm:t>
        <a:bodyPr/>
        <a:lstStyle/>
        <a:p>
          <a:endParaRPr lang="en-AU"/>
        </a:p>
      </dgm:t>
    </dgm:pt>
    <dgm:pt modelId="{C8749297-EA51-4A43-8759-DBEA6A193936}">
      <dgm:prSet/>
      <dgm:spPr/>
      <dgm:t>
        <a:bodyPr/>
        <a:lstStyle/>
        <a:p>
          <a:r>
            <a:rPr lang="en-US" b="1" i="0" dirty="0"/>
            <a:t>Issue:</a:t>
          </a:r>
          <a:r>
            <a:rPr lang="en-US" b="0" i="0" dirty="0"/>
            <a:t> High density of pumps needing repairs</a:t>
          </a:r>
          <a:endParaRPr lang="en-US" dirty="0"/>
        </a:p>
      </dgm:t>
    </dgm:pt>
    <dgm:pt modelId="{0A9311D2-F289-407C-A73B-E5B13B143D86}" type="parTrans" cxnId="{20CA4D91-376B-4B3C-8D67-BF2302FB49D6}">
      <dgm:prSet/>
      <dgm:spPr/>
      <dgm:t>
        <a:bodyPr/>
        <a:lstStyle/>
        <a:p>
          <a:endParaRPr lang="en-AU"/>
        </a:p>
      </dgm:t>
    </dgm:pt>
    <dgm:pt modelId="{4EC612A2-DB58-4077-85DE-497234F1C771}" type="sibTrans" cxnId="{20CA4D91-376B-4B3C-8D67-BF2302FB49D6}">
      <dgm:prSet/>
      <dgm:spPr/>
      <dgm:t>
        <a:bodyPr/>
        <a:lstStyle/>
        <a:p>
          <a:endParaRPr lang="en-AU"/>
        </a:p>
      </dgm:t>
    </dgm:pt>
    <dgm:pt modelId="{8EF1D557-28BD-4B0B-989B-8B20E10EEFF7}">
      <dgm:prSet/>
      <dgm:spPr/>
      <dgm:t>
        <a:bodyPr/>
        <a:lstStyle/>
        <a:p>
          <a:r>
            <a:rPr lang="en-US" b="1" i="0"/>
            <a:t>Central and Southern Regions:</a:t>
          </a:r>
          <a:r>
            <a:rPr lang="en-US" b="0" i="0"/>
            <a:t> Focus on Dodoma and Mtwara</a:t>
          </a:r>
          <a:endParaRPr lang="en-US"/>
        </a:p>
      </dgm:t>
    </dgm:pt>
    <dgm:pt modelId="{1127B2F7-3794-491A-99C9-FEF72DC25B77}" type="parTrans" cxnId="{00E14329-FA10-456A-9710-AB1CB47AEA2F}">
      <dgm:prSet/>
      <dgm:spPr/>
      <dgm:t>
        <a:bodyPr/>
        <a:lstStyle/>
        <a:p>
          <a:endParaRPr lang="en-AU"/>
        </a:p>
      </dgm:t>
    </dgm:pt>
    <dgm:pt modelId="{6E01708A-0594-4685-A908-4063213856E9}" type="sibTrans" cxnId="{00E14329-FA10-456A-9710-AB1CB47AEA2F}">
      <dgm:prSet/>
      <dgm:spPr/>
      <dgm:t>
        <a:bodyPr/>
        <a:lstStyle/>
        <a:p>
          <a:endParaRPr lang="en-AU"/>
        </a:p>
      </dgm:t>
    </dgm:pt>
    <dgm:pt modelId="{635B10C1-1CD2-464A-8690-43E03480CBED}">
      <dgm:prSet/>
      <dgm:spPr/>
      <dgm:t>
        <a:bodyPr/>
        <a:lstStyle/>
        <a:p>
          <a:r>
            <a:rPr lang="en-US" b="1" i="0" dirty="0"/>
            <a:t>Issue:</a:t>
          </a:r>
          <a:r>
            <a:rPr lang="en-US" b="0" i="0" dirty="0"/>
            <a:t> High density of non-functional pumps</a:t>
          </a:r>
          <a:endParaRPr lang="en-US" dirty="0"/>
        </a:p>
      </dgm:t>
    </dgm:pt>
    <dgm:pt modelId="{687B2EDF-538A-4235-A759-47F06D90D6D2}" type="parTrans" cxnId="{B4AF1642-623F-4BB0-9A83-6AE7E5C2FE79}">
      <dgm:prSet/>
      <dgm:spPr/>
      <dgm:t>
        <a:bodyPr/>
        <a:lstStyle/>
        <a:p>
          <a:endParaRPr lang="en-AU"/>
        </a:p>
      </dgm:t>
    </dgm:pt>
    <dgm:pt modelId="{D73242BC-7810-4FC9-95BB-606EFB6995AB}" type="sibTrans" cxnId="{B4AF1642-623F-4BB0-9A83-6AE7E5C2FE79}">
      <dgm:prSet/>
      <dgm:spPr/>
      <dgm:t>
        <a:bodyPr/>
        <a:lstStyle/>
        <a:p>
          <a:endParaRPr lang="en-AU"/>
        </a:p>
      </dgm:t>
    </dgm:pt>
    <dgm:pt modelId="{E52D3D05-25E1-4F34-ADF8-20644567451D}">
      <dgm:prSet/>
      <dgm:spPr/>
      <dgm:t>
        <a:bodyPr/>
        <a:lstStyle/>
        <a:p>
          <a:r>
            <a:rPr lang="en-US" b="1" i="0" dirty="0"/>
            <a:t>Northern Regions:</a:t>
          </a:r>
          <a:r>
            <a:rPr lang="en-US" b="0" i="0" dirty="0"/>
            <a:t> Focus on </a:t>
          </a:r>
          <a:r>
            <a:rPr lang="en-US" b="0" i="0" dirty="0" err="1"/>
            <a:t>Bukoba</a:t>
          </a:r>
          <a:r>
            <a:rPr lang="en-US" b="0" i="0" dirty="0"/>
            <a:t> and Arusha</a:t>
          </a:r>
          <a:endParaRPr lang="en-US" dirty="0"/>
        </a:p>
      </dgm:t>
    </dgm:pt>
    <dgm:pt modelId="{A1436A55-0211-4A01-A0F3-3DA45AF1E628}" type="sibTrans" cxnId="{3FCE8907-7556-422C-A214-4E003234728A}">
      <dgm:prSet/>
      <dgm:spPr/>
      <dgm:t>
        <a:bodyPr/>
        <a:lstStyle/>
        <a:p>
          <a:endParaRPr lang="en-AU"/>
        </a:p>
      </dgm:t>
    </dgm:pt>
    <dgm:pt modelId="{7EA96879-2CF2-4C13-A613-21AD249A33BA}" type="parTrans" cxnId="{3FCE8907-7556-422C-A214-4E003234728A}">
      <dgm:prSet/>
      <dgm:spPr/>
      <dgm:t>
        <a:bodyPr/>
        <a:lstStyle/>
        <a:p>
          <a:endParaRPr lang="en-AU"/>
        </a:p>
      </dgm:t>
    </dgm:pt>
    <dgm:pt modelId="{CDF5C06B-7AB7-4E43-B0A1-02736D685CD2}" type="pres">
      <dgm:prSet presAssocID="{53E0C59A-8ABA-4F7F-A6F9-675FFF52AC8F}" presName="linear" presStyleCnt="0">
        <dgm:presLayoutVars>
          <dgm:animLvl val="lvl"/>
          <dgm:resizeHandles val="exact"/>
        </dgm:presLayoutVars>
      </dgm:prSet>
      <dgm:spPr/>
    </dgm:pt>
    <dgm:pt modelId="{78E14AB5-AA89-4A9D-88DF-4CA6F891D1CE}" type="pres">
      <dgm:prSet presAssocID="{4028AF00-AB78-4A80-89D1-CC0363C20193}" presName="parentText" presStyleLbl="node1" presStyleIdx="0" presStyleCnt="3">
        <dgm:presLayoutVars>
          <dgm:chMax val="0"/>
          <dgm:bulletEnabled val="1"/>
        </dgm:presLayoutVars>
      </dgm:prSet>
      <dgm:spPr/>
    </dgm:pt>
    <dgm:pt modelId="{6129B900-2769-42DB-AC12-A3332FBC1037}" type="pres">
      <dgm:prSet presAssocID="{4028AF00-AB78-4A80-89D1-CC0363C20193}" presName="childText" presStyleLbl="revTx" presStyleIdx="0" presStyleCnt="3">
        <dgm:presLayoutVars>
          <dgm:bulletEnabled val="1"/>
        </dgm:presLayoutVars>
      </dgm:prSet>
      <dgm:spPr/>
    </dgm:pt>
    <dgm:pt modelId="{79ADC1D4-3273-4660-87B5-92B486285718}" type="pres">
      <dgm:prSet presAssocID="{E52D3D05-25E1-4F34-ADF8-20644567451D}" presName="parentText" presStyleLbl="node1" presStyleIdx="1" presStyleCnt="3">
        <dgm:presLayoutVars>
          <dgm:chMax val="0"/>
          <dgm:bulletEnabled val="1"/>
        </dgm:presLayoutVars>
      </dgm:prSet>
      <dgm:spPr/>
    </dgm:pt>
    <dgm:pt modelId="{4F3729D8-CA82-443B-BB70-9ECA69B9E37F}" type="pres">
      <dgm:prSet presAssocID="{E52D3D05-25E1-4F34-ADF8-20644567451D}" presName="childText" presStyleLbl="revTx" presStyleIdx="1" presStyleCnt="3">
        <dgm:presLayoutVars>
          <dgm:bulletEnabled val="1"/>
        </dgm:presLayoutVars>
      </dgm:prSet>
      <dgm:spPr/>
    </dgm:pt>
    <dgm:pt modelId="{6C266708-8504-434D-8723-66FC19CE612A}" type="pres">
      <dgm:prSet presAssocID="{8EF1D557-28BD-4B0B-989B-8B20E10EEFF7}" presName="parentText" presStyleLbl="node1" presStyleIdx="2" presStyleCnt="3">
        <dgm:presLayoutVars>
          <dgm:chMax val="0"/>
          <dgm:bulletEnabled val="1"/>
        </dgm:presLayoutVars>
      </dgm:prSet>
      <dgm:spPr/>
    </dgm:pt>
    <dgm:pt modelId="{FB50BEBC-BEFC-45DF-8414-8E22D77260E8}" type="pres">
      <dgm:prSet presAssocID="{8EF1D557-28BD-4B0B-989B-8B20E10EEFF7}" presName="childText" presStyleLbl="revTx" presStyleIdx="2" presStyleCnt="3">
        <dgm:presLayoutVars>
          <dgm:bulletEnabled val="1"/>
        </dgm:presLayoutVars>
      </dgm:prSet>
      <dgm:spPr/>
    </dgm:pt>
  </dgm:ptLst>
  <dgm:cxnLst>
    <dgm:cxn modelId="{3FCE8907-7556-422C-A214-4E003234728A}" srcId="{53E0C59A-8ABA-4F7F-A6F9-675FFF52AC8F}" destId="{E52D3D05-25E1-4F34-ADF8-20644567451D}" srcOrd="1" destOrd="0" parTransId="{7EA96879-2CF2-4C13-A613-21AD249A33BA}" sibTransId="{A1436A55-0211-4A01-A0F3-3DA45AF1E628}"/>
    <dgm:cxn modelId="{5264C721-D9AE-438C-92EB-D8E4320EB9A8}" type="presOf" srcId="{A5EE6069-898A-4215-91AA-CF590E860AB5}" destId="{6129B900-2769-42DB-AC12-A3332FBC1037}" srcOrd="0" destOrd="0" presId="urn:microsoft.com/office/officeart/2005/8/layout/vList2"/>
    <dgm:cxn modelId="{10BCC028-F6EF-491E-BB20-640668C33BD9}" type="presOf" srcId="{8EF1D557-28BD-4B0B-989B-8B20E10EEFF7}" destId="{6C266708-8504-434D-8723-66FC19CE612A}" srcOrd="0" destOrd="0" presId="urn:microsoft.com/office/officeart/2005/8/layout/vList2"/>
    <dgm:cxn modelId="{00E14329-FA10-456A-9710-AB1CB47AEA2F}" srcId="{53E0C59A-8ABA-4F7F-A6F9-675FFF52AC8F}" destId="{8EF1D557-28BD-4B0B-989B-8B20E10EEFF7}" srcOrd="2" destOrd="0" parTransId="{1127B2F7-3794-491A-99C9-FEF72DC25B77}" sibTransId="{6E01708A-0594-4685-A908-4063213856E9}"/>
    <dgm:cxn modelId="{B4AF1642-623F-4BB0-9A83-6AE7E5C2FE79}" srcId="{8EF1D557-28BD-4B0B-989B-8B20E10EEFF7}" destId="{635B10C1-1CD2-464A-8690-43E03480CBED}" srcOrd="0" destOrd="0" parTransId="{687B2EDF-538A-4235-A759-47F06D90D6D2}" sibTransId="{D73242BC-7810-4FC9-95BB-606EFB6995AB}"/>
    <dgm:cxn modelId="{C6AC4C65-E88B-4A56-9B78-4084F7FDF2C9}" srcId="{53E0C59A-8ABA-4F7F-A6F9-675FFF52AC8F}" destId="{4028AF00-AB78-4A80-89D1-CC0363C20193}" srcOrd="0" destOrd="0" parTransId="{998E87B9-4ABA-454A-B94F-8657E0DC8359}" sibTransId="{98C88CC8-3B32-46AF-BA18-788B38473208}"/>
    <dgm:cxn modelId="{01F8684A-2F35-47AC-9EE2-04F1374DEAA5}" srcId="{4028AF00-AB78-4A80-89D1-CC0363C20193}" destId="{A5EE6069-898A-4215-91AA-CF590E860AB5}" srcOrd="0" destOrd="0" parTransId="{32AAB234-8145-46A1-876D-5E7BF6C5ED53}" sibTransId="{188E238D-A31E-4C75-8D8E-F91C95F7C176}"/>
    <dgm:cxn modelId="{62153790-1BBE-4D57-8CD1-58A56F593E2E}" type="presOf" srcId="{E52D3D05-25E1-4F34-ADF8-20644567451D}" destId="{79ADC1D4-3273-4660-87B5-92B486285718}" srcOrd="0" destOrd="0" presId="urn:microsoft.com/office/officeart/2005/8/layout/vList2"/>
    <dgm:cxn modelId="{20CA4D91-376B-4B3C-8D67-BF2302FB49D6}" srcId="{E52D3D05-25E1-4F34-ADF8-20644567451D}" destId="{C8749297-EA51-4A43-8759-DBEA6A193936}" srcOrd="0" destOrd="0" parTransId="{0A9311D2-F289-407C-A73B-E5B13B143D86}" sibTransId="{4EC612A2-DB58-4077-85DE-497234F1C771}"/>
    <dgm:cxn modelId="{4565E891-6EFE-4A3C-B797-9CC9387E2FDC}" type="presOf" srcId="{635B10C1-1CD2-464A-8690-43E03480CBED}" destId="{FB50BEBC-BEFC-45DF-8414-8E22D77260E8}" srcOrd="0" destOrd="0" presId="urn:microsoft.com/office/officeart/2005/8/layout/vList2"/>
    <dgm:cxn modelId="{F67C80A7-FF05-4C2C-B484-59ABF27A7391}" type="presOf" srcId="{4028AF00-AB78-4A80-89D1-CC0363C20193}" destId="{78E14AB5-AA89-4A9D-88DF-4CA6F891D1CE}" srcOrd="0" destOrd="0" presId="urn:microsoft.com/office/officeart/2005/8/layout/vList2"/>
    <dgm:cxn modelId="{ED0354C7-3BDC-40D5-A30F-9F73CDC33BD1}" type="presOf" srcId="{53E0C59A-8ABA-4F7F-A6F9-675FFF52AC8F}" destId="{CDF5C06B-7AB7-4E43-B0A1-02736D685CD2}" srcOrd="0" destOrd="0" presId="urn:microsoft.com/office/officeart/2005/8/layout/vList2"/>
    <dgm:cxn modelId="{334177E7-E726-46E3-A59D-BD292427D750}" type="presOf" srcId="{C8749297-EA51-4A43-8759-DBEA6A193936}" destId="{4F3729D8-CA82-443B-BB70-9ECA69B9E37F}" srcOrd="0" destOrd="0" presId="urn:microsoft.com/office/officeart/2005/8/layout/vList2"/>
    <dgm:cxn modelId="{E49C84A0-DAE3-490E-A4C7-078AF60F11F4}" type="presParOf" srcId="{CDF5C06B-7AB7-4E43-B0A1-02736D685CD2}" destId="{78E14AB5-AA89-4A9D-88DF-4CA6F891D1CE}" srcOrd="0" destOrd="0" presId="urn:microsoft.com/office/officeart/2005/8/layout/vList2"/>
    <dgm:cxn modelId="{03853EF1-1AC5-4972-9DF4-8545E69B1870}" type="presParOf" srcId="{CDF5C06B-7AB7-4E43-B0A1-02736D685CD2}" destId="{6129B900-2769-42DB-AC12-A3332FBC1037}" srcOrd="1" destOrd="0" presId="urn:microsoft.com/office/officeart/2005/8/layout/vList2"/>
    <dgm:cxn modelId="{33EF9E92-B7D1-46B0-9D53-CAFD3CB608B7}" type="presParOf" srcId="{CDF5C06B-7AB7-4E43-B0A1-02736D685CD2}" destId="{79ADC1D4-3273-4660-87B5-92B486285718}" srcOrd="2" destOrd="0" presId="urn:microsoft.com/office/officeart/2005/8/layout/vList2"/>
    <dgm:cxn modelId="{0BBD2988-CB46-4131-BF34-00F12E917E17}" type="presParOf" srcId="{CDF5C06B-7AB7-4E43-B0A1-02736D685CD2}" destId="{4F3729D8-CA82-443B-BB70-9ECA69B9E37F}" srcOrd="3" destOrd="0" presId="urn:microsoft.com/office/officeart/2005/8/layout/vList2"/>
    <dgm:cxn modelId="{8231BE99-C365-4C15-B2DB-A3C7EC9766E9}" type="presParOf" srcId="{CDF5C06B-7AB7-4E43-B0A1-02736D685CD2}" destId="{6C266708-8504-434D-8723-66FC19CE612A}" srcOrd="4" destOrd="0" presId="urn:microsoft.com/office/officeart/2005/8/layout/vList2"/>
    <dgm:cxn modelId="{5F229EDA-BF53-4C5A-8418-E7C564F8CCF7}" type="presParOf" srcId="{CDF5C06B-7AB7-4E43-B0A1-02736D685CD2}" destId="{FB50BEBC-BEFC-45DF-8414-8E22D77260E8}"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0D64B2-4108-47D5-9338-45DECF8695AB}" type="doc">
      <dgm:prSet loTypeId="urn:microsoft.com/office/officeart/2005/8/layout/hierarchy3" loCatId="hierarchy" qsTypeId="urn:microsoft.com/office/officeart/2005/8/quickstyle/simple1" qsCatId="simple" csTypeId="urn:microsoft.com/office/officeart/2005/8/colors/colorful4" csCatId="colorful"/>
      <dgm:spPr/>
      <dgm:t>
        <a:bodyPr/>
        <a:lstStyle/>
        <a:p>
          <a:endParaRPr lang="en-AU"/>
        </a:p>
      </dgm:t>
    </dgm:pt>
    <dgm:pt modelId="{9C15CEE7-8383-4973-BE39-DDEAE0F4015D}">
      <dgm:prSet/>
      <dgm:spPr/>
      <dgm:t>
        <a:bodyPr/>
        <a:lstStyle/>
        <a:p>
          <a:r>
            <a:rPr lang="en-US" b="1" i="0" dirty="0"/>
            <a:t>Monitor Performance</a:t>
          </a:r>
          <a:endParaRPr lang="en-US" dirty="0"/>
        </a:p>
      </dgm:t>
    </dgm:pt>
    <dgm:pt modelId="{5C0D2363-6A67-4F85-84AE-8DE2C620CF9E}" type="parTrans" cxnId="{1017EE66-DBEA-402E-9167-654A7274B323}">
      <dgm:prSet/>
      <dgm:spPr/>
      <dgm:t>
        <a:bodyPr/>
        <a:lstStyle/>
        <a:p>
          <a:endParaRPr lang="en-AU"/>
        </a:p>
      </dgm:t>
    </dgm:pt>
    <dgm:pt modelId="{0B8FD68F-4A79-4E6F-A467-9A6EF9147C5F}" type="sibTrans" cxnId="{1017EE66-DBEA-402E-9167-654A7274B323}">
      <dgm:prSet/>
      <dgm:spPr/>
      <dgm:t>
        <a:bodyPr/>
        <a:lstStyle/>
        <a:p>
          <a:endParaRPr lang="en-AU"/>
        </a:p>
      </dgm:t>
    </dgm:pt>
    <dgm:pt modelId="{BCC6B3A7-9888-4823-8C44-A5AFF9DE8BEC}">
      <dgm:prSet/>
      <dgm:spPr/>
      <dgm:t>
        <a:bodyPr/>
        <a:lstStyle/>
        <a:p>
          <a:r>
            <a:rPr lang="en-US" b="0" i="0"/>
            <a:t>Ensure model maintains at least 85% accuracy</a:t>
          </a:r>
          <a:endParaRPr lang="en-US"/>
        </a:p>
      </dgm:t>
    </dgm:pt>
    <dgm:pt modelId="{32C7AE17-FA76-4E99-9885-C0AE2BDDBD73}" type="parTrans" cxnId="{DFEDB64E-4698-4D5E-BD48-B4FEFB36D0E7}">
      <dgm:prSet/>
      <dgm:spPr/>
      <dgm:t>
        <a:bodyPr/>
        <a:lstStyle/>
        <a:p>
          <a:endParaRPr lang="en-AU"/>
        </a:p>
      </dgm:t>
    </dgm:pt>
    <dgm:pt modelId="{C82FD6B1-5926-443C-ADBB-C50171F8D36C}" type="sibTrans" cxnId="{DFEDB64E-4698-4D5E-BD48-B4FEFB36D0E7}">
      <dgm:prSet/>
      <dgm:spPr/>
      <dgm:t>
        <a:bodyPr/>
        <a:lstStyle/>
        <a:p>
          <a:endParaRPr lang="en-AU"/>
        </a:p>
      </dgm:t>
    </dgm:pt>
    <dgm:pt modelId="{67979FDF-5617-4494-AA80-620FE6C4F98E}">
      <dgm:prSet/>
      <dgm:spPr/>
      <dgm:t>
        <a:bodyPr/>
        <a:lstStyle/>
        <a:p>
          <a:r>
            <a:rPr lang="en-US" dirty="0"/>
            <a:t>Improve Data Collection:</a:t>
          </a:r>
        </a:p>
      </dgm:t>
    </dgm:pt>
    <dgm:pt modelId="{99C51828-9F11-4710-91B2-DA52D3FE1A16}" type="parTrans" cxnId="{53E0BE1E-5589-423A-99AF-E77A6BCDAB07}">
      <dgm:prSet/>
      <dgm:spPr/>
      <dgm:t>
        <a:bodyPr/>
        <a:lstStyle/>
        <a:p>
          <a:endParaRPr lang="en-AU"/>
        </a:p>
      </dgm:t>
    </dgm:pt>
    <dgm:pt modelId="{7901EE5C-6A43-4453-99E6-943284EBEE21}" type="sibTrans" cxnId="{53E0BE1E-5589-423A-99AF-E77A6BCDAB07}">
      <dgm:prSet/>
      <dgm:spPr/>
      <dgm:t>
        <a:bodyPr/>
        <a:lstStyle/>
        <a:p>
          <a:endParaRPr lang="en-AU"/>
        </a:p>
      </dgm:t>
    </dgm:pt>
    <dgm:pt modelId="{6BEF1631-C1B0-4A9F-AEF4-6CD4DBFF52EB}">
      <dgm:prSet/>
      <dgm:spPr/>
      <dgm:t>
        <a:bodyPr/>
        <a:lstStyle/>
        <a:p>
          <a:r>
            <a:rPr lang="en-US"/>
            <a:t>Enhance data accuracy for better predictions</a:t>
          </a:r>
        </a:p>
      </dgm:t>
    </dgm:pt>
    <dgm:pt modelId="{E367825E-7017-44A8-8E7C-D1310C0A30EC}" type="parTrans" cxnId="{6A8B2B6D-D507-40BA-9432-1DA016EEAB84}">
      <dgm:prSet/>
      <dgm:spPr/>
      <dgm:t>
        <a:bodyPr/>
        <a:lstStyle/>
        <a:p>
          <a:endParaRPr lang="en-AU"/>
        </a:p>
      </dgm:t>
    </dgm:pt>
    <dgm:pt modelId="{E46EE9B6-3A30-41BF-8A14-941A03E0B622}" type="sibTrans" cxnId="{6A8B2B6D-D507-40BA-9432-1DA016EEAB84}">
      <dgm:prSet/>
      <dgm:spPr/>
      <dgm:t>
        <a:bodyPr/>
        <a:lstStyle/>
        <a:p>
          <a:endParaRPr lang="en-AU"/>
        </a:p>
      </dgm:t>
    </dgm:pt>
    <dgm:pt modelId="{5D7B57DA-0072-4767-857D-972B4E53FE44}">
      <dgm:prSet/>
      <dgm:spPr/>
      <dgm:t>
        <a:bodyPr/>
        <a:lstStyle/>
        <a:p>
          <a:r>
            <a:rPr lang="en-US"/>
            <a:t>Ongoing Evaluation</a:t>
          </a:r>
        </a:p>
      </dgm:t>
    </dgm:pt>
    <dgm:pt modelId="{DB08AA2E-8140-4232-8856-4C8FBEB09853}" type="parTrans" cxnId="{906D2518-6343-4C21-B6BB-743825BD638B}">
      <dgm:prSet/>
      <dgm:spPr/>
      <dgm:t>
        <a:bodyPr/>
        <a:lstStyle/>
        <a:p>
          <a:endParaRPr lang="en-AU"/>
        </a:p>
      </dgm:t>
    </dgm:pt>
    <dgm:pt modelId="{27B9F84A-D9FD-44C5-A387-2CBAECC399F4}" type="sibTrans" cxnId="{906D2518-6343-4C21-B6BB-743825BD638B}">
      <dgm:prSet/>
      <dgm:spPr/>
      <dgm:t>
        <a:bodyPr/>
        <a:lstStyle/>
        <a:p>
          <a:endParaRPr lang="en-AU"/>
        </a:p>
      </dgm:t>
    </dgm:pt>
    <dgm:pt modelId="{27476AE7-3D48-4789-8E74-49BB98A445F9}">
      <dgm:prSet/>
      <dgm:spPr/>
      <dgm:t>
        <a:bodyPr/>
        <a:lstStyle/>
        <a:p>
          <a:r>
            <a:rPr lang="en-US"/>
            <a:t>Track Progress: Regularly assess the impact of interventions and adjust based on new data and findings</a:t>
          </a:r>
        </a:p>
      </dgm:t>
    </dgm:pt>
    <dgm:pt modelId="{12A61607-E5FF-4756-87E9-155372AB67A8}" type="parTrans" cxnId="{B44EFBB2-823C-4B25-A8EE-C7404CED7AB5}">
      <dgm:prSet/>
      <dgm:spPr/>
      <dgm:t>
        <a:bodyPr/>
        <a:lstStyle/>
        <a:p>
          <a:endParaRPr lang="en-AU"/>
        </a:p>
      </dgm:t>
    </dgm:pt>
    <dgm:pt modelId="{A8FD2D52-0014-43CC-9D56-8D9B74995846}" type="sibTrans" cxnId="{B44EFBB2-823C-4B25-A8EE-C7404CED7AB5}">
      <dgm:prSet/>
      <dgm:spPr/>
      <dgm:t>
        <a:bodyPr/>
        <a:lstStyle/>
        <a:p>
          <a:endParaRPr lang="en-AU"/>
        </a:p>
      </dgm:t>
    </dgm:pt>
    <dgm:pt modelId="{FC7BF037-B332-4EC0-94B7-9FA3A93FE81B}" type="pres">
      <dgm:prSet presAssocID="{1D0D64B2-4108-47D5-9338-45DECF8695AB}" presName="diagram" presStyleCnt="0">
        <dgm:presLayoutVars>
          <dgm:chPref val="1"/>
          <dgm:dir/>
          <dgm:animOne val="branch"/>
          <dgm:animLvl val="lvl"/>
          <dgm:resizeHandles/>
        </dgm:presLayoutVars>
      </dgm:prSet>
      <dgm:spPr/>
    </dgm:pt>
    <dgm:pt modelId="{61CCB9FA-3E45-4613-A10D-39DA0B15B09E}" type="pres">
      <dgm:prSet presAssocID="{9C15CEE7-8383-4973-BE39-DDEAE0F4015D}" presName="root" presStyleCnt="0"/>
      <dgm:spPr/>
    </dgm:pt>
    <dgm:pt modelId="{408263B6-731E-4533-8737-ACA644B5AE1C}" type="pres">
      <dgm:prSet presAssocID="{9C15CEE7-8383-4973-BE39-DDEAE0F4015D}" presName="rootComposite" presStyleCnt="0"/>
      <dgm:spPr/>
    </dgm:pt>
    <dgm:pt modelId="{FB961C61-D550-4CB6-86FA-907F6007AC6F}" type="pres">
      <dgm:prSet presAssocID="{9C15CEE7-8383-4973-BE39-DDEAE0F4015D}" presName="rootText" presStyleLbl="node1" presStyleIdx="0" presStyleCnt="3"/>
      <dgm:spPr/>
    </dgm:pt>
    <dgm:pt modelId="{54C9DDE6-3EFF-4796-BFE8-8DB46DDA5234}" type="pres">
      <dgm:prSet presAssocID="{9C15CEE7-8383-4973-BE39-DDEAE0F4015D}" presName="rootConnector" presStyleLbl="node1" presStyleIdx="0" presStyleCnt="3"/>
      <dgm:spPr/>
    </dgm:pt>
    <dgm:pt modelId="{519F9F11-8C6D-4A61-9BDB-854653F94EAB}" type="pres">
      <dgm:prSet presAssocID="{9C15CEE7-8383-4973-BE39-DDEAE0F4015D}" presName="childShape" presStyleCnt="0"/>
      <dgm:spPr/>
    </dgm:pt>
    <dgm:pt modelId="{73F2D8E8-35C3-446A-A5B1-2C71B2D850E8}" type="pres">
      <dgm:prSet presAssocID="{32C7AE17-FA76-4E99-9885-C0AE2BDDBD73}" presName="Name13" presStyleLbl="parChTrans1D2" presStyleIdx="0" presStyleCnt="3"/>
      <dgm:spPr/>
    </dgm:pt>
    <dgm:pt modelId="{42D3EFBB-89E9-4C92-8A5D-EFA415FED1A4}" type="pres">
      <dgm:prSet presAssocID="{BCC6B3A7-9888-4823-8C44-A5AFF9DE8BEC}" presName="childText" presStyleLbl="bgAcc1" presStyleIdx="0" presStyleCnt="3" custLinFactNeighborX="-595" custLinFactNeighborY="1195">
        <dgm:presLayoutVars>
          <dgm:bulletEnabled val="1"/>
        </dgm:presLayoutVars>
      </dgm:prSet>
      <dgm:spPr/>
    </dgm:pt>
    <dgm:pt modelId="{4B6983A8-F9A6-4899-B823-6B78E3CAC1D4}" type="pres">
      <dgm:prSet presAssocID="{67979FDF-5617-4494-AA80-620FE6C4F98E}" presName="root" presStyleCnt="0"/>
      <dgm:spPr/>
    </dgm:pt>
    <dgm:pt modelId="{9A58F122-F7D2-45FF-B4D7-E83227A9072D}" type="pres">
      <dgm:prSet presAssocID="{67979FDF-5617-4494-AA80-620FE6C4F98E}" presName="rootComposite" presStyleCnt="0"/>
      <dgm:spPr/>
    </dgm:pt>
    <dgm:pt modelId="{0E0FEB42-247F-40D5-A4D1-1ED91626DB3D}" type="pres">
      <dgm:prSet presAssocID="{67979FDF-5617-4494-AA80-620FE6C4F98E}" presName="rootText" presStyleLbl="node1" presStyleIdx="1" presStyleCnt="3"/>
      <dgm:spPr/>
    </dgm:pt>
    <dgm:pt modelId="{2D2B9ADC-4F9E-47D5-AFD3-1DDC90EDD614}" type="pres">
      <dgm:prSet presAssocID="{67979FDF-5617-4494-AA80-620FE6C4F98E}" presName="rootConnector" presStyleLbl="node1" presStyleIdx="1" presStyleCnt="3"/>
      <dgm:spPr/>
    </dgm:pt>
    <dgm:pt modelId="{FA8CE3F5-96D5-420C-88DF-ED79013A357B}" type="pres">
      <dgm:prSet presAssocID="{67979FDF-5617-4494-AA80-620FE6C4F98E}" presName="childShape" presStyleCnt="0"/>
      <dgm:spPr/>
    </dgm:pt>
    <dgm:pt modelId="{C04DB59B-86C0-48C8-A9CA-7E65D0B30468}" type="pres">
      <dgm:prSet presAssocID="{E367825E-7017-44A8-8E7C-D1310C0A30EC}" presName="Name13" presStyleLbl="parChTrans1D2" presStyleIdx="1" presStyleCnt="3"/>
      <dgm:spPr/>
    </dgm:pt>
    <dgm:pt modelId="{EE15F746-0C60-4F33-85EE-834F9594A813}" type="pres">
      <dgm:prSet presAssocID="{6BEF1631-C1B0-4A9F-AEF4-6CD4DBFF52EB}" presName="childText" presStyleLbl="bgAcc1" presStyleIdx="1" presStyleCnt="3">
        <dgm:presLayoutVars>
          <dgm:bulletEnabled val="1"/>
        </dgm:presLayoutVars>
      </dgm:prSet>
      <dgm:spPr/>
    </dgm:pt>
    <dgm:pt modelId="{DF9D2024-6156-4BD4-9227-DD65979872B8}" type="pres">
      <dgm:prSet presAssocID="{5D7B57DA-0072-4767-857D-972B4E53FE44}" presName="root" presStyleCnt="0"/>
      <dgm:spPr/>
    </dgm:pt>
    <dgm:pt modelId="{E10E785A-0765-41E2-A551-B730DFFE4230}" type="pres">
      <dgm:prSet presAssocID="{5D7B57DA-0072-4767-857D-972B4E53FE44}" presName="rootComposite" presStyleCnt="0"/>
      <dgm:spPr/>
    </dgm:pt>
    <dgm:pt modelId="{81108EEC-B7A7-4E88-9D0A-A19BCC304EA4}" type="pres">
      <dgm:prSet presAssocID="{5D7B57DA-0072-4767-857D-972B4E53FE44}" presName="rootText" presStyleLbl="node1" presStyleIdx="2" presStyleCnt="3"/>
      <dgm:spPr/>
    </dgm:pt>
    <dgm:pt modelId="{640CFC99-680F-48EF-B05F-49A87AA456D5}" type="pres">
      <dgm:prSet presAssocID="{5D7B57DA-0072-4767-857D-972B4E53FE44}" presName="rootConnector" presStyleLbl="node1" presStyleIdx="2" presStyleCnt="3"/>
      <dgm:spPr/>
    </dgm:pt>
    <dgm:pt modelId="{493B9F96-8B49-4C7D-BDD1-6809E89193E8}" type="pres">
      <dgm:prSet presAssocID="{5D7B57DA-0072-4767-857D-972B4E53FE44}" presName="childShape" presStyleCnt="0"/>
      <dgm:spPr/>
    </dgm:pt>
    <dgm:pt modelId="{1FF7BA1D-E58B-4C37-9D2A-08446C4A7801}" type="pres">
      <dgm:prSet presAssocID="{12A61607-E5FF-4756-87E9-155372AB67A8}" presName="Name13" presStyleLbl="parChTrans1D2" presStyleIdx="2" presStyleCnt="3"/>
      <dgm:spPr/>
    </dgm:pt>
    <dgm:pt modelId="{420DE72F-70B6-4F87-89A4-AB298565FC2D}" type="pres">
      <dgm:prSet presAssocID="{27476AE7-3D48-4789-8E74-49BB98A445F9}" presName="childText" presStyleLbl="bgAcc1" presStyleIdx="2" presStyleCnt="3">
        <dgm:presLayoutVars>
          <dgm:bulletEnabled val="1"/>
        </dgm:presLayoutVars>
      </dgm:prSet>
      <dgm:spPr/>
    </dgm:pt>
  </dgm:ptLst>
  <dgm:cxnLst>
    <dgm:cxn modelId="{A224C505-FF08-48E6-8792-5C4651529E3E}" type="presOf" srcId="{5D7B57DA-0072-4767-857D-972B4E53FE44}" destId="{81108EEC-B7A7-4E88-9D0A-A19BCC304EA4}" srcOrd="0" destOrd="0" presId="urn:microsoft.com/office/officeart/2005/8/layout/hierarchy3"/>
    <dgm:cxn modelId="{977E2D0F-732D-4CF6-A2C9-670AFDB70574}" type="presOf" srcId="{27476AE7-3D48-4789-8E74-49BB98A445F9}" destId="{420DE72F-70B6-4F87-89A4-AB298565FC2D}" srcOrd="0" destOrd="0" presId="urn:microsoft.com/office/officeart/2005/8/layout/hierarchy3"/>
    <dgm:cxn modelId="{8EAE8E13-BF48-450D-8429-6B7294B4A993}" type="presOf" srcId="{32C7AE17-FA76-4E99-9885-C0AE2BDDBD73}" destId="{73F2D8E8-35C3-446A-A5B1-2C71B2D850E8}" srcOrd="0" destOrd="0" presId="urn:microsoft.com/office/officeart/2005/8/layout/hierarchy3"/>
    <dgm:cxn modelId="{906D2518-6343-4C21-B6BB-743825BD638B}" srcId="{1D0D64B2-4108-47D5-9338-45DECF8695AB}" destId="{5D7B57DA-0072-4767-857D-972B4E53FE44}" srcOrd="2" destOrd="0" parTransId="{DB08AA2E-8140-4232-8856-4C8FBEB09853}" sibTransId="{27B9F84A-D9FD-44C5-A387-2CBAECC399F4}"/>
    <dgm:cxn modelId="{53E0BE1E-5589-423A-99AF-E77A6BCDAB07}" srcId="{1D0D64B2-4108-47D5-9338-45DECF8695AB}" destId="{67979FDF-5617-4494-AA80-620FE6C4F98E}" srcOrd="1" destOrd="0" parTransId="{99C51828-9F11-4710-91B2-DA52D3FE1A16}" sibTransId="{7901EE5C-6A43-4453-99E6-943284EBEE21}"/>
    <dgm:cxn modelId="{8FB92F29-62B8-41BC-A5D9-A85B862F40E5}" type="presOf" srcId="{12A61607-E5FF-4756-87E9-155372AB67A8}" destId="{1FF7BA1D-E58B-4C37-9D2A-08446C4A7801}" srcOrd="0" destOrd="0" presId="urn:microsoft.com/office/officeart/2005/8/layout/hierarchy3"/>
    <dgm:cxn modelId="{E5128438-9B62-4E9B-8386-C9C2B771AF97}" type="presOf" srcId="{1D0D64B2-4108-47D5-9338-45DECF8695AB}" destId="{FC7BF037-B332-4EC0-94B7-9FA3A93FE81B}" srcOrd="0" destOrd="0" presId="urn:microsoft.com/office/officeart/2005/8/layout/hierarchy3"/>
    <dgm:cxn modelId="{1017EE66-DBEA-402E-9167-654A7274B323}" srcId="{1D0D64B2-4108-47D5-9338-45DECF8695AB}" destId="{9C15CEE7-8383-4973-BE39-DDEAE0F4015D}" srcOrd="0" destOrd="0" parTransId="{5C0D2363-6A67-4F85-84AE-8DE2C620CF9E}" sibTransId="{0B8FD68F-4A79-4E6F-A467-9A6EF9147C5F}"/>
    <dgm:cxn modelId="{6A8B2B6D-D507-40BA-9432-1DA016EEAB84}" srcId="{67979FDF-5617-4494-AA80-620FE6C4F98E}" destId="{6BEF1631-C1B0-4A9F-AEF4-6CD4DBFF52EB}" srcOrd="0" destOrd="0" parTransId="{E367825E-7017-44A8-8E7C-D1310C0A30EC}" sibTransId="{E46EE9B6-3A30-41BF-8A14-941A03E0B622}"/>
    <dgm:cxn modelId="{DFEDB64E-4698-4D5E-BD48-B4FEFB36D0E7}" srcId="{9C15CEE7-8383-4973-BE39-DDEAE0F4015D}" destId="{BCC6B3A7-9888-4823-8C44-A5AFF9DE8BEC}" srcOrd="0" destOrd="0" parTransId="{32C7AE17-FA76-4E99-9885-C0AE2BDDBD73}" sibTransId="{C82FD6B1-5926-443C-ADBB-C50171F8D36C}"/>
    <dgm:cxn modelId="{0F0EC273-B611-4FA0-BD8D-7B0E0F17E863}" type="presOf" srcId="{5D7B57DA-0072-4767-857D-972B4E53FE44}" destId="{640CFC99-680F-48EF-B05F-49A87AA456D5}" srcOrd="1" destOrd="0" presId="urn:microsoft.com/office/officeart/2005/8/layout/hierarchy3"/>
    <dgm:cxn modelId="{D81F8380-E3A6-46E1-BB18-66EB123347B5}" type="presOf" srcId="{E367825E-7017-44A8-8E7C-D1310C0A30EC}" destId="{C04DB59B-86C0-48C8-A9CA-7E65D0B30468}" srcOrd="0" destOrd="0" presId="urn:microsoft.com/office/officeart/2005/8/layout/hierarchy3"/>
    <dgm:cxn modelId="{0AC11097-D424-4409-B528-7E4B921CE5A6}" type="presOf" srcId="{9C15CEE7-8383-4973-BE39-DDEAE0F4015D}" destId="{FB961C61-D550-4CB6-86FA-907F6007AC6F}" srcOrd="0" destOrd="0" presId="urn:microsoft.com/office/officeart/2005/8/layout/hierarchy3"/>
    <dgm:cxn modelId="{3080D7AE-2FA6-40F8-8353-0EE8E3CD6749}" type="presOf" srcId="{9C15CEE7-8383-4973-BE39-DDEAE0F4015D}" destId="{54C9DDE6-3EFF-4796-BFE8-8DB46DDA5234}" srcOrd="1" destOrd="0" presId="urn:microsoft.com/office/officeart/2005/8/layout/hierarchy3"/>
    <dgm:cxn modelId="{B44EFBB2-823C-4B25-A8EE-C7404CED7AB5}" srcId="{5D7B57DA-0072-4767-857D-972B4E53FE44}" destId="{27476AE7-3D48-4789-8E74-49BB98A445F9}" srcOrd="0" destOrd="0" parTransId="{12A61607-E5FF-4756-87E9-155372AB67A8}" sibTransId="{A8FD2D52-0014-43CC-9D56-8D9B74995846}"/>
    <dgm:cxn modelId="{3D8E19B5-C781-4B52-A20B-5B68BBE64B7E}" type="presOf" srcId="{6BEF1631-C1B0-4A9F-AEF4-6CD4DBFF52EB}" destId="{EE15F746-0C60-4F33-85EE-834F9594A813}" srcOrd="0" destOrd="0" presId="urn:microsoft.com/office/officeart/2005/8/layout/hierarchy3"/>
    <dgm:cxn modelId="{FA02FDB6-0569-472D-9145-3506393A74F6}" type="presOf" srcId="{67979FDF-5617-4494-AA80-620FE6C4F98E}" destId="{0E0FEB42-247F-40D5-A4D1-1ED91626DB3D}" srcOrd="0" destOrd="0" presId="urn:microsoft.com/office/officeart/2005/8/layout/hierarchy3"/>
    <dgm:cxn modelId="{DE0FF0E1-2E82-40AD-AAEB-DE47062FF8E3}" type="presOf" srcId="{BCC6B3A7-9888-4823-8C44-A5AFF9DE8BEC}" destId="{42D3EFBB-89E9-4C92-8A5D-EFA415FED1A4}" srcOrd="0" destOrd="0" presId="urn:microsoft.com/office/officeart/2005/8/layout/hierarchy3"/>
    <dgm:cxn modelId="{DC4071F8-F839-4CCC-80BA-CC3D06459A07}" type="presOf" srcId="{67979FDF-5617-4494-AA80-620FE6C4F98E}" destId="{2D2B9ADC-4F9E-47D5-AFD3-1DDC90EDD614}" srcOrd="1" destOrd="0" presId="urn:microsoft.com/office/officeart/2005/8/layout/hierarchy3"/>
    <dgm:cxn modelId="{9AF73296-02B3-4D1E-8F50-CA3B805EDB6D}" type="presParOf" srcId="{FC7BF037-B332-4EC0-94B7-9FA3A93FE81B}" destId="{61CCB9FA-3E45-4613-A10D-39DA0B15B09E}" srcOrd="0" destOrd="0" presId="urn:microsoft.com/office/officeart/2005/8/layout/hierarchy3"/>
    <dgm:cxn modelId="{AB4F5D4E-6037-4278-98C0-23FB0D7C712D}" type="presParOf" srcId="{61CCB9FA-3E45-4613-A10D-39DA0B15B09E}" destId="{408263B6-731E-4533-8737-ACA644B5AE1C}" srcOrd="0" destOrd="0" presId="urn:microsoft.com/office/officeart/2005/8/layout/hierarchy3"/>
    <dgm:cxn modelId="{6891CB7D-5ACC-42FA-8150-FA2070FB3076}" type="presParOf" srcId="{408263B6-731E-4533-8737-ACA644B5AE1C}" destId="{FB961C61-D550-4CB6-86FA-907F6007AC6F}" srcOrd="0" destOrd="0" presId="urn:microsoft.com/office/officeart/2005/8/layout/hierarchy3"/>
    <dgm:cxn modelId="{95F4CAB4-E97E-4A1E-BD1A-13553639A0B8}" type="presParOf" srcId="{408263B6-731E-4533-8737-ACA644B5AE1C}" destId="{54C9DDE6-3EFF-4796-BFE8-8DB46DDA5234}" srcOrd="1" destOrd="0" presId="urn:microsoft.com/office/officeart/2005/8/layout/hierarchy3"/>
    <dgm:cxn modelId="{ADAE03FB-9E01-4E86-86D6-010F55C41BD2}" type="presParOf" srcId="{61CCB9FA-3E45-4613-A10D-39DA0B15B09E}" destId="{519F9F11-8C6D-4A61-9BDB-854653F94EAB}" srcOrd="1" destOrd="0" presId="urn:microsoft.com/office/officeart/2005/8/layout/hierarchy3"/>
    <dgm:cxn modelId="{F6AB1484-A65D-42AC-AB98-3E128058FAAB}" type="presParOf" srcId="{519F9F11-8C6D-4A61-9BDB-854653F94EAB}" destId="{73F2D8E8-35C3-446A-A5B1-2C71B2D850E8}" srcOrd="0" destOrd="0" presId="urn:microsoft.com/office/officeart/2005/8/layout/hierarchy3"/>
    <dgm:cxn modelId="{0AA35F9E-5DC7-48AA-B0A1-4B6B63367E0A}" type="presParOf" srcId="{519F9F11-8C6D-4A61-9BDB-854653F94EAB}" destId="{42D3EFBB-89E9-4C92-8A5D-EFA415FED1A4}" srcOrd="1" destOrd="0" presId="urn:microsoft.com/office/officeart/2005/8/layout/hierarchy3"/>
    <dgm:cxn modelId="{9C11576A-CACA-4EBA-A19E-52827918511F}" type="presParOf" srcId="{FC7BF037-B332-4EC0-94B7-9FA3A93FE81B}" destId="{4B6983A8-F9A6-4899-B823-6B78E3CAC1D4}" srcOrd="1" destOrd="0" presId="urn:microsoft.com/office/officeart/2005/8/layout/hierarchy3"/>
    <dgm:cxn modelId="{5B0FF915-B830-495B-834E-0ADED10C9991}" type="presParOf" srcId="{4B6983A8-F9A6-4899-B823-6B78E3CAC1D4}" destId="{9A58F122-F7D2-45FF-B4D7-E83227A9072D}" srcOrd="0" destOrd="0" presId="urn:microsoft.com/office/officeart/2005/8/layout/hierarchy3"/>
    <dgm:cxn modelId="{707629AC-723B-41DF-AF41-00ECCFF4B2F7}" type="presParOf" srcId="{9A58F122-F7D2-45FF-B4D7-E83227A9072D}" destId="{0E0FEB42-247F-40D5-A4D1-1ED91626DB3D}" srcOrd="0" destOrd="0" presId="urn:microsoft.com/office/officeart/2005/8/layout/hierarchy3"/>
    <dgm:cxn modelId="{CA743AE0-3436-43B8-B3E5-046E92B0F2BE}" type="presParOf" srcId="{9A58F122-F7D2-45FF-B4D7-E83227A9072D}" destId="{2D2B9ADC-4F9E-47D5-AFD3-1DDC90EDD614}" srcOrd="1" destOrd="0" presId="urn:microsoft.com/office/officeart/2005/8/layout/hierarchy3"/>
    <dgm:cxn modelId="{6D4352BD-9058-4902-AAB0-14C668F0354F}" type="presParOf" srcId="{4B6983A8-F9A6-4899-B823-6B78E3CAC1D4}" destId="{FA8CE3F5-96D5-420C-88DF-ED79013A357B}" srcOrd="1" destOrd="0" presId="urn:microsoft.com/office/officeart/2005/8/layout/hierarchy3"/>
    <dgm:cxn modelId="{2CF8F90E-637B-46A2-BBC9-3AA876E183B8}" type="presParOf" srcId="{FA8CE3F5-96D5-420C-88DF-ED79013A357B}" destId="{C04DB59B-86C0-48C8-A9CA-7E65D0B30468}" srcOrd="0" destOrd="0" presId="urn:microsoft.com/office/officeart/2005/8/layout/hierarchy3"/>
    <dgm:cxn modelId="{C57CD860-F79C-4902-8080-08B86433F88E}" type="presParOf" srcId="{FA8CE3F5-96D5-420C-88DF-ED79013A357B}" destId="{EE15F746-0C60-4F33-85EE-834F9594A813}" srcOrd="1" destOrd="0" presId="urn:microsoft.com/office/officeart/2005/8/layout/hierarchy3"/>
    <dgm:cxn modelId="{5152511E-CDA8-460C-9A70-F9DCD47DADA2}" type="presParOf" srcId="{FC7BF037-B332-4EC0-94B7-9FA3A93FE81B}" destId="{DF9D2024-6156-4BD4-9227-DD65979872B8}" srcOrd="2" destOrd="0" presId="urn:microsoft.com/office/officeart/2005/8/layout/hierarchy3"/>
    <dgm:cxn modelId="{F340DB35-4B66-49C3-8F18-884D3314B549}" type="presParOf" srcId="{DF9D2024-6156-4BD4-9227-DD65979872B8}" destId="{E10E785A-0765-41E2-A551-B730DFFE4230}" srcOrd="0" destOrd="0" presId="urn:microsoft.com/office/officeart/2005/8/layout/hierarchy3"/>
    <dgm:cxn modelId="{FA8849B6-E91D-4480-BD04-39A38A71A6FF}" type="presParOf" srcId="{E10E785A-0765-41E2-A551-B730DFFE4230}" destId="{81108EEC-B7A7-4E88-9D0A-A19BCC304EA4}" srcOrd="0" destOrd="0" presId="urn:microsoft.com/office/officeart/2005/8/layout/hierarchy3"/>
    <dgm:cxn modelId="{94817A6A-5D95-442B-B4D5-E97AE83AA20B}" type="presParOf" srcId="{E10E785A-0765-41E2-A551-B730DFFE4230}" destId="{640CFC99-680F-48EF-B05F-49A87AA456D5}" srcOrd="1" destOrd="0" presId="urn:microsoft.com/office/officeart/2005/8/layout/hierarchy3"/>
    <dgm:cxn modelId="{4E1E214C-D466-41DE-A772-2C63616B61E3}" type="presParOf" srcId="{DF9D2024-6156-4BD4-9227-DD65979872B8}" destId="{493B9F96-8B49-4C7D-BDD1-6809E89193E8}" srcOrd="1" destOrd="0" presId="urn:microsoft.com/office/officeart/2005/8/layout/hierarchy3"/>
    <dgm:cxn modelId="{763C5394-FA10-4B3F-BCD9-2464FD5D03DF}" type="presParOf" srcId="{493B9F96-8B49-4C7D-BDD1-6809E89193E8}" destId="{1FF7BA1D-E58B-4C37-9D2A-08446C4A7801}" srcOrd="0" destOrd="0" presId="urn:microsoft.com/office/officeart/2005/8/layout/hierarchy3"/>
    <dgm:cxn modelId="{DEF46321-44C8-43E6-A39F-36E5704C94E5}" type="presParOf" srcId="{493B9F96-8B49-4C7D-BDD1-6809E89193E8}" destId="{420DE72F-70B6-4F87-89A4-AB298565FC2D}"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48653E-1B33-4A9F-A549-B403597F7B51}">
      <dsp:nvSpPr>
        <dsp:cNvPr id="0" name=""/>
        <dsp:cNvSpPr/>
      </dsp:nvSpPr>
      <dsp:spPr>
        <a:xfrm rot="10800000">
          <a:off x="2136231" y="2749"/>
          <a:ext cx="7550277" cy="1511844"/>
        </a:xfrm>
        <a:prstGeom prst="homePlat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579" tIns="76200" rIns="14224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t>Business Understanding</a:t>
          </a:r>
          <a:endParaRPr lang="en-US" sz="2000" b="0" i="0" kern="1200" dirty="0"/>
        </a:p>
        <a:p>
          <a:pPr marL="0" lvl="0" indent="0" algn="l" defTabSz="889000">
            <a:lnSpc>
              <a:spcPct val="90000"/>
            </a:lnSpc>
            <a:spcBef>
              <a:spcPct val="0"/>
            </a:spcBef>
            <a:spcAft>
              <a:spcPct val="35000"/>
            </a:spcAft>
            <a:buFont typeface="Arial" panose="020B0604020202020204" pitchFamily="34" charset="0"/>
            <a:buNone/>
          </a:pPr>
          <a:r>
            <a:rPr lang="en-US" sz="1400" b="1" i="0" kern="1200" dirty="0"/>
            <a:t>Objective:</a:t>
          </a:r>
          <a:r>
            <a:rPr lang="en-US" sz="1400" b="0" i="0" kern="1200" dirty="0"/>
            <a:t> Ensure reliable water supply in Tanzania</a:t>
          </a:r>
        </a:p>
        <a:p>
          <a:pPr marL="0" lvl="0" indent="0" algn="l" defTabSz="889000">
            <a:lnSpc>
              <a:spcPct val="90000"/>
            </a:lnSpc>
            <a:spcBef>
              <a:spcPct val="0"/>
            </a:spcBef>
            <a:spcAft>
              <a:spcPct val="35000"/>
            </a:spcAft>
            <a:buFont typeface="Arial" panose="020B0604020202020204" pitchFamily="34" charset="0"/>
            <a:buNone/>
          </a:pPr>
          <a:r>
            <a:rPr lang="en-US" sz="1400" b="1" i="0" kern="1200" dirty="0"/>
            <a:t>Goal:</a:t>
          </a:r>
          <a:r>
            <a:rPr lang="en-US" sz="1400" b="0" i="0" kern="1200" dirty="0"/>
            <a:t> Predict water well functionality to prioritize maintenance</a:t>
          </a:r>
        </a:p>
        <a:p>
          <a:pPr marL="0" lvl="0" indent="0" algn="l" defTabSz="889000">
            <a:lnSpc>
              <a:spcPct val="90000"/>
            </a:lnSpc>
            <a:spcBef>
              <a:spcPct val="0"/>
            </a:spcBef>
            <a:spcAft>
              <a:spcPct val="35000"/>
            </a:spcAft>
            <a:buFont typeface="Arial" panose="020B0604020202020204" pitchFamily="34" charset="0"/>
            <a:buNone/>
          </a:pPr>
          <a:r>
            <a:rPr lang="en-US" sz="1400" b="1" i="0" kern="1200" dirty="0"/>
            <a:t>Impact:</a:t>
          </a:r>
          <a:r>
            <a:rPr lang="en-US" sz="1400" b="0" i="0" kern="1200" dirty="0"/>
            <a:t> Improve water access for rural communities, optimize resource allocation</a:t>
          </a:r>
          <a:endParaRPr lang="en-AU" sz="1400" kern="1200" dirty="0"/>
        </a:p>
      </dsp:txBody>
      <dsp:txXfrm rot="10800000">
        <a:off x="2514192" y="2749"/>
        <a:ext cx="7172316" cy="1511844"/>
      </dsp:txXfrm>
    </dsp:sp>
    <dsp:sp modelId="{AB6766CA-7EB0-4CD8-883C-CDC15F70904B}">
      <dsp:nvSpPr>
        <dsp:cNvPr id="0" name=""/>
        <dsp:cNvSpPr/>
      </dsp:nvSpPr>
      <dsp:spPr>
        <a:xfrm>
          <a:off x="1667291" y="289731"/>
          <a:ext cx="937880" cy="93788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CED7D5-C004-4AB6-963E-CDA2F775618E}">
      <dsp:nvSpPr>
        <dsp:cNvPr id="0" name=""/>
        <dsp:cNvSpPr/>
      </dsp:nvSpPr>
      <dsp:spPr>
        <a:xfrm rot="10800000">
          <a:off x="2136231" y="1794558"/>
          <a:ext cx="7550277" cy="1586509"/>
        </a:xfrm>
        <a:prstGeom prst="homePlat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579" tIns="68580" rIns="128016"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1" i="0" kern="1200" dirty="0"/>
            <a:t>Data Understanding</a:t>
          </a:r>
        </a:p>
        <a:p>
          <a:pPr marL="0" lvl="0" indent="0" algn="l" defTabSz="800100">
            <a:lnSpc>
              <a:spcPct val="90000"/>
            </a:lnSpc>
            <a:spcBef>
              <a:spcPct val="0"/>
            </a:spcBef>
            <a:spcAft>
              <a:spcPct val="35000"/>
            </a:spcAft>
            <a:buFont typeface="Arial" panose="020B0604020202020204" pitchFamily="34" charset="0"/>
            <a:buNone/>
          </a:pPr>
          <a:r>
            <a:rPr lang="en-US" sz="1400" b="1" i="0" kern="1200" dirty="0"/>
            <a:t>Source:</a:t>
          </a:r>
          <a:r>
            <a:rPr lang="en-US" sz="1400" b="0" i="0" kern="1200" dirty="0"/>
            <a:t> Driven Data competition "Pump it Up: Data Mining the Water Table"</a:t>
          </a:r>
        </a:p>
        <a:p>
          <a:pPr marL="0" lvl="0" indent="0" algn="l" defTabSz="800100">
            <a:lnSpc>
              <a:spcPct val="90000"/>
            </a:lnSpc>
            <a:spcBef>
              <a:spcPct val="0"/>
            </a:spcBef>
            <a:spcAft>
              <a:spcPct val="35000"/>
            </a:spcAft>
            <a:buFont typeface="Arial" panose="020B0604020202020204" pitchFamily="34" charset="0"/>
            <a:buNone/>
          </a:pPr>
          <a:r>
            <a:rPr lang="en-US" sz="1400" b="1" i="0" kern="1200" dirty="0"/>
            <a:t>Key Datasets:</a:t>
          </a:r>
          <a:endParaRPr lang="en-US" sz="1400" b="0" i="0" kern="1200" dirty="0"/>
        </a:p>
        <a:p>
          <a:pPr marL="0" lvl="0" indent="0" algn="l" defTabSz="800100">
            <a:lnSpc>
              <a:spcPct val="90000"/>
            </a:lnSpc>
            <a:spcBef>
              <a:spcPct val="0"/>
            </a:spcBef>
            <a:spcAft>
              <a:spcPct val="35000"/>
            </a:spcAft>
            <a:buFont typeface="Arial" panose="020B0604020202020204" pitchFamily="34" charset="0"/>
            <a:buNone/>
          </a:pPr>
          <a:r>
            <a:rPr lang="en-US" sz="1400" b="1" i="0" kern="1200" dirty="0"/>
            <a:t>X_train.csv:</a:t>
          </a:r>
          <a:r>
            <a:rPr lang="en-US" sz="1400" b="0" i="0" kern="1200" dirty="0"/>
            <a:t> Features for training (e.g., pump type, installation date)</a:t>
          </a:r>
        </a:p>
        <a:p>
          <a:pPr marL="0" lvl="0" indent="0" algn="l" defTabSz="800100">
            <a:lnSpc>
              <a:spcPct val="90000"/>
            </a:lnSpc>
            <a:spcBef>
              <a:spcPct val="0"/>
            </a:spcBef>
            <a:spcAft>
              <a:spcPct val="35000"/>
            </a:spcAft>
            <a:buFont typeface="Arial" panose="020B0604020202020204" pitchFamily="34" charset="0"/>
            <a:buNone/>
          </a:pPr>
          <a:r>
            <a:rPr lang="en-US" sz="1400" b="1" i="0" kern="1200" dirty="0"/>
            <a:t>y_train.csv:</a:t>
          </a:r>
          <a:r>
            <a:rPr lang="en-US" sz="1400" b="0" i="0" kern="1200" dirty="0"/>
            <a:t> Well statuses (functional, non-functional, needs repair)</a:t>
          </a:r>
        </a:p>
        <a:p>
          <a:pPr marL="0" lvl="0" indent="0" algn="l" defTabSz="800100">
            <a:lnSpc>
              <a:spcPct val="90000"/>
            </a:lnSpc>
            <a:spcBef>
              <a:spcPct val="0"/>
            </a:spcBef>
            <a:spcAft>
              <a:spcPct val="35000"/>
            </a:spcAft>
            <a:buFont typeface="Arial" panose="020B0604020202020204" pitchFamily="34" charset="0"/>
            <a:buNone/>
          </a:pPr>
          <a:r>
            <a:rPr lang="en-US" sz="1400" b="1" i="0" kern="1200" dirty="0"/>
            <a:t>Test set:</a:t>
          </a:r>
          <a:r>
            <a:rPr lang="en-US" sz="1400" b="0" i="0" kern="1200" dirty="0"/>
            <a:t> Features for prediction</a:t>
          </a:r>
          <a:endParaRPr lang="en-AU" sz="1400" kern="1200" dirty="0"/>
        </a:p>
      </dsp:txBody>
      <dsp:txXfrm rot="10800000">
        <a:off x="2532858" y="1794558"/>
        <a:ext cx="7153650" cy="1586509"/>
      </dsp:txXfrm>
    </dsp:sp>
    <dsp:sp modelId="{C6A6DB43-1055-41AE-A129-F5F453028BF6}">
      <dsp:nvSpPr>
        <dsp:cNvPr id="0" name=""/>
        <dsp:cNvSpPr/>
      </dsp:nvSpPr>
      <dsp:spPr>
        <a:xfrm>
          <a:off x="1667291" y="2118872"/>
          <a:ext cx="937880" cy="93788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108916-AB0E-4DDC-83CF-90B5E919FF6D}">
      <dsp:nvSpPr>
        <dsp:cNvPr id="0" name=""/>
        <dsp:cNvSpPr/>
      </dsp:nvSpPr>
      <dsp:spPr>
        <a:xfrm rot="10800000">
          <a:off x="2108069" y="3663780"/>
          <a:ext cx="7550277" cy="1927166"/>
        </a:xfrm>
        <a:prstGeom prst="homePlat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3579" tIns="68580" rIns="128016"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tabLst>
              <a:tab pos="858838" algn="l"/>
            </a:tabLst>
          </a:pPr>
          <a:r>
            <a:rPr lang="en-US" sz="1800" b="1" i="0" kern="1200" dirty="0"/>
            <a:t>Data Highlights</a:t>
          </a:r>
          <a:endParaRPr lang="en-US" sz="1800" b="0" i="0" kern="1200" dirty="0"/>
        </a:p>
        <a:p>
          <a:pPr marL="0" lvl="0" indent="0" algn="l" defTabSz="800100">
            <a:lnSpc>
              <a:spcPct val="90000"/>
            </a:lnSpc>
            <a:spcBef>
              <a:spcPct val="0"/>
            </a:spcBef>
            <a:spcAft>
              <a:spcPct val="35000"/>
            </a:spcAft>
            <a:buFont typeface="Arial" panose="020B0604020202020204" pitchFamily="34" charset="0"/>
            <a:buNone/>
            <a:tabLst>
              <a:tab pos="858838" algn="l"/>
            </a:tabLst>
          </a:pPr>
          <a:r>
            <a:rPr lang="en-US" sz="1200" b="1" i="0" kern="1200" dirty="0"/>
            <a:t>Some example of Features:</a:t>
          </a:r>
          <a:endParaRPr lang="en-US" sz="1200" b="0" i="0" kern="1200" dirty="0"/>
        </a:p>
        <a:p>
          <a:pPr marL="0" lvl="0" indent="0" algn="l" defTabSz="800100">
            <a:lnSpc>
              <a:spcPct val="90000"/>
            </a:lnSpc>
            <a:spcBef>
              <a:spcPct val="0"/>
            </a:spcBef>
            <a:spcAft>
              <a:spcPct val="35000"/>
            </a:spcAft>
            <a:buFont typeface="Arial" panose="020B0604020202020204" pitchFamily="34" charset="0"/>
            <a:buNone/>
            <a:tabLst>
              <a:tab pos="858838" algn="l"/>
            </a:tabLst>
          </a:pPr>
          <a:r>
            <a:rPr lang="en-US" sz="1200" b="0" i="0" kern="1200" dirty="0"/>
            <a:t>Type of pump</a:t>
          </a:r>
        </a:p>
        <a:p>
          <a:pPr marL="0" lvl="0" indent="0" algn="l" defTabSz="800100">
            <a:lnSpc>
              <a:spcPct val="90000"/>
            </a:lnSpc>
            <a:spcBef>
              <a:spcPct val="0"/>
            </a:spcBef>
            <a:spcAft>
              <a:spcPct val="35000"/>
            </a:spcAft>
            <a:buFont typeface="Arial" panose="020B0604020202020204" pitchFamily="34" charset="0"/>
            <a:buNone/>
            <a:tabLst>
              <a:tab pos="858838" algn="l"/>
            </a:tabLst>
          </a:pPr>
          <a:r>
            <a:rPr lang="en-US" sz="1200" b="0" i="0" kern="1200" dirty="0"/>
            <a:t>Installation date</a:t>
          </a:r>
        </a:p>
        <a:p>
          <a:pPr marL="0" lvl="0" indent="0" algn="l" defTabSz="800100">
            <a:lnSpc>
              <a:spcPct val="90000"/>
            </a:lnSpc>
            <a:spcBef>
              <a:spcPct val="0"/>
            </a:spcBef>
            <a:spcAft>
              <a:spcPct val="35000"/>
            </a:spcAft>
            <a:buFont typeface="Arial" panose="020B0604020202020204" pitchFamily="34" charset="0"/>
            <a:buNone/>
            <a:tabLst>
              <a:tab pos="858838" algn="l"/>
            </a:tabLst>
          </a:pPr>
          <a:r>
            <a:rPr lang="en-US" sz="1200" b="0" i="0" kern="1200" dirty="0"/>
            <a:t>Installer</a:t>
          </a:r>
        </a:p>
        <a:p>
          <a:pPr marL="0" lvl="0" indent="0" algn="l" defTabSz="800100">
            <a:lnSpc>
              <a:spcPct val="90000"/>
            </a:lnSpc>
            <a:spcBef>
              <a:spcPct val="0"/>
            </a:spcBef>
            <a:spcAft>
              <a:spcPct val="35000"/>
            </a:spcAft>
            <a:buFont typeface="Arial" panose="020B0604020202020204" pitchFamily="34" charset="0"/>
            <a:buNone/>
            <a:tabLst>
              <a:tab pos="858838" algn="l"/>
            </a:tabLst>
          </a:pPr>
          <a:r>
            <a:rPr lang="en-US" sz="1200" b="0" i="0" kern="1200" dirty="0"/>
            <a:t>Region</a:t>
          </a:r>
        </a:p>
        <a:p>
          <a:pPr marL="0" lvl="0" indent="0" algn="l" defTabSz="800100">
            <a:lnSpc>
              <a:spcPct val="90000"/>
            </a:lnSpc>
            <a:spcBef>
              <a:spcPct val="0"/>
            </a:spcBef>
            <a:spcAft>
              <a:spcPct val="35000"/>
            </a:spcAft>
            <a:buFont typeface="Arial" panose="020B0604020202020204" pitchFamily="34" charset="0"/>
            <a:buNone/>
            <a:tabLst>
              <a:tab pos="858838" algn="l"/>
            </a:tabLst>
          </a:pPr>
          <a:r>
            <a:rPr lang="en-US" sz="1200" b="1" i="0" kern="1200" dirty="0"/>
            <a:t>Labels:</a:t>
          </a:r>
          <a:r>
            <a:rPr lang="en-US" sz="1200" b="0" i="0" kern="1200" dirty="0"/>
            <a:t> Well status (functional, non-functional, needs repair)</a:t>
          </a:r>
          <a:endParaRPr lang="en-AU" sz="1200" kern="1200" dirty="0"/>
        </a:p>
      </dsp:txBody>
      <dsp:txXfrm rot="10800000">
        <a:off x="2589860" y="3663780"/>
        <a:ext cx="7068486" cy="1927166"/>
      </dsp:txXfrm>
    </dsp:sp>
    <dsp:sp modelId="{B053E138-EDDD-4F28-8B8B-42A4D018106A}">
      <dsp:nvSpPr>
        <dsp:cNvPr id="0" name=""/>
        <dsp:cNvSpPr/>
      </dsp:nvSpPr>
      <dsp:spPr>
        <a:xfrm>
          <a:off x="1667291" y="4155674"/>
          <a:ext cx="937880" cy="937880"/>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14AB5-AA89-4A9D-88DF-4CA6F891D1CE}">
      <dsp:nvSpPr>
        <dsp:cNvPr id="0" name=""/>
        <dsp:cNvSpPr/>
      </dsp:nvSpPr>
      <dsp:spPr>
        <a:xfrm>
          <a:off x="0" y="290326"/>
          <a:ext cx="10515600" cy="743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Use Random Forest Model:</a:t>
          </a:r>
          <a:r>
            <a:rPr lang="en-US" sz="3100" b="0" i="0" kern="1200" dirty="0"/>
            <a:t> Predict well pump conditions</a:t>
          </a:r>
          <a:endParaRPr lang="en-US" sz="3100" kern="1200" dirty="0"/>
        </a:p>
      </dsp:txBody>
      <dsp:txXfrm>
        <a:off x="36296" y="326622"/>
        <a:ext cx="10443008" cy="670943"/>
      </dsp:txXfrm>
    </dsp:sp>
    <dsp:sp modelId="{6129B900-2769-42DB-AC12-A3332FBC1037}">
      <dsp:nvSpPr>
        <dsp:cNvPr id="0" name=""/>
        <dsp:cNvSpPr/>
      </dsp:nvSpPr>
      <dsp:spPr>
        <a:xfrm>
          <a:off x="0" y="1033861"/>
          <a:ext cx="1051560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b="1" i="0" kern="1200" dirty="0"/>
            <a:t>Accuracy:</a:t>
          </a:r>
          <a:r>
            <a:rPr lang="en-US" sz="2400" b="0" i="0" kern="1200" dirty="0"/>
            <a:t> At least 85% success rate</a:t>
          </a:r>
          <a:endParaRPr lang="en-US" sz="2400" kern="1200" dirty="0"/>
        </a:p>
      </dsp:txBody>
      <dsp:txXfrm>
        <a:off x="0" y="1033861"/>
        <a:ext cx="10515600" cy="513360"/>
      </dsp:txXfrm>
    </dsp:sp>
    <dsp:sp modelId="{79ADC1D4-3273-4660-87B5-92B486285718}">
      <dsp:nvSpPr>
        <dsp:cNvPr id="0" name=""/>
        <dsp:cNvSpPr/>
      </dsp:nvSpPr>
      <dsp:spPr>
        <a:xfrm>
          <a:off x="0" y="1547221"/>
          <a:ext cx="10515600" cy="743535"/>
        </a:xfrm>
        <a:prstGeom prst="roundRect">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Northern Regions:</a:t>
          </a:r>
          <a:r>
            <a:rPr lang="en-US" sz="3100" b="0" i="0" kern="1200" dirty="0"/>
            <a:t> Focus on </a:t>
          </a:r>
          <a:r>
            <a:rPr lang="en-US" sz="3100" b="0" i="0" kern="1200" dirty="0" err="1"/>
            <a:t>Bukoba</a:t>
          </a:r>
          <a:r>
            <a:rPr lang="en-US" sz="3100" b="0" i="0" kern="1200" dirty="0"/>
            <a:t> and Arusha</a:t>
          </a:r>
          <a:endParaRPr lang="en-US" sz="3100" kern="1200" dirty="0"/>
        </a:p>
      </dsp:txBody>
      <dsp:txXfrm>
        <a:off x="36296" y="1583517"/>
        <a:ext cx="10443008" cy="670943"/>
      </dsp:txXfrm>
    </dsp:sp>
    <dsp:sp modelId="{4F3729D8-CA82-443B-BB70-9ECA69B9E37F}">
      <dsp:nvSpPr>
        <dsp:cNvPr id="0" name=""/>
        <dsp:cNvSpPr/>
      </dsp:nvSpPr>
      <dsp:spPr>
        <a:xfrm>
          <a:off x="0" y="2290756"/>
          <a:ext cx="1051560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b="1" i="0" kern="1200" dirty="0"/>
            <a:t>Issue:</a:t>
          </a:r>
          <a:r>
            <a:rPr lang="en-US" sz="2400" b="0" i="0" kern="1200" dirty="0"/>
            <a:t> High density of pumps needing repairs</a:t>
          </a:r>
          <a:endParaRPr lang="en-US" sz="2400" kern="1200" dirty="0"/>
        </a:p>
      </dsp:txBody>
      <dsp:txXfrm>
        <a:off x="0" y="2290756"/>
        <a:ext cx="10515600" cy="513360"/>
      </dsp:txXfrm>
    </dsp:sp>
    <dsp:sp modelId="{6C266708-8504-434D-8723-66FC19CE612A}">
      <dsp:nvSpPr>
        <dsp:cNvPr id="0" name=""/>
        <dsp:cNvSpPr/>
      </dsp:nvSpPr>
      <dsp:spPr>
        <a:xfrm>
          <a:off x="0" y="2804116"/>
          <a:ext cx="10515600" cy="743535"/>
        </a:xfrm>
        <a:prstGeom prst="roundRect">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a:t>Central and Southern Regions:</a:t>
          </a:r>
          <a:r>
            <a:rPr lang="en-US" sz="3100" b="0" i="0" kern="1200"/>
            <a:t> Focus on Dodoma and Mtwara</a:t>
          </a:r>
          <a:endParaRPr lang="en-US" sz="3100" kern="1200"/>
        </a:p>
      </dsp:txBody>
      <dsp:txXfrm>
        <a:off x="36296" y="2840412"/>
        <a:ext cx="10443008" cy="670943"/>
      </dsp:txXfrm>
    </dsp:sp>
    <dsp:sp modelId="{FB50BEBC-BEFC-45DF-8414-8E22D77260E8}">
      <dsp:nvSpPr>
        <dsp:cNvPr id="0" name=""/>
        <dsp:cNvSpPr/>
      </dsp:nvSpPr>
      <dsp:spPr>
        <a:xfrm>
          <a:off x="0" y="3547651"/>
          <a:ext cx="1051560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b="1" i="0" kern="1200" dirty="0"/>
            <a:t>Issue:</a:t>
          </a:r>
          <a:r>
            <a:rPr lang="en-US" sz="2400" b="0" i="0" kern="1200" dirty="0"/>
            <a:t> High density of non-functional pumps</a:t>
          </a:r>
          <a:endParaRPr lang="en-US" sz="2400" kern="1200" dirty="0"/>
        </a:p>
      </dsp:txBody>
      <dsp:txXfrm>
        <a:off x="0" y="3547651"/>
        <a:ext cx="10515600" cy="5133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61C61-D550-4CB6-86FA-907F6007AC6F}">
      <dsp:nvSpPr>
        <dsp:cNvPr id="0" name=""/>
        <dsp:cNvSpPr/>
      </dsp:nvSpPr>
      <dsp:spPr>
        <a:xfrm>
          <a:off x="1283" y="486074"/>
          <a:ext cx="3003723" cy="150186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b="1" i="0" kern="1200" dirty="0"/>
            <a:t>Monitor Performance</a:t>
          </a:r>
          <a:endParaRPr lang="en-US" sz="3900" kern="1200" dirty="0"/>
        </a:p>
      </dsp:txBody>
      <dsp:txXfrm>
        <a:off x="45271" y="530062"/>
        <a:ext cx="2915747" cy="1413885"/>
      </dsp:txXfrm>
    </dsp:sp>
    <dsp:sp modelId="{73F2D8E8-35C3-446A-A5B1-2C71B2D850E8}">
      <dsp:nvSpPr>
        <dsp:cNvPr id="0" name=""/>
        <dsp:cNvSpPr/>
      </dsp:nvSpPr>
      <dsp:spPr>
        <a:xfrm>
          <a:off x="301656" y="1987936"/>
          <a:ext cx="286074" cy="1144343"/>
        </a:xfrm>
        <a:custGeom>
          <a:avLst/>
          <a:gdLst/>
          <a:ahLst/>
          <a:cxnLst/>
          <a:rect l="0" t="0" r="0" b="0"/>
          <a:pathLst>
            <a:path>
              <a:moveTo>
                <a:pt x="0" y="0"/>
              </a:moveTo>
              <a:lnTo>
                <a:pt x="0" y="1144343"/>
              </a:lnTo>
              <a:lnTo>
                <a:pt x="286074" y="114434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D3EFBB-89E9-4C92-8A5D-EFA415FED1A4}">
      <dsp:nvSpPr>
        <dsp:cNvPr id="0" name=""/>
        <dsp:cNvSpPr/>
      </dsp:nvSpPr>
      <dsp:spPr>
        <a:xfrm>
          <a:off x="587730" y="2381348"/>
          <a:ext cx="2402978" cy="150186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b="0" i="0" kern="1200"/>
            <a:t>Ensure model maintains at least 85% accuracy</a:t>
          </a:r>
          <a:endParaRPr lang="en-US" sz="1800" kern="1200"/>
        </a:p>
      </dsp:txBody>
      <dsp:txXfrm>
        <a:off x="631718" y="2425336"/>
        <a:ext cx="2315002" cy="1413885"/>
      </dsp:txXfrm>
    </dsp:sp>
    <dsp:sp modelId="{0E0FEB42-247F-40D5-A4D1-1ED91626DB3D}">
      <dsp:nvSpPr>
        <dsp:cNvPr id="0" name=""/>
        <dsp:cNvSpPr/>
      </dsp:nvSpPr>
      <dsp:spPr>
        <a:xfrm>
          <a:off x="3755938" y="486074"/>
          <a:ext cx="3003723" cy="1501861"/>
        </a:xfrm>
        <a:prstGeom prst="roundRect">
          <a:avLst>
            <a:gd name="adj" fmla="val 10000"/>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dirty="0"/>
            <a:t>Improve Data Collection:</a:t>
          </a:r>
        </a:p>
      </dsp:txBody>
      <dsp:txXfrm>
        <a:off x="3799926" y="530062"/>
        <a:ext cx="2915747" cy="1413885"/>
      </dsp:txXfrm>
    </dsp:sp>
    <dsp:sp modelId="{C04DB59B-86C0-48C8-A9CA-7E65D0B30468}">
      <dsp:nvSpPr>
        <dsp:cNvPr id="0" name=""/>
        <dsp:cNvSpPr/>
      </dsp:nvSpPr>
      <dsp:spPr>
        <a:xfrm>
          <a:off x="4056310" y="1987936"/>
          <a:ext cx="300372" cy="1126396"/>
        </a:xfrm>
        <a:custGeom>
          <a:avLst/>
          <a:gdLst/>
          <a:ahLst/>
          <a:cxnLst/>
          <a:rect l="0" t="0" r="0" b="0"/>
          <a:pathLst>
            <a:path>
              <a:moveTo>
                <a:pt x="0" y="0"/>
              </a:moveTo>
              <a:lnTo>
                <a:pt x="0" y="1126396"/>
              </a:lnTo>
              <a:lnTo>
                <a:pt x="300372" y="11263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15F746-0C60-4F33-85EE-834F9594A813}">
      <dsp:nvSpPr>
        <dsp:cNvPr id="0" name=""/>
        <dsp:cNvSpPr/>
      </dsp:nvSpPr>
      <dsp:spPr>
        <a:xfrm>
          <a:off x="4356682" y="2363401"/>
          <a:ext cx="2402978" cy="150186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4900445"/>
              <a:satOff val="-20388"/>
              <a:lumOff val="480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Enhance data accuracy for better predictions</a:t>
          </a:r>
        </a:p>
      </dsp:txBody>
      <dsp:txXfrm>
        <a:off x="4400670" y="2407389"/>
        <a:ext cx="2315002" cy="1413885"/>
      </dsp:txXfrm>
    </dsp:sp>
    <dsp:sp modelId="{81108EEC-B7A7-4E88-9D0A-A19BCC304EA4}">
      <dsp:nvSpPr>
        <dsp:cNvPr id="0" name=""/>
        <dsp:cNvSpPr/>
      </dsp:nvSpPr>
      <dsp:spPr>
        <a:xfrm>
          <a:off x="7510592" y="486074"/>
          <a:ext cx="3003723" cy="1501861"/>
        </a:xfrm>
        <a:prstGeom prst="roundRect">
          <a:avLst>
            <a:gd name="adj" fmla="val 1000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marL="0" lvl="0" indent="0" algn="ctr" defTabSz="1733550">
            <a:lnSpc>
              <a:spcPct val="90000"/>
            </a:lnSpc>
            <a:spcBef>
              <a:spcPct val="0"/>
            </a:spcBef>
            <a:spcAft>
              <a:spcPct val="35000"/>
            </a:spcAft>
            <a:buNone/>
          </a:pPr>
          <a:r>
            <a:rPr lang="en-US" sz="3900" kern="1200"/>
            <a:t>Ongoing Evaluation</a:t>
          </a:r>
        </a:p>
      </dsp:txBody>
      <dsp:txXfrm>
        <a:off x="7554580" y="530062"/>
        <a:ext cx="2915747" cy="1413885"/>
      </dsp:txXfrm>
    </dsp:sp>
    <dsp:sp modelId="{1FF7BA1D-E58B-4C37-9D2A-08446C4A7801}">
      <dsp:nvSpPr>
        <dsp:cNvPr id="0" name=""/>
        <dsp:cNvSpPr/>
      </dsp:nvSpPr>
      <dsp:spPr>
        <a:xfrm>
          <a:off x="7810965" y="1987936"/>
          <a:ext cx="300372" cy="1126396"/>
        </a:xfrm>
        <a:custGeom>
          <a:avLst/>
          <a:gdLst/>
          <a:ahLst/>
          <a:cxnLst/>
          <a:rect l="0" t="0" r="0" b="0"/>
          <a:pathLst>
            <a:path>
              <a:moveTo>
                <a:pt x="0" y="0"/>
              </a:moveTo>
              <a:lnTo>
                <a:pt x="0" y="1126396"/>
              </a:lnTo>
              <a:lnTo>
                <a:pt x="300372" y="112639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0DE72F-70B6-4F87-89A4-AB298565FC2D}">
      <dsp:nvSpPr>
        <dsp:cNvPr id="0" name=""/>
        <dsp:cNvSpPr/>
      </dsp:nvSpPr>
      <dsp:spPr>
        <a:xfrm>
          <a:off x="8111337" y="2363401"/>
          <a:ext cx="2402978" cy="1501861"/>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9800891"/>
              <a:satOff val="-40777"/>
              <a:lumOff val="96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a:t>Track Progress: Regularly assess the impact of interventions and adjust based on new data and findings</a:t>
          </a:r>
        </a:p>
      </dsp:txBody>
      <dsp:txXfrm>
        <a:off x="8155325" y="2407389"/>
        <a:ext cx="2315002" cy="1413885"/>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65F7-9557-4B29-B2A2-2CCA7D1C15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CA11362-79B0-479D-8D83-FB64FEB1A6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D9BD5AD-8EEE-4AA6-AA46-67BBF1E9D66F}"/>
              </a:ext>
            </a:extLst>
          </p:cNvPr>
          <p:cNvSpPr>
            <a:spLocks noGrp="1"/>
          </p:cNvSpPr>
          <p:nvPr>
            <p:ph type="dt" sz="half" idx="10"/>
          </p:nvPr>
        </p:nvSpPr>
        <p:spPr/>
        <p:txBody>
          <a:bodyPr/>
          <a:lstStyle/>
          <a:p>
            <a:fld id="{F93C20C3-D2EB-4D8E-B12D-DE9C4928AFEC}" type="datetimeFigureOut">
              <a:rPr lang="en-AU" smtClean="0"/>
              <a:t>21/05/2024</a:t>
            </a:fld>
            <a:endParaRPr lang="en-AU"/>
          </a:p>
        </p:txBody>
      </p:sp>
      <p:sp>
        <p:nvSpPr>
          <p:cNvPr id="5" name="Footer Placeholder 4">
            <a:extLst>
              <a:ext uri="{FF2B5EF4-FFF2-40B4-BE49-F238E27FC236}">
                <a16:creationId xmlns:a16="http://schemas.microsoft.com/office/drawing/2014/main" id="{5EA20454-9448-4B9C-83C1-D4523914592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0D09C03-8066-4716-B80F-6D99D8FAB4A7}"/>
              </a:ext>
            </a:extLst>
          </p:cNvPr>
          <p:cNvSpPr>
            <a:spLocks noGrp="1"/>
          </p:cNvSpPr>
          <p:nvPr>
            <p:ph type="sldNum" sz="quarter" idx="12"/>
          </p:nvPr>
        </p:nvSpPr>
        <p:spPr/>
        <p:txBody>
          <a:bodyPr/>
          <a:lstStyle/>
          <a:p>
            <a:fld id="{42A81DC9-9996-4DAB-8854-E53C41F55F08}" type="slidenum">
              <a:rPr lang="en-AU" smtClean="0"/>
              <a:t>‹#›</a:t>
            </a:fld>
            <a:endParaRPr lang="en-AU"/>
          </a:p>
        </p:txBody>
      </p:sp>
    </p:spTree>
    <p:extLst>
      <p:ext uri="{BB962C8B-B14F-4D97-AF65-F5344CB8AC3E}">
        <p14:creationId xmlns:p14="http://schemas.microsoft.com/office/powerpoint/2010/main" val="279298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D2DFB-8C88-4627-8C9F-94E5EE692DD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3CE7F95-E66E-4366-9189-C2546FDDC4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4CD542C-D412-4D2E-BDEF-9DE6E8EB32F9}"/>
              </a:ext>
            </a:extLst>
          </p:cNvPr>
          <p:cNvSpPr>
            <a:spLocks noGrp="1"/>
          </p:cNvSpPr>
          <p:nvPr>
            <p:ph type="dt" sz="half" idx="10"/>
          </p:nvPr>
        </p:nvSpPr>
        <p:spPr/>
        <p:txBody>
          <a:bodyPr/>
          <a:lstStyle/>
          <a:p>
            <a:fld id="{F93C20C3-D2EB-4D8E-B12D-DE9C4928AFEC}" type="datetimeFigureOut">
              <a:rPr lang="en-AU" smtClean="0"/>
              <a:t>21/05/2024</a:t>
            </a:fld>
            <a:endParaRPr lang="en-AU"/>
          </a:p>
        </p:txBody>
      </p:sp>
      <p:sp>
        <p:nvSpPr>
          <p:cNvPr id="5" name="Footer Placeholder 4">
            <a:extLst>
              <a:ext uri="{FF2B5EF4-FFF2-40B4-BE49-F238E27FC236}">
                <a16:creationId xmlns:a16="http://schemas.microsoft.com/office/drawing/2014/main" id="{27D80BE0-E802-4FE0-AF98-BB29A0EC28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631306F-CD89-40C4-955C-E440200C8AA1}"/>
              </a:ext>
            </a:extLst>
          </p:cNvPr>
          <p:cNvSpPr>
            <a:spLocks noGrp="1"/>
          </p:cNvSpPr>
          <p:nvPr>
            <p:ph type="sldNum" sz="quarter" idx="12"/>
          </p:nvPr>
        </p:nvSpPr>
        <p:spPr/>
        <p:txBody>
          <a:bodyPr/>
          <a:lstStyle/>
          <a:p>
            <a:fld id="{42A81DC9-9996-4DAB-8854-E53C41F55F08}" type="slidenum">
              <a:rPr lang="en-AU" smtClean="0"/>
              <a:t>‹#›</a:t>
            </a:fld>
            <a:endParaRPr lang="en-AU"/>
          </a:p>
        </p:txBody>
      </p:sp>
    </p:spTree>
    <p:extLst>
      <p:ext uri="{BB962C8B-B14F-4D97-AF65-F5344CB8AC3E}">
        <p14:creationId xmlns:p14="http://schemas.microsoft.com/office/powerpoint/2010/main" val="4283113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9F0420-5740-43E0-8B5C-FFB6FFB4BE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12C9869-7948-4D8C-9F7F-97AC12A8B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B117BE5-6AAF-4EF9-94CD-47B14DF462E2}"/>
              </a:ext>
            </a:extLst>
          </p:cNvPr>
          <p:cNvSpPr>
            <a:spLocks noGrp="1"/>
          </p:cNvSpPr>
          <p:nvPr>
            <p:ph type="dt" sz="half" idx="10"/>
          </p:nvPr>
        </p:nvSpPr>
        <p:spPr/>
        <p:txBody>
          <a:bodyPr/>
          <a:lstStyle/>
          <a:p>
            <a:fld id="{F93C20C3-D2EB-4D8E-B12D-DE9C4928AFEC}" type="datetimeFigureOut">
              <a:rPr lang="en-AU" smtClean="0"/>
              <a:t>21/05/2024</a:t>
            </a:fld>
            <a:endParaRPr lang="en-AU"/>
          </a:p>
        </p:txBody>
      </p:sp>
      <p:sp>
        <p:nvSpPr>
          <p:cNvPr id="5" name="Footer Placeholder 4">
            <a:extLst>
              <a:ext uri="{FF2B5EF4-FFF2-40B4-BE49-F238E27FC236}">
                <a16:creationId xmlns:a16="http://schemas.microsoft.com/office/drawing/2014/main" id="{E2D0DCB9-D58B-45D4-BBA3-C1B9F446C6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6DD9328-C1BC-4386-A3BF-9DC0D00BB3EC}"/>
              </a:ext>
            </a:extLst>
          </p:cNvPr>
          <p:cNvSpPr>
            <a:spLocks noGrp="1"/>
          </p:cNvSpPr>
          <p:nvPr>
            <p:ph type="sldNum" sz="quarter" idx="12"/>
          </p:nvPr>
        </p:nvSpPr>
        <p:spPr/>
        <p:txBody>
          <a:bodyPr/>
          <a:lstStyle/>
          <a:p>
            <a:fld id="{42A81DC9-9996-4DAB-8854-E53C41F55F08}" type="slidenum">
              <a:rPr lang="en-AU" smtClean="0"/>
              <a:t>‹#›</a:t>
            </a:fld>
            <a:endParaRPr lang="en-AU"/>
          </a:p>
        </p:txBody>
      </p:sp>
    </p:spTree>
    <p:extLst>
      <p:ext uri="{BB962C8B-B14F-4D97-AF65-F5344CB8AC3E}">
        <p14:creationId xmlns:p14="http://schemas.microsoft.com/office/powerpoint/2010/main" val="2613940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2E3A-FB43-4468-83A9-844C621CBFAC}"/>
              </a:ext>
            </a:extLst>
          </p:cNvPr>
          <p:cNvSpPr>
            <a:spLocks noGrp="1"/>
          </p:cNvSpPr>
          <p:nvPr>
            <p:ph type="title"/>
          </p:nvPr>
        </p:nvSpPr>
        <p:spPr/>
        <p:txBody>
          <a:body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66A009AB-1F8A-4050-9CDB-01ADB3B60A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37D23AB-4877-465A-977F-3BA16FA5C4DA}"/>
              </a:ext>
            </a:extLst>
          </p:cNvPr>
          <p:cNvSpPr>
            <a:spLocks noGrp="1"/>
          </p:cNvSpPr>
          <p:nvPr>
            <p:ph type="dt" sz="half" idx="10"/>
          </p:nvPr>
        </p:nvSpPr>
        <p:spPr/>
        <p:txBody>
          <a:bodyPr/>
          <a:lstStyle/>
          <a:p>
            <a:fld id="{F93C20C3-D2EB-4D8E-B12D-DE9C4928AFEC}" type="datetimeFigureOut">
              <a:rPr lang="en-AU" smtClean="0"/>
              <a:t>21/05/2024</a:t>
            </a:fld>
            <a:endParaRPr lang="en-AU"/>
          </a:p>
        </p:txBody>
      </p:sp>
      <p:sp>
        <p:nvSpPr>
          <p:cNvPr id="5" name="Footer Placeholder 4">
            <a:extLst>
              <a:ext uri="{FF2B5EF4-FFF2-40B4-BE49-F238E27FC236}">
                <a16:creationId xmlns:a16="http://schemas.microsoft.com/office/drawing/2014/main" id="{5490BC26-4BA5-4E9E-84D6-17A7EFD79E14}"/>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00EB4828-15EC-4F72-949B-B2EA5D74856A}"/>
              </a:ext>
            </a:extLst>
          </p:cNvPr>
          <p:cNvSpPr>
            <a:spLocks noGrp="1"/>
          </p:cNvSpPr>
          <p:nvPr>
            <p:ph type="sldNum" sz="quarter" idx="12"/>
          </p:nvPr>
        </p:nvSpPr>
        <p:spPr/>
        <p:txBody>
          <a:bodyPr/>
          <a:lstStyle/>
          <a:p>
            <a:fld id="{42A81DC9-9996-4DAB-8854-E53C41F55F08}" type="slidenum">
              <a:rPr lang="en-AU" smtClean="0"/>
              <a:t>‹#›</a:t>
            </a:fld>
            <a:endParaRPr lang="en-AU"/>
          </a:p>
        </p:txBody>
      </p:sp>
    </p:spTree>
    <p:extLst>
      <p:ext uri="{BB962C8B-B14F-4D97-AF65-F5344CB8AC3E}">
        <p14:creationId xmlns:p14="http://schemas.microsoft.com/office/powerpoint/2010/main" val="407231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38C1C-02F6-45C0-818F-13344BB4C1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B03F4A1-16F6-4CF3-B68C-B7ACB40B36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89777-CA6B-4E49-8D6B-0FF61A8E6342}"/>
              </a:ext>
            </a:extLst>
          </p:cNvPr>
          <p:cNvSpPr>
            <a:spLocks noGrp="1"/>
          </p:cNvSpPr>
          <p:nvPr>
            <p:ph type="dt" sz="half" idx="10"/>
          </p:nvPr>
        </p:nvSpPr>
        <p:spPr/>
        <p:txBody>
          <a:bodyPr/>
          <a:lstStyle/>
          <a:p>
            <a:fld id="{F93C20C3-D2EB-4D8E-B12D-DE9C4928AFEC}" type="datetimeFigureOut">
              <a:rPr lang="en-AU" smtClean="0"/>
              <a:t>21/05/2024</a:t>
            </a:fld>
            <a:endParaRPr lang="en-AU"/>
          </a:p>
        </p:txBody>
      </p:sp>
      <p:sp>
        <p:nvSpPr>
          <p:cNvPr id="5" name="Footer Placeholder 4">
            <a:extLst>
              <a:ext uri="{FF2B5EF4-FFF2-40B4-BE49-F238E27FC236}">
                <a16:creationId xmlns:a16="http://schemas.microsoft.com/office/drawing/2014/main" id="{CBFDED92-0472-4145-944A-CD9F15AF68A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4B10AC6-FB17-42AD-9A0D-3D8DF58729C7}"/>
              </a:ext>
            </a:extLst>
          </p:cNvPr>
          <p:cNvSpPr>
            <a:spLocks noGrp="1"/>
          </p:cNvSpPr>
          <p:nvPr>
            <p:ph type="sldNum" sz="quarter" idx="12"/>
          </p:nvPr>
        </p:nvSpPr>
        <p:spPr/>
        <p:txBody>
          <a:bodyPr/>
          <a:lstStyle/>
          <a:p>
            <a:fld id="{42A81DC9-9996-4DAB-8854-E53C41F55F08}" type="slidenum">
              <a:rPr lang="en-AU" smtClean="0"/>
              <a:t>‹#›</a:t>
            </a:fld>
            <a:endParaRPr lang="en-AU"/>
          </a:p>
        </p:txBody>
      </p:sp>
    </p:spTree>
    <p:extLst>
      <p:ext uri="{BB962C8B-B14F-4D97-AF65-F5344CB8AC3E}">
        <p14:creationId xmlns:p14="http://schemas.microsoft.com/office/powerpoint/2010/main" val="795960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292F2-084E-44FA-A37E-47A6C339015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F0A4FA7-5D99-4C87-B4F8-F2C2FA1FAA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67BF09A6-027E-4E3D-B807-E5A669BF2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8D61EBE1-6B9E-40DA-887E-149FA34FC425}"/>
              </a:ext>
            </a:extLst>
          </p:cNvPr>
          <p:cNvSpPr>
            <a:spLocks noGrp="1"/>
          </p:cNvSpPr>
          <p:nvPr>
            <p:ph type="dt" sz="half" idx="10"/>
          </p:nvPr>
        </p:nvSpPr>
        <p:spPr/>
        <p:txBody>
          <a:bodyPr/>
          <a:lstStyle/>
          <a:p>
            <a:fld id="{F93C20C3-D2EB-4D8E-B12D-DE9C4928AFEC}" type="datetimeFigureOut">
              <a:rPr lang="en-AU" smtClean="0"/>
              <a:t>21/05/2024</a:t>
            </a:fld>
            <a:endParaRPr lang="en-AU"/>
          </a:p>
        </p:txBody>
      </p:sp>
      <p:sp>
        <p:nvSpPr>
          <p:cNvPr id="6" name="Footer Placeholder 5">
            <a:extLst>
              <a:ext uri="{FF2B5EF4-FFF2-40B4-BE49-F238E27FC236}">
                <a16:creationId xmlns:a16="http://schemas.microsoft.com/office/drawing/2014/main" id="{1759C124-ECF8-4F68-A3DB-BD4F8C8697C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88FF3F2-E71E-4BCB-B81E-47D46F2DAEC5}"/>
              </a:ext>
            </a:extLst>
          </p:cNvPr>
          <p:cNvSpPr>
            <a:spLocks noGrp="1"/>
          </p:cNvSpPr>
          <p:nvPr>
            <p:ph type="sldNum" sz="quarter" idx="12"/>
          </p:nvPr>
        </p:nvSpPr>
        <p:spPr/>
        <p:txBody>
          <a:bodyPr/>
          <a:lstStyle/>
          <a:p>
            <a:fld id="{42A81DC9-9996-4DAB-8854-E53C41F55F08}" type="slidenum">
              <a:rPr lang="en-AU" smtClean="0"/>
              <a:t>‹#›</a:t>
            </a:fld>
            <a:endParaRPr lang="en-AU"/>
          </a:p>
        </p:txBody>
      </p:sp>
    </p:spTree>
    <p:extLst>
      <p:ext uri="{BB962C8B-B14F-4D97-AF65-F5344CB8AC3E}">
        <p14:creationId xmlns:p14="http://schemas.microsoft.com/office/powerpoint/2010/main" val="283335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D8F0-F544-4792-B004-99F4BC8BEE3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4F7D068-BE70-49E4-BFBF-B45BFA5C25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F72996-C7A0-4DF0-8352-FE9D8A4EFD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98AC206C-A931-4590-98E2-6176CD7BB2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A8DC39-8DEC-43D6-85A4-A182BBA179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7F9DBCB-9C91-4EF8-B0B5-1589C8E9B77C}"/>
              </a:ext>
            </a:extLst>
          </p:cNvPr>
          <p:cNvSpPr>
            <a:spLocks noGrp="1"/>
          </p:cNvSpPr>
          <p:nvPr>
            <p:ph type="dt" sz="half" idx="10"/>
          </p:nvPr>
        </p:nvSpPr>
        <p:spPr/>
        <p:txBody>
          <a:bodyPr/>
          <a:lstStyle/>
          <a:p>
            <a:fld id="{F93C20C3-D2EB-4D8E-B12D-DE9C4928AFEC}" type="datetimeFigureOut">
              <a:rPr lang="en-AU" smtClean="0"/>
              <a:t>21/05/2024</a:t>
            </a:fld>
            <a:endParaRPr lang="en-AU"/>
          </a:p>
        </p:txBody>
      </p:sp>
      <p:sp>
        <p:nvSpPr>
          <p:cNvPr id="8" name="Footer Placeholder 7">
            <a:extLst>
              <a:ext uri="{FF2B5EF4-FFF2-40B4-BE49-F238E27FC236}">
                <a16:creationId xmlns:a16="http://schemas.microsoft.com/office/drawing/2014/main" id="{4696BCFF-A7EB-48C4-B2BC-CDAE4EF38C27}"/>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04CF1EB-24FC-4916-BF67-62C9A18D0BBD}"/>
              </a:ext>
            </a:extLst>
          </p:cNvPr>
          <p:cNvSpPr>
            <a:spLocks noGrp="1"/>
          </p:cNvSpPr>
          <p:nvPr>
            <p:ph type="sldNum" sz="quarter" idx="12"/>
          </p:nvPr>
        </p:nvSpPr>
        <p:spPr/>
        <p:txBody>
          <a:bodyPr/>
          <a:lstStyle/>
          <a:p>
            <a:fld id="{42A81DC9-9996-4DAB-8854-E53C41F55F08}" type="slidenum">
              <a:rPr lang="en-AU" smtClean="0"/>
              <a:t>‹#›</a:t>
            </a:fld>
            <a:endParaRPr lang="en-AU"/>
          </a:p>
        </p:txBody>
      </p:sp>
    </p:spTree>
    <p:extLst>
      <p:ext uri="{BB962C8B-B14F-4D97-AF65-F5344CB8AC3E}">
        <p14:creationId xmlns:p14="http://schemas.microsoft.com/office/powerpoint/2010/main" val="989941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2574-FD65-495C-A875-73C64B306B7A}"/>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D8FA54F-5F85-4356-9DDD-B7C53955B162}"/>
              </a:ext>
            </a:extLst>
          </p:cNvPr>
          <p:cNvSpPr>
            <a:spLocks noGrp="1"/>
          </p:cNvSpPr>
          <p:nvPr>
            <p:ph type="dt" sz="half" idx="10"/>
          </p:nvPr>
        </p:nvSpPr>
        <p:spPr/>
        <p:txBody>
          <a:bodyPr/>
          <a:lstStyle/>
          <a:p>
            <a:fld id="{F93C20C3-D2EB-4D8E-B12D-DE9C4928AFEC}" type="datetimeFigureOut">
              <a:rPr lang="en-AU" smtClean="0"/>
              <a:t>21/05/2024</a:t>
            </a:fld>
            <a:endParaRPr lang="en-AU"/>
          </a:p>
        </p:txBody>
      </p:sp>
      <p:sp>
        <p:nvSpPr>
          <p:cNvPr id="4" name="Footer Placeholder 3">
            <a:extLst>
              <a:ext uri="{FF2B5EF4-FFF2-40B4-BE49-F238E27FC236}">
                <a16:creationId xmlns:a16="http://schemas.microsoft.com/office/drawing/2014/main" id="{903039E8-A8CD-4F51-878C-24AD98A2A585}"/>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7626CB1-2667-4640-BD30-CD45FC026BCE}"/>
              </a:ext>
            </a:extLst>
          </p:cNvPr>
          <p:cNvSpPr>
            <a:spLocks noGrp="1"/>
          </p:cNvSpPr>
          <p:nvPr>
            <p:ph type="sldNum" sz="quarter" idx="12"/>
          </p:nvPr>
        </p:nvSpPr>
        <p:spPr/>
        <p:txBody>
          <a:bodyPr/>
          <a:lstStyle/>
          <a:p>
            <a:fld id="{42A81DC9-9996-4DAB-8854-E53C41F55F08}" type="slidenum">
              <a:rPr lang="en-AU" smtClean="0"/>
              <a:t>‹#›</a:t>
            </a:fld>
            <a:endParaRPr lang="en-AU"/>
          </a:p>
        </p:txBody>
      </p:sp>
    </p:spTree>
    <p:extLst>
      <p:ext uri="{BB962C8B-B14F-4D97-AF65-F5344CB8AC3E}">
        <p14:creationId xmlns:p14="http://schemas.microsoft.com/office/powerpoint/2010/main" val="1368195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2FDD13-2FCF-43F8-BDC3-51F7CCAC6D37}"/>
              </a:ext>
            </a:extLst>
          </p:cNvPr>
          <p:cNvSpPr>
            <a:spLocks noGrp="1"/>
          </p:cNvSpPr>
          <p:nvPr>
            <p:ph type="dt" sz="half" idx="10"/>
          </p:nvPr>
        </p:nvSpPr>
        <p:spPr/>
        <p:txBody>
          <a:bodyPr/>
          <a:lstStyle/>
          <a:p>
            <a:fld id="{F93C20C3-D2EB-4D8E-B12D-DE9C4928AFEC}" type="datetimeFigureOut">
              <a:rPr lang="en-AU" smtClean="0"/>
              <a:t>21/05/2024</a:t>
            </a:fld>
            <a:endParaRPr lang="en-AU"/>
          </a:p>
        </p:txBody>
      </p:sp>
      <p:sp>
        <p:nvSpPr>
          <p:cNvPr id="3" name="Footer Placeholder 2">
            <a:extLst>
              <a:ext uri="{FF2B5EF4-FFF2-40B4-BE49-F238E27FC236}">
                <a16:creationId xmlns:a16="http://schemas.microsoft.com/office/drawing/2014/main" id="{62DF7FFE-2C65-4278-AB45-C6DA88C8426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39654FD-66D2-4DAB-9C71-167634C9DCA7}"/>
              </a:ext>
            </a:extLst>
          </p:cNvPr>
          <p:cNvSpPr>
            <a:spLocks noGrp="1"/>
          </p:cNvSpPr>
          <p:nvPr>
            <p:ph type="sldNum" sz="quarter" idx="12"/>
          </p:nvPr>
        </p:nvSpPr>
        <p:spPr/>
        <p:txBody>
          <a:bodyPr/>
          <a:lstStyle/>
          <a:p>
            <a:fld id="{42A81DC9-9996-4DAB-8854-E53C41F55F08}" type="slidenum">
              <a:rPr lang="en-AU" smtClean="0"/>
              <a:t>‹#›</a:t>
            </a:fld>
            <a:endParaRPr lang="en-AU"/>
          </a:p>
        </p:txBody>
      </p:sp>
    </p:spTree>
    <p:extLst>
      <p:ext uri="{BB962C8B-B14F-4D97-AF65-F5344CB8AC3E}">
        <p14:creationId xmlns:p14="http://schemas.microsoft.com/office/powerpoint/2010/main" val="1626396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E44FC-BC42-4858-AF7A-896687DB15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FACDD06-A8FC-4140-8B51-83E0DB8F4B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5C7BBDF-13BE-4BA9-B16E-9AF936CED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BA7456-3D8A-4E3C-83BE-824D16D8066F}"/>
              </a:ext>
            </a:extLst>
          </p:cNvPr>
          <p:cNvSpPr>
            <a:spLocks noGrp="1"/>
          </p:cNvSpPr>
          <p:nvPr>
            <p:ph type="dt" sz="half" idx="10"/>
          </p:nvPr>
        </p:nvSpPr>
        <p:spPr/>
        <p:txBody>
          <a:bodyPr/>
          <a:lstStyle/>
          <a:p>
            <a:fld id="{F93C20C3-D2EB-4D8E-B12D-DE9C4928AFEC}" type="datetimeFigureOut">
              <a:rPr lang="en-AU" smtClean="0"/>
              <a:t>21/05/2024</a:t>
            </a:fld>
            <a:endParaRPr lang="en-AU"/>
          </a:p>
        </p:txBody>
      </p:sp>
      <p:sp>
        <p:nvSpPr>
          <p:cNvPr id="6" name="Footer Placeholder 5">
            <a:extLst>
              <a:ext uri="{FF2B5EF4-FFF2-40B4-BE49-F238E27FC236}">
                <a16:creationId xmlns:a16="http://schemas.microsoft.com/office/drawing/2014/main" id="{EBC7ACBA-84D7-4366-B527-B612134A868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5E873CD-75C5-4E51-B974-35666D5FA348}"/>
              </a:ext>
            </a:extLst>
          </p:cNvPr>
          <p:cNvSpPr>
            <a:spLocks noGrp="1"/>
          </p:cNvSpPr>
          <p:nvPr>
            <p:ph type="sldNum" sz="quarter" idx="12"/>
          </p:nvPr>
        </p:nvSpPr>
        <p:spPr/>
        <p:txBody>
          <a:bodyPr/>
          <a:lstStyle/>
          <a:p>
            <a:fld id="{42A81DC9-9996-4DAB-8854-E53C41F55F08}" type="slidenum">
              <a:rPr lang="en-AU" smtClean="0"/>
              <a:t>‹#›</a:t>
            </a:fld>
            <a:endParaRPr lang="en-AU"/>
          </a:p>
        </p:txBody>
      </p:sp>
    </p:spTree>
    <p:extLst>
      <p:ext uri="{BB962C8B-B14F-4D97-AF65-F5344CB8AC3E}">
        <p14:creationId xmlns:p14="http://schemas.microsoft.com/office/powerpoint/2010/main" val="195969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A80D-5D4D-471B-9406-4A28BA701C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737FFC4-1544-4325-9EF2-ABFD61E23C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C8067D2F-6558-4F78-B897-475C8CED67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C2E545-1213-4191-A242-BA4968228769}"/>
              </a:ext>
            </a:extLst>
          </p:cNvPr>
          <p:cNvSpPr>
            <a:spLocks noGrp="1"/>
          </p:cNvSpPr>
          <p:nvPr>
            <p:ph type="dt" sz="half" idx="10"/>
          </p:nvPr>
        </p:nvSpPr>
        <p:spPr/>
        <p:txBody>
          <a:bodyPr/>
          <a:lstStyle/>
          <a:p>
            <a:fld id="{F93C20C3-D2EB-4D8E-B12D-DE9C4928AFEC}" type="datetimeFigureOut">
              <a:rPr lang="en-AU" smtClean="0"/>
              <a:t>21/05/2024</a:t>
            </a:fld>
            <a:endParaRPr lang="en-AU"/>
          </a:p>
        </p:txBody>
      </p:sp>
      <p:sp>
        <p:nvSpPr>
          <p:cNvPr id="6" name="Footer Placeholder 5">
            <a:extLst>
              <a:ext uri="{FF2B5EF4-FFF2-40B4-BE49-F238E27FC236}">
                <a16:creationId xmlns:a16="http://schemas.microsoft.com/office/drawing/2014/main" id="{CB85CDF9-F754-4046-B565-019DA91DAA7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3A5630D-9A77-4824-9511-A711C3F7FAB0}"/>
              </a:ext>
            </a:extLst>
          </p:cNvPr>
          <p:cNvSpPr>
            <a:spLocks noGrp="1"/>
          </p:cNvSpPr>
          <p:nvPr>
            <p:ph type="sldNum" sz="quarter" idx="12"/>
          </p:nvPr>
        </p:nvSpPr>
        <p:spPr/>
        <p:txBody>
          <a:bodyPr/>
          <a:lstStyle/>
          <a:p>
            <a:fld id="{42A81DC9-9996-4DAB-8854-E53C41F55F08}" type="slidenum">
              <a:rPr lang="en-AU" smtClean="0"/>
              <a:t>‹#›</a:t>
            </a:fld>
            <a:endParaRPr lang="en-AU"/>
          </a:p>
        </p:txBody>
      </p:sp>
    </p:spTree>
    <p:extLst>
      <p:ext uri="{BB962C8B-B14F-4D97-AF65-F5344CB8AC3E}">
        <p14:creationId xmlns:p14="http://schemas.microsoft.com/office/powerpoint/2010/main" val="269856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71D308-6F37-4B4D-A3AC-57D1377C7C93}"/>
              </a:ext>
            </a:extLst>
          </p:cNvPr>
          <p:cNvSpPr>
            <a:spLocks noGrp="1"/>
          </p:cNvSpPr>
          <p:nvPr>
            <p:ph type="title"/>
          </p:nvPr>
        </p:nvSpPr>
        <p:spPr>
          <a:xfrm>
            <a:off x="838200" y="4715669"/>
            <a:ext cx="37535354" cy="375510"/>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a:extLst>
              <a:ext uri="{FF2B5EF4-FFF2-40B4-BE49-F238E27FC236}">
                <a16:creationId xmlns:a16="http://schemas.microsoft.com/office/drawing/2014/main" id="{F455B0DE-E337-4EE8-A7F9-C940A6BF5B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a:extLst>
              <a:ext uri="{FF2B5EF4-FFF2-40B4-BE49-F238E27FC236}">
                <a16:creationId xmlns:a16="http://schemas.microsoft.com/office/drawing/2014/main" id="{43B3D968-5EBD-40D1-A51A-BC4D28B3D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C20C3-D2EB-4D8E-B12D-DE9C4928AFEC}" type="datetimeFigureOut">
              <a:rPr lang="en-AU" smtClean="0"/>
              <a:t>21/05/2024</a:t>
            </a:fld>
            <a:endParaRPr lang="en-AU"/>
          </a:p>
        </p:txBody>
      </p:sp>
      <p:sp>
        <p:nvSpPr>
          <p:cNvPr id="5" name="Footer Placeholder 4">
            <a:extLst>
              <a:ext uri="{FF2B5EF4-FFF2-40B4-BE49-F238E27FC236}">
                <a16:creationId xmlns:a16="http://schemas.microsoft.com/office/drawing/2014/main" id="{E0876B5F-7C32-4040-9278-45C578216C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CBF91B4E-CB8C-45A7-B695-558B0EE8C2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A81DC9-9996-4DAB-8854-E53C41F55F08}" type="slidenum">
              <a:rPr lang="en-AU" smtClean="0"/>
              <a:t>‹#›</a:t>
            </a:fld>
            <a:endParaRPr lang="en-AU"/>
          </a:p>
        </p:txBody>
      </p:sp>
      <p:pic>
        <p:nvPicPr>
          <p:cNvPr id="3074" name="Picture 2" descr="Tanzania Flag: divided diagonally by a yellow-edged black band from the lower hoist-side corner; the upper triangle (hoist side) is green and the lower triangle is blue; the banner combines colors found on the flags of Tanganyika and Zanzibar; green represents the natural vegetation of the country, gold its rich mineral deposits, black the native Swahili people, and blue the country's many lakes and rivers, as well as the Indian Ocean [CIA World Fact Book]">
            <a:extLst>
              <a:ext uri="{FF2B5EF4-FFF2-40B4-BE49-F238E27FC236}">
                <a16:creationId xmlns:a16="http://schemas.microsoft.com/office/drawing/2014/main" id="{77792287-A5A2-475E-8FC6-AF67DE1E1D2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176963"/>
            <a:ext cx="12191999" cy="68103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ater pump africa happy hi-res stock photography and images ...">
            <a:extLst>
              <a:ext uri="{FF2B5EF4-FFF2-40B4-BE49-F238E27FC236}">
                <a16:creationId xmlns:a16="http://schemas.microsoft.com/office/drawing/2014/main" id="{8D6564A9-5288-4FBA-A40A-8F77009647F0}"/>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406539" y="122238"/>
            <a:ext cx="1556861" cy="1255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301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89C8-B0FE-4770-A0EB-FA52E3787EAC}"/>
              </a:ext>
            </a:extLst>
          </p:cNvPr>
          <p:cNvSpPr>
            <a:spLocks noGrp="1"/>
          </p:cNvSpPr>
          <p:nvPr>
            <p:ph type="ctrTitle"/>
          </p:nvPr>
        </p:nvSpPr>
        <p:spPr>
          <a:xfrm>
            <a:off x="1385455" y="2078327"/>
            <a:ext cx="9144000" cy="2387600"/>
          </a:xfrm>
        </p:spPr>
        <p:txBody>
          <a:bodyPr>
            <a:normAutofit fontScale="90000"/>
          </a:bodyPr>
          <a:lstStyle/>
          <a:p>
            <a:r>
              <a:rPr lang="en-US" dirty="0"/>
              <a:t>TANZANIA WATER WELL STATUS AND DISTRIBUTION: A PREDICTIVE ANALYSIS</a:t>
            </a:r>
            <a:endParaRPr lang="en-AU" dirty="0"/>
          </a:p>
        </p:txBody>
      </p:sp>
    </p:spTree>
    <p:extLst>
      <p:ext uri="{BB962C8B-B14F-4D97-AF65-F5344CB8AC3E}">
        <p14:creationId xmlns:p14="http://schemas.microsoft.com/office/powerpoint/2010/main" val="580849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8631F-FB80-406C-9165-6357B72BD5F3}"/>
              </a:ext>
            </a:extLst>
          </p:cNvPr>
          <p:cNvSpPr>
            <a:spLocks noGrp="1"/>
          </p:cNvSpPr>
          <p:nvPr>
            <p:ph idx="1"/>
          </p:nvPr>
        </p:nvSpPr>
        <p:spPr/>
        <p:txBody>
          <a:bodyPr/>
          <a:lstStyle/>
          <a:p>
            <a:endParaRPr lang="en-AU" dirty="0"/>
          </a:p>
          <a:p>
            <a:endParaRPr lang="en-AU" dirty="0"/>
          </a:p>
          <a:p>
            <a:endParaRPr lang="en-AU" dirty="0"/>
          </a:p>
          <a:p>
            <a:pPr marL="0" indent="0" algn="ctr">
              <a:buNone/>
            </a:pPr>
            <a:r>
              <a:rPr lang="en-AU" dirty="0"/>
              <a:t>Thank You</a:t>
            </a:r>
          </a:p>
        </p:txBody>
      </p:sp>
    </p:spTree>
    <p:extLst>
      <p:ext uri="{BB962C8B-B14F-4D97-AF65-F5344CB8AC3E}">
        <p14:creationId xmlns:p14="http://schemas.microsoft.com/office/powerpoint/2010/main" val="280438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BBE5-9867-400F-B111-9745177E284B}"/>
              </a:ext>
            </a:extLst>
          </p:cNvPr>
          <p:cNvSpPr>
            <a:spLocks noGrp="1"/>
          </p:cNvSpPr>
          <p:nvPr>
            <p:ph type="title"/>
          </p:nvPr>
        </p:nvSpPr>
        <p:spPr>
          <a:xfrm>
            <a:off x="839788" y="457200"/>
            <a:ext cx="3932237" cy="1009650"/>
          </a:xfrm>
        </p:spPr>
        <p:txBody>
          <a:bodyPr>
            <a:normAutofit/>
          </a:bodyPr>
          <a:lstStyle/>
          <a:p>
            <a:r>
              <a:rPr lang="en-AU" sz="6000" dirty="0"/>
              <a:t>Overview</a:t>
            </a:r>
          </a:p>
        </p:txBody>
      </p:sp>
      <p:sp>
        <p:nvSpPr>
          <p:cNvPr id="3" name="Content Placeholder 2">
            <a:extLst>
              <a:ext uri="{FF2B5EF4-FFF2-40B4-BE49-F238E27FC236}">
                <a16:creationId xmlns:a16="http://schemas.microsoft.com/office/drawing/2014/main" id="{EABE8EBE-EA75-4CE8-BAAD-7DF752C0CDBB}"/>
              </a:ext>
            </a:extLst>
          </p:cNvPr>
          <p:cNvSpPr>
            <a:spLocks noGrp="1"/>
          </p:cNvSpPr>
          <p:nvPr>
            <p:ph idx="1"/>
          </p:nvPr>
        </p:nvSpPr>
        <p:spPr/>
        <p:txBody>
          <a:bodyPr>
            <a:normAutofit fontScale="92500" lnSpcReduction="20000"/>
          </a:bodyPr>
          <a:lstStyle/>
          <a:p>
            <a:pPr marL="0" indent="0">
              <a:buNone/>
            </a:pPr>
            <a:r>
              <a:rPr lang="en-US" b="1" dirty="0"/>
              <a:t>Project Overview</a:t>
            </a:r>
          </a:p>
          <a:p>
            <a:pPr lvl="1"/>
            <a:r>
              <a:rPr lang="en-US" dirty="0"/>
              <a:t>Location: Tanzania, East Africa</a:t>
            </a:r>
          </a:p>
          <a:p>
            <a:pPr lvl="1"/>
            <a:r>
              <a:rPr lang="en-US" dirty="0"/>
              <a:t>Population: 62 million</a:t>
            </a:r>
          </a:p>
          <a:p>
            <a:pPr lvl="1"/>
            <a:r>
              <a:rPr lang="en-US" dirty="0"/>
              <a:t>Geography: Diverse, including Serengeti, Ngorongoro Crater, Zanzibar</a:t>
            </a:r>
          </a:p>
          <a:p>
            <a:pPr marL="0" indent="0">
              <a:buNone/>
            </a:pPr>
            <a:r>
              <a:rPr lang="en-US" b="1" dirty="0"/>
              <a:t>Water Access</a:t>
            </a:r>
          </a:p>
          <a:p>
            <a:pPr lvl="1"/>
            <a:r>
              <a:rPr lang="en-US" dirty="0"/>
              <a:t>Rural Dependence: Groundwater sources (wells, boreholes, springs)</a:t>
            </a:r>
          </a:p>
          <a:p>
            <a:pPr lvl="1"/>
            <a:r>
              <a:rPr lang="en-US" dirty="0"/>
              <a:t>Challenges: Uneven distribution, seasonal variations</a:t>
            </a:r>
          </a:p>
          <a:p>
            <a:pPr marL="0" indent="0">
              <a:buNone/>
            </a:pPr>
            <a:r>
              <a:rPr lang="en-US" b="1" dirty="0"/>
              <a:t>Research Focus</a:t>
            </a:r>
          </a:p>
          <a:p>
            <a:pPr lvl="1"/>
            <a:r>
              <a:rPr lang="en-US" dirty="0"/>
              <a:t>Objective: Predict water well functionality using machine learning</a:t>
            </a:r>
            <a:endParaRPr lang="en-AU" dirty="0"/>
          </a:p>
          <a:p>
            <a:endParaRPr lang="en-AU" dirty="0"/>
          </a:p>
        </p:txBody>
      </p:sp>
      <p:sp>
        <p:nvSpPr>
          <p:cNvPr id="4" name="Text Placeholder 3">
            <a:extLst>
              <a:ext uri="{FF2B5EF4-FFF2-40B4-BE49-F238E27FC236}">
                <a16:creationId xmlns:a16="http://schemas.microsoft.com/office/drawing/2014/main" id="{766408B3-727E-4938-898D-6C7511AF9A4E}"/>
              </a:ext>
            </a:extLst>
          </p:cNvPr>
          <p:cNvSpPr>
            <a:spLocks noGrp="1"/>
          </p:cNvSpPr>
          <p:nvPr>
            <p:ph type="body" sz="half" idx="2"/>
          </p:nvPr>
        </p:nvSpPr>
        <p:spPr>
          <a:xfrm>
            <a:off x="152400" y="1466850"/>
            <a:ext cx="4619625" cy="4629150"/>
          </a:xfrm>
        </p:spPr>
        <p:txBody>
          <a:bodyPr/>
          <a:lstStyle/>
          <a:p>
            <a:endParaRPr lang="en-AU" dirty="0"/>
          </a:p>
        </p:txBody>
      </p:sp>
      <p:pic>
        <p:nvPicPr>
          <p:cNvPr id="5" name="Picture 8" descr="Tanzania country profile - BBC News">
            <a:extLst>
              <a:ext uri="{FF2B5EF4-FFF2-40B4-BE49-F238E27FC236}">
                <a16:creationId xmlns:a16="http://schemas.microsoft.com/office/drawing/2014/main" id="{D5D9DB1B-B625-4785-9B56-4DFFAE40AD27}"/>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52400" y="1466850"/>
            <a:ext cx="4619625"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02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C91B0-F223-49A5-A4E6-84DA7214CE55}"/>
              </a:ext>
            </a:extLst>
          </p:cNvPr>
          <p:cNvSpPr>
            <a:spLocks noGrp="1"/>
          </p:cNvSpPr>
          <p:nvPr>
            <p:ph type="title"/>
          </p:nvPr>
        </p:nvSpPr>
        <p:spPr>
          <a:xfrm>
            <a:off x="838200" y="0"/>
            <a:ext cx="10515600" cy="748145"/>
          </a:xfrm>
        </p:spPr>
        <p:txBody>
          <a:bodyPr>
            <a:normAutofit/>
          </a:bodyPr>
          <a:lstStyle/>
          <a:p>
            <a:pPr algn="ctr"/>
            <a:r>
              <a:rPr lang="en-AU" dirty="0"/>
              <a:t>Business and Data Understanding</a:t>
            </a:r>
          </a:p>
        </p:txBody>
      </p:sp>
      <p:graphicFrame>
        <p:nvGraphicFramePr>
          <p:cNvPr id="4" name="Content Placeholder 4">
            <a:extLst>
              <a:ext uri="{FF2B5EF4-FFF2-40B4-BE49-F238E27FC236}">
                <a16:creationId xmlns:a16="http://schemas.microsoft.com/office/drawing/2014/main" id="{BAB31C23-C704-4B63-A763-83F1939ED9CA}"/>
              </a:ext>
            </a:extLst>
          </p:cNvPr>
          <p:cNvGraphicFramePr>
            <a:graphicFrameLocks noGrp="1"/>
          </p:cNvGraphicFramePr>
          <p:nvPr>
            <p:ph idx="1"/>
            <p:extLst>
              <p:ext uri="{D42A27DB-BD31-4B8C-83A1-F6EECF244321}">
                <p14:modId xmlns:p14="http://schemas.microsoft.com/office/powerpoint/2010/main" val="4242637119"/>
              </p:ext>
            </p:extLst>
          </p:nvPr>
        </p:nvGraphicFramePr>
        <p:xfrm>
          <a:off x="725658" y="556635"/>
          <a:ext cx="11353800" cy="55909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9130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54A6-6FA2-4CE8-B765-894919C7ECC4}"/>
              </a:ext>
            </a:extLst>
          </p:cNvPr>
          <p:cNvSpPr>
            <a:spLocks noGrp="1"/>
          </p:cNvSpPr>
          <p:nvPr>
            <p:ph type="title"/>
          </p:nvPr>
        </p:nvSpPr>
        <p:spPr>
          <a:xfrm>
            <a:off x="838200" y="304800"/>
            <a:ext cx="10647218" cy="457200"/>
          </a:xfrm>
        </p:spPr>
        <p:txBody>
          <a:bodyPr>
            <a:normAutofit fontScale="90000"/>
          </a:bodyPr>
          <a:lstStyle/>
          <a:p>
            <a:pPr algn="ctr"/>
            <a:r>
              <a:rPr lang="en-US" i="0" dirty="0">
                <a:solidFill>
                  <a:srgbClr val="333333"/>
                </a:solidFill>
                <a:effectLst/>
                <a:latin typeface="Helvetica Neue"/>
              </a:rPr>
              <a:t>Water Quality Distribution in Tanzania</a:t>
            </a:r>
            <a:br>
              <a:rPr lang="en-US" dirty="0"/>
            </a:br>
            <a:endParaRPr lang="en-AU" dirty="0"/>
          </a:p>
        </p:txBody>
      </p:sp>
      <p:pic>
        <p:nvPicPr>
          <p:cNvPr id="7" name="Content Placeholder 6">
            <a:extLst>
              <a:ext uri="{FF2B5EF4-FFF2-40B4-BE49-F238E27FC236}">
                <a16:creationId xmlns:a16="http://schemas.microsoft.com/office/drawing/2014/main" id="{5C7D538C-3A33-4210-ADE9-439BE8B5EC49}"/>
              </a:ext>
            </a:extLst>
          </p:cNvPr>
          <p:cNvPicPr>
            <a:picLocks noGrp="1" noChangeAspect="1"/>
          </p:cNvPicPr>
          <p:nvPr>
            <p:ph idx="1"/>
          </p:nvPr>
        </p:nvPicPr>
        <p:blipFill>
          <a:blip r:embed="rId2"/>
          <a:stretch>
            <a:fillRect/>
          </a:stretch>
        </p:blipFill>
        <p:spPr>
          <a:xfrm>
            <a:off x="1463040" y="533400"/>
            <a:ext cx="8961120" cy="5495925"/>
          </a:xfrm>
        </p:spPr>
      </p:pic>
    </p:spTree>
    <p:extLst>
      <p:ext uri="{BB962C8B-B14F-4D97-AF65-F5344CB8AC3E}">
        <p14:creationId xmlns:p14="http://schemas.microsoft.com/office/powerpoint/2010/main" val="1169358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1960D-262E-466F-BB7E-5C5F9CF8D669}"/>
              </a:ext>
            </a:extLst>
          </p:cNvPr>
          <p:cNvSpPr>
            <a:spLocks noGrp="1"/>
          </p:cNvSpPr>
          <p:nvPr>
            <p:ph type="title"/>
          </p:nvPr>
        </p:nvSpPr>
        <p:spPr>
          <a:xfrm>
            <a:off x="1676400" y="-142769"/>
            <a:ext cx="10515600" cy="870672"/>
          </a:xfrm>
        </p:spPr>
        <p:txBody>
          <a:bodyPr>
            <a:normAutofit/>
          </a:bodyPr>
          <a:lstStyle/>
          <a:p>
            <a:pPr>
              <a:tabLst>
                <a:tab pos="4059238" algn="l"/>
              </a:tabLst>
            </a:pPr>
            <a:r>
              <a:rPr lang="en-AU" b="1" dirty="0"/>
              <a:t>Water Point Distribution in Tanzania</a:t>
            </a:r>
          </a:p>
        </p:txBody>
      </p:sp>
      <p:sp>
        <p:nvSpPr>
          <p:cNvPr id="11" name="Content Placeholder 10">
            <a:extLst>
              <a:ext uri="{FF2B5EF4-FFF2-40B4-BE49-F238E27FC236}">
                <a16:creationId xmlns:a16="http://schemas.microsoft.com/office/drawing/2014/main" id="{DA6D7F6A-4CE7-46AF-A960-FF7712701573}"/>
              </a:ext>
            </a:extLst>
          </p:cNvPr>
          <p:cNvSpPr>
            <a:spLocks noGrp="1"/>
          </p:cNvSpPr>
          <p:nvPr>
            <p:ph idx="1"/>
          </p:nvPr>
        </p:nvSpPr>
        <p:spPr>
          <a:xfrm>
            <a:off x="1406768" y="681036"/>
            <a:ext cx="8989257" cy="5449061"/>
          </a:xfrm>
        </p:spPr>
        <p:txBody>
          <a:bodyPr/>
          <a:lstStyle/>
          <a:p>
            <a:pPr marL="0" indent="0">
              <a:buNone/>
            </a:pPr>
            <a:endParaRPr lang="en-AU" dirty="0"/>
          </a:p>
        </p:txBody>
      </p:sp>
      <p:pic>
        <p:nvPicPr>
          <p:cNvPr id="13" name="Picture 12">
            <a:extLst>
              <a:ext uri="{FF2B5EF4-FFF2-40B4-BE49-F238E27FC236}">
                <a16:creationId xmlns:a16="http://schemas.microsoft.com/office/drawing/2014/main" id="{39157791-52CF-489F-9F9C-FAAD326974D6}"/>
              </a:ext>
            </a:extLst>
          </p:cNvPr>
          <p:cNvPicPr>
            <a:picLocks noChangeAspect="1"/>
          </p:cNvPicPr>
          <p:nvPr/>
        </p:nvPicPr>
        <p:blipFill>
          <a:blip r:embed="rId2"/>
          <a:stretch>
            <a:fillRect/>
          </a:stretch>
        </p:blipFill>
        <p:spPr>
          <a:xfrm>
            <a:off x="1406768" y="727903"/>
            <a:ext cx="8989257" cy="5449061"/>
          </a:xfrm>
          <a:prstGeom prst="rect">
            <a:avLst/>
          </a:prstGeom>
        </p:spPr>
      </p:pic>
    </p:spTree>
    <p:extLst>
      <p:ext uri="{BB962C8B-B14F-4D97-AF65-F5344CB8AC3E}">
        <p14:creationId xmlns:p14="http://schemas.microsoft.com/office/powerpoint/2010/main" val="373556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0C78F-71EF-4EC2-937B-B38DBAFB35F6}"/>
              </a:ext>
            </a:extLst>
          </p:cNvPr>
          <p:cNvSpPr>
            <a:spLocks noGrp="1"/>
          </p:cNvSpPr>
          <p:nvPr>
            <p:ph type="title"/>
          </p:nvPr>
        </p:nvSpPr>
        <p:spPr>
          <a:xfrm>
            <a:off x="838200" y="101890"/>
            <a:ext cx="10515600" cy="687820"/>
          </a:xfrm>
        </p:spPr>
        <p:txBody>
          <a:bodyPr>
            <a:normAutofit fontScale="90000"/>
          </a:bodyPr>
          <a:lstStyle/>
          <a:p>
            <a:pPr algn="ctr"/>
            <a:r>
              <a:rPr lang="en-AU" b="1" dirty="0"/>
              <a:t>Water Source Status</a:t>
            </a:r>
          </a:p>
        </p:txBody>
      </p:sp>
      <p:pic>
        <p:nvPicPr>
          <p:cNvPr id="5" name="Content Placeholder 4">
            <a:extLst>
              <a:ext uri="{FF2B5EF4-FFF2-40B4-BE49-F238E27FC236}">
                <a16:creationId xmlns:a16="http://schemas.microsoft.com/office/drawing/2014/main" id="{86DB3592-B4AB-4188-94C8-714FCF760CAC}"/>
              </a:ext>
            </a:extLst>
          </p:cNvPr>
          <p:cNvPicPr>
            <a:picLocks noGrp="1" noChangeAspect="1"/>
          </p:cNvPicPr>
          <p:nvPr>
            <p:ph idx="1"/>
          </p:nvPr>
        </p:nvPicPr>
        <p:blipFill>
          <a:blip r:embed="rId2"/>
          <a:stretch>
            <a:fillRect/>
          </a:stretch>
        </p:blipFill>
        <p:spPr>
          <a:xfrm>
            <a:off x="1420837" y="888851"/>
            <a:ext cx="8904849" cy="5302399"/>
          </a:xfrm>
        </p:spPr>
      </p:pic>
    </p:spTree>
    <p:extLst>
      <p:ext uri="{BB962C8B-B14F-4D97-AF65-F5344CB8AC3E}">
        <p14:creationId xmlns:p14="http://schemas.microsoft.com/office/powerpoint/2010/main" val="2768749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D51AA-9CBC-4AF5-9F75-258BAA544A8D}"/>
              </a:ext>
            </a:extLst>
          </p:cNvPr>
          <p:cNvSpPr>
            <a:spLocks noGrp="1"/>
          </p:cNvSpPr>
          <p:nvPr>
            <p:ph type="title"/>
          </p:nvPr>
        </p:nvSpPr>
        <p:spPr>
          <a:xfrm>
            <a:off x="1028695" y="443345"/>
            <a:ext cx="6951524" cy="1108364"/>
          </a:xfrm>
        </p:spPr>
        <p:txBody>
          <a:bodyPr>
            <a:normAutofit/>
          </a:bodyPr>
          <a:lstStyle/>
          <a:p>
            <a:pPr algn="ctr"/>
            <a:r>
              <a:rPr lang="en-AU" b="1" dirty="0"/>
              <a:t>Best Model- Random Forest</a:t>
            </a:r>
          </a:p>
        </p:txBody>
      </p:sp>
      <p:sp>
        <p:nvSpPr>
          <p:cNvPr id="4" name="Content Placeholder 3">
            <a:extLst>
              <a:ext uri="{FF2B5EF4-FFF2-40B4-BE49-F238E27FC236}">
                <a16:creationId xmlns:a16="http://schemas.microsoft.com/office/drawing/2014/main" id="{1E2F511F-EC4E-4E81-B0E0-45A3EA84D377}"/>
              </a:ext>
            </a:extLst>
          </p:cNvPr>
          <p:cNvSpPr>
            <a:spLocks noGrp="1"/>
          </p:cNvSpPr>
          <p:nvPr>
            <p:ph sz="half" idx="2"/>
          </p:nvPr>
        </p:nvSpPr>
        <p:spPr/>
        <p:txBody>
          <a:bodyPr>
            <a:normAutofit/>
          </a:bodyPr>
          <a:lstStyle/>
          <a:p>
            <a:r>
              <a:rPr lang="en-AU" dirty="0"/>
              <a:t>Mean cross-validation score: 0.85</a:t>
            </a:r>
          </a:p>
          <a:p>
            <a:r>
              <a:rPr lang="en-AU" dirty="0"/>
              <a:t>F1 Score (Cross-Validation): 0.85</a:t>
            </a:r>
          </a:p>
          <a:p>
            <a:r>
              <a:rPr lang="en-AU" dirty="0"/>
              <a:t>Recall (Cross-Validation): 0.852</a:t>
            </a:r>
          </a:p>
          <a:p>
            <a:r>
              <a:rPr lang="en-AU" dirty="0"/>
              <a:t>Precision (Cross-Validation): 0.8523</a:t>
            </a:r>
          </a:p>
        </p:txBody>
      </p:sp>
      <p:pic>
        <p:nvPicPr>
          <p:cNvPr id="2051" name="Picture 3">
            <a:extLst>
              <a:ext uri="{FF2B5EF4-FFF2-40B4-BE49-F238E27FC236}">
                <a16:creationId xmlns:a16="http://schemas.microsoft.com/office/drawing/2014/main" id="{9290A6C7-EF9D-4041-B39C-39E3BB941C7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028695" y="2026186"/>
            <a:ext cx="4800610" cy="3950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22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67C8-618A-4A49-9620-3E1934C2ECE5}"/>
              </a:ext>
            </a:extLst>
          </p:cNvPr>
          <p:cNvSpPr>
            <a:spLocks noGrp="1"/>
          </p:cNvSpPr>
          <p:nvPr>
            <p:ph type="title"/>
          </p:nvPr>
        </p:nvSpPr>
        <p:spPr>
          <a:xfrm>
            <a:off x="221673" y="387927"/>
            <a:ext cx="8312727" cy="1233056"/>
          </a:xfrm>
        </p:spPr>
        <p:txBody>
          <a:bodyPr>
            <a:normAutofit/>
          </a:bodyPr>
          <a:lstStyle/>
          <a:p>
            <a:pPr algn="ctr"/>
            <a:r>
              <a:rPr lang="en-AU" b="1" dirty="0"/>
              <a:t>Recommendations</a:t>
            </a:r>
          </a:p>
        </p:txBody>
      </p:sp>
      <p:graphicFrame>
        <p:nvGraphicFramePr>
          <p:cNvPr id="5" name="Content Placeholder 4">
            <a:extLst>
              <a:ext uri="{FF2B5EF4-FFF2-40B4-BE49-F238E27FC236}">
                <a16:creationId xmlns:a16="http://schemas.microsoft.com/office/drawing/2014/main" id="{D6207189-E397-4B32-B4FE-70D1A84F30DD}"/>
              </a:ext>
            </a:extLst>
          </p:cNvPr>
          <p:cNvGraphicFramePr>
            <a:graphicFrameLocks noGrp="1"/>
          </p:cNvGraphicFramePr>
          <p:nvPr>
            <p:ph idx="1"/>
            <p:extLst>
              <p:ext uri="{D42A27DB-BD31-4B8C-83A1-F6EECF244321}">
                <p14:modId xmlns:p14="http://schemas.microsoft.com/office/powerpoint/2010/main" val="1858799181"/>
              </p:ext>
            </p:extLst>
          </p:nvPr>
        </p:nvGraphicFramePr>
        <p:xfrm>
          <a:off x="838200" y="1620983"/>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58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7B33-27EE-436F-903E-AEB02995F362}"/>
              </a:ext>
            </a:extLst>
          </p:cNvPr>
          <p:cNvSpPr>
            <a:spLocks noGrp="1"/>
          </p:cNvSpPr>
          <p:nvPr>
            <p:ph type="title"/>
          </p:nvPr>
        </p:nvSpPr>
        <p:spPr>
          <a:xfrm>
            <a:off x="1537855" y="872836"/>
            <a:ext cx="7813964" cy="1149928"/>
          </a:xfrm>
        </p:spPr>
        <p:txBody>
          <a:bodyPr>
            <a:normAutofit fontScale="90000"/>
          </a:bodyPr>
          <a:lstStyle/>
          <a:p>
            <a:pPr algn="ctr"/>
            <a:r>
              <a:rPr lang="en-US" i="0" dirty="0">
                <a:solidFill>
                  <a:srgbClr val="2D3B45"/>
                </a:solidFill>
                <a:effectLst/>
                <a:latin typeface="Lato Extended"/>
              </a:rPr>
              <a:t>Next Steps</a:t>
            </a:r>
            <a:br>
              <a:rPr lang="en-US" i="0" dirty="0">
                <a:solidFill>
                  <a:srgbClr val="2D3B45"/>
                </a:solidFill>
                <a:effectLst/>
                <a:latin typeface="Lato Extended"/>
              </a:rPr>
            </a:br>
            <a:endParaRPr lang="en-AU" dirty="0"/>
          </a:p>
        </p:txBody>
      </p:sp>
      <p:graphicFrame>
        <p:nvGraphicFramePr>
          <p:cNvPr id="4" name="Content Placeholder 3">
            <a:extLst>
              <a:ext uri="{FF2B5EF4-FFF2-40B4-BE49-F238E27FC236}">
                <a16:creationId xmlns:a16="http://schemas.microsoft.com/office/drawing/2014/main" id="{2E187B1E-35B1-4AE7-907B-7D1F57C73B53}"/>
              </a:ext>
            </a:extLst>
          </p:cNvPr>
          <p:cNvGraphicFramePr>
            <a:graphicFrameLocks noGrp="1"/>
          </p:cNvGraphicFramePr>
          <p:nvPr>
            <p:ph idx="1"/>
            <p:extLst>
              <p:ext uri="{D42A27DB-BD31-4B8C-83A1-F6EECF244321}">
                <p14:modId xmlns:p14="http://schemas.microsoft.com/office/powerpoint/2010/main" val="210814825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10021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324</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Helvetica Neue</vt:lpstr>
      <vt:lpstr>Lato Extended</vt:lpstr>
      <vt:lpstr>Office Theme</vt:lpstr>
      <vt:lpstr>TANZANIA WATER WELL STATUS AND DISTRIBUTION: A PREDICTIVE ANALYSIS</vt:lpstr>
      <vt:lpstr>Overview</vt:lpstr>
      <vt:lpstr>Business and Data Understanding</vt:lpstr>
      <vt:lpstr>Water Quality Distribution in Tanzania </vt:lpstr>
      <vt:lpstr>Water Point Distribution in Tanzania</vt:lpstr>
      <vt:lpstr>Water Source Status</vt:lpstr>
      <vt:lpstr>Best Model- Random Forest</vt:lpstr>
      <vt:lpstr>Recommendations</vt:lpstr>
      <vt:lpstr>Next Steps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TANZANIA WATER WELL STATUS AND DISTRIBUTION: A PREDICTIVE ANALYSIS</dc:title>
  <dc:creator>Edwin Mutendwa</dc:creator>
  <cp:lastModifiedBy>Edwin Mutendwa</cp:lastModifiedBy>
  <cp:revision>15</cp:revision>
  <dcterms:created xsi:type="dcterms:W3CDTF">2024-05-20T19:05:34Z</dcterms:created>
  <dcterms:modified xsi:type="dcterms:W3CDTF">2024-05-21T04:29:34Z</dcterms:modified>
</cp:coreProperties>
</file>