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42F5D-AAC0-4F3A-B45D-246F992E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1C80BFF-2D5C-4662-BC8A-BFE1AFB5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75E310-EC55-4090-8AA3-E9BA8FFB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2BF3BF-3CB7-4E38-A5CF-475F6A21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BF2AC7-D937-468D-B8D4-C1BF13D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94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33B70-D199-490B-ACD4-32973EB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4C016EB-8641-469D-B0C8-ECAA9ED8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15B1FC-95D7-4ABD-88B2-7599110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3B34AAF-D5B3-4E97-86FB-C5141471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0FBFD6-288D-4BA0-9065-87828F3A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8DC4992-B3CF-45DA-A354-39DB8A054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5146B3-2EA1-4C6C-8907-367A533E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59AC7D-9ACC-4170-97B8-39E83982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DDFA6-451F-41FC-B7AD-94566DD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CCB171-149B-4ECD-B880-4AAB5623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36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1D875-9AAF-4194-BBB1-69C4C369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E25204-2ED2-44A7-936F-C3FBF2CF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CE0A37-25EB-41D9-86BA-F3504BF3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8789F29-BF28-49AD-A626-69A4617A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606330-1F4A-4497-A95F-A87E4478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2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83048-4016-4961-BC0E-D50E790C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07C4BA7-D47D-436D-94D7-5976476A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3684B9-B28C-432C-8302-F46D3540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DE3F9B-3847-4DE5-ABDA-BDFE8E92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D42D38-049F-42CC-97F9-CB09C870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0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65F3-FE97-45F6-868E-C080D0F7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8BA9A4-5D79-42BF-B0C3-1D1533FD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A9378B-286B-4520-A686-7D38A354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9FE236-A59E-454F-92B8-0140260F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E086B3-800B-4770-8B70-1D544F5A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2547C2-68F6-4CD6-A088-4150CE0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8028-E98A-4123-B965-5D06A58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16AE96-FCA1-4A7E-9A5E-81EA1B38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DEAA6F0-ADF0-4F5F-B5C4-D09F286D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B350AE-5ABD-4784-9785-7AA86066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8027AA-F7C3-45AA-A44D-1307C59CD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1FBF430-8340-4586-AD39-B88C6226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2521EB5-D296-4A4B-85D9-18A87E4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71E2E6-79A7-4ABA-AC41-FB52EA13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7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029D1-3D91-4957-9794-14BDB8B5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12BC801-CD45-413E-86C7-A4078F21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7ABA915-E70E-4DD3-A9D7-CAF748CC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C034FEE-6B88-44F3-B532-7DE9B929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1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AE03EB-ED40-4679-97D2-A57A7B90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7E95A71-05E8-4630-AA2B-907FA2A4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D0E7898-3FAB-485C-B9EA-272D8C9C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61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EA77-2C5E-4187-85DE-1E166089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DF1E-4598-4E64-997A-D4E0FA68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9D90176-0665-42DF-9C92-4FFCB556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16D68E-13B2-4BFC-8E62-066FBCFD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50D38C-A6B8-4E4F-8E54-4F70E10C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0A92F2-7FED-4A24-9393-A1470B6F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91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FD589-C7E9-41C8-98E3-29AA04A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2A812A-CB74-4C50-8F40-EB9C1789C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882181-0464-4A99-9DB5-6C07BF3C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AA182C7-A850-4296-96C5-60A12F77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6FB6FD-8DB2-4A1C-A544-174BE17F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13A1DDB-9A88-4840-8C51-D26E69F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65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4167B20-E6ED-4505-8F37-C6E5274B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F820E9-2391-41A4-98D8-2E88BDD8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DE0B0A-A7D3-4A6D-AA56-75D3AA82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3730-88E5-4248-A8D8-E6B7E61712B3}" type="datetimeFigureOut">
              <a:rPr lang="da-DK" smtClean="0"/>
              <a:t>12-11-2018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87B011-A2A8-4727-BE86-B9FD3B6F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64F30EC-6C87-456F-9C3E-0034DA750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8906-5295-49D8-818A-0CA271974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1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8A772-102C-4027-B4E3-C59BEDA2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1"/>
            <a:ext cx="9144000" cy="233811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6A6678-1233-47C5-8F1C-74823A7C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4CEAFCB-B854-4557-8F11-52730804D58A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8C949F4-ED05-41B7-9BF6-0DB716D9B412}"/>
              </a:ext>
            </a:extLst>
          </p:cNvPr>
          <p:cNvSpPr/>
          <p:nvPr/>
        </p:nvSpPr>
        <p:spPr>
          <a:xfrm>
            <a:off x="2851212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</a:t>
            </a:r>
          </a:p>
        </p:txBody>
      </p:sp>
      <p:sp>
        <p:nvSpPr>
          <p:cNvPr id="7" name="Rektangel 6">
            <a:hlinkClick r:id="rId2" action="ppaction://hlinksldjump"/>
            <a:extLst>
              <a:ext uri="{FF2B5EF4-FFF2-40B4-BE49-F238E27FC236}">
                <a16:creationId xmlns:a16="http://schemas.microsoft.com/office/drawing/2014/main" id="{9B74A24A-20A7-4A38-BFC6-6E7082DA83A6}"/>
              </a:ext>
            </a:extLst>
          </p:cNvPr>
          <p:cNvSpPr/>
          <p:nvPr/>
        </p:nvSpPr>
        <p:spPr>
          <a:xfrm>
            <a:off x="2851212" y="2510669"/>
            <a:ext cx="2448757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Registrering</a:t>
            </a:r>
          </a:p>
        </p:txBody>
      </p:sp>
      <p:sp>
        <p:nvSpPr>
          <p:cNvPr id="8" name="Rektangel 7">
            <a:hlinkClick r:id="rId3" action="ppaction://hlinksldjump"/>
            <a:extLst>
              <a:ext uri="{FF2B5EF4-FFF2-40B4-BE49-F238E27FC236}">
                <a16:creationId xmlns:a16="http://schemas.microsoft.com/office/drawing/2014/main" id="{396DC802-A778-4DAC-A8F5-34A57022375B}"/>
              </a:ext>
            </a:extLst>
          </p:cNvPr>
          <p:cNvSpPr/>
          <p:nvPr/>
        </p:nvSpPr>
        <p:spPr>
          <a:xfrm>
            <a:off x="2851212" y="3509962"/>
            <a:ext cx="2448757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Skift status  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91A229B-FCDF-484B-BFBB-4A5385C1F2AE}"/>
              </a:ext>
            </a:extLst>
          </p:cNvPr>
          <p:cNvSpPr/>
          <p:nvPr/>
        </p:nvSpPr>
        <p:spPr>
          <a:xfrm>
            <a:off x="5535227" y="2510669"/>
            <a:ext cx="2448757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Informationer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ktangel 9">
            <a:hlinkClick r:id="rId2" action="ppaction://hlinksldjump"/>
            <a:extLst>
              <a:ext uri="{FF2B5EF4-FFF2-40B4-BE49-F238E27FC236}">
                <a16:creationId xmlns:a16="http://schemas.microsoft.com/office/drawing/2014/main" id="{D6B31148-CB21-4A37-B9E8-36FA7CC9A5F7}"/>
              </a:ext>
            </a:extLst>
          </p:cNvPr>
          <p:cNvSpPr/>
          <p:nvPr/>
        </p:nvSpPr>
        <p:spPr>
          <a:xfrm>
            <a:off x="5535226" y="3509962"/>
            <a:ext cx="2448757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Kontingent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8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BCE35-DEFF-4F15-BD3A-A2FBCA0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34E4FF-ADF2-41CC-90AF-324AF9B2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7909F63-68B1-424B-AC13-CE53294E59DE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9EEBFF7-5778-407E-862F-898DA0014681}"/>
              </a:ext>
            </a:extLst>
          </p:cNvPr>
          <p:cNvSpPr/>
          <p:nvPr/>
        </p:nvSpPr>
        <p:spPr>
          <a:xfrm>
            <a:off x="2851212" y="988023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Registrering 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9C620D4-6260-46FB-89C0-934786525C46}"/>
              </a:ext>
            </a:extLst>
          </p:cNvPr>
          <p:cNvSpPr/>
          <p:nvPr/>
        </p:nvSpPr>
        <p:spPr>
          <a:xfrm>
            <a:off x="3561423" y="2265403"/>
            <a:ext cx="2396704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Indtast oplysninger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A93ECD7-1B9C-4A01-BA7A-D2AA0303FC2F}"/>
              </a:ext>
            </a:extLst>
          </p:cNvPr>
          <p:cNvSpPr/>
          <p:nvPr/>
        </p:nvSpPr>
        <p:spPr>
          <a:xfrm>
            <a:off x="3561424" y="3296768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Ville du være et Aktivt medlem?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C856CA8-3FC0-4CC6-A683-110061D02D32}"/>
              </a:ext>
            </a:extLst>
          </p:cNvPr>
          <p:cNvSpPr/>
          <p:nvPr/>
        </p:nvSpPr>
        <p:spPr>
          <a:xfrm>
            <a:off x="3561423" y="4350036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Ville du være konkurrence medlem?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41F1EE4-7F0D-47B5-A112-8B6B46A3890C}"/>
              </a:ext>
            </a:extLst>
          </p:cNvPr>
          <p:cNvSpPr/>
          <p:nvPr/>
        </p:nvSpPr>
        <p:spPr>
          <a:xfrm>
            <a:off x="6233874" y="2265403"/>
            <a:ext cx="2436649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D47FA90-B8AE-4D05-A3EF-DEEB93BFAD9A}"/>
              </a:ext>
            </a:extLst>
          </p:cNvPr>
          <p:cNvSpPr/>
          <p:nvPr/>
        </p:nvSpPr>
        <p:spPr>
          <a:xfrm>
            <a:off x="6698940" y="2762706"/>
            <a:ext cx="690428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8ED8288B-7428-4AFA-B18C-798FDD14A802}"/>
              </a:ext>
            </a:extLst>
          </p:cNvPr>
          <p:cNvSpPr/>
          <p:nvPr/>
        </p:nvSpPr>
        <p:spPr>
          <a:xfrm>
            <a:off x="6238043" y="3296768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3BC1315-BA1F-4F28-BB85-F17BBA463643}"/>
              </a:ext>
            </a:extLst>
          </p:cNvPr>
          <p:cNvSpPr/>
          <p:nvPr/>
        </p:nvSpPr>
        <p:spPr>
          <a:xfrm>
            <a:off x="6612564" y="3810094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4C46DC77-152D-46A7-BC8D-2235CF7B60BD}"/>
              </a:ext>
            </a:extLst>
          </p:cNvPr>
          <p:cNvSpPr/>
          <p:nvPr/>
        </p:nvSpPr>
        <p:spPr>
          <a:xfrm>
            <a:off x="7855255" y="3810094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06FB9AC-06CC-437A-A3FA-CFB46E2331F4}"/>
              </a:ext>
            </a:extLst>
          </p:cNvPr>
          <p:cNvSpPr/>
          <p:nvPr/>
        </p:nvSpPr>
        <p:spPr>
          <a:xfrm>
            <a:off x="7716176" y="3362341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Nej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98F08C4-C218-4E2A-B91B-346144E7F0CD}"/>
              </a:ext>
            </a:extLst>
          </p:cNvPr>
          <p:cNvSpPr/>
          <p:nvPr/>
        </p:nvSpPr>
        <p:spPr>
          <a:xfrm>
            <a:off x="6605719" y="3389389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Ja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AE9789B6-9BE5-46DE-9400-81657D0DDB32}"/>
              </a:ext>
            </a:extLst>
          </p:cNvPr>
          <p:cNvSpPr/>
          <p:nvPr/>
        </p:nvSpPr>
        <p:spPr>
          <a:xfrm>
            <a:off x="6238043" y="4344456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5E335FC-633D-45C0-A810-AF51B8540FC7}"/>
              </a:ext>
            </a:extLst>
          </p:cNvPr>
          <p:cNvSpPr/>
          <p:nvPr/>
        </p:nvSpPr>
        <p:spPr>
          <a:xfrm>
            <a:off x="6612564" y="4857782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68EA48A-0533-4E62-845D-3D8B59FA3D58}"/>
              </a:ext>
            </a:extLst>
          </p:cNvPr>
          <p:cNvSpPr/>
          <p:nvPr/>
        </p:nvSpPr>
        <p:spPr>
          <a:xfrm>
            <a:off x="7855255" y="4857782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5BBB8ED-6B9B-4D6B-B13E-09865F08371E}"/>
              </a:ext>
            </a:extLst>
          </p:cNvPr>
          <p:cNvSpPr/>
          <p:nvPr/>
        </p:nvSpPr>
        <p:spPr>
          <a:xfrm>
            <a:off x="7716176" y="4410029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Nej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C91681C6-D8F5-4645-8C12-0B30FDBE19F7}"/>
              </a:ext>
            </a:extLst>
          </p:cNvPr>
          <p:cNvSpPr/>
          <p:nvPr/>
        </p:nvSpPr>
        <p:spPr>
          <a:xfrm>
            <a:off x="6605719" y="4437077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Ja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4ABCC9B5-2BA5-412E-A5EE-1F415026B000}"/>
              </a:ext>
            </a:extLst>
          </p:cNvPr>
          <p:cNvSpPr/>
          <p:nvPr/>
        </p:nvSpPr>
        <p:spPr>
          <a:xfrm>
            <a:off x="6698940" y="2388087"/>
            <a:ext cx="690428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Alder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FB7C69EC-0FDF-475E-AA17-DA9A05716E2E}"/>
              </a:ext>
            </a:extLst>
          </p:cNvPr>
          <p:cNvSpPr/>
          <p:nvPr/>
        </p:nvSpPr>
        <p:spPr>
          <a:xfrm>
            <a:off x="9960746" y="438875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Tilbage til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menu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BDDED87C-E2F1-4824-A2B1-31F8FAE4B222}"/>
              </a:ext>
            </a:extLst>
          </p:cNvPr>
          <p:cNvSpPr/>
          <p:nvPr/>
        </p:nvSpPr>
        <p:spPr>
          <a:xfrm>
            <a:off x="7510041" y="2388087"/>
            <a:ext cx="690428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</a:t>
            </a: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F611A28A-8B78-4E3C-B1FA-FDCF3E3AA3E3}"/>
              </a:ext>
            </a:extLst>
          </p:cNvPr>
          <p:cNvSpPr/>
          <p:nvPr/>
        </p:nvSpPr>
        <p:spPr>
          <a:xfrm>
            <a:off x="7510041" y="2762392"/>
            <a:ext cx="690428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E5998DA-30FC-4AF3-BEC4-95BAE2245115}"/>
              </a:ext>
            </a:extLst>
          </p:cNvPr>
          <p:cNvSpPr/>
          <p:nvPr/>
        </p:nvSpPr>
        <p:spPr>
          <a:xfrm>
            <a:off x="9960746" y="329676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hlinkClick r:id="rId2" action="ppaction://hlinksldjump"/>
              </a:rPr>
              <a:t>Gem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12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2F01-2CA3-4FE7-BC03-89182F9D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D2EB2B-CD81-4088-87A5-EF7F1F7C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A23C8E4-DAF3-438D-A757-439DD9AD184B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FE09664-C679-47DE-B34C-D95BB5571258}"/>
              </a:ext>
            </a:extLst>
          </p:cNvPr>
          <p:cNvSpPr/>
          <p:nvPr/>
        </p:nvSpPr>
        <p:spPr>
          <a:xfrm>
            <a:off x="3561424" y="3296768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Ville du være et Aktivt medlem?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A1B225D-2B8C-4A71-A23B-08B1B8192372}"/>
              </a:ext>
            </a:extLst>
          </p:cNvPr>
          <p:cNvSpPr/>
          <p:nvPr/>
        </p:nvSpPr>
        <p:spPr>
          <a:xfrm>
            <a:off x="3561423" y="4350036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Ville du være konkurrence medlem?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3DC8BD8-FC3C-42BB-B0A1-061D24F268E2}"/>
              </a:ext>
            </a:extLst>
          </p:cNvPr>
          <p:cNvSpPr/>
          <p:nvPr/>
        </p:nvSpPr>
        <p:spPr>
          <a:xfrm>
            <a:off x="6238043" y="3296768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0A7588E-3F47-4EB8-A9AC-EF7CCF45F5A7}"/>
              </a:ext>
            </a:extLst>
          </p:cNvPr>
          <p:cNvSpPr/>
          <p:nvPr/>
        </p:nvSpPr>
        <p:spPr>
          <a:xfrm>
            <a:off x="6675258" y="3810094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D307059-BD51-4F3C-BD4B-3A169A664699}"/>
              </a:ext>
            </a:extLst>
          </p:cNvPr>
          <p:cNvSpPr/>
          <p:nvPr/>
        </p:nvSpPr>
        <p:spPr>
          <a:xfrm>
            <a:off x="7855255" y="3810094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6661124-B707-4E67-8580-D9E8B3AA409F}"/>
              </a:ext>
            </a:extLst>
          </p:cNvPr>
          <p:cNvSpPr/>
          <p:nvPr/>
        </p:nvSpPr>
        <p:spPr>
          <a:xfrm>
            <a:off x="7716176" y="3362341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Nej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FECF0EE-8990-4E7C-9D59-09E78B83F745}"/>
              </a:ext>
            </a:extLst>
          </p:cNvPr>
          <p:cNvSpPr/>
          <p:nvPr/>
        </p:nvSpPr>
        <p:spPr>
          <a:xfrm>
            <a:off x="6605719" y="3389389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Ja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89D4DB1-343C-463C-A5ED-366E1DD56103}"/>
              </a:ext>
            </a:extLst>
          </p:cNvPr>
          <p:cNvSpPr/>
          <p:nvPr/>
        </p:nvSpPr>
        <p:spPr>
          <a:xfrm>
            <a:off x="6238043" y="4344456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418BF6C-CE60-4052-B1D1-1BF4208F1BF5}"/>
              </a:ext>
            </a:extLst>
          </p:cNvPr>
          <p:cNvSpPr/>
          <p:nvPr/>
        </p:nvSpPr>
        <p:spPr>
          <a:xfrm>
            <a:off x="6612564" y="4857782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BC68AD4-92C2-4701-BFE4-04D8ABD25057}"/>
              </a:ext>
            </a:extLst>
          </p:cNvPr>
          <p:cNvSpPr/>
          <p:nvPr/>
        </p:nvSpPr>
        <p:spPr>
          <a:xfrm>
            <a:off x="7855255" y="4857782"/>
            <a:ext cx="366765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6A850F7E-ADA9-44EF-BF74-16D91B4F1E84}"/>
              </a:ext>
            </a:extLst>
          </p:cNvPr>
          <p:cNvSpPr/>
          <p:nvPr/>
        </p:nvSpPr>
        <p:spPr>
          <a:xfrm>
            <a:off x="7716176" y="4410029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Nej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0ED5213F-B0D6-44E5-B261-1E82BE114A78}"/>
              </a:ext>
            </a:extLst>
          </p:cNvPr>
          <p:cNvSpPr/>
          <p:nvPr/>
        </p:nvSpPr>
        <p:spPr>
          <a:xfrm>
            <a:off x="6605719" y="4437077"/>
            <a:ext cx="505844" cy="318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Ja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8E65E0F-81A1-466D-9129-FE6A573A05DA}"/>
              </a:ext>
            </a:extLst>
          </p:cNvPr>
          <p:cNvSpPr/>
          <p:nvPr/>
        </p:nvSpPr>
        <p:spPr>
          <a:xfrm>
            <a:off x="9960746" y="438875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Tilbage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til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menu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5EF1D5F2-D4C0-4247-840B-57D7E287663E}"/>
              </a:ext>
            </a:extLst>
          </p:cNvPr>
          <p:cNvSpPr/>
          <p:nvPr/>
        </p:nvSpPr>
        <p:spPr>
          <a:xfrm>
            <a:off x="2851212" y="988023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Skift status  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886E0E52-88DA-4C1B-B363-59E42D11A987}"/>
              </a:ext>
            </a:extLst>
          </p:cNvPr>
          <p:cNvSpPr/>
          <p:nvPr/>
        </p:nvSpPr>
        <p:spPr>
          <a:xfrm>
            <a:off x="9960746" y="329676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hlinkClick r:id="rId2" action="ppaction://hlinksldjump"/>
              </a:rPr>
              <a:t>Gem</a:t>
            </a:r>
            <a:r>
              <a:rPr lang="da-DK" dirty="0"/>
              <a:t> 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076FE29E-B15C-4B98-B4F9-1B84E8C39DE8}"/>
              </a:ext>
            </a:extLst>
          </p:cNvPr>
          <p:cNvSpPr/>
          <p:nvPr/>
        </p:nvSpPr>
        <p:spPr>
          <a:xfrm>
            <a:off x="4879759" y="2087812"/>
            <a:ext cx="243248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Søg medlems navn: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</a:t>
            </a:r>
          </a:p>
        </p:txBody>
      </p:sp>
    </p:spTree>
    <p:extLst>
      <p:ext uri="{BB962C8B-B14F-4D97-AF65-F5344CB8AC3E}">
        <p14:creationId xmlns:p14="http://schemas.microsoft.com/office/powerpoint/2010/main" val="5508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8A772-102C-4027-B4E3-C59BEDA2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1"/>
            <a:ext cx="9144000" cy="233811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6A6678-1233-47C5-8F1C-74823A7C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4CEAFCB-B854-4557-8F11-52730804D58A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8C949F4-ED05-41B7-9BF6-0DB716D9B412}"/>
              </a:ext>
            </a:extLst>
          </p:cNvPr>
          <p:cNvSpPr/>
          <p:nvPr/>
        </p:nvSpPr>
        <p:spPr>
          <a:xfrm>
            <a:off x="2851212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Konkurrencemedlemsregistreing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B74A24A-20A7-4A38-BFC6-6E7082DA83A6}"/>
              </a:ext>
            </a:extLst>
          </p:cNvPr>
          <p:cNvSpPr/>
          <p:nvPr/>
        </p:nvSpPr>
        <p:spPr>
          <a:xfrm>
            <a:off x="2851212" y="2510669"/>
            <a:ext cx="1998215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Vælg discipliner</a:t>
            </a:r>
          </a:p>
        </p:txBody>
      </p:sp>
      <p:sp>
        <p:nvSpPr>
          <p:cNvPr id="8" name="Rektangel 7">
            <a:hlinkClick r:id="rId2" action="ppaction://hlinksldjump"/>
            <a:extLst>
              <a:ext uri="{FF2B5EF4-FFF2-40B4-BE49-F238E27FC236}">
                <a16:creationId xmlns:a16="http://schemas.microsoft.com/office/drawing/2014/main" id="{396DC802-A778-4DAC-A8F5-34A57022375B}"/>
              </a:ext>
            </a:extLst>
          </p:cNvPr>
          <p:cNvSpPr/>
          <p:nvPr/>
        </p:nvSpPr>
        <p:spPr>
          <a:xfrm>
            <a:off x="5133329" y="2512887"/>
            <a:ext cx="4134034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CD5B64D-9F3F-48B3-A792-E738C42AB179}"/>
              </a:ext>
            </a:extLst>
          </p:cNvPr>
          <p:cNvSpPr/>
          <p:nvPr/>
        </p:nvSpPr>
        <p:spPr>
          <a:xfrm>
            <a:off x="5466426" y="2918222"/>
            <a:ext cx="415031" cy="40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FEA46EF-A765-4F57-B871-3B1D48EC1440}"/>
              </a:ext>
            </a:extLst>
          </p:cNvPr>
          <p:cNvSpPr txBox="1"/>
          <p:nvPr/>
        </p:nvSpPr>
        <p:spPr>
          <a:xfrm>
            <a:off x="5157927" y="2551421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Butterfly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9C9DE9DD-E6C4-4120-8383-6EE3E4F5B36D}"/>
              </a:ext>
            </a:extLst>
          </p:cNvPr>
          <p:cNvSpPr/>
          <p:nvPr/>
        </p:nvSpPr>
        <p:spPr>
          <a:xfrm>
            <a:off x="6298337" y="2918222"/>
            <a:ext cx="415031" cy="40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9090DD3-EF56-44D6-8F32-4BD77E7C2328}"/>
              </a:ext>
            </a:extLst>
          </p:cNvPr>
          <p:cNvSpPr/>
          <p:nvPr/>
        </p:nvSpPr>
        <p:spPr>
          <a:xfrm>
            <a:off x="7207557" y="2918222"/>
            <a:ext cx="415031" cy="40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BCA3716-1517-41AF-A124-44E989C12FD5}"/>
              </a:ext>
            </a:extLst>
          </p:cNvPr>
          <p:cNvSpPr/>
          <p:nvPr/>
        </p:nvSpPr>
        <p:spPr>
          <a:xfrm>
            <a:off x="8398274" y="2918222"/>
            <a:ext cx="415031" cy="40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88D258-EA10-4D48-B361-62EA919DCB67}"/>
              </a:ext>
            </a:extLst>
          </p:cNvPr>
          <p:cNvSpPr txBox="1"/>
          <p:nvPr/>
        </p:nvSpPr>
        <p:spPr>
          <a:xfrm>
            <a:off x="6155554" y="2557133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Crawl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DFCA8684-3E06-4A6A-A8F2-52EEB374E05A}"/>
              </a:ext>
            </a:extLst>
          </p:cNvPr>
          <p:cNvSpPr txBox="1"/>
          <p:nvPr/>
        </p:nvSpPr>
        <p:spPr>
          <a:xfrm>
            <a:off x="7795704" y="2548890"/>
            <a:ext cx="16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Brystsvømning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1EF0AF7F-0A03-4B8E-9697-82125A8613F5}"/>
              </a:ext>
            </a:extLst>
          </p:cNvPr>
          <p:cNvSpPr txBox="1"/>
          <p:nvPr/>
        </p:nvSpPr>
        <p:spPr>
          <a:xfrm>
            <a:off x="6878343" y="2545204"/>
            <a:ext cx="107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Rygsvøm</a:t>
            </a:r>
          </a:p>
        </p:txBody>
      </p:sp>
    </p:spTree>
    <p:extLst>
      <p:ext uri="{BB962C8B-B14F-4D97-AF65-F5344CB8AC3E}">
        <p14:creationId xmlns:p14="http://schemas.microsoft.com/office/powerpoint/2010/main" val="42240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8A772-102C-4027-B4E3-C59BEDA2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1"/>
            <a:ext cx="9144000" cy="233811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6A6678-1233-47C5-8F1C-74823A7C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4CEAFCB-B854-4557-8F11-52730804D58A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8C949F4-ED05-41B7-9BF6-0DB716D9B412}"/>
              </a:ext>
            </a:extLst>
          </p:cNvPr>
          <p:cNvSpPr/>
          <p:nvPr/>
        </p:nvSpPr>
        <p:spPr>
          <a:xfrm>
            <a:off x="2851212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informationer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B74A24A-20A7-4A38-BFC6-6E7082DA83A6}"/>
              </a:ext>
            </a:extLst>
          </p:cNvPr>
          <p:cNvSpPr/>
          <p:nvPr/>
        </p:nvSpPr>
        <p:spPr>
          <a:xfrm>
            <a:off x="3801121" y="2299541"/>
            <a:ext cx="1998215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hold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396DC802-A778-4DAC-A8F5-34A57022375B}"/>
              </a:ext>
            </a:extLst>
          </p:cNvPr>
          <p:cNvSpPr/>
          <p:nvPr/>
        </p:nvSpPr>
        <p:spPr>
          <a:xfrm>
            <a:off x="6085641" y="2299540"/>
            <a:ext cx="2081816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top 5 svømmer 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4F91DC2-B623-4962-AFA7-28E41FD9AB70}"/>
              </a:ext>
            </a:extLst>
          </p:cNvPr>
          <p:cNvSpPr/>
          <p:nvPr/>
        </p:nvSpPr>
        <p:spPr>
          <a:xfrm>
            <a:off x="3801121" y="3368502"/>
            <a:ext cx="1998215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Konkurrence resultater 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37A0882-AE0F-4D9C-A33C-07C81B2D1A86}"/>
              </a:ext>
            </a:extLst>
          </p:cNvPr>
          <p:cNvSpPr/>
          <p:nvPr/>
        </p:nvSpPr>
        <p:spPr>
          <a:xfrm>
            <a:off x="9960746" y="438875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Tilbage til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menu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ktangel 11">
            <a:hlinkClick r:id="rId3" action="ppaction://hlinksldjump"/>
            <a:extLst>
              <a:ext uri="{FF2B5EF4-FFF2-40B4-BE49-F238E27FC236}">
                <a16:creationId xmlns:a16="http://schemas.microsoft.com/office/drawing/2014/main" id="{62C08751-E611-41C5-BF17-DF057C810FF8}"/>
              </a:ext>
            </a:extLst>
          </p:cNvPr>
          <p:cNvSpPr/>
          <p:nvPr/>
        </p:nvSpPr>
        <p:spPr>
          <a:xfrm>
            <a:off x="6085641" y="3368501"/>
            <a:ext cx="2081816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Registrering af resultater </a:t>
            </a:r>
          </a:p>
        </p:txBody>
      </p:sp>
    </p:spTree>
    <p:extLst>
      <p:ext uri="{BB962C8B-B14F-4D97-AF65-F5344CB8AC3E}">
        <p14:creationId xmlns:p14="http://schemas.microsoft.com/office/powerpoint/2010/main" val="326654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8A772-102C-4027-B4E3-C59BEDA2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1"/>
            <a:ext cx="9144000" cy="233811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6A6678-1233-47C5-8F1C-74823A7C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4CEAFCB-B854-4557-8F11-52730804D58A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8C949F4-ED05-41B7-9BF6-0DB716D9B412}"/>
              </a:ext>
            </a:extLst>
          </p:cNvPr>
          <p:cNvSpPr/>
          <p:nvPr/>
        </p:nvSpPr>
        <p:spPr>
          <a:xfrm>
            <a:off x="2851212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</a:t>
            </a:r>
          </a:p>
        </p:txBody>
      </p:sp>
      <p:sp>
        <p:nvSpPr>
          <p:cNvPr id="7" name="Rektangel 6">
            <a:hlinkClick r:id="rId2" action="ppaction://hlinksldjump"/>
            <a:extLst>
              <a:ext uri="{FF2B5EF4-FFF2-40B4-BE49-F238E27FC236}">
                <a16:creationId xmlns:a16="http://schemas.microsoft.com/office/drawing/2014/main" id="{9B74A24A-20A7-4A38-BFC6-6E7082DA83A6}"/>
              </a:ext>
            </a:extLst>
          </p:cNvPr>
          <p:cNvSpPr/>
          <p:nvPr/>
        </p:nvSpPr>
        <p:spPr>
          <a:xfrm>
            <a:off x="2851211" y="2240812"/>
            <a:ext cx="253679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 liste</a:t>
            </a:r>
          </a:p>
        </p:txBody>
      </p:sp>
      <p:sp>
        <p:nvSpPr>
          <p:cNvPr id="9" name="Rektangel 8">
            <a:hlinkClick r:id="rId2" action="ppaction://hlinksldjump"/>
            <a:extLst>
              <a:ext uri="{FF2B5EF4-FFF2-40B4-BE49-F238E27FC236}">
                <a16:creationId xmlns:a16="http://schemas.microsoft.com/office/drawing/2014/main" id="{34F91DC2-B623-4962-AFA7-28E41FD9AB70}"/>
              </a:ext>
            </a:extLst>
          </p:cNvPr>
          <p:cNvSpPr/>
          <p:nvPr/>
        </p:nvSpPr>
        <p:spPr>
          <a:xfrm>
            <a:off x="5923627" y="2240811"/>
            <a:ext cx="253679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Konkurrencemedlems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registrering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37A0882-AE0F-4D9C-A33C-07C81B2D1A86}"/>
              </a:ext>
            </a:extLst>
          </p:cNvPr>
          <p:cNvSpPr/>
          <p:nvPr/>
        </p:nvSpPr>
        <p:spPr>
          <a:xfrm>
            <a:off x="9960746" y="438875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Tilbage til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menu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ktangel 11">
            <a:hlinkClick r:id="rId2" action="ppaction://hlinksldjump"/>
            <a:extLst>
              <a:ext uri="{FF2B5EF4-FFF2-40B4-BE49-F238E27FC236}">
                <a16:creationId xmlns:a16="http://schemas.microsoft.com/office/drawing/2014/main" id="{08AE79B4-D4F9-4AA1-A131-7495D6D51398}"/>
              </a:ext>
            </a:extLst>
          </p:cNvPr>
          <p:cNvSpPr/>
          <p:nvPr/>
        </p:nvSpPr>
        <p:spPr>
          <a:xfrm>
            <a:off x="5923627" y="3365066"/>
            <a:ext cx="2536791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Registrering af resultater 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Slide nummer 7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04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8A772-102C-4027-B4E3-C59BEDA2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1"/>
            <a:ext cx="9144000" cy="233811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6A6678-1233-47C5-8F1C-74823A7C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4CEAFCB-B854-4557-8F11-52730804D58A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8C949F4-ED05-41B7-9BF6-0DB716D9B412}"/>
              </a:ext>
            </a:extLst>
          </p:cNvPr>
          <p:cNvSpPr/>
          <p:nvPr/>
        </p:nvSpPr>
        <p:spPr>
          <a:xfrm>
            <a:off x="2842334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Registrering af resultater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396DC802-A778-4DAC-A8F5-34A57022375B}"/>
              </a:ext>
            </a:extLst>
          </p:cNvPr>
          <p:cNvSpPr/>
          <p:nvPr/>
        </p:nvSpPr>
        <p:spPr>
          <a:xfrm>
            <a:off x="4023065" y="2369912"/>
            <a:ext cx="4002348" cy="91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Indsæt navn/ tid/ dato/ disciplin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9BC5DEC-9787-4A00-A85F-F7437A845F84}"/>
              </a:ext>
            </a:extLst>
          </p:cNvPr>
          <p:cNvSpPr/>
          <p:nvPr/>
        </p:nvSpPr>
        <p:spPr>
          <a:xfrm>
            <a:off x="4023064" y="3380320"/>
            <a:ext cx="4002349" cy="979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B3F161B-CE73-4445-B66F-3D8B3044E22F}"/>
              </a:ext>
            </a:extLst>
          </p:cNvPr>
          <p:cNvSpPr/>
          <p:nvPr/>
        </p:nvSpPr>
        <p:spPr>
          <a:xfrm>
            <a:off x="4190261" y="3875798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8358CB1-CF6D-483B-AC79-3C4CF7D126F0}"/>
              </a:ext>
            </a:extLst>
          </p:cNvPr>
          <p:cNvSpPr/>
          <p:nvPr/>
        </p:nvSpPr>
        <p:spPr>
          <a:xfrm>
            <a:off x="5047696" y="3875798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D6927A4-9532-4E59-AF8C-7BBC9D909DC4}"/>
              </a:ext>
            </a:extLst>
          </p:cNvPr>
          <p:cNvSpPr/>
          <p:nvPr/>
        </p:nvSpPr>
        <p:spPr>
          <a:xfrm>
            <a:off x="5901432" y="3879123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F4AE375-F3F9-4885-B300-709C4A9C8A26}"/>
              </a:ext>
            </a:extLst>
          </p:cNvPr>
          <p:cNvSpPr/>
          <p:nvPr/>
        </p:nvSpPr>
        <p:spPr>
          <a:xfrm>
            <a:off x="6801406" y="3870148"/>
            <a:ext cx="10316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4847BB5-693F-4B74-B93A-630C4DC97977}"/>
              </a:ext>
            </a:extLst>
          </p:cNvPr>
          <p:cNvSpPr/>
          <p:nvPr/>
        </p:nvSpPr>
        <p:spPr>
          <a:xfrm>
            <a:off x="4190261" y="3456847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Navn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F170DCF-3B06-4D58-B7CD-287B69B80ACD}"/>
              </a:ext>
            </a:extLst>
          </p:cNvPr>
          <p:cNvSpPr/>
          <p:nvPr/>
        </p:nvSpPr>
        <p:spPr>
          <a:xfrm>
            <a:off x="5047695" y="3458105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tid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3D356BE4-DEE2-40BF-A118-F593D8007AA8}"/>
              </a:ext>
            </a:extLst>
          </p:cNvPr>
          <p:cNvSpPr/>
          <p:nvPr/>
        </p:nvSpPr>
        <p:spPr>
          <a:xfrm>
            <a:off x="5901432" y="3447847"/>
            <a:ext cx="7723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dato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B60C80E-8613-4155-A94E-8376AE642218}"/>
              </a:ext>
            </a:extLst>
          </p:cNvPr>
          <p:cNvSpPr/>
          <p:nvPr/>
        </p:nvSpPr>
        <p:spPr>
          <a:xfrm>
            <a:off x="6801406" y="3432615"/>
            <a:ext cx="1031657" cy="385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disciplin</a:t>
            </a:r>
          </a:p>
        </p:txBody>
      </p:sp>
    </p:spTree>
    <p:extLst>
      <p:ext uri="{BB962C8B-B14F-4D97-AF65-F5344CB8AC3E}">
        <p14:creationId xmlns:p14="http://schemas.microsoft.com/office/powerpoint/2010/main" val="101457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617C-8424-43A9-B104-EE5A58A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00BF9D-B7DE-4723-9F31-36C5D7D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F7AA721-169C-4D2E-9C92-726A629F6AD2}"/>
              </a:ext>
            </a:extLst>
          </p:cNvPr>
          <p:cNvSpPr/>
          <p:nvPr/>
        </p:nvSpPr>
        <p:spPr>
          <a:xfrm>
            <a:off x="838200" y="657390"/>
            <a:ext cx="10515600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9460AB8-6EFB-4C94-B582-28881E396913}"/>
              </a:ext>
            </a:extLst>
          </p:cNvPr>
          <p:cNvSpPr/>
          <p:nvPr/>
        </p:nvSpPr>
        <p:spPr>
          <a:xfrm>
            <a:off x="2842334" y="971662"/>
            <a:ext cx="6489576" cy="918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Kontingent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3BCB847-D2AD-4327-8A13-0BD78AC36C44}"/>
              </a:ext>
            </a:extLst>
          </p:cNvPr>
          <p:cNvSpPr/>
          <p:nvPr/>
        </p:nvSpPr>
        <p:spPr>
          <a:xfrm>
            <a:off x="2842334" y="2725444"/>
            <a:ext cx="248574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 restance oversigt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05DEE82-A0C9-42B9-9CA5-1C4AB15D69FC}"/>
              </a:ext>
            </a:extLst>
          </p:cNvPr>
          <p:cNvSpPr/>
          <p:nvPr/>
        </p:nvSpPr>
        <p:spPr>
          <a:xfrm>
            <a:off x="5984290" y="2725444"/>
            <a:ext cx="2485746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Tilføjes af Kontingent betaling 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B45DE71-00C9-4C65-AD31-C3EECF9ADB68}"/>
              </a:ext>
            </a:extLst>
          </p:cNvPr>
          <p:cNvSpPr/>
          <p:nvPr/>
        </p:nvSpPr>
        <p:spPr>
          <a:xfrm>
            <a:off x="5984290" y="3848691"/>
            <a:ext cx="248574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AA6308EB-04D3-42B9-9759-B685AAA6CF83}"/>
              </a:ext>
            </a:extLst>
          </p:cNvPr>
          <p:cNvSpPr/>
          <p:nvPr/>
        </p:nvSpPr>
        <p:spPr>
          <a:xfrm>
            <a:off x="6087122" y="4362426"/>
            <a:ext cx="1225119" cy="363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8732762-74F0-413A-A99E-FDDD8D4E36C6}"/>
              </a:ext>
            </a:extLst>
          </p:cNvPr>
          <p:cNvSpPr/>
          <p:nvPr/>
        </p:nvSpPr>
        <p:spPr>
          <a:xfrm>
            <a:off x="7415073" y="4374794"/>
            <a:ext cx="912181" cy="363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F79A2F5-7945-460C-AD64-780471D00D0E}"/>
              </a:ext>
            </a:extLst>
          </p:cNvPr>
          <p:cNvSpPr/>
          <p:nvPr/>
        </p:nvSpPr>
        <p:spPr>
          <a:xfrm>
            <a:off x="6087121" y="3998441"/>
            <a:ext cx="1225119" cy="363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betaling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63F35812-F0BC-45E2-A098-62ACDEEF648D}"/>
              </a:ext>
            </a:extLst>
          </p:cNvPr>
          <p:cNvSpPr/>
          <p:nvPr/>
        </p:nvSpPr>
        <p:spPr>
          <a:xfrm>
            <a:off x="7415073" y="4007540"/>
            <a:ext cx="912181" cy="363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Dato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9D73907C-2212-46CF-A2FD-55896DAD505D}"/>
              </a:ext>
            </a:extLst>
          </p:cNvPr>
          <p:cNvSpPr/>
          <p:nvPr/>
        </p:nvSpPr>
        <p:spPr>
          <a:xfrm>
            <a:off x="9960746" y="4388758"/>
            <a:ext cx="127838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Tilbage til 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menu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2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 O</dc:creator>
  <cp:lastModifiedBy>A O</cp:lastModifiedBy>
  <cp:revision>19</cp:revision>
  <dcterms:created xsi:type="dcterms:W3CDTF">2018-11-08T10:16:15Z</dcterms:created>
  <dcterms:modified xsi:type="dcterms:W3CDTF">2018-11-12T12:53:02Z</dcterms:modified>
</cp:coreProperties>
</file>