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7" r:id="rId5"/>
    <p:sldId id="294" r:id="rId6"/>
    <p:sldId id="314" r:id="rId7"/>
    <p:sldId id="313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28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4" d="100"/>
          <a:sy n="104" d="100"/>
        </p:scale>
        <p:origin x="144" y="5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A close-up of a virus&#10;&#10;Description automatically generated with medium confidence">
            <a:extLst>
              <a:ext uri="{FF2B5EF4-FFF2-40B4-BE49-F238E27FC236}">
                <a16:creationId xmlns:a16="http://schemas.microsoft.com/office/drawing/2014/main" id="{D8E37DB0-667E-60DF-AF78-D658EF5D3C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5500" b="19500"/>
          <a:stretch/>
        </p:blipFill>
        <p:spPr>
          <a:xfrm>
            <a:off x="20" y="8313"/>
            <a:ext cx="12191980" cy="6857990"/>
          </a:xfrm>
          <a:prstGeom prst="rect">
            <a:avLst/>
          </a:prstGeom>
        </p:spPr>
      </p:pic>
      <p:sp>
        <p:nvSpPr>
          <p:cNvPr id="29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10713-AF2E-6412-CB9D-F0F13F39A857}"/>
              </a:ext>
            </a:extLst>
          </p:cNvPr>
          <p:cNvSpPr txBox="1"/>
          <p:nvPr/>
        </p:nvSpPr>
        <p:spPr>
          <a:xfrm>
            <a:off x="42347" y="345984"/>
            <a:ext cx="4404570" cy="2802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cap="all" baseline="0" dirty="0">
                <a:latin typeface="+mj-lt"/>
                <a:ea typeface="+mj-ea"/>
                <a:cs typeface="+mj-cs"/>
              </a:rPr>
              <a:t>COVID-19 EXPLORATORY ANALYSIS USING 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D1055-EF37-FF64-6535-F57774C7EA45}"/>
              </a:ext>
            </a:extLst>
          </p:cNvPr>
          <p:cNvSpPr txBox="1"/>
          <p:nvPr/>
        </p:nvSpPr>
        <p:spPr>
          <a:xfrm>
            <a:off x="715890" y="3059668"/>
            <a:ext cx="23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Muthalib Abdul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/>
              <a:t>DATA MANIPULATION Cont...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7E807-1A44-3C41-FD6D-C2A33222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75" y="1233394"/>
            <a:ext cx="10707594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CE12D-7CC7-B395-24B2-595A7242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83" y="3901712"/>
            <a:ext cx="4048690" cy="2591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7E509C-5387-15C5-EFA8-B7049BEC83F1}"/>
              </a:ext>
            </a:extLst>
          </p:cNvPr>
          <p:cNvSpPr txBox="1"/>
          <p:nvPr/>
        </p:nvSpPr>
        <p:spPr>
          <a:xfrm>
            <a:off x="1009291" y="2734574"/>
            <a:ext cx="1052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check the highest death count and death rate by every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use the cast function to convert data type to int to make the calculation possible</a:t>
            </a:r>
          </a:p>
        </p:txBody>
      </p:sp>
    </p:spTree>
    <p:extLst>
      <p:ext uri="{BB962C8B-B14F-4D97-AF65-F5344CB8AC3E}">
        <p14:creationId xmlns:p14="http://schemas.microsoft.com/office/powerpoint/2010/main" val="204690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37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/>
              <a:t>FINAL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9283D-CC2C-4116-E7AC-CBC5E9B3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84" y="4507809"/>
            <a:ext cx="6201640" cy="1733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92649-C062-C166-266A-CCB05BD1EB96}"/>
              </a:ext>
            </a:extLst>
          </p:cNvPr>
          <p:cNvSpPr txBox="1"/>
          <p:nvPr/>
        </p:nvSpPr>
        <p:spPr>
          <a:xfrm>
            <a:off x="1023814" y="3325764"/>
            <a:ext cx="1014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take the max of total cases and its percentage, max of total deaths and its percentage and group the output by "continent"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1BED0-0A93-4140-4A56-19445815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40" y="914483"/>
            <a:ext cx="577295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/>
              <a:t>DATA MANIPULATION Cont...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D5956-F97D-AE1B-F6AE-E9EFE373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64" y="3491022"/>
            <a:ext cx="8421624" cy="2725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A8625C-F673-A74B-3718-DC4ED086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35" y="1448783"/>
            <a:ext cx="5906324" cy="1209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64304-C34D-8D1F-5E0F-7714FD491497}"/>
              </a:ext>
            </a:extLst>
          </p:cNvPr>
          <p:cNvSpPr txBox="1"/>
          <p:nvPr/>
        </p:nvSpPr>
        <p:spPr>
          <a:xfrm>
            <a:off x="1164566" y="2720648"/>
            <a:ext cx="1018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join both the data sets (Deaths &amp; Vaccinations) on two variables, location and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make sure we only keep the variables that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293880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923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/>
              <a:t>FINAL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666E9-EBBE-8B9F-CD53-FD33D382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111" y="2960589"/>
            <a:ext cx="2962688" cy="129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C0D60-553C-193B-EBBF-9C6CF00D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61" y="578201"/>
            <a:ext cx="9838467" cy="2176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AC7FE-2892-E11A-CA87-EC3ACD57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769" y="5651062"/>
            <a:ext cx="3610479" cy="962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66737-01BB-15BD-B9A6-AE999C991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14" y="3955237"/>
            <a:ext cx="5868219" cy="2629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B84C43-9532-8FEA-568D-40996A1755DE}"/>
              </a:ext>
            </a:extLst>
          </p:cNvPr>
          <p:cNvSpPr txBox="1"/>
          <p:nvPr/>
        </p:nvSpPr>
        <p:spPr>
          <a:xfrm>
            <a:off x="1074262" y="2907102"/>
            <a:ext cx="7184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Lastly we produce the vaccination rolling count for each location and date and save this data set as a view by using simple create view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CFCC3-7567-002F-7EA8-5461EED26BC5}"/>
              </a:ext>
            </a:extLst>
          </p:cNvPr>
          <p:cNvSpPr txBox="1"/>
          <p:nvPr/>
        </p:nvSpPr>
        <p:spPr>
          <a:xfrm>
            <a:off x="7987933" y="4380280"/>
            <a:ext cx="3769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is saved within the views tab and we can directly call the table by using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268346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i="0" kern="1200" cap="all" baseline="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9" name="Picture Placeholder 18" descr="A picture containing majorelle blue, screenshot, blue, light&#10;&#10;Description automatically generated">
            <a:extLst>
              <a:ext uri="{FF2B5EF4-FFF2-40B4-BE49-F238E27FC236}">
                <a16:creationId xmlns:a16="http://schemas.microsoft.com/office/drawing/2014/main" id="{969BD843-0381-9B7D-2A56-4BFFDD019FA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2392" r="18804" b="3"/>
          <a:stretch/>
        </p:blipFill>
        <p:spPr>
          <a:xfrm>
            <a:off x="9325160" y="10"/>
            <a:ext cx="2866840" cy="2925034"/>
          </a:xfrm>
          <a:custGeom>
            <a:avLst/>
            <a:gdLst/>
            <a:ahLst/>
            <a:cxnLst/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</p:pic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Placeholder 25" descr="A graph of covid-19 infection&#10;&#10;Description automatically generated with low confidence">
            <a:extLst>
              <a:ext uri="{FF2B5EF4-FFF2-40B4-BE49-F238E27FC236}">
                <a16:creationId xmlns:a16="http://schemas.microsoft.com/office/drawing/2014/main" id="{9B1452E2-AA8F-BD46-F1DA-AA896625E15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33733" r="12026" b="-1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pic>
        <p:nvPicPr>
          <p:cNvPr id="21" name="Picture Placeholder 20" descr="A close up of a virus&#10;&#10;Description automatically generated with medium confidence">
            <a:extLst>
              <a:ext uri="{FF2B5EF4-FFF2-40B4-BE49-F238E27FC236}">
                <a16:creationId xmlns:a16="http://schemas.microsoft.com/office/drawing/2014/main" id="{2D88A0E8-A0EF-7EDD-813A-7F3BCC9AF9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5399" r="38353" b="4"/>
          <a:stretch/>
        </p:blipFill>
        <p:spPr>
          <a:xfrm>
            <a:off x="7130003" y="1856226"/>
            <a:ext cx="2040674" cy="2040674"/>
          </a:xfrm>
          <a:custGeom>
            <a:avLst/>
            <a:gdLst/>
            <a:ahLst/>
            <a:cxnLst/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DF501-6209-D982-6F6E-B7A56C6D69B0}"/>
              </a:ext>
            </a:extLst>
          </p:cNvPr>
          <p:cNvSpPr txBox="1"/>
          <p:nvPr/>
        </p:nvSpPr>
        <p:spPr>
          <a:xfrm>
            <a:off x="2768771" y="3311656"/>
            <a:ext cx="23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Muthalib Abdul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8A77F-2FA5-5F81-B6BA-C6C3FB2A3D73}"/>
              </a:ext>
            </a:extLst>
          </p:cNvPr>
          <p:cNvSpPr txBox="1"/>
          <p:nvPr/>
        </p:nvSpPr>
        <p:spPr>
          <a:xfrm>
            <a:off x="1045029" y="243840"/>
            <a:ext cx="433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61E64-8B3A-D25F-9384-7993C7859A3B}"/>
              </a:ext>
            </a:extLst>
          </p:cNvPr>
          <p:cNvSpPr txBox="1"/>
          <p:nvPr/>
        </p:nvSpPr>
        <p:spPr>
          <a:xfrm>
            <a:off x="818605" y="791412"/>
            <a:ext cx="105547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involves the use Covid-19 data and performing some basic data cleaning, data manipulation, and lastly data analysis to interpret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used: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owid</a:t>
            </a:r>
            <a:r>
              <a:rPr lang="en-US" sz="2000" dirty="0"/>
              <a:t>/</a:t>
            </a:r>
            <a:r>
              <a:rPr lang="en-US" sz="2000" dirty="0" err="1"/>
              <a:t>covid-19</a:t>
            </a:r>
            <a:r>
              <a:rPr lang="en-US" sz="2000" dirty="0"/>
              <a:t>-data/tree/master/public/data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Steps: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Covid Deaths &amp; Vaccinations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cleaning in excel (removing columns)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Importing data into MS SQL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manipulation and data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Interpreting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presentation will showcase the code with the output in each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are interested in viewing just the syntax, you can find it here &lt;URL&gt;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 to this project repository (GitHub) &lt;URL&gt;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 to main portfolio &lt;URL)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country has the highest infection count/percentage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country has the highest death count/percentage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Produce a rolling vaccination count for each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90" y="635383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OVERVIEW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743E97-5F47-E546-53EC-6D04AA07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50" y="868335"/>
            <a:ext cx="3217333" cy="5197833"/>
          </a:xfrm>
          <a:prstGeom prst="rect">
            <a:avLst/>
          </a:prstGeom>
        </p:spPr>
      </p:pic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9640" y="1554355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221" y="1837208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95" y="2208380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3FC00-DA2E-70AE-370C-E4BF4DF1E313}"/>
              </a:ext>
            </a:extLst>
          </p:cNvPr>
          <p:cNvSpPr txBox="1"/>
          <p:nvPr/>
        </p:nvSpPr>
        <p:spPr>
          <a:xfrm>
            <a:off x="5615690" y="3429000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Here we have the database name "SQLProj1" that has 2 datasets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CovidDeaths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CovidVaccinations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Each dataset has set number of columns that we will use to do our analysis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can also see the type of data and if null values are allowed within the columns</a:t>
            </a:r>
          </a:p>
        </p:txBody>
      </p:sp>
    </p:spTree>
    <p:extLst>
      <p:ext uri="{BB962C8B-B14F-4D97-AF65-F5344CB8AC3E}">
        <p14:creationId xmlns:p14="http://schemas.microsoft.com/office/powerpoint/2010/main" val="30346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03"/>
            <a:ext cx="10515600" cy="4796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10D7C-D7C8-0426-D19D-05A9D956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5" y="840376"/>
            <a:ext cx="8287907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5BA62-80D2-3F71-8B03-D94D8B6C7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" t="4617"/>
          <a:stretch/>
        </p:blipFill>
        <p:spPr>
          <a:xfrm>
            <a:off x="6731725" y="3753247"/>
            <a:ext cx="4754473" cy="2968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A1725-C43F-2E6D-08CE-8BF8D3E6D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53248"/>
            <a:ext cx="5669497" cy="2968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EB3ED-DEB7-3C34-B527-9440AD350AEE}"/>
              </a:ext>
            </a:extLst>
          </p:cNvPr>
          <p:cNvSpPr txBox="1"/>
          <p:nvPr/>
        </p:nvSpPr>
        <p:spPr>
          <a:xfrm>
            <a:off x="838200" y="2183588"/>
            <a:ext cx="10421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simple select statement to select all variables from both the tables and then order the table by 2(location) and 3(date).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null values are expected for all countries as we had no means to confirm a positive case</a:t>
            </a:r>
          </a:p>
        </p:txBody>
      </p:sp>
    </p:spTree>
    <p:extLst>
      <p:ext uri="{BB962C8B-B14F-4D97-AF65-F5344CB8AC3E}">
        <p14:creationId xmlns:p14="http://schemas.microsoft.com/office/powerpoint/2010/main" val="317566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6" y="182246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5D6C7-EA8D-C0D2-A181-C8A8532E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958130"/>
            <a:ext cx="9688277" cy="11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01634B-15C0-60C4-E232-E445976B9D05}"/>
              </a:ext>
            </a:extLst>
          </p:cNvPr>
          <p:cNvSpPr txBox="1"/>
          <p:nvPr/>
        </p:nvSpPr>
        <p:spPr>
          <a:xfrm>
            <a:off x="1640049" y="2446649"/>
            <a:ext cx="8582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analyze the percentage of people that succumb to the disease vs total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column </a:t>
            </a:r>
            <a:r>
              <a:rPr lang="en-US" dirty="0" err="1"/>
              <a:t>Daily_Mortality_Percentage</a:t>
            </a:r>
            <a:r>
              <a:rPr lang="en-US" dirty="0"/>
              <a:t> is a calculated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8792B-FA82-83AF-8A1B-136D8DE7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53" y="3992338"/>
            <a:ext cx="537285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2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Cont...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89C81-AFEC-0796-5D0A-D76D3021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33" y="957944"/>
            <a:ext cx="9288171" cy="108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5C8DF-9FD6-1927-6FB5-ECB6A949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5" y="3580337"/>
            <a:ext cx="5220429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957A0E-57F5-2617-65F0-4A19B9F4B592}"/>
              </a:ext>
            </a:extLst>
          </p:cNvPr>
          <p:cNvSpPr txBox="1"/>
          <p:nvPr/>
        </p:nvSpPr>
        <p:spPr>
          <a:xfrm>
            <a:off x="838200" y="2211977"/>
            <a:ext cx="10639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part, we check the mortality percentage in the "United States" by adding a simple where clause.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observe initially we had null values and gradually number started to rise consistently as more an more people where diagnosed with the illness as well as succumbed. </a:t>
            </a:r>
          </a:p>
        </p:txBody>
      </p:sp>
    </p:spTree>
    <p:extLst>
      <p:ext uri="{BB962C8B-B14F-4D97-AF65-F5344CB8AC3E}">
        <p14:creationId xmlns:p14="http://schemas.microsoft.com/office/powerpoint/2010/main" val="258786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/>
              <a:t>DATA MANIPULATION Cont...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41508-BBC1-D18E-4450-1AAC14B1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97" y="1304844"/>
            <a:ext cx="8697539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B6AA5-0690-BB4F-E468-39B9120C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40" y="3254095"/>
            <a:ext cx="4893251" cy="2660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1A349-1211-061E-A092-2A1ECC0A8492}"/>
              </a:ext>
            </a:extLst>
          </p:cNvPr>
          <p:cNvSpPr txBox="1"/>
          <p:nvPr/>
        </p:nvSpPr>
        <p:spPr>
          <a:xfrm>
            <a:off x="1280159" y="2448056"/>
            <a:ext cx="9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we calculate the infection rate in all "location" by using the </a:t>
            </a:r>
            <a:r>
              <a:rPr lang="en-US" dirty="0" err="1"/>
              <a:t>total_cases</a:t>
            </a:r>
            <a:r>
              <a:rPr lang="en-US" dirty="0"/>
              <a:t> and population and we see a similar trend of rising infectious rate</a:t>
            </a:r>
          </a:p>
        </p:txBody>
      </p:sp>
    </p:spTree>
    <p:extLst>
      <p:ext uri="{BB962C8B-B14F-4D97-AF65-F5344CB8AC3E}">
        <p14:creationId xmlns:p14="http://schemas.microsoft.com/office/powerpoint/2010/main" val="98790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/>
              <a:t>DAA MANIPULATION Cont...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E8001-E20F-7583-0EC4-56DF66A8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77" y="3607075"/>
            <a:ext cx="5001323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8DDF6-28D7-EF46-7BD6-D84D4364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75" y="1023713"/>
            <a:ext cx="8621328" cy="12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F430C-044F-4138-09D5-CC9E7D27F676}"/>
              </a:ext>
            </a:extLst>
          </p:cNvPr>
          <p:cNvSpPr txBox="1"/>
          <p:nvPr/>
        </p:nvSpPr>
        <p:spPr>
          <a:xfrm>
            <a:off x="1201783" y="2620966"/>
            <a:ext cx="1004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we calculate the infection rate in the "United States" by using the </a:t>
            </a:r>
            <a:r>
              <a:rPr lang="en-US" dirty="0" err="1"/>
              <a:t>total_cases</a:t>
            </a:r>
            <a:r>
              <a:rPr lang="en-US" dirty="0"/>
              <a:t> and population and we see a similar trend of rising infectious rate</a:t>
            </a:r>
          </a:p>
        </p:txBody>
      </p:sp>
    </p:spTree>
    <p:extLst>
      <p:ext uri="{BB962C8B-B14F-4D97-AF65-F5344CB8AC3E}">
        <p14:creationId xmlns:p14="http://schemas.microsoft.com/office/powerpoint/2010/main" val="24863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AA1F-778B-A138-3F24-FB22D2B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dirty="0"/>
              <a:t>DATA MANIPULATION Cont...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40B93-5D9A-E64B-0C0D-2167FF2A94AB}"/>
              </a:ext>
            </a:extLst>
          </p:cNvPr>
          <p:cNvSpPr txBox="1"/>
          <p:nvPr/>
        </p:nvSpPr>
        <p:spPr>
          <a:xfrm>
            <a:off x="905691" y="2674189"/>
            <a:ext cx="1062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use the max of </a:t>
            </a:r>
            <a:r>
              <a:rPr lang="en-US" dirty="0" err="1"/>
              <a:t>total_cases</a:t>
            </a:r>
            <a:r>
              <a:rPr lang="en-US" dirty="0"/>
              <a:t> and group by location &amp; population to get the max infection rate for that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B200A-29B5-22DD-29EA-00EFF3A1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4707"/>
            <a:ext cx="10974332" cy="1305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2BB97-8865-75F4-1708-2AC0191E0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352402"/>
            <a:ext cx="473458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70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599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Univers</vt:lpstr>
      <vt:lpstr>GradientUnivers</vt:lpstr>
      <vt:lpstr>PowerPoint Presentation</vt:lpstr>
      <vt:lpstr>PowerPoint Presentation</vt:lpstr>
      <vt:lpstr>DATABASE OVERVIEW</vt:lpstr>
      <vt:lpstr>DATA EXPLORATION</vt:lpstr>
      <vt:lpstr>DATA MANIPULATION</vt:lpstr>
      <vt:lpstr>DATA MANIPULATION Cont...</vt:lpstr>
      <vt:lpstr>DATA MANIPULATION Cont...</vt:lpstr>
      <vt:lpstr>DAA MANIPULATION Cont...</vt:lpstr>
      <vt:lpstr>DATA MANIPULATION Cont...</vt:lpstr>
      <vt:lpstr>DATA MANIPULATION Cont...</vt:lpstr>
      <vt:lpstr>FINAL ANALYSIS</vt:lpstr>
      <vt:lpstr>DATA MANIPULATION Cont...</vt:lpstr>
      <vt:lpstr>FINAL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muthalib</dc:creator>
  <cp:lastModifiedBy>abdul muthalib</cp:lastModifiedBy>
  <cp:revision>2</cp:revision>
  <dcterms:created xsi:type="dcterms:W3CDTF">2023-06-14T22:02:19Z</dcterms:created>
  <dcterms:modified xsi:type="dcterms:W3CDTF">2023-06-15T20:47:10Z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