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NIRANJANA  Y(23CDR110)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MUTHAMIL  S(23CDR104)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9824F-68A1-699E-9DE7-0A0EF8C496D4}"/>
              </a:ext>
            </a:extLst>
          </p:cNvPr>
          <p:cNvSpPr txBox="1"/>
          <p:nvPr/>
        </p:nvSpPr>
        <p:spPr>
          <a:xfrm>
            <a:off x="1261322" y="857977"/>
            <a:ext cx="10553141" cy="49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form handling and validation to ensure data correctness.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for user login persistence across pages.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integration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data storage and retrieval.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integrated with Bootstrap for clean and mobile-friendly UI.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URL routing for seamless navigation across pages (/login, /signup,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add_student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view_students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mark_attendance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79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8AC76-D866-1C96-D32B-C0C4C1EFA054}"/>
              </a:ext>
            </a:extLst>
          </p:cNvPr>
          <p:cNvSpPr txBox="1"/>
          <p:nvPr/>
        </p:nvSpPr>
        <p:spPr>
          <a:xfrm>
            <a:off x="1527464" y="1101437"/>
            <a:ext cx="10485211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users (students) securely with hashed passwords.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records of students, courses, enrollments, attendance, and grades.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students and courses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IDs.Makes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easy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to:Add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students and courses.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students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courses.Mark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attendance.Record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(grades).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separate tables to avoid confusion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Tracking Module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897626"/>
            <a:ext cx="10539664" cy="4314497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Managing student data manually is time-consuming, error-prone, and inefficient. 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Student Management System is needed to automate tasks like storing student details, tracking attendance, managing grades, and handling course enrollment. 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system will improve accuracy, save time, and provide secure, easy access to information for students, teachers,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691148" y="1976284"/>
            <a:ext cx="9379975" cy="370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Improve Data Accuracy and Access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Automate Student Records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Simplify Academic Management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Monitor Attendance Easily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Generate Reports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Enhance Communication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Ensure Data Security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Track Student Progress Over Time</a:t>
            </a:r>
            <a:endParaRPr lang="en-IN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3127664" y="1702899"/>
            <a:ext cx="68995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FRONT END : HTML,CSS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BACK END : 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DATABASE : MYSQL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DATABASE CONNECTION : PYTHON FLASK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381990" y="1319643"/>
            <a:ext cx="10810009" cy="369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Course &amp; </a:t>
            </a:r>
            <a:r>
              <a:rPr lang="en-IN" sz="2000" b="1" dirty="0" err="1"/>
              <a:t>Enrollment</a:t>
            </a:r>
            <a:r>
              <a:rPr lang="en-IN" sz="2000" b="1" dirty="0"/>
              <a:t> Management</a:t>
            </a:r>
            <a:r>
              <a:rPr lang="en-IN" sz="2000" dirty="0"/>
              <a:t> : </a:t>
            </a:r>
            <a:r>
              <a:rPr lang="en-US" sz="2000" dirty="0"/>
              <a:t>Enables students to register for courses and administrators to manage course offerings and schedules.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Attendance Tracking </a:t>
            </a:r>
            <a:r>
              <a:rPr lang="en-IN" sz="2000" dirty="0"/>
              <a:t>: </a:t>
            </a:r>
            <a:r>
              <a:rPr lang="en-US" sz="2000" dirty="0"/>
              <a:t>Automates daily attendance recording and provides reports for both students and staff.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/>
              <a:t>Marks &amp; Grade Management </a:t>
            </a:r>
            <a:r>
              <a:rPr lang="en-IN" sz="2000" dirty="0"/>
              <a:t>: </a:t>
            </a:r>
            <a:r>
              <a:rPr lang="en-US" sz="2000" dirty="0"/>
              <a:t>Allows teachers to enter grades, calculate results, and generate academic reports.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47520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2081816" y="1186799"/>
            <a:ext cx="9038468" cy="661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Centralized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Data Accuracy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Security and Role-Based Access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Requires Internet and Power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Maintenance and Updates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1710813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Feasibility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914363"/>
            <a:ext cx="10425659" cy="576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/>
              <a:t> </a:t>
            </a:r>
            <a:r>
              <a:rPr lang="en-US" sz="2000" dirty="0">
                <a:latin typeface="+mn-lt"/>
              </a:rPr>
              <a:t>The system can be developed using existing technologies (e.g., web frameworks, databases, servers).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+mn-lt"/>
              </a:rPr>
              <a:t> Required hardware and software tools are readily available.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>
                <a:latin typeface="+mn-lt"/>
              </a:rPr>
              <a:t>Staff, students, and faculty can adapt to the system after training.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+mn-lt"/>
              </a:rPr>
              <a:t>Enhances overall efficiency and communication in the institution.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+mn-lt"/>
              </a:rPr>
              <a:t>The system simplifies and speeds up administrative tasks.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/>
              <a:t> </a:t>
            </a:r>
            <a:r>
              <a:rPr lang="en-US" sz="2000" dirty="0">
                <a:latin typeface="+mn-lt"/>
              </a:rPr>
              <a:t>Initial development or purchase may require investment in software, hardware, and training.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172E4-EFD8-D49E-8CAB-538E812D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3B67F-15F8-3EBD-ED76-9789692B532D}"/>
              </a:ext>
            </a:extLst>
          </p:cNvPr>
          <p:cNvSpPr txBox="1"/>
          <p:nvPr/>
        </p:nvSpPr>
        <p:spPr>
          <a:xfrm>
            <a:off x="2241755" y="334297"/>
            <a:ext cx="812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Implementation details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60EFA-CEAD-344A-0407-98D2DD63E850}"/>
              </a:ext>
            </a:extLst>
          </p:cNvPr>
          <p:cNvSpPr txBox="1"/>
          <p:nvPr/>
        </p:nvSpPr>
        <p:spPr>
          <a:xfrm>
            <a:off x="1149927" y="2213264"/>
            <a:ext cx="49460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1.LOGIN</a:t>
            </a:r>
          </a:p>
          <a:p>
            <a:r>
              <a:rPr lang="en-IN" sz="2000" dirty="0"/>
              <a:t>    1.1 SIGNUP</a:t>
            </a:r>
          </a:p>
          <a:p>
            <a:r>
              <a:rPr lang="en-IN" sz="2000" dirty="0"/>
              <a:t>2.INDEX PAGE</a:t>
            </a:r>
          </a:p>
          <a:p>
            <a:r>
              <a:rPr lang="en-IN" sz="2000" dirty="0"/>
              <a:t>     2.1 ADD STUDENT</a:t>
            </a:r>
          </a:p>
          <a:p>
            <a:r>
              <a:rPr lang="en-IN" sz="2000" dirty="0"/>
              <a:t>     2.2 VIEW STUDENTS</a:t>
            </a:r>
          </a:p>
          <a:p>
            <a:r>
              <a:rPr lang="en-IN" sz="2000" dirty="0"/>
              <a:t>     2.3 ADD COURSE</a:t>
            </a:r>
          </a:p>
          <a:p>
            <a:r>
              <a:rPr lang="en-IN" sz="2000" dirty="0"/>
              <a:t>     2.4 ENROLL STUDENTS</a:t>
            </a:r>
          </a:p>
          <a:p>
            <a:r>
              <a:rPr lang="en-IN" sz="2000" dirty="0"/>
              <a:t>     2.5 MARK ATTENDANCE</a:t>
            </a:r>
          </a:p>
          <a:p>
            <a:r>
              <a:rPr lang="en-IN" sz="2000" dirty="0"/>
              <a:t>     2.6 RECORD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93648-4BA1-D432-7641-CCAF838A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3" y="1349030"/>
            <a:ext cx="6296892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ED87-83A7-3642-D266-5E923447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3E55F-1BE2-ADAA-2D68-0720A0DB6CF3}"/>
              </a:ext>
            </a:extLst>
          </p:cNvPr>
          <p:cNvSpPr txBox="1"/>
          <p:nvPr/>
        </p:nvSpPr>
        <p:spPr>
          <a:xfrm>
            <a:off x="1350819" y="862891"/>
            <a:ext cx="10085216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Features: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Clean and organized HTML templates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Forms for user input with server-side validation via Flask.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Role-specific pages for students and staff. 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Bootstrap for consistent layout, responsive grids, and styled buttons/forms. 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URL routing for seamless page navigation.    </a:t>
            </a:r>
          </a:p>
        </p:txBody>
      </p:sp>
    </p:spTree>
    <p:extLst>
      <p:ext uri="{BB962C8B-B14F-4D97-AF65-F5344CB8AC3E}">
        <p14:creationId xmlns:p14="http://schemas.microsoft.com/office/powerpoint/2010/main" val="1485098774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562</Words>
  <Application>Microsoft Office PowerPoint</Application>
  <PresentationFormat>Widescreen</PresentationFormat>
  <Paragraphs>98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Noto Sans Symbols</vt:lpstr>
      <vt:lpstr>Times New Roman</vt:lpstr>
      <vt:lpstr>Wingdings</vt:lpstr>
      <vt:lpstr>Flow</vt:lpstr>
      <vt:lpstr>STUDENT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NIRANJANA Y</dc:creator>
  <cp:lastModifiedBy>NIRANJANA Y</cp:lastModifiedBy>
  <cp:revision>3</cp:revision>
  <dcterms:modified xsi:type="dcterms:W3CDTF">2025-04-26T08:19:49Z</dcterms:modified>
</cp:coreProperties>
</file>