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MANAGEMENT SYSTEM</a:t>
            </a:r>
            <a:endParaRPr lang="en-IN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245769" y="4312783"/>
            <a:ext cx="653812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NIRANJANA  Y(23CDR110)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MUTHAMIL  S(23CDR104)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 1 : 15/2/25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N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410" y="202549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Managing student data manually is time-consuming, error-prone, and inefficient. 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Student Management System is needed to automate tasks like storing student details, tracking attendance, managing grades, and handling course enrollment. 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system will improve accuracy, save time, and provide secure, easy access to information for students, teachers,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192082" y="508560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994066" y="2052102"/>
            <a:ext cx="9825081" cy="389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Improve Data Accuracy and Access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Automate Student Records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Simplify Academic Management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Monitor Attendance Easily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Generate Reports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Enhance Communication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Ensure Data Security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Track Student Progress Over Time</a:t>
            </a:r>
            <a:endParaRPr lang="en-IN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3128429" y="2149019"/>
            <a:ext cx="88662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FRONT END : HTML,CSS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BACK END : 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DATABASE : MYSQL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DATABASE CONNECTION : PYTHON FLASK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712653" y="267474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381991" y="1656527"/>
            <a:ext cx="10810009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Course &amp; </a:t>
            </a:r>
            <a:r>
              <a:rPr lang="en-IN" sz="2000" b="1" dirty="0" err="1"/>
              <a:t>Enrollment</a:t>
            </a:r>
            <a:r>
              <a:rPr lang="en-IN" sz="2000" b="1" dirty="0"/>
              <a:t> Management</a:t>
            </a:r>
            <a:r>
              <a:rPr lang="en-IN" sz="2000" dirty="0"/>
              <a:t> : </a:t>
            </a:r>
            <a:r>
              <a:rPr lang="en-US" sz="2000" dirty="0"/>
              <a:t>Enables students to register for courses and administrators to manage course offerings and schedules.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Attendance Tracking </a:t>
            </a:r>
            <a:r>
              <a:rPr lang="en-IN" sz="2000" dirty="0"/>
              <a:t>: </a:t>
            </a:r>
            <a:r>
              <a:rPr lang="en-US" sz="2000" dirty="0"/>
              <a:t>Automates daily attendance recording and provides reports for both students and staff.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Marks &amp; Grade Management </a:t>
            </a:r>
            <a:r>
              <a:rPr lang="en-IN" sz="2000" dirty="0"/>
              <a:t>: </a:t>
            </a:r>
            <a:r>
              <a:rPr lang="en-US" sz="2000" dirty="0"/>
              <a:t>Allows teachers to enter grades, calculate results, and generate academic reports.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Wingdings</vt:lpstr>
      <vt:lpstr>Flow</vt:lpstr>
      <vt:lpstr>STUDENT MANAGEMENT SYSTEM</vt:lpstr>
      <vt:lpstr>Problem Description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NIRANJANA Y</dc:creator>
  <cp:lastModifiedBy>NIRANJANA Y</cp:lastModifiedBy>
  <cp:revision>1</cp:revision>
  <dcterms:modified xsi:type="dcterms:W3CDTF">2025-04-30T16:05:42Z</dcterms:modified>
</cp:coreProperties>
</file>