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MANAGEMENT SYSTEM</a:t>
            </a:r>
            <a:endParaRPr lang="en-IN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245769" y="4312783"/>
            <a:ext cx="65381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NIRANJANA  Y(23CDR110)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MUTHAMIL  S(23CDR104)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 2 : 15/3/25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N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0" y="112295"/>
            <a:ext cx="10282990" cy="10106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3" y="1496109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Centralized Data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Accuracy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Security and Role-Based Access</a:t>
            </a:r>
          </a:p>
          <a:p>
            <a:pPr marL="127000" indent="0" algn="l">
              <a:lnSpc>
                <a:spcPct val="200000"/>
              </a:lnSpc>
            </a:pPr>
            <a:r>
              <a:rPr lang="en-US" b="1" dirty="0"/>
              <a:t>              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137F2-A6DA-95B1-D1EA-76DF2D01C95C}"/>
              </a:ext>
            </a:extLst>
          </p:cNvPr>
          <p:cNvSpPr txBox="1"/>
          <p:nvPr/>
        </p:nvSpPr>
        <p:spPr>
          <a:xfrm>
            <a:off x="1299410" y="4917763"/>
            <a:ext cx="6096000" cy="1229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Requires Internet and Power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Maintenance and Updates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192082" y="508560"/>
            <a:ext cx="43586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Feasibility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183459" y="1339516"/>
            <a:ext cx="9825081" cy="566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Technical Feasibility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system can be developed using existing technologies (e.g., web frameworks, databases, servers).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Required hardware and software tools are readily available.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Operational Feasibility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Staff, students, and faculty can adapt to the system after training.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Enhances overall efficiency and communication in the institution.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anose="02020603050405020304" pitchFamily="18" charset="0"/>
                <a:sym typeface="Arial"/>
              </a:rPr>
              <a:t>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system simplifies and speeds up administrative tasks.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Economic Feasibility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Initial development or purchase may require investment in software, hardware, and training.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C00000"/>
                </a:solidFill>
              </a:rPr>
              <a:t>Implementation details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866275" y="2149018"/>
            <a:ext cx="4411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/>
              <a:t>1.LOGIN</a:t>
            </a:r>
          </a:p>
          <a:p>
            <a:r>
              <a:rPr lang="en-IN" sz="2000"/>
              <a:t>    1.1 SIGNUP</a:t>
            </a:r>
          </a:p>
          <a:p>
            <a:r>
              <a:rPr lang="en-IN" sz="2000"/>
              <a:t>2.INDEX PAGE</a:t>
            </a:r>
          </a:p>
          <a:p>
            <a:r>
              <a:rPr lang="en-IN" sz="2000"/>
              <a:t>     2.1 ADD STUDENT</a:t>
            </a:r>
          </a:p>
          <a:p>
            <a:r>
              <a:rPr lang="en-IN" sz="2000"/>
              <a:t>     2.2 VIEW STUDENTS</a:t>
            </a:r>
          </a:p>
          <a:p>
            <a:r>
              <a:rPr lang="en-IN" sz="2000"/>
              <a:t>     2.3 ADD COURSE</a:t>
            </a:r>
          </a:p>
          <a:p>
            <a:r>
              <a:rPr lang="en-IN" sz="2000"/>
              <a:t>     2.4 ENROLL STUDENTS</a:t>
            </a:r>
          </a:p>
          <a:p>
            <a:r>
              <a:rPr lang="en-IN" sz="2000"/>
              <a:t>     2.5 MARK ATTENDANCE</a:t>
            </a:r>
          </a:p>
          <a:p>
            <a:r>
              <a:rPr lang="en-IN" sz="2000"/>
              <a:t>     2.6 RECORD PERFORMANCE</a:t>
            </a:r>
            <a:endParaRPr lang="en-IN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64FF8-D58A-9F4F-81F4-64023E33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85" y="1089953"/>
            <a:ext cx="6296892" cy="53617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109275" y="975360"/>
            <a:ext cx="10777925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Features: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Clean and organized HTML templates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Forms for user input with server-side validation via Flask.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Role-specific pages for students and staff. 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Bootstrap for consistent layout, responsive grids, and styled buttons/forms.    </a:t>
            </a:r>
          </a:p>
          <a:p>
            <a:pPr marL="457200" lvl="1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URL routing for seamless page navigation.  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5D9980-E368-AB60-EE1C-1E97EC617C1E}"/>
              </a:ext>
            </a:extLst>
          </p:cNvPr>
          <p:cNvSpPr txBox="1"/>
          <p:nvPr/>
        </p:nvSpPr>
        <p:spPr>
          <a:xfrm>
            <a:off x="1331494" y="1090863"/>
            <a:ext cx="10555705" cy="4307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form handling and validation to ensure data correctness.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 for user login persistence across pages.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integration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data storage and retrieval.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integrated with Bootstrap for clean and mobile-friendly UI.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URL routing for seamless navigation across pages (/login, /signup,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add_student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view_students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mark_attendance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DD240-79D9-E13B-9EE2-99416371E792}"/>
              </a:ext>
            </a:extLst>
          </p:cNvPr>
          <p:cNvSpPr txBox="1"/>
          <p:nvPr/>
        </p:nvSpPr>
        <p:spPr>
          <a:xfrm>
            <a:off x="1644317" y="1446315"/>
            <a:ext cx="10475494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users (students) securely with hashed passwords.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records of students, courses, enrollments, attendance, and grades.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students and courses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IDs.Makes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easy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to:Add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students and courses.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students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courses.Mark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attendance.Record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(grades).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separate tables to avoid confusion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1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377</Words>
  <Application>Microsoft Office PowerPoint</Application>
  <PresentationFormat>Widescreen</PresentationFormat>
  <Paragraphs>61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Flow</vt:lpstr>
      <vt:lpstr>STUDENT MANAGEMENT SYSTEM</vt:lpstr>
      <vt:lpstr>Advantage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NIRANJANA Y</dc:creator>
  <cp:lastModifiedBy>NIRANJANA Y</cp:lastModifiedBy>
  <cp:revision>2</cp:revision>
  <dcterms:modified xsi:type="dcterms:W3CDTF">2025-04-30T16:22:49Z</dcterms:modified>
</cp:coreProperties>
</file>