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12192000" cy="6858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20" roundtripDataSignature="AMtx7mg3D3GGplmoFhUqWSqOzERDAKqM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0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 txBox="1"/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1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1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1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11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1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1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1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1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1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1"/>
          <p:cNvSpPr txBox="1"/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11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1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hyperlink" Target="https://github.com/Muthamizh05/TNDSC-GEN-AI.gi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1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54" name="Google Shape;54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"/>
          <p:cNvSpPr txBox="1"/>
          <p:nvPr/>
        </p:nvSpPr>
        <p:spPr>
          <a:xfrm>
            <a:off x="5580876" y="1627200"/>
            <a:ext cx="58575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rebuchet MS"/>
                <a:ea typeface="Trebuchet MS"/>
                <a:cs typeface="Trebuchet MS"/>
                <a:sym typeface="Trebuchet MS"/>
              </a:rPr>
              <a:t>MUTHAMIZH SELVAN . M</a:t>
            </a:r>
            <a:endParaRPr sz="3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rebuchet MS"/>
                <a:ea typeface="Trebuchet MS"/>
                <a:cs typeface="Trebuchet MS"/>
                <a:sym typeface="Trebuchet MS"/>
              </a:rPr>
              <a:t>211521243107</a:t>
            </a:r>
            <a:endParaRPr sz="3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5419720" y="4380897"/>
            <a:ext cx="18594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Final Project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0" name="Google Shape;6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" name="Google Shape;62;p1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1" name="Google Shape;18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0"/>
          <p:cNvSpPr txBox="1"/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2095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183" name="Google Shape;183;p10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4" name="Google Shape;184;p10"/>
          <p:cNvSpPr txBox="1"/>
          <p:nvPr/>
        </p:nvSpPr>
        <p:spPr>
          <a:xfrm>
            <a:off x="683226" y="6111875"/>
            <a:ext cx="63597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https://github.com/Muthamizh05/TNDSC-GEN-AI.git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5" name="Google Shape;185;p10"/>
          <p:cNvSpPr txBox="1"/>
          <p:nvPr/>
        </p:nvSpPr>
        <p:spPr>
          <a:xfrm>
            <a:off x="1371625" y="1186463"/>
            <a:ext cx="101469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</a:rPr>
              <a:t>Key Findings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The linear regression model achieved an R-squared of 0.85, indicating a strong correlation between experience and salary.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Each additional year of experience is associated with a $5,000 increase in salary on average.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</a:rPr>
              <a:t>Recommendations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Job seekers can use the model to negotiate higher salaries based on their experience levels.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Employers can leverage the insights to set competitive salary ranges and make informed hiring decisions</a:t>
            </a:r>
            <a:r>
              <a:rPr lang="en-US" sz="1300">
                <a:solidFill>
                  <a:schemeClr val="dk1"/>
                </a:solidFill>
              </a:rPr>
              <a:t>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" name="Google Shape;68;p2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69" name="Google Shape;69;p2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"/>
          <p:cNvSpPr txBox="1"/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0675">
            <a:spAutoFit/>
          </a:bodyPr>
          <a:lstStyle/>
          <a:p>
            <a:pPr indent="0" lvl="0" marL="1936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3" name="Google Shape;83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4" name="Google Shape;84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6" name="Google Shape;86;p2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" name="Google Shape;87;p2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2"/>
          <p:cNvSpPr txBox="1"/>
          <p:nvPr/>
        </p:nvSpPr>
        <p:spPr>
          <a:xfrm>
            <a:off x="1204525" y="2206950"/>
            <a:ext cx="10314000" cy="21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-US" sz="3700">
                <a:solidFill>
                  <a:schemeClr val="dk1"/>
                </a:solidFill>
              </a:rPr>
              <a:t>Salary Prediction Using </a:t>
            </a:r>
            <a:endParaRPr b="1" sz="3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700">
                <a:solidFill>
                  <a:schemeClr val="dk1"/>
                </a:solidFill>
              </a:rPr>
              <a:t>Linear Regression</a:t>
            </a:r>
            <a:endParaRPr b="1" sz="3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" name="Google Shape;94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5" name="Google Shape;95;p3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3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6725" y="6410325"/>
            <a:ext cx="3705225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"/>
          <p:cNvSpPr txBox="1"/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275">
            <a:spAutoFit/>
          </a:bodyPr>
          <a:lstStyle/>
          <a:p>
            <a:pPr indent="0" lvl="0" marL="1936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1" name="Google Shape;111;p3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3"/>
          <p:cNvSpPr txBox="1"/>
          <p:nvPr/>
        </p:nvSpPr>
        <p:spPr>
          <a:xfrm>
            <a:off x="3622975" y="2482975"/>
            <a:ext cx="89400" cy="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1103250" y="1699950"/>
            <a:ext cx="9985500" cy="42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</a:rPr>
              <a:t>Problem Statement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Understand the factors that influence salary and build a predictive model.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</a:rPr>
              <a:t>Data Overview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Explore the dataset and identify key variables that impact compensation.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</a:rPr>
              <a:t>Model Development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Apply linear regression to the data and evaluate the model's performance.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</a:rPr>
              <a:t>Insights and Recommendations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Interpret the model's results and provide actionable insights for job seekers and employers.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"/>
          <p:cNvSpPr txBox="1"/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20" name="Google Shape;12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4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2" name="Google Shape;122;p4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4"/>
          <p:cNvSpPr txBox="1"/>
          <p:nvPr/>
        </p:nvSpPr>
        <p:spPr>
          <a:xfrm>
            <a:off x="1174800" y="1512175"/>
            <a:ext cx="9842400" cy="47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solidFill>
                  <a:schemeClr val="dk1"/>
                </a:solidFill>
              </a:rPr>
              <a:t>Objective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</a:rPr>
              <a:t>Develop a linear regression model to accurately predict salaries based on years of experience.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solidFill>
                  <a:schemeClr val="dk1"/>
                </a:solidFill>
              </a:rPr>
              <a:t>Challenges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</a:rPr>
              <a:t>Identifying the most relevant variables, handling missing data, and ensuring the model's generalization ability.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solidFill>
                  <a:schemeClr val="dk1"/>
                </a:solidFill>
              </a:rPr>
              <a:t>Significance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</a:rPr>
              <a:t>Provide insights for job seekers to negotiate better compensation and help employers make informed hiring decisions.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solidFill>
                  <a:schemeClr val="dk1"/>
                </a:solidFill>
              </a:rPr>
              <a:t>Data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</a:rPr>
              <a:t>Use a dataset of job salaries and experience levels to train and validate the model.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"/>
          <p:cNvSpPr txBox="1"/>
          <p:nvPr>
            <p:ph type="title"/>
          </p:nvPr>
        </p:nvSpPr>
        <p:spPr>
          <a:xfrm>
            <a:off x="739775" y="829627"/>
            <a:ext cx="526478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130" name="Google Shape;13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5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2" name="Google Shape;132;p5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" name="Google Shape;133;p5"/>
          <p:cNvSpPr txBox="1"/>
          <p:nvPr/>
        </p:nvSpPr>
        <p:spPr>
          <a:xfrm>
            <a:off x="1022550" y="2544713"/>
            <a:ext cx="10146900" cy="3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00">
                <a:solidFill>
                  <a:schemeClr val="dk1"/>
                </a:solidFill>
              </a:rPr>
              <a:t>Data Exploration</a:t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chemeClr val="dk1"/>
                </a:solidFill>
              </a:rPr>
              <a:t>Analyze the dataset to understand the relationship between experience and salary.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00">
                <a:solidFill>
                  <a:schemeClr val="dk1"/>
                </a:solidFill>
              </a:rPr>
              <a:t>Model Building</a:t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chemeClr val="dk1"/>
                </a:solidFill>
              </a:rPr>
              <a:t>Apply linear regression techniques to create a predictive model for salaries.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00">
                <a:solidFill>
                  <a:schemeClr val="dk1"/>
                </a:solidFill>
              </a:rPr>
              <a:t>Model Evaluation</a:t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chemeClr val="dk1"/>
                </a:solidFill>
              </a:rPr>
              <a:t>Assess the model's performance using appropriate metrics and cross-validation.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"/>
          <p:cNvSpPr txBox="1"/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2850">
            <a:spAutoFit/>
          </a:bodyPr>
          <a:lstStyle/>
          <a:p>
            <a:pPr indent="0" lvl="0" marL="1536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42" name="Google Shape;14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6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4" name="Google Shape;144;p6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6"/>
          <p:cNvSpPr txBox="1"/>
          <p:nvPr/>
        </p:nvSpPr>
        <p:spPr>
          <a:xfrm>
            <a:off x="1345425" y="2079900"/>
            <a:ext cx="9931800" cy="3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chemeClr val="dk1"/>
                </a:solidFill>
              </a:rPr>
              <a:t>Job Seekers</a:t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dk1"/>
                </a:solidFill>
              </a:rPr>
              <a:t>Leverage the salary prediction model to negotiate better compensation based on their experience levels.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chemeClr val="dk1"/>
                </a:solidFill>
              </a:rPr>
              <a:t>Employers</a:t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dk1"/>
                </a:solidFill>
              </a:rPr>
              <a:t>Use the model to make informed hiring decisions and set competitive salary ranges for job roles.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"/>
          <p:cNvSpPr txBox="1"/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857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YOUR SOLUTION AND ITS VALUE PROPOSITION</a:t>
            </a:r>
            <a:endParaRPr sz="3600"/>
          </a:p>
        </p:txBody>
      </p:sp>
      <p:pic>
        <p:nvPicPr>
          <p:cNvPr id="151" name="Google Shape;15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3" name="Google Shape;153;p7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p7"/>
          <p:cNvSpPr txBox="1"/>
          <p:nvPr/>
        </p:nvSpPr>
        <p:spPr>
          <a:xfrm>
            <a:off x="972900" y="2608325"/>
            <a:ext cx="96990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</a:rPr>
              <a:t>Job Seekers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Leverage the salary prediction model to negotiate better compensation based on their experience levels.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</a:rPr>
              <a:t>Employers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Use the model to make informed hiring decisions and set competitive salary ranges for job roles.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0" name="Google Shape;160;p8"/>
          <p:cNvSpPr txBox="1"/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6000">
            <a:spAutoFit/>
          </a:bodyPr>
          <a:lstStyle/>
          <a:p>
            <a:pPr indent="0" lvl="0" marL="1936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THE WOW IN YOUR SOLUTION</a:t>
            </a:r>
            <a:endParaRPr sz="4250"/>
          </a:p>
        </p:txBody>
      </p:sp>
      <p:sp>
        <p:nvSpPr>
          <p:cNvPr id="161" name="Google Shape;161;p8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2" name="Google Shape;162;p8"/>
          <p:cNvSpPr txBox="1"/>
          <p:nvPr/>
        </p:nvSpPr>
        <p:spPr>
          <a:xfrm>
            <a:off x="1062425" y="1631563"/>
            <a:ext cx="10314000" cy="47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chemeClr val="dk1"/>
                </a:solidFill>
              </a:rPr>
              <a:t>Cutting-Edge AI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dk1"/>
                </a:solidFill>
              </a:rPr>
              <a:t>Leverage advanced machine learning algorithms to enhance the model's predictive power.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chemeClr val="dk1"/>
                </a:solidFill>
              </a:rPr>
              <a:t>Interactive Dashboards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dk1"/>
                </a:solidFill>
              </a:rPr>
              <a:t>Develop interactive dashboards that allow users to explore and visualize salary trends.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chemeClr val="dk1"/>
                </a:solidFill>
              </a:rPr>
              <a:t>Personalized Recommendations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dk1"/>
                </a:solidFill>
              </a:rPr>
              <a:t>Provide personalized salary recommendations based on individual experience and skills</a:t>
            </a:r>
            <a:r>
              <a:rPr lang="en-US" sz="1900">
                <a:solidFill>
                  <a:schemeClr val="dk1"/>
                </a:solidFill>
              </a:rPr>
              <a:t>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8" name="Google Shape;168;p9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9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9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9"/>
          <p:cNvSpPr txBox="1"/>
          <p:nvPr/>
        </p:nvSpPr>
        <p:spPr>
          <a:xfrm>
            <a:off x="739775" y="1367853"/>
            <a:ext cx="28125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" name="Google Shape;173;p9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9"/>
          <p:cNvSpPr txBox="1"/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MODELLING</a:t>
            </a:r>
            <a:endParaRPr/>
          </a:p>
        </p:txBody>
      </p:sp>
      <p:sp>
        <p:nvSpPr>
          <p:cNvPr id="175" name="Google Shape;175;p9"/>
          <p:cNvSpPr txBox="1"/>
          <p:nvPr/>
        </p:nvSpPr>
        <p:spPr>
          <a:xfrm>
            <a:off x="1062425" y="1581300"/>
            <a:ext cx="10314000" cy="4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None/>
            </a:pPr>
            <a:r>
              <a:rPr lang="en-US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 Preprocessing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Explanation of any preprocessing steps performed, such as handling missing values, encoding categorical variables, etc.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Standardization or normalization of features if applicable.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None/>
            </a:pPr>
            <a:r>
              <a:rPr lang="en-US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Model Building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Description of the linear regression model used.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Explanation of the features used in the model.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Mention of any feature engineering or selection techniques applied.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None/>
            </a:pPr>
            <a:r>
              <a:rPr lang="en-US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Evaluation metrics used (e.g., Mean Absolute Error, Mean Squared Error, R-squared).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Performance of the model on training and validation/testing data.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Visualizations of actual vs. predicted salaries.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2024-04-01T03:26:26Z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2024-04-01T00:00:00Z</vt:filetime>
  </property>
  <property fmtid="{D5CDD505-2E9C-101B-9397-08002B2CF9AE}" pid="4" name="Producer">
    <vt:lpwstr>3-Heights(TM) PDF Security Shell 4.8.25.2 (http://www.pdf-tools.com)</vt:lpwstr>
  </property>
</Properties>
</file>