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8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1667" autoAdjust="0"/>
  </p:normalViewPr>
  <p:slideViewPr>
    <p:cSldViewPr>
      <p:cViewPr>
        <p:scale>
          <a:sx n="74" d="100"/>
          <a:sy n="74" d="100"/>
        </p:scale>
        <p:origin x="-12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ABB1-6C79-4B82-AB69-4ECC6E3431C3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0C97-7A29-473B-A3EC-57D5AC1F66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EF9E0DD-2282-4A00-83DA-ECB8A408655C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C51-B10D-4612-BBE9-975148D1C826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DEE2-7C8F-49C9-BF0D-061AB6E5B556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9A91EBB-4ECF-4716-91EC-75FF2B850F29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816A0FB-E7F8-481A-BB37-5A5A8705CE99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4821-3B01-415C-9CF2-A58926D980D4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9F30-3694-4B56-96DF-71CFDA55C0DA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527-B229-41A9-A7D4-392D6425BD59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21998" cy="41449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6372D9B-E8EA-4268-8BFF-B921EB5F503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DD5-A33F-4681-8191-640973349D10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D83C-BEBF-4309-9A1C-D6C1BB34C823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321998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7FBEA-9444-4093-B5E9-FA51BCE5532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98BE539-4E5A-4A1E-9846-C9028D6CC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509120"/>
            <a:ext cx="8640960" cy="1152128"/>
          </a:xfrm>
        </p:spPr>
        <p:txBody>
          <a:bodyPr>
            <a:noAutofit/>
          </a:bodyPr>
          <a:lstStyle/>
          <a:p>
            <a:r>
              <a:rPr lang="en-US" sz="3200" dirty="0" smtClean="0"/>
              <a:t>SWE2033</a:t>
            </a:r>
            <a:br>
              <a:rPr lang="en-US" sz="3200" dirty="0" smtClean="0"/>
            </a:br>
            <a:r>
              <a:rPr lang="en-US" sz="3200" dirty="0" smtClean="0"/>
              <a:t>Requirement Engineering</a:t>
            </a:r>
            <a:endParaRPr lang="en-MY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661248"/>
            <a:ext cx="8640960" cy="936104"/>
          </a:xfrm>
        </p:spPr>
        <p:txBody>
          <a:bodyPr>
            <a:noAutofit/>
          </a:bodyPr>
          <a:lstStyle/>
          <a:p>
            <a:r>
              <a:rPr lang="en-US" sz="2400" dirty="0" smtClean="0"/>
              <a:t>Framework for Requirements Engineering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64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9" y="1196752"/>
            <a:ext cx="7245349" cy="4929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" y="1268760"/>
            <a:ext cx="6959975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" y="1268760"/>
            <a:ext cx="7195275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6" y="1268760"/>
            <a:ext cx="7033519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9" y="1196752"/>
            <a:ext cx="7085540" cy="4929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7" y="1268760"/>
            <a:ext cx="7026578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3" y="1268760"/>
            <a:ext cx="7354575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8" y="1268760"/>
            <a:ext cx="7538490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3" y="1268760"/>
            <a:ext cx="7601795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7924319" cy="4569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1" y="1124744"/>
            <a:ext cx="7351187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0" y="1268760"/>
            <a:ext cx="7625870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4" y="1196752"/>
            <a:ext cx="7373746" cy="4929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7" y="1124744"/>
            <a:ext cx="7210046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5" y="1124744"/>
            <a:ext cx="7274064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6" y="1052736"/>
            <a:ext cx="7474465" cy="5073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" y="1052736"/>
            <a:ext cx="7580886" cy="5073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7" y="1124744"/>
            <a:ext cx="7448747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6" y="1052736"/>
            <a:ext cx="7564169" cy="5073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4" y="1124744"/>
            <a:ext cx="7344572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9998"/>
            <a:ext cx="7225400" cy="4936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" y="1268760"/>
            <a:ext cx="7314391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1" y="1124744"/>
            <a:ext cx="7266814" cy="50014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4" y="1268760"/>
            <a:ext cx="7387469" cy="48574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6" y="1196752"/>
            <a:ext cx="7153561" cy="4929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E539-4E5A-4A1E-9846-C9028D6CC2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ECC0A3D950A4B93D7FB3E4B3F7C9B" ma:contentTypeVersion="16" ma:contentTypeDescription="Create a new document." ma:contentTypeScope="" ma:versionID="b67a07f0aebfdabafe8a854d37d9c5de">
  <xsd:schema xmlns:xsd="http://www.w3.org/2001/XMLSchema" xmlns:xs="http://www.w3.org/2001/XMLSchema" xmlns:p="http://schemas.microsoft.com/office/2006/metadata/properties" xmlns:ns2="0049428e-c200-4aa5-b534-fec1b8257d7c" xmlns:ns3="b75875cb-83d5-471a-91a5-5cda9cefdfb0" targetNamespace="http://schemas.microsoft.com/office/2006/metadata/properties" ma:root="true" ma:fieldsID="920d42fcdd29d1394799f1ff9046936d" ns2:_="" ns3:_="">
    <xsd:import namespace="0049428e-c200-4aa5-b534-fec1b8257d7c"/>
    <xsd:import namespace="b75875cb-83d5-471a-91a5-5cda9cefdf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9428e-c200-4aa5-b534-fec1b8257d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ff49d74-f001-4415-baf8-c8e6aa96c2b5}" ma:internalName="TaxCatchAll" ma:showField="CatchAllData" ma:web="0049428e-c200-4aa5-b534-fec1b8257d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875cb-83d5-471a-91a5-5cda9cefd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fcb29a4-fff7-42c0-9681-a08b773faf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5875cb-83d5-471a-91a5-5cda9cefdfb0">
      <Terms xmlns="http://schemas.microsoft.com/office/infopath/2007/PartnerControls"/>
    </lcf76f155ced4ddcb4097134ff3c332f>
    <TaxCatchAll xmlns="0049428e-c200-4aa5-b534-fec1b8257d7c" xsi:nil="true"/>
  </documentManagement>
</p:properties>
</file>

<file path=customXml/itemProps1.xml><?xml version="1.0" encoding="utf-8"?>
<ds:datastoreItem xmlns:ds="http://schemas.openxmlformats.org/officeDocument/2006/customXml" ds:itemID="{AF789101-DDFA-4C48-8648-D7E389FDA6DE}"/>
</file>

<file path=customXml/itemProps2.xml><?xml version="1.0" encoding="utf-8"?>
<ds:datastoreItem xmlns:ds="http://schemas.openxmlformats.org/officeDocument/2006/customXml" ds:itemID="{350DD4AE-CE5F-4D8C-81E0-A3B7EF43EEF0}"/>
</file>

<file path=customXml/itemProps3.xml><?xml version="1.0" encoding="utf-8"?>
<ds:datastoreItem xmlns:ds="http://schemas.openxmlformats.org/officeDocument/2006/customXml" ds:itemID="{D10CB221-5A9E-47E2-B356-DC9A6564F8BB}"/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6461</TotalTime>
  <Words>30</Words>
  <Application>Microsoft Office PowerPoint</Application>
  <PresentationFormat>On-screen Show (4:3)</PresentationFormat>
  <Paragraphs>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Advantage</vt:lpstr>
      <vt:lpstr>SWE2033 Requirement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CSC2044-Concurrent Programming</dc:title>
  <dc:creator>WCCHIA</dc:creator>
  <cp:lastModifiedBy>user</cp:lastModifiedBy>
  <cp:revision>282</cp:revision>
  <dcterms:created xsi:type="dcterms:W3CDTF">2011-09-07T22:06:03Z</dcterms:created>
  <dcterms:modified xsi:type="dcterms:W3CDTF">2019-09-03T11:17:16Z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0x010100459ECC0A3D950A4B93D7FB3E4B3F7C9B</vt:lpwstr>
  </property>
</Properties>
</file>