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ED82-2AAF-4F74-BA0A-C8C65EEAB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A85A4-F792-4956-91D4-D0B23BBA0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C05A3-7655-4187-A2CF-4D143241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7989-2A4E-454A-B433-83C94891568B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0FFB5-7B55-413A-91B7-6A4A1613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BB34F-BB6F-4B81-B406-CCA89012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179F-AA78-4739-9997-9B866C2A4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99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1687-E0D8-451B-ABA0-747B1687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5B8C7-9429-4550-9B1D-DAD29CBE9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178C-7340-4FFB-AC30-1CFA52BC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7989-2A4E-454A-B433-83C94891568B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F2F00-D0F9-4FA2-BAED-FF02178E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4796-6594-4C81-9CDF-8FF7FBE1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179F-AA78-4739-9997-9B866C2A4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1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8CE93-ED3B-4D23-AE9A-E67964292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78118-6D70-4199-82FD-C3A79E2F7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FAB4E-93A2-4215-8787-0C7094CE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7989-2A4E-454A-B433-83C94891568B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43ABB-BCCD-4526-AFD6-2CCCD547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0338D-0A28-4F1B-906D-D41132BD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179F-AA78-4739-9997-9B866C2A4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91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D8B9-7475-4586-A09F-98B04E16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44DE5-A816-4F7C-9894-B61DF8B67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C5C0D-B456-444A-B953-ECB21ED5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7989-2A4E-454A-B433-83C94891568B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F9CEC-A544-4FC4-BE62-DC800E5B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015ED-E493-4E05-802C-7914ABE1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179F-AA78-4739-9997-9B866C2A4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21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9520-AEBC-4031-ABA5-285DDB43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B4DE5-B509-4F41-83B6-001C3AD1B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ECAFF-119A-4080-A804-43B7D6B2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7989-2A4E-454A-B433-83C94891568B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7BFDE-8AFF-46A4-A93B-1F8B8914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733D7-2E93-4B3C-87AF-4246B375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179F-AA78-4739-9997-9B866C2A4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59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E771-8DF0-4F07-BAB4-B9EADD87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BAD7-BA13-4FD2-BE2E-40443EC24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46083-1670-4A05-BA18-EE4D28D13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B877E-959E-43D8-A07F-28000CE1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7989-2A4E-454A-B433-83C94891568B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41A5A-70F1-4B7B-A168-0117CFE0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1FE5B-B603-4356-A779-562530AD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179F-AA78-4739-9997-9B866C2A4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31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939A-CC6D-4A2B-8181-3CE610FB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23ED7-D5B4-4FAE-ACCB-CCB88BBE4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AE377-2C58-43DA-941E-E14B49CB7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A3164-0CDF-4082-83B4-056CE8B5C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80EAE2-2EAB-4930-8C73-7969585A0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D15BA-F7B7-4E96-A6CC-BEF0FF45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7989-2A4E-454A-B433-83C94891568B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77B57-5A5E-4116-8C84-C0D33EA1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C49C1-5ACC-41A7-A693-C4423497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179F-AA78-4739-9997-9B866C2A4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43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D31F-4B97-4A6E-839E-35182CC9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E8DC9-78C0-462F-8BA4-036C8121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7989-2A4E-454A-B433-83C94891568B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AB5F7-FD43-45A2-AD39-7C0D149C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EE526-6BD2-4273-A848-7C369E87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179F-AA78-4739-9997-9B866C2A4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21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0ACFB-587D-4DC7-9F53-2246A6F2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7989-2A4E-454A-B433-83C94891568B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20E0E-E093-4105-AF43-EA6C9334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16DA1-8ECB-43BE-960F-67317AC1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179F-AA78-4739-9997-9B866C2A4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7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A97F-1483-48F9-A88B-10489E1D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9B179-CC95-4CD8-814C-B747DD960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BAE98-9C96-45A7-A467-510BF924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26508-60A2-42DB-9749-1A4BC17A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7989-2A4E-454A-B433-83C94891568B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5BAE4-DF4B-469D-89FF-08885F38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FB4C8-1734-4B47-AD2B-E15FD931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179F-AA78-4739-9997-9B866C2A4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11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BBA1-9C5A-4E7F-BFD5-4B2A11FB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2F931-9910-4E67-95A2-0BC74FFB1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C961F-A65C-4376-9A4C-1212DE666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05439-4784-4E8D-B29A-7BC4A3B1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7989-2A4E-454A-B433-83C94891568B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8F887-9AC0-44DA-BD23-6AB29DBA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86D8E-3845-45B6-A6A6-6A5CD80F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179F-AA78-4739-9997-9B866C2A4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65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3DABB-EAD8-44E5-A794-3E99CDA5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69A62-3F6D-4B7E-A0D0-8D4A00229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72B47-26B5-4787-99FE-44B3822A2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7989-2A4E-454A-B433-83C94891568B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6232F-4D28-4535-A38E-37A7140F3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3DAD1-B8A5-4FD7-8FB1-04ACD1C06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179F-AA78-4739-9997-9B866C2A4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90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D44F-4D14-46EC-AB7F-43E077AB6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BASIC CONCEPTS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B4518-20EA-4A8F-9AD4-47064F5256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</a:t>
            </a:r>
            <a:r>
              <a:rPr lang="en-IN" dirty="0"/>
              <a:t>earing through Udemy</a:t>
            </a:r>
          </a:p>
        </p:txBody>
      </p:sp>
    </p:spTree>
    <p:extLst>
      <p:ext uri="{BB962C8B-B14F-4D97-AF65-F5344CB8AC3E}">
        <p14:creationId xmlns:p14="http://schemas.microsoft.com/office/powerpoint/2010/main" val="77684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FCC-E5B3-4255-ADD5-8F8DFCCF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287C2-A64C-4F67-81C3-41C247C96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Local Date, </a:t>
            </a:r>
          </a:p>
          <a:p>
            <a:r>
              <a:rPr lang="en-US" dirty="0"/>
              <a:t>Local Time and </a:t>
            </a:r>
          </a:p>
          <a:p>
            <a:r>
              <a:rPr lang="en-US" dirty="0"/>
              <a:t>Local Date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76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8911-D0E8-480E-9FD4-39F7A36E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Array and </a:t>
            </a:r>
            <a:r>
              <a:rPr lang="en-IN" dirty="0" err="1"/>
              <a:t>ArrayList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AF524-C7EE-4C5D-9084-6B3E1232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Java String Arrays, </a:t>
            </a:r>
          </a:p>
          <a:p>
            <a:r>
              <a:rPr lang="en-US" dirty="0"/>
              <a:t>Arrays of Objects, </a:t>
            </a:r>
          </a:p>
          <a:p>
            <a:r>
              <a:rPr lang="en-US" dirty="0"/>
              <a:t>Primitive Data Types, </a:t>
            </a:r>
          </a:p>
          <a:p>
            <a:r>
              <a:rPr lang="en-US" dirty="0"/>
              <a:t>To String</a:t>
            </a:r>
          </a:p>
          <a:p>
            <a:endParaRPr lang="en-US" dirty="0"/>
          </a:p>
          <a:p>
            <a:r>
              <a:rPr lang="en-IN" dirty="0"/>
              <a:t>Introduction to Variable Arguments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52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BD87-7FCF-41D7-8BA6-16EF0509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Basics of Designing a Class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B0A5D-1CBC-425C-AA1D-E150BC03F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</a:p>
          <a:p>
            <a:pPr marL="0" indent="0">
              <a:buNone/>
            </a:pPr>
            <a:r>
              <a:rPr lang="en-US" dirty="0"/>
              <a:t>Object </a:t>
            </a:r>
          </a:p>
          <a:p>
            <a:pPr marL="0" indent="0">
              <a:buNone/>
            </a:pPr>
            <a:r>
              <a:rPr lang="en-US" dirty="0"/>
              <a:t>State and Behavior </a:t>
            </a:r>
          </a:p>
          <a:p>
            <a:pPr marL="0" indent="0">
              <a:buNone/>
            </a:pPr>
            <a:r>
              <a:rPr lang="en-US" dirty="0"/>
              <a:t>Deciding State and Constructors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Understanding Object Composition and Inheritance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051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5619-8536-4FC1-9FC3-683E5DF5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DF9B-083C-4449-B04B-E61C39291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Abstract Class and Interfaces. </a:t>
            </a:r>
          </a:p>
          <a:p>
            <a:r>
              <a:rPr lang="en-US" dirty="0"/>
              <a:t>Introduction to Polymorphism.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59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94F4-6FE4-4079-9B0D-BECDBC1C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Collections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0F496-6E56-4C5A-8DC4-55220D76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50"/>
            <a:ext cx="10515600" cy="50813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1. List Interface</a:t>
            </a:r>
          </a:p>
          <a:p>
            <a:pPr lvl="2"/>
            <a:r>
              <a:rPr lang="en-US" dirty="0"/>
              <a:t>Array List</a:t>
            </a:r>
          </a:p>
          <a:p>
            <a:pPr lvl="2"/>
            <a:r>
              <a:rPr lang="en-US" dirty="0"/>
              <a:t> LinkedList and </a:t>
            </a:r>
          </a:p>
          <a:p>
            <a:pPr lvl="2"/>
            <a:r>
              <a:rPr lang="en-US" dirty="0"/>
              <a:t>Vector</a:t>
            </a:r>
          </a:p>
          <a:p>
            <a:r>
              <a:rPr lang="en-US" dirty="0"/>
              <a:t>2. Set Interface </a:t>
            </a:r>
          </a:p>
          <a:p>
            <a:pPr lvl="2"/>
            <a:r>
              <a:rPr lang="en-US" dirty="0"/>
              <a:t>HashSet</a:t>
            </a:r>
          </a:p>
          <a:p>
            <a:pPr lvl="2"/>
            <a:r>
              <a:rPr lang="en-US" dirty="0"/>
              <a:t>Linked Hash Set </a:t>
            </a:r>
          </a:p>
          <a:p>
            <a:pPr lvl="2"/>
            <a:r>
              <a:rPr lang="en-US" dirty="0"/>
              <a:t>Tree Set</a:t>
            </a:r>
          </a:p>
          <a:p>
            <a:r>
              <a:rPr lang="en-IN" dirty="0"/>
              <a:t>3. Queue Interface Priority-Queue</a:t>
            </a:r>
          </a:p>
          <a:p>
            <a:r>
              <a:rPr lang="en-US" dirty="0"/>
              <a:t>4</a:t>
            </a:r>
            <a:r>
              <a:rPr lang="en-IN" dirty="0"/>
              <a:t>. </a:t>
            </a:r>
            <a:r>
              <a:rPr lang="en-US" dirty="0"/>
              <a:t>Map Interface </a:t>
            </a:r>
          </a:p>
          <a:p>
            <a:pPr lvl="2"/>
            <a:r>
              <a:rPr lang="en-US" dirty="0"/>
              <a:t>HashMap </a:t>
            </a:r>
          </a:p>
          <a:p>
            <a:pPr lvl="2"/>
            <a:r>
              <a:rPr lang="en-US" dirty="0"/>
              <a:t>Hash Table </a:t>
            </a:r>
          </a:p>
          <a:p>
            <a:pPr lvl="2"/>
            <a:r>
              <a:rPr lang="en-US" dirty="0"/>
              <a:t>Linked Hash Map and </a:t>
            </a:r>
          </a:p>
          <a:p>
            <a:pPr lvl="2"/>
            <a:r>
              <a:rPr lang="en-US" dirty="0"/>
              <a:t>Tree Map()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5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0E2F-A033-44CB-B31C-20916C10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OF JAVA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ED7A0-548C-4060-A72D-D0D41D84D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Basic concepts in java like… </a:t>
            </a:r>
          </a:p>
          <a:p>
            <a:r>
              <a:rPr lang="en-US" dirty="0"/>
              <a:t>Expressions, - Operands and operators combine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Primitive variable types – </a:t>
            </a:r>
            <a:r>
              <a:rPr lang="en-US" dirty="0" err="1"/>
              <a:t>byte,short,int,long,float,double,char,boolean</a:t>
            </a:r>
            <a:endParaRPr lang="en-US" dirty="0"/>
          </a:p>
          <a:p>
            <a:r>
              <a:rPr lang="en-US" dirty="0"/>
              <a:t> and Printing Output</a:t>
            </a:r>
          </a:p>
        </p:txBody>
      </p:sp>
    </p:spTree>
    <p:extLst>
      <p:ext uri="{BB962C8B-B14F-4D97-AF65-F5344CB8AC3E}">
        <p14:creationId xmlns:p14="http://schemas.microsoft.com/office/powerpoint/2010/main" val="408621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3DA2-AE36-4941-9236-D0E7CE8C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2E3EA-23AA-493C-B421-9231291B2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Assignment Operator, </a:t>
            </a:r>
          </a:p>
          <a:p>
            <a:r>
              <a:rPr lang="en-US" dirty="0"/>
              <a:t>Relational Operator,</a:t>
            </a:r>
          </a:p>
          <a:p>
            <a:r>
              <a:rPr lang="en-US" dirty="0"/>
              <a:t>Logical Operators.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4400" dirty="0"/>
              <a:t>Java Conditionals and If Statement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47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9D8F-729D-434D-ABFD-14DC3494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Methods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2E6CB-81AD-4BA5-88AF-74B2B77F2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Parameters </a:t>
            </a:r>
          </a:p>
          <a:p>
            <a:r>
              <a:rPr lang="en-US" sz="4000" dirty="0"/>
              <a:t>Arguments</a:t>
            </a:r>
          </a:p>
          <a:p>
            <a:r>
              <a:rPr lang="en-US" sz="4000" dirty="0"/>
              <a:t>Return Values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22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0468-28A5-4323-B1A5-D6B96C23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224F6-972F-4B55-BA30-BAC0AE1A5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Behavior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07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1281-8AC8-4D0B-B069-98FAF55D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Basics of OOPS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F4D6C-1CC3-4BC1-9950-DE519F4FA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Encapsulation</a:t>
            </a:r>
          </a:p>
          <a:p>
            <a:r>
              <a:rPr lang="en-US" dirty="0"/>
              <a:t> Abstraction</a:t>
            </a:r>
          </a:p>
          <a:p>
            <a:r>
              <a:rPr lang="en-US" dirty="0"/>
              <a:t> Inheritance and </a:t>
            </a:r>
          </a:p>
          <a:p>
            <a:r>
              <a:rPr lang="en-US" dirty="0"/>
              <a:t>Polymorphism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34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8BC3-9227-4F46-96E4-06213411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about Java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80EA2-EB90-4E76-872F-03F374ECF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 </a:t>
            </a:r>
          </a:p>
          <a:p>
            <a:r>
              <a:rPr lang="en-US" dirty="0"/>
              <a:t>Operators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0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A708-F544-4999-BAD4-6EBFD292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Conditionals with Java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E2B62-1C55-4414-972D-94D7AFBE3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Else Statement</a:t>
            </a:r>
          </a:p>
          <a:p>
            <a:r>
              <a:rPr lang="en-US" dirty="0"/>
              <a:t> Nested If Else</a:t>
            </a:r>
          </a:p>
          <a:p>
            <a:r>
              <a:rPr lang="en-US" dirty="0"/>
              <a:t> Java Switch Statement</a:t>
            </a:r>
          </a:p>
          <a:p>
            <a:r>
              <a:rPr lang="en-US" dirty="0"/>
              <a:t> Java Ternary Operator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92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85CD-DBF4-41FA-A329-78A32222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3DE6-F5D4-4853-A825-65FF7B01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Loop, </a:t>
            </a:r>
          </a:p>
          <a:p>
            <a:r>
              <a:rPr lang="en-US" dirty="0"/>
              <a:t>While Loop in Java, </a:t>
            </a:r>
          </a:p>
          <a:p>
            <a:r>
              <a:rPr lang="en-US" dirty="0"/>
              <a:t>Do While Loop, </a:t>
            </a:r>
          </a:p>
          <a:p>
            <a:r>
              <a:rPr lang="en-US" dirty="0"/>
              <a:t>Break and Continue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2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243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JAVA BASIC CONCEPTS</vt:lpstr>
      <vt:lpstr>BASIC CONCEPTS OF JAVA </vt:lpstr>
      <vt:lpstr>JAVA OPERATORS</vt:lpstr>
      <vt:lpstr>Methods</vt:lpstr>
      <vt:lpstr>Object-Oriented Programming</vt:lpstr>
      <vt:lpstr>Basics of OOPS </vt:lpstr>
      <vt:lpstr>Basics about Java Data Types</vt:lpstr>
      <vt:lpstr>Conditionals with Java </vt:lpstr>
      <vt:lpstr>Loops</vt:lpstr>
      <vt:lpstr>Java Dates</vt:lpstr>
      <vt:lpstr>Java Array and ArrayList</vt:lpstr>
      <vt:lpstr>Basics of Designing a Class </vt:lpstr>
      <vt:lpstr>Basic Concepts</vt:lpstr>
      <vt:lpstr>Java Collections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 CONCEPTS</dc:title>
  <dc:creator>new</dc:creator>
  <cp:lastModifiedBy>new</cp:lastModifiedBy>
  <cp:revision>24</cp:revision>
  <dcterms:created xsi:type="dcterms:W3CDTF">2022-02-15T07:59:58Z</dcterms:created>
  <dcterms:modified xsi:type="dcterms:W3CDTF">2022-02-15T10:12:39Z</dcterms:modified>
</cp:coreProperties>
</file>