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10" r:id="rId6"/>
    <p:sldId id="300" r:id="rId7"/>
    <p:sldId id="301" r:id="rId8"/>
    <p:sldId id="302" r:id="rId9"/>
    <p:sldId id="303" r:id="rId10"/>
    <p:sldId id="307" r:id="rId11"/>
    <p:sldId id="306" r:id="rId12"/>
    <p:sldId id="308" r:id="rId13"/>
    <p:sldId id="309" r:id="rId14"/>
    <p:sldId id="26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07DE1A-FB9A-42B0-9517-C480F68A5435}">
  <a:tblStyle styleId="{FA07DE1A-FB9A-42B0-9517-C480F68A5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jsjsjsjsjsj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1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36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7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7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8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0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91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2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51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3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5264032" y="814508"/>
            <a:ext cx="3959037" cy="3613465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13990" y="1124223"/>
            <a:ext cx="5675099" cy="1915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Software Engineering</a:t>
            </a:r>
            <a:br>
              <a:rPr lang="en" sz="2800" b="1" dirty="0"/>
            </a:br>
            <a:r>
              <a:rPr lang="en" sz="4400" dirty="0"/>
              <a:t>MY Private Vaccine: </a:t>
            </a:r>
            <a:br>
              <a:rPr lang="en" sz="3200" dirty="0"/>
            </a:br>
            <a:r>
              <a:rPr lang="en" sz="2000" dirty="0"/>
              <a:t>A Web Based Private Covid-19 Vaccination System</a:t>
            </a:r>
            <a:endParaRPr sz="3200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146321" y="3016146"/>
            <a:ext cx="4732737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Ni Putu Zara </a:t>
            </a:r>
            <a:r>
              <a:rPr lang="en-US" dirty="0" err="1"/>
              <a:t>Athifa</a:t>
            </a:r>
            <a:r>
              <a:rPr lang="en-US" dirty="0"/>
              <a:t> </a:t>
            </a:r>
            <a:r>
              <a:rPr lang="en-US" dirty="0" err="1"/>
              <a:t>Wijana</a:t>
            </a:r>
            <a:r>
              <a:rPr lang="en-US" dirty="0"/>
              <a:t>	(E1800193)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Muthia</a:t>
            </a:r>
            <a:r>
              <a:rPr lang="en-US" dirty="0"/>
              <a:t> Kartika Putri	(E1800189)</a:t>
            </a:r>
            <a:endParaRPr dirty="0"/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66E4-F9C9-49C8-B1BA-D786E918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29" b="2329"/>
          <a:stretch/>
        </p:blipFill>
        <p:spPr>
          <a:xfrm>
            <a:off x="676850" y="1454884"/>
            <a:ext cx="7790299" cy="31559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6024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4C10-764F-43C7-B398-2B3111B1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09" y="1348219"/>
            <a:ext cx="6746582" cy="3086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3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4C10-764F-43C7-B398-2B3111B1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7491" y="1348219"/>
            <a:ext cx="6609017" cy="3086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84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D4C10-764F-43C7-B398-2B3111B1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7402" y="1348219"/>
            <a:ext cx="6389195" cy="3086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959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subTitle" idx="1"/>
          </p:nvPr>
        </p:nvSpPr>
        <p:spPr>
          <a:xfrm>
            <a:off x="1786537" y="1204850"/>
            <a:ext cx="5570925" cy="283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</a:pPr>
            <a:r>
              <a:rPr lang="en-US" sz="1400" dirty="0"/>
              <a:t>Helping private healthcare to record and monitor the number of patients who will carry out vaccinations.</a:t>
            </a:r>
          </a:p>
          <a:p>
            <a:pPr marL="228600" indent="-228600" algn="just">
              <a:lnSpc>
                <a:spcPct val="150000"/>
              </a:lnSpc>
            </a:pPr>
            <a:endParaRPr lang="en-US" sz="1400" dirty="0"/>
          </a:p>
          <a:p>
            <a:pPr marL="228600" indent="-228600" algn="just">
              <a:lnSpc>
                <a:spcPct val="150000"/>
              </a:lnSpc>
            </a:pPr>
            <a:r>
              <a:rPr lang="en-US" sz="1400" dirty="0"/>
              <a:t>Helping private healthcare to send data on patient recipients of vaccines to the database of the national vaccine committee</a:t>
            </a:r>
          </a:p>
          <a:p>
            <a:pPr marL="228600" indent="-228600" algn="just">
              <a:lnSpc>
                <a:spcPct val="150000"/>
              </a:lnSpc>
            </a:pPr>
            <a:endParaRPr lang="en-US" sz="1400" dirty="0"/>
          </a:p>
          <a:p>
            <a:pPr marL="228600" indent="-228600" algn="just">
              <a:lnSpc>
                <a:spcPct val="150000"/>
              </a:lnSpc>
            </a:pPr>
            <a:r>
              <a:rPr lang="en-US" sz="1400" dirty="0"/>
              <a:t>Helping the general public to carry out self-vaccination and can make it easier for them to choose the type of vaccine to be used. </a:t>
            </a: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 1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D289B-2774-48F0-9A8A-41F37D58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5" y="667837"/>
            <a:ext cx="5513125" cy="4265312"/>
          </a:xfrm>
          <a:prstGeom prst="rect">
            <a:avLst/>
          </a:prstGeom>
        </p:spPr>
      </p:pic>
      <p:sp>
        <p:nvSpPr>
          <p:cNvPr id="7" name="Google Shape;435;p36">
            <a:extLst>
              <a:ext uri="{FF2B5EF4-FFF2-40B4-BE49-F238E27FC236}">
                <a16:creationId xmlns:a16="http://schemas.microsoft.com/office/drawing/2014/main" id="{CAD29D0E-82E1-434F-B89D-32B026250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0104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Use Case Diagram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D289B-2774-48F0-9A8A-41F37D58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055" y="745451"/>
            <a:ext cx="5513125" cy="4110084"/>
          </a:xfrm>
          <a:prstGeom prst="rect">
            <a:avLst/>
          </a:prstGeom>
        </p:spPr>
      </p:pic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620104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Work</a:t>
            </a:r>
            <a:endParaRPr dirty="0"/>
          </a:p>
        </p:txBody>
      </p:sp>
      <p:graphicFrame>
        <p:nvGraphicFramePr>
          <p:cNvPr id="6" name="Google Shape;1711;p48">
            <a:extLst>
              <a:ext uri="{FF2B5EF4-FFF2-40B4-BE49-F238E27FC236}">
                <a16:creationId xmlns:a16="http://schemas.microsoft.com/office/drawing/2014/main" id="{1ACB1C9F-683E-491D-9287-19D0B112C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494179"/>
              </p:ext>
            </p:extLst>
          </p:nvPr>
        </p:nvGraphicFramePr>
        <p:xfrm>
          <a:off x="1387948" y="1879724"/>
          <a:ext cx="6368103" cy="1384051"/>
        </p:xfrm>
        <a:graphic>
          <a:graphicData uri="http://schemas.openxmlformats.org/drawingml/2006/table">
            <a:tbl>
              <a:tblPr>
                <a:noFill/>
                <a:tableStyleId>{FA07DE1A-FB9A-42B0-9517-C480F68A5435}</a:tableStyleId>
              </a:tblPr>
              <a:tblGrid>
                <a:gridCol w="56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678">
                  <a:extLst>
                    <a:ext uri="{9D8B030D-6E8A-4147-A177-3AD203B41FA5}">
                      <a16:colId xmlns:a16="http://schemas.microsoft.com/office/drawing/2014/main" val="640648649"/>
                    </a:ext>
                  </a:extLst>
                </a:gridCol>
              </a:tblGrid>
              <a:tr h="34038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No.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Use Case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Develop by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1.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Sign Up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Login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68692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Logout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42673"/>
                  </a:ext>
                </a:extLst>
              </a:tr>
            </a:tbl>
          </a:graphicData>
        </a:graphic>
      </p:graphicFrame>
      <p:sp>
        <p:nvSpPr>
          <p:cNvPr id="7" name="Google Shape;407;p34">
            <a:extLst>
              <a:ext uri="{FF2B5EF4-FFF2-40B4-BE49-F238E27FC236}">
                <a16:creationId xmlns:a16="http://schemas.microsoft.com/office/drawing/2014/main" id="{3595D81A-E721-44F7-B7D9-6F4B670B5CB0}"/>
              </a:ext>
            </a:extLst>
          </p:cNvPr>
          <p:cNvSpPr txBox="1">
            <a:spLocks/>
          </p:cNvSpPr>
          <p:nvPr/>
        </p:nvSpPr>
        <p:spPr>
          <a:xfrm>
            <a:off x="714299" y="101470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31797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Work</a:t>
            </a:r>
            <a:endParaRPr dirty="0"/>
          </a:p>
        </p:txBody>
      </p:sp>
      <p:graphicFrame>
        <p:nvGraphicFramePr>
          <p:cNvPr id="6" name="Google Shape;1711;p48">
            <a:extLst>
              <a:ext uri="{FF2B5EF4-FFF2-40B4-BE49-F238E27FC236}">
                <a16:creationId xmlns:a16="http://schemas.microsoft.com/office/drawing/2014/main" id="{1ACB1C9F-683E-491D-9287-19D0B112C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020395"/>
              </p:ext>
            </p:extLst>
          </p:nvPr>
        </p:nvGraphicFramePr>
        <p:xfrm>
          <a:off x="1387948" y="1879724"/>
          <a:ext cx="6368103" cy="2040217"/>
        </p:xfrm>
        <a:graphic>
          <a:graphicData uri="http://schemas.openxmlformats.org/drawingml/2006/table">
            <a:tbl>
              <a:tblPr>
                <a:noFill/>
                <a:tableStyleId>{FA07DE1A-FB9A-42B0-9517-C480F68A5435}</a:tableStyleId>
              </a:tblPr>
              <a:tblGrid>
                <a:gridCol w="56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8898">
                  <a:extLst>
                    <a:ext uri="{9D8B030D-6E8A-4147-A177-3AD203B41FA5}">
                      <a16:colId xmlns:a16="http://schemas.microsoft.com/office/drawing/2014/main" val="640648649"/>
                    </a:ext>
                  </a:extLst>
                </a:gridCol>
              </a:tblGrid>
              <a:tr h="34038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No.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Use Case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Develop by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1.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Request vaccine appointment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Athifa Wijana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Record new vaccine batch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Athifa Wijana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68692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View vaccine information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42673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4.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Record vaccination administered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0107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Confirm vaccination appointment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57054"/>
                  </a:ext>
                </a:extLst>
              </a:tr>
            </a:tbl>
          </a:graphicData>
        </a:graphic>
      </p:graphicFrame>
      <p:sp>
        <p:nvSpPr>
          <p:cNvPr id="7" name="Google Shape;407;p34">
            <a:extLst>
              <a:ext uri="{FF2B5EF4-FFF2-40B4-BE49-F238E27FC236}">
                <a16:creationId xmlns:a16="http://schemas.microsoft.com/office/drawing/2014/main" id="{3595D81A-E721-44F7-B7D9-6F4B670B5CB0}"/>
              </a:ext>
            </a:extLst>
          </p:cNvPr>
          <p:cNvSpPr txBox="1">
            <a:spLocks/>
          </p:cNvSpPr>
          <p:nvPr/>
        </p:nvSpPr>
        <p:spPr>
          <a:xfrm>
            <a:off x="714299" y="101470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152791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17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66E4-F9C9-49C8-B1BA-D786E918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0" b="1630"/>
          <a:stretch/>
        </p:blipFill>
        <p:spPr>
          <a:xfrm>
            <a:off x="676850" y="1437950"/>
            <a:ext cx="7790299" cy="31559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880920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265</Words>
  <Application>Microsoft Office PowerPoint</Application>
  <PresentationFormat>On-screen Show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Alata</vt:lpstr>
      <vt:lpstr>Anaheim</vt:lpstr>
      <vt:lpstr>Arial</vt:lpstr>
      <vt:lpstr>Montserrat</vt:lpstr>
      <vt:lpstr>Roboto Condensed Light</vt:lpstr>
      <vt:lpstr>Healthcare Center Website by Slidesgo</vt:lpstr>
      <vt:lpstr>Software Engineering MY Private Vaccine:  A Web Based Private Covid-19 Vaccination System</vt:lpstr>
      <vt:lpstr>Objectives</vt:lpstr>
      <vt:lpstr>TABLE OF CONTENTS</vt:lpstr>
      <vt:lpstr>Use Case Diagram</vt:lpstr>
      <vt:lpstr>Use Case Diagram</vt:lpstr>
      <vt:lpstr>Division of Work</vt:lpstr>
      <vt:lpstr>Division of Work</vt:lpstr>
      <vt:lpstr>Live Demonstration</vt:lpstr>
      <vt:lpstr>Gantt Chart</vt:lpstr>
      <vt:lpstr>Gantt Chart</vt:lpstr>
      <vt:lpstr>Git Hub</vt:lpstr>
      <vt:lpstr>Git Hub</vt:lpstr>
      <vt:lpstr>Git 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CENTER WEBSITE</dc:title>
  <dc:creator>ZARA</dc:creator>
  <cp:lastModifiedBy>ZARA</cp:lastModifiedBy>
  <cp:revision>9</cp:revision>
  <dcterms:modified xsi:type="dcterms:W3CDTF">2021-12-04T07:59:57Z</dcterms:modified>
</cp:coreProperties>
</file>